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0"/>
  </p:notesMasterIdLst>
  <p:sldIdLst>
    <p:sldId id="390" r:id="rId3"/>
    <p:sldId id="403" r:id="rId4"/>
    <p:sldId id="394" r:id="rId5"/>
    <p:sldId id="392" r:id="rId6"/>
    <p:sldId id="395" r:id="rId7"/>
    <p:sldId id="420" r:id="rId8"/>
    <p:sldId id="398" r:id="rId9"/>
    <p:sldId id="391" r:id="rId10"/>
    <p:sldId id="437" r:id="rId11"/>
    <p:sldId id="396" r:id="rId12"/>
    <p:sldId id="399" r:id="rId13"/>
    <p:sldId id="400" r:id="rId14"/>
    <p:sldId id="433" r:id="rId15"/>
    <p:sldId id="401" r:id="rId16"/>
    <p:sldId id="434" r:id="rId17"/>
    <p:sldId id="438" r:id="rId18"/>
    <p:sldId id="405" r:id="rId19"/>
    <p:sldId id="406" r:id="rId20"/>
    <p:sldId id="439" r:id="rId21"/>
    <p:sldId id="440" r:id="rId22"/>
    <p:sldId id="413" r:id="rId23"/>
    <p:sldId id="422" r:id="rId24"/>
    <p:sldId id="423" r:id="rId25"/>
    <p:sldId id="424" r:id="rId26"/>
    <p:sldId id="425" r:id="rId27"/>
    <p:sldId id="441" r:id="rId28"/>
    <p:sldId id="42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15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8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892044-5368-486E-B5FB-3C987969563E}" type="datetimeFigureOut">
              <a:rPr lang="en-US" smtClean="0"/>
              <a:t>12/17/2023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0D172A-CDBC-4D4C-9948-84222304E026}" type="slidenum">
              <a:rPr lang="en-US" smtClean="0"/>
              <a:t>‹#›</a:t>
            </a:fld>
            <a:endParaRPr lang="en-US"/>
          </a:p>
        </p:txBody>
      </p:sp>
    </p:spTree>
    <p:extLst>
      <p:ext uri="{BB962C8B-B14F-4D97-AF65-F5344CB8AC3E}">
        <p14:creationId xmlns:p14="http://schemas.microsoft.com/office/powerpoint/2010/main" val="657873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FBC8FC-B0C4-457D-8AB7-E6D4931CBE62}" type="slidenum">
              <a:rPr lang="en-US" smtClean="0"/>
              <a:pPr/>
              <a:t>26</a:t>
            </a:fld>
            <a:endParaRPr lang="en-US"/>
          </a:p>
        </p:txBody>
      </p:sp>
    </p:spTree>
    <p:extLst>
      <p:ext uri="{BB962C8B-B14F-4D97-AF65-F5344CB8AC3E}">
        <p14:creationId xmlns:p14="http://schemas.microsoft.com/office/powerpoint/2010/main" val="29090814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042" y="-32084"/>
            <a:ext cx="12249038" cy="6890084"/>
          </a:xfrm>
          <a:prstGeom prst="rect">
            <a:avLst/>
          </a:prstGeom>
        </p:spPr>
      </p:pic>
    </p:spTree>
    <p:extLst>
      <p:ext uri="{BB962C8B-B14F-4D97-AF65-F5344CB8AC3E}">
        <p14:creationId xmlns:p14="http://schemas.microsoft.com/office/powerpoint/2010/main" val="161995037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12/17/2023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568942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12/17/2023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262215147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042" y="-32084"/>
            <a:ext cx="12249038" cy="6890084"/>
          </a:xfrm>
          <a:prstGeom prst="rect">
            <a:avLst/>
          </a:prstGeom>
        </p:spPr>
      </p:pic>
    </p:spTree>
    <p:extLst>
      <p:ext uri="{BB962C8B-B14F-4D97-AF65-F5344CB8AC3E}">
        <p14:creationId xmlns:p14="http://schemas.microsoft.com/office/powerpoint/2010/main" val="239035858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1">
            <a:extLst>
              <a:ext uri="{FF2B5EF4-FFF2-40B4-BE49-F238E27FC236}">
                <a16:creationId xmlns:a16="http://schemas.microsoft.com/office/drawing/2014/main" id="{2BCCCDA0-F89B-44BA-A43C-321596DC6135}"/>
              </a:ext>
            </a:extLst>
          </p:cNvPr>
          <p:cNvPicPr>
            <a:picLocks noChangeAspect="1"/>
          </p:cNvPicPr>
          <p:nvPr userDrawn="1"/>
        </p:nvPicPr>
        <p:blipFill>
          <a:blip r:embed="rId4">
            <a:alphaModFix amt="67000"/>
            <a:lum bright="20000" contrast="-40000"/>
          </a:blip>
          <a:stretch>
            <a:fillRect/>
          </a:stretch>
        </p:blipFill>
        <p:spPr>
          <a:xfrm rot="16200000">
            <a:off x="2904005" y="-2904004"/>
            <a:ext cx="6446520" cy="12254529"/>
          </a:xfrm>
          <a:prstGeom prst="rect">
            <a:avLst/>
          </a:prstGeom>
          <a:noFill/>
          <a:effectLst>
            <a:glow>
              <a:schemeClr val="accent1"/>
            </a:glow>
            <a:reflection endPos="65000" dist="50800" dir="5400000" sy="-100000" algn="bl" rotWithShape="0"/>
          </a:effectLst>
        </p:spPr>
      </p:pic>
    </p:spTree>
    <p:extLst>
      <p:ext uri="{BB962C8B-B14F-4D97-AF65-F5344CB8AC3E}">
        <p14:creationId xmlns:p14="http://schemas.microsoft.com/office/powerpoint/2010/main" val="378564399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12/17/2023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24392813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12/17/2023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22036771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12/17/2023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3084780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12/17/2023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785488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12/17/2023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18834006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12/17/2023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652921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1">
            <a:extLst>
              <a:ext uri="{FF2B5EF4-FFF2-40B4-BE49-F238E27FC236}">
                <a16:creationId xmlns:a16="http://schemas.microsoft.com/office/drawing/2014/main" id="{2BCCCDA0-F89B-44BA-A43C-321596DC6135}"/>
              </a:ext>
            </a:extLst>
          </p:cNvPr>
          <p:cNvPicPr>
            <a:picLocks noChangeAspect="1"/>
          </p:cNvPicPr>
          <p:nvPr userDrawn="1"/>
        </p:nvPicPr>
        <p:blipFill>
          <a:blip r:embed="rId4">
            <a:alphaModFix amt="67000"/>
            <a:lum bright="20000" contrast="-40000"/>
          </a:blip>
          <a:stretch>
            <a:fillRect/>
          </a:stretch>
        </p:blipFill>
        <p:spPr>
          <a:xfrm rot="16200000">
            <a:off x="2904005" y="-2904004"/>
            <a:ext cx="6446520" cy="12254529"/>
          </a:xfrm>
          <a:prstGeom prst="rect">
            <a:avLst/>
          </a:prstGeom>
          <a:noFill/>
          <a:effectLst>
            <a:glow>
              <a:schemeClr val="accent1"/>
            </a:glow>
            <a:reflection endPos="65000" dist="50800" dir="5400000" sy="-100000" algn="bl" rotWithShape="0"/>
          </a:effectLst>
        </p:spPr>
      </p:pic>
    </p:spTree>
    <p:extLst>
      <p:ext uri="{BB962C8B-B14F-4D97-AF65-F5344CB8AC3E}">
        <p14:creationId xmlns:p14="http://schemas.microsoft.com/office/powerpoint/2010/main" val="10716406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12/17/2023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20398316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12/17/2023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31196726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12/17/2023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2668538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12/17/2023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2919442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12/17/2023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2824054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12/17/2023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1104984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12/17/2023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11461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12/17/2023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1481533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12/17/2023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2044032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12/17/2023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4270279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83399" y="4480232"/>
            <a:ext cx="1383399" cy="1289503"/>
          </a:xfrm>
          <a:prstGeom prst="rect">
            <a:avLst/>
          </a:prstGeom>
        </p:spPr>
      </p:pic>
    </p:spTree>
    <p:extLst>
      <p:ext uri="{BB962C8B-B14F-4D97-AF65-F5344CB8AC3E}">
        <p14:creationId xmlns:p14="http://schemas.microsoft.com/office/powerpoint/2010/main" val="24129758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19574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microsoft.com/office/2007/relationships/hdphoto" Target="../media/hdphoto21.wdp"/><Relationship Id="rId7" Type="http://schemas.microsoft.com/office/2007/relationships/hdphoto" Target="../media/hdphoto3.wdp"/><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4.png"/><Relationship Id="rId4" Type="http://schemas.openxmlformats.org/officeDocument/2006/relationships/image" Target="../media/image93.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22.wdp"/><Relationship Id="rId7" Type="http://schemas.openxmlformats.org/officeDocument/2006/relationships/image" Target="../media/image99.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 Id="rId9" Type="http://schemas.microsoft.com/office/2007/relationships/hdphoto" Target="../media/hdphoto3.wdp"/></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03.png"/><Relationship Id="rId3" Type="http://schemas.openxmlformats.org/officeDocument/2006/relationships/image" Target="../media/image95.png"/><Relationship Id="rId7" Type="http://schemas.openxmlformats.org/officeDocument/2006/relationships/image" Target="../media/image10.png"/><Relationship Id="rId12" Type="http://schemas.microsoft.com/office/2007/relationships/hdphoto" Target="../media/hdphoto24.wdp"/><Relationship Id="rId17" Type="http://schemas.openxmlformats.org/officeDocument/2006/relationships/image" Target="../media/image105.png"/><Relationship Id="rId2" Type="http://schemas.openxmlformats.org/officeDocument/2006/relationships/image" Target="../media/image100.png"/><Relationship Id="rId16" Type="http://schemas.microsoft.com/office/2007/relationships/hdphoto" Target="../media/hdphoto26.wdp"/><Relationship Id="rId1" Type="http://schemas.openxmlformats.org/officeDocument/2006/relationships/slideLayout" Target="../slideLayouts/slideLayout2.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5" Type="http://schemas.openxmlformats.org/officeDocument/2006/relationships/image" Target="../media/image104.png"/><Relationship Id="rId10" Type="http://schemas.microsoft.com/office/2007/relationships/hdphoto" Target="../media/hdphoto23.wdp"/><Relationship Id="rId4" Type="http://schemas.microsoft.com/office/2007/relationships/hdphoto" Target="../media/hdphoto22.wdp"/><Relationship Id="rId9" Type="http://schemas.openxmlformats.org/officeDocument/2006/relationships/image" Target="../media/image101.png"/><Relationship Id="rId14" Type="http://schemas.microsoft.com/office/2007/relationships/hdphoto" Target="../media/hdphoto25.wdp"/></Relationships>
</file>

<file path=ppt/slides/_rels/slide1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10.png"/><Relationship Id="rId7" Type="http://schemas.openxmlformats.org/officeDocument/2006/relationships/image" Target="../media/image97.png"/><Relationship Id="rId2" Type="http://schemas.openxmlformats.org/officeDocument/2006/relationships/image" Target="../media/image108.png"/><Relationship Id="rId1" Type="http://schemas.openxmlformats.org/officeDocument/2006/relationships/slideLayout" Target="../slideLayouts/slideLayout2.xml"/><Relationship Id="rId6" Type="http://schemas.microsoft.com/office/2007/relationships/hdphoto" Target="../media/hdphoto22.wdp"/><Relationship Id="rId5" Type="http://schemas.openxmlformats.org/officeDocument/2006/relationships/image" Target="../media/image96.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1.png"/><Relationship Id="rId2"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emf"/><Relationship Id="rId7" Type="http://schemas.microsoft.com/office/2007/relationships/hdphoto" Target="../media/hdphoto4.wdp"/><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11.png"/><Relationship Id="rId5" Type="http://schemas.microsoft.com/office/2007/relationships/hdphoto" Target="../media/hdphoto3.wdp"/><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9" Type="http://schemas.openxmlformats.org/officeDocument/2006/relationships/image" Target="../media/image75.png"/><Relationship Id="rId21" Type="http://schemas.openxmlformats.org/officeDocument/2006/relationships/image" Target="../media/image57.png"/><Relationship Id="rId34" Type="http://schemas.openxmlformats.org/officeDocument/2006/relationships/image" Target="../media/image70.png"/><Relationship Id="rId42" Type="http://schemas.openxmlformats.org/officeDocument/2006/relationships/image" Target="../media/image78.png"/><Relationship Id="rId47" Type="http://schemas.openxmlformats.org/officeDocument/2006/relationships/image" Target="../media/image83.png"/><Relationship Id="rId50" Type="http://schemas.openxmlformats.org/officeDocument/2006/relationships/image" Target="../media/image86.png"/><Relationship Id="rId55" Type="http://schemas.openxmlformats.org/officeDocument/2006/relationships/image" Target="../media/image14.png"/><Relationship Id="rId7" Type="http://schemas.openxmlformats.org/officeDocument/2006/relationships/image" Target="../media/image43.png"/><Relationship Id="rId2" Type="http://schemas.openxmlformats.org/officeDocument/2006/relationships/tags" Target="../tags/tag5.xml"/><Relationship Id="rId16" Type="http://schemas.openxmlformats.org/officeDocument/2006/relationships/image" Target="../media/image52.jpeg"/><Relationship Id="rId29" Type="http://schemas.openxmlformats.org/officeDocument/2006/relationships/image" Target="../media/image65.png"/><Relationship Id="rId11" Type="http://schemas.openxmlformats.org/officeDocument/2006/relationships/image" Target="../media/image47.png"/><Relationship Id="rId24" Type="http://schemas.openxmlformats.org/officeDocument/2006/relationships/image" Target="../media/image60.png"/><Relationship Id="rId32" Type="http://schemas.openxmlformats.org/officeDocument/2006/relationships/image" Target="../media/image68.png"/><Relationship Id="rId37" Type="http://schemas.openxmlformats.org/officeDocument/2006/relationships/image" Target="../media/image73.png"/><Relationship Id="rId40" Type="http://schemas.openxmlformats.org/officeDocument/2006/relationships/image" Target="../media/image76.png"/><Relationship Id="rId45" Type="http://schemas.openxmlformats.org/officeDocument/2006/relationships/image" Target="../media/image81.png"/><Relationship Id="rId53" Type="http://schemas.openxmlformats.org/officeDocument/2006/relationships/image" Target="../media/image13.png"/><Relationship Id="rId58" Type="http://schemas.openxmlformats.org/officeDocument/2006/relationships/image" Target="../media/image89.png"/><Relationship Id="rId5" Type="http://schemas.openxmlformats.org/officeDocument/2006/relationships/image" Target="../media/image41.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jpeg"/><Relationship Id="rId22" Type="http://schemas.openxmlformats.org/officeDocument/2006/relationships/image" Target="../media/image58.png"/><Relationship Id="rId27" Type="http://schemas.openxmlformats.org/officeDocument/2006/relationships/image" Target="../media/image63.png"/><Relationship Id="rId30" Type="http://schemas.openxmlformats.org/officeDocument/2006/relationships/image" Target="../media/image66.png"/><Relationship Id="rId35" Type="http://schemas.openxmlformats.org/officeDocument/2006/relationships/image" Target="../media/image71.png"/><Relationship Id="rId43" Type="http://schemas.openxmlformats.org/officeDocument/2006/relationships/image" Target="../media/image79.png"/><Relationship Id="rId48" Type="http://schemas.openxmlformats.org/officeDocument/2006/relationships/image" Target="../media/image84.png"/><Relationship Id="rId56" Type="http://schemas.microsoft.com/office/2007/relationships/hdphoto" Target="../media/hdphoto7.wdp"/><Relationship Id="rId8" Type="http://schemas.openxmlformats.org/officeDocument/2006/relationships/image" Target="../media/image44.png"/><Relationship Id="rId51" Type="http://schemas.openxmlformats.org/officeDocument/2006/relationships/image" Target="../media/image87.png"/><Relationship Id="rId3" Type="http://schemas.openxmlformats.org/officeDocument/2006/relationships/slideLayout" Target="../slideLayouts/slideLayout1.xml"/><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33" Type="http://schemas.openxmlformats.org/officeDocument/2006/relationships/image" Target="../media/image69.png"/><Relationship Id="rId38" Type="http://schemas.openxmlformats.org/officeDocument/2006/relationships/image" Target="../media/image74.png"/><Relationship Id="rId46" Type="http://schemas.openxmlformats.org/officeDocument/2006/relationships/image" Target="../media/image82.png"/><Relationship Id="rId59" Type="http://schemas.microsoft.com/office/2007/relationships/hdphoto" Target="../media/hdphoto20.wdp"/><Relationship Id="rId20" Type="http://schemas.openxmlformats.org/officeDocument/2006/relationships/image" Target="../media/image56.png"/><Relationship Id="rId41" Type="http://schemas.openxmlformats.org/officeDocument/2006/relationships/image" Target="../media/image77.png"/><Relationship Id="rId54" Type="http://schemas.microsoft.com/office/2007/relationships/hdphoto" Target="../media/hdphoto6.wdp"/><Relationship Id="rId1" Type="http://schemas.openxmlformats.org/officeDocument/2006/relationships/tags" Target="../tags/tag4.xml"/><Relationship Id="rId6" Type="http://schemas.openxmlformats.org/officeDocument/2006/relationships/image" Target="../media/image42.png"/><Relationship Id="rId15" Type="http://schemas.openxmlformats.org/officeDocument/2006/relationships/image" Target="../media/image51.png"/><Relationship Id="rId23" Type="http://schemas.openxmlformats.org/officeDocument/2006/relationships/image" Target="../media/image59.png"/><Relationship Id="rId28" Type="http://schemas.openxmlformats.org/officeDocument/2006/relationships/image" Target="../media/image64.png"/><Relationship Id="rId36" Type="http://schemas.openxmlformats.org/officeDocument/2006/relationships/image" Target="../media/image72.png"/><Relationship Id="rId49" Type="http://schemas.openxmlformats.org/officeDocument/2006/relationships/image" Target="../media/image85.png"/><Relationship Id="rId57" Type="http://schemas.openxmlformats.org/officeDocument/2006/relationships/image" Target="../media/image4.png"/><Relationship Id="rId10" Type="http://schemas.openxmlformats.org/officeDocument/2006/relationships/image" Target="../media/image46.png"/><Relationship Id="rId31" Type="http://schemas.openxmlformats.org/officeDocument/2006/relationships/image" Target="../media/image67.png"/><Relationship Id="rId44" Type="http://schemas.openxmlformats.org/officeDocument/2006/relationships/image" Target="../media/image80.png"/><Relationship Id="rId52" Type="http://schemas.openxmlformats.org/officeDocument/2006/relationships/image" Target="../media/image88.png"/><Relationship Id="rId60" Type="http://schemas.openxmlformats.org/officeDocument/2006/relationships/image" Target="../media/image118.png"/></Relationships>
</file>

<file path=ppt/slides/_rels/slide22.xml.rels><?xml version="1.0" encoding="UTF-8" standalone="yes"?>
<Relationships xmlns="http://schemas.openxmlformats.org/package/2006/relationships"><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9" Type="http://schemas.openxmlformats.org/officeDocument/2006/relationships/image" Target="../media/image75.png"/><Relationship Id="rId21" Type="http://schemas.openxmlformats.org/officeDocument/2006/relationships/image" Target="../media/image57.png"/><Relationship Id="rId34" Type="http://schemas.openxmlformats.org/officeDocument/2006/relationships/image" Target="../media/image70.png"/><Relationship Id="rId42" Type="http://schemas.openxmlformats.org/officeDocument/2006/relationships/image" Target="../media/image78.png"/><Relationship Id="rId47" Type="http://schemas.openxmlformats.org/officeDocument/2006/relationships/image" Target="../media/image83.png"/><Relationship Id="rId50" Type="http://schemas.openxmlformats.org/officeDocument/2006/relationships/image" Target="../media/image86.png"/><Relationship Id="rId7" Type="http://schemas.openxmlformats.org/officeDocument/2006/relationships/image" Target="../media/image43.png"/><Relationship Id="rId2" Type="http://schemas.openxmlformats.org/officeDocument/2006/relationships/audio" Target="../media/audio1.wav"/><Relationship Id="rId16" Type="http://schemas.openxmlformats.org/officeDocument/2006/relationships/image" Target="../media/image52.jpeg"/><Relationship Id="rId29" Type="http://schemas.openxmlformats.org/officeDocument/2006/relationships/image" Target="../media/image65.png"/><Relationship Id="rId11" Type="http://schemas.openxmlformats.org/officeDocument/2006/relationships/image" Target="../media/image47.png"/><Relationship Id="rId24" Type="http://schemas.openxmlformats.org/officeDocument/2006/relationships/image" Target="../media/image60.png"/><Relationship Id="rId32" Type="http://schemas.openxmlformats.org/officeDocument/2006/relationships/image" Target="../media/image68.png"/><Relationship Id="rId37" Type="http://schemas.openxmlformats.org/officeDocument/2006/relationships/image" Target="../media/image73.png"/><Relationship Id="rId40" Type="http://schemas.openxmlformats.org/officeDocument/2006/relationships/image" Target="../media/image76.png"/><Relationship Id="rId45" Type="http://schemas.openxmlformats.org/officeDocument/2006/relationships/image" Target="../media/image81.png"/><Relationship Id="rId5" Type="http://schemas.openxmlformats.org/officeDocument/2006/relationships/image" Target="../media/image121.png"/><Relationship Id="rId15" Type="http://schemas.openxmlformats.org/officeDocument/2006/relationships/image" Target="../media/image51.png"/><Relationship Id="rId23" Type="http://schemas.openxmlformats.org/officeDocument/2006/relationships/image" Target="../media/image59.png"/><Relationship Id="rId28" Type="http://schemas.openxmlformats.org/officeDocument/2006/relationships/image" Target="../media/image64.png"/><Relationship Id="rId36" Type="http://schemas.openxmlformats.org/officeDocument/2006/relationships/image" Target="../media/image72.png"/><Relationship Id="rId49" Type="http://schemas.openxmlformats.org/officeDocument/2006/relationships/image" Target="../media/image85.png"/><Relationship Id="rId10" Type="http://schemas.openxmlformats.org/officeDocument/2006/relationships/image" Target="../media/image46.png"/><Relationship Id="rId19" Type="http://schemas.openxmlformats.org/officeDocument/2006/relationships/image" Target="../media/image55.png"/><Relationship Id="rId31" Type="http://schemas.openxmlformats.org/officeDocument/2006/relationships/image" Target="../media/image67.png"/><Relationship Id="rId44" Type="http://schemas.openxmlformats.org/officeDocument/2006/relationships/image" Target="../media/image80.png"/><Relationship Id="rId52" Type="http://schemas.openxmlformats.org/officeDocument/2006/relationships/image" Target="../media/image88.png"/><Relationship Id="rId4" Type="http://schemas.openxmlformats.org/officeDocument/2006/relationships/image" Target="../media/image120.png"/><Relationship Id="rId9" Type="http://schemas.openxmlformats.org/officeDocument/2006/relationships/image" Target="../media/image45.png"/><Relationship Id="rId14" Type="http://schemas.openxmlformats.org/officeDocument/2006/relationships/image" Target="../media/image50.jpeg"/><Relationship Id="rId22" Type="http://schemas.openxmlformats.org/officeDocument/2006/relationships/image" Target="../media/image58.png"/><Relationship Id="rId27" Type="http://schemas.openxmlformats.org/officeDocument/2006/relationships/image" Target="../media/image63.png"/><Relationship Id="rId30" Type="http://schemas.openxmlformats.org/officeDocument/2006/relationships/image" Target="../media/image66.png"/><Relationship Id="rId35" Type="http://schemas.openxmlformats.org/officeDocument/2006/relationships/image" Target="../media/image71.png"/><Relationship Id="rId43" Type="http://schemas.openxmlformats.org/officeDocument/2006/relationships/image" Target="../media/image79.png"/><Relationship Id="rId48" Type="http://schemas.openxmlformats.org/officeDocument/2006/relationships/image" Target="../media/image84.png"/><Relationship Id="rId8" Type="http://schemas.openxmlformats.org/officeDocument/2006/relationships/image" Target="../media/image44.png"/><Relationship Id="rId51" Type="http://schemas.openxmlformats.org/officeDocument/2006/relationships/image" Target="../media/image87.png"/><Relationship Id="rId3" Type="http://schemas.openxmlformats.org/officeDocument/2006/relationships/image" Target="../media/image119.gif"/><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33" Type="http://schemas.openxmlformats.org/officeDocument/2006/relationships/image" Target="../media/image69.png"/><Relationship Id="rId38" Type="http://schemas.openxmlformats.org/officeDocument/2006/relationships/image" Target="../media/image74.png"/><Relationship Id="rId46" Type="http://schemas.openxmlformats.org/officeDocument/2006/relationships/image" Target="../media/image82.png"/><Relationship Id="rId20" Type="http://schemas.openxmlformats.org/officeDocument/2006/relationships/image" Target="../media/image56.png"/><Relationship Id="rId41" Type="http://schemas.openxmlformats.org/officeDocument/2006/relationships/image" Target="../media/image77.png"/><Relationship Id="rId1" Type="http://schemas.openxmlformats.org/officeDocument/2006/relationships/slideLayout" Target="../slideLayouts/slideLayout1.xml"/><Relationship Id="rId6" Type="http://schemas.openxmlformats.org/officeDocument/2006/relationships/image" Target="../media/image122.png"/></Relationships>
</file>

<file path=ppt/slides/_rels/slide23.xml.rels><?xml version="1.0" encoding="UTF-8" standalone="yes"?>
<Relationships xmlns="http://schemas.openxmlformats.org/package/2006/relationships"><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9" Type="http://schemas.openxmlformats.org/officeDocument/2006/relationships/image" Target="../media/image75.png"/><Relationship Id="rId21" Type="http://schemas.openxmlformats.org/officeDocument/2006/relationships/image" Target="../media/image57.png"/><Relationship Id="rId34" Type="http://schemas.openxmlformats.org/officeDocument/2006/relationships/image" Target="../media/image70.png"/><Relationship Id="rId42" Type="http://schemas.openxmlformats.org/officeDocument/2006/relationships/image" Target="../media/image78.png"/><Relationship Id="rId47" Type="http://schemas.openxmlformats.org/officeDocument/2006/relationships/image" Target="../media/image83.png"/><Relationship Id="rId50" Type="http://schemas.openxmlformats.org/officeDocument/2006/relationships/image" Target="../media/image86.png"/><Relationship Id="rId7" Type="http://schemas.openxmlformats.org/officeDocument/2006/relationships/image" Target="../media/image43.png"/><Relationship Id="rId2" Type="http://schemas.openxmlformats.org/officeDocument/2006/relationships/audio" Target="../media/audio1.wav"/><Relationship Id="rId16" Type="http://schemas.openxmlformats.org/officeDocument/2006/relationships/image" Target="../media/image52.jpeg"/><Relationship Id="rId29" Type="http://schemas.openxmlformats.org/officeDocument/2006/relationships/image" Target="../media/image65.png"/><Relationship Id="rId11" Type="http://schemas.openxmlformats.org/officeDocument/2006/relationships/image" Target="../media/image47.png"/><Relationship Id="rId24" Type="http://schemas.openxmlformats.org/officeDocument/2006/relationships/image" Target="../media/image60.png"/><Relationship Id="rId32" Type="http://schemas.openxmlformats.org/officeDocument/2006/relationships/image" Target="../media/image68.png"/><Relationship Id="rId37" Type="http://schemas.openxmlformats.org/officeDocument/2006/relationships/image" Target="../media/image73.png"/><Relationship Id="rId40" Type="http://schemas.openxmlformats.org/officeDocument/2006/relationships/image" Target="../media/image76.png"/><Relationship Id="rId45" Type="http://schemas.openxmlformats.org/officeDocument/2006/relationships/image" Target="../media/image81.png"/><Relationship Id="rId5" Type="http://schemas.openxmlformats.org/officeDocument/2006/relationships/image" Target="../media/image121.png"/><Relationship Id="rId15" Type="http://schemas.openxmlformats.org/officeDocument/2006/relationships/image" Target="../media/image51.png"/><Relationship Id="rId23" Type="http://schemas.openxmlformats.org/officeDocument/2006/relationships/image" Target="../media/image59.png"/><Relationship Id="rId28" Type="http://schemas.openxmlformats.org/officeDocument/2006/relationships/image" Target="../media/image64.png"/><Relationship Id="rId36" Type="http://schemas.openxmlformats.org/officeDocument/2006/relationships/image" Target="../media/image72.png"/><Relationship Id="rId49" Type="http://schemas.openxmlformats.org/officeDocument/2006/relationships/image" Target="../media/image85.png"/><Relationship Id="rId10" Type="http://schemas.openxmlformats.org/officeDocument/2006/relationships/image" Target="../media/image46.png"/><Relationship Id="rId19" Type="http://schemas.openxmlformats.org/officeDocument/2006/relationships/image" Target="../media/image55.png"/><Relationship Id="rId31" Type="http://schemas.openxmlformats.org/officeDocument/2006/relationships/image" Target="../media/image67.png"/><Relationship Id="rId44" Type="http://schemas.openxmlformats.org/officeDocument/2006/relationships/image" Target="../media/image80.png"/><Relationship Id="rId52" Type="http://schemas.openxmlformats.org/officeDocument/2006/relationships/image" Target="../media/image88.png"/><Relationship Id="rId4" Type="http://schemas.openxmlformats.org/officeDocument/2006/relationships/image" Target="../media/image120.png"/><Relationship Id="rId9" Type="http://schemas.openxmlformats.org/officeDocument/2006/relationships/image" Target="../media/image45.png"/><Relationship Id="rId14" Type="http://schemas.openxmlformats.org/officeDocument/2006/relationships/image" Target="../media/image50.jpeg"/><Relationship Id="rId22" Type="http://schemas.openxmlformats.org/officeDocument/2006/relationships/image" Target="../media/image58.png"/><Relationship Id="rId27" Type="http://schemas.openxmlformats.org/officeDocument/2006/relationships/image" Target="../media/image63.png"/><Relationship Id="rId30" Type="http://schemas.openxmlformats.org/officeDocument/2006/relationships/image" Target="../media/image66.png"/><Relationship Id="rId35" Type="http://schemas.openxmlformats.org/officeDocument/2006/relationships/image" Target="../media/image71.png"/><Relationship Id="rId43" Type="http://schemas.openxmlformats.org/officeDocument/2006/relationships/image" Target="../media/image79.png"/><Relationship Id="rId48" Type="http://schemas.openxmlformats.org/officeDocument/2006/relationships/image" Target="../media/image84.png"/><Relationship Id="rId8" Type="http://schemas.openxmlformats.org/officeDocument/2006/relationships/image" Target="../media/image44.png"/><Relationship Id="rId51" Type="http://schemas.openxmlformats.org/officeDocument/2006/relationships/image" Target="../media/image87.png"/><Relationship Id="rId3" Type="http://schemas.openxmlformats.org/officeDocument/2006/relationships/image" Target="../media/image119.gif"/><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33" Type="http://schemas.openxmlformats.org/officeDocument/2006/relationships/image" Target="../media/image69.png"/><Relationship Id="rId38" Type="http://schemas.openxmlformats.org/officeDocument/2006/relationships/image" Target="../media/image74.png"/><Relationship Id="rId46" Type="http://schemas.openxmlformats.org/officeDocument/2006/relationships/image" Target="../media/image82.png"/><Relationship Id="rId20" Type="http://schemas.openxmlformats.org/officeDocument/2006/relationships/image" Target="../media/image56.png"/><Relationship Id="rId41" Type="http://schemas.openxmlformats.org/officeDocument/2006/relationships/image" Target="../media/image77.png"/><Relationship Id="rId1" Type="http://schemas.openxmlformats.org/officeDocument/2006/relationships/slideLayout" Target="../slideLayouts/slideLayout1.xml"/><Relationship Id="rId6" Type="http://schemas.openxmlformats.org/officeDocument/2006/relationships/image" Target="../media/image122.png"/></Relationships>
</file>

<file path=ppt/slides/_rels/slide24.xml.rels><?xml version="1.0" encoding="UTF-8" standalone="yes"?>
<Relationships xmlns="http://schemas.openxmlformats.org/package/2006/relationships"><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9" Type="http://schemas.openxmlformats.org/officeDocument/2006/relationships/image" Target="../media/image75.png"/><Relationship Id="rId21" Type="http://schemas.openxmlformats.org/officeDocument/2006/relationships/image" Target="../media/image57.png"/><Relationship Id="rId34" Type="http://schemas.openxmlformats.org/officeDocument/2006/relationships/image" Target="../media/image70.png"/><Relationship Id="rId42" Type="http://schemas.openxmlformats.org/officeDocument/2006/relationships/image" Target="../media/image78.png"/><Relationship Id="rId47" Type="http://schemas.openxmlformats.org/officeDocument/2006/relationships/image" Target="../media/image83.png"/><Relationship Id="rId50" Type="http://schemas.openxmlformats.org/officeDocument/2006/relationships/image" Target="../media/image86.png"/><Relationship Id="rId7" Type="http://schemas.openxmlformats.org/officeDocument/2006/relationships/image" Target="../media/image43.png"/><Relationship Id="rId2" Type="http://schemas.openxmlformats.org/officeDocument/2006/relationships/audio" Target="../media/audio1.wav"/><Relationship Id="rId16" Type="http://schemas.openxmlformats.org/officeDocument/2006/relationships/image" Target="../media/image52.jpeg"/><Relationship Id="rId29" Type="http://schemas.openxmlformats.org/officeDocument/2006/relationships/image" Target="../media/image65.png"/><Relationship Id="rId11" Type="http://schemas.openxmlformats.org/officeDocument/2006/relationships/image" Target="../media/image47.png"/><Relationship Id="rId24" Type="http://schemas.openxmlformats.org/officeDocument/2006/relationships/image" Target="../media/image60.png"/><Relationship Id="rId32" Type="http://schemas.openxmlformats.org/officeDocument/2006/relationships/image" Target="../media/image68.png"/><Relationship Id="rId37" Type="http://schemas.openxmlformats.org/officeDocument/2006/relationships/image" Target="../media/image73.png"/><Relationship Id="rId40" Type="http://schemas.openxmlformats.org/officeDocument/2006/relationships/image" Target="../media/image76.png"/><Relationship Id="rId45" Type="http://schemas.openxmlformats.org/officeDocument/2006/relationships/image" Target="../media/image81.png"/><Relationship Id="rId5" Type="http://schemas.openxmlformats.org/officeDocument/2006/relationships/image" Target="../media/image121.png"/><Relationship Id="rId15" Type="http://schemas.openxmlformats.org/officeDocument/2006/relationships/image" Target="../media/image51.png"/><Relationship Id="rId23" Type="http://schemas.openxmlformats.org/officeDocument/2006/relationships/image" Target="../media/image59.png"/><Relationship Id="rId28" Type="http://schemas.openxmlformats.org/officeDocument/2006/relationships/image" Target="../media/image64.png"/><Relationship Id="rId36" Type="http://schemas.openxmlformats.org/officeDocument/2006/relationships/image" Target="../media/image72.png"/><Relationship Id="rId49" Type="http://schemas.openxmlformats.org/officeDocument/2006/relationships/image" Target="../media/image85.png"/><Relationship Id="rId10" Type="http://schemas.openxmlformats.org/officeDocument/2006/relationships/image" Target="../media/image46.png"/><Relationship Id="rId19" Type="http://schemas.openxmlformats.org/officeDocument/2006/relationships/image" Target="../media/image55.png"/><Relationship Id="rId31" Type="http://schemas.openxmlformats.org/officeDocument/2006/relationships/image" Target="../media/image67.png"/><Relationship Id="rId44" Type="http://schemas.openxmlformats.org/officeDocument/2006/relationships/image" Target="../media/image80.png"/><Relationship Id="rId52" Type="http://schemas.openxmlformats.org/officeDocument/2006/relationships/image" Target="../media/image88.png"/><Relationship Id="rId4" Type="http://schemas.openxmlformats.org/officeDocument/2006/relationships/image" Target="../media/image120.png"/><Relationship Id="rId9" Type="http://schemas.openxmlformats.org/officeDocument/2006/relationships/image" Target="../media/image45.png"/><Relationship Id="rId14" Type="http://schemas.openxmlformats.org/officeDocument/2006/relationships/image" Target="../media/image50.jpeg"/><Relationship Id="rId22" Type="http://schemas.openxmlformats.org/officeDocument/2006/relationships/image" Target="../media/image58.png"/><Relationship Id="rId27" Type="http://schemas.openxmlformats.org/officeDocument/2006/relationships/image" Target="../media/image63.png"/><Relationship Id="rId30" Type="http://schemas.openxmlformats.org/officeDocument/2006/relationships/image" Target="../media/image66.png"/><Relationship Id="rId35" Type="http://schemas.openxmlformats.org/officeDocument/2006/relationships/image" Target="../media/image71.png"/><Relationship Id="rId43" Type="http://schemas.openxmlformats.org/officeDocument/2006/relationships/image" Target="../media/image79.png"/><Relationship Id="rId48" Type="http://schemas.openxmlformats.org/officeDocument/2006/relationships/image" Target="../media/image84.png"/><Relationship Id="rId8" Type="http://schemas.openxmlformats.org/officeDocument/2006/relationships/image" Target="../media/image44.png"/><Relationship Id="rId51" Type="http://schemas.openxmlformats.org/officeDocument/2006/relationships/image" Target="../media/image87.png"/><Relationship Id="rId3" Type="http://schemas.openxmlformats.org/officeDocument/2006/relationships/image" Target="../media/image119.gif"/><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33" Type="http://schemas.openxmlformats.org/officeDocument/2006/relationships/image" Target="../media/image69.png"/><Relationship Id="rId38" Type="http://schemas.openxmlformats.org/officeDocument/2006/relationships/image" Target="../media/image74.png"/><Relationship Id="rId46" Type="http://schemas.openxmlformats.org/officeDocument/2006/relationships/image" Target="../media/image82.png"/><Relationship Id="rId20" Type="http://schemas.openxmlformats.org/officeDocument/2006/relationships/image" Target="../media/image56.png"/><Relationship Id="rId41" Type="http://schemas.openxmlformats.org/officeDocument/2006/relationships/image" Target="../media/image77.png"/><Relationship Id="rId1" Type="http://schemas.openxmlformats.org/officeDocument/2006/relationships/slideLayout" Target="../slideLayouts/slideLayout1.xml"/><Relationship Id="rId6" Type="http://schemas.openxmlformats.org/officeDocument/2006/relationships/image" Target="../media/image122.png"/></Relationships>
</file>

<file path=ppt/slides/_rels/slide25.xml.rels><?xml version="1.0" encoding="UTF-8" standalone="yes"?>
<Relationships xmlns="http://schemas.openxmlformats.org/package/2006/relationships"><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9" Type="http://schemas.openxmlformats.org/officeDocument/2006/relationships/image" Target="../media/image75.png"/><Relationship Id="rId21" Type="http://schemas.openxmlformats.org/officeDocument/2006/relationships/image" Target="../media/image57.png"/><Relationship Id="rId34" Type="http://schemas.openxmlformats.org/officeDocument/2006/relationships/image" Target="../media/image70.png"/><Relationship Id="rId42" Type="http://schemas.openxmlformats.org/officeDocument/2006/relationships/image" Target="../media/image78.png"/><Relationship Id="rId47" Type="http://schemas.openxmlformats.org/officeDocument/2006/relationships/image" Target="../media/image83.png"/><Relationship Id="rId50" Type="http://schemas.openxmlformats.org/officeDocument/2006/relationships/image" Target="../media/image86.png"/><Relationship Id="rId7" Type="http://schemas.openxmlformats.org/officeDocument/2006/relationships/image" Target="../media/image43.png"/><Relationship Id="rId2" Type="http://schemas.openxmlformats.org/officeDocument/2006/relationships/audio" Target="../media/audio1.wav"/><Relationship Id="rId16" Type="http://schemas.openxmlformats.org/officeDocument/2006/relationships/image" Target="../media/image52.jpeg"/><Relationship Id="rId29" Type="http://schemas.openxmlformats.org/officeDocument/2006/relationships/image" Target="../media/image65.png"/><Relationship Id="rId11" Type="http://schemas.openxmlformats.org/officeDocument/2006/relationships/image" Target="../media/image47.png"/><Relationship Id="rId24" Type="http://schemas.openxmlformats.org/officeDocument/2006/relationships/image" Target="../media/image60.png"/><Relationship Id="rId32" Type="http://schemas.openxmlformats.org/officeDocument/2006/relationships/image" Target="../media/image68.png"/><Relationship Id="rId37" Type="http://schemas.openxmlformats.org/officeDocument/2006/relationships/image" Target="../media/image73.png"/><Relationship Id="rId40" Type="http://schemas.openxmlformats.org/officeDocument/2006/relationships/image" Target="../media/image76.png"/><Relationship Id="rId45" Type="http://schemas.openxmlformats.org/officeDocument/2006/relationships/image" Target="../media/image81.png"/><Relationship Id="rId5" Type="http://schemas.openxmlformats.org/officeDocument/2006/relationships/image" Target="../media/image121.png"/><Relationship Id="rId15" Type="http://schemas.openxmlformats.org/officeDocument/2006/relationships/image" Target="../media/image51.png"/><Relationship Id="rId23" Type="http://schemas.openxmlformats.org/officeDocument/2006/relationships/image" Target="../media/image59.png"/><Relationship Id="rId28" Type="http://schemas.openxmlformats.org/officeDocument/2006/relationships/image" Target="../media/image64.png"/><Relationship Id="rId36" Type="http://schemas.openxmlformats.org/officeDocument/2006/relationships/image" Target="../media/image72.png"/><Relationship Id="rId49" Type="http://schemas.openxmlformats.org/officeDocument/2006/relationships/image" Target="../media/image85.png"/><Relationship Id="rId10" Type="http://schemas.openxmlformats.org/officeDocument/2006/relationships/image" Target="../media/image46.png"/><Relationship Id="rId19" Type="http://schemas.openxmlformats.org/officeDocument/2006/relationships/image" Target="../media/image55.png"/><Relationship Id="rId31" Type="http://schemas.openxmlformats.org/officeDocument/2006/relationships/image" Target="../media/image67.png"/><Relationship Id="rId44" Type="http://schemas.openxmlformats.org/officeDocument/2006/relationships/image" Target="../media/image80.png"/><Relationship Id="rId52" Type="http://schemas.openxmlformats.org/officeDocument/2006/relationships/image" Target="../media/image88.png"/><Relationship Id="rId4" Type="http://schemas.openxmlformats.org/officeDocument/2006/relationships/image" Target="../media/image120.png"/><Relationship Id="rId9" Type="http://schemas.openxmlformats.org/officeDocument/2006/relationships/image" Target="../media/image45.png"/><Relationship Id="rId14" Type="http://schemas.openxmlformats.org/officeDocument/2006/relationships/image" Target="../media/image50.jpeg"/><Relationship Id="rId22" Type="http://schemas.openxmlformats.org/officeDocument/2006/relationships/image" Target="../media/image58.png"/><Relationship Id="rId27" Type="http://schemas.openxmlformats.org/officeDocument/2006/relationships/image" Target="../media/image63.png"/><Relationship Id="rId30" Type="http://schemas.openxmlformats.org/officeDocument/2006/relationships/image" Target="../media/image66.png"/><Relationship Id="rId35" Type="http://schemas.openxmlformats.org/officeDocument/2006/relationships/image" Target="../media/image71.png"/><Relationship Id="rId43" Type="http://schemas.openxmlformats.org/officeDocument/2006/relationships/image" Target="../media/image79.png"/><Relationship Id="rId48" Type="http://schemas.openxmlformats.org/officeDocument/2006/relationships/image" Target="../media/image84.png"/><Relationship Id="rId8" Type="http://schemas.openxmlformats.org/officeDocument/2006/relationships/image" Target="../media/image44.png"/><Relationship Id="rId51" Type="http://schemas.openxmlformats.org/officeDocument/2006/relationships/image" Target="../media/image87.png"/><Relationship Id="rId3" Type="http://schemas.openxmlformats.org/officeDocument/2006/relationships/image" Target="../media/image119.gif"/><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33" Type="http://schemas.openxmlformats.org/officeDocument/2006/relationships/image" Target="../media/image69.png"/><Relationship Id="rId38" Type="http://schemas.openxmlformats.org/officeDocument/2006/relationships/image" Target="../media/image74.png"/><Relationship Id="rId46" Type="http://schemas.openxmlformats.org/officeDocument/2006/relationships/image" Target="../media/image82.png"/><Relationship Id="rId20" Type="http://schemas.openxmlformats.org/officeDocument/2006/relationships/image" Target="../media/image56.png"/><Relationship Id="rId41" Type="http://schemas.openxmlformats.org/officeDocument/2006/relationships/image" Target="../media/image77.png"/><Relationship Id="rId1" Type="http://schemas.openxmlformats.org/officeDocument/2006/relationships/slideLayout" Target="../slideLayouts/slideLayout1.xml"/><Relationship Id="rId6" Type="http://schemas.openxmlformats.org/officeDocument/2006/relationships/image" Target="../media/image122.png"/></Relationships>
</file>

<file path=ppt/slides/_rels/slide2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s://www.facebook.com/groups/514479210372531/?ref=share_group_link"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5.png"/><Relationship Id="rId7" Type="http://schemas.openxmlformats.org/officeDocument/2006/relationships/image" Target="../media/image119.gif"/><Relationship Id="rId2"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17.png"/><Relationship Id="rId18" Type="http://schemas.microsoft.com/office/2007/relationships/hdphoto" Target="../media/hdphoto11.wdp"/><Relationship Id="rId3" Type="http://schemas.openxmlformats.org/officeDocument/2006/relationships/image" Target="../media/image12.png"/><Relationship Id="rId21" Type="http://schemas.openxmlformats.org/officeDocument/2006/relationships/image" Target="../media/image21.png"/><Relationship Id="rId7" Type="http://schemas.openxmlformats.org/officeDocument/2006/relationships/image" Target="../media/image14.png"/><Relationship Id="rId12" Type="http://schemas.openxmlformats.org/officeDocument/2006/relationships/image" Target="../media/image16.png"/><Relationship Id="rId17" Type="http://schemas.openxmlformats.org/officeDocument/2006/relationships/image" Target="../media/image19.png"/><Relationship Id="rId2" Type="http://schemas.openxmlformats.org/officeDocument/2006/relationships/audio" Target="../media/audio1.wav"/><Relationship Id="rId16" Type="http://schemas.microsoft.com/office/2007/relationships/hdphoto" Target="../media/hdphoto10.wdp"/><Relationship Id="rId20" Type="http://schemas.microsoft.com/office/2007/relationships/hdphoto" Target="../media/hdphoto12.wdp"/><Relationship Id="rId1" Type="http://schemas.openxmlformats.org/officeDocument/2006/relationships/slideLayout" Target="../slideLayouts/slideLayout2.xml"/><Relationship Id="rId6" Type="http://schemas.microsoft.com/office/2007/relationships/hdphoto" Target="../media/hdphoto6.wdp"/><Relationship Id="rId11" Type="http://schemas.microsoft.com/office/2007/relationships/hdphoto" Target="../media/hdphoto8.wdp"/><Relationship Id="rId5" Type="http://schemas.openxmlformats.org/officeDocument/2006/relationships/image" Target="../media/image13.png"/><Relationship Id="rId15" Type="http://schemas.openxmlformats.org/officeDocument/2006/relationships/image" Target="../media/image18.png"/><Relationship Id="rId10" Type="http://schemas.openxmlformats.org/officeDocument/2006/relationships/image" Target="../media/image15.png"/><Relationship Id="rId19" Type="http://schemas.openxmlformats.org/officeDocument/2006/relationships/image" Target="../media/image20.png"/><Relationship Id="rId4" Type="http://schemas.microsoft.com/office/2007/relationships/hdphoto" Target="../media/hdphoto5.wdp"/><Relationship Id="rId9" Type="http://schemas.openxmlformats.org/officeDocument/2006/relationships/image" Target="../media/image4.png"/><Relationship Id="rId14" Type="http://schemas.microsoft.com/office/2007/relationships/hdphoto" Target="../media/hdphoto9.wdp"/><Relationship Id="rId22"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17.png"/><Relationship Id="rId18" Type="http://schemas.microsoft.com/office/2007/relationships/hdphoto" Target="../media/hdphoto11.wdp"/><Relationship Id="rId3" Type="http://schemas.openxmlformats.org/officeDocument/2006/relationships/image" Target="../media/image12.png"/><Relationship Id="rId21" Type="http://schemas.openxmlformats.org/officeDocument/2006/relationships/image" Target="../media/image25.png"/><Relationship Id="rId7" Type="http://schemas.openxmlformats.org/officeDocument/2006/relationships/image" Target="../media/image14.png"/><Relationship Id="rId12" Type="http://schemas.openxmlformats.org/officeDocument/2006/relationships/image" Target="../media/image16.png"/><Relationship Id="rId17" Type="http://schemas.openxmlformats.org/officeDocument/2006/relationships/image" Target="../media/image19.png"/><Relationship Id="rId2" Type="http://schemas.openxmlformats.org/officeDocument/2006/relationships/audio" Target="../media/audio1.wav"/><Relationship Id="rId16" Type="http://schemas.microsoft.com/office/2007/relationships/hdphoto" Target="../media/hdphoto10.wdp"/><Relationship Id="rId20" Type="http://schemas.openxmlformats.org/officeDocument/2006/relationships/image" Target="../media/image24.png"/><Relationship Id="rId1" Type="http://schemas.openxmlformats.org/officeDocument/2006/relationships/slideLayout" Target="../slideLayouts/slideLayout2.xml"/><Relationship Id="rId6" Type="http://schemas.microsoft.com/office/2007/relationships/hdphoto" Target="../media/hdphoto6.wdp"/><Relationship Id="rId11" Type="http://schemas.microsoft.com/office/2007/relationships/hdphoto" Target="../media/hdphoto8.wdp"/><Relationship Id="rId24" Type="http://schemas.microsoft.com/office/2007/relationships/hdphoto" Target="../media/hdphoto13.wdp"/><Relationship Id="rId5" Type="http://schemas.openxmlformats.org/officeDocument/2006/relationships/image" Target="../media/image13.png"/><Relationship Id="rId15" Type="http://schemas.openxmlformats.org/officeDocument/2006/relationships/image" Target="../media/image18.png"/><Relationship Id="rId23" Type="http://schemas.openxmlformats.org/officeDocument/2006/relationships/image" Target="../media/image27.png"/><Relationship Id="rId10" Type="http://schemas.openxmlformats.org/officeDocument/2006/relationships/image" Target="../media/image15.png"/><Relationship Id="rId19" Type="http://schemas.openxmlformats.org/officeDocument/2006/relationships/image" Target="../media/image23.png"/><Relationship Id="rId4" Type="http://schemas.microsoft.com/office/2007/relationships/hdphoto" Target="../media/hdphoto5.wdp"/><Relationship Id="rId9" Type="http://schemas.openxmlformats.org/officeDocument/2006/relationships/image" Target="../media/image4.png"/><Relationship Id="rId14" Type="http://schemas.microsoft.com/office/2007/relationships/hdphoto" Target="../media/hdphoto9.wdp"/><Relationship Id="rId22"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microsoft.com/office/2007/relationships/hdphoto" Target="../media/hdphoto7.wdp"/><Relationship Id="rId13" Type="http://schemas.microsoft.com/office/2007/relationships/hdphoto" Target="../media/hdphoto9.wdp"/><Relationship Id="rId18" Type="http://schemas.microsoft.com/office/2007/relationships/hdphoto" Target="../media/hdphoto11.wdp"/><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image" Target="../media/image17.png"/><Relationship Id="rId17" Type="http://schemas.openxmlformats.org/officeDocument/2006/relationships/image" Target="../media/image19.png"/><Relationship Id="rId2" Type="http://schemas.openxmlformats.org/officeDocument/2006/relationships/audio" Target="../media/audio1.wav"/><Relationship Id="rId16" Type="http://schemas.openxmlformats.org/officeDocument/2006/relationships/image" Target="../media/image24.png"/><Relationship Id="rId1" Type="http://schemas.openxmlformats.org/officeDocument/2006/relationships/slideLayout" Target="../slideLayouts/slideLayout2.xml"/><Relationship Id="rId6" Type="http://schemas.microsoft.com/office/2007/relationships/hdphoto" Target="../media/hdphoto6.wdp"/><Relationship Id="rId11" Type="http://schemas.microsoft.com/office/2007/relationships/hdphoto" Target="../media/hdphoto8.wdp"/><Relationship Id="rId5" Type="http://schemas.openxmlformats.org/officeDocument/2006/relationships/image" Target="../media/image13.png"/><Relationship Id="rId15" Type="http://schemas.microsoft.com/office/2007/relationships/hdphoto" Target="../media/hdphoto10.wdp"/><Relationship Id="rId10" Type="http://schemas.openxmlformats.org/officeDocument/2006/relationships/image" Target="../media/image15.png"/><Relationship Id="rId4" Type="http://schemas.microsoft.com/office/2007/relationships/hdphoto" Target="../media/hdphoto5.wdp"/><Relationship Id="rId9" Type="http://schemas.openxmlformats.org/officeDocument/2006/relationships/image" Target="../media/image4.png"/><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7" Type="http://schemas.microsoft.com/office/2007/relationships/hdphoto" Target="../media/hdphoto14.wdp"/><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28.png"/><Relationship Id="rId5" Type="http://schemas.microsoft.com/office/2007/relationships/hdphoto" Target="../media/hdphoto3.wdp"/><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microsoft.com/office/2007/relationships/hdphoto" Target="../media/hdphoto16.wdp"/><Relationship Id="rId13" Type="http://schemas.microsoft.com/office/2007/relationships/hdphoto" Target="../media/hdphoto18.wdp"/><Relationship Id="rId18" Type="http://schemas.microsoft.com/office/2007/relationships/hdphoto" Target="../media/hdphoto6.wdp"/><Relationship Id="rId3" Type="http://schemas.openxmlformats.org/officeDocument/2006/relationships/image" Target="../media/image29.png"/><Relationship Id="rId21" Type="http://schemas.openxmlformats.org/officeDocument/2006/relationships/image" Target="../media/image15.png"/><Relationship Id="rId7" Type="http://schemas.openxmlformats.org/officeDocument/2006/relationships/image" Target="../media/image32.png"/><Relationship Id="rId12" Type="http://schemas.openxmlformats.org/officeDocument/2006/relationships/image" Target="../media/image35.png"/><Relationship Id="rId17" Type="http://schemas.openxmlformats.org/officeDocument/2006/relationships/image" Target="../media/image13.png"/><Relationship Id="rId2" Type="http://schemas.openxmlformats.org/officeDocument/2006/relationships/slideLayout" Target="../slideLayouts/slideLayout1.xml"/><Relationship Id="rId16" Type="http://schemas.microsoft.com/office/2007/relationships/hdphoto" Target="../media/hdphoto19.wdp"/><Relationship Id="rId20" Type="http://schemas.microsoft.com/office/2007/relationships/hdphoto" Target="../media/hdphoto7.wdp"/><Relationship Id="rId1" Type="http://schemas.openxmlformats.org/officeDocument/2006/relationships/tags" Target="../tags/tag1.xml"/><Relationship Id="rId6" Type="http://schemas.openxmlformats.org/officeDocument/2006/relationships/image" Target="../media/image31.png"/><Relationship Id="rId11" Type="http://schemas.microsoft.com/office/2007/relationships/hdphoto" Target="../media/hdphoto17.wdp"/><Relationship Id="rId24" Type="http://schemas.openxmlformats.org/officeDocument/2006/relationships/image" Target="../media/image39.png"/><Relationship Id="rId5" Type="http://schemas.openxmlformats.org/officeDocument/2006/relationships/image" Target="../media/image30.png"/><Relationship Id="rId15" Type="http://schemas.openxmlformats.org/officeDocument/2006/relationships/image" Target="../media/image37.png"/><Relationship Id="rId23" Type="http://schemas.openxmlformats.org/officeDocument/2006/relationships/image" Target="../media/image38.png"/><Relationship Id="rId10" Type="http://schemas.openxmlformats.org/officeDocument/2006/relationships/image" Target="../media/image34.png"/><Relationship Id="rId19" Type="http://schemas.openxmlformats.org/officeDocument/2006/relationships/image" Target="../media/image14.png"/><Relationship Id="rId4" Type="http://schemas.microsoft.com/office/2007/relationships/hdphoto" Target="../media/hdphoto15.wdp"/><Relationship Id="rId9" Type="http://schemas.openxmlformats.org/officeDocument/2006/relationships/image" Target="../media/image33.png"/><Relationship Id="rId14" Type="http://schemas.openxmlformats.org/officeDocument/2006/relationships/image" Target="../media/image36.png"/><Relationship Id="rId22" Type="http://schemas.microsoft.com/office/2007/relationships/hdphoto" Target="../media/hdphoto8.wdp"/></Relationships>
</file>

<file path=ppt/slides/_rels/slide8.xml.rels><?xml version="1.0" encoding="UTF-8" standalone="yes"?>
<Relationships xmlns="http://schemas.openxmlformats.org/package/2006/relationships"><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9" Type="http://schemas.openxmlformats.org/officeDocument/2006/relationships/image" Target="../media/image75.png"/><Relationship Id="rId21" Type="http://schemas.openxmlformats.org/officeDocument/2006/relationships/image" Target="../media/image57.png"/><Relationship Id="rId34" Type="http://schemas.openxmlformats.org/officeDocument/2006/relationships/image" Target="../media/image70.png"/><Relationship Id="rId42" Type="http://schemas.openxmlformats.org/officeDocument/2006/relationships/image" Target="../media/image78.png"/><Relationship Id="rId47" Type="http://schemas.openxmlformats.org/officeDocument/2006/relationships/image" Target="../media/image83.png"/><Relationship Id="rId50" Type="http://schemas.openxmlformats.org/officeDocument/2006/relationships/image" Target="../media/image86.png"/><Relationship Id="rId55" Type="http://schemas.openxmlformats.org/officeDocument/2006/relationships/image" Target="../media/image14.png"/><Relationship Id="rId7" Type="http://schemas.openxmlformats.org/officeDocument/2006/relationships/image" Target="../media/image43.png"/><Relationship Id="rId2" Type="http://schemas.openxmlformats.org/officeDocument/2006/relationships/tags" Target="../tags/tag3.xml"/><Relationship Id="rId16" Type="http://schemas.openxmlformats.org/officeDocument/2006/relationships/image" Target="../media/image52.jpeg"/><Relationship Id="rId29" Type="http://schemas.openxmlformats.org/officeDocument/2006/relationships/image" Target="../media/image65.png"/><Relationship Id="rId11" Type="http://schemas.openxmlformats.org/officeDocument/2006/relationships/image" Target="../media/image47.png"/><Relationship Id="rId24" Type="http://schemas.openxmlformats.org/officeDocument/2006/relationships/image" Target="../media/image60.png"/><Relationship Id="rId32" Type="http://schemas.openxmlformats.org/officeDocument/2006/relationships/image" Target="../media/image68.png"/><Relationship Id="rId37" Type="http://schemas.openxmlformats.org/officeDocument/2006/relationships/image" Target="../media/image73.png"/><Relationship Id="rId40" Type="http://schemas.openxmlformats.org/officeDocument/2006/relationships/image" Target="../media/image76.png"/><Relationship Id="rId45" Type="http://schemas.openxmlformats.org/officeDocument/2006/relationships/image" Target="../media/image81.png"/><Relationship Id="rId53" Type="http://schemas.openxmlformats.org/officeDocument/2006/relationships/image" Target="../media/image13.png"/><Relationship Id="rId58" Type="http://schemas.openxmlformats.org/officeDocument/2006/relationships/image" Target="../media/image89.png"/><Relationship Id="rId5" Type="http://schemas.openxmlformats.org/officeDocument/2006/relationships/image" Target="../media/image41.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jpeg"/><Relationship Id="rId22" Type="http://schemas.openxmlformats.org/officeDocument/2006/relationships/image" Target="../media/image58.png"/><Relationship Id="rId27" Type="http://schemas.openxmlformats.org/officeDocument/2006/relationships/image" Target="../media/image63.png"/><Relationship Id="rId30" Type="http://schemas.openxmlformats.org/officeDocument/2006/relationships/image" Target="../media/image66.png"/><Relationship Id="rId35" Type="http://schemas.openxmlformats.org/officeDocument/2006/relationships/image" Target="../media/image71.png"/><Relationship Id="rId43" Type="http://schemas.openxmlformats.org/officeDocument/2006/relationships/image" Target="../media/image79.png"/><Relationship Id="rId48" Type="http://schemas.openxmlformats.org/officeDocument/2006/relationships/image" Target="../media/image84.png"/><Relationship Id="rId56" Type="http://schemas.microsoft.com/office/2007/relationships/hdphoto" Target="../media/hdphoto7.wdp"/><Relationship Id="rId8" Type="http://schemas.openxmlformats.org/officeDocument/2006/relationships/image" Target="../media/image44.png"/><Relationship Id="rId51" Type="http://schemas.openxmlformats.org/officeDocument/2006/relationships/image" Target="../media/image87.png"/><Relationship Id="rId3" Type="http://schemas.openxmlformats.org/officeDocument/2006/relationships/slideLayout" Target="../slideLayouts/slideLayout1.xml"/><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33" Type="http://schemas.openxmlformats.org/officeDocument/2006/relationships/image" Target="../media/image69.png"/><Relationship Id="rId38" Type="http://schemas.openxmlformats.org/officeDocument/2006/relationships/image" Target="../media/image74.png"/><Relationship Id="rId46" Type="http://schemas.openxmlformats.org/officeDocument/2006/relationships/image" Target="../media/image82.png"/><Relationship Id="rId59" Type="http://schemas.microsoft.com/office/2007/relationships/hdphoto" Target="../media/hdphoto20.wdp"/><Relationship Id="rId20" Type="http://schemas.openxmlformats.org/officeDocument/2006/relationships/image" Target="../media/image56.png"/><Relationship Id="rId41" Type="http://schemas.openxmlformats.org/officeDocument/2006/relationships/image" Target="../media/image77.png"/><Relationship Id="rId54" Type="http://schemas.microsoft.com/office/2007/relationships/hdphoto" Target="../media/hdphoto6.wdp"/><Relationship Id="rId1" Type="http://schemas.openxmlformats.org/officeDocument/2006/relationships/tags" Target="../tags/tag2.xml"/><Relationship Id="rId6" Type="http://schemas.openxmlformats.org/officeDocument/2006/relationships/image" Target="../media/image42.png"/><Relationship Id="rId15" Type="http://schemas.openxmlformats.org/officeDocument/2006/relationships/image" Target="../media/image51.png"/><Relationship Id="rId23" Type="http://schemas.openxmlformats.org/officeDocument/2006/relationships/image" Target="../media/image59.png"/><Relationship Id="rId28" Type="http://schemas.openxmlformats.org/officeDocument/2006/relationships/image" Target="../media/image64.png"/><Relationship Id="rId36" Type="http://schemas.openxmlformats.org/officeDocument/2006/relationships/image" Target="../media/image72.png"/><Relationship Id="rId49" Type="http://schemas.openxmlformats.org/officeDocument/2006/relationships/image" Target="../media/image85.png"/><Relationship Id="rId57" Type="http://schemas.openxmlformats.org/officeDocument/2006/relationships/image" Target="../media/image4.png"/><Relationship Id="rId10" Type="http://schemas.openxmlformats.org/officeDocument/2006/relationships/image" Target="../media/image46.png"/><Relationship Id="rId31" Type="http://schemas.openxmlformats.org/officeDocument/2006/relationships/image" Target="../media/image67.png"/><Relationship Id="rId44" Type="http://schemas.openxmlformats.org/officeDocument/2006/relationships/image" Target="../media/image80.png"/><Relationship Id="rId52" Type="http://schemas.openxmlformats.org/officeDocument/2006/relationships/image" Target="../media/image88.png"/><Relationship Id="rId60" Type="http://schemas.openxmlformats.org/officeDocument/2006/relationships/image" Target="../media/image90.png"/></Relationships>
</file>

<file path=ppt/slides/_rels/slide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47820">
              <a:srgbClr val="DFEBF7"/>
            </a:gs>
            <a:gs pos="72269">
              <a:srgbClr val="A1C6E7"/>
            </a:gs>
            <a:gs pos="64126">
              <a:srgbClr val="B6D2EC"/>
            </a:gs>
            <a:gs pos="58140">
              <a:srgbClr val="C5DBF0"/>
            </a:gs>
            <a:gs pos="0">
              <a:srgbClr val="00B0F0"/>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 r="-458" b="79400"/>
          <a:stretch/>
        </p:blipFill>
        <p:spPr>
          <a:xfrm>
            <a:off x="4552765" y="-267777"/>
            <a:ext cx="11200789" cy="1165539"/>
          </a:xfrm>
          <a:prstGeom prst="rect">
            <a:avLst/>
          </a:prstGeom>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1" r="-458" b="79400"/>
          <a:stretch/>
        </p:blipFill>
        <p:spPr>
          <a:xfrm>
            <a:off x="734519" y="-278253"/>
            <a:ext cx="10104414" cy="1165539"/>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96158">
            <a:off x="3840550" y="-125276"/>
            <a:ext cx="8118208" cy="811820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16497"/>
            <a:ext cx="3909059" cy="5830137"/>
          </a:xfrm>
          <a:prstGeom prst="rect">
            <a:avLst/>
          </a:prstGeom>
        </p:spPr>
      </p:pic>
      <p:sp>
        <p:nvSpPr>
          <p:cNvPr id="5" name="TextBox 4"/>
          <p:cNvSpPr txBox="1"/>
          <p:nvPr/>
        </p:nvSpPr>
        <p:spPr>
          <a:xfrm rot="591398">
            <a:off x="2458619" y="2117946"/>
            <a:ext cx="11452098" cy="3631763"/>
          </a:xfrm>
          <a:prstGeom prst="rect">
            <a:avLst/>
          </a:prstGeom>
          <a:noFill/>
          <a:scene3d>
            <a:camera prst="orthographicFront"/>
            <a:lightRig rig="threePt" dir="t"/>
          </a:scene3d>
          <a:sp3d>
            <a:bevelT/>
          </a:sp3d>
        </p:spPr>
        <p:txBody>
          <a:bodyPr wrap="square" rtlCol="0">
            <a:spAutoFit/>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w="76200">
                  <a:noFill/>
                </a:ln>
                <a:solidFill>
                  <a:prstClr val="white"/>
                </a:solidFill>
                <a:effectLst>
                  <a:reflection blurRad="6350" stA="55000" endA="300" endPos="45500" dir="5400000" sy="-100000" algn="bl" rotWithShape="0"/>
                </a:effectLst>
                <a:uLnTx/>
                <a:uFillTx/>
                <a:latin typeface="UTM Showcard" panose="02040603050506020204" pitchFamily="18" charset="0"/>
                <a:ea typeface="+mn-ea"/>
                <a:cs typeface="+mn-cs"/>
              </a:rPr>
              <a:t>KHỞI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w="76200">
                  <a:noFill/>
                </a:ln>
                <a:solidFill>
                  <a:prstClr val="white"/>
                </a:solidFill>
                <a:effectLst>
                  <a:reflection blurRad="6350" stA="55000" endA="300" endPos="45500" dir="5400000" sy="-100000" algn="bl" rotWithShape="0"/>
                </a:effectLst>
                <a:uLnTx/>
                <a:uFillTx/>
                <a:latin typeface="UTM Showcard" panose="02040603050506020204" pitchFamily="18" charset="0"/>
                <a:ea typeface="+mn-ea"/>
                <a:cs typeface="+mn-cs"/>
              </a:rPr>
              <a:t>ĐỘNG</a:t>
            </a:r>
          </a:p>
        </p:txBody>
      </p:sp>
      <p:pic>
        <p:nvPicPr>
          <p:cNvPr id="6" name="Picture 8" descr="Cute happy smiling cupcake Royalty Free Vector Image"/>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037" b="90000" l="2900" r="90000"/>
                    </a14:imgEffect>
                  </a14:imgLayer>
                </a14:imgProps>
              </a:ext>
              <a:ext uri="{28A0092B-C50C-407E-A947-70E740481C1C}">
                <a14:useLocalDpi xmlns:a14="http://schemas.microsoft.com/office/drawing/2010/main" val="0"/>
              </a:ext>
            </a:extLst>
          </a:blip>
          <a:srcRect/>
          <a:stretch>
            <a:fillRect/>
          </a:stretch>
        </p:blipFill>
        <p:spPr bwMode="auto">
          <a:xfrm>
            <a:off x="9714467" y="4725916"/>
            <a:ext cx="2477533" cy="2675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15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6" presetClass="entr" presetSubtype="0" fill="hold" nodeType="after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down)">
                                      <p:cBhvr>
                                        <p:cTn id="18" dur="290">
                                          <p:stCondLst>
                                            <p:cond delay="0"/>
                                          </p:stCondLst>
                                        </p:cTn>
                                        <p:tgtEl>
                                          <p:spTgt spid="5">
                                            <p:txEl>
                                              <p:pRg st="0" end="0"/>
                                            </p:txEl>
                                          </p:spTgt>
                                        </p:tgtEl>
                                      </p:cBhvr>
                                    </p:animEffect>
                                    <p:anim calcmode="lin" valueType="num">
                                      <p:cBhvr>
                                        <p:cTn id="19" dur="911"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20" dur="332"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21" dur="332" tmFilter="0, 0; 0.125,0.2665; 0.25,0.4; 0.375,0.465; 0.5,0.5;  0.625,0.535; 0.75,0.6; 0.875,0.7335; 1,1">
                                          <p:stCondLst>
                                            <p:cond delay="332"/>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22" dur="166" tmFilter="0, 0; 0.125,0.2665; 0.25,0.4; 0.375,0.465; 0.5,0.5;  0.625,0.535; 0.75,0.6; 0.875,0.7335; 1,1">
                                          <p:stCondLst>
                                            <p:cond delay="662"/>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23" dur="82" tmFilter="0, 0; 0.125,0.2665; 0.25,0.4; 0.375,0.465; 0.5,0.5;  0.625,0.535; 0.75,0.6; 0.875,0.7335; 1,1">
                                          <p:stCondLst>
                                            <p:cond delay="828"/>
                                          </p:stCondLst>
                                        </p:cTn>
                                        <p:tgtEl>
                                          <p:spTgt spid="5">
                                            <p:txEl>
                                              <p:pRg st="0" end="0"/>
                                            </p:txEl>
                                          </p:spTgt>
                                        </p:tgtEl>
                                        <p:attrNameLst>
                                          <p:attrName>ppt_y</p:attrName>
                                        </p:attrNameLst>
                                      </p:cBhvr>
                                      <p:tavLst>
                                        <p:tav tm="0" fmla="#ppt_y-sin(pi*$)/81">
                                          <p:val>
                                            <p:fltVal val="0"/>
                                          </p:val>
                                        </p:tav>
                                        <p:tav tm="100000">
                                          <p:val>
                                            <p:fltVal val="1"/>
                                          </p:val>
                                        </p:tav>
                                      </p:tavLst>
                                    </p:anim>
                                    <p:animScale>
                                      <p:cBhvr>
                                        <p:cTn id="24" dur="13">
                                          <p:stCondLst>
                                            <p:cond delay="325"/>
                                          </p:stCondLst>
                                        </p:cTn>
                                        <p:tgtEl>
                                          <p:spTgt spid="5">
                                            <p:txEl>
                                              <p:pRg st="0" end="0"/>
                                            </p:txEl>
                                          </p:spTgt>
                                        </p:tgtEl>
                                      </p:cBhvr>
                                      <p:to x="100000" y="60000"/>
                                    </p:animScale>
                                    <p:animScale>
                                      <p:cBhvr>
                                        <p:cTn id="25" dur="83" decel="50000">
                                          <p:stCondLst>
                                            <p:cond delay="338"/>
                                          </p:stCondLst>
                                        </p:cTn>
                                        <p:tgtEl>
                                          <p:spTgt spid="5">
                                            <p:txEl>
                                              <p:pRg st="0" end="0"/>
                                            </p:txEl>
                                          </p:spTgt>
                                        </p:tgtEl>
                                      </p:cBhvr>
                                      <p:to x="100000" y="100000"/>
                                    </p:animScale>
                                    <p:animScale>
                                      <p:cBhvr>
                                        <p:cTn id="26" dur="13">
                                          <p:stCondLst>
                                            <p:cond delay="656"/>
                                          </p:stCondLst>
                                        </p:cTn>
                                        <p:tgtEl>
                                          <p:spTgt spid="5">
                                            <p:txEl>
                                              <p:pRg st="0" end="0"/>
                                            </p:txEl>
                                          </p:spTgt>
                                        </p:tgtEl>
                                      </p:cBhvr>
                                      <p:to x="100000" y="80000"/>
                                    </p:animScale>
                                    <p:animScale>
                                      <p:cBhvr>
                                        <p:cTn id="27" dur="83" decel="50000">
                                          <p:stCondLst>
                                            <p:cond delay="669"/>
                                          </p:stCondLst>
                                        </p:cTn>
                                        <p:tgtEl>
                                          <p:spTgt spid="5">
                                            <p:txEl>
                                              <p:pRg st="0" end="0"/>
                                            </p:txEl>
                                          </p:spTgt>
                                        </p:tgtEl>
                                      </p:cBhvr>
                                      <p:to x="100000" y="100000"/>
                                    </p:animScale>
                                    <p:animScale>
                                      <p:cBhvr>
                                        <p:cTn id="28" dur="13">
                                          <p:stCondLst>
                                            <p:cond delay="821"/>
                                          </p:stCondLst>
                                        </p:cTn>
                                        <p:tgtEl>
                                          <p:spTgt spid="5">
                                            <p:txEl>
                                              <p:pRg st="0" end="0"/>
                                            </p:txEl>
                                          </p:spTgt>
                                        </p:tgtEl>
                                      </p:cBhvr>
                                      <p:to x="100000" y="90000"/>
                                    </p:animScale>
                                    <p:animScale>
                                      <p:cBhvr>
                                        <p:cTn id="29" dur="83" decel="50000">
                                          <p:stCondLst>
                                            <p:cond delay="834"/>
                                          </p:stCondLst>
                                        </p:cTn>
                                        <p:tgtEl>
                                          <p:spTgt spid="5">
                                            <p:txEl>
                                              <p:pRg st="0" end="0"/>
                                            </p:txEl>
                                          </p:spTgt>
                                        </p:tgtEl>
                                      </p:cBhvr>
                                      <p:to x="100000" y="100000"/>
                                    </p:animScale>
                                    <p:animScale>
                                      <p:cBhvr>
                                        <p:cTn id="30" dur="13">
                                          <p:stCondLst>
                                            <p:cond delay="904"/>
                                          </p:stCondLst>
                                        </p:cTn>
                                        <p:tgtEl>
                                          <p:spTgt spid="5">
                                            <p:txEl>
                                              <p:pRg st="0" end="0"/>
                                            </p:txEl>
                                          </p:spTgt>
                                        </p:tgtEl>
                                      </p:cBhvr>
                                      <p:to x="100000" y="95000"/>
                                    </p:animScale>
                                    <p:animScale>
                                      <p:cBhvr>
                                        <p:cTn id="31" dur="83" decel="50000">
                                          <p:stCondLst>
                                            <p:cond delay="917"/>
                                          </p:stCondLst>
                                        </p:cTn>
                                        <p:tgtEl>
                                          <p:spTgt spid="5">
                                            <p:txEl>
                                              <p:pRg st="0" end="0"/>
                                            </p:txEl>
                                          </p:spTgt>
                                        </p:tgtEl>
                                      </p:cBhvr>
                                      <p:to x="100000" y="100000"/>
                                    </p:animScale>
                                  </p:childTnLst>
                                </p:cTn>
                              </p:par>
                            </p:childTnLst>
                          </p:cTn>
                        </p:par>
                        <p:par>
                          <p:cTn id="32" fill="hold">
                            <p:stCondLst>
                              <p:cond delay="2500"/>
                            </p:stCondLst>
                            <p:childTnLst>
                              <p:par>
                                <p:cTn id="33" presetID="26" presetClass="entr" presetSubtype="0" fill="hold" nodeType="after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animEffect transition="in" filter="wipe(down)">
                                      <p:cBhvr>
                                        <p:cTn id="35" dur="290">
                                          <p:stCondLst>
                                            <p:cond delay="0"/>
                                          </p:stCondLst>
                                        </p:cTn>
                                        <p:tgtEl>
                                          <p:spTgt spid="5">
                                            <p:txEl>
                                              <p:pRg st="1" end="1"/>
                                            </p:txEl>
                                          </p:spTgt>
                                        </p:tgtEl>
                                      </p:cBhvr>
                                    </p:animEffect>
                                    <p:anim calcmode="lin" valueType="num">
                                      <p:cBhvr>
                                        <p:cTn id="36" dur="911" tmFilter="0,0; 0.14,0.36; 0.43,0.73; 0.71,0.91; 1.0,1.0">
                                          <p:stCondLst>
                                            <p:cond delay="0"/>
                                          </p:stCondLst>
                                        </p:cTn>
                                        <p:tgtEl>
                                          <p:spTgt spid="5">
                                            <p:txEl>
                                              <p:pRg st="1" end="1"/>
                                            </p:txEl>
                                          </p:spTgt>
                                        </p:tgtEl>
                                        <p:attrNameLst>
                                          <p:attrName>ppt_x</p:attrName>
                                        </p:attrNameLst>
                                      </p:cBhvr>
                                      <p:tavLst>
                                        <p:tav tm="0">
                                          <p:val>
                                            <p:strVal val="#ppt_x-0.25"/>
                                          </p:val>
                                        </p:tav>
                                        <p:tav tm="100000">
                                          <p:val>
                                            <p:strVal val="#ppt_x"/>
                                          </p:val>
                                        </p:tav>
                                      </p:tavLst>
                                    </p:anim>
                                    <p:anim calcmode="lin" valueType="num">
                                      <p:cBhvr>
                                        <p:cTn id="37" dur="332" tmFilter="0.0,0.0; 0.25,0.07; 0.50,0.2; 0.75,0.467; 1.0,1.0">
                                          <p:stCondLst>
                                            <p:cond delay="0"/>
                                          </p:stCondLst>
                                        </p:cTn>
                                        <p:tgtEl>
                                          <p:spTgt spid="5">
                                            <p:txEl>
                                              <p:pRg st="1" end="1"/>
                                            </p:txEl>
                                          </p:spTgt>
                                        </p:tgtEl>
                                        <p:attrNameLst>
                                          <p:attrName>ppt_y</p:attrName>
                                        </p:attrNameLst>
                                      </p:cBhvr>
                                      <p:tavLst>
                                        <p:tav tm="0" fmla="#ppt_y-sin(pi*$)/3">
                                          <p:val>
                                            <p:fltVal val="0.5"/>
                                          </p:val>
                                        </p:tav>
                                        <p:tav tm="100000">
                                          <p:val>
                                            <p:fltVal val="1"/>
                                          </p:val>
                                        </p:tav>
                                      </p:tavLst>
                                    </p:anim>
                                    <p:anim calcmode="lin" valueType="num">
                                      <p:cBhvr>
                                        <p:cTn id="38" dur="332" tmFilter="0, 0; 0.125,0.2665; 0.25,0.4; 0.375,0.465; 0.5,0.5;  0.625,0.535; 0.75,0.6; 0.875,0.7335; 1,1">
                                          <p:stCondLst>
                                            <p:cond delay="332"/>
                                          </p:stCondLst>
                                        </p:cTn>
                                        <p:tgtEl>
                                          <p:spTgt spid="5">
                                            <p:txEl>
                                              <p:pRg st="1" end="1"/>
                                            </p:txEl>
                                          </p:spTgt>
                                        </p:tgtEl>
                                        <p:attrNameLst>
                                          <p:attrName>ppt_y</p:attrName>
                                        </p:attrNameLst>
                                      </p:cBhvr>
                                      <p:tavLst>
                                        <p:tav tm="0" fmla="#ppt_y-sin(pi*$)/9">
                                          <p:val>
                                            <p:fltVal val="0"/>
                                          </p:val>
                                        </p:tav>
                                        <p:tav tm="100000">
                                          <p:val>
                                            <p:fltVal val="1"/>
                                          </p:val>
                                        </p:tav>
                                      </p:tavLst>
                                    </p:anim>
                                    <p:anim calcmode="lin" valueType="num">
                                      <p:cBhvr>
                                        <p:cTn id="39" dur="166" tmFilter="0, 0; 0.125,0.2665; 0.25,0.4; 0.375,0.465; 0.5,0.5;  0.625,0.535; 0.75,0.6; 0.875,0.7335; 1,1">
                                          <p:stCondLst>
                                            <p:cond delay="662"/>
                                          </p:stCondLst>
                                        </p:cTn>
                                        <p:tgtEl>
                                          <p:spTgt spid="5">
                                            <p:txEl>
                                              <p:pRg st="1" end="1"/>
                                            </p:txEl>
                                          </p:spTgt>
                                        </p:tgtEl>
                                        <p:attrNameLst>
                                          <p:attrName>ppt_y</p:attrName>
                                        </p:attrNameLst>
                                      </p:cBhvr>
                                      <p:tavLst>
                                        <p:tav tm="0" fmla="#ppt_y-sin(pi*$)/27">
                                          <p:val>
                                            <p:fltVal val="0"/>
                                          </p:val>
                                        </p:tav>
                                        <p:tav tm="100000">
                                          <p:val>
                                            <p:fltVal val="1"/>
                                          </p:val>
                                        </p:tav>
                                      </p:tavLst>
                                    </p:anim>
                                    <p:anim calcmode="lin" valueType="num">
                                      <p:cBhvr>
                                        <p:cTn id="40" dur="82" tmFilter="0, 0; 0.125,0.2665; 0.25,0.4; 0.375,0.465; 0.5,0.5;  0.625,0.535; 0.75,0.6; 0.875,0.7335; 1,1">
                                          <p:stCondLst>
                                            <p:cond delay="828"/>
                                          </p:stCondLst>
                                        </p:cTn>
                                        <p:tgtEl>
                                          <p:spTgt spid="5">
                                            <p:txEl>
                                              <p:pRg st="1" end="1"/>
                                            </p:txEl>
                                          </p:spTgt>
                                        </p:tgtEl>
                                        <p:attrNameLst>
                                          <p:attrName>ppt_y</p:attrName>
                                        </p:attrNameLst>
                                      </p:cBhvr>
                                      <p:tavLst>
                                        <p:tav tm="0" fmla="#ppt_y-sin(pi*$)/81">
                                          <p:val>
                                            <p:fltVal val="0"/>
                                          </p:val>
                                        </p:tav>
                                        <p:tav tm="100000">
                                          <p:val>
                                            <p:fltVal val="1"/>
                                          </p:val>
                                        </p:tav>
                                      </p:tavLst>
                                    </p:anim>
                                    <p:animScale>
                                      <p:cBhvr>
                                        <p:cTn id="41" dur="13">
                                          <p:stCondLst>
                                            <p:cond delay="325"/>
                                          </p:stCondLst>
                                        </p:cTn>
                                        <p:tgtEl>
                                          <p:spTgt spid="5">
                                            <p:txEl>
                                              <p:pRg st="1" end="1"/>
                                            </p:txEl>
                                          </p:spTgt>
                                        </p:tgtEl>
                                      </p:cBhvr>
                                      <p:to x="100000" y="60000"/>
                                    </p:animScale>
                                    <p:animScale>
                                      <p:cBhvr>
                                        <p:cTn id="42" dur="83" decel="50000">
                                          <p:stCondLst>
                                            <p:cond delay="338"/>
                                          </p:stCondLst>
                                        </p:cTn>
                                        <p:tgtEl>
                                          <p:spTgt spid="5">
                                            <p:txEl>
                                              <p:pRg st="1" end="1"/>
                                            </p:txEl>
                                          </p:spTgt>
                                        </p:tgtEl>
                                      </p:cBhvr>
                                      <p:to x="100000" y="100000"/>
                                    </p:animScale>
                                    <p:animScale>
                                      <p:cBhvr>
                                        <p:cTn id="43" dur="13">
                                          <p:stCondLst>
                                            <p:cond delay="656"/>
                                          </p:stCondLst>
                                        </p:cTn>
                                        <p:tgtEl>
                                          <p:spTgt spid="5">
                                            <p:txEl>
                                              <p:pRg st="1" end="1"/>
                                            </p:txEl>
                                          </p:spTgt>
                                        </p:tgtEl>
                                      </p:cBhvr>
                                      <p:to x="100000" y="80000"/>
                                    </p:animScale>
                                    <p:animScale>
                                      <p:cBhvr>
                                        <p:cTn id="44" dur="83" decel="50000">
                                          <p:stCondLst>
                                            <p:cond delay="669"/>
                                          </p:stCondLst>
                                        </p:cTn>
                                        <p:tgtEl>
                                          <p:spTgt spid="5">
                                            <p:txEl>
                                              <p:pRg st="1" end="1"/>
                                            </p:txEl>
                                          </p:spTgt>
                                        </p:tgtEl>
                                      </p:cBhvr>
                                      <p:to x="100000" y="100000"/>
                                    </p:animScale>
                                    <p:animScale>
                                      <p:cBhvr>
                                        <p:cTn id="45" dur="13">
                                          <p:stCondLst>
                                            <p:cond delay="821"/>
                                          </p:stCondLst>
                                        </p:cTn>
                                        <p:tgtEl>
                                          <p:spTgt spid="5">
                                            <p:txEl>
                                              <p:pRg st="1" end="1"/>
                                            </p:txEl>
                                          </p:spTgt>
                                        </p:tgtEl>
                                      </p:cBhvr>
                                      <p:to x="100000" y="90000"/>
                                    </p:animScale>
                                    <p:animScale>
                                      <p:cBhvr>
                                        <p:cTn id="46" dur="83" decel="50000">
                                          <p:stCondLst>
                                            <p:cond delay="834"/>
                                          </p:stCondLst>
                                        </p:cTn>
                                        <p:tgtEl>
                                          <p:spTgt spid="5">
                                            <p:txEl>
                                              <p:pRg st="1" end="1"/>
                                            </p:txEl>
                                          </p:spTgt>
                                        </p:tgtEl>
                                      </p:cBhvr>
                                      <p:to x="100000" y="100000"/>
                                    </p:animScale>
                                    <p:animScale>
                                      <p:cBhvr>
                                        <p:cTn id="47" dur="13">
                                          <p:stCondLst>
                                            <p:cond delay="904"/>
                                          </p:stCondLst>
                                        </p:cTn>
                                        <p:tgtEl>
                                          <p:spTgt spid="5">
                                            <p:txEl>
                                              <p:pRg st="1" end="1"/>
                                            </p:txEl>
                                          </p:spTgt>
                                        </p:tgtEl>
                                      </p:cBhvr>
                                      <p:to x="100000" y="95000"/>
                                    </p:animScale>
                                    <p:animScale>
                                      <p:cBhvr>
                                        <p:cTn id="48" dur="83" decel="50000">
                                          <p:stCondLst>
                                            <p:cond delay="917"/>
                                          </p:stCondLst>
                                        </p:cTn>
                                        <p:tgtEl>
                                          <p:spTgt spid="5">
                                            <p:txEl>
                                              <p:pRg st="1" end="1"/>
                                            </p:txEl>
                                          </p:spTgt>
                                        </p:tgtEl>
                                      </p:cBhvr>
                                      <p:to x="100000" y="100000"/>
                                    </p:animScale>
                                  </p:childTnLst>
                                </p:cTn>
                              </p:par>
                            </p:childTnLst>
                          </p:cTn>
                        </p:par>
                        <p:par>
                          <p:cTn id="49" fill="hold">
                            <p:stCondLst>
                              <p:cond delay="3500"/>
                            </p:stCondLst>
                            <p:childTnLst>
                              <p:par>
                                <p:cTn id="50" presetID="42" presetClass="entr" presetSubtype="0" fill="hold" nodeType="after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1000"/>
                                        <p:tgtEl>
                                          <p:spTgt spid="6"/>
                                        </p:tgtEl>
                                      </p:cBhvr>
                                    </p:animEffect>
                                    <p:anim calcmode="lin" valueType="num">
                                      <p:cBhvr>
                                        <p:cTn id="53" dur="1000" fill="hold"/>
                                        <p:tgtEl>
                                          <p:spTgt spid="6"/>
                                        </p:tgtEl>
                                        <p:attrNameLst>
                                          <p:attrName>ppt_x</p:attrName>
                                        </p:attrNameLst>
                                      </p:cBhvr>
                                      <p:tavLst>
                                        <p:tav tm="0">
                                          <p:val>
                                            <p:strVal val="#ppt_x"/>
                                          </p:val>
                                        </p:tav>
                                        <p:tav tm="100000">
                                          <p:val>
                                            <p:strVal val="#ppt_x"/>
                                          </p:val>
                                        </p:tav>
                                      </p:tavLst>
                                    </p:anim>
                                    <p:anim calcmode="lin" valueType="num">
                                      <p:cBhvr>
                                        <p:cTn id="5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88858" y="465128"/>
            <a:ext cx="4988926" cy="2567877"/>
          </a:xfrm>
          <a:prstGeom prst="rect">
            <a:avLst/>
          </a:prstGeom>
          <a:solidFill>
            <a:schemeClr val="bg1"/>
          </a:solidFill>
          <a:ln w="73025"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4"/>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1891" b="98982" l="1415" r="98880">
                        <a14:foregroundMark x1="42040" y1="44945" x2="56309" y2="52800"/>
                        <a14:foregroundMark x1="13384" y1="44945" x2="26061" y2="50327"/>
                      </a14:backgroundRemoval>
                    </a14:imgEffect>
                  </a14:imgLayer>
                </a14:imgProps>
              </a:ext>
              <a:ext uri="{28A0092B-C50C-407E-A947-70E740481C1C}">
                <a14:useLocalDpi xmlns:a14="http://schemas.microsoft.com/office/drawing/2010/main" val="0"/>
              </a:ext>
            </a:extLst>
          </a:blip>
          <a:srcRect l="34515" t="34626" r="32554" b="35015"/>
          <a:stretch/>
        </p:blipFill>
        <p:spPr>
          <a:xfrm>
            <a:off x="12473" y="279630"/>
            <a:ext cx="2321169" cy="1735015"/>
          </a:xfrm>
          <a:prstGeom prst="rect">
            <a:avLst/>
          </a:prstGeom>
        </p:spPr>
      </p:pic>
      <p:pic>
        <p:nvPicPr>
          <p:cNvPr id="12" name="Picture 11"/>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1891" b="98982" l="1415" r="98880">
                        <a14:foregroundMark x1="42040" y1="44945" x2="56309" y2="52800"/>
                        <a14:foregroundMark x1="13384" y1="44945" x2="26061" y2="50327"/>
                      </a14:backgroundRemoval>
                    </a14:imgEffect>
                  </a14:imgLayer>
                </a14:imgProps>
              </a:ext>
              <a:ext uri="{28A0092B-C50C-407E-A947-70E740481C1C}">
                <a14:useLocalDpi xmlns:a14="http://schemas.microsoft.com/office/drawing/2010/main" val="0"/>
              </a:ext>
            </a:extLst>
          </a:blip>
          <a:srcRect t="34626" r="66219" b="35015"/>
          <a:stretch/>
        </p:blipFill>
        <p:spPr>
          <a:xfrm>
            <a:off x="2640076" y="300492"/>
            <a:ext cx="2381025" cy="1735015"/>
          </a:xfrm>
          <a:prstGeom prst="rect">
            <a:avLst/>
          </a:prstGeom>
        </p:spPr>
      </p:pic>
      <p:pic>
        <p:nvPicPr>
          <p:cNvPr id="13" name="Picture 12"/>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1891" b="98982" l="1415" r="98880">
                        <a14:foregroundMark x1="42040" y1="44945" x2="56309" y2="52800"/>
                        <a14:foregroundMark x1="13384" y1="44945" x2="26061" y2="50327"/>
                      </a14:backgroundRemoval>
                    </a14:imgEffect>
                  </a14:imgLayer>
                </a14:imgProps>
              </a:ext>
              <a:ext uri="{28A0092B-C50C-407E-A947-70E740481C1C}">
                <a14:useLocalDpi xmlns:a14="http://schemas.microsoft.com/office/drawing/2010/main" val="0"/>
              </a:ext>
            </a:extLst>
          </a:blip>
          <a:srcRect l="65616" t="34626" b="35015"/>
          <a:stretch/>
        </p:blipFill>
        <p:spPr>
          <a:xfrm>
            <a:off x="1466684" y="1503139"/>
            <a:ext cx="2423546" cy="1735015"/>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3531" y="4712075"/>
            <a:ext cx="914400" cy="1156554"/>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17570" y="3422534"/>
            <a:ext cx="914400" cy="1156554"/>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49361" y="5979010"/>
            <a:ext cx="914400" cy="1156554"/>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59583" y="862356"/>
            <a:ext cx="914400" cy="1156554"/>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43622" y="-427185"/>
            <a:ext cx="914400" cy="1156554"/>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75413" y="2129291"/>
            <a:ext cx="914400" cy="1156554"/>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9708" y="86372"/>
            <a:ext cx="6742755" cy="4813873"/>
          </a:xfrm>
          <a:prstGeom prst="rect">
            <a:avLst/>
          </a:prstGeom>
        </p:spPr>
      </p:pic>
      <p:sp>
        <p:nvSpPr>
          <p:cNvPr id="22" name="矩形: 圆角 6"/>
          <p:cNvSpPr/>
          <p:nvPr/>
        </p:nvSpPr>
        <p:spPr>
          <a:xfrm>
            <a:off x="5230813" y="1039345"/>
            <a:ext cx="6475123" cy="2602523"/>
          </a:xfrm>
          <a:prstGeom prst="roundRect">
            <a:avLst>
              <a:gd name="adj" fmla="val 50000"/>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Chia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đều</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3 </a:t>
            </a: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cái</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bánh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cho</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3 </a:t>
            </a: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bạn</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thì</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mỗi</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bạn</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được</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1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cái</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bánh.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Nếu</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chia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đều</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3 </a:t>
            </a: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cái</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bánh </a:t>
            </a: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cho</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4 </a:t>
            </a: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bạn</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thì</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mỗi</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bạn</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được</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mấy</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phần</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cái</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bánh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nhỉ</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a:t>
            </a:r>
          </a:p>
        </p:txBody>
      </p:sp>
      <p:pic>
        <p:nvPicPr>
          <p:cNvPr id="23" name="Picture 22"/>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67778" b="52803"/>
          <a:stretch/>
        </p:blipFill>
        <p:spPr>
          <a:xfrm>
            <a:off x="7387229" y="2999905"/>
            <a:ext cx="2209799" cy="3236773"/>
          </a:xfrm>
          <a:prstGeom prst="rect">
            <a:avLst/>
          </a:prstGeom>
        </p:spPr>
      </p:pic>
      <p:pic>
        <p:nvPicPr>
          <p:cNvPr id="24" name="Picture 2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36496" t="46787" r="34786" b="10478"/>
          <a:stretch/>
        </p:blipFill>
        <p:spPr>
          <a:xfrm>
            <a:off x="2650311" y="3305908"/>
            <a:ext cx="1969476" cy="2930770"/>
          </a:xfrm>
          <a:prstGeom prst="rect">
            <a:avLst/>
          </a:prstGeom>
        </p:spPr>
      </p:pic>
      <p:pic>
        <p:nvPicPr>
          <p:cNvPr id="25" name="Picture 24"/>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5692" t="1660" r="67983" b="51503"/>
          <a:stretch/>
        </p:blipFill>
        <p:spPr>
          <a:xfrm>
            <a:off x="4925326" y="3024555"/>
            <a:ext cx="1805354" cy="3212123"/>
          </a:xfrm>
          <a:prstGeom prst="rect">
            <a:avLst/>
          </a:prstGeom>
        </p:spPr>
      </p:pic>
      <p:pic>
        <p:nvPicPr>
          <p:cNvPr id="26" name="Picture 25"/>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34037" t="4395" r="34510" b="50477"/>
          <a:stretch/>
        </p:blipFill>
        <p:spPr>
          <a:xfrm>
            <a:off x="274028" y="3141786"/>
            <a:ext cx="2157046" cy="3094892"/>
          </a:xfrm>
          <a:prstGeom prst="rect">
            <a:avLst/>
          </a:prstGeom>
        </p:spPr>
      </p:pic>
      <p:sp>
        <p:nvSpPr>
          <p:cNvPr id="27" name="矩形: 圆角 6"/>
          <p:cNvSpPr/>
          <p:nvPr/>
        </p:nvSpPr>
        <p:spPr>
          <a:xfrm>
            <a:off x="5048981" y="850739"/>
            <a:ext cx="6475123" cy="2602523"/>
          </a:xfrm>
          <a:prstGeom prst="roundRect">
            <a:avLst>
              <a:gd name="adj" fmla="val 50000"/>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3 : 4 = ?</a:t>
            </a:r>
          </a:p>
        </p:txBody>
      </p:sp>
      <p:sp>
        <p:nvSpPr>
          <p:cNvPr id="2" name="TextBox 1">
            <a:extLst>
              <a:ext uri="{FF2B5EF4-FFF2-40B4-BE49-F238E27FC236}">
                <a16:creationId xmlns:a16="http://schemas.microsoft.com/office/drawing/2014/main" id="{019DB922-FE77-5AF0-E8FF-F2C516D5E93B}"/>
              </a:ext>
            </a:extLst>
          </p:cNvPr>
          <p:cNvSpPr txBox="1"/>
          <p:nvPr/>
        </p:nvSpPr>
        <p:spPr>
          <a:xfrm>
            <a:off x="104775" y="0"/>
            <a:ext cx="7524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Tree>
    <p:extLst>
      <p:ext uri="{BB962C8B-B14F-4D97-AF65-F5344CB8AC3E}">
        <p14:creationId xmlns:p14="http://schemas.microsoft.com/office/powerpoint/2010/main" val="110585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par>
                                <p:cTn id="17" presetID="32" presetClass="emph" presetSubtype="0" repeatCount="indefinite" fill="hold" nodeType="withEffect">
                                  <p:stCondLst>
                                    <p:cond delay="0"/>
                                  </p:stCondLst>
                                  <p:endCondLst>
                                    <p:cond evt="onNext" delay="0">
                                      <p:tgtEl>
                                        <p:sldTgt/>
                                      </p:tgtEl>
                                    </p:cond>
                                  </p:endCondLst>
                                  <p:childTnLst>
                                    <p:animRot by="120000">
                                      <p:cBhvr>
                                        <p:cTn id="18" dur="100" fill="hold">
                                          <p:stCondLst>
                                            <p:cond delay="0"/>
                                          </p:stCondLst>
                                        </p:cTn>
                                        <p:tgtEl>
                                          <p:spTgt spid="17"/>
                                        </p:tgtEl>
                                        <p:attrNameLst>
                                          <p:attrName>r</p:attrName>
                                        </p:attrNameLst>
                                      </p:cBhvr>
                                    </p:animRot>
                                    <p:animRot by="-240000">
                                      <p:cBhvr>
                                        <p:cTn id="19" dur="200" fill="hold">
                                          <p:stCondLst>
                                            <p:cond delay="200"/>
                                          </p:stCondLst>
                                        </p:cTn>
                                        <p:tgtEl>
                                          <p:spTgt spid="17"/>
                                        </p:tgtEl>
                                        <p:attrNameLst>
                                          <p:attrName>r</p:attrName>
                                        </p:attrNameLst>
                                      </p:cBhvr>
                                    </p:animRot>
                                    <p:animRot by="240000">
                                      <p:cBhvr>
                                        <p:cTn id="20" dur="200" fill="hold">
                                          <p:stCondLst>
                                            <p:cond delay="400"/>
                                          </p:stCondLst>
                                        </p:cTn>
                                        <p:tgtEl>
                                          <p:spTgt spid="17"/>
                                        </p:tgtEl>
                                        <p:attrNameLst>
                                          <p:attrName>r</p:attrName>
                                        </p:attrNameLst>
                                      </p:cBhvr>
                                    </p:animRot>
                                    <p:animRot by="-240000">
                                      <p:cBhvr>
                                        <p:cTn id="21" dur="200" fill="hold">
                                          <p:stCondLst>
                                            <p:cond delay="600"/>
                                          </p:stCondLst>
                                        </p:cTn>
                                        <p:tgtEl>
                                          <p:spTgt spid="17"/>
                                        </p:tgtEl>
                                        <p:attrNameLst>
                                          <p:attrName>r</p:attrName>
                                        </p:attrNameLst>
                                      </p:cBhvr>
                                    </p:animRot>
                                    <p:animRot by="120000">
                                      <p:cBhvr>
                                        <p:cTn id="22" dur="200" fill="hold">
                                          <p:stCondLst>
                                            <p:cond delay="800"/>
                                          </p:stCondLst>
                                        </p:cTn>
                                        <p:tgtEl>
                                          <p:spTgt spid="17"/>
                                        </p:tgtEl>
                                        <p:attrNameLst>
                                          <p:attrName>r</p:attrName>
                                        </p:attrNameLst>
                                      </p:cBhvr>
                                    </p:animRot>
                                  </p:childTnLst>
                                </p:cTn>
                              </p:par>
                              <p:par>
                                <p:cTn id="23" presetID="32" presetClass="emph" presetSubtype="0" repeatCount="indefinite" fill="hold" nodeType="withEffect">
                                  <p:stCondLst>
                                    <p:cond delay="0"/>
                                  </p:stCondLst>
                                  <p:endCondLst>
                                    <p:cond evt="onNext" delay="0">
                                      <p:tgtEl>
                                        <p:sldTgt/>
                                      </p:tgtEl>
                                    </p:cond>
                                  </p:endCondLst>
                                  <p:childTnLst>
                                    <p:animRot by="120000">
                                      <p:cBhvr>
                                        <p:cTn id="24" dur="100" fill="hold">
                                          <p:stCondLst>
                                            <p:cond delay="0"/>
                                          </p:stCondLst>
                                        </p:cTn>
                                        <p:tgtEl>
                                          <p:spTgt spid="18"/>
                                        </p:tgtEl>
                                        <p:attrNameLst>
                                          <p:attrName>r</p:attrName>
                                        </p:attrNameLst>
                                      </p:cBhvr>
                                    </p:animRot>
                                    <p:animRot by="-240000">
                                      <p:cBhvr>
                                        <p:cTn id="25" dur="200" fill="hold">
                                          <p:stCondLst>
                                            <p:cond delay="200"/>
                                          </p:stCondLst>
                                        </p:cTn>
                                        <p:tgtEl>
                                          <p:spTgt spid="18"/>
                                        </p:tgtEl>
                                        <p:attrNameLst>
                                          <p:attrName>r</p:attrName>
                                        </p:attrNameLst>
                                      </p:cBhvr>
                                    </p:animRot>
                                    <p:animRot by="240000">
                                      <p:cBhvr>
                                        <p:cTn id="26" dur="200" fill="hold">
                                          <p:stCondLst>
                                            <p:cond delay="400"/>
                                          </p:stCondLst>
                                        </p:cTn>
                                        <p:tgtEl>
                                          <p:spTgt spid="18"/>
                                        </p:tgtEl>
                                        <p:attrNameLst>
                                          <p:attrName>r</p:attrName>
                                        </p:attrNameLst>
                                      </p:cBhvr>
                                    </p:animRot>
                                    <p:animRot by="-240000">
                                      <p:cBhvr>
                                        <p:cTn id="27" dur="200" fill="hold">
                                          <p:stCondLst>
                                            <p:cond delay="600"/>
                                          </p:stCondLst>
                                        </p:cTn>
                                        <p:tgtEl>
                                          <p:spTgt spid="18"/>
                                        </p:tgtEl>
                                        <p:attrNameLst>
                                          <p:attrName>r</p:attrName>
                                        </p:attrNameLst>
                                      </p:cBhvr>
                                    </p:animRot>
                                    <p:animRot by="120000">
                                      <p:cBhvr>
                                        <p:cTn id="28" dur="200" fill="hold">
                                          <p:stCondLst>
                                            <p:cond delay="800"/>
                                          </p:stCondLst>
                                        </p:cTn>
                                        <p:tgtEl>
                                          <p:spTgt spid="18"/>
                                        </p:tgtEl>
                                        <p:attrNameLst>
                                          <p:attrName>r</p:attrName>
                                        </p:attrNameLst>
                                      </p:cBhvr>
                                    </p:animRot>
                                  </p:childTnLst>
                                </p:cTn>
                              </p:par>
                              <p:par>
                                <p:cTn id="29" presetID="32" presetClass="emph" presetSubtype="0" repeatCount="indefinite" fill="hold" nodeType="withEffect">
                                  <p:stCondLst>
                                    <p:cond delay="0"/>
                                  </p:stCondLst>
                                  <p:endCondLst>
                                    <p:cond evt="onNext" delay="0">
                                      <p:tgtEl>
                                        <p:sldTgt/>
                                      </p:tgtEl>
                                    </p:cond>
                                  </p:endCondLst>
                                  <p:childTnLst>
                                    <p:animRot by="120000">
                                      <p:cBhvr>
                                        <p:cTn id="30" dur="100" fill="hold">
                                          <p:stCondLst>
                                            <p:cond delay="0"/>
                                          </p:stCondLst>
                                        </p:cTn>
                                        <p:tgtEl>
                                          <p:spTgt spid="19"/>
                                        </p:tgtEl>
                                        <p:attrNameLst>
                                          <p:attrName>r</p:attrName>
                                        </p:attrNameLst>
                                      </p:cBhvr>
                                    </p:animRot>
                                    <p:animRot by="-240000">
                                      <p:cBhvr>
                                        <p:cTn id="31" dur="200" fill="hold">
                                          <p:stCondLst>
                                            <p:cond delay="200"/>
                                          </p:stCondLst>
                                        </p:cTn>
                                        <p:tgtEl>
                                          <p:spTgt spid="19"/>
                                        </p:tgtEl>
                                        <p:attrNameLst>
                                          <p:attrName>r</p:attrName>
                                        </p:attrNameLst>
                                      </p:cBhvr>
                                    </p:animRot>
                                    <p:animRot by="240000">
                                      <p:cBhvr>
                                        <p:cTn id="32" dur="200" fill="hold">
                                          <p:stCondLst>
                                            <p:cond delay="400"/>
                                          </p:stCondLst>
                                        </p:cTn>
                                        <p:tgtEl>
                                          <p:spTgt spid="19"/>
                                        </p:tgtEl>
                                        <p:attrNameLst>
                                          <p:attrName>r</p:attrName>
                                        </p:attrNameLst>
                                      </p:cBhvr>
                                    </p:animRot>
                                    <p:animRot by="-240000">
                                      <p:cBhvr>
                                        <p:cTn id="33" dur="200" fill="hold">
                                          <p:stCondLst>
                                            <p:cond delay="600"/>
                                          </p:stCondLst>
                                        </p:cTn>
                                        <p:tgtEl>
                                          <p:spTgt spid="19"/>
                                        </p:tgtEl>
                                        <p:attrNameLst>
                                          <p:attrName>r</p:attrName>
                                        </p:attrNameLst>
                                      </p:cBhvr>
                                    </p:animRot>
                                    <p:animRot by="120000">
                                      <p:cBhvr>
                                        <p:cTn id="34" dur="200" fill="hold">
                                          <p:stCondLst>
                                            <p:cond delay="800"/>
                                          </p:stCondLst>
                                        </p:cTn>
                                        <p:tgtEl>
                                          <p:spTgt spid="19"/>
                                        </p:tgtEl>
                                        <p:attrNameLst>
                                          <p:attrName>r</p:attrName>
                                        </p:attrNameLst>
                                      </p:cBhvr>
                                    </p:animRot>
                                  </p:childTnLst>
                                </p:cTn>
                              </p:par>
                              <p:par>
                                <p:cTn id="35" presetID="32" presetClass="emph" presetSubtype="0" repeatCount="indefinite" fill="hold" nodeType="withEffect">
                                  <p:stCondLst>
                                    <p:cond delay="0"/>
                                  </p:stCondLst>
                                  <p:endCondLst>
                                    <p:cond evt="onNext" delay="0">
                                      <p:tgtEl>
                                        <p:sldTgt/>
                                      </p:tgtEl>
                                    </p:cond>
                                  </p:endCondLst>
                                  <p:childTnLst>
                                    <p:animRot by="120000">
                                      <p:cBhvr>
                                        <p:cTn id="36" dur="100" fill="hold">
                                          <p:stCondLst>
                                            <p:cond delay="0"/>
                                          </p:stCondLst>
                                        </p:cTn>
                                        <p:tgtEl>
                                          <p:spTgt spid="20"/>
                                        </p:tgtEl>
                                        <p:attrNameLst>
                                          <p:attrName>r</p:attrName>
                                        </p:attrNameLst>
                                      </p:cBhvr>
                                    </p:animRot>
                                    <p:animRot by="-240000">
                                      <p:cBhvr>
                                        <p:cTn id="37" dur="200" fill="hold">
                                          <p:stCondLst>
                                            <p:cond delay="200"/>
                                          </p:stCondLst>
                                        </p:cTn>
                                        <p:tgtEl>
                                          <p:spTgt spid="20"/>
                                        </p:tgtEl>
                                        <p:attrNameLst>
                                          <p:attrName>r</p:attrName>
                                        </p:attrNameLst>
                                      </p:cBhvr>
                                    </p:animRot>
                                    <p:animRot by="240000">
                                      <p:cBhvr>
                                        <p:cTn id="38" dur="200" fill="hold">
                                          <p:stCondLst>
                                            <p:cond delay="400"/>
                                          </p:stCondLst>
                                        </p:cTn>
                                        <p:tgtEl>
                                          <p:spTgt spid="20"/>
                                        </p:tgtEl>
                                        <p:attrNameLst>
                                          <p:attrName>r</p:attrName>
                                        </p:attrNameLst>
                                      </p:cBhvr>
                                    </p:animRot>
                                    <p:animRot by="-240000">
                                      <p:cBhvr>
                                        <p:cTn id="39" dur="200" fill="hold">
                                          <p:stCondLst>
                                            <p:cond delay="600"/>
                                          </p:stCondLst>
                                        </p:cTn>
                                        <p:tgtEl>
                                          <p:spTgt spid="20"/>
                                        </p:tgtEl>
                                        <p:attrNameLst>
                                          <p:attrName>r</p:attrName>
                                        </p:attrNameLst>
                                      </p:cBhvr>
                                    </p:animRot>
                                    <p:animRot by="120000">
                                      <p:cBhvr>
                                        <p:cTn id="40" dur="200" fill="hold">
                                          <p:stCondLst>
                                            <p:cond delay="800"/>
                                          </p:stCondLst>
                                        </p:cTn>
                                        <p:tgtEl>
                                          <p:spTgt spid="20"/>
                                        </p:tgtEl>
                                        <p:attrNameLst>
                                          <p:attrName>r</p:attrName>
                                        </p:attrNameLst>
                                      </p:cBhvr>
                                    </p:animRot>
                                  </p:childTnLst>
                                </p:cTn>
                              </p:par>
                              <p:par>
                                <p:cTn id="41" presetID="14" presetClass="entr" presetSubtype="1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randombar(horizontal)">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xit" presetSubtype="32" fill="hold" grpId="1" nodeType="clickEffect">
                                  <p:stCondLst>
                                    <p:cond delay="0"/>
                                  </p:stCondLst>
                                  <p:childTnLst>
                                    <p:anim calcmode="lin" valueType="num">
                                      <p:cBhvr>
                                        <p:cTn id="47" dur="500"/>
                                        <p:tgtEl>
                                          <p:spTgt spid="22"/>
                                        </p:tgtEl>
                                        <p:attrNameLst>
                                          <p:attrName>ppt_w</p:attrName>
                                        </p:attrNameLst>
                                      </p:cBhvr>
                                      <p:tavLst>
                                        <p:tav tm="0">
                                          <p:val>
                                            <p:strVal val="ppt_w"/>
                                          </p:val>
                                        </p:tav>
                                        <p:tav tm="100000">
                                          <p:val>
                                            <p:fltVal val="0"/>
                                          </p:val>
                                        </p:tav>
                                      </p:tavLst>
                                    </p:anim>
                                    <p:anim calcmode="lin" valueType="num">
                                      <p:cBhvr>
                                        <p:cTn id="48" dur="500"/>
                                        <p:tgtEl>
                                          <p:spTgt spid="22"/>
                                        </p:tgtEl>
                                        <p:attrNameLst>
                                          <p:attrName>ppt_h</p:attrName>
                                        </p:attrNameLst>
                                      </p:cBhvr>
                                      <p:tavLst>
                                        <p:tav tm="0">
                                          <p:val>
                                            <p:strVal val="ppt_h"/>
                                          </p:val>
                                        </p:tav>
                                        <p:tav tm="100000">
                                          <p:val>
                                            <p:fltVal val="0"/>
                                          </p:val>
                                        </p:tav>
                                      </p:tavLst>
                                    </p:anim>
                                    <p:animEffect transition="out" filter="fade">
                                      <p:cBhvr>
                                        <p:cTn id="49" dur="500"/>
                                        <p:tgtEl>
                                          <p:spTgt spid="22"/>
                                        </p:tgtEl>
                                      </p:cBhvr>
                                    </p:animEffect>
                                    <p:set>
                                      <p:cBhvr>
                                        <p:cTn id="50" dur="1" fill="hold">
                                          <p:stCondLst>
                                            <p:cond delay="499"/>
                                          </p:stCondLst>
                                        </p:cTn>
                                        <p:tgtEl>
                                          <p:spTgt spid="22"/>
                                        </p:tgtEl>
                                        <p:attrNameLst>
                                          <p:attrName>style.visibility</p:attrName>
                                        </p:attrNameLst>
                                      </p:cBhvr>
                                      <p:to>
                                        <p:strVal val="hidden"/>
                                      </p:to>
                                    </p:set>
                                  </p:childTnLst>
                                </p:cTn>
                              </p:par>
                              <p:par>
                                <p:cTn id="51" presetID="53" presetClass="entr" presetSubtype="16"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p:cTn id="53" dur="500" fill="hold"/>
                                        <p:tgtEl>
                                          <p:spTgt spid="27"/>
                                        </p:tgtEl>
                                        <p:attrNameLst>
                                          <p:attrName>ppt_w</p:attrName>
                                        </p:attrNameLst>
                                      </p:cBhvr>
                                      <p:tavLst>
                                        <p:tav tm="0">
                                          <p:val>
                                            <p:fltVal val="0"/>
                                          </p:val>
                                        </p:tav>
                                        <p:tav tm="100000">
                                          <p:val>
                                            <p:strVal val="#ppt_w"/>
                                          </p:val>
                                        </p:tav>
                                      </p:tavLst>
                                    </p:anim>
                                    <p:anim calcmode="lin" valueType="num">
                                      <p:cBhvr>
                                        <p:cTn id="54" dur="500" fill="hold"/>
                                        <p:tgtEl>
                                          <p:spTgt spid="27"/>
                                        </p:tgtEl>
                                        <p:attrNameLst>
                                          <p:attrName>ppt_h</p:attrName>
                                        </p:attrNameLst>
                                      </p:cBhvr>
                                      <p:tavLst>
                                        <p:tav tm="0">
                                          <p:val>
                                            <p:fltVal val="0"/>
                                          </p:val>
                                        </p:tav>
                                        <p:tav tm="100000">
                                          <p:val>
                                            <p:strVal val="#ppt_h"/>
                                          </p:val>
                                        </p:tav>
                                      </p:tavLst>
                                    </p:anim>
                                    <p:animEffect transition="in" filter="fade">
                                      <p:cBhvr>
                                        <p:cTn id="5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48826" t="49481" b="1"/>
          <a:stretch/>
        </p:blipFill>
        <p:spPr>
          <a:xfrm>
            <a:off x="6412927" y="1674769"/>
            <a:ext cx="1602578" cy="1582041"/>
          </a:xfrm>
          <a:prstGeom prst="rect">
            <a:avLst/>
          </a:prstGeom>
        </p:spPr>
      </p:pic>
      <p:pic>
        <p:nvPicPr>
          <p:cNvPr id="23" name="Picture 22"/>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50331" r="49827"/>
          <a:stretch/>
        </p:blipFill>
        <p:spPr>
          <a:xfrm>
            <a:off x="4632578" y="1655719"/>
            <a:ext cx="1598128" cy="1582041"/>
          </a:xfrm>
          <a:prstGeom prst="rect">
            <a:avLst/>
          </a:prstGeom>
        </p:spPr>
      </p:pic>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3">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1" r="49827" b="49641"/>
          <a:stretch/>
        </p:blipFill>
        <p:spPr>
          <a:xfrm>
            <a:off x="4557336" y="-168152"/>
            <a:ext cx="1691879" cy="1698149"/>
          </a:xfrm>
          <a:prstGeom prst="rect">
            <a:avLst/>
          </a:prstGeom>
        </p:spPr>
      </p:pic>
      <p:pic>
        <p:nvPicPr>
          <p:cNvPr id="25" name="Picture 24"/>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51833" t="8490" b="49162"/>
          <a:stretch/>
        </p:blipFill>
        <p:spPr>
          <a:xfrm>
            <a:off x="6410027" y="110591"/>
            <a:ext cx="1652028" cy="1452419"/>
          </a:xfrm>
          <a:prstGeom prst="rect">
            <a:avLst/>
          </a:prstGeom>
        </p:spPr>
      </p:pic>
      <p:pic>
        <p:nvPicPr>
          <p:cNvPr id="26" name="Picture 25"/>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48826" t="49481" b="1"/>
          <a:stretch/>
        </p:blipFill>
        <p:spPr>
          <a:xfrm>
            <a:off x="10053317" y="1598569"/>
            <a:ext cx="1602578" cy="1582041"/>
          </a:xfrm>
          <a:prstGeom prst="rect">
            <a:avLst/>
          </a:prstGeom>
        </p:spPr>
      </p:pic>
      <p:pic>
        <p:nvPicPr>
          <p:cNvPr id="27" name="Picture 26"/>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50331" r="49827"/>
          <a:stretch/>
        </p:blipFill>
        <p:spPr>
          <a:xfrm>
            <a:off x="8272968" y="1579519"/>
            <a:ext cx="1598128" cy="1582041"/>
          </a:xfrm>
          <a:prstGeom prst="rect">
            <a:avLst/>
          </a:prstGeom>
        </p:spPr>
      </p:pic>
      <p:pic>
        <p:nvPicPr>
          <p:cNvPr id="28" name="Picture 27"/>
          <p:cNvPicPr>
            <a:picLocks noChangeAspect="1"/>
          </p:cNvPicPr>
          <p:nvPr/>
        </p:nvPicPr>
        <p:blipFill rotWithShape="1">
          <a:blip r:embed="rId5" cstate="print">
            <a:extLst>
              <a:ext uri="{BEBA8EAE-BF5A-486C-A8C5-ECC9F3942E4B}">
                <a14:imgProps xmlns:a14="http://schemas.microsoft.com/office/drawing/2010/main">
                  <a14:imgLayer r:embed="rId3">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1" r="49827" b="49641"/>
          <a:stretch/>
        </p:blipFill>
        <p:spPr>
          <a:xfrm>
            <a:off x="8197726" y="-244352"/>
            <a:ext cx="1691879" cy="1698149"/>
          </a:xfrm>
          <a:prstGeom prst="rect">
            <a:avLst/>
          </a:prstGeom>
        </p:spPr>
      </p:pic>
      <p:pic>
        <p:nvPicPr>
          <p:cNvPr id="29" name="Picture 28"/>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51833" t="8490" b="49162"/>
          <a:stretch/>
        </p:blipFill>
        <p:spPr>
          <a:xfrm>
            <a:off x="10050417" y="34391"/>
            <a:ext cx="1652028" cy="1452419"/>
          </a:xfrm>
          <a:prstGeom prst="rect">
            <a:avLst/>
          </a:prstGeom>
        </p:spPr>
      </p:pic>
      <p:pic>
        <p:nvPicPr>
          <p:cNvPr id="14" name="Picture 1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48826" t="49481" b="1"/>
          <a:stretch/>
        </p:blipFill>
        <p:spPr>
          <a:xfrm>
            <a:off x="2510155" y="1635638"/>
            <a:ext cx="1602578" cy="1582041"/>
          </a:xfrm>
          <a:prstGeom prst="rect">
            <a:avLst/>
          </a:prstGeom>
        </p:spPr>
      </p:pic>
      <p:pic>
        <p:nvPicPr>
          <p:cNvPr id="16" name="Picture 15"/>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50331" r="49827"/>
          <a:stretch/>
        </p:blipFill>
        <p:spPr>
          <a:xfrm>
            <a:off x="729806" y="1616588"/>
            <a:ext cx="1598128" cy="1582041"/>
          </a:xfrm>
          <a:prstGeom prst="rect">
            <a:avLst/>
          </a:prstGeom>
        </p:spPr>
      </p:pic>
      <p:pic>
        <p:nvPicPr>
          <p:cNvPr id="17" name="Picture 16"/>
          <p:cNvPicPr>
            <a:picLocks noChangeAspect="1"/>
          </p:cNvPicPr>
          <p:nvPr/>
        </p:nvPicPr>
        <p:blipFill rotWithShape="1">
          <a:blip r:embed="rId5" cstate="print">
            <a:extLst>
              <a:ext uri="{BEBA8EAE-BF5A-486C-A8C5-ECC9F3942E4B}">
                <a14:imgProps xmlns:a14="http://schemas.microsoft.com/office/drawing/2010/main">
                  <a14:imgLayer r:embed="rId3">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1" r="49827" b="49641"/>
          <a:stretch/>
        </p:blipFill>
        <p:spPr>
          <a:xfrm>
            <a:off x="654564" y="-207283"/>
            <a:ext cx="1691879" cy="1698149"/>
          </a:xfrm>
          <a:prstGeom prst="rect">
            <a:avLst/>
          </a:prstGeom>
        </p:spPr>
      </p:pic>
      <p:pic>
        <p:nvPicPr>
          <p:cNvPr id="18" name="Picture 1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51833" t="8490" b="49162"/>
          <a:stretch/>
        </p:blipFill>
        <p:spPr>
          <a:xfrm>
            <a:off x="2507255" y="71460"/>
            <a:ext cx="1652028" cy="1452419"/>
          </a:xfrm>
          <a:prstGeom prst="rect">
            <a:avLst/>
          </a:prstGeom>
        </p:spPr>
      </p:pic>
      <p:pic>
        <p:nvPicPr>
          <p:cNvPr id="19" name="Picture 18"/>
          <p:cNvPicPr>
            <a:picLocks noChangeAspect="1"/>
          </p:cNvPicPr>
          <p:nvPr/>
        </p:nvPicPr>
        <p:blipFill rotWithShape="1">
          <a:blip r:embed="rId6" cstate="print">
            <a:extLst>
              <a:ext uri="{BEBA8EAE-BF5A-486C-A8C5-ECC9F3942E4B}">
                <a14:imgProps xmlns:a14="http://schemas.microsoft.com/office/drawing/2010/main">
                  <a14:imgLayer r:embed="rId3">
                    <a14:imgEffect>
                      <a14:backgroundRemoval t="3222" b="96444" l="2778" r="95000">
                        <a14:foregroundMark x1="22778" y1="39778" x2="28333" y2="43111"/>
                        <a14:foregroundMark x1="47778" y1="38111" x2="54111" y2="38111"/>
                        <a14:foregroundMark x1="70000" y1="49778" x2="72778" y2="45556"/>
                        <a14:foregroundMark x1="36111" y1="58889" x2="36111" y2="63333"/>
                        <a14:foregroundMark x1="60889" y1="72000" x2="66667" y2="71444"/>
                      </a14:backgroundRemoval>
                    </a14:imgEffect>
                  </a14:imgLayer>
                </a14:imgProps>
              </a:ext>
              <a:ext uri="{28A0092B-C50C-407E-A947-70E740481C1C}">
                <a14:useLocalDpi xmlns:a14="http://schemas.microsoft.com/office/drawing/2010/main" val="0"/>
              </a:ext>
            </a:extLst>
          </a:blip>
          <a:srcRect l="7222" t="11944" r="8611" b="6667"/>
          <a:stretch/>
        </p:blipFill>
        <p:spPr>
          <a:xfrm>
            <a:off x="1105221" y="385428"/>
            <a:ext cx="2614637" cy="2528345"/>
          </a:xfrm>
          <a:prstGeom prst="rect">
            <a:avLst/>
          </a:prstGeom>
        </p:spPr>
      </p:pic>
      <p:pic>
        <p:nvPicPr>
          <p:cNvPr id="20" name="Picture 19"/>
          <p:cNvPicPr>
            <a:picLocks noChangeAspect="1"/>
          </p:cNvPicPr>
          <p:nvPr/>
        </p:nvPicPr>
        <p:blipFill rotWithShape="1">
          <a:blip r:embed="rId7" cstate="print">
            <a:extLst>
              <a:ext uri="{BEBA8EAE-BF5A-486C-A8C5-ECC9F3942E4B}">
                <a14:imgProps xmlns:a14="http://schemas.microsoft.com/office/drawing/2010/main">
                  <a14:imgLayer r:embed="rId3">
                    <a14:imgEffect>
                      <a14:backgroundRemoval t="3222" b="96444" l="2778" r="95000">
                        <a14:foregroundMark x1="22778" y1="39778" x2="28333" y2="43111"/>
                        <a14:foregroundMark x1="47778" y1="38111" x2="54111" y2="38111"/>
                        <a14:foregroundMark x1="70000" y1="49778" x2="72778" y2="45556"/>
                        <a14:foregroundMark x1="36111" y1="58889" x2="36111" y2="63333"/>
                        <a14:foregroundMark x1="60889" y1="72000" x2="66667" y2="71444"/>
                      </a14:backgroundRemoval>
                    </a14:imgEffect>
                  </a14:imgLayer>
                </a14:imgProps>
              </a:ext>
              <a:ext uri="{28A0092B-C50C-407E-A947-70E740481C1C}">
                <a14:useLocalDpi xmlns:a14="http://schemas.microsoft.com/office/drawing/2010/main" val="0"/>
              </a:ext>
            </a:extLst>
          </a:blip>
          <a:srcRect l="7222" t="11944" r="8611" b="6667"/>
          <a:stretch/>
        </p:blipFill>
        <p:spPr>
          <a:xfrm>
            <a:off x="5133678" y="545976"/>
            <a:ext cx="2295235" cy="2219485"/>
          </a:xfrm>
          <a:prstGeom prst="rect">
            <a:avLst/>
          </a:prstGeom>
        </p:spPr>
      </p:pic>
      <p:pic>
        <p:nvPicPr>
          <p:cNvPr id="21" name="Picture 20"/>
          <p:cNvPicPr>
            <a:picLocks noChangeAspect="1"/>
          </p:cNvPicPr>
          <p:nvPr/>
        </p:nvPicPr>
        <p:blipFill rotWithShape="1">
          <a:blip r:embed="rId7" cstate="print">
            <a:extLst>
              <a:ext uri="{BEBA8EAE-BF5A-486C-A8C5-ECC9F3942E4B}">
                <a14:imgProps xmlns:a14="http://schemas.microsoft.com/office/drawing/2010/main">
                  <a14:imgLayer r:embed="rId3">
                    <a14:imgEffect>
                      <a14:backgroundRemoval t="3222" b="96444" l="2778" r="95000">
                        <a14:foregroundMark x1="22778" y1="39778" x2="28333" y2="43111"/>
                        <a14:foregroundMark x1="47778" y1="38111" x2="54111" y2="38111"/>
                        <a14:foregroundMark x1="70000" y1="49778" x2="72778" y2="45556"/>
                        <a14:foregroundMark x1="36111" y1="58889" x2="36111" y2="63333"/>
                        <a14:foregroundMark x1="60889" y1="72000" x2="66667" y2="71444"/>
                      </a14:backgroundRemoval>
                    </a14:imgEffect>
                  </a14:imgLayer>
                </a14:imgProps>
              </a:ext>
              <a:ext uri="{28A0092B-C50C-407E-A947-70E740481C1C}">
                <a14:useLocalDpi xmlns:a14="http://schemas.microsoft.com/office/drawing/2010/main" val="0"/>
              </a:ext>
            </a:extLst>
          </a:blip>
          <a:srcRect l="7222" t="11944" r="8611" b="6667"/>
          <a:stretch/>
        </p:blipFill>
        <p:spPr>
          <a:xfrm>
            <a:off x="8754429" y="471321"/>
            <a:ext cx="2295235" cy="2219485"/>
          </a:xfrm>
          <a:prstGeom prst="rect">
            <a:avLst/>
          </a:prstGeom>
        </p:spPr>
      </p:pic>
      <p:pic>
        <p:nvPicPr>
          <p:cNvPr id="30" name="Picture 29"/>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67778" b="52803"/>
          <a:stretch/>
        </p:blipFill>
        <p:spPr>
          <a:xfrm>
            <a:off x="8823239" y="2690806"/>
            <a:ext cx="2209799" cy="3236773"/>
          </a:xfrm>
          <a:prstGeom prst="rect">
            <a:avLst/>
          </a:prstGeom>
        </p:spPr>
      </p:pic>
      <p:pic>
        <p:nvPicPr>
          <p:cNvPr id="31" name="Picture 30"/>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36496" t="46787" r="34786" b="10478"/>
          <a:stretch/>
        </p:blipFill>
        <p:spPr>
          <a:xfrm>
            <a:off x="3338372" y="3141786"/>
            <a:ext cx="1969476" cy="2930770"/>
          </a:xfrm>
          <a:prstGeom prst="rect">
            <a:avLst/>
          </a:prstGeom>
        </p:spPr>
      </p:pic>
      <p:pic>
        <p:nvPicPr>
          <p:cNvPr id="32" name="Picture 31"/>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5692" t="1660" r="67983" b="51503"/>
          <a:stretch/>
        </p:blipFill>
        <p:spPr>
          <a:xfrm>
            <a:off x="5896758" y="2885779"/>
            <a:ext cx="1805354" cy="3212123"/>
          </a:xfrm>
          <a:prstGeom prst="rect">
            <a:avLst/>
          </a:prstGeom>
        </p:spPr>
      </p:pic>
      <p:pic>
        <p:nvPicPr>
          <p:cNvPr id="33" name="Picture 3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34037" t="4395" r="34510" b="50477"/>
          <a:stretch/>
        </p:blipFill>
        <p:spPr>
          <a:xfrm>
            <a:off x="408786" y="3141786"/>
            <a:ext cx="2157046" cy="3094892"/>
          </a:xfrm>
          <a:prstGeom prst="rect">
            <a:avLst/>
          </a:prstGeom>
        </p:spPr>
      </p:pic>
    </p:spTree>
    <p:extLst>
      <p:ext uri="{BB962C8B-B14F-4D97-AF65-F5344CB8AC3E}">
        <p14:creationId xmlns:p14="http://schemas.microsoft.com/office/powerpoint/2010/main" val="236633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par>
                                <p:cTn id="7" presetID="53" presetClass="entr" presetSubtype="16"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p:cTn id="9" dur="500" fill="hold"/>
                                        <p:tgtEl>
                                          <p:spTgt spid="17"/>
                                        </p:tgtEl>
                                        <p:attrNameLst>
                                          <p:attrName>ppt_w</p:attrName>
                                        </p:attrNameLst>
                                      </p:cBhvr>
                                      <p:tavLst>
                                        <p:tav tm="0">
                                          <p:val>
                                            <p:fltVal val="0"/>
                                          </p:val>
                                        </p:tav>
                                        <p:tav tm="100000">
                                          <p:val>
                                            <p:strVal val="#ppt_w"/>
                                          </p:val>
                                        </p:tav>
                                      </p:tavLst>
                                    </p:anim>
                                    <p:anim calcmode="lin" valueType="num">
                                      <p:cBhvr>
                                        <p:cTn id="10" dur="500" fill="hold"/>
                                        <p:tgtEl>
                                          <p:spTgt spid="17"/>
                                        </p:tgtEl>
                                        <p:attrNameLst>
                                          <p:attrName>ppt_h</p:attrName>
                                        </p:attrNameLst>
                                      </p:cBhvr>
                                      <p:tavLst>
                                        <p:tav tm="0">
                                          <p:val>
                                            <p:fltVal val="0"/>
                                          </p:val>
                                        </p:tav>
                                        <p:tav tm="100000">
                                          <p:val>
                                            <p:strVal val="#ppt_h"/>
                                          </p:val>
                                        </p:tav>
                                      </p:tavLst>
                                    </p:anim>
                                    <p:animEffect transition="in" filter="fade">
                                      <p:cBhvr>
                                        <p:cTn id="11" dur="500"/>
                                        <p:tgtEl>
                                          <p:spTgt spid="17"/>
                                        </p:tgtEl>
                                      </p:cBhvr>
                                    </p:animEffect>
                                  </p:childTnLst>
                                </p:cTn>
                              </p:par>
                              <p:par>
                                <p:cTn id="12" presetID="53" presetClass="entr" presetSubtype="16"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par>
                                <p:cTn id="17" presetID="53" presetClass="entr" presetSubtype="1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par>
                                <p:cTn id="22" presetID="53" presetClass="entr" presetSubtype="16"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20"/>
                                        </p:tgtEl>
                                        <p:attrNameLst>
                                          <p:attrName>ppt_w</p:attrName>
                                        </p:attrNameLst>
                                      </p:cBhvr>
                                      <p:tavLst>
                                        <p:tav tm="0">
                                          <p:val>
                                            <p:strVal val="ppt_w"/>
                                          </p:val>
                                        </p:tav>
                                        <p:tav tm="100000">
                                          <p:val>
                                            <p:fltVal val="0"/>
                                          </p:val>
                                        </p:tav>
                                      </p:tavLst>
                                    </p:anim>
                                    <p:anim calcmode="lin" valueType="num">
                                      <p:cBhvr>
                                        <p:cTn id="31" dur="500"/>
                                        <p:tgtEl>
                                          <p:spTgt spid="20"/>
                                        </p:tgtEl>
                                        <p:attrNameLst>
                                          <p:attrName>ppt_h</p:attrName>
                                        </p:attrNameLst>
                                      </p:cBhvr>
                                      <p:tavLst>
                                        <p:tav tm="0">
                                          <p:val>
                                            <p:strVal val="ppt_h"/>
                                          </p:val>
                                        </p:tav>
                                        <p:tav tm="100000">
                                          <p:val>
                                            <p:fltVal val="0"/>
                                          </p:val>
                                        </p:tav>
                                      </p:tavLst>
                                    </p:anim>
                                    <p:animEffect transition="out" filter="fade">
                                      <p:cBhvr>
                                        <p:cTn id="32" dur="500"/>
                                        <p:tgtEl>
                                          <p:spTgt spid="20"/>
                                        </p:tgtEl>
                                      </p:cBhvr>
                                    </p:animEffect>
                                    <p:set>
                                      <p:cBhvr>
                                        <p:cTn id="33" dur="1" fill="hold">
                                          <p:stCondLst>
                                            <p:cond delay="499"/>
                                          </p:stCondLst>
                                        </p:cTn>
                                        <p:tgtEl>
                                          <p:spTgt spid="20"/>
                                        </p:tgtEl>
                                        <p:attrNameLst>
                                          <p:attrName>style.visibility</p:attrName>
                                        </p:attrNameLst>
                                      </p:cBhvr>
                                      <p:to>
                                        <p:strVal val="hidden"/>
                                      </p:to>
                                    </p:set>
                                  </p:childTnLst>
                                </p:cTn>
                              </p:par>
                              <p:par>
                                <p:cTn id="34" presetID="53" presetClass="entr" presetSubtype="16"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p:cTn id="36" dur="500" fill="hold"/>
                                        <p:tgtEl>
                                          <p:spTgt spid="24"/>
                                        </p:tgtEl>
                                        <p:attrNameLst>
                                          <p:attrName>ppt_w</p:attrName>
                                        </p:attrNameLst>
                                      </p:cBhvr>
                                      <p:tavLst>
                                        <p:tav tm="0">
                                          <p:val>
                                            <p:fltVal val="0"/>
                                          </p:val>
                                        </p:tav>
                                        <p:tav tm="100000">
                                          <p:val>
                                            <p:strVal val="#ppt_w"/>
                                          </p:val>
                                        </p:tav>
                                      </p:tavLst>
                                    </p:anim>
                                    <p:anim calcmode="lin" valueType="num">
                                      <p:cBhvr>
                                        <p:cTn id="37" dur="500" fill="hold"/>
                                        <p:tgtEl>
                                          <p:spTgt spid="24"/>
                                        </p:tgtEl>
                                        <p:attrNameLst>
                                          <p:attrName>ppt_h</p:attrName>
                                        </p:attrNameLst>
                                      </p:cBhvr>
                                      <p:tavLst>
                                        <p:tav tm="0">
                                          <p:val>
                                            <p:fltVal val="0"/>
                                          </p:val>
                                        </p:tav>
                                        <p:tav tm="100000">
                                          <p:val>
                                            <p:strVal val="#ppt_h"/>
                                          </p:val>
                                        </p:tav>
                                      </p:tavLst>
                                    </p:anim>
                                    <p:animEffect transition="in" filter="fade">
                                      <p:cBhvr>
                                        <p:cTn id="38" dur="500"/>
                                        <p:tgtEl>
                                          <p:spTgt spid="24"/>
                                        </p:tgtEl>
                                      </p:cBhvr>
                                    </p:animEffect>
                                  </p:childTnLst>
                                </p:cTn>
                              </p:par>
                              <p:par>
                                <p:cTn id="39" presetID="53" presetClass="entr" presetSubtype="16"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p:cTn id="41" dur="500" fill="hold"/>
                                        <p:tgtEl>
                                          <p:spTgt spid="25"/>
                                        </p:tgtEl>
                                        <p:attrNameLst>
                                          <p:attrName>ppt_w</p:attrName>
                                        </p:attrNameLst>
                                      </p:cBhvr>
                                      <p:tavLst>
                                        <p:tav tm="0">
                                          <p:val>
                                            <p:fltVal val="0"/>
                                          </p:val>
                                        </p:tav>
                                        <p:tav tm="100000">
                                          <p:val>
                                            <p:strVal val="#ppt_w"/>
                                          </p:val>
                                        </p:tav>
                                      </p:tavLst>
                                    </p:anim>
                                    <p:anim calcmode="lin" valueType="num">
                                      <p:cBhvr>
                                        <p:cTn id="42" dur="500" fill="hold"/>
                                        <p:tgtEl>
                                          <p:spTgt spid="25"/>
                                        </p:tgtEl>
                                        <p:attrNameLst>
                                          <p:attrName>ppt_h</p:attrName>
                                        </p:attrNameLst>
                                      </p:cBhvr>
                                      <p:tavLst>
                                        <p:tav tm="0">
                                          <p:val>
                                            <p:fltVal val="0"/>
                                          </p:val>
                                        </p:tav>
                                        <p:tav tm="100000">
                                          <p:val>
                                            <p:strVal val="#ppt_h"/>
                                          </p:val>
                                        </p:tav>
                                      </p:tavLst>
                                    </p:anim>
                                    <p:animEffect transition="in" filter="fade">
                                      <p:cBhvr>
                                        <p:cTn id="43" dur="500"/>
                                        <p:tgtEl>
                                          <p:spTgt spid="25"/>
                                        </p:tgtEl>
                                      </p:cBhvr>
                                    </p:animEffect>
                                  </p:childTnLst>
                                </p:cTn>
                              </p:par>
                              <p:par>
                                <p:cTn id="44" presetID="53" presetClass="entr" presetSubtype="16"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p:cTn id="46" dur="500" fill="hold"/>
                                        <p:tgtEl>
                                          <p:spTgt spid="22"/>
                                        </p:tgtEl>
                                        <p:attrNameLst>
                                          <p:attrName>ppt_w</p:attrName>
                                        </p:attrNameLst>
                                      </p:cBhvr>
                                      <p:tavLst>
                                        <p:tav tm="0">
                                          <p:val>
                                            <p:fltVal val="0"/>
                                          </p:val>
                                        </p:tav>
                                        <p:tav tm="100000">
                                          <p:val>
                                            <p:strVal val="#ppt_w"/>
                                          </p:val>
                                        </p:tav>
                                      </p:tavLst>
                                    </p:anim>
                                    <p:anim calcmode="lin" valueType="num">
                                      <p:cBhvr>
                                        <p:cTn id="47" dur="500" fill="hold"/>
                                        <p:tgtEl>
                                          <p:spTgt spid="22"/>
                                        </p:tgtEl>
                                        <p:attrNameLst>
                                          <p:attrName>ppt_h</p:attrName>
                                        </p:attrNameLst>
                                      </p:cBhvr>
                                      <p:tavLst>
                                        <p:tav tm="0">
                                          <p:val>
                                            <p:fltVal val="0"/>
                                          </p:val>
                                        </p:tav>
                                        <p:tav tm="100000">
                                          <p:val>
                                            <p:strVal val="#ppt_h"/>
                                          </p:val>
                                        </p:tav>
                                      </p:tavLst>
                                    </p:anim>
                                    <p:animEffect transition="in" filter="fade">
                                      <p:cBhvr>
                                        <p:cTn id="48" dur="500"/>
                                        <p:tgtEl>
                                          <p:spTgt spid="22"/>
                                        </p:tgtEl>
                                      </p:cBhvr>
                                    </p:animEffect>
                                  </p:childTnLst>
                                </p:cTn>
                              </p:par>
                              <p:par>
                                <p:cTn id="49" presetID="53" presetClass="entr" presetSubtype="16"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p:cTn id="51" dur="500" fill="hold"/>
                                        <p:tgtEl>
                                          <p:spTgt spid="23"/>
                                        </p:tgtEl>
                                        <p:attrNameLst>
                                          <p:attrName>ppt_w</p:attrName>
                                        </p:attrNameLst>
                                      </p:cBhvr>
                                      <p:tavLst>
                                        <p:tav tm="0">
                                          <p:val>
                                            <p:fltVal val="0"/>
                                          </p:val>
                                        </p:tav>
                                        <p:tav tm="100000">
                                          <p:val>
                                            <p:strVal val="#ppt_w"/>
                                          </p:val>
                                        </p:tav>
                                      </p:tavLst>
                                    </p:anim>
                                    <p:anim calcmode="lin" valueType="num">
                                      <p:cBhvr>
                                        <p:cTn id="52" dur="500" fill="hold"/>
                                        <p:tgtEl>
                                          <p:spTgt spid="23"/>
                                        </p:tgtEl>
                                        <p:attrNameLst>
                                          <p:attrName>ppt_h</p:attrName>
                                        </p:attrNameLst>
                                      </p:cBhvr>
                                      <p:tavLst>
                                        <p:tav tm="0">
                                          <p:val>
                                            <p:fltVal val="0"/>
                                          </p:val>
                                        </p:tav>
                                        <p:tav tm="100000">
                                          <p:val>
                                            <p:strVal val="#ppt_h"/>
                                          </p:val>
                                        </p:tav>
                                      </p:tavLst>
                                    </p:anim>
                                    <p:animEffect transition="in" filter="fade">
                                      <p:cBhvr>
                                        <p:cTn id="53" dur="5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xit" presetSubtype="32" fill="hold" nodeType="clickEffect">
                                  <p:stCondLst>
                                    <p:cond delay="0"/>
                                  </p:stCondLst>
                                  <p:childTnLst>
                                    <p:anim calcmode="lin" valueType="num">
                                      <p:cBhvr>
                                        <p:cTn id="57" dur="500"/>
                                        <p:tgtEl>
                                          <p:spTgt spid="21"/>
                                        </p:tgtEl>
                                        <p:attrNameLst>
                                          <p:attrName>ppt_w</p:attrName>
                                        </p:attrNameLst>
                                      </p:cBhvr>
                                      <p:tavLst>
                                        <p:tav tm="0">
                                          <p:val>
                                            <p:strVal val="ppt_w"/>
                                          </p:val>
                                        </p:tav>
                                        <p:tav tm="100000">
                                          <p:val>
                                            <p:fltVal val="0"/>
                                          </p:val>
                                        </p:tav>
                                      </p:tavLst>
                                    </p:anim>
                                    <p:anim calcmode="lin" valueType="num">
                                      <p:cBhvr>
                                        <p:cTn id="58" dur="500"/>
                                        <p:tgtEl>
                                          <p:spTgt spid="21"/>
                                        </p:tgtEl>
                                        <p:attrNameLst>
                                          <p:attrName>ppt_h</p:attrName>
                                        </p:attrNameLst>
                                      </p:cBhvr>
                                      <p:tavLst>
                                        <p:tav tm="0">
                                          <p:val>
                                            <p:strVal val="ppt_h"/>
                                          </p:val>
                                        </p:tav>
                                        <p:tav tm="100000">
                                          <p:val>
                                            <p:fltVal val="0"/>
                                          </p:val>
                                        </p:tav>
                                      </p:tavLst>
                                    </p:anim>
                                    <p:animEffect transition="out" filter="fade">
                                      <p:cBhvr>
                                        <p:cTn id="59" dur="500"/>
                                        <p:tgtEl>
                                          <p:spTgt spid="21"/>
                                        </p:tgtEl>
                                      </p:cBhvr>
                                    </p:animEffect>
                                    <p:set>
                                      <p:cBhvr>
                                        <p:cTn id="60" dur="1" fill="hold">
                                          <p:stCondLst>
                                            <p:cond delay="499"/>
                                          </p:stCondLst>
                                        </p:cTn>
                                        <p:tgtEl>
                                          <p:spTgt spid="21"/>
                                        </p:tgtEl>
                                        <p:attrNameLst>
                                          <p:attrName>style.visibility</p:attrName>
                                        </p:attrNameLst>
                                      </p:cBhvr>
                                      <p:to>
                                        <p:strVal val="hidden"/>
                                      </p:to>
                                    </p:set>
                                  </p:childTnLst>
                                </p:cTn>
                              </p:par>
                              <p:par>
                                <p:cTn id="61" presetID="53" presetClass="entr" presetSubtype="16" fill="hold" nodeType="withEffect">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cBhvr>
                                        <p:cTn id="63" dur="500" fill="hold"/>
                                        <p:tgtEl>
                                          <p:spTgt spid="28"/>
                                        </p:tgtEl>
                                        <p:attrNameLst>
                                          <p:attrName>ppt_w</p:attrName>
                                        </p:attrNameLst>
                                      </p:cBhvr>
                                      <p:tavLst>
                                        <p:tav tm="0">
                                          <p:val>
                                            <p:fltVal val="0"/>
                                          </p:val>
                                        </p:tav>
                                        <p:tav tm="100000">
                                          <p:val>
                                            <p:strVal val="#ppt_w"/>
                                          </p:val>
                                        </p:tav>
                                      </p:tavLst>
                                    </p:anim>
                                    <p:anim calcmode="lin" valueType="num">
                                      <p:cBhvr>
                                        <p:cTn id="64" dur="500" fill="hold"/>
                                        <p:tgtEl>
                                          <p:spTgt spid="28"/>
                                        </p:tgtEl>
                                        <p:attrNameLst>
                                          <p:attrName>ppt_h</p:attrName>
                                        </p:attrNameLst>
                                      </p:cBhvr>
                                      <p:tavLst>
                                        <p:tav tm="0">
                                          <p:val>
                                            <p:fltVal val="0"/>
                                          </p:val>
                                        </p:tav>
                                        <p:tav tm="100000">
                                          <p:val>
                                            <p:strVal val="#ppt_h"/>
                                          </p:val>
                                        </p:tav>
                                      </p:tavLst>
                                    </p:anim>
                                    <p:animEffect transition="in" filter="fade">
                                      <p:cBhvr>
                                        <p:cTn id="65" dur="500"/>
                                        <p:tgtEl>
                                          <p:spTgt spid="28"/>
                                        </p:tgtEl>
                                      </p:cBhvr>
                                    </p:animEffect>
                                  </p:childTnLst>
                                </p:cTn>
                              </p:par>
                              <p:par>
                                <p:cTn id="66" presetID="53" presetClass="entr" presetSubtype="16" fill="hold" nodeType="withEffect">
                                  <p:stCondLst>
                                    <p:cond delay="0"/>
                                  </p:stCondLst>
                                  <p:childTnLst>
                                    <p:set>
                                      <p:cBhvr>
                                        <p:cTn id="67" dur="1" fill="hold">
                                          <p:stCondLst>
                                            <p:cond delay="0"/>
                                          </p:stCondLst>
                                        </p:cTn>
                                        <p:tgtEl>
                                          <p:spTgt spid="29"/>
                                        </p:tgtEl>
                                        <p:attrNameLst>
                                          <p:attrName>style.visibility</p:attrName>
                                        </p:attrNameLst>
                                      </p:cBhvr>
                                      <p:to>
                                        <p:strVal val="visible"/>
                                      </p:to>
                                    </p:set>
                                    <p:anim calcmode="lin" valueType="num">
                                      <p:cBhvr>
                                        <p:cTn id="68" dur="500" fill="hold"/>
                                        <p:tgtEl>
                                          <p:spTgt spid="29"/>
                                        </p:tgtEl>
                                        <p:attrNameLst>
                                          <p:attrName>ppt_w</p:attrName>
                                        </p:attrNameLst>
                                      </p:cBhvr>
                                      <p:tavLst>
                                        <p:tav tm="0">
                                          <p:val>
                                            <p:fltVal val="0"/>
                                          </p:val>
                                        </p:tav>
                                        <p:tav tm="100000">
                                          <p:val>
                                            <p:strVal val="#ppt_w"/>
                                          </p:val>
                                        </p:tav>
                                      </p:tavLst>
                                    </p:anim>
                                    <p:anim calcmode="lin" valueType="num">
                                      <p:cBhvr>
                                        <p:cTn id="69" dur="500" fill="hold"/>
                                        <p:tgtEl>
                                          <p:spTgt spid="29"/>
                                        </p:tgtEl>
                                        <p:attrNameLst>
                                          <p:attrName>ppt_h</p:attrName>
                                        </p:attrNameLst>
                                      </p:cBhvr>
                                      <p:tavLst>
                                        <p:tav tm="0">
                                          <p:val>
                                            <p:fltVal val="0"/>
                                          </p:val>
                                        </p:tav>
                                        <p:tav tm="100000">
                                          <p:val>
                                            <p:strVal val="#ppt_h"/>
                                          </p:val>
                                        </p:tav>
                                      </p:tavLst>
                                    </p:anim>
                                    <p:animEffect transition="in" filter="fade">
                                      <p:cBhvr>
                                        <p:cTn id="70" dur="500"/>
                                        <p:tgtEl>
                                          <p:spTgt spid="29"/>
                                        </p:tgtEl>
                                      </p:cBhvr>
                                    </p:animEffect>
                                  </p:childTnLst>
                                </p:cTn>
                              </p:par>
                              <p:par>
                                <p:cTn id="71" presetID="53" presetClass="entr" presetSubtype="16" fill="hold" nodeType="with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p:cTn id="73" dur="500" fill="hold"/>
                                        <p:tgtEl>
                                          <p:spTgt spid="26"/>
                                        </p:tgtEl>
                                        <p:attrNameLst>
                                          <p:attrName>ppt_w</p:attrName>
                                        </p:attrNameLst>
                                      </p:cBhvr>
                                      <p:tavLst>
                                        <p:tav tm="0">
                                          <p:val>
                                            <p:fltVal val="0"/>
                                          </p:val>
                                        </p:tav>
                                        <p:tav tm="100000">
                                          <p:val>
                                            <p:strVal val="#ppt_w"/>
                                          </p:val>
                                        </p:tav>
                                      </p:tavLst>
                                    </p:anim>
                                    <p:anim calcmode="lin" valueType="num">
                                      <p:cBhvr>
                                        <p:cTn id="74" dur="500" fill="hold"/>
                                        <p:tgtEl>
                                          <p:spTgt spid="26"/>
                                        </p:tgtEl>
                                        <p:attrNameLst>
                                          <p:attrName>ppt_h</p:attrName>
                                        </p:attrNameLst>
                                      </p:cBhvr>
                                      <p:tavLst>
                                        <p:tav tm="0">
                                          <p:val>
                                            <p:fltVal val="0"/>
                                          </p:val>
                                        </p:tav>
                                        <p:tav tm="100000">
                                          <p:val>
                                            <p:strVal val="#ppt_h"/>
                                          </p:val>
                                        </p:tav>
                                      </p:tavLst>
                                    </p:anim>
                                    <p:animEffect transition="in" filter="fade">
                                      <p:cBhvr>
                                        <p:cTn id="75" dur="500"/>
                                        <p:tgtEl>
                                          <p:spTgt spid="26"/>
                                        </p:tgtEl>
                                      </p:cBhvr>
                                    </p:animEffect>
                                  </p:childTnLst>
                                </p:cTn>
                              </p:par>
                              <p:par>
                                <p:cTn id="76" presetID="53" presetClass="entr" presetSubtype="16" fill="hold" nodeType="withEffect">
                                  <p:stCondLst>
                                    <p:cond delay="0"/>
                                  </p:stCondLst>
                                  <p:childTnLst>
                                    <p:set>
                                      <p:cBhvr>
                                        <p:cTn id="77" dur="1" fill="hold">
                                          <p:stCondLst>
                                            <p:cond delay="0"/>
                                          </p:stCondLst>
                                        </p:cTn>
                                        <p:tgtEl>
                                          <p:spTgt spid="27"/>
                                        </p:tgtEl>
                                        <p:attrNameLst>
                                          <p:attrName>style.visibility</p:attrName>
                                        </p:attrNameLst>
                                      </p:cBhvr>
                                      <p:to>
                                        <p:strVal val="visible"/>
                                      </p:to>
                                    </p:set>
                                    <p:anim calcmode="lin" valueType="num">
                                      <p:cBhvr>
                                        <p:cTn id="78" dur="500" fill="hold"/>
                                        <p:tgtEl>
                                          <p:spTgt spid="27"/>
                                        </p:tgtEl>
                                        <p:attrNameLst>
                                          <p:attrName>ppt_w</p:attrName>
                                        </p:attrNameLst>
                                      </p:cBhvr>
                                      <p:tavLst>
                                        <p:tav tm="0">
                                          <p:val>
                                            <p:fltVal val="0"/>
                                          </p:val>
                                        </p:tav>
                                        <p:tav tm="100000">
                                          <p:val>
                                            <p:strVal val="#ppt_w"/>
                                          </p:val>
                                        </p:tav>
                                      </p:tavLst>
                                    </p:anim>
                                    <p:anim calcmode="lin" valueType="num">
                                      <p:cBhvr>
                                        <p:cTn id="79" dur="500" fill="hold"/>
                                        <p:tgtEl>
                                          <p:spTgt spid="27"/>
                                        </p:tgtEl>
                                        <p:attrNameLst>
                                          <p:attrName>ppt_h</p:attrName>
                                        </p:attrNameLst>
                                      </p:cBhvr>
                                      <p:tavLst>
                                        <p:tav tm="0">
                                          <p:val>
                                            <p:fltVal val="0"/>
                                          </p:val>
                                        </p:tav>
                                        <p:tav tm="100000">
                                          <p:val>
                                            <p:strVal val="#ppt_h"/>
                                          </p:val>
                                        </p:tav>
                                      </p:tavLst>
                                    </p:anim>
                                    <p:animEffect transition="in" filter="fade">
                                      <p:cBhvr>
                                        <p:cTn id="8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62" y="3175736"/>
            <a:ext cx="2402584" cy="1630725"/>
          </a:xfrm>
          <a:prstGeom prst="rect">
            <a:avLst/>
          </a:prstGeom>
        </p:spPr>
      </p:pic>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3361" y="3175736"/>
            <a:ext cx="2402584" cy="1630725"/>
          </a:xfrm>
          <a:prstGeom prst="rect">
            <a:avLst/>
          </a:prstGeom>
        </p:spPr>
      </p:pic>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7498" y="3227880"/>
            <a:ext cx="2402584" cy="1630725"/>
          </a:xfrm>
          <a:prstGeom prst="rect">
            <a:avLst/>
          </a:prstGeom>
        </p:spPr>
      </p:pic>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21635" y="3227880"/>
            <a:ext cx="2402584" cy="1630725"/>
          </a:xfrm>
          <a:prstGeom prst="rect">
            <a:avLst/>
          </a:prstGeom>
        </p:spPr>
      </p:pic>
      <p:pic>
        <p:nvPicPr>
          <p:cNvPr id="22" name="Picture 21"/>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48826" t="49481" b="1"/>
          <a:stretch/>
        </p:blipFill>
        <p:spPr>
          <a:xfrm>
            <a:off x="6412927" y="1674769"/>
            <a:ext cx="1602578" cy="1582041"/>
          </a:xfrm>
          <a:prstGeom prst="rect">
            <a:avLst/>
          </a:prstGeom>
        </p:spPr>
      </p:pic>
      <p:pic>
        <p:nvPicPr>
          <p:cNvPr id="23" name="Picture 22"/>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50331" r="49827"/>
          <a:stretch/>
        </p:blipFill>
        <p:spPr>
          <a:xfrm>
            <a:off x="4632578" y="1655719"/>
            <a:ext cx="1598128" cy="1582041"/>
          </a:xfrm>
          <a:prstGeom prst="rect">
            <a:avLst/>
          </a:prstGeom>
        </p:spPr>
      </p:pic>
      <p:pic>
        <p:nvPicPr>
          <p:cNvPr id="24" name="Picture 23"/>
          <p:cNvPicPr>
            <a:picLocks noChangeAspect="1"/>
          </p:cNvPicPr>
          <p:nvPr/>
        </p:nvPicPr>
        <p:blipFill rotWithShape="1">
          <a:blip r:embed="rId6" cstate="print">
            <a:extLst>
              <a:ext uri="{BEBA8EAE-BF5A-486C-A8C5-ECC9F3942E4B}">
                <a14:imgProps xmlns:a14="http://schemas.microsoft.com/office/drawing/2010/main">
                  <a14:imgLayer r:embed="rId4">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1" r="49827" b="49641"/>
          <a:stretch/>
        </p:blipFill>
        <p:spPr>
          <a:xfrm>
            <a:off x="4557336" y="-168152"/>
            <a:ext cx="1691879" cy="1698149"/>
          </a:xfrm>
          <a:prstGeom prst="rect">
            <a:avLst/>
          </a:prstGeom>
        </p:spPr>
      </p:pic>
      <p:pic>
        <p:nvPicPr>
          <p:cNvPr id="25" name="Picture 2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51833" t="8490" b="49162"/>
          <a:stretch/>
        </p:blipFill>
        <p:spPr>
          <a:xfrm>
            <a:off x="6410027" y="110591"/>
            <a:ext cx="1652028" cy="1452419"/>
          </a:xfrm>
          <a:prstGeom prst="rect">
            <a:avLst/>
          </a:prstGeom>
        </p:spPr>
      </p:pic>
      <p:pic>
        <p:nvPicPr>
          <p:cNvPr id="26" name="Picture 25"/>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48826" t="49481" b="1"/>
          <a:stretch/>
        </p:blipFill>
        <p:spPr>
          <a:xfrm>
            <a:off x="10053317" y="1598569"/>
            <a:ext cx="1602578" cy="1582041"/>
          </a:xfrm>
          <a:prstGeom prst="rect">
            <a:avLst/>
          </a:prstGeom>
        </p:spPr>
      </p:pic>
      <p:pic>
        <p:nvPicPr>
          <p:cNvPr id="27" name="Picture 26"/>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50331" r="49827"/>
          <a:stretch/>
        </p:blipFill>
        <p:spPr>
          <a:xfrm>
            <a:off x="8272968" y="1579519"/>
            <a:ext cx="1598128" cy="1582041"/>
          </a:xfrm>
          <a:prstGeom prst="rect">
            <a:avLst/>
          </a:prstGeom>
        </p:spPr>
      </p:pic>
      <p:pic>
        <p:nvPicPr>
          <p:cNvPr id="28" name="Picture 27"/>
          <p:cNvPicPr>
            <a:picLocks noChangeAspect="1"/>
          </p:cNvPicPr>
          <p:nvPr/>
        </p:nvPicPr>
        <p:blipFill rotWithShape="1">
          <a:blip r:embed="rId6" cstate="print">
            <a:extLst>
              <a:ext uri="{BEBA8EAE-BF5A-486C-A8C5-ECC9F3942E4B}">
                <a14:imgProps xmlns:a14="http://schemas.microsoft.com/office/drawing/2010/main">
                  <a14:imgLayer r:embed="rId4">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1" r="49827" b="49641"/>
          <a:stretch/>
        </p:blipFill>
        <p:spPr>
          <a:xfrm>
            <a:off x="8197726" y="-244352"/>
            <a:ext cx="1691879" cy="1698149"/>
          </a:xfrm>
          <a:prstGeom prst="rect">
            <a:avLst/>
          </a:prstGeom>
        </p:spPr>
      </p:pic>
      <p:pic>
        <p:nvPicPr>
          <p:cNvPr id="29" name="Picture 28"/>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51833" t="8490" b="49162"/>
          <a:stretch/>
        </p:blipFill>
        <p:spPr>
          <a:xfrm>
            <a:off x="10050417" y="34391"/>
            <a:ext cx="1652028" cy="1452419"/>
          </a:xfrm>
          <a:prstGeom prst="rect">
            <a:avLst/>
          </a:prstGeom>
        </p:spPr>
      </p:pic>
      <p:pic>
        <p:nvPicPr>
          <p:cNvPr id="2" name="Picture 1"/>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67778" b="52803"/>
          <a:stretch/>
        </p:blipFill>
        <p:spPr>
          <a:xfrm>
            <a:off x="9708399" y="4381583"/>
            <a:ext cx="1475418" cy="2161098"/>
          </a:xfrm>
          <a:prstGeom prst="rect">
            <a:avLst/>
          </a:prstGeom>
        </p:spPr>
      </p:pic>
      <p:pic>
        <p:nvPicPr>
          <p:cNvPr id="3" name="Picture 2"/>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36496" t="46787" r="34786" b="10478"/>
          <a:stretch/>
        </p:blipFill>
        <p:spPr>
          <a:xfrm>
            <a:off x="3473532" y="4381583"/>
            <a:ext cx="1388102" cy="2065629"/>
          </a:xfrm>
          <a:prstGeom prst="rect">
            <a:avLst/>
          </a:prstGeom>
        </p:spPr>
      </p:pic>
      <p:pic>
        <p:nvPicPr>
          <p:cNvPr id="4" name="Picture 3"/>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5692" t="1660" r="67983" b="51503"/>
          <a:stretch/>
        </p:blipFill>
        <p:spPr>
          <a:xfrm>
            <a:off x="6834612" y="4466124"/>
            <a:ext cx="1167116" cy="2076557"/>
          </a:xfrm>
          <a:prstGeom prst="rect">
            <a:avLst/>
          </a:prstGeom>
        </p:spPr>
      </p:pic>
      <p:pic>
        <p:nvPicPr>
          <p:cNvPr id="5" name="Picture 4"/>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34037" t="4395" r="34510" b="50477"/>
          <a:stretch/>
        </p:blipFill>
        <p:spPr>
          <a:xfrm>
            <a:off x="510777" y="4480122"/>
            <a:ext cx="1437541" cy="2062559"/>
          </a:xfrm>
          <a:prstGeom prst="rect">
            <a:avLst/>
          </a:prstGeom>
        </p:spPr>
      </p:pic>
      <p:pic>
        <p:nvPicPr>
          <p:cNvPr id="14" name="Picture 1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48826" t="49481" b="1"/>
          <a:stretch/>
        </p:blipFill>
        <p:spPr>
          <a:xfrm>
            <a:off x="2510155" y="1635638"/>
            <a:ext cx="1602578" cy="1582041"/>
          </a:xfrm>
          <a:prstGeom prst="rect">
            <a:avLst/>
          </a:prstGeom>
        </p:spPr>
      </p:pic>
      <p:pic>
        <p:nvPicPr>
          <p:cNvPr id="16" name="Picture 15"/>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50331" r="49827"/>
          <a:stretch/>
        </p:blipFill>
        <p:spPr>
          <a:xfrm>
            <a:off x="729806" y="1616588"/>
            <a:ext cx="1598128" cy="1582041"/>
          </a:xfrm>
          <a:prstGeom prst="rect">
            <a:avLst/>
          </a:prstGeom>
        </p:spPr>
      </p:pic>
      <p:pic>
        <p:nvPicPr>
          <p:cNvPr id="17" name="Picture 16"/>
          <p:cNvPicPr>
            <a:picLocks noChangeAspect="1"/>
          </p:cNvPicPr>
          <p:nvPr/>
        </p:nvPicPr>
        <p:blipFill rotWithShape="1">
          <a:blip r:embed="rId6" cstate="print">
            <a:extLst>
              <a:ext uri="{BEBA8EAE-BF5A-486C-A8C5-ECC9F3942E4B}">
                <a14:imgProps xmlns:a14="http://schemas.microsoft.com/office/drawing/2010/main">
                  <a14:imgLayer r:embed="rId4">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1" r="49827" b="49641"/>
          <a:stretch/>
        </p:blipFill>
        <p:spPr>
          <a:xfrm>
            <a:off x="654564" y="-207283"/>
            <a:ext cx="1691879" cy="1698149"/>
          </a:xfrm>
          <a:prstGeom prst="rect">
            <a:avLst/>
          </a:prstGeom>
        </p:spPr>
      </p:pic>
      <p:pic>
        <p:nvPicPr>
          <p:cNvPr id="18" name="Picture 17"/>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51833" t="8490" b="49162"/>
          <a:stretch/>
        </p:blipFill>
        <p:spPr>
          <a:xfrm>
            <a:off x="2507255" y="71460"/>
            <a:ext cx="1652028" cy="1452419"/>
          </a:xfrm>
          <a:prstGeom prst="rect">
            <a:avLst/>
          </a:prstGeom>
        </p:spPr>
      </p:pic>
      <p:pic>
        <p:nvPicPr>
          <p:cNvPr id="30" name="Picture 29"/>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51833" t="8490" b="49162"/>
          <a:stretch/>
        </p:blipFill>
        <p:spPr>
          <a:xfrm>
            <a:off x="9553853" y="8190642"/>
            <a:ext cx="769074" cy="676149"/>
          </a:xfrm>
          <a:prstGeom prst="rect">
            <a:avLst/>
          </a:prstGeom>
        </p:spPr>
      </p:pic>
      <p:pic>
        <p:nvPicPr>
          <p:cNvPr id="31" name="Picture 30"/>
          <p:cNvPicPr>
            <a:picLocks noChangeAspect="1"/>
          </p:cNvPicPr>
          <p:nvPr/>
        </p:nvPicPr>
        <p:blipFill rotWithShape="1">
          <a:blip r:embed="rId11" cstate="hqprint">
            <a:extLst>
              <a:ext uri="{BEBA8EAE-BF5A-486C-A8C5-ECC9F3942E4B}">
                <a14:imgProps xmlns:a14="http://schemas.microsoft.com/office/drawing/2010/main">
                  <a14:imgLayer r:embed="rId12">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48826" t="49481" b="1"/>
          <a:stretch/>
        </p:blipFill>
        <p:spPr>
          <a:xfrm>
            <a:off x="6731283" y="9974624"/>
            <a:ext cx="674829" cy="666181"/>
          </a:xfrm>
          <a:prstGeom prst="rect">
            <a:avLst/>
          </a:prstGeom>
        </p:spPr>
      </p:pic>
      <p:pic>
        <p:nvPicPr>
          <p:cNvPr id="32" name="Picture 31"/>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50331" r="49827"/>
          <a:stretch/>
        </p:blipFill>
        <p:spPr>
          <a:xfrm>
            <a:off x="5958584" y="9974653"/>
            <a:ext cx="672955" cy="659174"/>
          </a:xfrm>
          <a:prstGeom prst="rect">
            <a:avLst/>
          </a:prstGeom>
        </p:spPr>
      </p:pic>
      <p:pic>
        <p:nvPicPr>
          <p:cNvPr id="33" name="Picture 32"/>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1" r="49827" b="49641"/>
          <a:stretch/>
        </p:blipFill>
        <p:spPr>
          <a:xfrm>
            <a:off x="5931098" y="9203482"/>
            <a:ext cx="712433" cy="715073"/>
          </a:xfrm>
          <a:prstGeom prst="rect">
            <a:avLst/>
          </a:prstGeom>
        </p:spPr>
      </p:pic>
      <p:pic>
        <p:nvPicPr>
          <p:cNvPr id="34" name="Picture 33"/>
          <p:cNvPicPr>
            <a:picLocks noChangeAspect="1"/>
          </p:cNvPicPr>
          <p:nvPr/>
        </p:nvPicPr>
        <p:blipFill rotWithShape="1">
          <a:blip r:embed="rId17" cstate="hqprint">
            <a:extLst>
              <a:ext uri="{BEBA8EAE-BF5A-486C-A8C5-ECC9F3942E4B}">
                <a14:imgProps xmlns:a14="http://schemas.microsoft.com/office/drawing/2010/main">
                  <a14:imgLayer r:embed="rId12">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51833" t="8490" b="49162"/>
          <a:stretch/>
        </p:blipFill>
        <p:spPr>
          <a:xfrm>
            <a:off x="6733848" y="9287906"/>
            <a:ext cx="695652" cy="611599"/>
          </a:xfrm>
          <a:prstGeom prst="rect">
            <a:avLst/>
          </a:prstGeom>
        </p:spPr>
      </p:pic>
      <p:pic>
        <p:nvPicPr>
          <p:cNvPr id="36" name="Picture 35"/>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50331" r="49827"/>
          <a:stretch/>
        </p:blipFill>
        <p:spPr>
          <a:xfrm>
            <a:off x="838180" y="3880439"/>
            <a:ext cx="672955" cy="659174"/>
          </a:xfrm>
          <a:prstGeom prst="rect">
            <a:avLst/>
          </a:prstGeom>
        </p:spPr>
      </p:pic>
      <p:pic>
        <p:nvPicPr>
          <p:cNvPr id="37" name="Picture 36"/>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1" r="49827" b="49641"/>
          <a:stretch/>
        </p:blipFill>
        <p:spPr>
          <a:xfrm>
            <a:off x="810694" y="3109268"/>
            <a:ext cx="712433" cy="715073"/>
          </a:xfrm>
          <a:prstGeom prst="rect">
            <a:avLst/>
          </a:prstGeom>
        </p:spPr>
      </p:pic>
      <p:pic>
        <p:nvPicPr>
          <p:cNvPr id="38" name="Picture 37"/>
          <p:cNvPicPr>
            <a:picLocks noChangeAspect="1"/>
          </p:cNvPicPr>
          <p:nvPr/>
        </p:nvPicPr>
        <p:blipFill rotWithShape="1">
          <a:blip r:embed="rId17" cstate="hqprint">
            <a:extLst>
              <a:ext uri="{BEBA8EAE-BF5A-486C-A8C5-ECC9F3942E4B}">
                <a14:imgProps xmlns:a14="http://schemas.microsoft.com/office/drawing/2010/main">
                  <a14:imgLayer r:embed="rId12">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51833" t="8490" b="49162"/>
          <a:stretch/>
        </p:blipFill>
        <p:spPr>
          <a:xfrm>
            <a:off x="1594394" y="3250842"/>
            <a:ext cx="695652" cy="611599"/>
          </a:xfrm>
          <a:prstGeom prst="rect">
            <a:avLst/>
          </a:prstGeom>
        </p:spPr>
      </p:pic>
      <p:pic>
        <p:nvPicPr>
          <p:cNvPr id="40" name="Picture 39"/>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50331" r="49827"/>
          <a:stretch/>
        </p:blipFill>
        <p:spPr>
          <a:xfrm>
            <a:off x="3410850" y="3860399"/>
            <a:ext cx="672955" cy="659174"/>
          </a:xfrm>
          <a:prstGeom prst="rect">
            <a:avLst/>
          </a:prstGeom>
        </p:spPr>
      </p:pic>
      <p:pic>
        <p:nvPicPr>
          <p:cNvPr id="41" name="Picture 40"/>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1" r="49827" b="49641"/>
          <a:stretch/>
        </p:blipFill>
        <p:spPr>
          <a:xfrm>
            <a:off x="3383364" y="3089228"/>
            <a:ext cx="712433" cy="715073"/>
          </a:xfrm>
          <a:prstGeom prst="rect">
            <a:avLst/>
          </a:prstGeom>
        </p:spPr>
      </p:pic>
      <p:pic>
        <p:nvPicPr>
          <p:cNvPr id="42" name="Picture 41"/>
          <p:cNvPicPr>
            <a:picLocks noChangeAspect="1"/>
          </p:cNvPicPr>
          <p:nvPr/>
        </p:nvPicPr>
        <p:blipFill rotWithShape="1">
          <a:blip r:embed="rId17" cstate="hqprint">
            <a:extLst>
              <a:ext uri="{BEBA8EAE-BF5A-486C-A8C5-ECC9F3942E4B}">
                <a14:imgProps xmlns:a14="http://schemas.microsoft.com/office/drawing/2010/main">
                  <a14:imgLayer r:embed="rId12">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51833" t="8490" b="49162"/>
          <a:stretch/>
        </p:blipFill>
        <p:spPr>
          <a:xfrm>
            <a:off x="4167064" y="3230802"/>
            <a:ext cx="695652" cy="611599"/>
          </a:xfrm>
          <a:prstGeom prst="rect">
            <a:avLst/>
          </a:prstGeom>
        </p:spPr>
      </p:pic>
      <p:pic>
        <p:nvPicPr>
          <p:cNvPr id="44" name="Picture 43"/>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50331" r="49827"/>
          <a:stretch/>
        </p:blipFill>
        <p:spPr>
          <a:xfrm>
            <a:off x="6540663" y="3937589"/>
            <a:ext cx="672955" cy="659174"/>
          </a:xfrm>
          <a:prstGeom prst="rect">
            <a:avLst/>
          </a:prstGeom>
        </p:spPr>
      </p:pic>
      <p:pic>
        <p:nvPicPr>
          <p:cNvPr id="45" name="Picture 44"/>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1" r="49827" b="49641"/>
          <a:stretch/>
        </p:blipFill>
        <p:spPr>
          <a:xfrm>
            <a:off x="6513177" y="3166418"/>
            <a:ext cx="712433" cy="715073"/>
          </a:xfrm>
          <a:prstGeom prst="rect">
            <a:avLst/>
          </a:prstGeom>
        </p:spPr>
      </p:pic>
      <p:pic>
        <p:nvPicPr>
          <p:cNvPr id="46" name="Picture 45"/>
          <p:cNvPicPr>
            <a:picLocks noChangeAspect="1"/>
          </p:cNvPicPr>
          <p:nvPr/>
        </p:nvPicPr>
        <p:blipFill rotWithShape="1">
          <a:blip r:embed="rId17" cstate="hqprint">
            <a:extLst>
              <a:ext uri="{BEBA8EAE-BF5A-486C-A8C5-ECC9F3942E4B}">
                <a14:imgProps xmlns:a14="http://schemas.microsoft.com/office/drawing/2010/main">
                  <a14:imgLayer r:embed="rId12">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51833" t="8490" b="49162"/>
          <a:stretch/>
        </p:blipFill>
        <p:spPr>
          <a:xfrm>
            <a:off x="7296877" y="3307992"/>
            <a:ext cx="695652" cy="611599"/>
          </a:xfrm>
          <a:prstGeom prst="rect">
            <a:avLst/>
          </a:prstGeom>
        </p:spPr>
      </p:pic>
      <p:pic>
        <p:nvPicPr>
          <p:cNvPr id="48" name="Picture 4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50331" r="49827"/>
          <a:stretch/>
        </p:blipFill>
        <p:spPr>
          <a:xfrm>
            <a:off x="9643638" y="3937589"/>
            <a:ext cx="672955" cy="659174"/>
          </a:xfrm>
          <a:prstGeom prst="rect">
            <a:avLst/>
          </a:prstGeom>
        </p:spPr>
      </p:pic>
      <p:pic>
        <p:nvPicPr>
          <p:cNvPr id="49" name="Picture 48"/>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1" r="49827" b="49641"/>
          <a:stretch/>
        </p:blipFill>
        <p:spPr>
          <a:xfrm>
            <a:off x="9616152" y="3166418"/>
            <a:ext cx="712433" cy="715073"/>
          </a:xfrm>
          <a:prstGeom prst="rect">
            <a:avLst/>
          </a:prstGeom>
        </p:spPr>
      </p:pic>
      <p:pic>
        <p:nvPicPr>
          <p:cNvPr id="50" name="Picture 49"/>
          <p:cNvPicPr>
            <a:picLocks noChangeAspect="1"/>
          </p:cNvPicPr>
          <p:nvPr/>
        </p:nvPicPr>
        <p:blipFill rotWithShape="1">
          <a:blip r:embed="rId17" cstate="hqprint">
            <a:extLst>
              <a:ext uri="{BEBA8EAE-BF5A-486C-A8C5-ECC9F3942E4B}">
                <a14:imgProps xmlns:a14="http://schemas.microsoft.com/office/drawing/2010/main">
                  <a14:imgLayer r:embed="rId12">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51833" t="8490" b="49162"/>
          <a:stretch/>
        </p:blipFill>
        <p:spPr>
          <a:xfrm>
            <a:off x="10399852" y="3307992"/>
            <a:ext cx="695652" cy="611599"/>
          </a:xfrm>
          <a:prstGeom prst="rect">
            <a:avLst/>
          </a:prstGeom>
        </p:spPr>
      </p:pic>
    </p:spTree>
    <p:extLst>
      <p:ext uri="{BB962C8B-B14F-4D97-AF65-F5344CB8AC3E}">
        <p14:creationId xmlns:p14="http://schemas.microsoft.com/office/powerpoint/2010/main" val="1277475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0 L 0 0.25 E" pathEditMode="relative" ptsTypes="">
                                      <p:cBhvr>
                                        <p:cTn id="6" dur="2000" fill="hold"/>
                                        <p:tgtEl>
                                          <p:spTgt spid="16"/>
                                        </p:tgtEl>
                                        <p:attrNameLst>
                                          <p:attrName>ppt_x</p:attrName>
                                          <p:attrName>ppt_y</p:attrName>
                                        </p:attrNameLst>
                                      </p:cBhvr>
                                    </p:animMotion>
                                  </p:childTnLst>
                                </p:cTn>
                              </p:par>
                            </p:childTnLst>
                          </p:cTn>
                        </p:par>
                        <p:par>
                          <p:cTn id="7" fill="hold">
                            <p:stCondLst>
                              <p:cond delay="2000"/>
                            </p:stCondLst>
                            <p:childTnLst>
                              <p:par>
                                <p:cTn id="8" presetID="53" presetClass="exit" presetSubtype="32" fill="hold" nodeType="afterEffect">
                                  <p:stCondLst>
                                    <p:cond delay="0"/>
                                  </p:stCondLst>
                                  <p:childTnLst>
                                    <p:anim calcmode="lin" valueType="num">
                                      <p:cBhvr>
                                        <p:cTn id="9" dur="500"/>
                                        <p:tgtEl>
                                          <p:spTgt spid="16"/>
                                        </p:tgtEl>
                                        <p:attrNameLst>
                                          <p:attrName>ppt_w</p:attrName>
                                        </p:attrNameLst>
                                      </p:cBhvr>
                                      <p:tavLst>
                                        <p:tav tm="0">
                                          <p:val>
                                            <p:strVal val="ppt_w"/>
                                          </p:val>
                                        </p:tav>
                                        <p:tav tm="100000">
                                          <p:val>
                                            <p:fltVal val="0"/>
                                          </p:val>
                                        </p:tav>
                                      </p:tavLst>
                                    </p:anim>
                                    <p:anim calcmode="lin" valueType="num">
                                      <p:cBhvr>
                                        <p:cTn id="10" dur="500"/>
                                        <p:tgtEl>
                                          <p:spTgt spid="16"/>
                                        </p:tgtEl>
                                        <p:attrNameLst>
                                          <p:attrName>ppt_h</p:attrName>
                                        </p:attrNameLst>
                                      </p:cBhvr>
                                      <p:tavLst>
                                        <p:tav tm="0">
                                          <p:val>
                                            <p:strVal val="ppt_h"/>
                                          </p:val>
                                        </p:tav>
                                        <p:tav tm="100000">
                                          <p:val>
                                            <p:fltVal val="0"/>
                                          </p:val>
                                        </p:tav>
                                      </p:tavLst>
                                    </p:anim>
                                    <p:animEffect transition="out" filter="fade">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par>
                          <p:cTn id="13" fill="hold">
                            <p:stCondLst>
                              <p:cond delay="2500"/>
                            </p:stCondLst>
                            <p:childTnLst>
                              <p:par>
                                <p:cTn id="14" presetID="53" presetClass="entr" presetSubtype="16" fill="hold"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p:cTn id="16" dur="500" fill="hold"/>
                                        <p:tgtEl>
                                          <p:spTgt spid="37"/>
                                        </p:tgtEl>
                                        <p:attrNameLst>
                                          <p:attrName>ppt_w</p:attrName>
                                        </p:attrNameLst>
                                      </p:cBhvr>
                                      <p:tavLst>
                                        <p:tav tm="0">
                                          <p:val>
                                            <p:fltVal val="0"/>
                                          </p:val>
                                        </p:tav>
                                        <p:tav tm="100000">
                                          <p:val>
                                            <p:strVal val="#ppt_w"/>
                                          </p:val>
                                        </p:tav>
                                      </p:tavLst>
                                    </p:anim>
                                    <p:anim calcmode="lin" valueType="num">
                                      <p:cBhvr>
                                        <p:cTn id="17" dur="500" fill="hold"/>
                                        <p:tgtEl>
                                          <p:spTgt spid="37"/>
                                        </p:tgtEl>
                                        <p:attrNameLst>
                                          <p:attrName>ppt_h</p:attrName>
                                        </p:attrNameLst>
                                      </p:cBhvr>
                                      <p:tavLst>
                                        <p:tav tm="0">
                                          <p:val>
                                            <p:fltVal val="0"/>
                                          </p:val>
                                        </p:tav>
                                        <p:tav tm="100000">
                                          <p:val>
                                            <p:strVal val="#ppt_h"/>
                                          </p:val>
                                        </p:tav>
                                      </p:tavLst>
                                    </p:anim>
                                    <p:animEffect transition="in" filter="fade">
                                      <p:cBhvr>
                                        <p:cTn id="18" dur="500"/>
                                        <p:tgtEl>
                                          <p:spTgt spid="37"/>
                                        </p:tgtEl>
                                      </p:cBhvr>
                                    </p:animEffect>
                                  </p:childTnLst>
                                </p:cTn>
                              </p:par>
                            </p:childTnLst>
                          </p:cTn>
                        </p:par>
                        <p:par>
                          <p:cTn id="19" fill="hold">
                            <p:stCondLst>
                              <p:cond delay="3000"/>
                            </p:stCondLst>
                            <p:childTnLst>
                              <p:par>
                                <p:cTn id="20" presetID="42" presetClass="path" presetSubtype="0" accel="50000" decel="50000" fill="hold" nodeType="afterEffect">
                                  <p:stCondLst>
                                    <p:cond delay="0"/>
                                  </p:stCondLst>
                                  <p:childTnLst>
                                    <p:animMotion origin="layout" path="M -4.58333E-6 -3.7037E-6 L 0.0806 0.23519 " pathEditMode="relative" rAng="0" ptsTypes="AA">
                                      <p:cBhvr>
                                        <p:cTn id="21" dur="2000" fill="hold"/>
                                        <p:tgtEl>
                                          <p:spTgt spid="14"/>
                                        </p:tgtEl>
                                        <p:attrNameLst>
                                          <p:attrName>ppt_x</p:attrName>
                                          <p:attrName>ppt_y</p:attrName>
                                        </p:attrNameLst>
                                      </p:cBhvr>
                                      <p:rCtr x="4023" y="11759"/>
                                    </p:animMotion>
                                  </p:childTnLst>
                                </p:cTn>
                              </p:par>
                            </p:childTnLst>
                          </p:cTn>
                        </p:par>
                        <p:par>
                          <p:cTn id="22" fill="hold">
                            <p:stCondLst>
                              <p:cond delay="5000"/>
                            </p:stCondLst>
                            <p:childTnLst>
                              <p:par>
                                <p:cTn id="23" presetID="53" presetClass="exit" presetSubtype="32" fill="hold" nodeType="afterEffect">
                                  <p:stCondLst>
                                    <p:cond delay="0"/>
                                  </p:stCondLst>
                                  <p:childTnLst>
                                    <p:anim calcmode="lin" valueType="num">
                                      <p:cBhvr>
                                        <p:cTn id="24" dur="500"/>
                                        <p:tgtEl>
                                          <p:spTgt spid="14"/>
                                        </p:tgtEl>
                                        <p:attrNameLst>
                                          <p:attrName>ppt_w</p:attrName>
                                        </p:attrNameLst>
                                      </p:cBhvr>
                                      <p:tavLst>
                                        <p:tav tm="0">
                                          <p:val>
                                            <p:strVal val="ppt_w"/>
                                          </p:val>
                                        </p:tav>
                                        <p:tav tm="100000">
                                          <p:val>
                                            <p:fltVal val="0"/>
                                          </p:val>
                                        </p:tav>
                                      </p:tavLst>
                                    </p:anim>
                                    <p:anim calcmode="lin" valueType="num">
                                      <p:cBhvr>
                                        <p:cTn id="25" dur="500"/>
                                        <p:tgtEl>
                                          <p:spTgt spid="14"/>
                                        </p:tgtEl>
                                        <p:attrNameLst>
                                          <p:attrName>ppt_h</p:attrName>
                                        </p:attrNameLst>
                                      </p:cBhvr>
                                      <p:tavLst>
                                        <p:tav tm="0">
                                          <p:val>
                                            <p:strVal val="ppt_h"/>
                                          </p:val>
                                        </p:tav>
                                        <p:tav tm="100000">
                                          <p:val>
                                            <p:fltVal val="0"/>
                                          </p:val>
                                        </p:tav>
                                      </p:tavLst>
                                    </p:anim>
                                    <p:animEffect transition="out" filter="fade">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par>
                          <p:cTn id="28" fill="hold">
                            <p:stCondLst>
                              <p:cond delay="5500"/>
                            </p:stCondLst>
                            <p:childTnLst>
                              <p:par>
                                <p:cTn id="29" presetID="53" presetClass="entr" presetSubtype="16" fill="hold" nodeType="afterEffect">
                                  <p:stCondLst>
                                    <p:cond delay="0"/>
                                  </p:stCondLst>
                                  <p:childTnLst>
                                    <p:set>
                                      <p:cBhvr>
                                        <p:cTn id="30" dur="1" fill="hold">
                                          <p:stCondLst>
                                            <p:cond delay="0"/>
                                          </p:stCondLst>
                                        </p:cTn>
                                        <p:tgtEl>
                                          <p:spTgt spid="41"/>
                                        </p:tgtEl>
                                        <p:attrNameLst>
                                          <p:attrName>style.visibility</p:attrName>
                                        </p:attrNameLst>
                                      </p:cBhvr>
                                      <p:to>
                                        <p:strVal val="visible"/>
                                      </p:to>
                                    </p:set>
                                    <p:anim calcmode="lin" valueType="num">
                                      <p:cBhvr>
                                        <p:cTn id="31" dur="500" fill="hold"/>
                                        <p:tgtEl>
                                          <p:spTgt spid="41"/>
                                        </p:tgtEl>
                                        <p:attrNameLst>
                                          <p:attrName>ppt_w</p:attrName>
                                        </p:attrNameLst>
                                      </p:cBhvr>
                                      <p:tavLst>
                                        <p:tav tm="0">
                                          <p:val>
                                            <p:fltVal val="0"/>
                                          </p:val>
                                        </p:tav>
                                        <p:tav tm="100000">
                                          <p:val>
                                            <p:strVal val="#ppt_w"/>
                                          </p:val>
                                        </p:tav>
                                      </p:tavLst>
                                    </p:anim>
                                    <p:anim calcmode="lin" valueType="num">
                                      <p:cBhvr>
                                        <p:cTn id="32" dur="500" fill="hold"/>
                                        <p:tgtEl>
                                          <p:spTgt spid="41"/>
                                        </p:tgtEl>
                                        <p:attrNameLst>
                                          <p:attrName>ppt_h</p:attrName>
                                        </p:attrNameLst>
                                      </p:cBhvr>
                                      <p:tavLst>
                                        <p:tav tm="0">
                                          <p:val>
                                            <p:fltVal val="0"/>
                                          </p:val>
                                        </p:tav>
                                        <p:tav tm="100000">
                                          <p:val>
                                            <p:strVal val="#ppt_h"/>
                                          </p:val>
                                        </p:tav>
                                      </p:tavLst>
                                    </p:anim>
                                    <p:animEffect transition="in" filter="fade">
                                      <p:cBhvr>
                                        <p:cTn id="33" dur="500"/>
                                        <p:tgtEl>
                                          <p:spTgt spid="41"/>
                                        </p:tgtEl>
                                      </p:cBhvr>
                                    </p:animEffect>
                                  </p:childTnLst>
                                </p:cTn>
                              </p:par>
                            </p:childTnLst>
                          </p:cTn>
                        </p:par>
                        <p:par>
                          <p:cTn id="34" fill="hold">
                            <p:stCondLst>
                              <p:cond delay="6000"/>
                            </p:stCondLst>
                            <p:childTnLst>
                              <p:par>
                                <p:cTn id="35" presetID="42" presetClass="path" presetSubtype="0" accel="50000" decel="50000" fill="hold" nodeType="afterEffect">
                                  <p:stCondLst>
                                    <p:cond delay="0"/>
                                  </p:stCondLst>
                                  <p:childTnLst>
                                    <p:animMotion origin="layout" path="M 2.70833E-6 -3.7037E-6 L 0.34726 0.41713 " pathEditMode="relative" rAng="0" ptsTypes="AA">
                                      <p:cBhvr>
                                        <p:cTn id="36" dur="2000" fill="hold"/>
                                        <p:tgtEl>
                                          <p:spTgt spid="18"/>
                                        </p:tgtEl>
                                        <p:attrNameLst>
                                          <p:attrName>ppt_x</p:attrName>
                                          <p:attrName>ppt_y</p:attrName>
                                        </p:attrNameLst>
                                      </p:cBhvr>
                                      <p:rCtr x="17357" y="20856"/>
                                    </p:animMotion>
                                  </p:childTnLst>
                                </p:cTn>
                              </p:par>
                            </p:childTnLst>
                          </p:cTn>
                        </p:par>
                        <p:par>
                          <p:cTn id="37" fill="hold">
                            <p:stCondLst>
                              <p:cond delay="8000"/>
                            </p:stCondLst>
                            <p:childTnLst>
                              <p:par>
                                <p:cTn id="38" presetID="53" presetClass="exit" presetSubtype="32" fill="hold" nodeType="afterEffect">
                                  <p:stCondLst>
                                    <p:cond delay="0"/>
                                  </p:stCondLst>
                                  <p:childTnLst>
                                    <p:anim calcmode="lin" valueType="num">
                                      <p:cBhvr>
                                        <p:cTn id="39" dur="500"/>
                                        <p:tgtEl>
                                          <p:spTgt spid="18"/>
                                        </p:tgtEl>
                                        <p:attrNameLst>
                                          <p:attrName>ppt_w</p:attrName>
                                        </p:attrNameLst>
                                      </p:cBhvr>
                                      <p:tavLst>
                                        <p:tav tm="0">
                                          <p:val>
                                            <p:strVal val="ppt_w"/>
                                          </p:val>
                                        </p:tav>
                                        <p:tav tm="100000">
                                          <p:val>
                                            <p:fltVal val="0"/>
                                          </p:val>
                                        </p:tav>
                                      </p:tavLst>
                                    </p:anim>
                                    <p:anim calcmode="lin" valueType="num">
                                      <p:cBhvr>
                                        <p:cTn id="40" dur="500"/>
                                        <p:tgtEl>
                                          <p:spTgt spid="18"/>
                                        </p:tgtEl>
                                        <p:attrNameLst>
                                          <p:attrName>ppt_h</p:attrName>
                                        </p:attrNameLst>
                                      </p:cBhvr>
                                      <p:tavLst>
                                        <p:tav tm="0">
                                          <p:val>
                                            <p:strVal val="ppt_h"/>
                                          </p:val>
                                        </p:tav>
                                        <p:tav tm="100000">
                                          <p:val>
                                            <p:fltVal val="0"/>
                                          </p:val>
                                        </p:tav>
                                      </p:tavLst>
                                    </p:anim>
                                    <p:animEffect transition="out" filter="fade">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childTnLst>
                          </p:cTn>
                        </p:par>
                        <p:par>
                          <p:cTn id="43" fill="hold">
                            <p:stCondLst>
                              <p:cond delay="8500"/>
                            </p:stCondLst>
                            <p:childTnLst>
                              <p:par>
                                <p:cTn id="44" presetID="53" presetClass="entr" presetSubtype="16" fill="hold" nodeType="afterEffect">
                                  <p:stCondLst>
                                    <p:cond delay="0"/>
                                  </p:stCondLst>
                                  <p:childTnLst>
                                    <p:set>
                                      <p:cBhvr>
                                        <p:cTn id="45" dur="1" fill="hold">
                                          <p:stCondLst>
                                            <p:cond delay="0"/>
                                          </p:stCondLst>
                                        </p:cTn>
                                        <p:tgtEl>
                                          <p:spTgt spid="45"/>
                                        </p:tgtEl>
                                        <p:attrNameLst>
                                          <p:attrName>style.visibility</p:attrName>
                                        </p:attrNameLst>
                                      </p:cBhvr>
                                      <p:to>
                                        <p:strVal val="visible"/>
                                      </p:to>
                                    </p:set>
                                    <p:anim calcmode="lin" valueType="num">
                                      <p:cBhvr>
                                        <p:cTn id="46" dur="500" fill="hold"/>
                                        <p:tgtEl>
                                          <p:spTgt spid="45"/>
                                        </p:tgtEl>
                                        <p:attrNameLst>
                                          <p:attrName>ppt_w</p:attrName>
                                        </p:attrNameLst>
                                      </p:cBhvr>
                                      <p:tavLst>
                                        <p:tav tm="0">
                                          <p:val>
                                            <p:fltVal val="0"/>
                                          </p:val>
                                        </p:tav>
                                        <p:tav tm="100000">
                                          <p:val>
                                            <p:strVal val="#ppt_w"/>
                                          </p:val>
                                        </p:tav>
                                      </p:tavLst>
                                    </p:anim>
                                    <p:anim calcmode="lin" valueType="num">
                                      <p:cBhvr>
                                        <p:cTn id="47" dur="500" fill="hold"/>
                                        <p:tgtEl>
                                          <p:spTgt spid="45"/>
                                        </p:tgtEl>
                                        <p:attrNameLst>
                                          <p:attrName>ppt_h</p:attrName>
                                        </p:attrNameLst>
                                      </p:cBhvr>
                                      <p:tavLst>
                                        <p:tav tm="0">
                                          <p:val>
                                            <p:fltVal val="0"/>
                                          </p:val>
                                        </p:tav>
                                        <p:tav tm="100000">
                                          <p:val>
                                            <p:strVal val="#ppt_h"/>
                                          </p:val>
                                        </p:tav>
                                      </p:tavLst>
                                    </p:anim>
                                    <p:animEffect transition="in" filter="fade">
                                      <p:cBhvr>
                                        <p:cTn id="48" dur="500"/>
                                        <p:tgtEl>
                                          <p:spTgt spid="45"/>
                                        </p:tgtEl>
                                      </p:cBhvr>
                                    </p:animEffect>
                                  </p:childTnLst>
                                </p:cTn>
                              </p:par>
                            </p:childTnLst>
                          </p:cTn>
                        </p:par>
                        <p:par>
                          <p:cTn id="49" fill="hold">
                            <p:stCondLst>
                              <p:cond delay="9000"/>
                            </p:stCondLst>
                            <p:childTnLst>
                              <p:par>
                                <p:cTn id="50" presetID="42" presetClass="path" presetSubtype="0" accel="50000" decel="50000" fill="hold" nodeType="afterEffect">
                                  <p:stCondLst>
                                    <p:cond delay="0"/>
                                  </p:stCondLst>
                                  <p:childTnLst>
                                    <p:animMotion origin="layout" path="M 3.125E-6 1.48148E-6 L 0.7013 0.41759 " pathEditMode="relative" rAng="0" ptsTypes="AA">
                                      <p:cBhvr>
                                        <p:cTn id="51" dur="2000" fill="hold"/>
                                        <p:tgtEl>
                                          <p:spTgt spid="17"/>
                                        </p:tgtEl>
                                        <p:attrNameLst>
                                          <p:attrName>ppt_x</p:attrName>
                                          <p:attrName>ppt_y</p:attrName>
                                        </p:attrNameLst>
                                      </p:cBhvr>
                                      <p:rCtr x="35065" y="20880"/>
                                    </p:animMotion>
                                  </p:childTnLst>
                                </p:cTn>
                              </p:par>
                            </p:childTnLst>
                          </p:cTn>
                        </p:par>
                        <p:par>
                          <p:cTn id="52" fill="hold">
                            <p:stCondLst>
                              <p:cond delay="11000"/>
                            </p:stCondLst>
                            <p:childTnLst>
                              <p:par>
                                <p:cTn id="53" presetID="53" presetClass="exit" presetSubtype="32" fill="hold" nodeType="afterEffect">
                                  <p:stCondLst>
                                    <p:cond delay="0"/>
                                  </p:stCondLst>
                                  <p:childTnLst>
                                    <p:anim calcmode="lin" valueType="num">
                                      <p:cBhvr>
                                        <p:cTn id="54" dur="500"/>
                                        <p:tgtEl>
                                          <p:spTgt spid="17"/>
                                        </p:tgtEl>
                                        <p:attrNameLst>
                                          <p:attrName>ppt_w</p:attrName>
                                        </p:attrNameLst>
                                      </p:cBhvr>
                                      <p:tavLst>
                                        <p:tav tm="0">
                                          <p:val>
                                            <p:strVal val="ppt_w"/>
                                          </p:val>
                                        </p:tav>
                                        <p:tav tm="100000">
                                          <p:val>
                                            <p:fltVal val="0"/>
                                          </p:val>
                                        </p:tav>
                                      </p:tavLst>
                                    </p:anim>
                                    <p:anim calcmode="lin" valueType="num">
                                      <p:cBhvr>
                                        <p:cTn id="55" dur="500"/>
                                        <p:tgtEl>
                                          <p:spTgt spid="17"/>
                                        </p:tgtEl>
                                        <p:attrNameLst>
                                          <p:attrName>ppt_h</p:attrName>
                                        </p:attrNameLst>
                                      </p:cBhvr>
                                      <p:tavLst>
                                        <p:tav tm="0">
                                          <p:val>
                                            <p:strVal val="ppt_h"/>
                                          </p:val>
                                        </p:tav>
                                        <p:tav tm="100000">
                                          <p:val>
                                            <p:fltVal val="0"/>
                                          </p:val>
                                        </p:tav>
                                      </p:tavLst>
                                    </p:anim>
                                    <p:animEffect transition="out" filter="fad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par>
                          <p:cTn id="58" fill="hold">
                            <p:stCondLst>
                              <p:cond delay="11500"/>
                            </p:stCondLst>
                            <p:childTnLst>
                              <p:par>
                                <p:cTn id="59" presetID="53" presetClass="entr" presetSubtype="16" fill="hold" nodeType="afterEffect">
                                  <p:stCondLst>
                                    <p:cond delay="0"/>
                                  </p:stCondLst>
                                  <p:childTnLst>
                                    <p:set>
                                      <p:cBhvr>
                                        <p:cTn id="60" dur="1" fill="hold">
                                          <p:stCondLst>
                                            <p:cond delay="0"/>
                                          </p:stCondLst>
                                        </p:cTn>
                                        <p:tgtEl>
                                          <p:spTgt spid="49"/>
                                        </p:tgtEl>
                                        <p:attrNameLst>
                                          <p:attrName>style.visibility</p:attrName>
                                        </p:attrNameLst>
                                      </p:cBhvr>
                                      <p:to>
                                        <p:strVal val="visible"/>
                                      </p:to>
                                    </p:set>
                                    <p:anim calcmode="lin" valueType="num">
                                      <p:cBhvr>
                                        <p:cTn id="61" dur="500" fill="hold"/>
                                        <p:tgtEl>
                                          <p:spTgt spid="49"/>
                                        </p:tgtEl>
                                        <p:attrNameLst>
                                          <p:attrName>ppt_w</p:attrName>
                                        </p:attrNameLst>
                                      </p:cBhvr>
                                      <p:tavLst>
                                        <p:tav tm="0">
                                          <p:val>
                                            <p:fltVal val="0"/>
                                          </p:val>
                                        </p:tav>
                                        <p:tav tm="100000">
                                          <p:val>
                                            <p:strVal val="#ppt_w"/>
                                          </p:val>
                                        </p:tav>
                                      </p:tavLst>
                                    </p:anim>
                                    <p:anim calcmode="lin" valueType="num">
                                      <p:cBhvr>
                                        <p:cTn id="62" dur="500" fill="hold"/>
                                        <p:tgtEl>
                                          <p:spTgt spid="49"/>
                                        </p:tgtEl>
                                        <p:attrNameLst>
                                          <p:attrName>ppt_h</p:attrName>
                                        </p:attrNameLst>
                                      </p:cBhvr>
                                      <p:tavLst>
                                        <p:tav tm="0">
                                          <p:val>
                                            <p:fltVal val="0"/>
                                          </p:val>
                                        </p:tav>
                                        <p:tav tm="100000">
                                          <p:val>
                                            <p:strVal val="#ppt_h"/>
                                          </p:val>
                                        </p:tav>
                                      </p:tavLst>
                                    </p:anim>
                                    <p:animEffect transition="in" filter="fade">
                                      <p:cBhvr>
                                        <p:cTn id="63" dur="500"/>
                                        <p:tgtEl>
                                          <p:spTgt spid="49"/>
                                        </p:tgtEl>
                                      </p:cBhvr>
                                    </p:animEffect>
                                  </p:childTnLst>
                                </p:cTn>
                              </p:par>
                            </p:childTnLst>
                          </p:cTn>
                        </p:par>
                      </p:childTnLst>
                    </p:cTn>
                  </p:par>
                  <p:par>
                    <p:cTn id="64" fill="hold">
                      <p:stCondLst>
                        <p:cond delay="indefinite"/>
                      </p:stCondLst>
                      <p:childTnLst>
                        <p:par>
                          <p:cTn id="65" fill="hold">
                            <p:stCondLst>
                              <p:cond delay="0"/>
                            </p:stCondLst>
                            <p:childTnLst>
                              <p:par>
                                <p:cTn id="66" presetID="42" presetClass="path" presetSubtype="0" accel="50000" decel="50000" fill="hold" nodeType="clickEffect">
                                  <p:stCondLst>
                                    <p:cond delay="0"/>
                                  </p:stCondLst>
                                  <p:childTnLst>
                                    <p:animMotion origin="layout" path="M 8.33333E-7 4.44444E-6 L -0.34323 0.42175 " pathEditMode="relative" rAng="0" ptsTypes="AA">
                                      <p:cBhvr>
                                        <p:cTn id="67" dur="2000" fill="hold"/>
                                        <p:tgtEl>
                                          <p:spTgt spid="24"/>
                                        </p:tgtEl>
                                        <p:attrNameLst>
                                          <p:attrName>ppt_x</p:attrName>
                                          <p:attrName>ppt_y</p:attrName>
                                        </p:attrNameLst>
                                      </p:cBhvr>
                                      <p:rCtr x="-17161" y="21088"/>
                                    </p:animMotion>
                                  </p:childTnLst>
                                </p:cTn>
                              </p:par>
                              <p:par>
                                <p:cTn id="68" presetID="42" presetClass="path" presetSubtype="0" accel="50000" decel="50000" fill="hold" nodeType="withEffect">
                                  <p:stCondLst>
                                    <p:cond delay="0"/>
                                  </p:stCondLst>
                                  <p:childTnLst>
                                    <p:animMotion origin="layout" path="M -2.70833E-6 -2.96296E-6 L -0.13659 0.24028 " pathEditMode="relative" rAng="0" ptsTypes="AA">
                                      <p:cBhvr>
                                        <p:cTn id="69" dur="2000" fill="hold"/>
                                        <p:tgtEl>
                                          <p:spTgt spid="23"/>
                                        </p:tgtEl>
                                        <p:attrNameLst>
                                          <p:attrName>ppt_x</p:attrName>
                                          <p:attrName>ppt_y</p:attrName>
                                        </p:attrNameLst>
                                      </p:cBhvr>
                                      <p:rCtr x="-6836" y="12014"/>
                                    </p:animMotion>
                                  </p:childTnLst>
                                </p:cTn>
                              </p:par>
                              <p:par>
                                <p:cTn id="70" presetID="42" presetClass="path" presetSubtype="0" accel="50000" decel="50000" fill="hold" nodeType="withEffect">
                                  <p:stCondLst>
                                    <p:cond delay="0"/>
                                  </p:stCondLst>
                                  <p:childTnLst>
                                    <p:animMotion origin="layout" path="M 3.33333E-6 0.01111 L 0.02929 0.2257 " pathEditMode="relative" rAng="0" ptsTypes="AA">
                                      <p:cBhvr>
                                        <p:cTn id="71" dur="2000" fill="hold"/>
                                        <p:tgtEl>
                                          <p:spTgt spid="22"/>
                                        </p:tgtEl>
                                        <p:attrNameLst>
                                          <p:attrName>ppt_x</p:attrName>
                                          <p:attrName>ppt_y</p:attrName>
                                        </p:attrNameLst>
                                      </p:cBhvr>
                                      <p:rCtr x="1458" y="10718"/>
                                    </p:animMotion>
                                  </p:childTnLst>
                                </p:cTn>
                              </p:par>
                              <p:par>
                                <p:cTn id="72" presetID="42" presetClass="path" presetSubtype="0" accel="50000" decel="50000" fill="hold" nodeType="withEffect">
                                  <p:stCondLst>
                                    <p:cond delay="0"/>
                                  </p:stCondLst>
                                  <p:childTnLst>
                                    <p:animMotion origin="layout" path="M 4.16667E-7 -7.40741E-7 L 0.29401 0.41389 " pathEditMode="relative" rAng="0" ptsTypes="AA">
                                      <p:cBhvr>
                                        <p:cTn id="73" dur="2000" fill="hold"/>
                                        <p:tgtEl>
                                          <p:spTgt spid="25"/>
                                        </p:tgtEl>
                                        <p:attrNameLst>
                                          <p:attrName>ppt_x</p:attrName>
                                          <p:attrName>ppt_y</p:attrName>
                                        </p:attrNameLst>
                                      </p:cBhvr>
                                      <p:rCtr x="14701" y="20694"/>
                                    </p:animMotion>
                                  </p:childTnLst>
                                </p:cTn>
                              </p:par>
                            </p:childTnLst>
                          </p:cTn>
                        </p:par>
                        <p:par>
                          <p:cTn id="74" fill="hold">
                            <p:stCondLst>
                              <p:cond delay="2000"/>
                            </p:stCondLst>
                            <p:childTnLst>
                              <p:par>
                                <p:cTn id="75" presetID="53" presetClass="exit" presetSubtype="32" fill="hold" nodeType="afterEffect">
                                  <p:stCondLst>
                                    <p:cond delay="0"/>
                                  </p:stCondLst>
                                  <p:childTnLst>
                                    <p:anim calcmode="lin" valueType="num">
                                      <p:cBhvr>
                                        <p:cTn id="76" dur="500"/>
                                        <p:tgtEl>
                                          <p:spTgt spid="24"/>
                                        </p:tgtEl>
                                        <p:attrNameLst>
                                          <p:attrName>ppt_w</p:attrName>
                                        </p:attrNameLst>
                                      </p:cBhvr>
                                      <p:tavLst>
                                        <p:tav tm="0">
                                          <p:val>
                                            <p:strVal val="ppt_w"/>
                                          </p:val>
                                        </p:tav>
                                        <p:tav tm="100000">
                                          <p:val>
                                            <p:fltVal val="0"/>
                                          </p:val>
                                        </p:tav>
                                      </p:tavLst>
                                    </p:anim>
                                    <p:anim calcmode="lin" valueType="num">
                                      <p:cBhvr>
                                        <p:cTn id="77" dur="500"/>
                                        <p:tgtEl>
                                          <p:spTgt spid="24"/>
                                        </p:tgtEl>
                                        <p:attrNameLst>
                                          <p:attrName>ppt_h</p:attrName>
                                        </p:attrNameLst>
                                      </p:cBhvr>
                                      <p:tavLst>
                                        <p:tav tm="0">
                                          <p:val>
                                            <p:strVal val="ppt_h"/>
                                          </p:val>
                                        </p:tav>
                                        <p:tav tm="100000">
                                          <p:val>
                                            <p:fltVal val="0"/>
                                          </p:val>
                                        </p:tav>
                                      </p:tavLst>
                                    </p:anim>
                                    <p:animEffect transition="out" filter="fade">
                                      <p:cBhvr>
                                        <p:cTn id="78" dur="500"/>
                                        <p:tgtEl>
                                          <p:spTgt spid="24"/>
                                        </p:tgtEl>
                                      </p:cBhvr>
                                    </p:animEffect>
                                    <p:set>
                                      <p:cBhvr>
                                        <p:cTn id="79" dur="1" fill="hold">
                                          <p:stCondLst>
                                            <p:cond delay="499"/>
                                          </p:stCondLst>
                                        </p:cTn>
                                        <p:tgtEl>
                                          <p:spTgt spid="24"/>
                                        </p:tgtEl>
                                        <p:attrNameLst>
                                          <p:attrName>style.visibility</p:attrName>
                                        </p:attrNameLst>
                                      </p:cBhvr>
                                      <p:to>
                                        <p:strVal val="hidden"/>
                                      </p:to>
                                    </p:set>
                                  </p:childTnLst>
                                </p:cTn>
                              </p:par>
                              <p:par>
                                <p:cTn id="80" presetID="53" presetClass="entr" presetSubtype="16" fill="hold" nodeType="withEffect">
                                  <p:stCondLst>
                                    <p:cond delay="0"/>
                                  </p:stCondLst>
                                  <p:childTnLst>
                                    <p:set>
                                      <p:cBhvr>
                                        <p:cTn id="81" dur="1" fill="hold">
                                          <p:stCondLst>
                                            <p:cond delay="0"/>
                                          </p:stCondLst>
                                        </p:cTn>
                                        <p:tgtEl>
                                          <p:spTgt spid="38"/>
                                        </p:tgtEl>
                                        <p:attrNameLst>
                                          <p:attrName>style.visibility</p:attrName>
                                        </p:attrNameLst>
                                      </p:cBhvr>
                                      <p:to>
                                        <p:strVal val="visible"/>
                                      </p:to>
                                    </p:set>
                                    <p:anim calcmode="lin" valueType="num">
                                      <p:cBhvr>
                                        <p:cTn id="82" dur="500" fill="hold"/>
                                        <p:tgtEl>
                                          <p:spTgt spid="38"/>
                                        </p:tgtEl>
                                        <p:attrNameLst>
                                          <p:attrName>ppt_w</p:attrName>
                                        </p:attrNameLst>
                                      </p:cBhvr>
                                      <p:tavLst>
                                        <p:tav tm="0">
                                          <p:val>
                                            <p:fltVal val="0"/>
                                          </p:val>
                                        </p:tav>
                                        <p:tav tm="100000">
                                          <p:val>
                                            <p:strVal val="#ppt_w"/>
                                          </p:val>
                                        </p:tav>
                                      </p:tavLst>
                                    </p:anim>
                                    <p:anim calcmode="lin" valueType="num">
                                      <p:cBhvr>
                                        <p:cTn id="83" dur="500" fill="hold"/>
                                        <p:tgtEl>
                                          <p:spTgt spid="38"/>
                                        </p:tgtEl>
                                        <p:attrNameLst>
                                          <p:attrName>ppt_h</p:attrName>
                                        </p:attrNameLst>
                                      </p:cBhvr>
                                      <p:tavLst>
                                        <p:tav tm="0">
                                          <p:val>
                                            <p:fltVal val="0"/>
                                          </p:val>
                                        </p:tav>
                                        <p:tav tm="100000">
                                          <p:val>
                                            <p:strVal val="#ppt_h"/>
                                          </p:val>
                                        </p:tav>
                                      </p:tavLst>
                                    </p:anim>
                                    <p:animEffect transition="in" filter="fade">
                                      <p:cBhvr>
                                        <p:cTn id="84" dur="500"/>
                                        <p:tgtEl>
                                          <p:spTgt spid="38"/>
                                        </p:tgtEl>
                                      </p:cBhvr>
                                    </p:animEffect>
                                  </p:childTnLst>
                                </p:cTn>
                              </p:par>
                              <p:par>
                                <p:cTn id="85" presetID="53" presetClass="exit" presetSubtype="32" fill="hold" nodeType="withEffect">
                                  <p:stCondLst>
                                    <p:cond delay="0"/>
                                  </p:stCondLst>
                                  <p:childTnLst>
                                    <p:anim calcmode="lin" valueType="num">
                                      <p:cBhvr>
                                        <p:cTn id="86" dur="500"/>
                                        <p:tgtEl>
                                          <p:spTgt spid="23"/>
                                        </p:tgtEl>
                                        <p:attrNameLst>
                                          <p:attrName>ppt_w</p:attrName>
                                        </p:attrNameLst>
                                      </p:cBhvr>
                                      <p:tavLst>
                                        <p:tav tm="0">
                                          <p:val>
                                            <p:strVal val="ppt_w"/>
                                          </p:val>
                                        </p:tav>
                                        <p:tav tm="100000">
                                          <p:val>
                                            <p:fltVal val="0"/>
                                          </p:val>
                                        </p:tav>
                                      </p:tavLst>
                                    </p:anim>
                                    <p:anim calcmode="lin" valueType="num">
                                      <p:cBhvr>
                                        <p:cTn id="87" dur="500"/>
                                        <p:tgtEl>
                                          <p:spTgt spid="23"/>
                                        </p:tgtEl>
                                        <p:attrNameLst>
                                          <p:attrName>ppt_h</p:attrName>
                                        </p:attrNameLst>
                                      </p:cBhvr>
                                      <p:tavLst>
                                        <p:tav tm="0">
                                          <p:val>
                                            <p:strVal val="ppt_h"/>
                                          </p:val>
                                        </p:tav>
                                        <p:tav tm="100000">
                                          <p:val>
                                            <p:fltVal val="0"/>
                                          </p:val>
                                        </p:tav>
                                      </p:tavLst>
                                    </p:anim>
                                    <p:animEffect transition="out" filter="fade">
                                      <p:cBhvr>
                                        <p:cTn id="88" dur="500"/>
                                        <p:tgtEl>
                                          <p:spTgt spid="23"/>
                                        </p:tgtEl>
                                      </p:cBhvr>
                                    </p:animEffect>
                                    <p:set>
                                      <p:cBhvr>
                                        <p:cTn id="89" dur="1" fill="hold">
                                          <p:stCondLst>
                                            <p:cond delay="499"/>
                                          </p:stCondLst>
                                        </p:cTn>
                                        <p:tgtEl>
                                          <p:spTgt spid="23"/>
                                        </p:tgtEl>
                                        <p:attrNameLst>
                                          <p:attrName>style.visibility</p:attrName>
                                        </p:attrNameLst>
                                      </p:cBhvr>
                                      <p:to>
                                        <p:strVal val="hidden"/>
                                      </p:to>
                                    </p:set>
                                  </p:childTnLst>
                                </p:cTn>
                              </p:par>
                              <p:par>
                                <p:cTn id="90" presetID="53" presetClass="entr" presetSubtype="16" fill="hold" nodeType="withEffect">
                                  <p:stCondLst>
                                    <p:cond delay="0"/>
                                  </p:stCondLst>
                                  <p:childTnLst>
                                    <p:set>
                                      <p:cBhvr>
                                        <p:cTn id="91" dur="1" fill="hold">
                                          <p:stCondLst>
                                            <p:cond delay="0"/>
                                          </p:stCondLst>
                                        </p:cTn>
                                        <p:tgtEl>
                                          <p:spTgt spid="42"/>
                                        </p:tgtEl>
                                        <p:attrNameLst>
                                          <p:attrName>style.visibility</p:attrName>
                                        </p:attrNameLst>
                                      </p:cBhvr>
                                      <p:to>
                                        <p:strVal val="visible"/>
                                      </p:to>
                                    </p:set>
                                    <p:anim calcmode="lin" valueType="num">
                                      <p:cBhvr>
                                        <p:cTn id="92" dur="500" fill="hold"/>
                                        <p:tgtEl>
                                          <p:spTgt spid="42"/>
                                        </p:tgtEl>
                                        <p:attrNameLst>
                                          <p:attrName>ppt_w</p:attrName>
                                        </p:attrNameLst>
                                      </p:cBhvr>
                                      <p:tavLst>
                                        <p:tav tm="0">
                                          <p:val>
                                            <p:fltVal val="0"/>
                                          </p:val>
                                        </p:tav>
                                        <p:tav tm="100000">
                                          <p:val>
                                            <p:strVal val="#ppt_w"/>
                                          </p:val>
                                        </p:tav>
                                      </p:tavLst>
                                    </p:anim>
                                    <p:anim calcmode="lin" valueType="num">
                                      <p:cBhvr>
                                        <p:cTn id="93" dur="500" fill="hold"/>
                                        <p:tgtEl>
                                          <p:spTgt spid="42"/>
                                        </p:tgtEl>
                                        <p:attrNameLst>
                                          <p:attrName>ppt_h</p:attrName>
                                        </p:attrNameLst>
                                      </p:cBhvr>
                                      <p:tavLst>
                                        <p:tav tm="0">
                                          <p:val>
                                            <p:fltVal val="0"/>
                                          </p:val>
                                        </p:tav>
                                        <p:tav tm="100000">
                                          <p:val>
                                            <p:strVal val="#ppt_h"/>
                                          </p:val>
                                        </p:tav>
                                      </p:tavLst>
                                    </p:anim>
                                    <p:animEffect transition="in" filter="fade">
                                      <p:cBhvr>
                                        <p:cTn id="94" dur="500"/>
                                        <p:tgtEl>
                                          <p:spTgt spid="42"/>
                                        </p:tgtEl>
                                      </p:cBhvr>
                                    </p:animEffect>
                                  </p:childTnLst>
                                </p:cTn>
                              </p:par>
                              <p:par>
                                <p:cTn id="95" presetID="53" presetClass="exit" presetSubtype="32" fill="hold" nodeType="withEffect">
                                  <p:stCondLst>
                                    <p:cond delay="0"/>
                                  </p:stCondLst>
                                  <p:childTnLst>
                                    <p:anim calcmode="lin" valueType="num">
                                      <p:cBhvr>
                                        <p:cTn id="96" dur="500"/>
                                        <p:tgtEl>
                                          <p:spTgt spid="22"/>
                                        </p:tgtEl>
                                        <p:attrNameLst>
                                          <p:attrName>ppt_w</p:attrName>
                                        </p:attrNameLst>
                                      </p:cBhvr>
                                      <p:tavLst>
                                        <p:tav tm="0">
                                          <p:val>
                                            <p:strVal val="ppt_w"/>
                                          </p:val>
                                        </p:tav>
                                        <p:tav tm="100000">
                                          <p:val>
                                            <p:fltVal val="0"/>
                                          </p:val>
                                        </p:tav>
                                      </p:tavLst>
                                    </p:anim>
                                    <p:anim calcmode="lin" valueType="num">
                                      <p:cBhvr>
                                        <p:cTn id="97" dur="500"/>
                                        <p:tgtEl>
                                          <p:spTgt spid="22"/>
                                        </p:tgtEl>
                                        <p:attrNameLst>
                                          <p:attrName>ppt_h</p:attrName>
                                        </p:attrNameLst>
                                      </p:cBhvr>
                                      <p:tavLst>
                                        <p:tav tm="0">
                                          <p:val>
                                            <p:strVal val="ppt_h"/>
                                          </p:val>
                                        </p:tav>
                                        <p:tav tm="100000">
                                          <p:val>
                                            <p:fltVal val="0"/>
                                          </p:val>
                                        </p:tav>
                                      </p:tavLst>
                                    </p:anim>
                                    <p:animEffect transition="out" filter="fade">
                                      <p:cBhvr>
                                        <p:cTn id="98" dur="500"/>
                                        <p:tgtEl>
                                          <p:spTgt spid="22"/>
                                        </p:tgtEl>
                                      </p:cBhvr>
                                    </p:animEffect>
                                    <p:set>
                                      <p:cBhvr>
                                        <p:cTn id="99" dur="1" fill="hold">
                                          <p:stCondLst>
                                            <p:cond delay="499"/>
                                          </p:stCondLst>
                                        </p:cTn>
                                        <p:tgtEl>
                                          <p:spTgt spid="22"/>
                                        </p:tgtEl>
                                        <p:attrNameLst>
                                          <p:attrName>style.visibility</p:attrName>
                                        </p:attrNameLst>
                                      </p:cBhvr>
                                      <p:to>
                                        <p:strVal val="hidden"/>
                                      </p:to>
                                    </p:set>
                                  </p:childTnLst>
                                </p:cTn>
                              </p:par>
                              <p:par>
                                <p:cTn id="100" presetID="53" presetClass="entr" presetSubtype="16" fill="hold" nodeType="withEffect">
                                  <p:stCondLst>
                                    <p:cond delay="0"/>
                                  </p:stCondLst>
                                  <p:childTnLst>
                                    <p:set>
                                      <p:cBhvr>
                                        <p:cTn id="101" dur="1" fill="hold">
                                          <p:stCondLst>
                                            <p:cond delay="0"/>
                                          </p:stCondLst>
                                        </p:cTn>
                                        <p:tgtEl>
                                          <p:spTgt spid="46"/>
                                        </p:tgtEl>
                                        <p:attrNameLst>
                                          <p:attrName>style.visibility</p:attrName>
                                        </p:attrNameLst>
                                      </p:cBhvr>
                                      <p:to>
                                        <p:strVal val="visible"/>
                                      </p:to>
                                    </p:set>
                                    <p:anim calcmode="lin" valueType="num">
                                      <p:cBhvr>
                                        <p:cTn id="102" dur="500" fill="hold"/>
                                        <p:tgtEl>
                                          <p:spTgt spid="46"/>
                                        </p:tgtEl>
                                        <p:attrNameLst>
                                          <p:attrName>ppt_w</p:attrName>
                                        </p:attrNameLst>
                                      </p:cBhvr>
                                      <p:tavLst>
                                        <p:tav tm="0">
                                          <p:val>
                                            <p:fltVal val="0"/>
                                          </p:val>
                                        </p:tav>
                                        <p:tav tm="100000">
                                          <p:val>
                                            <p:strVal val="#ppt_w"/>
                                          </p:val>
                                        </p:tav>
                                      </p:tavLst>
                                    </p:anim>
                                    <p:anim calcmode="lin" valueType="num">
                                      <p:cBhvr>
                                        <p:cTn id="103" dur="500" fill="hold"/>
                                        <p:tgtEl>
                                          <p:spTgt spid="46"/>
                                        </p:tgtEl>
                                        <p:attrNameLst>
                                          <p:attrName>ppt_h</p:attrName>
                                        </p:attrNameLst>
                                      </p:cBhvr>
                                      <p:tavLst>
                                        <p:tav tm="0">
                                          <p:val>
                                            <p:fltVal val="0"/>
                                          </p:val>
                                        </p:tav>
                                        <p:tav tm="100000">
                                          <p:val>
                                            <p:strVal val="#ppt_h"/>
                                          </p:val>
                                        </p:tav>
                                      </p:tavLst>
                                    </p:anim>
                                    <p:animEffect transition="in" filter="fade">
                                      <p:cBhvr>
                                        <p:cTn id="104" dur="500"/>
                                        <p:tgtEl>
                                          <p:spTgt spid="46"/>
                                        </p:tgtEl>
                                      </p:cBhvr>
                                    </p:animEffect>
                                  </p:childTnLst>
                                </p:cTn>
                              </p:par>
                              <p:par>
                                <p:cTn id="105" presetID="53" presetClass="exit" presetSubtype="32" fill="hold" nodeType="withEffect">
                                  <p:stCondLst>
                                    <p:cond delay="0"/>
                                  </p:stCondLst>
                                  <p:childTnLst>
                                    <p:anim calcmode="lin" valueType="num">
                                      <p:cBhvr>
                                        <p:cTn id="106" dur="500"/>
                                        <p:tgtEl>
                                          <p:spTgt spid="25"/>
                                        </p:tgtEl>
                                        <p:attrNameLst>
                                          <p:attrName>ppt_w</p:attrName>
                                        </p:attrNameLst>
                                      </p:cBhvr>
                                      <p:tavLst>
                                        <p:tav tm="0">
                                          <p:val>
                                            <p:strVal val="ppt_w"/>
                                          </p:val>
                                        </p:tav>
                                        <p:tav tm="100000">
                                          <p:val>
                                            <p:fltVal val="0"/>
                                          </p:val>
                                        </p:tav>
                                      </p:tavLst>
                                    </p:anim>
                                    <p:anim calcmode="lin" valueType="num">
                                      <p:cBhvr>
                                        <p:cTn id="107" dur="500"/>
                                        <p:tgtEl>
                                          <p:spTgt spid="25"/>
                                        </p:tgtEl>
                                        <p:attrNameLst>
                                          <p:attrName>ppt_h</p:attrName>
                                        </p:attrNameLst>
                                      </p:cBhvr>
                                      <p:tavLst>
                                        <p:tav tm="0">
                                          <p:val>
                                            <p:strVal val="ppt_h"/>
                                          </p:val>
                                        </p:tav>
                                        <p:tav tm="100000">
                                          <p:val>
                                            <p:fltVal val="0"/>
                                          </p:val>
                                        </p:tav>
                                      </p:tavLst>
                                    </p:anim>
                                    <p:animEffect transition="out" filter="fade">
                                      <p:cBhvr>
                                        <p:cTn id="108" dur="500"/>
                                        <p:tgtEl>
                                          <p:spTgt spid="25"/>
                                        </p:tgtEl>
                                      </p:cBhvr>
                                    </p:animEffect>
                                    <p:set>
                                      <p:cBhvr>
                                        <p:cTn id="109" dur="1" fill="hold">
                                          <p:stCondLst>
                                            <p:cond delay="499"/>
                                          </p:stCondLst>
                                        </p:cTn>
                                        <p:tgtEl>
                                          <p:spTgt spid="25"/>
                                        </p:tgtEl>
                                        <p:attrNameLst>
                                          <p:attrName>style.visibility</p:attrName>
                                        </p:attrNameLst>
                                      </p:cBhvr>
                                      <p:to>
                                        <p:strVal val="hidden"/>
                                      </p:to>
                                    </p:set>
                                  </p:childTnLst>
                                </p:cTn>
                              </p:par>
                              <p:par>
                                <p:cTn id="110" presetID="53" presetClass="entr" presetSubtype="16" fill="hold" nodeType="withEffect">
                                  <p:stCondLst>
                                    <p:cond delay="0"/>
                                  </p:stCondLst>
                                  <p:childTnLst>
                                    <p:set>
                                      <p:cBhvr>
                                        <p:cTn id="111" dur="1" fill="hold">
                                          <p:stCondLst>
                                            <p:cond delay="0"/>
                                          </p:stCondLst>
                                        </p:cTn>
                                        <p:tgtEl>
                                          <p:spTgt spid="50"/>
                                        </p:tgtEl>
                                        <p:attrNameLst>
                                          <p:attrName>style.visibility</p:attrName>
                                        </p:attrNameLst>
                                      </p:cBhvr>
                                      <p:to>
                                        <p:strVal val="visible"/>
                                      </p:to>
                                    </p:set>
                                    <p:anim calcmode="lin" valueType="num">
                                      <p:cBhvr>
                                        <p:cTn id="112" dur="500" fill="hold"/>
                                        <p:tgtEl>
                                          <p:spTgt spid="50"/>
                                        </p:tgtEl>
                                        <p:attrNameLst>
                                          <p:attrName>ppt_w</p:attrName>
                                        </p:attrNameLst>
                                      </p:cBhvr>
                                      <p:tavLst>
                                        <p:tav tm="0">
                                          <p:val>
                                            <p:fltVal val="0"/>
                                          </p:val>
                                        </p:tav>
                                        <p:tav tm="100000">
                                          <p:val>
                                            <p:strVal val="#ppt_w"/>
                                          </p:val>
                                        </p:tav>
                                      </p:tavLst>
                                    </p:anim>
                                    <p:anim calcmode="lin" valueType="num">
                                      <p:cBhvr>
                                        <p:cTn id="113" dur="500" fill="hold"/>
                                        <p:tgtEl>
                                          <p:spTgt spid="50"/>
                                        </p:tgtEl>
                                        <p:attrNameLst>
                                          <p:attrName>ppt_h</p:attrName>
                                        </p:attrNameLst>
                                      </p:cBhvr>
                                      <p:tavLst>
                                        <p:tav tm="0">
                                          <p:val>
                                            <p:fltVal val="0"/>
                                          </p:val>
                                        </p:tav>
                                        <p:tav tm="100000">
                                          <p:val>
                                            <p:strVal val="#ppt_h"/>
                                          </p:val>
                                        </p:tav>
                                      </p:tavLst>
                                    </p:anim>
                                    <p:animEffect transition="in" filter="fade">
                                      <p:cBhvr>
                                        <p:cTn id="114" dur="500"/>
                                        <p:tgtEl>
                                          <p:spTgt spid="50"/>
                                        </p:tgtEl>
                                      </p:cBhvr>
                                    </p:animEffect>
                                  </p:childTnLst>
                                </p:cTn>
                              </p:par>
                            </p:childTnLst>
                          </p:cTn>
                        </p:par>
                      </p:childTnLst>
                    </p:cTn>
                  </p:par>
                  <p:par>
                    <p:cTn id="115" fill="hold">
                      <p:stCondLst>
                        <p:cond delay="indefinite"/>
                      </p:stCondLst>
                      <p:childTnLst>
                        <p:par>
                          <p:cTn id="116" fill="hold">
                            <p:stCondLst>
                              <p:cond delay="0"/>
                            </p:stCondLst>
                            <p:childTnLst>
                              <p:par>
                                <p:cTn id="117" presetID="42" presetClass="path" presetSubtype="0" accel="50000" decel="50000" fill="hold" nodeType="clickEffect">
                                  <p:stCondLst>
                                    <p:cond delay="0"/>
                                  </p:stCondLst>
                                  <p:childTnLst>
                                    <p:animMotion origin="layout" path="M 3.125E-6 -4.44444E-6 L -0.64492 0.43287 " pathEditMode="relative" rAng="0" ptsTypes="AA">
                                      <p:cBhvr>
                                        <p:cTn id="118" dur="2000" fill="hold"/>
                                        <p:tgtEl>
                                          <p:spTgt spid="28"/>
                                        </p:tgtEl>
                                        <p:attrNameLst>
                                          <p:attrName>ppt_x</p:attrName>
                                          <p:attrName>ppt_y</p:attrName>
                                        </p:attrNameLst>
                                      </p:cBhvr>
                                      <p:rCtr x="-32253" y="21644"/>
                                    </p:animMotion>
                                  </p:childTnLst>
                                </p:cTn>
                              </p:par>
                              <p:par>
                                <p:cTn id="119" presetID="42" presetClass="path" presetSubtype="0" accel="50000" decel="50000" fill="hold" nodeType="withEffect">
                                  <p:stCondLst>
                                    <p:cond delay="0"/>
                                  </p:stCondLst>
                                  <p:childTnLst>
                                    <p:animMotion origin="layout" path="M 2.70833E-6 3.7037E-7 L -0.53242 0.425 " pathEditMode="relative" rAng="0" ptsTypes="AA">
                                      <p:cBhvr>
                                        <p:cTn id="120" dur="2000" fill="hold"/>
                                        <p:tgtEl>
                                          <p:spTgt spid="29"/>
                                        </p:tgtEl>
                                        <p:attrNameLst>
                                          <p:attrName>ppt_x</p:attrName>
                                          <p:attrName>ppt_y</p:attrName>
                                        </p:attrNameLst>
                                      </p:cBhvr>
                                      <p:rCtr x="-26628" y="21250"/>
                                    </p:animMotion>
                                  </p:childTnLst>
                                </p:cTn>
                              </p:par>
                              <p:par>
                                <p:cTn id="121" presetID="42" presetClass="path" presetSubtype="0" accel="50000" decel="50000" fill="hold" nodeType="withEffect">
                                  <p:stCondLst>
                                    <p:cond delay="0"/>
                                  </p:stCondLst>
                                  <p:childTnLst>
                                    <p:animMotion origin="layout" path="M -4.16667E-7 -1.85185E-6 L -0.17669 0.26667 " pathEditMode="relative" rAng="0" ptsTypes="AA">
                                      <p:cBhvr>
                                        <p:cTn id="122" dur="2000" fill="hold"/>
                                        <p:tgtEl>
                                          <p:spTgt spid="27"/>
                                        </p:tgtEl>
                                        <p:attrNameLst>
                                          <p:attrName>ppt_x</p:attrName>
                                          <p:attrName>ppt_y</p:attrName>
                                        </p:attrNameLst>
                                      </p:cBhvr>
                                      <p:rCtr x="-8841" y="13333"/>
                                    </p:animMotion>
                                  </p:childTnLst>
                                </p:cTn>
                              </p:par>
                              <p:par>
                                <p:cTn id="123" presetID="42" presetClass="path" presetSubtype="0" accel="50000" decel="50000" fill="hold" nodeType="withEffect">
                                  <p:stCondLst>
                                    <p:cond delay="0"/>
                                  </p:stCondLst>
                                  <p:childTnLst>
                                    <p:animMotion origin="layout" path="M 0 0 L 0 0.25 E" pathEditMode="relative" ptsTypes="">
                                      <p:cBhvr>
                                        <p:cTn id="124" dur="2000" fill="hold"/>
                                        <p:tgtEl>
                                          <p:spTgt spid="26"/>
                                        </p:tgtEl>
                                        <p:attrNameLst>
                                          <p:attrName>ppt_x</p:attrName>
                                          <p:attrName>ppt_y</p:attrName>
                                        </p:attrNameLst>
                                      </p:cBhvr>
                                    </p:animMotion>
                                  </p:childTnLst>
                                </p:cTn>
                              </p:par>
                            </p:childTnLst>
                          </p:cTn>
                        </p:par>
                        <p:par>
                          <p:cTn id="125" fill="hold">
                            <p:stCondLst>
                              <p:cond delay="2000"/>
                            </p:stCondLst>
                            <p:childTnLst>
                              <p:par>
                                <p:cTn id="126" presetID="53" presetClass="exit" presetSubtype="32" fill="hold" nodeType="afterEffect">
                                  <p:stCondLst>
                                    <p:cond delay="0"/>
                                  </p:stCondLst>
                                  <p:childTnLst>
                                    <p:anim calcmode="lin" valueType="num">
                                      <p:cBhvr>
                                        <p:cTn id="127" dur="500"/>
                                        <p:tgtEl>
                                          <p:spTgt spid="28"/>
                                        </p:tgtEl>
                                        <p:attrNameLst>
                                          <p:attrName>ppt_w</p:attrName>
                                        </p:attrNameLst>
                                      </p:cBhvr>
                                      <p:tavLst>
                                        <p:tav tm="0">
                                          <p:val>
                                            <p:strVal val="ppt_w"/>
                                          </p:val>
                                        </p:tav>
                                        <p:tav tm="100000">
                                          <p:val>
                                            <p:fltVal val="0"/>
                                          </p:val>
                                        </p:tav>
                                      </p:tavLst>
                                    </p:anim>
                                    <p:anim calcmode="lin" valueType="num">
                                      <p:cBhvr>
                                        <p:cTn id="128" dur="500"/>
                                        <p:tgtEl>
                                          <p:spTgt spid="28"/>
                                        </p:tgtEl>
                                        <p:attrNameLst>
                                          <p:attrName>ppt_h</p:attrName>
                                        </p:attrNameLst>
                                      </p:cBhvr>
                                      <p:tavLst>
                                        <p:tav tm="0">
                                          <p:val>
                                            <p:strVal val="ppt_h"/>
                                          </p:val>
                                        </p:tav>
                                        <p:tav tm="100000">
                                          <p:val>
                                            <p:fltVal val="0"/>
                                          </p:val>
                                        </p:tav>
                                      </p:tavLst>
                                    </p:anim>
                                    <p:animEffect transition="out" filter="fade">
                                      <p:cBhvr>
                                        <p:cTn id="129" dur="500"/>
                                        <p:tgtEl>
                                          <p:spTgt spid="28"/>
                                        </p:tgtEl>
                                      </p:cBhvr>
                                    </p:animEffect>
                                    <p:set>
                                      <p:cBhvr>
                                        <p:cTn id="130" dur="1" fill="hold">
                                          <p:stCondLst>
                                            <p:cond delay="499"/>
                                          </p:stCondLst>
                                        </p:cTn>
                                        <p:tgtEl>
                                          <p:spTgt spid="28"/>
                                        </p:tgtEl>
                                        <p:attrNameLst>
                                          <p:attrName>style.visibility</p:attrName>
                                        </p:attrNameLst>
                                      </p:cBhvr>
                                      <p:to>
                                        <p:strVal val="hidden"/>
                                      </p:to>
                                    </p:set>
                                  </p:childTnLst>
                                </p:cTn>
                              </p:par>
                              <p:par>
                                <p:cTn id="131" presetID="53" presetClass="entr" presetSubtype="16" fill="hold" nodeType="withEffect">
                                  <p:stCondLst>
                                    <p:cond delay="0"/>
                                  </p:stCondLst>
                                  <p:childTnLst>
                                    <p:set>
                                      <p:cBhvr>
                                        <p:cTn id="132" dur="1" fill="hold">
                                          <p:stCondLst>
                                            <p:cond delay="0"/>
                                          </p:stCondLst>
                                        </p:cTn>
                                        <p:tgtEl>
                                          <p:spTgt spid="36"/>
                                        </p:tgtEl>
                                        <p:attrNameLst>
                                          <p:attrName>style.visibility</p:attrName>
                                        </p:attrNameLst>
                                      </p:cBhvr>
                                      <p:to>
                                        <p:strVal val="visible"/>
                                      </p:to>
                                    </p:set>
                                    <p:anim calcmode="lin" valueType="num">
                                      <p:cBhvr>
                                        <p:cTn id="133" dur="500" fill="hold"/>
                                        <p:tgtEl>
                                          <p:spTgt spid="36"/>
                                        </p:tgtEl>
                                        <p:attrNameLst>
                                          <p:attrName>ppt_w</p:attrName>
                                        </p:attrNameLst>
                                      </p:cBhvr>
                                      <p:tavLst>
                                        <p:tav tm="0">
                                          <p:val>
                                            <p:fltVal val="0"/>
                                          </p:val>
                                        </p:tav>
                                        <p:tav tm="100000">
                                          <p:val>
                                            <p:strVal val="#ppt_w"/>
                                          </p:val>
                                        </p:tav>
                                      </p:tavLst>
                                    </p:anim>
                                    <p:anim calcmode="lin" valueType="num">
                                      <p:cBhvr>
                                        <p:cTn id="134" dur="500" fill="hold"/>
                                        <p:tgtEl>
                                          <p:spTgt spid="36"/>
                                        </p:tgtEl>
                                        <p:attrNameLst>
                                          <p:attrName>ppt_h</p:attrName>
                                        </p:attrNameLst>
                                      </p:cBhvr>
                                      <p:tavLst>
                                        <p:tav tm="0">
                                          <p:val>
                                            <p:fltVal val="0"/>
                                          </p:val>
                                        </p:tav>
                                        <p:tav tm="100000">
                                          <p:val>
                                            <p:strVal val="#ppt_h"/>
                                          </p:val>
                                        </p:tav>
                                      </p:tavLst>
                                    </p:anim>
                                    <p:animEffect transition="in" filter="fade">
                                      <p:cBhvr>
                                        <p:cTn id="135" dur="500"/>
                                        <p:tgtEl>
                                          <p:spTgt spid="36"/>
                                        </p:tgtEl>
                                      </p:cBhvr>
                                    </p:animEffect>
                                  </p:childTnLst>
                                </p:cTn>
                              </p:par>
                              <p:par>
                                <p:cTn id="136" presetID="53" presetClass="exit" presetSubtype="32" fill="hold" nodeType="withEffect">
                                  <p:stCondLst>
                                    <p:cond delay="0"/>
                                  </p:stCondLst>
                                  <p:childTnLst>
                                    <p:anim calcmode="lin" valueType="num">
                                      <p:cBhvr>
                                        <p:cTn id="137" dur="500"/>
                                        <p:tgtEl>
                                          <p:spTgt spid="29"/>
                                        </p:tgtEl>
                                        <p:attrNameLst>
                                          <p:attrName>ppt_w</p:attrName>
                                        </p:attrNameLst>
                                      </p:cBhvr>
                                      <p:tavLst>
                                        <p:tav tm="0">
                                          <p:val>
                                            <p:strVal val="ppt_w"/>
                                          </p:val>
                                        </p:tav>
                                        <p:tav tm="100000">
                                          <p:val>
                                            <p:fltVal val="0"/>
                                          </p:val>
                                        </p:tav>
                                      </p:tavLst>
                                    </p:anim>
                                    <p:anim calcmode="lin" valueType="num">
                                      <p:cBhvr>
                                        <p:cTn id="138" dur="500"/>
                                        <p:tgtEl>
                                          <p:spTgt spid="29"/>
                                        </p:tgtEl>
                                        <p:attrNameLst>
                                          <p:attrName>ppt_h</p:attrName>
                                        </p:attrNameLst>
                                      </p:cBhvr>
                                      <p:tavLst>
                                        <p:tav tm="0">
                                          <p:val>
                                            <p:strVal val="ppt_h"/>
                                          </p:val>
                                        </p:tav>
                                        <p:tav tm="100000">
                                          <p:val>
                                            <p:fltVal val="0"/>
                                          </p:val>
                                        </p:tav>
                                      </p:tavLst>
                                    </p:anim>
                                    <p:animEffect transition="out" filter="fade">
                                      <p:cBhvr>
                                        <p:cTn id="139" dur="500"/>
                                        <p:tgtEl>
                                          <p:spTgt spid="29"/>
                                        </p:tgtEl>
                                      </p:cBhvr>
                                    </p:animEffect>
                                    <p:set>
                                      <p:cBhvr>
                                        <p:cTn id="140" dur="1" fill="hold">
                                          <p:stCondLst>
                                            <p:cond delay="499"/>
                                          </p:stCondLst>
                                        </p:cTn>
                                        <p:tgtEl>
                                          <p:spTgt spid="29"/>
                                        </p:tgtEl>
                                        <p:attrNameLst>
                                          <p:attrName>style.visibility</p:attrName>
                                        </p:attrNameLst>
                                      </p:cBhvr>
                                      <p:to>
                                        <p:strVal val="hidden"/>
                                      </p:to>
                                    </p:set>
                                  </p:childTnLst>
                                </p:cTn>
                              </p:par>
                              <p:par>
                                <p:cTn id="141" presetID="53" presetClass="entr" presetSubtype="16" fill="hold" nodeType="withEffect">
                                  <p:stCondLst>
                                    <p:cond delay="0"/>
                                  </p:stCondLst>
                                  <p:childTnLst>
                                    <p:set>
                                      <p:cBhvr>
                                        <p:cTn id="142" dur="1" fill="hold">
                                          <p:stCondLst>
                                            <p:cond delay="0"/>
                                          </p:stCondLst>
                                        </p:cTn>
                                        <p:tgtEl>
                                          <p:spTgt spid="40"/>
                                        </p:tgtEl>
                                        <p:attrNameLst>
                                          <p:attrName>style.visibility</p:attrName>
                                        </p:attrNameLst>
                                      </p:cBhvr>
                                      <p:to>
                                        <p:strVal val="visible"/>
                                      </p:to>
                                    </p:set>
                                    <p:anim calcmode="lin" valueType="num">
                                      <p:cBhvr>
                                        <p:cTn id="143" dur="500" fill="hold"/>
                                        <p:tgtEl>
                                          <p:spTgt spid="40"/>
                                        </p:tgtEl>
                                        <p:attrNameLst>
                                          <p:attrName>ppt_w</p:attrName>
                                        </p:attrNameLst>
                                      </p:cBhvr>
                                      <p:tavLst>
                                        <p:tav tm="0">
                                          <p:val>
                                            <p:fltVal val="0"/>
                                          </p:val>
                                        </p:tav>
                                        <p:tav tm="100000">
                                          <p:val>
                                            <p:strVal val="#ppt_w"/>
                                          </p:val>
                                        </p:tav>
                                      </p:tavLst>
                                    </p:anim>
                                    <p:anim calcmode="lin" valueType="num">
                                      <p:cBhvr>
                                        <p:cTn id="144" dur="500" fill="hold"/>
                                        <p:tgtEl>
                                          <p:spTgt spid="40"/>
                                        </p:tgtEl>
                                        <p:attrNameLst>
                                          <p:attrName>ppt_h</p:attrName>
                                        </p:attrNameLst>
                                      </p:cBhvr>
                                      <p:tavLst>
                                        <p:tav tm="0">
                                          <p:val>
                                            <p:fltVal val="0"/>
                                          </p:val>
                                        </p:tav>
                                        <p:tav tm="100000">
                                          <p:val>
                                            <p:strVal val="#ppt_h"/>
                                          </p:val>
                                        </p:tav>
                                      </p:tavLst>
                                    </p:anim>
                                    <p:animEffect transition="in" filter="fade">
                                      <p:cBhvr>
                                        <p:cTn id="145" dur="500"/>
                                        <p:tgtEl>
                                          <p:spTgt spid="40"/>
                                        </p:tgtEl>
                                      </p:cBhvr>
                                    </p:animEffect>
                                  </p:childTnLst>
                                </p:cTn>
                              </p:par>
                              <p:par>
                                <p:cTn id="146" presetID="53" presetClass="exit" presetSubtype="32" fill="hold" nodeType="withEffect">
                                  <p:stCondLst>
                                    <p:cond delay="0"/>
                                  </p:stCondLst>
                                  <p:childTnLst>
                                    <p:anim calcmode="lin" valueType="num">
                                      <p:cBhvr>
                                        <p:cTn id="147" dur="500"/>
                                        <p:tgtEl>
                                          <p:spTgt spid="27"/>
                                        </p:tgtEl>
                                        <p:attrNameLst>
                                          <p:attrName>ppt_w</p:attrName>
                                        </p:attrNameLst>
                                      </p:cBhvr>
                                      <p:tavLst>
                                        <p:tav tm="0">
                                          <p:val>
                                            <p:strVal val="ppt_w"/>
                                          </p:val>
                                        </p:tav>
                                        <p:tav tm="100000">
                                          <p:val>
                                            <p:fltVal val="0"/>
                                          </p:val>
                                        </p:tav>
                                      </p:tavLst>
                                    </p:anim>
                                    <p:anim calcmode="lin" valueType="num">
                                      <p:cBhvr>
                                        <p:cTn id="148" dur="500"/>
                                        <p:tgtEl>
                                          <p:spTgt spid="27"/>
                                        </p:tgtEl>
                                        <p:attrNameLst>
                                          <p:attrName>ppt_h</p:attrName>
                                        </p:attrNameLst>
                                      </p:cBhvr>
                                      <p:tavLst>
                                        <p:tav tm="0">
                                          <p:val>
                                            <p:strVal val="ppt_h"/>
                                          </p:val>
                                        </p:tav>
                                        <p:tav tm="100000">
                                          <p:val>
                                            <p:fltVal val="0"/>
                                          </p:val>
                                        </p:tav>
                                      </p:tavLst>
                                    </p:anim>
                                    <p:animEffect transition="out" filter="fade">
                                      <p:cBhvr>
                                        <p:cTn id="149" dur="500"/>
                                        <p:tgtEl>
                                          <p:spTgt spid="27"/>
                                        </p:tgtEl>
                                      </p:cBhvr>
                                    </p:animEffect>
                                    <p:set>
                                      <p:cBhvr>
                                        <p:cTn id="150" dur="1" fill="hold">
                                          <p:stCondLst>
                                            <p:cond delay="499"/>
                                          </p:stCondLst>
                                        </p:cTn>
                                        <p:tgtEl>
                                          <p:spTgt spid="27"/>
                                        </p:tgtEl>
                                        <p:attrNameLst>
                                          <p:attrName>style.visibility</p:attrName>
                                        </p:attrNameLst>
                                      </p:cBhvr>
                                      <p:to>
                                        <p:strVal val="hidden"/>
                                      </p:to>
                                    </p:set>
                                  </p:childTnLst>
                                </p:cTn>
                              </p:par>
                              <p:par>
                                <p:cTn id="151" presetID="53" presetClass="entr" presetSubtype="16" fill="hold" nodeType="withEffect">
                                  <p:stCondLst>
                                    <p:cond delay="0"/>
                                  </p:stCondLst>
                                  <p:childTnLst>
                                    <p:set>
                                      <p:cBhvr>
                                        <p:cTn id="152" dur="1" fill="hold">
                                          <p:stCondLst>
                                            <p:cond delay="0"/>
                                          </p:stCondLst>
                                        </p:cTn>
                                        <p:tgtEl>
                                          <p:spTgt spid="44"/>
                                        </p:tgtEl>
                                        <p:attrNameLst>
                                          <p:attrName>style.visibility</p:attrName>
                                        </p:attrNameLst>
                                      </p:cBhvr>
                                      <p:to>
                                        <p:strVal val="visible"/>
                                      </p:to>
                                    </p:set>
                                    <p:anim calcmode="lin" valueType="num">
                                      <p:cBhvr>
                                        <p:cTn id="153" dur="500" fill="hold"/>
                                        <p:tgtEl>
                                          <p:spTgt spid="44"/>
                                        </p:tgtEl>
                                        <p:attrNameLst>
                                          <p:attrName>ppt_w</p:attrName>
                                        </p:attrNameLst>
                                      </p:cBhvr>
                                      <p:tavLst>
                                        <p:tav tm="0">
                                          <p:val>
                                            <p:fltVal val="0"/>
                                          </p:val>
                                        </p:tav>
                                        <p:tav tm="100000">
                                          <p:val>
                                            <p:strVal val="#ppt_w"/>
                                          </p:val>
                                        </p:tav>
                                      </p:tavLst>
                                    </p:anim>
                                    <p:anim calcmode="lin" valueType="num">
                                      <p:cBhvr>
                                        <p:cTn id="154" dur="500" fill="hold"/>
                                        <p:tgtEl>
                                          <p:spTgt spid="44"/>
                                        </p:tgtEl>
                                        <p:attrNameLst>
                                          <p:attrName>ppt_h</p:attrName>
                                        </p:attrNameLst>
                                      </p:cBhvr>
                                      <p:tavLst>
                                        <p:tav tm="0">
                                          <p:val>
                                            <p:fltVal val="0"/>
                                          </p:val>
                                        </p:tav>
                                        <p:tav tm="100000">
                                          <p:val>
                                            <p:strVal val="#ppt_h"/>
                                          </p:val>
                                        </p:tav>
                                      </p:tavLst>
                                    </p:anim>
                                    <p:animEffect transition="in" filter="fade">
                                      <p:cBhvr>
                                        <p:cTn id="155" dur="500"/>
                                        <p:tgtEl>
                                          <p:spTgt spid="44"/>
                                        </p:tgtEl>
                                      </p:cBhvr>
                                    </p:animEffect>
                                  </p:childTnLst>
                                </p:cTn>
                              </p:par>
                              <p:par>
                                <p:cTn id="156" presetID="53" presetClass="exit" presetSubtype="32" fill="hold" nodeType="withEffect">
                                  <p:stCondLst>
                                    <p:cond delay="0"/>
                                  </p:stCondLst>
                                  <p:childTnLst>
                                    <p:anim calcmode="lin" valueType="num">
                                      <p:cBhvr>
                                        <p:cTn id="157" dur="500"/>
                                        <p:tgtEl>
                                          <p:spTgt spid="26"/>
                                        </p:tgtEl>
                                        <p:attrNameLst>
                                          <p:attrName>ppt_w</p:attrName>
                                        </p:attrNameLst>
                                      </p:cBhvr>
                                      <p:tavLst>
                                        <p:tav tm="0">
                                          <p:val>
                                            <p:strVal val="ppt_w"/>
                                          </p:val>
                                        </p:tav>
                                        <p:tav tm="100000">
                                          <p:val>
                                            <p:fltVal val="0"/>
                                          </p:val>
                                        </p:tav>
                                      </p:tavLst>
                                    </p:anim>
                                    <p:anim calcmode="lin" valueType="num">
                                      <p:cBhvr>
                                        <p:cTn id="158" dur="500"/>
                                        <p:tgtEl>
                                          <p:spTgt spid="26"/>
                                        </p:tgtEl>
                                        <p:attrNameLst>
                                          <p:attrName>ppt_h</p:attrName>
                                        </p:attrNameLst>
                                      </p:cBhvr>
                                      <p:tavLst>
                                        <p:tav tm="0">
                                          <p:val>
                                            <p:strVal val="ppt_h"/>
                                          </p:val>
                                        </p:tav>
                                        <p:tav tm="100000">
                                          <p:val>
                                            <p:fltVal val="0"/>
                                          </p:val>
                                        </p:tav>
                                      </p:tavLst>
                                    </p:anim>
                                    <p:animEffect transition="out" filter="fade">
                                      <p:cBhvr>
                                        <p:cTn id="159" dur="500"/>
                                        <p:tgtEl>
                                          <p:spTgt spid="26"/>
                                        </p:tgtEl>
                                      </p:cBhvr>
                                    </p:animEffect>
                                    <p:set>
                                      <p:cBhvr>
                                        <p:cTn id="160" dur="1" fill="hold">
                                          <p:stCondLst>
                                            <p:cond delay="499"/>
                                          </p:stCondLst>
                                        </p:cTn>
                                        <p:tgtEl>
                                          <p:spTgt spid="26"/>
                                        </p:tgtEl>
                                        <p:attrNameLst>
                                          <p:attrName>style.visibility</p:attrName>
                                        </p:attrNameLst>
                                      </p:cBhvr>
                                      <p:to>
                                        <p:strVal val="hidden"/>
                                      </p:to>
                                    </p:set>
                                  </p:childTnLst>
                                </p:cTn>
                              </p:par>
                              <p:par>
                                <p:cTn id="161" presetID="53" presetClass="entr" presetSubtype="16" fill="hold" nodeType="withEffect">
                                  <p:stCondLst>
                                    <p:cond delay="0"/>
                                  </p:stCondLst>
                                  <p:childTnLst>
                                    <p:set>
                                      <p:cBhvr>
                                        <p:cTn id="162" dur="1" fill="hold">
                                          <p:stCondLst>
                                            <p:cond delay="0"/>
                                          </p:stCondLst>
                                        </p:cTn>
                                        <p:tgtEl>
                                          <p:spTgt spid="48"/>
                                        </p:tgtEl>
                                        <p:attrNameLst>
                                          <p:attrName>style.visibility</p:attrName>
                                        </p:attrNameLst>
                                      </p:cBhvr>
                                      <p:to>
                                        <p:strVal val="visible"/>
                                      </p:to>
                                    </p:set>
                                    <p:anim calcmode="lin" valueType="num">
                                      <p:cBhvr>
                                        <p:cTn id="163" dur="500" fill="hold"/>
                                        <p:tgtEl>
                                          <p:spTgt spid="48"/>
                                        </p:tgtEl>
                                        <p:attrNameLst>
                                          <p:attrName>ppt_w</p:attrName>
                                        </p:attrNameLst>
                                      </p:cBhvr>
                                      <p:tavLst>
                                        <p:tav tm="0">
                                          <p:val>
                                            <p:fltVal val="0"/>
                                          </p:val>
                                        </p:tav>
                                        <p:tav tm="100000">
                                          <p:val>
                                            <p:strVal val="#ppt_w"/>
                                          </p:val>
                                        </p:tav>
                                      </p:tavLst>
                                    </p:anim>
                                    <p:anim calcmode="lin" valueType="num">
                                      <p:cBhvr>
                                        <p:cTn id="164" dur="500" fill="hold"/>
                                        <p:tgtEl>
                                          <p:spTgt spid="48"/>
                                        </p:tgtEl>
                                        <p:attrNameLst>
                                          <p:attrName>ppt_h</p:attrName>
                                        </p:attrNameLst>
                                      </p:cBhvr>
                                      <p:tavLst>
                                        <p:tav tm="0">
                                          <p:val>
                                            <p:fltVal val="0"/>
                                          </p:val>
                                        </p:tav>
                                        <p:tav tm="100000">
                                          <p:val>
                                            <p:strVal val="#ppt_h"/>
                                          </p:val>
                                        </p:tav>
                                      </p:tavLst>
                                    </p:anim>
                                    <p:animEffect transition="in" filter="fade">
                                      <p:cBhvr>
                                        <p:cTn id="16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218DA9F-D997-4026-E379-D18F8127ECC7}"/>
              </a:ext>
            </a:extLst>
          </p:cNvPr>
          <p:cNvSpPr/>
          <p:nvPr/>
        </p:nvSpPr>
        <p:spPr>
          <a:xfrm>
            <a:off x="228600" y="180975"/>
            <a:ext cx="11687175" cy="59531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Picture 3">
            <a:extLst>
              <a:ext uri="{FF2B5EF4-FFF2-40B4-BE49-F238E27FC236}">
                <a16:creationId xmlns:a16="http://schemas.microsoft.com/office/drawing/2014/main" id="{9FA04299-92F6-3783-5620-23E8D10D367E}"/>
              </a:ext>
            </a:extLst>
          </p:cNvPr>
          <p:cNvPicPr>
            <a:picLocks noChangeAspect="1"/>
          </p:cNvPicPr>
          <p:nvPr/>
        </p:nvPicPr>
        <p:blipFill>
          <a:blip r:embed="rId2"/>
          <a:stretch>
            <a:fillRect/>
          </a:stretch>
        </p:blipFill>
        <p:spPr>
          <a:xfrm>
            <a:off x="714374" y="1285875"/>
            <a:ext cx="4445813" cy="2514600"/>
          </a:xfrm>
          <a:prstGeom prst="rect">
            <a:avLst/>
          </a:prstGeom>
        </p:spPr>
      </p:pic>
      <p:pic>
        <p:nvPicPr>
          <p:cNvPr id="5" name="Picture 4">
            <a:extLst>
              <a:ext uri="{FF2B5EF4-FFF2-40B4-BE49-F238E27FC236}">
                <a16:creationId xmlns:a16="http://schemas.microsoft.com/office/drawing/2014/main" id="{722F0B0E-160D-E787-0244-47978B53D8AB}"/>
              </a:ext>
            </a:extLst>
          </p:cNvPr>
          <p:cNvPicPr>
            <a:picLocks noChangeAspect="1"/>
          </p:cNvPicPr>
          <p:nvPr/>
        </p:nvPicPr>
        <p:blipFill>
          <a:blip r:embed="rId3"/>
          <a:stretch>
            <a:fillRect/>
          </a:stretch>
        </p:blipFill>
        <p:spPr>
          <a:xfrm>
            <a:off x="5791200" y="1466849"/>
            <a:ext cx="5810250" cy="2723555"/>
          </a:xfrm>
          <a:prstGeom prst="rect">
            <a:avLst/>
          </a:prstGeom>
        </p:spPr>
      </p:pic>
    </p:spTree>
    <p:extLst>
      <p:ext uri="{BB962C8B-B14F-4D97-AF65-F5344CB8AC3E}">
        <p14:creationId xmlns:p14="http://schemas.microsoft.com/office/powerpoint/2010/main" val="2246198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88857" y="103738"/>
            <a:ext cx="4070425" cy="2929268"/>
          </a:xfrm>
          <a:prstGeom prst="rect">
            <a:avLst/>
          </a:prstGeom>
          <a:solidFill>
            <a:schemeClr val="bg1"/>
          </a:solidFill>
          <a:ln w="73025"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mc:AlternateContent xmlns:mc="http://schemas.openxmlformats.org/markup-compatibility/2006" xmlns:a14="http://schemas.microsoft.com/office/drawing/2010/main">
        <mc:Choice Requires="a14">
          <p:sp>
            <p:nvSpPr>
              <p:cNvPr id="22" name="矩形: 圆角 6"/>
              <p:cNvSpPr/>
              <p:nvPr/>
            </p:nvSpPr>
            <p:spPr>
              <a:xfrm>
                <a:off x="3920384" y="1023930"/>
                <a:ext cx="8176366" cy="1904413"/>
              </a:xfrm>
              <a:prstGeom prst="roundRect">
                <a:avLst>
                  <a:gd name="adj" fmla="val 50000"/>
                </a:avLst>
              </a:prstGeom>
              <a:noFill/>
              <a:ln w="12700" cap="flat" cmpd="sng" algn="ctr">
                <a:noFill/>
                <a:prstDash val="solid"/>
                <a:miter lim="800000"/>
              </a:ln>
              <a:effectLst/>
            </p:spPr>
            <p:txBody>
              <a:bodyPr rtlCol="0" anchor="ctr"/>
              <a:lstStyle/>
              <a:p>
                <a:pPr marL="457200" lvl="0" indent="-457200" algn="just">
                  <a:buFont typeface="Arial" panose="020B0604020202020204" pitchFamily="34" charset="0"/>
                  <a:buChar char="•"/>
                  <a:defRPr/>
                </a:pPr>
                <a:r>
                  <a:rPr lang="vi-V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Có 3 chiếc bánh, chia đều cho 4 người, ta viết phép chia 3 : 4.</a:t>
                </a:r>
                <a:endParaRPr lang="en-US"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defRPr/>
                </a:pPr>
                <a:r>
                  <a:rPr lang="vi-V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Mỗi người nhận được </a:t>
                </a:r>
                <a14:m>
                  <m:oMath xmlns:m="http://schemas.openxmlformats.org/officeDocument/2006/math">
                    <m:f>
                      <m:fPr>
                        <m:ctrlPr>
                          <a:rPr lang="en-US" sz="3600" b="1" i="1" kern="0">
                            <a:solidFill>
                              <a:srgbClr val="002060"/>
                            </a:solidFill>
                            <a:latin typeface="Cambria Math" panose="02040503050406030204" pitchFamily="18" charset="0"/>
                            <a:ea typeface="Cambria" panose="02040503050406030204" pitchFamily="18" charset="0"/>
                            <a:sym typeface="Fredoka One"/>
                          </a:rPr>
                        </m:ctrlPr>
                      </m:fPr>
                      <m:num>
                        <m:r>
                          <a:rPr lang="en-US" sz="3600" b="1" i="1" kern="0">
                            <a:solidFill>
                              <a:srgbClr val="002060"/>
                            </a:solidFill>
                            <a:latin typeface="Cambria Math" panose="02040503050406030204" pitchFamily="18" charset="0"/>
                            <a:ea typeface="Cambria" panose="02040503050406030204" pitchFamily="18" charset="0"/>
                            <a:sym typeface="Fredoka One"/>
                          </a:rPr>
                          <m:t>𝟑</m:t>
                        </m:r>
                      </m:num>
                      <m:den>
                        <m:r>
                          <a:rPr lang="en-US" sz="3600" b="1" i="1" kern="0">
                            <a:solidFill>
                              <a:srgbClr val="002060"/>
                            </a:solidFill>
                            <a:latin typeface="Cambria Math" panose="02040503050406030204" pitchFamily="18" charset="0"/>
                            <a:ea typeface="Cambria" panose="02040503050406030204" pitchFamily="18" charset="0"/>
                            <a:sym typeface="Fredoka One"/>
                          </a:rPr>
                          <m:t>𝟒</m:t>
                        </m:r>
                      </m:den>
                    </m:f>
                    <m:r>
                      <a:rPr lang="en-US" sz="3600" b="1" i="1" kern="0">
                        <a:solidFill>
                          <a:srgbClr val="002060"/>
                        </a:solidFill>
                        <a:latin typeface="Cambria Math" panose="02040503050406030204" pitchFamily="18" charset="0"/>
                        <a:ea typeface="Cambria" panose="02040503050406030204" pitchFamily="18" charset="0"/>
                        <a:sym typeface="Fredoka One"/>
                      </a:rPr>
                      <m:t> </m:t>
                    </m:r>
                  </m:oMath>
                </a14:m>
                <a:r>
                  <a:rPr lang="vi-V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chiếc bánh</a:t>
                </a:r>
                <a:r>
                  <a:rPr lang="en-US"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p>
              <a:p>
                <a:pPr marL="457200" lvl="0" indent="-457200" algn="just">
                  <a:buFont typeface="Arial" panose="020B0604020202020204" pitchFamily="34" charset="0"/>
                  <a:buChar char="•"/>
                  <a:defRPr/>
                </a:pPr>
                <a:r>
                  <a:rPr lang="vi-V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Vậy thương 3 : 4 cũng là </a:t>
                </a:r>
                <a14:m>
                  <m:oMath xmlns:m="http://schemas.openxmlformats.org/officeDocument/2006/math">
                    <m:f>
                      <m:fPr>
                        <m:ctrlPr>
                          <a:rPr lang="en-US" sz="3600" b="1" i="1" kern="0">
                            <a:solidFill>
                              <a:srgbClr val="002060"/>
                            </a:solidFill>
                            <a:latin typeface="Cambria Math" panose="02040503050406030204" pitchFamily="18" charset="0"/>
                            <a:ea typeface="Cambria" panose="02040503050406030204" pitchFamily="18" charset="0"/>
                            <a:sym typeface="Fredoka One"/>
                          </a:rPr>
                        </m:ctrlPr>
                      </m:fPr>
                      <m:num>
                        <m:r>
                          <a:rPr lang="en-US" sz="3600" b="1" i="1" kern="0">
                            <a:solidFill>
                              <a:srgbClr val="002060"/>
                            </a:solidFill>
                            <a:latin typeface="Cambria Math" panose="02040503050406030204" pitchFamily="18" charset="0"/>
                            <a:ea typeface="Cambria" panose="02040503050406030204" pitchFamily="18" charset="0"/>
                            <a:sym typeface="Fredoka One"/>
                          </a:rPr>
                          <m:t>𝟑</m:t>
                        </m:r>
                      </m:num>
                      <m:den>
                        <m:r>
                          <a:rPr lang="en-US" sz="3600" b="1" i="1" kern="0">
                            <a:solidFill>
                              <a:srgbClr val="002060"/>
                            </a:solidFill>
                            <a:latin typeface="Cambria Math" panose="02040503050406030204" pitchFamily="18" charset="0"/>
                            <a:ea typeface="Cambria" panose="02040503050406030204" pitchFamily="18" charset="0"/>
                            <a:sym typeface="Fredoka One"/>
                          </a:rPr>
                          <m:t>𝟒</m:t>
                        </m:r>
                      </m:den>
                    </m:f>
                  </m:oMath>
                </a14:m>
                <a:r>
                  <a:rPr 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vi-V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Ta có 3: 4</a:t>
                </a:r>
                <a:r>
                  <a:rPr lang="en-US"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a:t>
                </a:r>
                <a14:m>
                  <m:oMath xmlns:m="http://schemas.openxmlformats.org/officeDocument/2006/math">
                    <m:f>
                      <m:fPr>
                        <m:ctrlPr>
                          <a:rPr lang="en-US" sz="3600" b="1" i="1" kern="0">
                            <a:solidFill>
                              <a:srgbClr val="002060"/>
                            </a:solidFill>
                            <a:latin typeface="Cambria Math" panose="02040503050406030204" pitchFamily="18" charset="0"/>
                            <a:ea typeface="Cambria" panose="02040503050406030204" pitchFamily="18" charset="0"/>
                            <a:sym typeface="Fredoka One"/>
                          </a:rPr>
                        </m:ctrlPr>
                      </m:fPr>
                      <m:num>
                        <m:r>
                          <a:rPr lang="en-US" sz="3600" b="1" i="1" kern="0">
                            <a:solidFill>
                              <a:srgbClr val="002060"/>
                            </a:solidFill>
                            <a:latin typeface="Cambria Math" panose="02040503050406030204" pitchFamily="18" charset="0"/>
                            <a:ea typeface="Cambria" panose="02040503050406030204" pitchFamily="18" charset="0"/>
                            <a:sym typeface="Fredoka One"/>
                          </a:rPr>
                          <m:t>𝟑</m:t>
                        </m:r>
                      </m:num>
                      <m:den>
                        <m:r>
                          <a:rPr lang="en-US" sz="3600" b="1" i="1" kern="0">
                            <a:solidFill>
                              <a:srgbClr val="002060"/>
                            </a:solidFill>
                            <a:latin typeface="Cambria Math" panose="02040503050406030204" pitchFamily="18" charset="0"/>
                            <a:ea typeface="Cambria" panose="02040503050406030204" pitchFamily="18" charset="0"/>
                            <a:sym typeface="Fredoka One"/>
                          </a:rPr>
                          <m:t>𝟒</m:t>
                        </m:r>
                      </m:den>
                    </m:f>
                  </m:oMath>
                </a14:m>
                <a:r>
                  <a:rPr 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endParaRPr kumimoji="0" lang="en-US" sz="2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mc:Choice>
        <mc:Fallback xmlns="">
          <p:sp>
            <p:nvSpPr>
              <p:cNvPr id="22" name="矩形: 圆角 6"/>
              <p:cNvSpPr>
                <a:spLocks noRot="1" noChangeAspect="1" noMove="1" noResize="1" noEditPoints="1" noAdjustHandles="1" noChangeArrowheads="1" noChangeShapeType="1" noTextEdit="1"/>
              </p:cNvSpPr>
              <p:nvPr/>
            </p:nvSpPr>
            <p:spPr>
              <a:xfrm>
                <a:off x="3920384" y="1023930"/>
                <a:ext cx="8176366" cy="1904413"/>
              </a:xfrm>
              <a:prstGeom prst="roundRect">
                <a:avLst>
                  <a:gd name="adj" fmla="val 50000"/>
                </a:avLst>
              </a:prstGeom>
              <a:blipFill>
                <a:blip r:embed="rId2"/>
                <a:stretch>
                  <a:fillRect t="-19872" b="-19872"/>
                </a:stretch>
              </a:blipFill>
              <a:ln w="12700" cap="flat" cmpd="sng" algn="ctr">
                <a:noFill/>
                <a:prstDash val="solid"/>
                <a:miter lim="800000"/>
              </a:ln>
              <a:effectLst/>
            </p:spPr>
            <p:txBody>
              <a:bodyPr/>
              <a:lstStyle/>
              <a:p>
                <a:r>
                  <a:rPr lang="en-US">
                    <a:noFill/>
                  </a:rPr>
                  <a:t> </a:t>
                </a:r>
              </a:p>
            </p:txBody>
          </p:sp>
        </mc:Fallback>
      </mc:AlternateContent>
      <p:pic>
        <p:nvPicPr>
          <p:cNvPr id="23" name="Picture 2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67778" b="52803"/>
          <a:stretch/>
        </p:blipFill>
        <p:spPr>
          <a:xfrm>
            <a:off x="7387229" y="2999905"/>
            <a:ext cx="2209799" cy="3236773"/>
          </a:xfrm>
          <a:prstGeom prst="rect">
            <a:avLst/>
          </a:prstGeom>
        </p:spPr>
      </p:pic>
      <p:pic>
        <p:nvPicPr>
          <p:cNvPr id="24" name="Picture 2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36496" t="46787" r="34786" b="10478"/>
          <a:stretch/>
        </p:blipFill>
        <p:spPr>
          <a:xfrm>
            <a:off x="2650311" y="3305908"/>
            <a:ext cx="1969476" cy="2930770"/>
          </a:xfrm>
          <a:prstGeom prst="rect">
            <a:avLst/>
          </a:prstGeom>
        </p:spPr>
      </p:pic>
      <p:pic>
        <p:nvPicPr>
          <p:cNvPr id="25" name="Picture 2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5692" t="1660" r="67983" b="51503"/>
          <a:stretch/>
        </p:blipFill>
        <p:spPr>
          <a:xfrm>
            <a:off x="4741954" y="3106013"/>
            <a:ext cx="1805354" cy="3212123"/>
          </a:xfrm>
          <a:prstGeom prst="rect">
            <a:avLst/>
          </a:prstGeom>
        </p:spPr>
      </p:pic>
      <p:pic>
        <p:nvPicPr>
          <p:cNvPr id="26" name="Picture 25"/>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34037" t="4395" r="34510" b="50477"/>
          <a:stretch/>
        </p:blipFill>
        <p:spPr>
          <a:xfrm>
            <a:off x="274028" y="3141786"/>
            <a:ext cx="2157046" cy="3094892"/>
          </a:xfrm>
          <a:prstGeom prst="rect">
            <a:avLst/>
          </a:prstGeom>
        </p:spPr>
      </p:pic>
      <p:pic>
        <p:nvPicPr>
          <p:cNvPr id="29" name="Picture 2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50331" r="49827"/>
          <a:stretch/>
        </p:blipFill>
        <p:spPr>
          <a:xfrm>
            <a:off x="729806" y="1616588"/>
            <a:ext cx="1598128" cy="1582041"/>
          </a:xfrm>
          <a:prstGeom prst="rect">
            <a:avLst/>
          </a:prstGeom>
        </p:spPr>
      </p:pic>
      <p:pic>
        <p:nvPicPr>
          <p:cNvPr id="30" name="Picture 2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1" r="49827" b="49641"/>
          <a:stretch/>
        </p:blipFill>
        <p:spPr>
          <a:xfrm>
            <a:off x="625872" y="-257516"/>
            <a:ext cx="1691879" cy="1698149"/>
          </a:xfrm>
          <a:prstGeom prst="rect">
            <a:avLst/>
          </a:prstGeom>
        </p:spPr>
      </p:pic>
      <p:pic>
        <p:nvPicPr>
          <p:cNvPr id="31" name="Picture 30"/>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51833" t="8490" b="49162"/>
          <a:stretch/>
        </p:blipFill>
        <p:spPr>
          <a:xfrm>
            <a:off x="2507255" y="14310"/>
            <a:ext cx="1652028" cy="1452419"/>
          </a:xfrm>
          <a:prstGeom prst="rect">
            <a:avLst/>
          </a:prstGeom>
        </p:spPr>
      </p:pic>
    </p:spTree>
    <p:extLst>
      <p:ext uri="{BB962C8B-B14F-4D97-AF65-F5344CB8AC3E}">
        <p14:creationId xmlns:p14="http://schemas.microsoft.com/office/powerpoint/2010/main" val="128578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animEffect transition="in" filter="fade">
                                      <p:cBhvr>
                                        <p:cTn id="14" dur="500"/>
                                        <p:tgtEl>
                                          <p:spTgt spid="31"/>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24" dur="500"/>
                                        <p:tgtEl>
                                          <p:spTgt spid="2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29" dur="500"/>
                                        <p:tgtEl>
                                          <p:spTgt spid="2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34"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Rounded Corners 1">
                <a:extLst>
                  <a:ext uri="{FF2B5EF4-FFF2-40B4-BE49-F238E27FC236}">
                    <a16:creationId xmlns:a16="http://schemas.microsoft.com/office/drawing/2014/main" id="{4A773CFC-223C-E053-6AFC-15E2647F46F4}"/>
                  </a:ext>
                </a:extLst>
              </p:cNvPr>
              <p:cNvSpPr/>
              <p:nvPr/>
            </p:nvSpPr>
            <p:spPr>
              <a:xfrm>
                <a:off x="457200" y="228599"/>
                <a:ext cx="11353799" cy="6305551"/>
              </a:xfrm>
              <a:prstGeom prst="roundRect">
                <a:avLst/>
              </a:prstGeom>
              <a:solidFill>
                <a:srgbClr val="FBD5F1"/>
              </a:solidFill>
              <a:ln w="285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Nhận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xét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1: </a:t>
                </a:r>
              </a:p>
              <a:p>
                <a:pPr algn="just"/>
                <a:r>
                  <a:rPr lang="en-US" sz="3600" b="1" dirty="0">
                    <a:solidFill>
                      <a:srgbClr val="002060"/>
                    </a:solidFill>
                    <a:latin typeface="Cambria" panose="02040503050406030204" pitchFamily="18" charset="0"/>
                    <a:ea typeface="Cambria" panose="02040503050406030204" pitchFamily="18" charset="0"/>
                  </a:rPr>
                  <a:t>a) </a:t>
                </a:r>
                <a:r>
                  <a:rPr lang="nl-NL" sz="3600" dirty="0">
                    <a:solidFill>
                      <a:srgbClr val="002060"/>
                    </a:solidFill>
                    <a:latin typeface="Cambria" panose="02040503050406030204" pitchFamily="18" charset="0"/>
                    <a:ea typeface="Cambria" panose="02040503050406030204" pitchFamily="18" charset="0"/>
                  </a:rPr>
                  <a:t>Thương của phép chia một số tự nhiên cho một số tự nhiên (khác 0) có thể viết dưới dạng một phân số có tử số là số bị chia và mẫu số là số chia.</a:t>
                </a:r>
                <a:endParaRPr lang="en-US" sz="3600" dirty="0">
                  <a:solidFill>
                    <a:srgbClr val="002060"/>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Ví</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dụ</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3 : 5 = </a:t>
                </a:r>
                <a14:m>
                  <m:oMath xmlns:m="http://schemas.openxmlformats.org/officeDocument/2006/math">
                    <m:f>
                      <m:fPr>
                        <m:ctrlP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ctrlPr>
                      </m:fPr>
                      <m:num>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𝟑</m:t>
                        </m:r>
                      </m:num>
                      <m:den>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𝟓</m:t>
                        </m:r>
                      </m:den>
                    </m:f>
                  </m:oMath>
                </a14:m>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 5 : 4 = </a:t>
                </a:r>
                <a14:m>
                  <m:oMath xmlns:m="http://schemas.openxmlformats.org/officeDocument/2006/math">
                    <m:f>
                      <m:fPr>
                        <m:ctrlP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ctrlPr>
                      </m:fPr>
                      <m:num>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𝟓</m:t>
                        </m:r>
                      </m:num>
                      <m:den>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𝟒</m:t>
                        </m:r>
                      </m:den>
                    </m:f>
                  </m:oMath>
                </a14:m>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9 : 3 = </a:t>
                </a:r>
                <a14:m>
                  <m:oMath xmlns:m="http://schemas.openxmlformats.org/officeDocument/2006/math">
                    <m:f>
                      <m:fPr>
                        <m:ctrlP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ctrlPr>
                      </m:fPr>
                      <m:num>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𝟗</m:t>
                        </m:r>
                      </m:num>
                      <m:den>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𝟑</m:t>
                        </m:r>
                      </m:den>
                    </m:f>
                  </m:oMath>
                </a14:m>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7 : 7 = </a:t>
                </a:r>
                <a14:m>
                  <m:oMath xmlns:m="http://schemas.openxmlformats.org/officeDocument/2006/math">
                    <m:f>
                      <m:fPr>
                        <m:ctrlP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ctrlPr>
                      </m:fPr>
                      <m:num>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𝟕</m:t>
                        </m:r>
                      </m:num>
                      <m:den>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𝟕</m:t>
                        </m:r>
                      </m:den>
                    </m:f>
                  </m:oMath>
                </a14:m>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lvl="0" algn="just"/>
                <a:r>
                  <a:rPr lang="en-US" sz="3600" b="1" dirty="0">
                    <a:solidFill>
                      <a:srgbClr val="002060"/>
                    </a:solidFill>
                    <a:latin typeface="Cambria" panose="02040503050406030204" pitchFamily="18" charset="0"/>
                    <a:ea typeface="Cambria" panose="02040503050406030204" pitchFamily="18" charset="0"/>
                  </a:rPr>
                  <a:t>b) </a:t>
                </a:r>
                <a:r>
                  <a:rPr lang="nl-NL" sz="3600" dirty="0">
                    <a:solidFill>
                      <a:srgbClr val="002060"/>
                    </a:solidFill>
                    <a:latin typeface="Cambria" panose="02040503050406030204" pitchFamily="18" charset="0"/>
                    <a:ea typeface="Cambria" panose="02040503050406030204" pitchFamily="18" charset="0"/>
                  </a:rPr>
                  <a:t>Mọi số tự nhiên đều có thể viết thành 1 phân số có tử số là số tự nhiên đó và mẫu số bằng 1</a:t>
                </a:r>
              </a:p>
              <a:p>
                <a:pPr lvl="0" algn="just"/>
                <a:r>
                  <a:rPr lang="en-US" sz="3600" b="1" dirty="0" err="1">
                    <a:solidFill>
                      <a:srgbClr val="002060"/>
                    </a:solidFill>
                    <a:latin typeface="Cambria" panose="02040503050406030204" pitchFamily="18" charset="0"/>
                    <a:ea typeface="Cambria" panose="02040503050406030204" pitchFamily="18" charset="0"/>
                  </a:rPr>
                  <a:t>Ví</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dụ</a:t>
                </a:r>
                <a:r>
                  <a:rPr lang="en-US" sz="3600" b="1" dirty="0">
                    <a:solidFill>
                      <a:srgbClr val="002060"/>
                    </a:solidFill>
                    <a:latin typeface="Cambria" panose="02040503050406030204" pitchFamily="18" charset="0"/>
                    <a:ea typeface="Cambria" panose="02040503050406030204" pitchFamily="18" charset="0"/>
                  </a:rPr>
                  <a:t>: 3 = </a:t>
                </a:r>
                <a14:m>
                  <m:oMath xmlns:m="http://schemas.openxmlformats.org/officeDocument/2006/math">
                    <m:f>
                      <m:fPr>
                        <m:ctrlP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cs typeface="+mn-cs"/>
                            <a:sym typeface="Fredoka One"/>
                          </a:rPr>
                        </m:ctrlPr>
                      </m:fPr>
                      <m:num>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cs typeface="+mn-cs"/>
                            <a:sym typeface="Fredoka One"/>
                          </a:rPr>
                          <m:t>𝟑</m:t>
                        </m:r>
                      </m:num>
                      <m:den>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cs typeface="+mn-cs"/>
                            <a:sym typeface="Fredoka One"/>
                          </a:rPr>
                          <m:t>𝟏</m:t>
                        </m:r>
                      </m:den>
                    </m:f>
                  </m:oMath>
                </a14:m>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vì</a:t>
                </a:r>
                <a:r>
                  <a:rPr lang="en-US" sz="3600" b="1" dirty="0">
                    <a:solidFill>
                      <a:srgbClr val="002060"/>
                    </a:solidFill>
                    <a:latin typeface="Cambria" panose="02040503050406030204" pitchFamily="18" charset="0"/>
                    <a:ea typeface="Cambria" panose="02040503050406030204" pitchFamily="18" charset="0"/>
                  </a:rPr>
                  <a:t> 3 : 1 = 3. </a:t>
                </a:r>
                <a:r>
                  <a:rPr lang="en-US" sz="3600" b="1" dirty="0" err="1">
                    <a:solidFill>
                      <a:srgbClr val="002060"/>
                    </a:solidFill>
                    <a:latin typeface="Cambria" panose="02040503050406030204" pitchFamily="18" charset="0"/>
                    <a:ea typeface="Cambria" panose="02040503050406030204" pitchFamily="18" charset="0"/>
                  </a:rPr>
                  <a:t>Tương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tự</a:t>
                </a:r>
                <a:r>
                  <a:rPr lang="en-US" sz="3600" b="1" dirty="0">
                    <a:solidFill>
                      <a:srgbClr val="002060"/>
                    </a:solidFill>
                    <a:latin typeface="Cambria" panose="02040503050406030204" pitchFamily="18" charset="0"/>
                    <a:ea typeface="Cambria" panose="02040503050406030204" pitchFamily="18" charset="0"/>
                  </a:rPr>
                  <a:t> </a:t>
                </a:r>
                <a:r>
                  <a:rPr lang="en-US" sz="3600" b="1" noProof="0" dirty="0">
                    <a:solidFill>
                      <a:srgbClr val="002060"/>
                    </a:solidFill>
                    <a:latin typeface="Cambria" panose="02040503050406030204" pitchFamily="18" charset="0"/>
                    <a:ea typeface="Cambria" panose="02040503050406030204" pitchFamily="18" charset="0"/>
                  </a:rPr>
                  <a:t>6</a:t>
                </a:r>
                <a:r>
                  <a:rPr lang="en-US" sz="3600" b="1" dirty="0">
                    <a:solidFill>
                      <a:srgbClr val="002060"/>
                    </a:solidFill>
                    <a:latin typeface="Cambria" panose="02040503050406030204" pitchFamily="18" charset="0"/>
                    <a:ea typeface="Cambria" panose="02040503050406030204" pitchFamily="18" charset="0"/>
                  </a:rPr>
                  <a:t> = </a:t>
                </a:r>
                <a14:m>
                  <m:oMath xmlns:m="http://schemas.openxmlformats.org/officeDocument/2006/math">
                    <m:f>
                      <m:fPr>
                        <m:ctrlP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cs typeface="+mn-cs"/>
                            <a:sym typeface="Fredoka One"/>
                          </a:rPr>
                        </m:ctrlPr>
                      </m:fPr>
                      <m:num>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cs typeface="+mn-cs"/>
                            <a:sym typeface="Fredoka One"/>
                          </a:rPr>
                          <m:t>𝟔</m:t>
                        </m:r>
                      </m:num>
                      <m:den>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cs typeface="+mn-cs"/>
                            <a:sym typeface="Fredoka One"/>
                          </a:rPr>
                          <m:t>𝟏</m:t>
                        </m:r>
                      </m:den>
                    </m:f>
                  </m:oMath>
                </a14:m>
                <a:r>
                  <a:rPr lang="en-US" sz="3600" b="1" dirty="0">
                    <a:solidFill>
                      <a:srgbClr val="002060"/>
                    </a:solidFill>
                    <a:latin typeface="Cambria" panose="02040503050406030204" pitchFamily="18" charset="0"/>
                    <a:ea typeface="Cambria" panose="02040503050406030204" pitchFamily="18" charset="0"/>
                  </a:rPr>
                  <a:t> ; 9 = </a:t>
                </a:r>
                <a14:m>
                  <m:oMath xmlns:m="http://schemas.openxmlformats.org/officeDocument/2006/math">
                    <m:f>
                      <m:fPr>
                        <m:ctrlP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cs typeface="+mn-cs"/>
                            <a:sym typeface="Fredoka One"/>
                          </a:rPr>
                        </m:ctrlPr>
                      </m:fPr>
                      <m:num>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cs typeface="+mn-cs"/>
                            <a:sym typeface="Fredoka One"/>
                          </a:rPr>
                          <m:t>𝟗</m:t>
                        </m:r>
                      </m:num>
                      <m:den>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cs typeface="+mn-cs"/>
                            <a:sym typeface="Fredoka One"/>
                          </a:rPr>
                          <m:t>𝟏</m:t>
                        </m:r>
                      </m:den>
                    </m:f>
                  </m:oMath>
                </a14:m>
                <a:r>
                  <a:rPr lang="en-US" sz="3600" b="1" dirty="0">
                    <a:solidFill>
                      <a:srgbClr val="002060"/>
                    </a:solidFill>
                    <a:latin typeface="Cambria" panose="02040503050406030204" pitchFamily="18" charset="0"/>
                    <a:ea typeface="Cambria" panose="02040503050406030204" pitchFamily="18" charset="0"/>
                  </a:rPr>
                  <a:t> </a:t>
                </a:r>
              </a:p>
            </p:txBody>
          </p:sp>
        </mc:Choice>
        <mc:Fallback xmlns="">
          <p:sp>
            <p:nvSpPr>
              <p:cNvPr id="2" name="Rectangle: Rounded Corners 1">
                <a:extLst>
                  <a:ext uri="{FF2B5EF4-FFF2-40B4-BE49-F238E27FC236}">
                    <a16:creationId xmlns:a16="http://schemas.microsoft.com/office/drawing/2014/main" id="{4A773CFC-223C-E053-6AFC-15E2647F46F4}"/>
                  </a:ext>
                </a:extLst>
              </p:cNvPr>
              <p:cNvSpPr>
                <a:spLocks noRot="1" noChangeAspect="1" noMove="1" noResize="1" noEditPoints="1" noAdjustHandles="1" noChangeArrowheads="1" noChangeShapeType="1" noTextEdit="1"/>
              </p:cNvSpPr>
              <p:nvPr/>
            </p:nvSpPr>
            <p:spPr>
              <a:xfrm>
                <a:off x="457200" y="228599"/>
                <a:ext cx="11353799" cy="6305551"/>
              </a:xfrm>
              <a:prstGeom prst="roundRect">
                <a:avLst/>
              </a:prstGeom>
              <a:blipFill>
                <a:blip r:embed="rId2"/>
                <a:stretch>
                  <a:fillRect/>
                </a:stretch>
              </a:blipFill>
              <a:ln w="28575">
                <a:prstDash val="sysDot"/>
              </a:ln>
            </p:spPr>
            <p:txBody>
              <a:bodyPr/>
              <a:lstStyle/>
              <a:p>
                <a:r>
                  <a:rPr lang="en-US">
                    <a:noFill/>
                  </a:rPr>
                  <a:t> </a:t>
                </a:r>
              </a:p>
            </p:txBody>
          </p:sp>
        </mc:Fallback>
      </mc:AlternateContent>
    </p:spTree>
    <p:extLst>
      <p:ext uri="{BB962C8B-B14F-4D97-AF65-F5344CB8AC3E}">
        <p14:creationId xmlns:p14="http://schemas.microsoft.com/office/powerpoint/2010/main" val="13283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ipe(down)">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down)">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down)">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wipe(down)">
                                      <p:cBhvr>
                                        <p:cTn id="3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Rounded Corners 1">
                <a:extLst>
                  <a:ext uri="{FF2B5EF4-FFF2-40B4-BE49-F238E27FC236}">
                    <a16:creationId xmlns:a16="http://schemas.microsoft.com/office/drawing/2014/main" id="{4A773CFC-223C-E053-6AFC-15E2647F46F4}"/>
                  </a:ext>
                </a:extLst>
              </p:cNvPr>
              <p:cNvSpPr/>
              <p:nvPr/>
            </p:nvSpPr>
            <p:spPr>
              <a:xfrm>
                <a:off x="561975" y="1123950"/>
                <a:ext cx="11353799" cy="3133726"/>
              </a:xfrm>
              <a:prstGeom prst="roundRect">
                <a:avLst/>
              </a:prstGeom>
              <a:solidFill>
                <a:srgbClr val="FBD5F1"/>
              </a:solidFill>
              <a:ln w="285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002060"/>
                    </a:solidFill>
                    <a:latin typeface="Cambria" panose="02040503050406030204" pitchFamily="18" charset="0"/>
                    <a:ea typeface="Cambria" panose="02040503050406030204" pitchFamily="18" charset="0"/>
                  </a:rPr>
                  <a:t>Nhận </a:t>
                </a:r>
                <a:r>
                  <a:rPr lang="en-US" sz="3600" b="1" dirty="0" err="1">
                    <a:solidFill>
                      <a:srgbClr val="002060"/>
                    </a:solidFill>
                    <a:latin typeface="Cambria" panose="02040503050406030204" pitchFamily="18" charset="0"/>
                    <a:ea typeface="Cambria" panose="02040503050406030204" pitchFamily="18" charset="0"/>
                  </a:rPr>
                  <a:t>xét</a:t>
                </a:r>
                <a:r>
                  <a:rPr lang="en-US" sz="3600" b="1" dirty="0">
                    <a:solidFill>
                      <a:srgbClr val="002060"/>
                    </a:solidFill>
                    <a:latin typeface="Cambria" panose="02040503050406030204" pitchFamily="18" charset="0"/>
                    <a:ea typeface="Cambria" panose="02040503050406030204" pitchFamily="18" charset="0"/>
                  </a:rPr>
                  <a:t> 2: </a:t>
                </a:r>
              </a:p>
              <a:p>
                <a:pPr algn="just"/>
                <a:r>
                  <a:rPr lang="en-US" sz="3600" dirty="0">
                    <a:solidFill>
                      <a:srgbClr val="002060"/>
                    </a:solidFill>
                    <a:latin typeface="Cambria" panose="02040503050406030204" pitchFamily="18" charset="0"/>
                    <a:ea typeface="Cambria" panose="02040503050406030204" pitchFamily="18" charset="0"/>
                  </a:rPr>
                  <a:t>Ta </a:t>
                </a:r>
                <a:r>
                  <a:rPr lang="en-US" sz="3600" dirty="0" err="1">
                    <a:solidFill>
                      <a:srgbClr val="002060"/>
                    </a:solidFill>
                    <a:latin typeface="Cambria" panose="02040503050406030204" pitchFamily="18" charset="0"/>
                    <a:ea typeface="Cambria" panose="02040503050406030204" pitchFamily="18" charset="0"/>
                  </a:rPr>
                  <a:t>cũng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có</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thể</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viết</a:t>
                </a:r>
                <a:r>
                  <a:rPr lang="en-US" sz="3600" dirty="0">
                    <a:solidFill>
                      <a:srgbClr val="002060"/>
                    </a:solidFill>
                    <a:latin typeface="Cambria" panose="02040503050406030204" pitchFamily="18" charset="0"/>
                    <a:ea typeface="Cambria" panose="02040503050406030204" pitchFamily="18" charset="0"/>
                  </a:rPr>
                  <a:t>:</a:t>
                </a:r>
              </a:p>
              <a:p>
                <a:pPr algn="just"/>
                <a:r>
                  <a:rPr lang="en-US" sz="3200" b="1" dirty="0">
                    <a:solidFill>
                      <a:srgbClr val="002060"/>
                    </a:solidFill>
                    <a:latin typeface="Cambria" panose="02040503050406030204" pitchFamily="18" charset="0"/>
                    <a:ea typeface="Cambria" panose="02040503050406030204" pitchFamily="18" charset="0"/>
                  </a:rPr>
                  <a:t>3 = </a:t>
                </a:r>
                <a14:m>
                  <m:oMath xmlns:m="http://schemas.openxmlformats.org/officeDocument/2006/math">
                    <m:f>
                      <m:fPr>
                        <m:ctrlPr>
                          <a:rPr kumimoji="0" lang="en-US" sz="40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ctrlPr>
                      </m:fPr>
                      <m:num>
                        <m:r>
                          <a:rPr kumimoji="0" lang="en-US" sz="40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𝟔</m:t>
                        </m:r>
                      </m:num>
                      <m:den>
                        <m:r>
                          <a:rPr kumimoji="0" lang="en-US" sz="40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𝟐</m:t>
                        </m:r>
                      </m:den>
                    </m:f>
                  </m:oMath>
                </a14:m>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vì</a:t>
                </a:r>
                <a:r>
                  <a:rPr lang="en-US" sz="3200" b="1" dirty="0">
                    <a:solidFill>
                      <a:srgbClr val="002060"/>
                    </a:solidFill>
                    <a:latin typeface="Cambria" panose="02040503050406030204" pitchFamily="18" charset="0"/>
                    <a:ea typeface="Cambria" panose="02040503050406030204" pitchFamily="18" charset="0"/>
                  </a:rPr>
                  <a:t> 6 : 2 = 3; 5 = </a:t>
                </a:r>
                <a14:m>
                  <m:oMath xmlns:m="http://schemas.openxmlformats.org/officeDocument/2006/math">
                    <m:f>
                      <m:fPr>
                        <m:ctrlPr>
                          <a:rPr kumimoji="0" lang="en-US" sz="40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ctrlPr>
                      </m:fPr>
                      <m:num>
                        <m:r>
                          <a:rPr kumimoji="0" lang="en-US" sz="40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𝟏𝟓</m:t>
                        </m:r>
                      </m:num>
                      <m:den>
                        <m:r>
                          <a:rPr kumimoji="0" lang="en-US" sz="40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𝟑</m:t>
                        </m:r>
                      </m:den>
                    </m:f>
                    <m:r>
                      <m:rPr>
                        <m:nor/>
                      </m:rPr>
                      <a:rPr lang="en-US" sz="4000" b="1" dirty="0" smtClean="0">
                        <a:solidFill>
                          <a:srgbClr val="002060"/>
                        </a:solidFill>
                        <a:latin typeface="Cambria" panose="02040503050406030204" pitchFamily="18" charset="0"/>
                        <a:ea typeface="Cambria" panose="02040503050406030204" pitchFamily="18" charset="0"/>
                      </a:rPr>
                      <m:t>v</m:t>
                    </m:r>
                    <m:r>
                      <m:rPr>
                        <m:nor/>
                      </m:rPr>
                      <a:rPr lang="en-US" sz="4000" b="1" dirty="0" smtClean="0">
                        <a:solidFill>
                          <a:srgbClr val="002060"/>
                        </a:solidFill>
                        <a:latin typeface="Cambria" panose="02040503050406030204" pitchFamily="18" charset="0"/>
                        <a:ea typeface="Cambria" panose="02040503050406030204" pitchFamily="18" charset="0"/>
                      </a:rPr>
                      <m:t>ì 15 : 3 </m:t>
                    </m:r>
                    <m:r>
                      <m:rPr>
                        <m:nor/>
                      </m:rPr>
                      <a:rPr lang="en-US" sz="4000" b="1" dirty="0" smtClean="0">
                        <a:solidFill>
                          <a:srgbClr val="002060"/>
                        </a:solidFill>
                        <a:latin typeface="Cambria" panose="02040503050406030204" pitchFamily="18" charset="0"/>
                        <a:ea typeface="Cambria" panose="02040503050406030204" pitchFamily="18" charset="0"/>
                      </a:rPr>
                      <m:t>= 5;</m:t>
                    </m:r>
                    <m:r>
                      <m:rPr>
                        <m:nor/>
                      </m:rPr>
                      <a:rPr lang="en-US" sz="4000" b="1" i="0" dirty="0" smtClean="0">
                        <a:solidFill>
                          <a:srgbClr val="002060"/>
                        </a:solidFill>
                        <a:latin typeface="Cambria" panose="02040503050406030204" pitchFamily="18" charset="0"/>
                        <a:ea typeface="Cambria" panose="02040503050406030204" pitchFamily="18" charset="0"/>
                      </a:rPr>
                      <m:t> 1 = </m:t>
                    </m:r>
                    <m:f>
                      <m:fPr>
                        <m:ctrlPr>
                          <a:rPr kumimoji="0" lang="en-US" sz="40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ctrlPr>
                      </m:fPr>
                      <m:num>
                        <m:r>
                          <a:rPr kumimoji="0" lang="en-US" sz="40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𝟓</m:t>
                        </m:r>
                      </m:num>
                      <m:den>
                        <m:r>
                          <a:rPr kumimoji="0" lang="en-US" sz="40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𝟓</m:t>
                        </m:r>
                      </m:den>
                    </m:f>
                    <m:r>
                      <m:rPr>
                        <m:nor/>
                      </m:rPr>
                      <a:rPr lang="en-US" sz="4000" b="1" dirty="0" smtClean="0">
                        <a:solidFill>
                          <a:srgbClr val="002060"/>
                        </a:solidFill>
                        <a:latin typeface="Cambria" panose="02040503050406030204" pitchFamily="18" charset="0"/>
                        <a:ea typeface="Cambria" panose="02040503050406030204" pitchFamily="18" charset="0"/>
                      </a:rPr>
                      <m:t>v</m:t>
                    </m:r>
                    <m:r>
                      <m:rPr>
                        <m:nor/>
                      </m:rPr>
                      <a:rPr lang="en-US" sz="4000" b="1" dirty="0" smtClean="0">
                        <a:solidFill>
                          <a:srgbClr val="002060"/>
                        </a:solidFill>
                        <a:latin typeface="Cambria" panose="02040503050406030204" pitchFamily="18" charset="0"/>
                        <a:ea typeface="Cambria" panose="02040503050406030204" pitchFamily="18" charset="0"/>
                      </a:rPr>
                      <m:t>ì 5 : 5 = 1</m:t>
                    </m:r>
                  </m:oMath>
                </a14:m>
                <a:endParaRPr lang="en-US" sz="3200" dirty="0">
                  <a:solidFill>
                    <a:srgbClr val="002060"/>
                  </a:solidFill>
                  <a:latin typeface="Cambria" panose="02040503050406030204" pitchFamily="18" charset="0"/>
                  <a:ea typeface="Cambria" panose="02040503050406030204" pitchFamily="18" charset="0"/>
                </a:endParaRPr>
              </a:p>
            </p:txBody>
          </p:sp>
        </mc:Choice>
        <mc:Fallback xmlns="">
          <p:sp>
            <p:nvSpPr>
              <p:cNvPr id="2" name="Rectangle: Rounded Corners 1">
                <a:extLst>
                  <a:ext uri="{FF2B5EF4-FFF2-40B4-BE49-F238E27FC236}">
                    <a16:creationId xmlns:a16="http://schemas.microsoft.com/office/drawing/2014/main" id="{4A773CFC-223C-E053-6AFC-15E2647F46F4}"/>
                  </a:ext>
                </a:extLst>
              </p:cNvPr>
              <p:cNvSpPr>
                <a:spLocks noRot="1" noChangeAspect="1" noMove="1" noResize="1" noEditPoints="1" noAdjustHandles="1" noChangeArrowheads="1" noChangeShapeType="1" noTextEdit="1"/>
              </p:cNvSpPr>
              <p:nvPr/>
            </p:nvSpPr>
            <p:spPr>
              <a:xfrm>
                <a:off x="561975" y="1123950"/>
                <a:ext cx="11353799" cy="3133726"/>
              </a:xfrm>
              <a:prstGeom prst="roundRect">
                <a:avLst/>
              </a:prstGeom>
              <a:blipFill>
                <a:blip r:embed="rId2"/>
                <a:stretch>
                  <a:fillRect l="-161"/>
                </a:stretch>
              </a:blipFill>
              <a:ln w="28575">
                <a:prstDash val="sysDot"/>
              </a:ln>
            </p:spPr>
            <p:txBody>
              <a:bodyPr/>
              <a:lstStyle/>
              <a:p>
                <a:r>
                  <a:rPr lang="en-US">
                    <a:noFill/>
                  </a:rPr>
                  <a:t> </a:t>
                </a:r>
              </a:p>
            </p:txBody>
          </p:sp>
        </mc:Fallback>
      </mc:AlternateContent>
    </p:spTree>
    <p:extLst>
      <p:ext uri="{BB962C8B-B14F-4D97-AF65-F5344CB8AC3E}">
        <p14:creationId xmlns:p14="http://schemas.microsoft.com/office/powerpoint/2010/main" val="399733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ipe(down)">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down)">
                                      <p:cBhvr>
                                        <p:cTn id="2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 r="-458" b="79400"/>
          <a:stretch/>
        </p:blipFill>
        <p:spPr>
          <a:xfrm>
            <a:off x="4552765" y="-267777"/>
            <a:ext cx="11200789" cy="1165539"/>
          </a:xfrm>
          <a:prstGeom prst="rect">
            <a:avLst/>
          </a:prstGeom>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1" r="-458" b="79400"/>
          <a:stretch/>
        </p:blipFill>
        <p:spPr>
          <a:xfrm>
            <a:off x="734519" y="-278253"/>
            <a:ext cx="10104414" cy="1165539"/>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96158">
            <a:off x="3840550" y="-125276"/>
            <a:ext cx="8118208" cy="811820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16497"/>
            <a:ext cx="3909059" cy="5830137"/>
          </a:xfrm>
          <a:prstGeom prst="rect">
            <a:avLst/>
          </a:prstGeom>
        </p:spPr>
      </p:pic>
      <p:pic>
        <p:nvPicPr>
          <p:cNvPr id="6" name="Picture 8" descr="Cute happy smiling cupcake Royalty Free Vector Image"/>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037" b="90000" l="2900" r="90000"/>
                    </a14:imgEffect>
                  </a14:imgLayer>
                </a14:imgProps>
              </a:ext>
              <a:ext uri="{28A0092B-C50C-407E-A947-70E740481C1C}">
                <a14:useLocalDpi xmlns:a14="http://schemas.microsoft.com/office/drawing/2010/main" val="0"/>
              </a:ext>
            </a:extLst>
          </a:blip>
          <a:srcRect/>
          <a:stretch>
            <a:fillRect/>
          </a:stretch>
        </p:blipFill>
        <p:spPr bwMode="auto">
          <a:xfrm>
            <a:off x="9714467" y="4725916"/>
            <a:ext cx="2477533" cy="26757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DF8436E-E202-3D01-17EB-7702CAE11E94}"/>
              </a:ext>
            </a:extLst>
          </p:cNvPr>
          <p:cNvPicPr>
            <a:picLocks noChangeAspect="1"/>
          </p:cNvPicPr>
          <p:nvPr/>
        </p:nvPicPr>
        <p:blipFill>
          <a:blip r:embed="rId7"/>
          <a:stretch>
            <a:fillRect/>
          </a:stretch>
        </p:blipFill>
        <p:spPr>
          <a:xfrm>
            <a:off x="5872098" y="2208240"/>
            <a:ext cx="5029636" cy="4230991"/>
          </a:xfrm>
          <a:prstGeom prst="rect">
            <a:avLst/>
          </a:prstGeom>
        </p:spPr>
      </p:pic>
    </p:spTree>
    <p:extLst>
      <p:ext uri="{BB962C8B-B14F-4D97-AF65-F5344CB8AC3E}">
        <p14:creationId xmlns:p14="http://schemas.microsoft.com/office/powerpoint/2010/main" val="61178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6" presetClass="entr" presetSubtype="16"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125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BBE8EEB-E2DB-B33C-70E1-C6562CB57831}"/>
              </a:ext>
            </a:extLst>
          </p:cNvPr>
          <p:cNvSpPr/>
          <p:nvPr/>
        </p:nvSpPr>
        <p:spPr>
          <a:xfrm>
            <a:off x="228600" y="180975"/>
            <a:ext cx="11687175" cy="6191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Oval 13">
            <a:extLst>
              <a:ext uri="{FF2B5EF4-FFF2-40B4-BE49-F238E27FC236}">
                <a16:creationId xmlns:a16="http://schemas.microsoft.com/office/drawing/2014/main" id="{60CC7555-92DA-5315-8C57-ABBFF9C789A6}"/>
              </a:ext>
            </a:extLst>
          </p:cNvPr>
          <p:cNvSpPr/>
          <p:nvPr/>
        </p:nvSpPr>
        <p:spPr>
          <a:xfrm>
            <a:off x="689348" y="393344"/>
            <a:ext cx="825509" cy="78213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a:cs typeface="+mn-cs"/>
              </a:rPr>
              <a:t>1</a:t>
            </a:r>
          </a:p>
        </p:txBody>
      </p:sp>
      <p:sp>
        <p:nvSpPr>
          <p:cNvPr id="15" name="TextBox 14">
            <a:extLst>
              <a:ext uri="{FF2B5EF4-FFF2-40B4-BE49-F238E27FC236}">
                <a16:creationId xmlns:a16="http://schemas.microsoft.com/office/drawing/2014/main" id="{ED0FA151-9815-DC8F-68D4-A01BE9032150}"/>
              </a:ext>
            </a:extLst>
          </p:cNvPr>
          <p:cNvSpPr txBox="1"/>
          <p:nvPr/>
        </p:nvSpPr>
        <p:spPr>
          <a:xfrm>
            <a:off x="1579542" y="431732"/>
            <a:ext cx="10774172" cy="1200329"/>
          </a:xfrm>
          <a:prstGeom prst="rect">
            <a:avLst/>
          </a:prstGeom>
          <a:noFill/>
        </p:spPr>
        <p:txBody>
          <a:bodyPr wrap="square" rtlCol="0">
            <a:spAutoFit/>
          </a:bodyPr>
          <a:lstStyle/>
          <a:p>
            <a:pPr lvl="0" algn="just">
              <a:defRPr/>
            </a:pPr>
            <a:r>
              <a:rPr lang="vi-VN" sz="3600" dirty="0">
                <a:solidFill>
                  <a:prstClr val="black"/>
                </a:solidFill>
              </a:rPr>
              <a:t>Viết thương của mỗi phép chia sau dưới dạng phân số (theo mẫu):</a:t>
            </a:r>
            <a:endParaRPr kumimoji="0" lang="vi-VN" sz="3600" b="0" i="0" u="none" strike="noStrike" kern="1200" cap="none" spc="0" normalizeH="0" baseline="0" noProof="0" dirty="0">
              <a:ln>
                <a:noFill/>
              </a:ln>
              <a:solidFill>
                <a:prstClr val="black"/>
              </a:solidFill>
              <a:effectLst/>
              <a:uLnTx/>
              <a:uFillTx/>
              <a:latin typeface="Arial"/>
              <a:cs typeface="+mn-cs"/>
            </a:endParaRPr>
          </a:p>
        </p:txBody>
      </p:sp>
      <p:pic>
        <p:nvPicPr>
          <p:cNvPr id="33" name="Picture 32">
            <a:extLst>
              <a:ext uri="{FF2B5EF4-FFF2-40B4-BE49-F238E27FC236}">
                <a16:creationId xmlns:a16="http://schemas.microsoft.com/office/drawing/2014/main" id="{4C176EDD-BF25-FB68-B99E-1F7CA4946BD1}"/>
              </a:ext>
            </a:extLst>
          </p:cNvPr>
          <p:cNvPicPr>
            <a:picLocks noChangeAspect="1"/>
          </p:cNvPicPr>
          <p:nvPr/>
        </p:nvPicPr>
        <p:blipFill>
          <a:blip r:embed="rId2"/>
          <a:stretch>
            <a:fillRect/>
          </a:stretch>
        </p:blipFill>
        <p:spPr>
          <a:xfrm>
            <a:off x="4557712" y="1538287"/>
            <a:ext cx="3762375" cy="1400175"/>
          </a:xfrm>
          <a:prstGeom prst="rect">
            <a:avLst/>
          </a:prstGeom>
        </p:spPr>
      </p:pic>
      <p:pic>
        <p:nvPicPr>
          <p:cNvPr id="35" name="Picture 34">
            <a:extLst>
              <a:ext uri="{FF2B5EF4-FFF2-40B4-BE49-F238E27FC236}">
                <a16:creationId xmlns:a16="http://schemas.microsoft.com/office/drawing/2014/main" id="{664A3583-217A-EC7B-6D2D-B3EDAF11F884}"/>
              </a:ext>
            </a:extLst>
          </p:cNvPr>
          <p:cNvPicPr>
            <a:picLocks noChangeAspect="1"/>
          </p:cNvPicPr>
          <p:nvPr/>
        </p:nvPicPr>
        <p:blipFill>
          <a:blip r:embed="rId3"/>
          <a:stretch>
            <a:fillRect/>
          </a:stretch>
        </p:blipFill>
        <p:spPr>
          <a:xfrm>
            <a:off x="1881187" y="3076575"/>
            <a:ext cx="8963025" cy="1238250"/>
          </a:xfrm>
          <a:prstGeom prst="rect">
            <a:avLst/>
          </a:prstGeom>
        </p:spPr>
      </p:pic>
      <p:grpSp>
        <p:nvGrpSpPr>
          <p:cNvPr id="46" name="Group 45">
            <a:extLst>
              <a:ext uri="{FF2B5EF4-FFF2-40B4-BE49-F238E27FC236}">
                <a16:creationId xmlns:a16="http://schemas.microsoft.com/office/drawing/2014/main" id="{A69AFFD1-42A4-2893-9B9D-FC45FE9B95DA}"/>
              </a:ext>
            </a:extLst>
          </p:cNvPr>
          <p:cNvGrpSpPr/>
          <p:nvPr/>
        </p:nvGrpSpPr>
        <p:grpSpPr>
          <a:xfrm>
            <a:off x="2019300" y="4200931"/>
            <a:ext cx="2150002" cy="1548173"/>
            <a:chOff x="1381125" y="4086631"/>
            <a:chExt cx="2150002" cy="1548173"/>
          </a:xfrm>
        </p:grpSpPr>
        <p:grpSp>
          <p:nvGrpSpPr>
            <p:cNvPr id="40" name="Group 25">
              <a:extLst>
                <a:ext uri="{FF2B5EF4-FFF2-40B4-BE49-F238E27FC236}">
                  <a16:creationId xmlns:a16="http://schemas.microsoft.com/office/drawing/2014/main" id="{DE7728F5-0A60-EA38-FF0C-5237E4F8DA0D}"/>
                </a:ext>
              </a:extLst>
            </p:cNvPr>
            <p:cNvGrpSpPr>
              <a:grpSpLocks/>
            </p:cNvGrpSpPr>
            <p:nvPr/>
          </p:nvGrpSpPr>
          <p:grpSpPr bwMode="auto">
            <a:xfrm>
              <a:off x="1892985" y="4086631"/>
              <a:ext cx="1638142" cy="1548173"/>
              <a:chOff x="3803" y="1824"/>
              <a:chExt cx="359" cy="1027"/>
            </a:xfrm>
          </p:grpSpPr>
          <p:sp>
            <p:nvSpPr>
              <p:cNvPr id="42" name="Text Box 4">
                <a:extLst>
                  <a:ext uri="{FF2B5EF4-FFF2-40B4-BE49-F238E27FC236}">
                    <a16:creationId xmlns:a16="http://schemas.microsoft.com/office/drawing/2014/main" id="{09ECCCD7-09F7-C0B4-7473-01C7D7BC6BBD}"/>
                  </a:ext>
                </a:extLst>
              </p:cNvPr>
              <p:cNvSpPr txBox="1">
                <a:spLocks noChangeArrowheads="1"/>
              </p:cNvSpPr>
              <p:nvPr/>
            </p:nvSpPr>
            <p:spPr bwMode="auto">
              <a:xfrm>
                <a:off x="3803" y="1824"/>
                <a:ext cx="320"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6</a:t>
                </a:r>
              </a:p>
            </p:txBody>
          </p:sp>
          <p:sp>
            <p:nvSpPr>
              <p:cNvPr id="43" name="Text Box 4">
                <a:extLst>
                  <a:ext uri="{FF2B5EF4-FFF2-40B4-BE49-F238E27FC236}">
                    <a16:creationId xmlns:a16="http://schemas.microsoft.com/office/drawing/2014/main" id="{4242FFFB-3DA8-49E4-9E6D-81F59DFE2819}"/>
                  </a:ext>
                </a:extLst>
              </p:cNvPr>
              <p:cNvSpPr txBox="1">
                <a:spLocks noChangeArrowheads="1"/>
              </p:cNvSpPr>
              <p:nvPr/>
            </p:nvSpPr>
            <p:spPr bwMode="auto">
              <a:xfrm>
                <a:off x="3847" y="2300"/>
                <a:ext cx="315"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7</a:t>
                </a:r>
              </a:p>
            </p:txBody>
          </p:sp>
          <p:sp>
            <p:nvSpPr>
              <p:cNvPr id="44" name="Line 28">
                <a:extLst>
                  <a:ext uri="{FF2B5EF4-FFF2-40B4-BE49-F238E27FC236}">
                    <a16:creationId xmlns:a16="http://schemas.microsoft.com/office/drawing/2014/main" id="{CAF207EE-3B09-519E-1938-A00CF6CC1A90}"/>
                  </a:ext>
                </a:extLst>
              </p:cNvPr>
              <p:cNvSpPr>
                <a:spLocks noChangeShapeType="1"/>
              </p:cNvSpPr>
              <p:nvPr/>
            </p:nvSpPr>
            <p:spPr bwMode="auto">
              <a:xfrm flipH="1">
                <a:off x="3803" y="2336"/>
                <a:ext cx="220" cy="3"/>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45" name="TextBox 44">
              <a:extLst>
                <a:ext uri="{FF2B5EF4-FFF2-40B4-BE49-F238E27FC236}">
                  <a16:creationId xmlns:a16="http://schemas.microsoft.com/office/drawing/2014/main" id="{09CF4D3E-8881-F3BB-074F-AE523A767A9B}"/>
                </a:ext>
              </a:extLst>
            </p:cNvPr>
            <p:cNvSpPr txBox="1"/>
            <p:nvPr/>
          </p:nvSpPr>
          <p:spPr>
            <a:xfrm>
              <a:off x="1381125" y="4362450"/>
              <a:ext cx="438150"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a:t>
              </a:r>
            </a:p>
          </p:txBody>
        </p:sp>
      </p:grpSp>
      <p:grpSp>
        <p:nvGrpSpPr>
          <p:cNvPr id="47" name="Group 46">
            <a:extLst>
              <a:ext uri="{FF2B5EF4-FFF2-40B4-BE49-F238E27FC236}">
                <a16:creationId xmlns:a16="http://schemas.microsoft.com/office/drawing/2014/main" id="{3FBDF35C-0F5E-DC7C-1216-0263AFD7E7AF}"/>
              </a:ext>
            </a:extLst>
          </p:cNvPr>
          <p:cNvGrpSpPr/>
          <p:nvPr/>
        </p:nvGrpSpPr>
        <p:grpSpPr>
          <a:xfrm>
            <a:off x="4314825" y="4172356"/>
            <a:ext cx="2150002" cy="1548173"/>
            <a:chOff x="1381125" y="4086631"/>
            <a:chExt cx="2150002" cy="1548173"/>
          </a:xfrm>
        </p:grpSpPr>
        <p:grpSp>
          <p:nvGrpSpPr>
            <p:cNvPr id="48" name="Group 25">
              <a:extLst>
                <a:ext uri="{FF2B5EF4-FFF2-40B4-BE49-F238E27FC236}">
                  <a16:creationId xmlns:a16="http://schemas.microsoft.com/office/drawing/2014/main" id="{BCF9953F-D1E1-C7A9-2849-2B014E969106}"/>
                </a:ext>
              </a:extLst>
            </p:cNvPr>
            <p:cNvGrpSpPr>
              <a:grpSpLocks/>
            </p:cNvGrpSpPr>
            <p:nvPr/>
          </p:nvGrpSpPr>
          <p:grpSpPr bwMode="auto">
            <a:xfrm>
              <a:off x="1892985" y="4086631"/>
              <a:ext cx="1638142" cy="1548173"/>
              <a:chOff x="3803" y="1824"/>
              <a:chExt cx="359" cy="1027"/>
            </a:xfrm>
          </p:grpSpPr>
          <p:sp>
            <p:nvSpPr>
              <p:cNvPr id="50" name="Text Box 4">
                <a:extLst>
                  <a:ext uri="{FF2B5EF4-FFF2-40B4-BE49-F238E27FC236}">
                    <a16:creationId xmlns:a16="http://schemas.microsoft.com/office/drawing/2014/main" id="{E52AB6E9-56E3-097F-CB57-9447CAA8F99F}"/>
                  </a:ext>
                </a:extLst>
              </p:cNvPr>
              <p:cNvSpPr txBox="1">
                <a:spLocks noChangeArrowheads="1"/>
              </p:cNvSpPr>
              <p:nvPr/>
            </p:nvSpPr>
            <p:spPr bwMode="auto">
              <a:xfrm>
                <a:off x="3803" y="1824"/>
                <a:ext cx="320"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7</a:t>
                </a:r>
              </a:p>
            </p:txBody>
          </p:sp>
          <p:sp>
            <p:nvSpPr>
              <p:cNvPr id="51" name="Text Box 4">
                <a:extLst>
                  <a:ext uri="{FF2B5EF4-FFF2-40B4-BE49-F238E27FC236}">
                    <a16:creationId xmlns:a16="http://schemas.microsoft.com/office/drawing/2014/main" id="{E5FA6677-45C1-AA47-2CEC-AF6E8BF882E0}"/>
                  </a:ext>
                </a:extLst>
              </p:cNvPr>
              <p:cNvSpPr txBox="1">
                <a:spLocks noChangeArrowheads="1"/>
              </p:cNvSpPr>
              <p:nvPr/>
            </p:nvSpPr>
            <p:spPr bwMode="auto">
              <a:xfrm>
                <a:off x="3847" y="2300"/>
                <a:ext cx="315"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9</a:t>
                </a:r>
              </a:p>
            </p:txBody>
          </p:sp>
          <p:sp>
            <p:nvSpPr>
              <p:cNvPr id="52" name="Line 28">
                <a:extLst>
                  <a:ext uri="{FF2B5EF4-FFF2-40B4-BE49-F238E27FC236}">
                    <a16:creationId xmlns:a16="http://schemas.microsoft.com/office/drawing/2014/main" id="{5EE561D0-D97C-734D-3BA6-D67EFEC77D59}"/>
                  </a:ext>
                </a:extLst>
              </p:cNvPr>
              <p:cNvSpPr>
                <a:spLocks noChangeShapeType="1"/>
              </p:cNvSpPr>
              <p:nvPr/>
            </p:nvSpPr>
            <p:spPr bwMode="auto">
              <a:xfrm flipH="1">
                <a:off x="3803" y="2336"/>
                <a:ext cx="220" cy="3"/>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49" name="TextBox 48">
              <a:extLst>
                <a:ext uri="{FF2B5EF4-FFF2-40B4-BE49-F238E27FC236}">
                  <a16:creationId xmlns:a16="http://schemas.microsoft.com/office/drawing/2014/main" id="{012EA7B0-2265-BC5C-7DDF-F11F8020AFD3}"/>
                </a:ext>
              </a:extLst>
            </p:cNvPr>
            <p:cNvSpPr txBox="1"/>
            <p:nvPr/>
          </p:nvSpPr>
          <p:spPr>
            <a:xfrm>
              <a:off x="1381125" y="4362450"/>
              <a:ext cx="438150"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a:t>
              </a:r>
            </a:p>
          </p:txBody>
        </p:sp>
      </p:grpSp>
      <p:grpSp>
        <p:nvGrpSpPr>
          <p:cNvPr id="53" name="Group 52">
            <a:extLst>
              <a:ext uri="{FF2B5EF4-FFF2-40B4-BE49-F238E27FC236}">
                <a16:creationId xmlns:a16="http://schemas.microsoft.com/office/drawing/2014/main" id="{0A6C0F1C-F4B1-744E-8ED1-48B4749CBBC7}"/>
              </a:ext>
            </a:extLst>
          </p:cNvPr>
          <p:cNvGrpSpPr/>
          <p:nvPr/>
        </p:nvGrpSpPr>
        <p:grpSpPr>
          <a:xfrm>
            <a:off x="6629400" y="4143781"/>
            <a:ext cx="2150002" cy="1548173"/>
            <a:chOff x="1381125" y="4086631"/>
            <a:chExt cx="2150002" cy="1548173"/>
          </a:xfrm>
        </p:grpSpPr>
        <p:grpSp>
          <p:nvGrpSpPr>
            <p:cNvPr id="54" name="Group 25">
              <a:extLst>
                <a:ext uri="{FF2B5EF4-FFF2-40B4-BE49-F238E27FC236}">
                  <a16:creationId xmlns:a16="http://schemas.microsoft.com/office/drawing/2014/main" id="{E1C080D1-0559-4D03-2515-D598D8CF8F70}"/>
                </a:ext>
              </a:extLst>
            </p:cNvPr>
            <p:cNvGrpSpPr>
              <a:grpSpLocks/>
            </p:cNvGrpSpPr>
            <p:nvPr/>
          </p:nvGrpSpPr>
          <p:grpSpPr bwMode="auto">
            <a:xfrm>
              <a:off x="1892985" y="4086631"/>
              <a:ext cx="1638142" cy="1548173"/>
              <a:chOff x="3803" y="1824"/>
              <a:chExt cx="359" cy="1027"/>
            </a:xfrm>
          </p:grpSpPr>
          <p:sp>
            <p:nvSpPr>
              <p:cNvPr id="56" name="Text Box 4">
                <a:extLst>
                  <a:ext uri="{FF2B5EF4-FFF2-40B4-BE49-F238E27FC236}">
                    <a16:creationId xmlns:a16="http://schemas.microsoft.com/office/drawing/2014/main" id="{56A4C59F-9AD9-7B15-CEFF-5D91867FB728}"/>
                  </a:ext>
                </a:extLst>
              </p:cNvPr>
              <p:cNvSpPr txBox="1">
                <a:spLocks noChangeArrowheads="1"/>
              </p:cNvSpPr>
              <p:nvPr/>
            </p:nvSpPr>
            <p:spPr bwMode="auto">
              <a:xfrm>
                <a:off x="3803" y="1824"/>
                <a:ext cx="320"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5</a:t>
                </a:r>
              </a:p>
            </p:txBody>
          </p:sp>
          <p:sp>
            <p:nvSpPr>
              <p:cNvPr id="57" name="Text Box 4">
                <a:extLst>
                  <a:ext uri="{FF2B5EF4-FFF2-40B4-BE49-F238E27FC236}">
                    <a16:creationId xmlns:a16="http://schemas.microsoft.com/office/drawing/2014/main" id="{87157E5B-9331-E5A0-E3EC-97FE5245D333}"/>
                  </a:ext>
                </a:extLst>
              </p:cNvPr>
              <p:cNvSpPr txBox="1">
                <a:spLocks noChangeArrowheads="1"/>
              </p:cNvSpPr>
              <p:nvPr/>
            </p:nvSpPr>
            <p:spPr bwMode="auto">
              <a:xfrm>
                <a:off x="3847" y="2300"/>
                <a:ext cx="315"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4</a:t>
                </a:r>
              </a:p>
            </p:txBody>
          </p:sp>
          <p:sp>
            <p:nvSpPr>
              <p:cNvPr id="58" name="Line 28">
                <a:extLst>
                  <a:ext uri="{FF2B5EF4-FFF2-40B4-BE49-F238E27FC236}">
                    <a16:creationId xmlns:a16="http://schemas.microsoft.com/office/drawing/2014/main" id="{85928415-E43D-B616-D016-41563DF716EE}"/>
                  </a:ext>
                </a:extLst>
              </p:cNvPr>
              <p:cNvSpPr>
                <a:spLocks noChangeShapeType="1"/>
              </p:cNvSpPr>
              <p:nvPr/>
            </p:nvSpPr>
            <p:spPr bwMode="auto">
              <a:xfrm flipH="1">
                <a:off x="3803" y="2336"/>
                <a:ext cx="220" cy="3"/>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55" name="TextBox 54">
              <a:extLst>
                <a:ext uri="{FF2B5EF4-FFF2-40B4-BE49-F238E27FC236}">
                  <a16:creationId xmlns:a16="http://schemas.microsoft.com/office/drawing/2014/main" id="{53A4FF5D-6F05-288E-D1C3-04B0977E914B}"/>
                </a:ext>
              </a:extLst>
            </p:cNvPr>
            <p:cNvSpPr txBox="1"/>
            <p:nvPr/>
          </p:nvSpPr>
          <p:spPr>
            <a:xfrm>
              <a:off x="1381125" y="4362450"/>
              <a:ext cx="438150"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a:t>
              </a:r>
            </a:p>
          </p:txBody>
        </p:sp>
      </p:grpSp>
      <p:grpSp>
        <p:nvGrpSpPr>
          <p:cNvPr id="59" name="Group 58">
            <a:extLst>
              <a:ext uri="{FF2B5EF4-FFF2-40B4-BE49-F238E27FC236}">
                <a16:creationId xmlns:a16="http://schemas.microsoft.com/office/drawing/2014/main" id="{C798B7E8-F332-EDC8-F798-98AE0D25133D}"/>
              </a:ext>
            </a:extLst>
          </p:cNvPr>
          <p:cNvGrpSpPr/>
          <p:nvPr/>
        </p:nvGrpSpPr>
        <p:grpSpPr>
          <a:xfrm>
            <a:off x="8924925" y="4162831"/>
            <a:ext cx="2150002" cy="1548173"/>
            <a:chOff x="1381125" y="4086631"/>
            <a:chExt cx="2150002" cy="1548173"/>
          </a:xfrm>
        </p:grpSpPr>
        <p:grpSp>
          <p:nvGrpSpPr>
            <p:cNvPr id="60" name="Group 25">
              <a:extLst>
                <a:ext uri="{FF2B5EF4-FFF2-40B4-BE49-F238E27FC236}">
                  <a16:creationId xmlns:a16="http://schemas.microsoft.com/office/drawing/2014/main" id="{0F8F8C27-E4A0-4CD6-C5AB-E1EB18CAC7F9}"/>
                </a:ext>
              </a:extLst>
            </p:cNvPr>
            <p:cNvGrpSpPr>
              <a:grpSpLocks/>
            </p:cNvGrpSpPr>
            <p:nvPr/>
          </p:nvGrpSpPr>
          <p:grpSpPr bwMode="auto">
            <a:xfrm>
              <a:off x="1892985" y="4086631"/>
              <a:ext cx="1638142" cy="1548173"/>
              <a:chOff x="3803" y="1824"/>
              <a:chExt cx="359" cy="1027"/>
            </a:xfrm>
          </p:grpSpPr>
          <p:sp>
            <p:nvSpPr>
              <p:cNvPr id="62" name="Text Box 4">
                <a:extLst>
                  <a:ext uri="{FF2B5EF4-FFF2-40B4-BE49-F238E27FC236}">
                    <a16:creationId xmlns:a16="http://schemas.microsoft.com/office/drawing/2014/main" id="{410BE545-D533-82F2-96A3-8D12AFE780E1}"/>
                  </a:ext>
                </a:extLst>
              </p:cNvPr>
              <p:cNvSpPr txBox="1">
                <a:spLocks noChangeArrowheads="1"/>
              </p:cNvSpPr>
              <p:nvPr/>
            </p:nvSpPr>
            <p:spPr bwMode="auto">
              <a:xfrm>
                <a:off x="3803" y="1824"/>
                <a:ext cx="320"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11</a:t>
                </a:r>
              </a:p>
            </p:txBody>
          </p:sp>
          <p:sp>
            <p:nvSpPr>
              <p:cNvPr id="63" name="Text Box 4">
                <a:extLst>
                  <a:ext uri="{FF2B5EF4-FFF2-40B4-BE49-F238E27FC236}">
                    <a16:creationId xmlns:a16="http://schemas.microsoft.com/office/drawing/2014/main" id="{3030B2FB-2033-03B7-3AA2-2CDB3B48B955}"/>
                  </a:ext>
                </a:extLst>
              </p:cNvPr>
              <p:cNvSpPr txBox="1">
                <a:spLocks noChangeArrowheads="1"/>
              </p:cNvSpPr>
              <p:nvPr/>
            </p:nvSpPr>
            <p:spPr bwMode="auto">
              <a:xfrm>
                <a:off x="3847" y="2300"/>
                <a:ext cx="315"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4</a:t>
                </a:r>
              </a:p>
            </p:txBody>
          </p:sp>
          <p:sp>
            <p:nvSpPr>
              <p:cNvPr id="64" name="Line 28">
                <a:extLst>
                  <a:ext uri="{FF2B5EF4-FFF2-40B4-BE49-F238E27FC236}">
                    <a16:creationId xmlns:a16="http://schemas.microsoft.com/office/drawing/2014/main" id="{06DAA8A1-CC10-417E-1DA5-A9C96E7E7F6F}"/>
                  </a:ext>
                </a:extLst>
              </p:cNvPr>
              <p:cNvSpPr>
                <a:spLocks noChangeShapeType="1"/>
              </p:cNvSpPr>
              <p:nvPr/>
            </p:nvSpPr>
            <p:spPr bwMode="auto">
              <a:xfrm flipH="1">
                <a:off x="3803" y="2336"/>
                <a:ext cx="220" cy="3"/>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61" name="TextBox 60">
              <a:extLst>
                <a:ext uri="{FF2B5EF4-FFF2-40B4-BE49-F238E27FC236}">
                  <a16:creationId xmlns:a16="http://schemas.microsoft.com/office/drawing/2014/main" id="{3E6D5543-A5D3-1C18-A1F0-B2B76961ACD3}"/>
                </a:ext>
              </a:extLst>
            </p:cNvPr>
            <p:cNvSpPr txBox="1"/>
            <p:nvPr/>
          </p:nvSpPr>
          <p:spPr>
            <a:xfrm>
              <a:off x="1381125" y="4362450"/>
              <a:ext cx="438150"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74777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barn(inVertical)">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wipe(down)">
                                      <p:cBhvr>
                                        <p:cTn id="25" dur="500"/>
                                        <p:tgtEl>
                                          <p:spTgt spid="4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wipe(down)">
                                      <p:cBhvr>
                                        <p:cTn id="30" dur="500"/>
                                        <p:tgtEl>
                                          <p:spTgt spid="4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wipe(down)">
                                      <p:cBhvr>
                                        <p:cTn id="35" dur="500"/>
                                        <p:tgtEl>
                                          <p:spTgt spid="5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59"/>
                                        </p:tgtEl>
                                        <p:attrNameLst>
                                          <p:attrName>style.visibility</p:attrName>
                                        </p:attrNameLst>
                                      </p:cBhvr>
                                      <p:to>
                                        <p:strVal val="visible"/>
                                      </p:to>
                                    </p:set>
                                    <p:animEffect transition="in" filter="wipe(down)">
                                      <p:cBhvr>
                                        <p:cTn id="4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BBE8EEB-E2DB-B33C-70E1-C6562CB57831}"/>
              </a:ext>
            </a:extLst>
          </p:cNvPr>
          <p:cNvSpPr/>
          <p:nvPr/>
        </p:nvSpPr>
        <p:spPr>
          <a:xfrm>
            <a:off x="228600" y="180975"/>
            <a:ext cx="11687175" cy="6315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60CC7555-92DA-5315-8C57-ABBFF9C789A6}"/>
              </a:ext>
            </a:extLst>
          </p:cNvPr>
          <p:cNvSpPr/>
          <p:nvPr/>
        </p:nvSpPr>
        <p:spPr>
          <a:xfrm>
            <a:off x="689348" y="393344"/>
            <a:ext cx="825509" cy="78213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a:ea typeface="+mn-ea"/>
                <a:cs typeface="+mn-cs"/>
              </a:rPr>
              <a:t>1</a:t>
            </a:r>
          </a:p>
        </p:txBody>
      </p:sp>
      <p:sp>
        <p:nvSpPr>
          <p:cNvPr id="15" name="TextBox 14">
            <a:extLst>
              <a:ext uri="{FF2B5EF4-FFF2-40B4-BE49-F238E27FC236}">
                <a16:creationId xmlns:a16="http://schemas.microsoft.com/office/drawing/2014/main" id="{ED0FA151-9815-DC8F-68D4-A01BE9032150}"/>
              </a:ext>
            </a:extLst>
          </p:cNvPr>
          <p:cNvSpPr txBox="1"/>
          <p:nvPr/>
        </p:nvSpPr>
        <p:spPr>
          <a:xfrm>
            <a:off x="1579542" y="431732"/>
            <a:ext cx="1077417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Viết thương của mỗi phép chia sau dưới dạng phân số (theo mẫu):</a:t>
            </a:r>
            <a:endParaRPr kumimoji="0" lang="vi-VN" sz="3600" b="0" i="0" u="none" strike="noStrike" kern="1200" cap="none" spc="0" normalizeH="0" baseline="0" noProof="0" dirty="0">
              <a:ln>
                <a:noFill/>
              </a:ln>
              <a:solidFill>
                <a:prstClr val="black"/>
              </a:solidFill>
              <a:effectLst/>
              <a:uLnTx/>
              <a:uFillTx/>
              <a:latin typeface="Arial"/>
              <a:ea typeface="+mn-ea"/>
              <a:cs typeface="+mn-cs"/>
            </a:endParaRPr>
          </a:p>
        </p:txBody>
      </p:sp>
      <p:pic>
        <p:nvPicPr>
          <p:cNvPr id="4" name="Picture 3">
            <a:extLst>
              <a:ext uri="{FF2B5EF4-FFF2-40B4-BE49-F238E27FC236}">
                <a16:creationId xmlns:a16="http://schemas.microsoft.com/office/drawing/2014/main" id="{8E5D96AF-8237-DD48-A36C-72645F1CE705}"/>
              </a:ext>
            </a:extLst>
          </p:cNvPr>
          <p:cNvPicPr>
            <a:picLocks noChangeAspect="1"/>
          </p:cNvPicPr>
          <p:nvPr/>
        </p:nvPicPr>
        <p:blipFill>
          <a:blip r:embed="rId2"/>
          <a:stretch>
            <a:fillRect/>
          </a:stretch>
        </p:blipFill>
        <p:spPr>
          <a:xfrm>
            <a:off x="4610100" y="1566862"/>
            <a:ext cx="4514850" cy="1457325"/>
          </a:xfrm>
          <a:prstGeom prst="rect">
            <a:avLst/>
          </a:prstGeom>
        </p:spPr>
      </p:pic>
      <p:pic>
        <p:nvPicPr>
          <p:cNvPr id="6" name="Picture 5">
            <a:extLst>
              <a:ext uri="{FF2B5EF4-FFF2-40B4-BE49-F238E27FC236}">
                <a16:creationId xmlns:a16="http://schemas.microsoft.com/office/drawing/2014/main" id="{6509E2BC-460B-1951-9334-417C9ADDF002}"/>
              </a:ext>
            </a:extLst>
          </p:cNvPr>
          <p:cNvPicPr>
            <a:picLocks noChangeAspect="1"/>
          </p:cNvPicPr>
          <p:nvPr/>
        </p:nvPicPr>
        <p:blipFill>
          <a:blip r:embed="rId3"/>
          <a:stretch>
            <a:fillRect/>
          </a:stretch>
        </p:blipFill>
        <p:spPr>
          <a:xfrm>
            <a:off x="2033587" y="2971800"/>
            <a:ext cx="7762875" cy="1485900"/>
          </a:xfrm>
          <a:prstGeom prst="rect">
            <a:avLst/>
          </a:prstGeom>
        </p:spPr>
      </p:pic>
      <p:grpSp>
        <p:nvGrpSpPr>
          <p:cNvPr id="7" name="Group 6">
            <a:extLst>
              <a:ext uri="{FF2B5EF4-FFF2-40B4-BE49-F238E27FC236}">
                <a16:creationId xmlns:a16="http://schemas.microsoft.com/office/drawing/2014/main" id="{68B3D1A3-5C56-681C-D922-AC071703A0E8}"/>
              </a:ext>
            </a:extLst>
          </p:cNvPr>
          <p:cNvGrpSpPr/>
          <p:nvPr/>
        </p:nvGrpSpPr>
        <p:grpSpPr>
          <a:xfrm>
            <a:off x="1457325" y="4315231"/>
            <a:ext cx="2771774" cy="1548173"/>
            <a:chOff x="1381125" y="4086631"/>
            <a:chExt cx="2771774" cy="1548173"/>
          </a:xfrm>
        </p:grpSpPr>
        <p:grpSp>
          <p:nvGrpSpPr>
            <p:cNvPr id="8" name="Group 25">
              <a:extLst>
                <a:ext uri="{FF2B5EF4-FFF2-40B4-BE49-F238E27FC236}">
                  <a16:creationId xmlns:a16="http://schemas.microsoft.com/office/drawing/2014/main" id="{7E84B6DC-9C1E-40C0-E6AD-3A07F718FA24}"/>
                </a:ext>
              </a:extLst>
            </p:cNvPr>
            <p:cNvGrpSpPr>
              <a:grpSpLocks/>
            </p:cNvGrpSpPr>
            <p:nvPr/>
          </p:nvGrpSpPr>
          <p:grpSpPr bwMode="auto">
            <a:xfrm>
              <a:off x="1892985" y="4086631"/>
              <a:ext cx="1638142" cy="1548173"/>
              <a:chOff x="3803" y="1824"/>
              <a:chExt cx="359" cy="1027"/>
            </a:xfrm>
          </p:grpSpPr>
          <p:sp>
            <p:nvSpPr>
              <p:cNvPr id="10" name="Text Box 4">
                <a:extLst>
                  <a:ext uri="{FF2B5EF4-FFF2-40B4-BE49-F238E27FC236}">
                    <a16:creationId xmlns:a16="http://schemas.microsoft.com/office/drawing/2014/main" id="{C7FCEA41-14CF-2564-FF61-5F1DF81D0335}"/>
                  </a:ext>
                </a:extLst>
              </p:cNvPr>
              <p:cNvSpPr txBox="1">
                <a:spLocks noChangeArrowheads="1"/>
              </p:cNvSpPr>
              <p:nvPr/>
            </p:nvSpPr>
            <p:spPr bwMode="auto">
              <a:xfrm>
                <a:off x="3803" y="1824"/>
                <a:ext cx="320"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9</a:t>
                </a:r>
              </a:p>
            </p:txBody>
          </p:sp>
          <p:sp>
            <p:nvSpPr>
              <p:cNvPr id="11" name="Text Box 4">
                <a:extLst>
                  <a:ext uri="{FF2B5EF4-FFF2-40B4-BE49-F238E27FC236}">
                    <a16:creationId xmlns:a16="http://schemas.microsoft.com/office/drawing/2014/main" id="{E0CAA63C-6DE6-B644-0F33-3C6E90F032F1}"/>
                  </a:ext>
                </a:extLst>
              </p:cNvPr>
              <p:cNvSpPr txBox="1">
                <a:spLocks noChangeArrowheads="1"/>
              </p:cNvSpPr>
              <p:nvPr/>
            </p:nvSpPr>
            <p:spPr bwMode="auto">
              <a:xfrm>
                <a:off x="3847" y="2300"/>
                <a:ext cx="315"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3</a:t>
                </a:r>
              </a:p>
            </p:txBody>
          </p:sp>
          <p:sp>
            <p:nvSpPr>
              <p:cNvPr id="12" name="Line 28">
                <a:extLst>
                  <a:ext uri="{FF2B5EF4-FFF2-40B4-BE49-F238E27FC236}">
                    <a16:creationId xmlns:a16="http://schemas.microsoft.com/office/drawing/2014/main" id="{90EE02BC-9462-BEE2-0FCA-B40B0FA882BB}"/>
                  </a:ext>
                </a:extLst>
              </p:cNvPr>
              <p:cNvSpPr>
                <a:spLocks noChangeShapeType="1"/>
              </p:cNvSpPr>
              <p:nvPr/>
            </p:nvSpPr>
            <p:spPr bwMode="auto">
              <a:xfrm flipH="1">
                <a:off x="3803" y="2336"/>
                <a:ext cx="220" cy="3"/>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7639B470-3690-537C-828E-897467EA563B}"/>
                </a:ext>
              </a:extLst>
            </p:cNvPr>
            <p:cNvSpPr txBox="1"/>
            <p:nvPr/>
          </p:nvSpPr>
          <p:spPr>
            <a:xfrm>
              <a:off x="1381125" y="4362450"/>
              <a:ext cx="438150"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a:t>
              </a:r>
            </a:p>
          </p:txBody>
        </p:sp>
        <p:sp>
          <p:nvSpPr>
            <p:cNvPr id="13" name="TextBox 12">
              <a:extLst>
                <a:ext uri="{FF2B5EF4-FFF2-40B4-BE49-F238E27FC236}">
                  <a16:creationId xmlns:a16="http://schemas.microsoft.com/office/drawing/2014/main" id="{C4A8FCAC-AD09-E7AB-FB60-7727EC4F52EB}"/>
                </a:ext>
              </a:extLst>
            </p:cNvPr>
            <p:cNvSpPr txBox="1"/>
            <p:nvPr/>
          </p:nvSpPr>
          <p:spPr>
            <a:xfrm>
              <a:off x="2847974" y="4362450"/>
              <a:ext cx="1304925"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 3</a:t>
              </a:r>
            </a:p>
          </p:txBody>
        </p:sp>
      </p:grpSp>
      <p:grpSp>
        <p:nvGrpSpPr>
          <p:cNvPr id="16" name="Group 15">
            <a:extLst>
              <a:ext uri="{FF2B5EF4-FFF2-40B4-BE49-F238E27FC236}">
                <a16:creationId xmlns:a16="http://schemas.microsoft.com/office/drawing/2014/main" id="{F14AC2D9-AC66-DBFB-E568-5E5FE4A1F943}"/>
              </a:ext>
            </a:extLst>
          </p:cNvPr>
          <p:cNvGrpSpPr/>
          <p:nvPr/>
        </p:nvGrpSpPr>
        <p:grpSpPr>
          <a:xfrm>
            <a:off x="4591050" y="4429531"/>
            <a:ext cx="2771774" cy="1548173"/>
            <a:chOff x="1381125" y="4086631"/>
            <a:chExt cx="2771774" cy="1548173"/>
          </a:xfrm>
        </p:grpSpPr>
        <p:grpSp>
          <p:nvGrpSpPr>
            <p:cNvPr id="17" name="Group 25">
              <a:extLst>
                <a:ext uri="{FF2B5EF4-FFF2-40B4-BE49-F238E27FC236}">
                  <a16:creationId xmlns:a16="http://schemas.microsoft.com/office/drawing/2014/main" id="{BEF907A9-BCF1-E2B7-A463-E67569FCCFC1}"/>
                </a:ext>
              </a:extLst>
            </p:cNvPr>
            <p:cNvGrpSpPr>
              <a:grpSpLocks/>
            </p:cNvGrpSpPr>
            <p:nvPr/>
          </p:nvGrpSpPr>
          <p:grpSpPr bwMode="auto">
            <a:xfrm>
              <a:off x="1892985" y="4086631"/>
              <a:ext cx="1638142" cy="1548173"/>
              <a:chOff x="3803" y="1824"/>
              <a:chExt cx="359" cy="1027"/>
            </a:xfrm>
          </p:grpSpPr>
          <p:sp>
            <p:nvSpPr>
              <p:cNvPr id="20" name="Text Box 4">
                <a:extLst>
                  <a:ext uri="{FF2B5EF4-FFF2-40B4-BE49-F238E27FC236}">
                    <a16:creationId xmlns:a16="http://schemas.microsoft.com/office/drawing/2014/main" id="{007232CC-117D-9C76-BDC2-0F086B537682}"/>
                  </a:ext>
                </a:extLst>
              </p:cNvPr>
              <p:cNvSpPr txBox="1">
                <a:spLocks noChangeArrowheads="1"/>
              </p:cNvSpPr>
              <p:nvPr/>
            </p:nvSpPr>
            <p:spPr bwMode="auto">
              <a:xfrm>
                <a:off x="3803" y="1824"/>
                <a:ext cx="320"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12</a:t>
                </a:r>
              </a:p>
            </p:txBody>
          </p:sp>
          <p:sp>
            <p:nvSpPr>
              <p:cNvPr id="21" name="Text Box 4">
                <a:extLst>
                  <a:ext uri="{FF2B5EF4-FFF2-40B4-BE49-F238E27FC236}">
                    <a16:creationId xmlns:a16="http://schemas.microsoft.com/office/drawing/2014/main" id="{06C80FCE-9619-9E31-DD8F-F7AEFAE40DAE}"/>
                  </a:ext>
                </a:extLst>
              </p:cNvPr>
              <p:cNvSpPr txBox="1">
                <a:spLocks noChangeArrowheads="1"/>
              </p:cNvSpPr>
              <p:nvPr/>
            </p:nvSpPr>
            <p:spPr bwMode="auto">
              <a:xfrm>
                <a:off x="3847" y="2300"/>
                <a:ext cx="315"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6</a:t>
                </a:r>
              </a:p>
            </p:txBody>
          </p:sp>
          <p:sp>
            <p:nvSpPr>
              <p:cNvPr id="22" name="Line 28">
                <a:extLst>
                  <a:ext uri="{FF2B5EF4-FFF2-40B4-BE49-F238E27FC236}">
                    <a16:creationId xmlns:a16="http://schemas.microsoft.com/office/drawing/2014/main" id="{6FD6FCC2-063F-51BA-3F1A-1EFA31E2D366}"/>
                  </a:ext>
                </a:extLst>
              </p:cNvPr>
              <p:cNvSpPr>
                <a:spLocks noChangeShapeType="1"/>
              </p:cNvSpPr>
              <p:nvPr/>
            </p:nvSpPr>
            <p:spPr bwMode="auto">
              <a:xfrm flipH="1">
                <a:off x="3803" y="2336"/>
                <a:ext cx="220" cy="3"/>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8" name="TextBox 17">
              <a:extLst>
                <a:ext uri="{FF2B5EF4-FFF2-40B4-BE49-F238E27FC236}">
                  <a16:creationId xmlns:a16="http://schemas.microsoft.com/office/drawing/2014/main" id="{3A4AA029-72F5-39BE-F6F5-87C08AA15FA9}"/>
                </a:ext>
              </a:extLst>
            </p:cNvPr>
            <p:cNvSpPr txBox="1"/>
            <p:nvPr/>
          </p:nvSpPr>
          <p:spPr>
            <a:xfrm>
              <a:off x="1381125" y="4362450"/>
              <a:ext cx="438150"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a:t>
              </a:r>
            </a:p>
          </p:txBody>
        </p:sp>
        <p:sp>
          <p:nvSpPr>
            <p:cNvPr id="19" name="TextBox 18">
              <a:extLst>
                <a:ext uri="{FF2B5EF4-FFF2-40B4-BE49-F238E27FC236}">
                  <a16:creationId xmlns:a16="http://schemas.microsoft.com/office/drawing/2014/main" id="{6B3D268D-7E82-15C3-840E-0DF6147CC094}"/>
                </a:ext>
              </a:extLst>
            </p:cNvPr>
            <p:cNvSpPr txBox="1"/>
            <p:nvPr/>
          </p:nvSpPr>
          <p:spPr>
            <a:xfrm>
              <a:off x="2847974" y="4362450"/>
              <a:ext cx="1304925"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 2</a:t>
              </a:r>
            </a:p>
          </p:txBody>
        </p:sp>
      </p:grpSp>
      <p:grpSp>
        <p:nvGrpSpPr>
          <p:cNvPr id="23" name="Group 22">
            <a:extLst>
              <a:ext uri="{FF2B5EF4-FFF2-40B4-BE49-F238E27FC236}">
                <a16:creationId xmlns:a16="http://schemas.microsoft.com/office/drawing/2014/main" id="{E459D41C-3CB7-D8AE-E4AF-B0BA614E3676}"/>
              </a:ext>
            </a:extLst>
          </p:cNvPr>
          <p:cNvGrpSpPr/>
          <p:nvPr/>
        </p:nvGrpSpPr>
        <p:grpSpPr>
          <a:xfrm>
            <a:off x="7820025" y="4467631"/>
            <a:ext cx="2771774" cy="1548173"/>
            <a:chOff x="1381125" y="4086631"/>
            <a:chExt cx="2771774" cy="1548173"/>
          </a:xfrm>
        </p:grpSpPr>
        <p:grpSp>
          <p:nvGrpSpPr>
            <p:cNvPr id="24" name="Group 25">
              <a:extLst>
                <a:ext uri="{FF2B5EF4-FFF2-40B4-BE49-F238E27FC236}">
                  <a16:creationId xmlns:a16="http://schemas.microsoft.com/office/drawing/2014/main" id="{F527FECF-6D5C-6EBA-1F1B-375AB796296C}"/>
                </a:ext>
              </a:extLst>
            </p:cNvPr>
            <p:cNvGrpSpPr>
              <a:grpSpLocks/>
            </p:cNvGrpSpPr>
            <p:nvPr/>
          </p:nvGrpSpPr>
          <p:grpSpPr bwMode="auto">
            <a:xfrm>
              <a:off x="1892985" y="4086631"/>
              <a:ext cx="1638142" cy="1548173"/>
              <a:chOff x="3803" y="1824"/>
              <a:chExt cx="359" cy="1027"/>
            </a:xfrm>
          </p:grpSpPr>
          <p:sp>
            <p:nvSpPr>
              <p:cNvPr id="27" name="Text Box 4">
                <a:extLst>
                  <a:ext uri="{FF2B5EF4-FFF2-40B4-BE49-F238E27FC236}">
                    <a16:creationId xmlns:a16="http://schemas.microsoft.com/office/drawing/2014/main" id="{040CB5F6-6912-7182-68AD-DB91AD70D290}"/>
                  </a:ext>
                </a:extLst>
              </p:cNvPr>
              <p:cNvSpPr txBox="1">
                <a:spLocks noChangeArrowheads="1"/>
              </p:cNvSpPr>
              <p:nvPr/>
            </p:nvSpPr>
            <p:spPr bwMode="auto">
              <a:xfrm>
                <a:off x="3803" y="1824"/>
                <a:ext cx="320"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24</a:t>
                </a:r>
              </a:p>
            </p:txBody>
          </p:sp>
          <p:sp>
            <p:nvSpPr>
              <p:cNvPr id="28" name="Text Box 4">
                <a:extLst>
                  <a:ext uri="{FF2B5EF4-FFF2-40B4-BE49-F238E27FC236}">
                    <a16:creationId xmlns:a16="http://schemas.microsoft.com/office/drawing/2014/main" id="{614CD467-2EF5-7520-A39B-5143AFD83070}"/>
                  </a:ext>
                </a:extLst>
              </p:cNvPr>
              <p:cNvSpPr txBox="1">
                <a:spLocks noChangeArrowheads="1"/>
              </p:cNvSpPr>
              <p:nvPr/>
            </p:nvSpPr>
            <p:spPr bwMode="auto">
              <a:xfrm>
                <a:off x="3847" y="2300"/>
                <a:ext cx="315"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8</a:t>
                </a:r>
              </a:p>
            </p:txBody>
          </p:sp>
          <p:sp>
            <p:nvSpPr>
              <p:cNvPr id="29" name="Line 28">
                <a:extLst>
                  <a:ext uri="{FF2B5EF4-FFF2-40B4-BE49-F238E27FC236}">
                    <a16:creationId xmlns:a16="http://schemas.microsoft.com/office/drawing/2014/main" id="{30E89E58-1D75-98A5-467C-24ABC1CB6DC8}"/>
                  </a:ext>
                </a:extLst>
              </p:cNvPr>
              <p:cNvSpPr>
                <a:spLocks noChangeShapeType="1"/>
              </p:cNvSpPr>
              <p:nvPr/>
            </p:nvSpPr>
            <p:spPr bwMode="auto">
              <a:xfrm flipH="1">
                <a:off x="3803" y="2336"/>
                <a:ext cx="220" cy="3"/>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5" name="TextBox 24">
              <a:extLst>
                <a:ext uri="{FF2B5EF4-FFF2-40B4-BE49-F238E27FC236}">
                  <a16:creationId xmlns:a16="http://schemas.microsoft.com/office/drawing/2014/main" id="{3983B794-A40B-813E-B4CE-009D9561E305}"/>
                </a:ext>
              </a:extLst>
            </p:cNvPr>
            <p:cNvSpPr txBox="1"/>
            <p:nvPr/>
          </p:nvSpPr>
          <p:spPr>
            <a:xfrm>
              <a:off x="1381125" y="4362450"/>
              <a:ext cx="438150"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a:t>
              </a:r>
            </a:p>
          </p:txBody>
        </p:sp>
        <p:sp>
          <p:nvSpPr>
            <p:cNvPr id="26" name="TextBox 25">
              <a:extLst>
                <a:ext uri="{FF2B5EF4-FFF2-40B4-BE49-F238E27FC236}">
                  <a16:creationId xmlns:a16="http://schemas.microsoft.com/office/drawing/2014/main" id="{5BF37B69-706C-1953-697F-70A9FC99FE56}"/>
                </a:ext>
              </a:extLst>
            </p:cNvPr>
            <p:cNvSpPr txBox="1"/>
            <p:nvPr/>
          </p:nvSpPr>
          <p:spPr>
            <a:xfrm>
              <a:off x="2847974" y="4362450"/>
              <a:ext cx="1304925"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 3</a:t>
              </a:r>
            </a:p>
          </p:txBody>
        </p:sp>
      </p:grpSp>
    </p:spTree>
    <p:extLst>
      <p:ext uri="{BB962C8B-B14F-4D97-AF65-F5344CB8AC3E}">
        <p14:creationId xmlns:p14="http://schemas.microsoft.com/office/powerpoint/2010/main" val="937129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18178" b="3178"/>
          <a:stretch/>
        </p:blipFill>
        <p:spPr>
          <a:xfrm>
            <a:off x="0" y="-10215"/>
            <a:ext cx="12192000" cy="6858000"/>
          </a:xfrm>
          <a:prstGeom prst="rect">
            <a:avLst/>
          </a:prstGeom>
        </p:spPr>
      </p:pic>
      <p:pic>
        <p:nvPicPr>
          <p:cNvPr id="9" name="图片 2">
            <a:extLst>
              <a:ext uri="{FF2B5EF4-FFF2-40B4-BE49-F238E27FC236}">
                <a16:creationId xmlns:a16="http://schemas.microsoft.com/office/drawing/2014/main" id="{9A7A2051-2B77-4AE9-AED5-29AF4CE20ECA}"/>
              </a:ext>
            </a:extLst>
          </p:cNvPr>
          <p:cNvPicPr>
            <a:picLocks noChangeAspect="1"/>
          </p:cNvPicPr>
          <p:nvPr/>
        </p:nvPicPr>
        <p:blipFill>
          <a:blip r:embed="rId3"/>
          <a:stretch>
            <a:fillRect/>
          </a:stretch>
        </p:blipFill>
        <p:spPr>
          <a:xfrm rot="21445500" flipH="1">
            <a:off x="102928" y="44335"/>
            <a:ext cx="6926692" cy="3712341"/>
          </a:xfrm>
          <a:prstGeom prst="rect">
            <a:avLst/>
          </a:prstGeom>
        </p:spPr>
      </p:pic>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67778" b="52803"/>
          <a:stretch/>
        </p:blipFill>
        <p:spPr>
          <a:xfrm>
            <a:off x="9639242" y="1579952"/>
            <a:ext cx="2209799" cy="3236773"/>
          </a:xfrm>
          <a:prstGeom prst="rect">
            <a:avLst/>
          </a:prstGeom>
        </p:spPr>
      </p:pic>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36496" t="46787" r="34786" b="10478"/>
          <a:stretch/>
        </p:blipFill>
        <p:spPr>
          <a:xfrm>
            <a:off x="7021196" y="1774588"/>
            <a:ext cx="1969476" cy="2930770"/>
          </a:xfrm>
          <a:prstGeom prst="rect">
            <a:avLst/>
          </a:prstGeom>
        </p:spPr>
      </p:pic>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5692" t="1660" r="67983" b="51503"/>
          <a:stretch/>
        </p:blipFill>
        <p:spPr>
          <a:xfrm>
            <a:off x="10386646" y="3635662"/>
            <a:ext cx="1805354" cy="3212123"/>
          </a:xfrm>
          <a:prstGeom prst="rect">
            <a:avLst/>
          </a:prstGeom>
        </p:spPr>
      </p:pic>
      <p:pic>
        <p:nvPicPr>
          <p:cNvPr id="6" name="Picture 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34037" t="4395" r="34510" b="50477"/>
          <a:stretch/>
        </p:blipFill>
        <p:spPr>
          <a:xfrm>
            <a:off x="7734230" y="3694277"/>
            <a:ext cx="2157046" cy="3094892"/>
          </a:xfrm>
          <a:prstGeom prst="rect">
            <a:avLst/>
          </a:prstGeom>
        </p:spPr>
      </p:pic>
      <p:pic>
        <p:nvPicPr>
          <p:cNvPr id="7" name="Picture 6"/>
          <p:cNvPicPr>
            <a:picLocks noChangeAspect="1"/>
          </p:cNvPicPr>
          <p:nvPr/>
        </p:nvPicPr>
        <p:blipFill>
          <a:blip r:embed="rId6" cstate="print">
            <a:extLst>
              <a:ext uri="{BEBA8EAE-BF5A-486C-A8C5-ECC9F3942E4B}">
                <a14:imgProps xmlns:a14="http://schemas.microsoft.com/office/drawing/2010/main">
                  <a14:imgLayer r:embed="rId7">
                    <a14:imgEffect>
                      <a14:backgroundRemoval t="546" b="96361" l="9316" r="89908">
                        <a14:backgroundMark x1="26201" y1="16919" x2="21786" y2="53305"/>
                        <a14:backgroundMark x1="63998" y1="4973" x2="82678" y2="48636"/>
                        <a14:backgroundMark x1="39981" y1="58581" x2="42018" y2="58581"/>
                      </a14:backgroundRemoval>
                    </a14:imgEffect>
                  </a14:imgLayer>
                </a14:imgProps>
              </a:ext>
              <a:ext uri="{28A0092B-C50C-407E-A947-70E740481C1C}">
                <a14:useLocalDpi xmlns:a14="http://schemas.microsoft.com/office/drawing/2010/main" val="0"/>
              </a:ext>
            </a:extLst>
          </a:blip>
          <a:stretch>
            <a:fillRect/>
          </a:stretch>
        </p:blipFill>
        <p:spPr>
          <a:xfrm>
            <a:off x="768357" y="2463758"/>
            <a:ext cx="5604270" cy="4483201"/>
          </a:xfrm>
          <a:prstGeom prst="rect">
            <a:avLst/>
          </a:prstGeom>
        </p:spPr>
      </p:pic>
      <p:sp>
        <p:nvSpPr>
          <p:cNvPr id="8" name="TextBox 7">
            <a:extLst>
              <a:ext uri="{FF2B5EF4-FFF2-40B4-BE49-F238E27FC236}">
                <a16:creationId xmlns:a16="http://schemas.microsoft.com/office/drawing/2014/main" id="{9D618DB0-02A6-472D-90B8-6BF6886D7929}"/>
              </a:ext>
            </a:extLst>
          </p:cNvPr>
          <p:cNvSpPr txBox="1"/>
          <p:nvPr/>
        </p:nvSpPr>
        <p:spPr>
          <a:xfrm rot="20876838">
            <a:off x="1090276" y="864341"/>
            <a:ext cx="5126167" cy="1754326"/>
          </a:xfrm>
          <a:prstGeom prst="rect">
            <a:avLst/>
          </a:prstGeom>
          <a:noFill/>
        </p:spPr>
        <p:txBody>
          <a:bodyPr wrap="square">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Các</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bạn</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hãy</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giúp</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mình</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nướng</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bánh</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pizza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để</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mời</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các</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bạn</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của</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mình</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nhé</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18583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 presetClass="entr" presetSubtype="2"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1+#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31"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style.rotation</p:attrName>
                                        </p:attrNameLst>
                                      </p:cBhvr>
                                      <p:tavLst>
                                        <p:tav tm="0">
                                          <p:val>
                                            <p:fltVal val="90"/>
                                          </p:val>
                                        </p:tav>
                                        <p:tav tm="100000">
                                          <p:val>
                                            <p:fltVal val="0"/>
                                          </p:val>
                                        </p:tav>
                                      </p:tavLst>
                                    </p:anim>
                                    <p:animEffect transition="in" filter="fade">
                                      <p:cBhvr>
                                        <p:cTn id="32" dur="1000"/>
                                        <p:tgtEl>
                                          <p:spTgt spid="9"/>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ppt_w</p:attrName>
                                        </p:attrNameLst>
                                      </p:cBhvr>
                                      <p:tavLst>
                                        <p:tav tm="0">
                                          <p:val>
                                            <p:fltVal val="0"/>
                                          </p:val>
                                        </p:tav>
                                        <p:tav tm="100000">
                                          <p:val>
                                            <p:strVal val="#ppt_w"/>
                                          </p:val>
                                        </p:tav>
                                      </p:tavLst>
                                    </p:anim>
                                    <p:anim calcmode="lin" valueType="num">
                                      <p:cBhvr>
                                        <p:cTn id="36" dur="1000" fill="hold"/>
                                        <p:tgtEl>
                                          <p:spTgt spid="8"/>
                                        </p:tgtEl>
                                        <p:attrNameLst>
                                          <p:attrName>ppt_h</p:attrName>
                                        </p:attrNameLst>
                                      </p:cBhvr>
                                      <p:tavLst>
                                        <p:tav tm="0">
                                          <p:val>
                                            <p:fltVal val="0"/>
                                          </p:val>
                                        </p:tav>
                                        <p:tav tm="100000">
                                          <p:val>
                                            <p:strVal val="#ppt_h"/>
                                          </p:val>
                                        </p:tav>
                                      </p:tavLst>
                                    </p:anim>
                                    <p:anim calcmode="lin" valueType="num">
                                      <p:cBhvr>
                                        <p:cTn id="37" dur="1000" fill="hold"/>
                                        <p:tgtEl>
                                          <p:spTgt spid="8"/>
                                        </p:tgtEl>
                                        <p:attrNameLst>
                                          <p:attrName>style.rotation</p:attrName>
                                        </p:attrNameLst>
                                      </p:cBhvr>
                                      <p:tavLst>
                                        <p:tav tm="0">
                                          <p:val>
                                            <p:fltVal val="90"/>
                                          </p:val>
                                        </p:tav>
                                        <p:tav tm="100000">
                                          <p:val>
                                            <p:fltVal val="0"/>
                                          </p:val>
                                        </p:tav>
                                      </p:tavLst>
                                    </p:anim>
                                    <p:animEffect transition="in" filter="fade">
                                      <p:cBhvr>
                                        <p:cTn id="3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BBE8EEB-E2DB-B33C-70E1-C6562CB57831}"/>
              </a:ext>
            </a:extLst>
          </p:cNvPr>
          <p:cNvSpPr/>
          <p:nvPr/>
        </p:nvSpPr>
        <p:spPr>
          <a:xfrm>
            <a:off x="228600" y="180975"/>
            <a:ext cx="11687175" cy="6315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60CC7555-92DA-5315-8C57-ABBFF9C789A6}"/>
              </a:ext>
            </a:extLst>
          </p:cNvPr>
          <p:cNvSpPr/>
          <p:nvPr/>
        </p:nvSpPr>
        <p:spPr>
          <a:xfrm>
            <a:off x="689348" y="393344"/>
            <a:ext cx="825509" cy="78213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a:ea typeface="+mn-ea"/>
                <a:cs typeface="+mn-cs"/>
              </a:rPr>
              <a:t>2</a:t>
            </a:r>
          </a:p>
        </p:txBody>
      </p:sp>
      <p:sp>
        <p:nvSpPr>
          <p:cNvPr id="15" name="TextBox 14">
            <a:extLst>
              <a:ext uri="{FF2B5EF4-FFF2-40B4-BE49-F238E27FC236}">
                <a16:creationId xmlns:a16="http://schemas.microsoft.com/office/drawing/2014/main" id="{ED0FA151-9815-DC8F-68D4-A01BE9032150}"/>
              </a:ext>
            </a:extLst>
          </p:cNvPr>
          <p:cNvSpPr txBox="1"/>
          <p:nvPr/>
        </p:nvSpPr>
        <p:spPr>
          <a:xfrm>
            <a:off x="1579542" y="431732"/>
            <a:ext cx="10774172" cy="646331"/>
          </a:xfrm>
          <a:prstGeom prst="rect">
            <a:avLst/>
          </a:prstGeom>
          <a:noFill/>
        </p:spPr>
        <p:txBody>
          <a:bodyPr wrap="square" rtlCol="0">
            <a:spAutoFit/>
          </a:bodyPr>
          <a:lstStyle/>
          <a:p>
            <a:pPr lvl="0" algn="just">
              <a:defRPr/>
            </a:pPr>
            <a:r>
              <a:rPr lang="vi-VN" sz="3600" dirty="0">
                <a:solidFill>
                  <a:prstClr val="black"/>
                </a:solidFill>
              </a:rPr>
              <a:t>Viết (theo mẫu):</a:t>
            </a:r>
            <a:endParaRPr kumimoji="0" lang="vi-VN" sz="3600" b="0" i="0" u="none" strike="noStrike" kern="1200" cap="none" spc="0" normalizeH="0" baseline="0" noProof="0" dirty="0">
              <a:ln>
                <a:noFill/>
              </a:ln>
              <a:solidFill>
                <a:prstClr val="black"/>
              </a:solidFill>
              <a:effectLst/>
              <a:uLnTx/>
              <a:uFillTx/>
              <a:latin typeface="Arial"/>
              <a:ea typeface="+mn-ea"/>
              <a:cs typeface="+mn-cs"/>
            </a:endParaRPr>
          </a:p>
        </p:txBody>
      </p:sp>
      <p:pic>
        <p:nvPicPr>
          <p:cNvPr id="4" name="Picture 3">
            <a:extLst>
              <a:ext uri="{FF2B5EF4-FFF2-40B4-BE49-F238E27FC236}">
                <a16:creationId xmlns:a16="http://schemas.microsoft.com/office/drawing/2014/main" id="{1626C288-3A0A-919D-1C8A-FCF844A42BF2}"/>
              </a:ext>
            </a:extLst>
          </p:cNvPr>
          <p:cNvPicPr>
            <a:picLocks noChangeAspect="1"/>
          </p:cNvPicPr>
          <p:nvPr/>
        </p:nvPicPr>
        <p:blipFill>
          <a:blip r:embed="rId2"/>
          <a:stretch>
            <a:fillRect/>
          </a:stretch>
        </p:blipFill>
        <p:spPr>
          <a:xfrm>
            <a:off x="5943600" y="195262"/>
            <a:ext cx="3238500" cy="1590675"/>
          </a:xfrm>
          <a:prstGeom prst="rect">
            <a:avLst/>
          </a:prstGeom>
        </p:spPr>
      </p:pic>
      <p:pic>
        <p:nvPicPr>
          <p:cNvPr id="6" name="Picture 5">
            <a:extLst>
              <a:ext uri="{FF2B5EF4-FFF2-40B4-BE49-F238E27FC236}">
                <a16:creationId xmlns:a16="http://schemas.microsoft.com/office/drawing/2014/main" id="{6A2F71D3-28AB-7F4A-7DAE-AA5C4A3A02BF}"/>
              </a:ext>
            </a:extLst>
          </p:cNvPr>
          <p:cNvPicPr>
            <a:picLocks noChangeAspect="1"/>
          </p:cNvPicPr>
          <p:nvPr/>
        </p:nvPicPr>
        <p:blipFill>
          <a:blip r:embed="rId3"/>
          <a:stretch>
            <a:fillRect/>
          </a:stretch>
        </p:blipFill>
        <p:spPr>
          <a:xfrm>
            <a:off x="547687" y="2352675"/>
            <a:ext cx="10717430" cy="2114550"/>
          </a:xfrm>
          <a:prstGeom prst="rect">
            <a:avLst/>
          </a:prstGeom>
        </p:spPr>
      </p:pic>
      <p:sp>
        <p:nvSpPr>
          <p:cNvPr id="7" name="Rectangle: Rounded Corners 6">
            <a:extLst>
              <a:ext uri="{FF2B5EF4-FFF2-40B4-BE49-F238E27FC236}">
                <a16:creationId xmlns:a16="http://schemas.microsoft.com/office/drawing/2014/main" id="{5530EEDE-112D-42AF-9978-1122CF25A15E}"/>
              </a:ext>
            </a:extLst>
          </p:cNvPr>
          <p:cNvSpPr/>
          <p:nvPr/>
        </p:nvSpPr>
        <p:spPr>
          <a:xfrm>
            <a:off x="1743075" y="2647950"/>
            <a:ext cx="781050" cy="733425"/>
          </a:xfrm>
          <a:prstGeom prst="roundRect">
            <a:avLst/>
          </a:prstGeom>
          <a:ln w="57150">
            <a:solidFill>
              <a:srgbClr val="C9157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rgbClr val="FF0000"/>
                </a:solidFill>
                <a:latin typeface="Cambria" panose="02040503050406030204" pitchFamily="18" charset="0"/>
                <a:ea typeface="Cambria" panose="02040503050406030204" pitchFamily="18" charset="0"/>
              </a:rPr>
              <a:t>4</a:t>
            </a:r>
          </a:p>
        </p:txBody>
      </p:sp>
      <p:sp>
        <p:nvSpPr>
          <p:cNvPr id="8" name="Rectangle: Rounded Corners 7">
            <a:extLst>
              <a:ext uri="{FF2B5EF4-FFF2-40B4-BE49-F238E27FC236}">
                <a16:creationId xmlns:a16="http://schemas.microsoft.com/office/drawing/2014/main" id="{A9BF22DF-924C-28A1-2BF3-A521E161B3BC}"/>
              </a:ext>
            </a:extLst>
          </p:cNvPr>
          <p:cNvSpPr/>
          <p:nvPr/>
        </p:nvSpPr>
        <p:spPr>
          <a:xfrm>
            <a:off x="1743075" y="3514725"/>
            <a:ext cx="781050" cy="733425"/>
          </a:xfrm>
          <a:prstGeom prst="roundRect">
            <a:avLst/>
          </a:prstGeom>
          <a:ln w="57150">
            <a:solidFill>
              <a:srgbClr val="C9157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rgbClr val="FF0000"/>
                </a:solidFill>
                <a:latin typeface="Cambria" panose="02040503050406030204" pitchFamily="18" charset="0"/>
                <a:ea typeface="Cambria" panose="02040503050406030204" pitchFamily="18" charset="0"/>
              </a:rPr>
              <a:t>1</a:t>
            </a:r>
          </a:p>
        </p:txBody>
      </p:sp>
      <p:sp>
        <p:nvSpPr>
          <p:cNvPr id="9" name="Rectangle: Rounded Corners 8">
            <a:extLst>
              <a:ext uri="{FF2B5EF4-FFF2-40B4-BE49-F238E27FC236}">
                <a16:creationId xmlns:a16="http://schemas.microsoft.com/office/drawing/2014/main" id="{90EB22F3-C7D2-48FF-A9E7-427958FEEB3D}"/>
              </a:ext>
            </a:extLst>
          </p:cNvPr>
          <p:cNvSpPr/>
          <p:nvPr/>
        </p:nvSpPr>
        <p:spPr>
          <a:xfrm>
            <a:off x="4562474" y="2667000"/>
            <a:ext cx="962025" cy="733425"/>
          </a:xfrm>
          <a:prstGeom prst="roundRect">
            <a:avLst/>
          </a:prstGeom>
          <a:ln w="57150">
            <a:solidFill>
              <a:srgbClr val="C9157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rgbClr val="FF0000"/>
                </a:solidFill>
                <a:latin typeface="Cambria" panose="02040503050406030204" pitchFamily="18" charset="0"/>
                <a:ea typeface="Cambria" panose="02040503050406030204" pitchFamily="18" charset="0"/>
              </a:rPr>
              <a:t>12</a:t>
            </a:r>
          </a:p>
        </p:txBody>
      </p:sp>
      <p:sp>
        <p:nvSpPr>
          <p:cNvPr id="10" name="Rectangle: Rounded Corners 9">
            <a:extLst>
              <a:ext uri="{FF2B5EF4-FFF2-40B4-BE49-F238E27FC236}">
                <a16:creationId xmlns:a16="http://schemas.microsoft.com/office/drawing/2014/main" id="{24A7408F-46DB-0BAE-628D-770FC4706470}"/>
              </a:ext>
            </a:extLst>
          </p:cNvPr>
          <p:cNvSpPr/>
          <p:nvPr/>
        </p:nvSpPr>
        <p:spPr>
          <a:xfrm>
            <a:off x="4610100" y="3514725"/>
            <a:ext cx="781050" cy="733425"/>
          </a:xfrm>
          <a:prstGeom prst="roundRect">
            <a:avLst/>
          </a:prstGeom>
          <a:ln w="57150">
            <a:solidFill>
              <a:srgbClr val="C9157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rgbClr val="FF0000"/>
                </a:solidFill>
                <a:latin typeface="Cambria" panose="02040503050406030204" pitchFamily="18" charset="0"/>
                <a:ea typeface="Cambria" panose="02040503050406030204" pitchFamily="18" charset="0"/>
              </a:rPr>
              <a:t>1</a:t>
            </a:r>
          </a:p>
        </p:txBody>
      </p:sp>
      <p:sp>
        <p:nvSpPr>
          <p:cNvPr id="11" name="Rectangle: Rounded Corners 10">
            <a:extLst>
              <a:ext uri="{FF2B5EF4-FFF2-40B4-BE49-F238E27FC236}">
                <a16:creationId xmlns:a16="http://schemas.microsoft.com/office/drawing/2014/main" id="{1BBC60F8-7489-DB60-0E3E-4F136007619E}"/>
              </a:ext>
            </a:extLst>
          </p:cNvPr>
          <p:cNvSpPr/>
          <p:nvPr/>
        </p:nvSpPr>
        <p:spPr>
          <a:xfrm>
            <a:off x="7267574" y="2647950"/>
            <a:ext cx="762001" cy="733425"/>
          </a:xfrm>
          <a:prstGeom prst="roundRect">
            <a:avLst/>
          </a:prstGeom>
          <a:ln w="57150">
            <a:solidFill>
              <a:srgbClr val="C9157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rgbClr val="FF0000"/>
                </a:solidFill>
                <a:latin typeface="Cambria" panose="02040503050406030204" pitchFamily="18" charset="0"/>
                <a:ea typeface="Cambria" panose="02040503050406030204" pitchFamily="18" charset="0"/>
              </a:rPr>
              <a:t>1</a:t>
            </a:r>
          </a:p>
        </p:txBody>
      </p:sp>
      <p:sp>
        <p:nvSpPr>
          <p:cNvPr id="12" name="Rectangle: Rounded Corners 11">
            <a:extLst>
              <a:ext uri="{FF2B5EF4-FFF2-40B4-BE49-F238E27FC236}">
                <a16:creationId xmlns:a16="http://schemas.microsoft.com/office/drawing/2014/main" id="{D4D8D80C-0A27-7A93-AA7E-7D1EE1BA4B3D}"/>
              </a:ext>
            </a:extLst>
          </p:cNvPr>
          <p:cNvSpPr/>
          <p:nvPr/>
        </p:nvSpPr>
        <p:spPr>
          <a:xfrm>
            <a:off x="7258049" y="3533775"/>
            <a:ext cx="762001" cy="733425"/>
          </a:xfrm>
          <a:prstGeom prst="roundRect">
            <a:avLst/>
          </a:prstGeom>
          <a:ln w="57150">
            <a:solidFill>
              <a:srgbClr val="C9157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rgbClr val="FF0000"/>
                </a:solidFill>
                <a:latin typeface="Cambria" panose="02040503050406030204" pitchFamily="18" charset="0"/>
                <a:ea typeface="Cambria" panose="02040503050406030204" pitchFamily="18" charset="0"/>
              </a:rPr>
              <a:t>1</a:t>
            </a:r>
          </a:p>
        </p:txBody>
      </p:sp>
      <p:sp>
        <p:nvSpPr>
          <p:cNvPr id="13" name="Rectangle: Rounded Corners 12">
            <a:extLst>
              <a:ext uri="{FF2B5EF4-FFF2-40B4-BE49-F238E27FC236}">
                <a16:creationId xmlns:a16="http://schemas.microsoft.com/office/drawing/2014/main" id="{AD7D6622-45A7-5DA8-712E-DE39BED6670D}"/>
              </a:ext>
            </a:extLst>
          </p:cNvPr>
          <p:cNvSpPr/>
          <p:nvPr/>
        </p:nvSpPr>
        <p:spPr>
          <a:xfrm>
            <a:off x="10115549" y="2657475"/>
            <a:ext cx="762001" cy="733425"/>
          </a:xfrm>
          <a:prstGeom prst="roundRect">
            <a:avLst/>
          </a:prstGeom>
          <a:ln w="57150">
            <a:solidFill>
              <a:srgbClr val="C9157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rgbClr val="FF0000"/>
                </a:solidFill>
                <a:latin typeface="Cambria" panose="02040503050406030204" pitchFamily="18" charset="0"/>
                <a:ea typeface="Cambria" panose="02040503050406030204" pitchFamily="18" charset="0"/>
              </a:rPr>
              <a:t>0</a:t>
            </a:r>
          </a:p>
        </p:txBody>
      </p:sp>
      <p:sp>
        <p:nvSpPr>
          <p:cNvPr id="16" name="Rectangle: Rounded Corners 15">
            <a:extLst>
              <a:ext uri="{FF2B5EF4-FFF2-40B4-BE49-F238E27FC236}">
                <a16:creationId xmlns:a16="http://schemas.microsoft.com/office/drawing/2014/main" id="{54A6280B-8DB1-5BD8-5BCA-2FD14B7D6644}"/>
              </a:ext>
            </a:extLst>
          </p:cNvPr>
          <p:cNvSpPr/>
          <p:nvPr/>
        </p:nvSpPr>
        <p:spPr>
          <a:xfrm>
            <a:off x="10106024" y="3524250"/>
            <a:ext cx="762001" cy="733425"/>
          </a:xfrm>
          <a:prstGeom prst="roundRect">
            <a:avLst/>
          </a:prstGeom>
          <a:ln w="57150">
            <a:solidFill>
              <a:srgbClr val="C9157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rgbClr val="FF0000"/>
                </a:solidFill>
                <a:latin typeface="Cambria" panose="02040503050406030204" pitchFamily="18" charset="0"/>
                <a:ea typeface="Cambria" panose="02040503050406030204" pitchFamily="18" charset="0"/>
              </a:rPr>
              <a:t>1</a:t>
            </a:r>
          </a:p>
        </p:txBody>
      </p:sp>
    </p:spTree>
    <p:extLst>
      <p:ext uri="{BB962C8B-B14F-4D97-AF65-F5344CB8AC3E}">
        <p14:creationId xmlns:p14="http://schemas.microsoft.com/office/powerpoint/2010/main" val="385438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down)">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down)">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down)">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down)">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down)">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7" grpId="0" animBg="1"/>
      <p:bldP spid="8" grpId="0" animBg="1"/>
      <p:bldP spid="9" grpId="0" animBg="1"/>
      <p:bldP spid="10" grpId="0" animBg="1"/>
      <p:bldP spid="11" grpId="0" animBg="1"/>
      <p:bldP spid="12" grpId="0" animBg="1"/>
      <p:bldP spid="13"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1" name="Group 420"/>
          <p:cNvGrpSpPr/>
          <p:nvPr/>
        </p:nvGrpSpPr>
        <p:grpSpPr>
          <a:xfrm>
            <a:off x="3248091" y="-780570"/>
            <a:ext cx="7363621" cy="6858000"/>
            <a:chOff x="4223838" y="5386449"/>
            <a:chExt cx="7363621" cy="6858000"/>
          </a:xfrm>
        </p:grpSpPr>
        <p:sp>
          <p:nvSpPr>
            <p:cNvPr id="420" name="Rounded Rectangle 419"/>
            <p:cNvSpPr/>
            <p:nvPr/>
          </p:nvSpPr>
          <p:spPr>
            <a:xfrm>
              <a:off x="4695791" y="7049902"/>
              <a:ext cx="5948954" cy="380560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9" name="Picture 4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3838" y="5386449"/>
              <a:ext cx="7363621" cy="6858000"/>
            </a:xfrm>
            <a:prstGeom prst="rect">
              <a:avLst/>
            </a:prstGeom>
          </p:spPr>
        </p:pic>
      </p:grpSp>
      <p:pic>
        <p:nvPicPr>
          <p:cNvPr id="2" name="PA_图片 51"/>
          <p:cNvPicPr>
            <a:picLocks noChangeAspect="1"/>
          </p:cNvPicPr>
          <p:nvPr>
            <p:custDataLst>
              <p:tags r:id="rId1"/>
            </p:custDataLst>
          </p:nvPr>
        </p:nvPicPr>
        <p:blipFill rotWithShape="1">
          <a:blip r:embed="rId5" cstate="print">
            <a:extLst>
              <a:ext uri="{28A0092B-C50C-407E-A947-70E740481C1C}">
                <a14:useLocalDpi xmlns:a14="http://schemas.microsoft.com/office/drawing/2010/main" val="0"/>
              </a:ext>
            </a:extLst>
          </a:blip>
          <a:srcRect/>
          <a:stretch/>
        </p:blipFill>
        <p:spPr>
          <a:xfrm>
            <a:off x="14804486" y="5204639"/>
            <a:ext cx="2685275" cy="2849837"/>
          </a:xfrm>
          <a:prstGeom prst="rect">
            <a:avLst/>
          </a:prstGeom>
          <a:effectLst>
            <a:outerShdw blurRad="50800" dist="38100" dir="5400000" algn="t" rotWithShape="0">
              <a:prstClr val="black">
                <a:alpha val="40000"/>
              </a:prstClr>
            </a:outerShdw>
          </a:effectLst>
        </p:spPr>
      </p:pic>
      <p:pic>
        <p:nvPicPr>
          <p:cNvPr id="3" name="PA_图片 52"/>
          <p:cNvPicPr>
            <a:picLocks noChangeAspect="1"/>
          </p:cNvPicPr>
          <p:nvPr>
            <p:custDataLst>
              <p:tags r:id="rId2"/>
            </p:custDataLst>
          </p:nvPr>
        </p:nvPicPr>
        <p:blipFill rotWithShape="1">
          <a:blip r:embed="rId6" cstate="print">
            <a:extLst>
              <a:ext uri="{28A0092B-C50C-407E-A947-70E740481C1C}">
                <a14:useLocalDpi xmlns:a14="http://schemas.microsoft.com/office/drawing/2010/main" val="0"/>
              </a:ext>
            </a:extLst>
          </a:blip>
          <a:srcRect/>
          <a:stretch/>
        </p:blipFill>
        <p:spPr>
          <a:xfrm>
            <a:off x="16147124" y="1309807"/>
            <a:ext cx="2133600" cy="2919609"/>
          </a:xfrm>
          <a:prstGeom prst="rect">
            <a:avLst/>
          </a:prstGeom>
          <a:effectLst>
            <a:outerShdw blurRad="50800" dist="38100" dir="5400000" algn="t" rotWithShape="0">
              <a:prstClr val="black">
                <a:alpha val="40000"/>
              </a:prstClr>
            </a:outerShdw>
          </a:effectLst>
        </p:spPr>
      </p:pic>
      <p:grpSp>
        <p:nvGrpSpPr>
          <p:cNvPr id="5" name="组合 1476"/>
          <p:cNvGrpSpPr/>
          <p:nvPr/>
        </p:nvGrpSpPr>
        <p:grpSpPr>
          <a:xfrm>
            <a:off x="9360526" y="3000982"/>
            <a:ext cx="3279775" cy="3987801"/>
            <a:chOff x="236687" y="-17115"/>
            <a:chExt cx="3279775" cy="3987801"/>
          </a:xfrm>
        </p:grpSpPr>
        <p:sp>
          <p:nvSpPr>
            <p:cNvPr id="6" name="Freeform 5"/>
            <p:cNvSpPr>
              <a:spLocks/>
            </p:cNvSpPr>
            <p:nvPr/>
          </p:nvSpPr>
          <p:spPr bwMode="auto">
            <a:xfrm>
              <a:off x="584350" y="-4415"/>
              <a:ext cx="433387" cy="573088"/>
            </a:xfrm>
            <a:custGeom>
              <a:avLst/>
              <a:gdLst>
                <a:gd name="T0" fmla="*/ 95 w 102"/>
                <a:gd name="T1" fmla="*/ 58 h 135"/>
                <a:gd name="T2" fmla="*/ 65 w 102"/>
                <a:gd name="T3" fmla="*/ 130 h 135"/>
                <a:gd name="T4" fmla="*/ 8 w 102"/>
                <a:gd name="T5" fmla="*/ 77 h 135"/>
                <a:gd name="T6" fmla="*/ 38 w 102"/>
                <a:gd name="T7" fmla="*/ 5 h 135"/>
                <a:gd name="T8" fmla="*/ 95 w 102"/>
                <a:gd name="T9" fmla="*/ 58 h 135"/>
              </a:gdLst>
              <a:ahLst/>
              <a:cxnLst>
                <a:cxn ang="0">
                  <a:pos x="T0" y="T1"/>
                </a:cxn>
                <a:cxn ang="0">
                  <a:pos x="T2" y="T3"/>
                </a:cxn>
                <a:cxn ang="0">
                  <a:pos x="T4" y="T5"/>
                </a:cxn>
                <a:cxn ang="0">
                  <a:pos x="T6" y="T7"/>
                </a:cxn>
                <a:cxn ang="0">
                  <a:pos x="T8" y="T9"/>
                </a:cxn>
              </a:cxnLst>
              <a:rect l="0" t="0" r="r" b="b"/>
              <a:pathLst>
                <a:path w="102" h="135">
                  <a:moveTo>
                    <a:pt x="95" y="58"/>
                  </a:moveTo>
                  <a:cubicBezTo>
                    <a:pt x="102" y="93"/>
                    <a:pt x="89" y="125"/>
                    <a:pt x="65" y="130"/>
                  </a:cubicBezTo>
                  <a:cubicBezTo>
                    <a:pt x="41" y="135"/>
                    <a:pt x="15" y="111"/>
                    <a:pt x="8" y="77"/>
                  </a:cubicBezTo>
                  <a:cubicBezTo>
                    <a:pt x="0" y="42"/>
                    <a:pt x="14" y="10"/>
                    <a:pt x="38" y="5"/>
                  </a:cubicBezTo>
                  <a:cubicBezTo>
                    <a:pt x="62" y="0"/>
                    <a:pt x="87" y="23"/>
                    <a:pt x="95" y="58"/>
                  </a:cubicBezTo>
                </a:path>
              </a:pathLst>
            </a:custGeom>
            <a:solidFill>
              <a:srgbClr val="FFE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 name="Freeform 6"/>
            <p:cNvSpPr>
              <a:spLocks/>
            </p:cNvSpPr>
            <p:nvPr/>
          </p:nvSpPr>
          <p:spPr bwMode="auto">
            <a:xfrm>
              <a:off x="720875" y="-4415"/>
              <a:ext cx="296862" cy="555625"/>
            </a:xfrm>
            <a:custGeom>
              <a:avLst/>
              <a:gdLst>
                <a:gd name="T0" fmla="*/ 6 w 70"/>
                <a:gd name="T1" fmla="*/ 5 h 131"/>
                <a:gd name="T2" fmla="*/ 0 w 70"/>
                <a:gd name="T3" fmla="*/ 7 h 131"/>
                <a:gd name="T4" fmla="*/ 45 w 70"/>
                <a:gd name="T5" fmla="*/ 60 h 131"/>
                <a:gd name="T6" fmla="*/ 20 w 70"/>
                <a:gd name="T7" fmla="*/ 130 h 131"/>
                <a:gd name="T8" fmla="*/ 33 w 70"/>
                <a:gd name="T9" fmla="*/ 130 h 131"/>
                <a:gd name="T10" fmla="*/ 63 w 70"/>
                <a:gd name="T11" fmla="*/ 58 h 131"/>
                <a:gd name="T12" fmla="*/ 6 w 70"/>
                <a:gd name="T13" fmla="*/ 5 h 131"/>
              </a:gdLst>
              <a:ahLst/>
              <a:cxnLst>
                <a:cxn ang="0">
                  <a:pos x="T0" y="T1"/>
                </a:cxn>
                <a:cxn ang="0">
                  <a:pos x="T2" y="T3"/>
                </a:cxn>
                <a:cxn ang="0">
                  <a:pos x="T4" y="T5"/>
                </a:cxn>
                <a:cxn ang="0">
                  <a:pos x="T6" y="T7"/>
                </a:cxn>
                <a:cxn ang="0">
                  <a:pos x="T8" y="T9"/>
                </a:cxn>
                <a:cxn ang="0">
                  <a:pos x="T10" y="T11"/>
                </a:cxn>
                <a:cxn ang="0">
                  <a:pos x="T12" y="T13"/>
                </a:cxn>
              </a:cxnLst>
              <a:rect l="0" t="0" r="r" b="b"/>
              <a:pathLst>
                <a:path w="70" h="131">
                  <a:moveTo>
                    <a:pt x="6" y="5"/>
                  </a:moveTo>
                  <a:cubicBezTo>
                    <a:pt x="4" y="5"/>
                    <a:pt x="2" y="6"/>
                    <a:pt x="0" y="7"/>
                  </a:cubicBezTo>
                  <a:cubicBezTo>
                    <a:pt x="20" y="10"/>
                    <a:pt x="38" y="31"/>
                    <a:pt x="45" y="60"/>
                  </a:cubicBezTo>
                  <a:cubicBezTo>
                    <a:pt x="51" y="92"/>
                    <a:pt x="41" y="121"/>
                    <a:pt x="20" y="130"/>
                  </a:cubicBezTo>
                  <a:cubicBezTo>
                    <a:pt x="25" y="131"/>
                    <a:pt x="29" y="131"/>
                    <a:pt x="33" y="130"/>
                  </a:cubicBezTo>
                  <a:cubicBezTo>
                    <a:pt x="57" y="125"/>
                    <a:pt x="70" y="93"/>
                    <a:pt x="63" y="58"/>
                  </a:cubicBezTo>
                  <a:cubicBezTo>
                    <a:pt x="55" y="23"/>
                    <a:pt x="30" y="0"/>
                    <a:pt x="6" y="5"/>
                  </a:cubicBezTo>
                </a:path>
              </a:pathLst>
            </a:custGeom>
            <a:solidFill>
              <a:srgbClr val="FFD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 name="Freeform 7"/>
            <p:cNvSpPr>
              <a:spLocks/>
            </p:cNvSpPr>
            <p:nvPr/>
          </p:nvSpPr>
          <p:spPr bwMode="auto">
            <a:xfrm>
              <a:off x="584350" y="-17115"/>
              <a:ext cx="433387" cy="598488"/>
            </a:xfrm>
            <a:custGeom>
              <a:avLst/>
              <a:gdLst>
                <a:gd name="T0" fmla="*/ 93 w 102"/>
                <a:gd name="T1" fmla="*/ 61 h 141"/>
                <a:gd name="T2" fmla="*/ 66 w 102"/>
                <a:gd name="T3" fmla="*/ 130 h 141"/>
                <a:gd name="T4" fmla="*/ 10 w 102"/>
                <a:gd name="T5" fmla="*/ 81 h 141"/>
                <a:gd name="T6" fmla="*/ 37 w 102"/>
                <a:gd name="T7" fmla="*/ 10 h 141"/>
                <a:gd name="T8" fmla="*/ 93 w 102"/>
                <a:gd name="T9" fmla="*/ 62 h 141"/>
                <a:gd name="T10" fmla="*/ 97 w 102"/>
                <a:gd name="T11" fmla="*/ 60 h 141"/>
                <a:gd name="T12" fmla="*/ 38 w 102"/>
                <a:gd name="T13" fmla="*/ 6 h 141"/>
                <a:gd name="T14" fmla="*/ 6 w 102"/>
                <a:gd name="T15" fmla="*/ 80 h 141"/>
                <a:gd name="T16" fmla="*/ 65 w 102"/>
                <a:gd name="T17" fmla="*/ 135 h 141"/>
                <a:gd name="T18" fmla="*/ 97 w 102"/>
                <a:gd name="T19" fmla="*/ 61 h 141"/>
                <a:gd name="T20" fmla="*/ 93 w 102"/>
                <a:gd name="T21" fmla="*/ 6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 h="141">
                  <a:moveTo>
                    <a:pt x="93" y="61"/>
                  </a:moveTo>
                  <a:cubicBezTo>
                    <a:pt x="97" y="85"/>
                    <a:pt x="94" y="122"/>
                    <a:pt x="66" y="130"/>
                  </a:cubicBezTo>
                  <a:cubicBezTo>
                    <a:pt x="37" y="139"/>
                    <a:pt x="16" y="104"/>
                    <a:pt x="10" y="81"/>
                  </a:cubicBezTo>
                  <a:cubicBezTo>
                    <a:pt x="4" y="57"/>
                    <a:pt x="9" y="19"/>
                    <a:pt x="37" y="10"/>
                  </a:cubicBezTo>
                  <a:cubicBezTo>
                    <a:pt x="67" y="1"/>
                    <a:pt x="87" y="39"/>
                    <a:pt x="93" y="62"/>
                  </a:cubicBezTo>
                  <a:cubicBezTo>
                    <a:pt x="93" y="65"/>
                    <a:pt x="98" y="63"/>
                    <a:pt x="97" y="60"/>
                  </a:cubicBezTo>
                  <a:cubicBezTo>
                    <a:pt x="91" y="34"/>
                    <a:pt x="69" y="0"/>
                    <a:pt x="38" y="6"/>
                  </a:cubicBezTo>
                  <a:cubicBezTo>
                    <a:pt x="5" y="12"/>
                    <a:pt x="0" y="54"/>
                    <a:pt x="6" y="80"/>
                  </a:cubicBezTo>
                  <a:cubicBezTo>
                    <a:pt x="11" y="107"/>
                    <a:pt x="33" y="141"/>
                    <a:pt x="65" y="135"/>
                  </a:cubicBezTo>
                  <a:cubicBezTo>
                    <a:pt x="97" y="129"/>
                    <a:pt x="102" y="87"/>
                    <a:pt x="97" y="61"/>
                  </a:cubicBezTo>
                  <a:cubicBezTo>
                    <a:pt x="96" y="58"/>
                    <a:pt x="92" y="58"/>
                    <a:pt x="93" y="6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 name="Freeform 8"/>
            <p:cNvSpPr>
              <a:spLocks/>
            </p:cNvSpPr>
            <p:nvPr/>
          </p:nvSpPr>
          <p:spPr bwMode="auto">
            <a:xfrm>
              <a:off x="317650" y="49560"/>
              <a:ext cx="1001712" cy="458788"/>
            </a:xfrm>
            <a:custGeom>
              <a:avLst/>
              <a:gdLst>
                <a:gd name="T0" fmla="*/ 231 w 236"/>
                <a:gd name="T1" fmla="*/ 25 h 108"/>
                <a:gd name="T2" fmla="*/ 128 w 236"/>
                <a:gd name="T3" fmla="*/ 92 h 108"/>
                <a:gd name="T4" fmla="*/ 5 w 236"/>
                <a:gd name="T5" fmla="*/ 84 h 108"/>
                <a:gd name="T6" fmla="*/ 108 w 236"/>
                <a:gd name="T7" fmla="*/ 17 h 108"/>
                <a:gd name="T8" fmla="*/ 231 w 236"/>
                <a:gd name="T9" fmla="*/ 25 h 108"/>
              </a:gdLst>
              <a:ahLst/>
              <a:cxnLst>
                <a:cxn ang="0">
                  <a:pos x="T0" y="T1"/>
                </a:cxn>
                <a:cxn ang="0">
                  <a:pos x="T2" y="T3"/>
                </a:cxn>
                <a:cxn ang="0">
                  <a:pos x="T4" y="T5"/>
                </a:cxn>
                <a:cxn ang="0">
                  <a:pos x="T6" y="T7"/>
                </a:cxn>
                <a:cxn ang="0">
                  <a:pos x="T8" y="T9"/>
                </a:cxn>
              </a:cxnLst>
              <a:rect l="0" t="0" r="r" b="b"/>
              <a:pathLst>
                <a:path w="236" h="108">
                  <a:moveTo>
                    <a:pt x="231" y="25"/>
                  </a:moveTo>
                  <a:cubicBezTo>
                    <a:pt x="236" y="46"/>
                    <a:pt x="190" y="76"/>
                    <a:pt x="128" y="92"/>
                  </a:cubicBezTo>
                  <a:cubicBezTo>
                    <a:pt x="66" y="108"/>
                    <a:pt x="11" y="105"/>
                    <a:pt x="5" y="84"/>
                  </a:cubicBezTo>
                  <a:cubicBezTo>
                    <a:pt x="0" y="63"/>
                    <a:pt x="46" y="33"/>
                    <a:pt x="108" y="17"/>
                  </a:cubicBezTo>
                  <a:cubicBezTo>
                    <a:pt x="170" y="0"/>
                    <a:pt x="225" y="4"/>
                    <a:pt x="231" y="25"/>
                  </a:cubicBezTo>
                </a:path>
              </a:pathLst>
            </a:custGeom>
            <a:solidFill>
              <a:srgbClr val="FFE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 name="Freeform 9"/>
            <p:cNvSpPr>
              <a:spLocks/>
            </p:cNvSpPr>
            <p:nvPr/>
          </p:nvSpPr>
          <p:spPr bwMode="auto">
            <a:xfrm>
              <a:off x="1090762" y="76548"/>
              <a:ext cx="207962" cy="92075"/>
            </a:xfrm>
            <a:custGeom>
              <a:avLst/>
              <a:gdLst>
                <a:gd name="T0" fmla="*/ 13 w 49"/>
                <a:gd name="T1" fmla="*/ 0 h 22"/>
                <a:gd name="T2" fmla="*/ 0 w 49"/>
                <a:gd name="T3" fmla="*/ 1 h 22"/>
                <a:gd name="T4" fmla="*/ 49 w 49"/>
                <a:gd name="T5" fmla="*/ 19 h 22"/>
                <a:gd name="T6" fmla="*/ 49 w 49"/>
                <a:gd name="T7" fmla="*/ 22 h 22"/>
                <a:gd name="T8" fmla="*/ 49 w 49"/>
                <a:gd name="T9" fmla="*/ 19 h 22"/>
                <a:gd name="T10" fmla="*/ 13 w 49"/>
                <a:gd name="T11" fmla="*/ 0 h 22"/>
              </a:gdLst>
              <a:ahLst/>
              <a:cxnLst>
                <a:cxn ang="0">
                  <a:pos x="T0" y="T1"/>
                </a:cxn>
                <a:cxn ang="0">
                  <a:pos x="T2" y="T3"/>
                </a:cxn>
                <a:cxn ang="0">
                  <a:pos x="T4" y="T5"/>
                </a:cxn>
                <a:cxn ang="0">
                  <a:pos x="T6" y="T7"/>
                </a:cxn>
                <a:cxn ang="0">
                  <a:pos x="T8" y="T9"/>
                </a:cxn>
                <a:cxn ang="0">
                  <a:pos x="T10" y="T11"/>
                </a:cxn>
              </a:cxnLst>
              <a:rect l="0" t="0" r="r" b="b"/>
              <a:pathLst>
                <a:path w="49" h="22">
                  <a:moveTo>
                    <a:pt x="13" y="0"/>
                  </a:moveTo>
                  <a:cubicBezTo>
                    <a:pt x="9" y="0"/>
                    <a:pt x="4" y="0"/>
                    <a:pt x="0" y="1"/>
                  </a:cubicBezTo>
                  <a:cubicBezTo>
                    <a:pt x="27" y="1"/>
                    <a:pt x="46" y="7"/>
                    <a:pt x="49" y="19"/>
                  </a:cubicBezTo>
                  <a:cubicBezTo>
                    <a:pt x="49" y="20"/>
                    <a:pt x="49" y="21"/>
                    <a:pt x="49" y="22"/>
                  </a:cubicBezTo>
                  <a:cubicBezTo>
                    <a:pt x="49" y="21"/>
                    <a:pt x="49" y="20"/>
                    <a:pt x="49" y="19"/>
                  </a:cubicBezTo>
                  <a:cubicBezTo>
                    <a:pt x="45" y="5"/>
                    <a:pt x="30" y="0"/>
                    <a:pt x="13" y="0"/>
                  </a:cubicBezTo>
                </a:path>
              </a:pathLst>
            </a:custGeom>
            <a:solidFill>
              <a:srgbClr val="FFD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 name="Freeform 10"/>
            <p:cNvSpPr>
              <a:spLocks/>
            </p:cNvSpPr>
            <p:nvPr/>
          </p:nvSpPr>
          <p:spPr bwMode="auto">
            <a:xfrm>
              <a:off x="487512" y="79723"/>
              <a:ext cx="811212" cy="242888"/>
            </a:xfrm>
            <a:custGeom>
              <a:avLst/>
              <a:gdLst>
                <a:gd name="T0" fmla="*/ 142 w 191"/>
                <a:gd name="T1" fmla="*/ 0 h 57"/>
                <a:gd name="T2" fmla="*/ 100 w 191"/>
                <a:gd name="T3" fmla="*/ 17 h 57"/>
                <a:gd name="T4" fmla="*/ 71 w 191"/>
                <a:gd name="T5" fmla="*/ 37 h 57"/>
                <a:gd name="T6" fmla="*/ 47 w 191"/>
                <a:gd name="T7" fmla="*/ 41 h 57"/>
                <a:gd name="T8" fmla="*/ 32 w 191"/>
                <a:gd name="T9" fmla="*/ 39 h 57"/>
                <a:gd name="T10" fmla="*/ 17 w 191"/>
                <a:gd name="T11" fmla="*/ 37 h 57"/>
                <a:gd name="T12" fmla="*/ 0 w 191"/>
                <a:gd name="T13" fmla="*/ 44 h 57"/>
                <a:gd name="T14" fmla="*/ 10 w 191"/>
                <a:gd name="T15" fmla="*/ 42 h 57"/>
                <a:gd name="T16" fmla="*/ 23 w 191"/>
                <a:gd name="T17" fmla="*/ 46 h 57"/>
                <a:gd name="T18" fmla="*/ 33 w 191"/>
                <a:gd name="T19" fmla="*/ 57 h 57"/>
                <a:gd name="T20" fmla="*/ 110 w 191"/>
                <a:gd name="T21" fmla="*/ 34 h 57"/>
                <a:gd name="T22" fmla="*/ 109 w 191"/>
                <a:gd name="T23" fmla="*/ 28 h 57"/>
                <a:gd name="T24" fmla="*/ 114 w 191"/>
                <a:gd name="T25" fmla="*/ 17 h 57"/>
                <a:gd name="T26" fmla="*/ 135 w 191"/>
                <a:gd name="T27" fmla="*/ 6 h 57"/>
                <a:gd name="T28" fmla="*/ 136 w 191"/>
                <a:gd name="T29" fmla="*/ 6 h 57"/>
                <a:gd name="T30" fmla="*/ 165 w 191"/>
                <a:gd name="T31" fmla="*/ 45 h 57"/>
                <a:gd name="T32" fmla="*/ 170 w 191"/>
                <a:gd name="T33" fmla="*/ 50 h 57"/>
                <a:gd name="T34" fmla="*/ 191 w 191"/>
                <a:gd name="T35" fmla="*/ 21 h 57"/>
                <a:gd name="T36" fmla="*/ 191 w 191"/>
                <a:gd name="T37" fmla="*/ 18 h 57"/>
                <a:gd name="T38" fmla="*/ 142 w 191"/>
                <a:gd name="T3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 h="57">
                  <a:moveTo>
                    <a:pt x="142" y="0"/>
                  </a:moveTo>
                  <a:cubicBezTo>
                    <a:pt x="124" y="2"/>
                    <a:pt x="106" y="9"/>
                    <a:pt x="100" y="17"/>
                  </a:cubicBezTo>
                  <a:cubicBezTo>
                    <a:pt x="91" y="29"/>
                    <a:pt x="87" y="33"/>
                    <a:pt x="71" y="37"/>
                  </a:cubicBezTo>
                  <a:cubicBezTo>
                    <a:pt x="62" y="39"/>
                    <a:pt x="55" y="41"/>
                    <a:pt x="47" y="41"/>
                  </a:cubicBezTo>
                  <a:cubicBezTo>
                    <a:pt x="43" y="41"/>
                    <a:pt x="38" y="41"/>
                    <a:pt x="32" y="39"/>
                  </a:cubicBezTo>
                  <a:cubicBezTo>
                    <a:pt x="27" y="38"/>
                    <a:pt x="22" y="37"/>
                    <a:pt x="17" y="37"/>
                  </a:cubicBezTo>
                  <a:cubicBezTo>
                    <a:pt x="11" y="37"/>
                    <a:pt x="5" y="39"/>
                    <a:pt x="0" y="44"/>
                  </a:cubicBezTo>
                  <a:cubicBezTo>
                    <a:pt x="3" y="42"/>
                    <a:pt x="6" y="42"/>
                    <a:pt x="10" y="42"/>
                  </a:cubicBezTo>
                  <a:cubicBezTo>
                    <a:pt x="14" y="42"/>
                    <a:pt x="19" y="43"/>
                    <a:pt x="23" y="46"/>
                  </a:cubicBezTo>
                  <a:cubicBezTo>
                    <a:pt x="28" y="49"/>
                    <a:pt x="31" y="52"/>
                    <a:pt x="33" y="57"/>
                  </a:cubicBezTo>
                  <a:cubicBezTo>
                    <a:pt x="59" y="50"/>
                    <a:pt x="85" y="42"/>
                    <a:pt x="110" y="34"/>
                  </a:cubicBezTo>
                  <a:cubicBezTo>
                    <a:pt x="110" y="32"/>
                    <a:pt x="110" y="30"/>
                    <a:pt x="109" y="28"/>
                  </a:cubicBezTo>
                  <a:cubicBezTo>
                    <a:pt x="109" y="25"/>
                    <a:pt x="112" y="20"/>
                    <a:pt x="114" y="17"/>
                  </a:cubicBezTo>
                  <a:cubicBezTo>
                    <a:pt x="118" y="11"/>
                    <a:pt x="127" y="6"/>
                    <a:pt x="135" y="6"/>
                  </a:cubicBezTo>
                  <a:cubicBezTo>
                    <a:pt x="135" y="6"/>
                    <a:pt x="136" y="6"/>
                    <a:pt x="136" y="6"/>
                  </a:cubicBezTo>
                  <a:cubicBezTo>
                    <a:pt x="157" y="7"/>
                    <a:pt x="169" y="26"/>
                    <a:pt x="165" y="45"/>
                  </a:cubicBezTo>
                  <a:cubicBezTo>
                    <a:pt x="167" y="47"/>
                    <a:pt x="168" y="48"/>
                    <a:pt x="170" y="50"/>
                  </a:cubicBezTo>
                  <a:cubicBezTo>
                    <a:pt x="183" y="40"/>
                    <a:pt x="191" y="30"/>
                    <a:pt x="191" y="21"/>
                  </a:cubicBezTo>
                  <a:cubicBezTo>
                    <a:pt x="191" y="20"/>
                    <a:pt x="191" y="19"/>
                    <a:pt x="191" y="18"/>
                  </a:cubicBezTo>
                  <a:cubicBezTo>
                    <a:pt x="188" y="6"/>
                    <a:pt x="169" y="0"/>
                    <a:pt x="142" y="0"/>
                  </a:cubicBezTo>
                </a:path>
              </a:pathLst>
            </a:custGeom>
            <a:solidFill>
              <a:srgbClr val="FFC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 name="Freeform 11"/>
            <p:cNvSpPr>
              <a:spLocks/>
            </p:cNvSpPr>
            <p:nvPr/>
          </p:nvSpPr>
          <p:spPr bwMode="auto">
            <a:xfrm>
              <a:off x="308125" y="67023"/>
              <a:ext cx="1020762" cy="428625"/>
            </a:xfrm>
            <a:custGeom>
              <a:avLst/>
              <a:gdLst>
                <a:gd name="T0" fmla="*/ 230 w 240"/>
                <a:gd name="T1" fmla="*/ 22 h 101"/>
                <a:gd name="T2" fmla="*/ 213 w 240"/>
                <a:gd name="T3" fmla="*/ 49 h 101"/>
                <a:gd name="T4" fmla="*/ 164 w 240"/>
                <a:gd name="T5" fmla="*/ 75 h 101"/>
                <a:gd name="T6" fmla="*/ 40 w 240"/>
                <a:gd name="T7" fmla="*/ 95 h 101"/>
                <a:gd name="T8" fmla="*/ 10 w 240"/>
                <a:gd name="T9" fmla="*/ 80 h 101"/>
                <a:gd name="T10" fmla="*/ 26 w 240"/>
                <a:gd name="T11" fmla="*/ 53 h 101"/>
                <a:gd name="T12" fmla="*/ 74 w 240"/>
                <a:gd name="T13" fmla="*/ 27 h 101"/>
                <a:gd name="T14" fmla="*/ 140 w 240"/>
                <a:gd name="T15" fmla="*/ 8 h 101"/>
                <a:gd name="T16" fmla="*/ 200 w 240"/>
                <a:gd name="T17" fmla="*/ 6 h 101"/>
                <a:gd name="T18" fmla="*/ 230 w 240"/>
                <a:gd name="T19" fmla="*/ 22 h 101"/>
                <a:gd name="T20" fmla="*/ 235 w 240"/>
                <a:gd name="T21" fmla="*/ 20 h 101"/>
                <a:gd name="T22" fmla="*/ 215 w 240"/>
                <a:gd name="T23" fmla="*/ 4 h 101"/>
                <a:gd name="T24" fmla="*/ 169 w 240"/>
                <a:gd name="T25" fmla="*/ 1 h 101"/>
                <a:gd name="T26" fmla="*/ 49 w 240"/>
                <a:gd name="T27" fmla="*/ 33 h 101"/>
                <a:gd name="T28" fmla="*/ 5 w 240"/>
                <a:gd name="T29" fmla="*/ 81 h 101"/>
                <a:gd name="T30" fmla="*/ 25 w 240"/>
                <a:gd name="T31" fmla="*/ 96 h 101"/>
                <a:gd name="T32" fmla="*/ 71 w 240"/>
                <a:gd name="T33" fmla="*/ 100 h 101"/>
                <a:gd name="T34" fmla="*/ 191 w 240"/>
                <a:gd name="T35" fmla="*/ 68 h 101"/>
                <a:gd name="T36" fmla="*/ 235 w 240"/>
                <a:gd name="T37" fmla="*/ 20 h 101"/>
                <a:gd name="T38" fmla="*/ 230 w 240"/>
                <a:gd name="T39" fmla="*/ 2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0" h="101">
                  <a:moveTo>
                    <a:pt x="230" y="22"/>
                  </a:moveTo>
                  <a:cubicBezTo>
                    <a:pt x="233" y="33"/>
                    <a:pt x="220" y="43"/>
                    <a:pt x="213" y="49"/>
                  </a:cubicBezTo>
                  <a:cubicBezTo>
                    <a:pt x="198" y="61"/>
                    <a:pt x="181" y="68"/>
                    <a:pt x="164" y="75"/>
                  </a:cubicBezTo>
                  <a:cubicBezTo>
                    <a:pt x="126" y="90"/>
                    <a:pt x="81" y="100"/>
                    <a:pt x="40" y="95"/>
                  </a:cubicBezTo>
                  <a:cubicBezTo>
                    <a:pt x="30" y="94"/>
                    <a:pt x="14" y="91"/>
                    <a:pt x="10" y="80"/>
                  </a:cubicBezTo>
                  <a:cubicBezTo>
                    <a:pt x="6" y="69"/>
                    <a:pt x="19" y="58"/>
                    <a:pt x="26" y="53"/>
                  </a:cubicBezTo>
                  <a:cubicBezTo>
                    <a:pt x="40" y="41"/>
                    <a:pt x="57" y="33"/>
                    <a:pt x="74" y="27"/>
                  </a:cubicBezTo>
                  <a:cubicBezTo>
                    <a:pt x="95" y="18"/>
                    <a:pt x="117" y="12"/>
                    <a:pt x="140" y="8"/>
                  </a:cubicBezTo>
                  <a:cubicBezTo>
                    <a:pt x="159" y="5"/>
                    <a:pt x="180" y="3"/>
                    <a:pt x="200" y="6"/>
                  </a:cubicBezTo>
                  <a:cubicBezTo>
                    <a:pt x="210" y="7"/>
                    <a:pt x="227" y="10"/>
                    <a:pt x="230" y="22"/>
                  </a:cubicBezTo>
                  <a:cubicBezTo>
                    <a:pt x="231" y="25"/>
                    <a:pt x="236" y="23"/>
                    <a:pt x="235" y="20"/>
                  </a:cubicBezTo>
                  <a:cubicBezTo>
                    <a:pt x="232" y="11"/>
                    <a:pt x="223" y="7"/>
                    <a:pt x="215" y="4"/>
                  </a:cubicBezTo>
                  <a:cubicBezTo>
                    <a:pt x="201" y="0"/>
                    <a:pt x="184" y="0"/>
                    <a:pt x="169" y="1"/>
                  </a:cubicBezTo>
                  <a:cubicBezTo>
                    <a:pt x="128" y="3"/>
                    <a:pt x="85" y="14"/>
                    <a:pt x="49" y="33"/>
                  </a:cubicBezTo>
                  <a:cubicBezTo>
                    <a:pt x="33" y="41"/>
                    <a:pt x="0" y="58"/>
                    <a:pt x="5" y="81"/>
                  </a:cubicBezTo>
                  <a:cubicBezTo>
                    <a:pt x="7" y="89"/>
                    <a:pt x="17" y="94"/>
                    <a:pt x="25" y="96"/>
                  </a:cubicBezTo>
                  <a:cubicBezTo>
                    <a:pt x="40" y="101"/>
                    <a:pt x="56" y="101"/>
                    <a:pt x="71" y="100"/>
                  </a:cubicBezTo>
                  <a:cubicBezTo>
                    <a:pt x="112" y="98"/>
                    <a:pt x="155" y="86"/>
                    <a:pt x="191" y="68"/>
                  </a:cubicBezTo>
                  <a:cubicBezTo>
                    <a:pt x="207" y="60"/>
                    <a:pt x="240" y="43"/>
                    <a:pt x="235" y="20"/>
                  </a:cubicBezTo>
                  <a:cubicBezTo>
                    <a:pt x="234" y="17"/>
                    <a:pt x="230" y="19"/>
                    <a:pt x="230" y="2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 name="Freeform 12"/>
            <p:cNvSpPr>
              <a:spLocks/>
            </p:cNvSpPr>
            <p:nvPr/>
          </p:nvSpPr>
          <p:spPr bwMode="auto">
            <a:xfrm>
              <a:off x="358925" y="317848"/>
              <a:ext cx="200025" cy="131763"/>
            </a:xfrm>
            <a:custGeom>
              <a:avLst/>
              <a:gdLst>
                <a:gd name="T0" fmla="*/ 1 w 47"/>
                <a:gd name="T1" fmla="*/ 4 h 31"/>
                <a:gd name="T2" fmla="*/ 44 w 47"/>
                <a:gd name="T3" fmla="*/ 30 h 31"/>
                <a:gd name="T4" fmla="*/ 45 w 47"/>
                <a:gd name="T5" fmla="*/ 28 h 31"/>
                <a:gd name="T6" fmla="*/ 3 w 47"/>
                <a:gd name="T7" fmla="*/ 1 h 31"/>
                <a:gd name="T8" fmla="*/ 1 w 47"/>
                <a:gd name="T9" fmla="*/ 4 h 31"/>
              </a:gdLst>
              <a:ahLst/>
              <a:cxnLst>
                <a:cxn ang="0">
                  <a:pos x="T0" y="T1"/>
                </a:cxn>
                <a:cxn ang="0">
                  <a:pos x="T2" y="T3"/>
                </a:cxn>
                <a:cxn ang="0">
                  <a:pos x="T4" y="T5"/>
                </a:cxn>
                <a:cxn ang="0">
                  <a:pos x="T6" y="T7"/>
                </a:cxn>
                <a:cxn ang="0">
                  <a:pos x="T8" y="T9"/>
                </a:cxn>
              </a:cxnLst>
              <a:rect l="0" t="0" r="r" b="b"/>
              <a:pathLst>
                <a:path w="47" h="31">
                  <a:moveTo>
                    <a:pt x="1" y="4"/>
                  </a:moveTo>
                  <a:cubicBezTo>
                    <a:pt x="15" y="13"/>
                    <a:pt x="30" y="21"/>
                    <a:pt x="44" y="30"/>
                  </a:cubicBezTo>
                  <a:cubicBezTo>
                    <a:pt x="45" y="31"/>
                    <a:pt x="47" y="29"/>
                    <a:pt x="45" y="28"/>
                  </a:cubicBezTo>
                  <a:cubicBezTo>
                    <a:pt x="31" y="19"/>
                    <a:pt x="17" y="10"/>
                    <a:pt x="3" y="1"/>
                  </a:cubicBezTo>
                  <a:cubicBezTo>
                    <a:pt x="1" y="0"/>
                    <a:pt x="0" y="3"/>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 name="Freeform 13"/>
            <p:cNvSpPr>
              <a:spLocks/>
            </p:cNvSpPr>
            <p:nvPr/>
          </p:nvSpPr>
          <p:spPr bwMode="auto">
            <a:xfrm>
              <a:off x="495450" y="216248"/>
              <a:ext cx="152400" cy="177800"/>
            </a:xfrm>
            <a:custGeom>
              <a:avLst/>
              <a:gdLst>
                <a:gd name="T0" fmla="*/ 1 w 36"/>
                <a:gd name="T1" fmla="*/ 4 h 42"/>
                <a:gd name="T2" fmla="*/ 33 w 36"/>
                <a:gd name="T3" fmla="*/ 41 h 42"/>
                <a:gd name="T4" fmla="*/ 35 w 36"/>
                <a:gd name="T5" fmla="*/ 39 h 42"/>
                <a:gd name="T6" fmla="*/ 3 w 36"/>
                <a:gd name="T7" fmla="*/ 2 h 42"/>
                <a:gd name="T8" fmla="*/ 1 w 36"/>
                <a:gd name="T9" fmla="*/ 4 h 42"/>
              </a:gdLst>
              <a:ahLst/>
              <a:cxnLst>
                <a:cxn ang="0">
                  <a:pos x="T0" y="T1"/>
                </a:cxn>
                <a:cxn ang="0">
                  <a:pos x="T2" y="T3"/>
                </a:cxn>
                <a:cxn ang="0">
                  <a:pos x="T4" y="T5"/>
                </a:cxn>
                <a:cxn ang="0">
                  <a:pos x="T6" y="T7"/>
                </a:cxn>
                <a:cxn ang="0">
                  <a:pos x="T8" y="T9"/>
                </a:cxn>
              </a:cxnLst>
              <a:rect l="0" t="0" r="r" b="b"/>
              <a:pathLst>
                <a:path w="36" h="42">
                  <a:moveTo>
                    <a:pt x="1" y="4"/>
                  </a:moveTo>
                  <a:cubicBezTo>
                    <a:pt x="12" y="16"/>
                    <a:pt x="22" y="29"/>
                    <a:pt x="33" y="41"/>
                  </a:cubicBezTo>
                  <a:cubicBezTo>
                    <a:pt x="34" y="42"/>
                    <a:pt x="36" y="40"/>
                    <a:pt x="35" y="39"/>
                  </a:cubicBezTo>
                  <a:cubicBezTo>
                    <a:pt x="24" y="26"/>
                    <a:pt x="14" y="14"/>
                    <a:pt x="3" y="2"/>
                  </a:cubicBezTo>
                  <a:cubicBezTo>
                    <a:pt x="2"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 name="Freeform 14"/>
            <p:cNvSpPr>
              <a:spLocks/>
            </p:cNvSpPr>
            <p:nvPr/>
          </p:nvSpPr>
          <p:spPr bwMode="auto">
            <a:xfrm>
              <a:off x="609750" y="168623"/>
              <a:ext cx="119062" cy="187325"/>
            </a:xfrm>
            <a:custGeom>
              <a:avLst/>
              <a:gdLst>
                <a:gd name="T0" fmla="*/ 1 w 28"/>
                <a:gd name="T1" fmla="*/ 4 h 44"/>
                <a:gd name="T2" fmla="*/ 24 w 28"/>
                <a:gd name="T3" fmla="*/ 43 h 44"/>
                <a:gd name="T4" fmla="*/ 27 w 28"/>
                <a:gd name="T5" fmla="*/ 41 h 44"/>
                <a:gd name="T6" fmla="*/ 4 w 28"/>
                <a:gd name="T7" fmla="*/ 2 h 44"/>
                <a:gd name="T8" fmla="*/ 1 w 28"/>
                <a:gd name="T9" fmla="*/ 4 h 44"/>
              </a:gdLst>
              <a:ahLst/>
              <a:cxnLst>
                <a:cxn ang="0">
                  <a:pos x="T0" y="T1"/>
                </a:cxn>
                <a:cxn ang="0">
                  <a:pos x="T2" y="T3"/>
                </a:cxn>
                <a:cxn ang="0">
                  <a:pos x="T4" y="T5"/>
                </a:cxn>
                <a:cxn ang="0">
                  <a:pos x="T6" y="T7"/>
                </a:cxn>
                <a:cxn ang="0">
                  <a:pos x="T8" y="T9"/>
                </a:cxn>
              </a:cxnLst>
              <a:rect l="0" t="0" r="r" b="b"/>
              <a:pathLst>
                <a:path w="28" h="44">
                  <a:moveTo>
                    <a:pt x="1" y="4"/>
                  </a:moveTo>
                  <a:cubicBezTo>
                    <a:pt x="9" y="17"/>
                    <a:pt x="17" y="30"/>
                    <a:pt x="24" y="43"/>
                  </a:cubicBezTo>
                  <a:cubicBezTo>
                    <a:pt x="25" y="44"/>
                    <a:pt x="28" y="43"/>
                    <a:pt x="27" y="41"/>
                  </a:cubicBezTo>
                  <a:cubicBezTo>
                    <a:pt x="19" y="28"/>
                    <a:pt x="11" y="15"/>
                    <a:pt x="4" y="2"/>
                  </a:cubicBezTo>
                  <a:cubicBezTo>
                    <a:pt x="3"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 name="Freeform 15"/>
            <p:cNvSpPr>
              <a:spLocks/>
            </p:cNvSpPr>
            <p:nvPr/>
          </p:nvSpPr>
          <p:spPr bwMode="auto">
            <a:xfrm>
              <a:off x="776437" y="122585"/>
              <a:ext cx="68262" cy="200025"/>
            </a:xfrm>
            <a:custGeom>
              <a:avLst/>
              <a:gdLst>
                <a:gd name="T0" fmla="*/ 0 w 16"/>
                <a:gd name="T1" fmla="*/ 2 h 47"/>
                <a:gd name="T2" fmla="*/ 13 w 16"/>
                <a:gd name="T3" fmla="*/ 45 h 47"/>
                <a:gd name="T4" fmla="*/ 16 w 16"/>
                <a:gd name="T5" fmla="*/ 44 h 47"/>
                <a:gd name="T6" fmla="*/ 3 w 16"/>
                <a:gd name="T7" fmla="*/ 1 h 47"/>
                <a:gd name="T8" fmla="*/ 0 w 16"/>
                <a:gd name="T9" fmla="*/ 2 h 47"/>
              </a:gdLst>
              <a:ahLst/>
              <a:cxnLst>
                <a:cxn ang="0">
                  <a:pos x="T0" y="T1"/>
                </a:cxn>
                <a:cxn ang="0">
                  <a:pos x="T2" y="T3"/>
                </a:cxn>
                <a:cxn ang="0">
                  <a:pos x="T4" y="T5"/>
                </a:cxn>
                <a:cxn ang="0">
                  <a:pos x="T6" y="T7"/>
                </a:cxn>
                <a:cxn ang="0">
                  <a:pos x="T8" y="T9"/>
                </a:cxn>
              </a:cxnLst>
              <a:rect l="0" t="0" r="r" b="b"/>
              <a:pathLst>
                <a:path w="16" h="47">
                  <a:moveTo>
                    <a:pt x="0" y="2"/>
                  </a:moveTo>
                  <a:cubicBezTo>
                    <a:pt x="4" y="17"/>
                    <a:pt x="9" y="31"/>
                    <a:pt x="13" y="45"/>
                  </a:cubicBezTo>
                  <a:cubicBezTo>
                    <a:pt x="13" y="47"/>
                    <a:pt x="16" y="46"/>
                    <a:pt x="16" y="44"/>
                  </a:cubicBezTo>
                  <a:cubicBezTo>
                    <a:pt x="11" y="30"/>
                    <a:pt x="7" y="16"/>
                    <a:pt x="3" y="1"/>
                  </a:cubicBezTo>
                  <a:cubicBezTo>
                    <a:pt x="2" y="0"/>
                    <a:pt x="0" y="0"/>
                    <a:pt x="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 name="Freeform 16"/>
            <p:cNvSpPr>
              <a:spLocks/>
            </p:cNvSpPr>
            <p:nvPr/>
          </p:nvSpPr>
          <p:spPr bwMode="auto">
            <a:xfrm>
              <a:off x="936775" y="79723"/>
              <a:ext cx="55562" cy="230188"/>
            </a:xfrm>
            <a:custGeom>
              <a:avLst/>
              <a:gdLst>
                <a:gd name="T0" fmla="*/ 10 w 13"/>
                <a:gd name="T1" fmla="*/ 2 h 54"/>
                <a:gd name="T2" fmla="*/ 0 w 13"/>
                <a:gd name="T3" fmla="*/ 51 h 54"/>
                <a:gd name="T4" fmla="*/ 3 w 13"/>
                <a:gd name="T5" fmla="*/ 52 h 54"/>
                <a:gd name="T6" fmla="*/ 13 w 13"/>
                <a:gd name="T7" fmla="*/ 3 h 54"/>
                <a:gd name="T8" fmla="*/ 10 w 13"/>
                <a:gd name="T9" fmla="*/ 2 h 54"/>
              </a:gdLst>
              <a:ahLst/>
              <a:cxnLst>
                <a:cxn ang="0">
                  <a:pos x="T0" y="T1"/>
                </a:cxn>
                <a:cxn ang="0">
                  <a:pos x="T2" y="T3"/>
                </a:cxn>
                <a:cxn ang="0">
                  <a:pos x="T4" y="T5"/>
                </a:cxn>
                <a:cxn ang="0">
                  <a:pos x="T6" y="T7"/>
                </a:cxn>
                <a:cxn ang="0">
                  <a:pos x="T8" y="T9"/>
                </a:cxn>
              </a:cxnLst>
              <a:rect l="0" t="0" r="r" b="b"/>
              <a:pathLst>
                <a:path w="13" h="54">
                  <a:moveTo>
                    <a:pt x="10" y="2"/>
                  </a:moveTo>
                  <a:cubicBezTo>
                    <a:pt x="7" y="18"/>
                    <a:pt x="4" y="35"/>
                    <a:pt x="0" y="51"/>
                  </a:cubicBezTo>
                  <a:cubicBezTo>
                    <a:pt x="0" y="53"/>
                    <a:pt x="3" y="54"/>
                    <a:pt x="3" y="52"/>
                  </a:cubicBezTo>
                  <a:cubicBezTo>
                    <a:pt x="7" y="36"/>
                    <a:pt x="10" y="19"/>
                    <a:pt x="13" y="3"/>
                  </a:cubicBezTo>
                  <a:cubicBezTo>
                    <a:pt x="13" y="1"/>
                    <a:pt x="11" y="0"/>
                    <a:pt x="1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 name="Freeform 17"/>
            <p:cNvSpPr>
              <a:spLocks/>
            </p:cNvSpPr>
            <p:nvPr/>
          </p:nvSpPr>
          <p:spPr bwMode="auto">
            <a:xfrm>
              <a:off x="1103462" y="76548"/>
              <a:ext cx="109537" cy="249238"/>
            </a:xfrm>
            <a:custGeom>
              <a:avLst/>
              <a:gdLst>
                <a:gd name="T0" fmla="*/ 22 w 26"/>
                <a:gd name="T1" fmla="*/ 2 h 59"/>
                <a:gd name="T2" fmla="*/ 0 w 26"/>
                <a:gd name="T3" fmla="*/ 56 h 59"/>
                <a:gd name="T4" fmla="*/ 3 w 26"/>
                <a:gd name="T5" fmla="*/ 57 h 59"/>
                <a:gd name="T6" fmla="*/ 25 w 26"/>
                <a:gd name="T7" fmla="*/ 3 h 59"/>
                <a:gd name="T8" fmla="*/ 22 w 26"/>
                <a:gd name="T9" fmla="*/ 2 h 59"/>
              </a:gdLst>
              <a:ahLst/>
              <a:cxnLst>
                <a:cxn ang="0">
                  <a:pos x="T0" y="T1"/>
                </a:cxn>
                <a:cxn ang="0">
                  <a:pos x="T2" y="T3"/>
                </a:cxn>
                <a:cxn ang="0">
                  <a:pos x="T4" y="T5"/>
                </a:cxn>
                <a:cxn ang="0">
                  <a:pos x="T6" y="T7"/>
                </a:cxn>
                <a:cxn ang="0">
                  <a:pos x="T8" y="T9"/>
                </a:cxn>
              </a:cxnLst>
              <a:rect l="0" t="0" r="r" b="b"/>
              <a:pathLst>
                <a:path w="26" h="59">
                  <a:moveTo>
                    <a:pt x="22" y="2"/>
                  </a:moveTo>
                  <a:cubicBezTo>
                    <a:pt x="15" y="20"/>
                    <a:pt x="8" y="38"/>
                    <a:pt x="0" y="56"/>
                  </a:cubicBezTo>
                  <a:cubicBezTo>
                    <a:pt x="0" y="58"/>
                    <a:pt x="2" y="59"/>
                    <a:pt x="3" y="57"/>
                  </a:cubicBezTo>
                  <a:cubicBezTo>
                    <a:pt x="10" y="39"/>
                    <a:pt x="18" y="21"/>
                    <a:pt x="25" y="3"/>
                  </a:cubicBezTo>
                  <a:cubicBezTo>
                    <a:pt x="26" y="1"/>
                    <a:pt x="23" y="0"/>
                    <a:pt x="22"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 name="Freeform 18"/>
            <p:cNvSpPr>
              <a:spLocks/>
            </p:cNvSpPr>
            <p:nvPr/>
          </p:nvSpPr>
          <p:spPr bwMode="auto">
            <a:xfrm>
              <a:off x="673250" y="11460"/>
              <a:ext cx="55562" cy="144463"/>
            </a:xfrm>
            <a:custGeom>
              <a:avLst/>
              <a:gdLst>
                <a:gd name="T0" fmla="*/ 10 w 13"/>
                <a:gd name="T1" fmla="*/ 2 h 34"/>
                <a:gd name="T2" fmla="*/ 3 w 13"/>
                <a:gd name="T3" fmla="*/ 32 h 34"/>
                <a:gd name="T4" fmla="*/ 6 w 13"/>
                <a:gd name="T5" fmla="*/ 32 h 34"/>
                <a:gd name="T6" fmla="*/ 12 w 13"/>
                <a:gd name="T7" fmla="*/ 4 h 34"/>
                <a:gd name="T8" fmla="*/ 10 w 13"/>
                <a:gd name="T9" fmla="*/ 2 h 34"/>
              </a:gdLst>
              <a:ahLst/>
              <a:cxnLst>
                <a:cxn ang="0">
                  <a:pos x="T0" y="T1"/>
                </a:cxn>
                <a:cxn ang="0">
                  <a:pos x="T2" y="T3"/>
                </a:cxn>
                <a:cxn ang="0">
                  <a:pos x="T4" y="T5"/>
                </a:cxn>
                <a:cxn ang="0">
                  <a:pos x="T6" y="T7"/>
                </a:cxn>
                <a:cxn ang="0">
                  <a:pos x="T8" y="T9"/>
                </a:cxn>
              </a:cxnLst>
              <a:rect l="0" t="0" r="r" b="b"/>
              <a:pathLst>
                <a:path w="13" h="34">
                  <a:moveTo>
                    <a:pt x="10" y="2"/>
                  </a:moveTo>
                  <a:cubicBezTo>
                    <a:pt x="2" y="10"/>
                    <a:pt x="0" y="22"/>
                    <a:pt x="3" y="32"/>
                  </a:cubicBezTo>
                  <a:cubicBezTo>
                    <a:pt x="3" y="34"/>
                    <a:pt x="6" y="33"/>
                    <a:pt x="6" y="32"/>
                  </a:cubicBezTo>
                  <a:cubicBezTo>
                    <a:pt x="3" y="22"/>
                    <a:pt x="5" y="11"/>
                    <a:pt x="12" y="4"/>
                  </a:cubicBezTo>
                  <a:cubicBezTo>
                    <a:pt x="13" y="2"/>
                    <a:pt x="11" y="0"/>
                    <a:pt x="1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 name="Freeform 19"/>
            <p:cNvSpPr>
              <a:spLocks/>
            </p:cNvSpPr>
            <p:nvPr/>
          </p:nvSpPr>
          <p:spPr bwMode="auto">
            <a:xfrm>
              <a:off x="758975" y="3523"/>
              <a:ext cx="80962" cy="114300"/>
            </a:xfrm>
            <a:custGeom>
              <a:avLst/>
              <a:gdLst>
                <a:gd name="T0" fmla="*/ 2 w 19"/>
                <a:gd name="T1" fmla="*/ 3 h 27"/>
                <a:gd name="T2" fmla="*/ 16 w 19"/>
                <a:gd name="T3" fmla="*/ 25 h 27"/>
                <a:gd name="T4" fmla="*/ 18 w 19"/>
                <a:gd name="T5" fmla="*/ 24 h 27"/>
                <a:gd name="T6" fmla="*/ 4 w 19"/>
                <a:gd name="T7" fmla="*/ 1 h 27"/>
                <a:gd name="T8" fmla="*/ 2 w 19"/>
                <a:gd name="T9" fmla="*/ 3 h 27"/>
              </a:gdLst>
              <a:ahLst/>
              <a:cxnLst>
                <a:cxn ang="0">
                  <a:pos x="T0" y="T1"/>
                </a:cxn>
                <a:cxn ang="0">
                  <a:pos x="T2" y="T3"/>
                </a:cxn>
                <a:cxn ang="0">
                  <a:pos x="T4" y="T5"/>
                </a:cxn>
                <a:cxn ang="0">
                  <a:pos x="T6" y="T7"/>
                </a:cxn>
                <a:cxn ang="0">
                  <a:pos x="T8" y="T9"/>
                </a:cxn>
              </a:cxnLst>
              <a:rect l="0" t="0" r="r" b="b"/>
              <a:pathLst>
                <a:path w="19" h="27">
                  <a:moveTo>
                    <a:pt x="2" y="3"/>
                  </a:moveTo>
                  <a:cubicBezTo>
                    <a:pt x="8" y="9"/>
                    <a:pt x="14" y="16"/>
                    <a:pt x="16" y="25"/>
                  </a:cubicBezTo>
                  <a:cubicBezTo>
                    <a:pt x="16" y="27"/>
                    <a:pt x="19" y="26"/>
                    <a:pt x="18" y="24"/>
                  </a:cubicBezTo>
                  <a:cubicBezTo>
                    <a:pt x="16" y="15"/>
                    <a:pt x="11" y="7"/>
                    <a:pt x="4" y="1"/>
                  </a:cubicBezTo>
                  <a:cubicBezTo>
                    <a:pt x="2" y="0"/>
                    <a:pt x="0" y="2"/>
                    <a:pt x="2"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 name="Freeform 20"/>
            <p:cNvSpPr>
              <a:spLocks/>
            </p:cNvSpPr>
            <p:nvPr/>
          </p:nvSpPr>
          <p:spPr bwMode="auto">
            <a:xfrm>
              <a:off x="406550" y="101948"/>
              <a:ext cx="1541462" cy="2700338"/>
            </a:xfrm>
            <a:custGeom>
              <a:avLst/>
              <a:gdLst>
                <a:gd name="T0" fmla="*/ 182 w 363"/>
                <a:gd name="T1" fmla="*/ 41 h 636"/>
                <a:gd name="T2" fmla="*/ 181 w 363"/>
                <a:gd name="T3" fmla="*/ 24 h 636"/>
                <a:gd name="T4" fmla="*/ 148 w 363"/>
                <a:gd name="T5" fmla="*/ 4 h 636"/>
                <a:gd name="T6" fmla="*/ 130 w 363"/>
                <a:gd name="T7" fmla="*/ 23 h 636"/>
                <a:gd name="T8" fmla="*/ 132 w 363"/>
                <a:gd name="T9" fmla="*/ 31 h 636"/>
                <a:gd name="T10" fmla="*/ 51 w 363"/>
                <a:gd name="T11" fmla="*/ 55 h 636"/>
                <a:gd name="T12" fmla="*/ 47 w 363"/>
                <a:gd name="T13" fmla="*/ 48 h 636"/>
                <a:gd name="T14" fmla="*/ 21 w 363"/>
                <a:gd name="T15" fmla="*/ 40 h 636"/>
                <a:gd name="T16" fmla="*/ 4 w 363"/>
                <a:gd name="T17" fmla="*/ 75 h 636"/>
                <a:gd name="T18" fmla="*/ 18 w 363"/>
                <a:gd name="T19" fmla="*/ 93 h 636"/>
                <a:gd name="T20" fmla="*/ 9 w 363"/>
                <a:gd name="T21" fmla="*/ 133 h 636"/>
                <a:gd name="T22" fmla="*/ 99 w 363"/>
                <a:gd name="T23" fmla="*/ 489 h 636"/>
                <a:gd name="T24" fmla="*/ 156 w 363"/>
                <a:gd name="T25" fmla="*/ 591 h 636"/>
                <a:gd name="T26" fmla="*/ 181 w 363"/>
                <a:gd name="T27" fmla="*/ 631 h 636"/>
                <a:gd name="T28" fmla="*/ 213 w 363"/>
                <a:gd name="T29" fmla="*/ 627 h 636"/>
                <a:gd name="T30" fmla="*/ 228 w 363"/>
                <a:gd name="T31" fmla="*/ 590 h 636"/>
                <a:gd name="T32" fmla="*/ 205 w 363"/>
                <a:gd name="T33" fmla="*/ 507 h 636"/>
                <a:gd name="T34" fmla="*/ 269 w 363"/>
                <a:gd name="T35" fmla="*/ 488 h 636"/>
                <a:gd name="T36" fmla="*/ 295 w 363"/>
                <a:gd name="T37" fmla="*/ 572 h 636"/>
                <a:gd name="T38" fmla="*/ 340 w 363"/>
                <a:gd name="T39" fmla="*/ 595 h 636"/>
                <a:gd name="T40" fmla="*/ 358 w 363"/>
                <a:gd name="T41" fmla="*/ 542 h 636"/>
                <a:gd name="T42" fmla="*/ 334 w 363"/>
                <a:gd name="T43" fmla="*/ 373 h 636"/>
                <a:gd name="T44" fmla="*/ 182 w 363"/>
                <a:gd name="T45" fmla="*/ 41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3" h="636">
                  <a:moveTo>
                    <a:pt x="182" y="41"/>
                  </a:moveTo>
                  <a:cubicBezTo>
                    <a:pt x="183" y="36"/>
                    <a:pt x="183" y="30"/>
                    <a:pt x="181" y="24"/>
                  </a:cubicBezTo>
                  <a:cubicBezTo>
                    <a:pt x="177" y="9"/>
                    <a:pt x="162" y="0"/>
                    <a:pt x="148" y="4"/>
                  </a:cubicBezTo>
                  <a:cubicBezTo>
                    <a:pt x="139" y="7"/>
                    <a:pt x="133" y="14"/>
                    <a:pt x="130" y="23"/>
                  </a:cubicBezTo>
                  <a:cubicBezTo>
                    <a:pt x="132" y="31"/>
                    <a:pt x="132" y="31"/>
                    <a:pt x="132" y="31"/>
                  </a:cubicBezTo>
                  <a:cubicBezTo>
                    <a:pt x="51" y="55"/>
                    <a:pt x="51" y="55"/>
                    <a:pt x="51" y="55"/>
                  </a:cubicBezTo>
                  <a:cubicBezTo>
                    <a:pt x="51" y="55"/>
                    <a:pt x="48" y="47"/>
                    <a:pt x="47" y="48"/>
                  </a:cubicBezTo>
                  <a:cubicBezTo>
                    <a:pt x="40" y="41"/>
                    <a:pt x="31" y="37"/>
                    <a:pt x="21" y="40"/>
                  </a:cubicBezTo>
                  <a:cubicBezTo>
                    <a:pt x="7" y="44"/>
                    <a:pt x="0" y="60"/>
                    <a:pt x="4" y="75"/>
                  </a:cubicBezTo>
                  <a:cubicBezTo>
                    <a:pt x="7" y="83"/>
                    <a:pt x="12" y="90"/>
                    <a:pt x="18" y="93"/>
                  </a:cubicBezTo>
                  <a:cubicBezTo>
                    <a:pt x="13" y="105"/>
                    <a:pt x="9" y="119"/>
                    <a:pt x="9" y="133"/>
                  </a:cubicBezTo>
                  <a:cubicBezTo>
                    <a:pt x="7" y="181"/>
                    <a:pt x="20" y="368"/>
                    <a:pt x="99" y="489"/>
                  </a:cubicBezTo>
                  <a:cubicBezTo>
                    <a:pt x="120" y="522"/>
                    <a:pt x="139" y="556"/>
                    <a:pt x="156" y="591"/>
                  </a:cubicBezTo>
                  <a:cubicBezTo>
                    <a:pt x="162" y="603"/>
                    <a:pt x="168" y="624"/>
                    <a:pt x="181" y="631"/>
                  </a:cubicBezTo>
                  <a:cubicBezTo>
                    <a:pt x="191" y="636"/>
                    <a:pt x="204" y="631"/>
                    <a:pt x="213" y="627"/>
                  </a:cubicBezTo>
                  <a:cubicBezTo>
                    <a:pt x="228" y="620"/>
                    <a:pt x="229" y="606"/>
                    <a:pt x="228" y="590"/>
                  </a:cubicBezTo>
                  <a:cubicBezTo>
                    <a:pt x="228" y="581"/>
                    <a:pt x="206" y="507"/>
                    <a:pt x="205" y="507"/>
                  </a:cubicBezTo>
                  <a:cubicBezTo>
                    <a:pt x="269" y="488"/>
                    <a:pt x="269" y="488"/>
                    <a:pt x="269" y="488"/>
                  </a:cubicBezTo>
                  <a:cubicBezTo>
                    <a:pt x="269" y="488"/>
                    <a:pt x="293" y="564"/>
                    <a:pt x="295" y="572"/>
                  </a:cubicBezTo>
                  <a:cubicBezTo>
                    <a:pt x="301" y="594"/>
                    <a:pt x="321" y="601"/>
                    <a:pt x="340" y="595"/>
                  </a:cubicBezTo>
                  <a:cubicBezTo>
                    <a:pt x="362" y="587"/>
                    <a:pt x="363" y="563"/>
                    <a:pt x="358" y="542"/>
                  </a:cubicBezTo>
                  <a:cubicBezTo>
                    <a:pt x="347" y="487"/>
                    <a:pt x="341" y="418"/>
                    <a:pt x="334" y="373"/>
                  </a:cubicBezTo>
                  <a:cubicBezTo>
                    <a:pt x="327" y="328"/>
                    <a:pt x="261" y="110"/>
                    <a:pt x="182" y="4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 name="Freeform 21"/>
            <p:cNvSpPr>
              <a:spLocks/>
            </p:cNvSpPr>
            <p:nvPr/>
          </p:nvSpPr>
          <p:spPr bwMode="auto">
            <a:xfrm>
              <a:off x="1017737" y="101948"/>
              <a:ext cx="930275" cy="2535238"/>
            </a:xfrm>
            <a:custGeom>
              <a:avLst/>
              <a:gdLst>
                <a:gd name="T0" fmla="*/ 38 w 219"/>
                <a:gd name="T1" fmla="*/ 41 h 597"/>
                <a:gd name="T2" fmla="*/ 37 w 219"/>
                <a:gd name="T3" fmla="*/ 24 h 597"/>
                <a:gd name="T4" fmla="*/ 4 w 219"/>
                <a:gd name="T5" fmla="*/ 4 h 597"/>
                <a:gd name="T6" fmla="*/ 0 w 219"/>
                <a:gd name="T7" fmla="*/ 5 h 597"/>
                <a:gd name="T8" fmla="*/ 22 w 219"/>
                <a:gd name="T9" fmla="*/ 26 h 597"/>
                <a:gd name="T10" fmla="*/ 22 w 219"/>
                <a:gd name="T11" fmla="*/ 43 h 597"/>
                <a:gd name="T12" fmla="*/ 175 w 219"/>
                <a:gd name="T13" fmla="*/ 374 h 597"/>
                <a:gd name="T14" fmla="*/ 199 w 219"/>
                <a:gd name="T15" fmla="*/ 544 h 597"/>
                <a:gd name="T16" fmla="*/ 181 w 219"/>
                <a:gd name="T17" fmla="*/ 596 h 597"/>
                <a:gd name="T18" fmla="*/ 180 w 219"/>
                <a:gd name="T19" fmla="*/ 597 h 597"/>
                <a:gd name="T20" fmla="*/ 196 w 219"/>
                <a:gd name="T21" fmla="*/ 595 h 597"/>
                <a:gd name="T22" fmla="*/ 214 w 219"/>
                <a:gd name="T23" fmla="*/ 542 h 597"/>
                <a:gd name="T24" fmla="*/ 190 w 219"/>
                <a:gd name="T25" fmla="*/ 373 h 597"/>
                <a:gd name="T26" fmla="*/ 38 w 219"/>
                <a:gd name="T27" fmla="*/ 41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597">
                  <a:moveTo>
                    <a:pt x="38" y="41"/>
                  </a:moveTo>
                  <a:cubicBezTo>
                    <a:pt x="39" y="36"/>
                    <a:pt x="39" y="30"/>
                    <a:pt x="37" y="24"/>
                  </a:cubicBezTo>
                  <a:cubicBezTo>
                    <a:pt x="33" y="9"/>
                    <a:pt x="18" y="0"/>
                    <a:pt x="4" y="4"/>
                  </a:cubicBezTo>
                  <a:cubicBezTo>
                    <a:pt x="3" y="4"/>
                    <a:pt x="1" y="5"/>
                    <a:pt x="0" y="5"/>
                  </a:cubicBezTo>
                  <a:cubicBezTo>
                    <a:pt x="10" y="7"/>
                    <a:pt x="19" y="15"/>
                    <a:pt x="22" y="26"/>
                  </a:cubicBezTo>
                  <a:cubicBezTo>
                    <a:pt x="24" y="32"/>
                    <a:pt x="24" y="38"/>
                    <a:pt x="22" y="43"/>
                  </a:cubicBezTo>
                  <a:cubicBezTo>
                    <a:pt x="101" y="112"/>
                    <a:pt x="168" y="330"/>
                    <a:pt x="175" y="374"/>
                  </a:cubicBezTo>
                  <a:cubicBezTo>
                    <a:pt x="182" y="420"/>
                    <a:pt x="187" y="489"/>
                    <a:pt x="199" y="544"/>
                  </a:cubicBezTo>
                  <a:cubicBezTo>
                    <a:pt x="203" y="565"/>
                    <a:pt x="203" y="589"/>
                    <a:pt x="181" y="596"/>
                  </a:cubicBezTo>
                  <a:cubicBezTo>
                    <a:pt x="181" y="597"/>
                    <a:pt x="180" y="597"/>
                    <a:pt x="180" y="597"/>
                  </a:cubicBezTo>
                  <a:cubicBezTo>
                    <a:pt x="185" y="597"/>
                    <a:pt x="191" y="597"/>
                    <a:pt x="196" y="595"/>
                  </a:cubicBezTo>
                  <a:cubicBezTo>
                    <a:pt x="218" y="587"/>
                    <a:pt x="219" y="563"/>
                    <a:pt x="214" y="542"/>
                  </a:cubicBezTo>
                  <a:cubicBezTo>
                    <a:pt x="203" y="487"/>
                    <a:pt x="197" y="418"/>
                    <a:pt x="190" y="373"/>
                  </a:cubicBezTo>
                  <a:cubicBezTo>
                    <a:pt x="183" y="328"/>
                    <a:pt x="117" y="110"/>
                    <a:pt x="38" y="41"/>
                  </a:cubicBezTo>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 name="Freeform 22"/>
            <p:cNvSpPr>
              <a:spLocks/>
            </p:cNvSpPr>
            <p:nvPr/>
          </p:nvSpPr>
          <p:spPr bwMode="auto">
            <a:xfrm>
              <a:off x="482750" y="259110"/>
              <a:ext cx="136525" cy="84138"/>
            </a:xfrm>
            <a:custGeom>
              <a:avLst/>
              <a:gdLst>
                <a:gd name="T0" fmla="*/ 14 w 32"/>
                <a:gd name="T1" fmla="*/ 12 h 20"/>
                <a:gd name="T2" fmla="*/ 17 w 32"/>
                <a:gd name="T3" fmla="*/ 20 h 20"/>
                <a:gd name="T4" fmla="*/ 32 w 32"/>
                <a:gd name="T5" fmla="*/ 16 h 20"/>
                <a:gd name="T6" fmla="*/ 29 w 32"/>
                <a:gd name="T7" fmla="*/ 11 h 20"/>
                <a:gd name="T8" fmla="*/ 3 w 32"/>
                <a:gd name="T9" fmla="*/ 3 h 20"/>
                <a:gd name="T10" fmla="*/ 0 w 32"/>
                <a:gd name="T11" fmla="*/ 4 h 20"/>
                <a:gd name="T12" fmla="*/ 14 w 32"/>
                <a:gd name="T13" fmla="*/ 12 h 20"/>
              </a:gdLst>
              <a:ahLst/>
              <a:cxnLst>
                <a:cxn ang="0">
                  <a:pos x="T0" y="T1"/>
                </a:cxn>
                <a:cxn ang="0">
                  <a:pos x="T2" y="T3"/>
                </a:cxn>
                <a:cxn ang="0">
                  <a:pos x="T4" y="T5"/>
                </a:cxn>
                <a:cxn ang="0">
                  <a:pos x="T6" y="T7"/>
                </a:cxn>
                <a:cxn ang="0">
                  <a:pos x="T8" y="T9"/>
                </a:cxn>
                <a:cxn ang="0">
                  <a:pos x="T10" y="T11"/>
                </a:cxn>
                <a:cxn ang="0">
                  <a:pos x="T12" y="T13"/>
                </a:cxn>
              </a:cxnLst>
              <a:rect l="0" t="0" r="r" b="b"/>
              <a:pathLst>
                <a:path w="32" h="20">
                  <a:moveTo>
                    <a:pt x="14" y="12"/>
                  </a:moveTo>
                  <a:cubicBezTo>
                    <a:pt x="15" y="12"/>
                    <a:pt x="17" y="20"/>
                    <a:pt x="17" y="20"/>
                  </a:cubicBezTo>
                  <a:cubicBezTo>
                    <a:pt x="32" y="16"/>
                    <a:pt x="32" y="16"/>
                    <a:pt x="32" y="16"/>
                  </a:cubicBezTo>
                  <a:cubicBezTo>
                    <a:pt x="31" y="13"/>
                    <a:pt x="30" y="10"/>
                    <a:pt x="29" y="11"/>
                  </a:cubicBezTo>
                  <a:cubicBezTo>
                    <a:pt x="22" y="4"/>
                    <a:pt x="13" y="0"/>
                    <a:pt x="3" y="3"/>
                  </a:cubicBezTo>
                  <a:cubicBezTo>
                    <a:pt x="2" y="3"/>
                    <a:pt x="1" y="4"/>
                    <a:pt x="0" y="4"/>
                  </a:cubicBezTo>
                  <a:cubicBezTo>
                    <a:pt x="5" y="6"/>
                    <a:pt x="10" y="8"/>
                    <a:pt x="14"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 name="Freeform 23"/>
            <p:cNvSpPr>
              <a:spLocks/>
            </p:cNvSpPr>
            <p:nvPr/>
          </p:nvSpPr>
          <p:spPr bwMode="auto">
            <a:xfrm>
              <a:off x="1205062" y="2183160"/>
              <a:ext cx="284162" cy="611188"/>
            </a:xfrm>
            <a:custGeom>
              <a:avLst/>
              <a:gdLst>
                <a:gd name="T0" fmla="*/ 2 w 67"/>
                <a:gd name="T1" fmla="*/ 19 h 144"/>
                <a:gd name="T2" fmla="*/ 25 w 67"/>
                <a:gd name="T3" fmla="*/ 102 h 144"/>
                <a:gd name="T4" fmla="*/ 10 w 67"/>
                <a:gd name="T5" fmla="*/ 139 h 144"/>
                <a:gd name="T6" fmla="*/ 0 w 67"/>
                <a:gd name="T7" fmla="*/ 143 h 144"/>
                <a:gd name="T8" fmla="*/ 25 w 67"/>
                <a:gd name="T9" fmla="*/ 137 h 144"/>
                <a:gd name="T10" fmla="*/ 40 w 67"/>
                <a:gd name="T11" fmla="*/ 100 h 144"/>
                <a:gd name="T12" fmla="*/ 17 w 67"/>
                <a:gd name="T13" fmla="*/ 17 h 144"/>
                <a:gd name="T14" fmla="*/ 67 w 67"/>
                <a:gd name="T15" fmla="*/ 3 h 144"/>
                <a:gd name="T16" fmla="*/ 66 w 67"/>
                <a:gd name="T17" fmla="*/ 0 h 144"/>
                <a:gd name="T18" fmla="*/ 2 w 67"/>
                <a:gd name="T19" fmla="*/ 1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144">
                  <a:moveTo>
                    <a:pt x="2" y="19"/>
                  </a:moveTo>
                  <a:cubicBezTo>
                    <a:pt x="2" y="19"/>
                    <a:pt x="24" y="93"/>
                    <a:pt x="25" y="102"/>
                  </a:cubicBezTo>
                  <a:cubicBezTo>
                    <a:pt x="26" y="118"/>
                    <a:pt x="24" y="132"/>
                    <a:pt x="10" y="139"/>
                  </a:cubicBezTo>
                  <a:cubicBezTo>
                    <a:pt x="7" y="140"/>
                    <a:pt x="4" y="142"/>
                    <a:pt x="0" y="143"/>
                  </a:cubicBezTo>
                  <a:cubicBezTo>
                    <a:pt x="9" y="144"/>
                    <a:pt x="18" y="140"/>
                    <a:pt x="25" y="137"/>
                  </a:cubicBezTo>
                  <a:cubicBezTo>
                    <a:pt x="40" y="130"/>
                    <a:pt x="41" y="116"/>
                    <a:pt x="40" y="100"/>
                  </a:cubicBezTo>
                  <a:cubicBezTo>
                    <a:pt x="40" y="91"/>
                    <a:pt x="18" y="17"/>
                    <a:pt x="17" y="17"/>
                  </a:cubicBezTo>
                  <a:cubicBezTo>
                    <a:pt x="17" y="17"/>
                    <a:pt x="48" y="8"/>
                    <a:pt x="67" y="3"/>
                  </a:cubicBezTo>
                  <a:cubicBezTo>
                    <a:pt x="66" y="1"/>
                    <a:pt x="66" y="0"/>
                    <a:pt x="66" y="0"/>
                  </a:cubicBezTo>
                  <a:cubicBezTo>
                    <a:pt x="2" y="19"/>
                    <a:pt x="2" y="19"/>
                    <a:pt x="2" y="19"/>
                  </a:cubicBezTo>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 name="Freeform 24"/>
            <p:cNvSpPr>
              <a:spLocks/>
            </p:cNvSpPr>
            <p:nvPr/>
          </p:nvSpPr>
          <p:spPr bwMode="auto">
            <a:xfrm>
              <a:off x="1489225" y="2173635"/>
              <a:ext cx="293687" cy="488950"/>
            </a:xfrm>
            <a:custGeom>
              <a:avLst/>
              <a:gdLst>
                <a:gd name="T0" fmla="*/ 40 w 69"/>
                <a:gd name="T1" fmla="*/ 84 h 115"/>
                <a:gd name="T2" fmla="*/ 14 w 69"/>
                <a:gd name="T3" fmla="*/ 0 h 115"/>
                <a:gd name="T4" fmla="*/ 0 w 69"/>
                <a:gd name="T5" fmla="*/ 5 h 115"/>
                <a:gd name="T6" fmla="*/ 25 w 69"/>
                <a:gd name="T7" fmla="*/ 86 h 115"/>
                <a:gd name="T8" fmla="*/ 69 w 69"/>
                <a:gd name="T9" fmla="*/ 109 h 115"/>
                <a:gd name="T10" fmla="*/ 40 w 69"/>
                <a:gd name="T11" fmla="*/ 84 h 115"/>
              </a:gdLst>
              <a:ahLst/>
              <a:cxnLst>
                <a:cxn ang="0">
                  <a:pos x="T0" y="T1"/>
                </a:cxn>
                <a:cxn ang="0">
                  <a:pos x="T2" y="T3"/>
                </a:cxn>
                <a:cxn ang="0">
                  <a:pos x="T4" y="T5"/>
                </a:cxn>
                <a:cxn ang="0">
                  <a:pos x="T6" y="T7"/>
                </a:cxn>
                <a:cxn ang="0">
                  <a:pos x="T8" y="T9"/>
                </a:cxn>
                <a:cxn ang="0">
                  <a:pos x="T10" y="T11"/>
                </a:cxn>
              </a:cxnLst>
              <a:rect l="0" t="0" r="r" b="b"/>
              <a:pathLst>
                <a:path w="69" h="115">
                  <a:moveTo>
                    <a:pt x="40" y="84"/>
                  </a:moveTo>
                  <a:cubicBezTo>
                    <a:pt x="38" y="76"/>
                    <a:pt x="14" y="0"/>
                    <a:pt x="14" y="0"/>
                  </a:cubicBezTo>
                  <a:cubicBezTo>
                    <a:pt x="14" y="0"/>
                    <a:pt x="8" y="2"/>
                    <a:pt x="0" y="5"/>
                  </a:cubicBezTo>
                  <a:cubicBezTo>
                    <a:pt x="4" y="18"/>
                    <a:pt x="23" y="79"/>
                    <a:pt x="25" y="86"/>
                  </a:cubicBezTo>
                  <a:cubicBezTo>
                    <a:pt x="30" y="107"/>
                    <a:pt x="49" y="115"/>
                    <a:pt x="69" y="109"/>
                  </a:cubicBezTo>
                  <a:cubicBezTo>
                    <a:pt x="55" y="108"/>
                    <a:pt x="44" y="100"/>
                    <a:pt x="40" y="8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 name="Freeform 25"/>
            <p:cNvSpPr>
              <a:spLocks/>
            </p:cNvSpPr>
            <p:nvPr/>
          </p:nvSpPr>
          <p:spPr bwMode="auto">
            <a:xfrm>
              <a:off x="406550" y="122585"/>
              <a:ext cx="1473200" cy="2667000"/>
            </a:xfrm>
            <a:custGeom>
              <a:avLst/>
              <a:gdLst>
                <a:gd name="T0" fmla="*/ 343 w 347"/>
                <a:gd name="T1" fmla="*/ 539 h 628"/>
                <a:gd name="T2" fmla="*/ 319 w 347"/>
                <a:gd name="T3" fmla="*/ 369 h 628"/>
                <a:gd name="T4" fmla="*/ 166 w 347"/>
                <a:gd name="T5" fmla="*/ 38 h 628"/>
                <a:gd name="T6" fmla="*/ 166 w 347"/>
                <a:gd name="T7" fmla="*/ 21 h 628"/>
                <a:gd name="T8" fmla="*/ 144 w 347"/>
                <a:gd name="T9" fmla="*/ 0 h 628"/>
                <a:gd name="T10" fmla="*/ 130 w 347"/>
                <a:gd name="T11" fmla="*/ 18 h 628"/>
                <a:gd name="T12" fmla="*/ 132 w 347"/>
                <a:gd name="T13" fmla="*/ 26 h 628"/>
                <a:gd name="T14" fmla="*/ 51 w 347"/>
                <a:gd name="T15" fmla="*/ 50 h 628"/>
                <a:gd name="T16" fmla="*/ 50 w 347"/>
                <a:gd name="T17" fmla="*/ 48 h 628"/>
                <a:gd name="T18" fmla="*/ 35 w 347"/>
                <a:gd name="T19" fmla="*/ 52 h 628"/>
                <a:gd name="T20" fmla="*/ 32 w 347"/>
                <a:gd name="T21" fmla="*/ 44 h 628"/>
                <a:gd name="T22" fmla="*/ 18 w 347"/>
                <a:gd name="T23" fmla="*/ 36 h 628"/>
                <a:gd name="T24" fmla="*/ 4 w 347"/>
                <a:gd name="T25" fmla="*/ 70 h 628"/>
                <a:gd name="T26" fmla="*/ 18 w 347"/>
                <a:gd name="T27" fmla="*/ 88 h 628"/>
                <a:gd name="T28" fmla="*/ 9 w 347"/>
                <a:gd name="T29" fmla="*/ 128 h 628"/>
                <a:gd name="T30" fmla="*/ 99 w 347"/>
                <a:gd name="T31" fmla="*/ 484 h 628"/>
                <a:gd name="T32" fmla="*/ 156 w 347"/>
                <a:gd name="T33" fmla="*/ 586 h 628"/>
                <a:gd name="T34" fmla="*/ 181 w 347"/>
                <a:gd name="T35" fmla="*/ 626 h 628"/>
                <a:gd name="T36" fmla="*/ 188 w 347"/>
                <a:gd name="T37" fmla="*/ 628 h 628"/>
                <a:gd name="T38" fmla="*/ 198 w 347"/>
                <a:gd name="T39" fmla="*/ 624 h 628"/>
                <a:gd name="T40" fmla="*/ 213 w 347"/>
                <a:gd name="T41" fmla="*/ 587 h 628"/>
                <a:gd name="T42" fmla="*/ 190 w 347"/>
                <a:gd name="T43" fmla="*/ 504 h 628"/>
                <a:gd name="T44" fmla="*/ 254 w 347"/>
                <a:gd name="T45" fmla="*/ 485 h 628"/>
                <a:gd name="T46" fmla="*/ 255 w 347"/>
                <a:gd name="T47" fmla="*/ 488 h 628"/>
                <a:gd name="T48" fmla="*/ 269 w 347"/>
                <a:gd name="T49" fmla="*/ 483 h 628"/>
                <a:gd name="T50" fmla="*/ 295 w 347"/>
                <a:gd name="T51" fmla="*/ 567 h 628"/>
                <a:gd name="T52" fmla="*/ 324 w 347"/>
                <a:gd name="T53" fmla="*/ 592 h 628"/>
                <a:gd name="T54" fmla="*/ 325 w 347"/>
                <a:gd name="T55" fmla="*/ 591 h 628"/>
                <a:gd name="T56" fmla="*/ 343 w 347"/>
                <a:gd name="T57" fmla="*/ 539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7" h="628">
                  <a:moveTo>
                    <a:pt x="343" y="539"/>
                  </a:moveTo>
                  <a:cubicBezTo>
                    <a:pt x="331" y="484"/>
                    <a:pt x="326" y="415"/>
                    <a:pt x="319" y="369"/>
                  </a:cubicBezTo>
                  <a:cubicBezTo>
                    <a:pt x="312" y="325"/>
                    <a:pt x="245" y="107"/>
                    <a:pt x="166" y="38"/>
                  </a:cubicBezTo>
                  <a:cubicBezTo>
                    <a:pt x="168" y="33"/>
                    <a:pt x="168" y="27"/>
                    <a:pt x="166" y="21"/>
                  </a:cubicBezTo>
                  <a:cubicBezTo>
                    <a:pt x="163" y="10"/>
                    <a:pt x="154" y="2"/>
                    <a:pt x="144" y="0"/>
                  </a:cubicBezTo>
                  <a:cubicBezTo>
                    <a:pt x="137" y="4"/>
                    <a:pt x="132" y="10"/>
                    <a:pt x="130" y="18"/>
                  </a:cubicBezTo>
                  <a:cubicBezTo>
                    <a:pt x="132" y="26"/>
                    <a:pt x="132" y="26"/>
                    <a:pt x="132" y="26"/>
                  </a:cubicBezTo>
                  <a:cubicBezTo>
                    <a:pt x="51" y="50"/>
                    <a:pt x="51" y="50"/>
                    <a:pt x="51" y="50"/>
                  </a:cubicBezTo>
                  <a:cubicBezTo>
                    <a:pt x="51" y="50"/>
                    <a:pt x="50" y="49"/>
                    <a:pt x="50" y="48"/>
                  </a:cubicBezTo>
                  <a:cubicBezTo>
                    <a:pt x="35" y="52"/>
                    <a:pt x="35" y="52"/>
                    <a:pt x="35" y="52"/>
                  </a:cubicBezTo>
                  <a:cubicBezTo>
                    <a:pt x="35" y="52"/>
                    <a:pt x="33" y="44"/>
                    <a:pt x="32" y="44"/>
                  </a:cubicBezTo>
                  <a:cubicBezTo>
                    <a:pt x="28" y="40"/>
                    <a:pt x="23" y="38"/>
                    <a:pt x="18" y="36"/>
                  </a:cubicBezTo>
                  <a:cubicBezTo>
                    <a:pt x="6" y="42"/>
                    <a:pt x="0" y="56"/>
                    <a:pt x="4" y="70"/>
                  </a:cubicBezTo>
                  <a:cubicBezTo>
                    <a:pt x="7" y="78"/>
                    <a:pt x="12" y="85"/>
                    <a:pt x="18" y="88"/>
                  </a:cubicBezTo>
                  <a:cubicBezTo>
                    <a:pt x="13" y="100"/>
                    <a:pt x="9" y="114"/>
                    <a:pt x="9" y="128"/>
                  </a:cubicBezTo>
                  <a:cubicBezTo>
                    <a:pt x="7" y="176"/>
                    <a:pt x="20" y="363"/>
                    <a:pt x="99" y="484"/>
                  </a:cubicBezTo>
                  <a:cubicBezTo>
                    <a:pt x="120" y="517"/>
                    <a:pt x="139" y="551"/>
                    <a:pt x="156" y="586"/>
                  </a:cubicBezTo>
                  <a:cubicBezTo>
                    <a:pt x="162" y="598"/>
                    <a:pt x="168" y="619"/>
                    <a:pt x="181" y="626"/>
                  </a:cubicBezTo>
                  <a:cubicBezTo>
                    <a:pt x="183" y="627"/>
                    <a:pt x="186" y="628"/>
                    <a:pt x="188" y="628"/>
                  </a:cubicBezTo>
                  <a:cubicBezTo>
                    <a:pt x="192" y="627"/>
                    <a:pt x="195" y="625"/>
                    <a:pt x="198" y="624"/>
                  </a:cubicBezTo>
                  <a:cubicBezTo>
                    <a:pt x="212" y="617"/>
                    <a:pt x="214" y="603"/>
                    <a:pt x="213" y="587"/>
                  </a:cubicBezTo>
                  <a:cubicBezTo>
                    <a:pt x="212" y="578"/>
                    <a:pt x="190" y="504"/>
                    <a:pt x="190" y="504"/>
                  </a:cubicBezTo>
                  <a:cubicBezTo>
                    <a:pt x="254" y="485"/>
                    <a:pt x="254" y="485"/>
                    <a:pt x="254" y="485"/>
                  </a:cubicBezTo>
                  <a:cubicBezTo>
                    <a:pt x="254" y="485"/>
                    <a:pt x="254" y="486"/>
                    <a:pt x="255" y="488"/>
                  </a:cubicBezTo>
                  <a:cubicBezTo>
                    <a:pt x="263" y="485"/>
                    <a:pt x="269" y="483"/>
                    <a:pt x="269" y="483"/>
                  </a:cubicBezTo>
                  <a:cubicBezTo>
                    <a:pt x="269" y="483"/>
                    <a:pt x="293" y="559"/>
                    <a:pt x="295" y="567"/>
                  </a:cubicBezTo>
                  <a:cubicBezTo>
                    <a:pt x="299" y="583"/>
                    <a:pt x="310" y="591"/>
                    <a:pt x="324" y="592"/>
                  </a:cubicBezTo>
                  <a:cubicBezTo>
                    <a:pt x="324" y="592"/>
                    <a:pt x="325" y="592"/>
                    <a:pt x="325" y="591"/>
                  </a:cubicBezTo>
                  <a:cubicBezTo>
                    <a:pt x="347" y="584"/>
                    <a:pt x="347" y="560"/>
                    <a:pt x="343" y="53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 name="Freeform 26"/>
            <p:cNvSpPr>
              <a:spLocks/>
            </p:cNvSpPr>
            <p:nvPr/>
          </p:nvSpPr>
          <p:spPr bwMode="auto">
            <a:xfrm>
              <a:off x="376387" y="101948"/>
              <a:ext cx="1571625" cy="2713038"/>
            </a:xfrm>
            <a:custGeom>
              <a:avLst/>
              <a:gdLst>
                <a:gd name="T0" fmla="*/ 162 w 370"/>
                <a:gd name="T1" fmla="*/ 1 h 639"/>
                <a:gd name="T2" fmla="*/ 135 w 370"/>
                <a:gd name="T3" fmla="*/ 23 h 639"/>
                <a:gd name="T4" fmla="*/ 138 w 370"/>
                <a:gd name="T5" fmla="*/ 29 h 639"/>
                <a:gd name="T6" fmla="*/ 60 w 370"/>
                <a:gd name="T7" fmla="*/ 54 h 639"/>
                <a:gd name="T8" fmla="*/ 20 w 370"/>
                <a:gd name="T9" fmla="*/ 41 h 639"/>
                <a:gd name="T10" fmla="*/ 23 w 370"/>
                <a:gd name="T11" fmla="*/ 92 h 639"/>
                <a:gd name="T12" fmla="*/ 24 w 370"/>
                <a:gd name="T13" fmla="*/ 257 h 639"/>
                <a:gd name="T14" fmla="*/ 130 w 370"/>
                <a:gd name="T15" fmla="*/ 533 h 639"/>
                <a:gd name="T16" fmla="*/ 187 w 370"/>
                <a:gd name="T17" fmla="*/ 633 h 639"/>
                <a:gd name="T18" fmla="*/ 231 w 370"/>
                <a:gd name="T19" fmla="*/ 564 h 639"/>
                <a:gd name="T20" fmla="*/ 214 w 370"/>
                <a:gd name="T21" fmla="*/ 506 h 639"/>
                <a:gd name="T22" fmla="*/ 213 w 370"/>
                <a:gd name="T23" fmla="*/ 510 h 639"/>
                <a:gd name="T24" fmla="*/ 274 w 370"/>
                <a:gd name="T25" fmla="*/ 489 h 639"/>
                <a:gd name="T26" fmla="*/ 321 w 370"/>
                <a:gd name="T27" fmla="*/ 597 h 639"/>
                <a:gd name="T28" fmla="*/ 369 w 370"/>
                <a:gd name="T29" fmla="*/ 552 h 639"/>
                <a:gd name="T30" fmla="*/ 351 w 370"/>
                <a:gd name="T31" fmla="*/ 428 h 639"/>
                <a:gd name="T32" fmla="*/ 320 w 370"/>
                <a:gd name="T33" fmla="*/ 288 h 639"/>
                <a:gd name="T34" fmla="*/ 190 w 370"/>
                <a:gd name="T35" fmla="*/ 40 h 639"/>
                <a:gd name="T36" fmla="*/ 236 w 370"/>
                <a:gd name="T37" fmla="*/ 105 h 639"/>
                <a:gd name="T38" fmla="*/ 333 w 370"/>
                <a:gd name="T39" fmla="*/ 346 h 639"/>
                <a:gd name="T40" fmla="*/ 362 w 370"/>
                <a:gd name="T41" fmla="*/ 538 h 639"/>
                <a:gd name="T42" fmla="*/ 308 w 370"/>
                <a:gd name="T43" fmla="*/ 580 h 639"/>
                <a:gd name="T44" fmla="*/ 288 w 370"/>
                <a:gd name="T45" fmla="*/ 518 h 639"/>
                <a:gd name="T46" fmla="*/ 276 w 370"/>
                <a:gd name="T47" fmla="*/ 486 h 639"/>
                <a:gd name="T48" fmla="*/ 211 w 370"/>
                <a:gd name="T49" fmla="*/ 509 h 639"/>
                <a:gd name="T50" fmla="*/ 212 w 370"/>
                <a:gd name="T51" fmla="*/ 514 h 639"/>
                <a:gd name="T52" fmla="*/ 227 w 370"/>
                <a:gd name="T53" fmla="*/ 565 h 639"/>
                <a:gd name="T54" fmla="*/ 230 w 370"/>
                <a:gd name="T55" fmla="*/ 615 h 639"/>
                <a:gd name="T56" fmla="*/ 168 w 370"/>
                <a:gd name="T57" fmla="*/ 596 h 639"/>
                <a:gd name="T58" fmla="*/ 102 w 370"/>
                <a:gd name="T59" fmla="*/ 478 h 639"/>
                <a:gd name="T60" fmla="*/ 25 w 370"/>
                <a:gd name="T61" fmla="*/ 236 h 639"/>
                <a:gd name="T62" fmla="*/ 27 w 370"/>
                <a:gd name="T63" fmla="*/ 94 h 639"/>
                <a:gd name="T64" fmla="*/ 24 w 370"/>
                <a:gd name="T65" fmla="*/ 44 h 639"/>
                <a:gd name="T66" fmla="*/ 55 w 370"/>
                <a:gd name="T67" fmla="*/ 56 h 639"/>
                <a:gd name="T68" fmla="*/ 140 w 370"/>
                <a:gd name="T69" fmla="*/ 33 h 639"/>
                <a:gd name="T70" fmla="*/ 140 w 370"/>
                <a:gd name="T71" fmla="*/ 21 h 639"/>
                <a:gd name="T72" fmla="*/ 186 w 370"/>
                <a:gd name="T73" fmla="*/ 41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0" h="639">
                  <a:moveTo>
                    <a:pt x="191" y="42"/>
                  </a:moveTo>
                  <a:cubicBezTo>
                    <a:pt x="195" y="22"/>
                    <a:pt x="183" y="2"/>
                    <a:pt x="162" y="1"/>
                  </a:cubicBezTo>
                  <a:cubicBezTo>
                    <a:pt x="154" y="0"/>
                    <a:pt x="145" y="5"/>
                    <a:pt x="140" y="12"/>
                  </a:cubicBezTo>
                  <a:cubicBezTo>
                    <a:pt x="138" y="15"/>
                    <a:pt x="135" y="20"/>
                    <a:pt x="135" y="23"/>
                  </a:cubicBezTo>
                  <a:cubicBezTo>
                    <a:pt x="136" y="26"/>
                    <a:pt x="136" y="29"/>
                    <a:pt x="137" y="31"/>
                  </a:cubicBezTo>
                  <a:cubicBezTo>
                    <a:pt x="137" y="31"/>
                    <a:pt x="138" y="30"/>
                    <a:pt x="138" y="29"/>
                  </a:cubicBezTo>
                  <a:cubicBezTo>
                    <a:pt x="111" y="37"/>
                    <a:pt x="84" y="45"/>
                    <a:pt x="57" y="53"/>
                  </a:cubicBezTo>
                  <a:cubicBezTo>
                    <a:pt x="58" y="53"/>
                    <a:pt x="59" y="54"/>
                    <a:pt x="60" y="54"/>
                  </a:cubicBezTo>
                  <a:cubicBezTo>
                    <a:pt x="57" y="48"/>
                    <a:pt x="55" y="44"/>
                    <a:pt x="49" y="41"/>
                  </a:cubicBezTo>
                  <a:cubicBezTo>
                    <a:pt x="40" y="35"/>
                    <a:pt x="29" y="36"/>
                    <a:pt x="20" y="41"/>
                  </a:cubicBezTo>
                  <a:cubicBezTo>
                    <a:pt x="0" y="54"/>
                    <a:pt x="6" y="84"/>
                    <a:pt x="24" y="95"/>
                  </a:cubicBezTo>
                  <a:cubicBezTo>
                    <a:pt x="24" y="94"/>
                    <a:pt x="24" y="93"/>
                    <a:pt x="23" y="92"/>
                  </a:cubicBezTo>
                  <a:cubicBezTo>
                    <a:pt x="13" y="117"/>
                    <a:pt x="13" y="142"/>
                    <a:pt x="14" y="169"/>
                  </a:cubicBezTo>
                  <a:cubicBezTo>
                    <a:pt x="16" y="198"/>
                    <a:pt x="19" y="228"/>
                    <a:pt x="24" y="257"/>
                  </a:cubicBezTo>
                  <a:cubicBezTo>
                    <a:pt x="35" y="332"/>
                    <a:pt x="56" y="408"/>
                    <a:pt x="95" y="475"/>
                  </a:cubicBezTo>
                  <a:cubicBezTo>
                    <a:pt x="106" y="494"/>
                    <a:pt x="119" y="513"/>
                    <a:pt x="130" y="533"/>
                  </a:cubicBezTo>
                  <a:cubicBezTo>
                    <a:pt x="142" y="553"/>
                    <a:pt x="153" y="574"/>
                    <a:pt x="163" y="596"/>
                  </a:cubicBezTo>
                  <a:cubicBezTo>
                    <a:pt x="168" y="609"/>
                    <a:pt x="174" y="625"/>
                    <a:pt x="187" y="633"/>
                  </a:cubicBezTo>
                  <a:cubicBezTo>
                    <a:pt x="198" y="639"/>
                    <a:pt x="217" y="633"/>
                    <a:pt x="227" y="625"/>
                  </a:cubicBezTo>
                  <a:cubicBezTo>
                    <a:pt x="245" y="610"/>
                    <a:pt x="237" y="583"/>
                    <a:pt x="231" y="564"/>
                  </a:cubicBezTo>
                  <a:cubicBezTo>
                    <a:pt x="228" y="552"/>
                    <a:pt x="224" y="540"/>
                    <a:pt x="221" y="527"/>
                  </a:cubicBezTo>
                  <a:cubicBezTo>
                    <a:pt x="219" y="521"/>
                    <a:pt x="217" y="513"/>
                    <a:pt x="214" y="506"/>
                  </a:cubicBezTo>
                  <a:cubicBezTo>
                    <a:pt x="214" y="506"/>
                    <a:pt x="213" y="506"/>
                    <a:pt x="213" y="505"/>
                  </a:cubicBezTo>
                  <a:cubicBezTo>
                    <a:pt x="213" y="507"/>
                    <a:pt x="213" y="508"/>
                    <a:pt x="213" y="510"/>
                  </a:cubicBezTo>
                  <a:cubicBezTo>
                    <a:pt x="234" y="503"/>
                    <a:pt x="255" y="497"/>
                    <a:pt x="277" y="491"/>
                  </a:cubicBezTo>
                  <a:cubicBezTo>
                    <a:pt x="276" y="490"/>
                    <a:pt x="275" y="489"/>
                    <a:pt x="274" y="489"/>
                  </a:cubicBezTo>
                  <a:cubicBezTo>
                    <a:pt x="281" y="506"/>
                    <a:pt x="285" y="525"/>
                    <a:pt x="291" y="543"/>
                  </a:cubicBezTo>
                  <a:cubicBezTo>
                    <a:pt x="297" y="562"/>
                    <a:pt x="300" y="589"/>
                    <a:pt x="321" y="597"/>
                  </a:cubicBezTo>
                  <a:cubicBezTo>
                    <a:pt x="333" y="602"/>
                    <a:pt x="349" y="599"/>
                    <a:pt x="359" y="590"/>
                  </a:cubicBezTo>
                  <a:cubicBezTo>
                    <a:pt x="370" y="581"/>
                    <a:pt x="370" y="565"/>
                    <a:pt x="369" y="552"/>
                  </a:cubicBezTo>
                  <a:cubicBezTo>
                    <a:pt x="367" y="532"/>
                    <a:pt x="362" y="512"/>
                    <a:pt x="359" y="492"/>
                  </a:cubicBezTo>
                  <a:cubicBezTo>
                    <a:pt x="356" y="471"/>
                    <a:pt x="353" y="450"/>
                    <a:pt x="351" y="428"/>
                  </a:cubicBezTo>
                  <a:cubicBezTo>
                    <a:pt x="348" y="403"/>
                    <a:pt x="345" y="378"/>
                    <a:pt x="339" y="353"/>
                  </a:cubicBezTo>
                  <a:cubicBezTo>
                    <a:pt x="334" y="331"/>
                    <a:pt x="327" y="309"/>
                    <a:pt x="320" y="288"/>
                  </a:cubicBezTo>
                  <a:cubicBezTo>
                    <a:pt x="301" y="230"/>
                    <a:pt x="279" y="172"/>
                    <a:pt x="249" y="119"/>
                  </a:cubicBezTo>
                  <a:cubicBezTo>
                    <a:pt x="233" y="90"/>
                    <a:pt x="215" y="61"/>
                    <a:pt x="190" y="40"/>
                  </a:cubicBezTo>
                  <a:cubicBezTo>
                    <a:pt x="188" y="38"/>
                    <a:pt x="185" y="41"/>
                    <a:pt x="187" y="43"/>
                  </a:cubicBezTo>
                  <a:cubicBezTo>
                    <a:pt x="207" y="60"/>
                    <a:pt x="222" y="83"/>
                    <a:pt x="236" y="105"/>
                  </a:cubicBezTo>
                  <a:cubicBezTo>
                    <a:pt x="252" y="133"/>
                    <a:pt x="266" y="161"/>
                    <a:pt x="279" y="190"/>
                  </a:cubicBezTo>
                  <a:cubicBezTo>
                    <a:pt x="300" y="241"/>
                    <a:pt x="319" y="293"/>
                    <a:pt x="333" y="346"/>
                  </a:cubicBezTo>
                  <a:cubicBezTo>
                    <a:pt x="339" y="368"/>
                    <a:pt x="342" y="391"/>
                    <a:pt x="345" y="414"/>
                  </a:cubicBezTo>
                  <a:cubicBezTo>
                    <a:pt x="350" y="455"/>
                    <a:pt x="354" y="497"/>
                    <a:pt x="362" y="538"/>
                  </a:cubicBezTo>
                  <a:cubicBezTo>
                    <a:pt x="365" y="554"/>
                    <a:pt x="369" y="575"/>
                    <a:pt x="356" y="587"/>
                  </a:cubicBezTo>
                  <a:cubicBezTo>
                    <a:pt x="342" y="600"/>
                    <a:pt x="317" y="596"/>
                    <a:pt x="308" y="580"/>
                  </a:cubicBezTo>
                  <a:cubicBezTo>
                    <a:pt x="303" y="573"/>
                    <a:pt x="302" y="562"/>
                    <a:pt x="299" y="554"/>
                  </a:cubicBezTo>
                  <a:cubicBezTo>
                    <a:pt x="295" y="542"/>
                    <a:pt x="292" y="530"/>
                    <a:pt x="288" y="518"/>
                  </a:cubicBezTo>
                  <a:cubicBezTo>
                    <a:pt x="285" y="508"/>
                    <a:pt x="282" y="497"/>
                    <a:pt x="278" y="488"/>
                  </a:cubicBezTo>
                  <a:cubicBezTo>
                    <a:pt x="278" y="487"/>
                    <a:pt x="277" y="486"/>
                    <a:pt x="276" y="486"/>
                  </a:cubicBezTo>
                  <a:cubicBezTo>
                    <a:pt x="254" y="493"/>
                    <a:pt x="233" y="499"/>
                    <a:pt x="211" y="505"/>
                  </a:cubicBezTo>
                  <a:cubicBezTo>
                    <a:pt x="209" y="506"/>
                    <a:pt x="209" y="508"/>
                    <a:pt x="211" y="509"/>
                  </a:cubicBezTo>
                  <a:cubicBezTo>
                    <a:pt x="209" y="508"/>
                    <a:pt x="210" y="509"/>
                    <a:pt x="211" y="510"/>
                  </a:cubicBezTo>
                  <a:cubicBezTo>
                    <a:pt x="211" y="511"/>
                    <a:pt x="212" y="513"/>
                    <a:pt x="212" y="514"/>
                  </a:cubicBezTo>
                  <a:cubicBezTo>
                    <a:pt x="214" y="519"/>
                    <a:pt x="215" y="524"/>
                    <a:pt x="216" y="529"/>
                  </a:cubicBezTo>
                  <a:cubicBezTo>
                    <a:pt x="220" y="541"/>
                    <a:pt x="224" y="553"/>
                    <a:pt x="227" y="565"/>
                  </a:cubicBezTo>
                  <a:cubicBezTo>
                    <a:pt x="229" y="573"/>
                    <a:pt x="232" y="582"/>
                    <a:pt x="233" y="590"/>
                  </a:cubicBezTo>
                  <a:cubicBezTo>
                    <a:pt x="234" y="598"/>
                    <a:pt x="234" y="607"/>
                    <a:pt x="230" y="615"/>
                  </a:cubicBezTo>
                  <a:cubicBezTo>
                    <a:pt x="226" y="623"/>
                    <a:pt x="215" y="627"/>
                    <a:pt x="207" y="630"/>
                  </a:cubicBezTo>
                  <a:cubicBezTo>
                    <a:pt x="184" y="636"/>
                    <a:pt x="175" y="614"/>
                    <a:pt x="168" y="596"/>
                  </a:cubicBezTo>
                  <a:cubicBezTo>
                    <a:pt x="159" y="576"/>
                    <a:pt x="149" y="557"/>
                    <a:pt x="138" y="538"/>
                  </a:cubicBezTo>
                  <a:cubicBezTo>
                    <a:pt x="127" y="518"/>
                    <a:pt x="114" y="498"/>
                    <a:pt x="102" y="478"/>
                  </a:cubicBezTo>
                  <a:cubicBezTo>
                    <a:pt x="91" y="461"/>
                    <a:pt x="82" y="443"/>
                    <a:pt x="74" y="424"/>
                  </a:cubicBezTo>
                  <a:cubicBezTo>
                    <a:pt x="48" y="365"/>
                    <a:pt x="34" y="300"/>
                    <a:pt x="25" y="236"/>
                  </a:cubicBezTo>
                  <a:cubicBezTo>
                    <a:pt x="22" y="212"/>
                    <a:pt x="20" y="188"/>
                    <a:pt x="18" y="165"/>
                  </a:cubicBezTo>
                  <a:cubicBezTo>
                    <a:pt x="17" y="140"/>
                    <a:pt x="18" y="117"/>
                    <a:pt x="27" y="94"/>
                  </a:cubicBezTo>
                  <a:cubicBezTo>
                    <a:pt x="28" y="93"/>
                    <a:pt x="27" y="92"/>
                    <a:pt x="26" y="91"/>
                  </a:cubicBezTo>
                  <a:cubicBezTo>
                    <a:pt x="10" y="81"/>
                    <a:pt x="7" y="55"/>
                    <a:pt x="24" y="44"/>
                  </a:cubicBezTo>
                  <a:cubicBezTo>
                    <a:pt x="32" y="39"/>
                    <a:pt x="41" y="41"/>
                    <a:pt x="48" y="46"/>
                  </a:cubicBezTo>
                  <a:cubicBezTo>
                    <a:pt x="54" y="49"/>
                    <a:pt x="54" y="50"/>
                    <a:pt x="55" y="56"/>
                  </a:cubicBezTo>
                  <a:cubicBezTo>
                    <a:pt x="56" y="57"/>
                    <a:pt x="57" y="57"/>
                    <a:pt x="58" y="57"/>
                  </a:cubicBezTo>
                  <a:cubicBezTo>
                    <a:pt x="85" y="49"/>
                    <a:pt x="113" y="41"/>
                    <a:pt x="140" y="33"/>
                  </a:cubicBezTo>
                  <a:cubicBezTo>
                    <a:pt x="141" y="33"/>
                    <a:pt x="141" y="31"/>
                    <a:pt x="141" y="30"/>
                  </a:cubicBezTo>
                  <a:cubicBezTo>
                    <a:pt x="141" y="27"/>
                    <a:pt x="139" y="24"/>
                    <a:pt x="140" y="21"/>
                  </a:cubicBezTo>
                  <a:cubicBezTo>
                    <a:pt x="143" y="12"/>
                    <a:pt x="151" y="6"/>
                    <a:pt x="161" y="5"/>
                  </a:cubicBezTo>
                  <a:cubicBezTo>
                    <a:pt x="179" y="4"/>
                    <a:pt x="190" y="25"/>
                    <a:pt x="186" y="41"/>
                  </a:cubicBezTo>
                  <a:cubicBezTo>
                    <a:pt x="186" y="43"/>
                    <a:pt x="190" y="45"/>
                    <a:pt x="191" y="4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8" name="Freeform 27"/>
            <p:cNvSpPr>
              <a:spLocks/>
            </p:cNvSpPr>
            <p:nvPr/>
          </p:nvSpPr>
          <p:spPr bwMode="auto">
            <a:xfrm>
              <a:off x="457350" y="317848"/>
              <a:ext cx="123825" cy="131763"/>
            </a:xfrm>
            <a:custGeom>
              <a:avLst/>
              <a:gdLst>
                <a:gd name="T0" fmla="*/ 13 w 29"/>
                <a:gd name="T1" fmla="*/ 2 h 31"/>
                <a:gd name="T2" fmla="*/ 2 w 29"/>
                <a:gd name="T3" fmla="*/ 21 h 31"/>
                <a:gd name="T4" fmla="*/ 12 w 29"/>
                <a:gd name="T5" fmla="*/ 31 h 31"/>
                <a:gd name="T6" fmla="*/ 29 w 29"/>
                <a:gd name="T7" fmla="*/ 8 h 31"/>
                <a:gd name="T8" fmla="*/ 13 w 29"/>
                <a:gd name="T9" fmla="*/ 2 h 31"/>
              </a:gdLst>
              <a:ahLst/>
              <a:cxnLst>
                <a:cxn ang="0">
                  <a:pos x="T0" y="T1"/>
                </a:cxn>
                <a:cxn ang="0">
                  <a:pos x="T2" y="T3"/>
                </a:cxn>
                <a:cxn ang="0">
                  <a:pos x="T4" y="T5"/>
                </a:cxn>
                <a:cxn ang="0">
                  <a:pos x="T6" y="T7"/>
                </a:cxn>
                <a:cxn ang="0">
                  <a:pos x="T8" y="T9"/>
                </a:cxn>
              </a:cxnLst>
              <a:rect l="0" t="0" r="r" b="b"/>
              <a:pathLst>
                <a:path w="29" h="31">
                  <a:moveTo>
                    <a:pt x="13" y="2"/>
                  </a:moveTo>
                  <a:cubicBezTo>
                    <a:pt x="5" y="5"/>
                    <a:pt x="0" y="13"/>
                    <a:pt x="2" y="21"/>
                  </a:cubicBezTo>
                  <a:cubicBezTo>
                    <a:pt x="4" y="26"/>
                    <a:pt x="8" y="29"/>
                    <a:pt x="12" y="31"/>
                  </a:cubicBezTo>
                  <a:cubicBezTo>
                    <a:pt x="17" y="23"/>
                    <a:pt x="22" y="15"/>
                    <a:pt x="29" y="8"/>
                  </a:cubicBezTo>
                  <a:cubicBezTo>
                    <a:pt x="25" y="3"/>
                    <a:pt x="19" y="0"/>
                    <a:pt x="13" y="2"/>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 name="Freeform 28"/>
            <p:cNvSpPr>
              <a:spLocks/>
            </p:cNvSpPr>
            <p:nvPr/>
          </p:nvSpPr>
          <p:spPr bwMode="auto">
            <a:xfrm>
              <a:off x="1009800" y="160685"/>
              <a:ext cx="119062" cy="98425"/>
            </a:xfrm>
            <a:custGeom>
              <a:avLst/>
              <a:gdLst>
                <a:gd name="T0" fmla="*/ 10 w 28"/>
                <a:gd name="T1" fmla="*/ 2 h 23"/>
                <a:gd name="T2" fmla="*/ 27 w 28"/>
                <a:gd name="T3" fmla="*/ 11 h 23"/>
                <a:gd name="T4" fmla="*/ 24 w 28"/>
                <a:gd name="T5" fmla="*/ 23 h 23"/>
                <a:gd name="T6" fmla="*/ 0 w 28"/>
                <a:gd name="T7" fmla="*/ 14 h 23"/>
                <a:gd name="T8" fmla="*/ 10 w 28"/>
                <a:gd name="T9" fmla="*/ 2 h 23"/>
              </a:gdLst>
              <a:ahLst/>
              <a:cxnLst>
                <a:cxn ang="0">
                  <a:pos x="T0" y="T1"/>
                </a:cxn>
                <a:cxn ang="0">
                  <a:pos x="T2" y="T3"/>
                </a:cxn>
                <a:cxn ang="0">
                  <a:pos x="T4" y="T5"/>
                </a:cxn>
                <a:cxn ang="0">
                  <a:pos x="T6" y="T7"/>
                </a:cxn>
                <a:cxn ang="0">
                  <a:pos x="T8" y="T9"/>
                </a:cxn>
              </a:cxnLst>
              <a:rect l="0" t="0" r="r" b="b"/>
              <a:pathLst>
                <a:path w="28" h="23">
                  <a:moveTo>
                    <a:pt x="10" y="2"/>
                  </a:moveTo>
                  <a:cubicBezTo>
                    <a:pt x="17" y="0"/>
                    <a:pt x="25" y="4"/>
                    <a:pt x="27" y="11"/>
                  </a:cubicBezTo>
                  <a:cubicBezTo>
                    <a:pt x="28" y="15"/>
                    <a:pt x="27" y="20"/>
                    <a:pt x="24" y="23"/>
                  </a:cubicBezTo>
                  <a:cubicBezTo>
                    <a:pt x="17" y="19"/>
                    <a:pt x="9" y="16"/>
                    <a:pt x="0" y="14"/>
                  </a:cubicBezTo>
                  <a:cubicBezTo>
                    <a:pt x="1" y="8"/>
                    <a:pt x="4" y="3"/>
                    <a:pt x="10" y="2"/>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 name="Freeform 29"/>
            <p:cNvSpPr>
              <a:spLocks/>
            </p:cNvSpPr>
            <p:nvPr/>
          </p:nvSpPr>
          <p:spPr bwMode="auto">
            <a:xfrm>
              <a:off x="1055837" y="403573"/>
              <a:ext cx="68262" cy="66675"/>
            </a:xfrm>
            <a:custGeom>
              <a:avLst/>
              <a:gdLst>
                <a:gd name="T0" fmla="*/ 15 w 16"/>
                <a:gd name="T1" fmla="*/ 6 h 16"/>
                <a:gd name="T2" fmla="*/ 10 w 16"/>
                <a:gd name="T3" fmla="*/ 15 h 16"/>
                <a:gd name="T4" fmla="*/ 1 w 16"/>
                <a:gd name="T5" fmla="*/ 10 h 16"/>
                <a:gd name="T6" fmla="*/ 6 w 16"/>
                <a:gd name="T7" fmla="*/ 2 h 16"/>
                <a:gd name="T8" fmla="*/ 15 w 16"/>
                <a:gd name="T9" fmla="*/ 6 h 16"/>
              </a:gdLst>
              <a:ahLst/>
              <a:cxnLst>
                <a:cxn ang="0">
                  <a:pos x="T0" y="T1"/>
                </a:cxn>
                <a:cxn ang="0">
                  <a:pos x="T2" y="T3"/>
                </a:cxn>
                <a:cxn ang="0">
                  <a:pos x="T4" y="T5"/>
                </a:cxn>
                <a:cxn ang="0">
                  <a:pos x="T6" y="T7"/>
                </a:cxn>
                <a:cxn ang="0">
                  <a:pos x="T8" y="T9"/>
                </a:cxn>
              </a:cxnLst>
              <a:rect l="0" t="0" r="r" b="b"/>
              <a:pathLst>
                <a:path w="16" h="16">
                  <a:moveTo>
                    <a:pt x="15" y="6"/>
                  </a:moveTo>
                  <a:cubicBezTo>
                    <a:pt x="16" y="10"/>
                    <a:pt x="14" y="14"/>
                    <a:pt x="10" y="15"/>
                  </a:cubicBezTo>
                  <a:cubicBezTo>
                    <a:pt x="6" y="16"/>
                    <a:pt x="2" y="14"/>
                    <a:pt x="1" y="10"/>
                  </a:cubicBezTo>
                  <a:cubicBezTo>
                    <a:pt x="0" y="7"/>
                    <a:pt x="2" y="3"/>
                    <a:pt x="6" y="2"/>
                  </a:cubicBezTo>
                  <a:cubicBezTo>
                    <a:pt x="10" y="0"/>
                    <a:pt x="14" y="3"/>
                    <a:pt x="15"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 name="Freeform 30"/>
            <p:cNvSpPr>
              <a:spLocks/>
            </p:cNvSpPr>
            <p:nvPr/>
          </p:nvSpPr>
          <p:spPr bwMode="auto">
            <a:xfrm>
              <a:off x="593875" y="543273"/>
              <a:ext cx="66675" cy="68263"/>
            </a:xfrm>
            <a:custGeom>
              <a:avLst/>
              <a:gdLst>
                <a:gd name="T0" fmla="*/ 15 w 16"/>
                <a:gd name="T1" fmla="*/ 6 h 16"/>
                <a:gd name="T2" fmla="*/ 10 w 16"/>
                <a:gd name="T3" fmla="*/ 15 h 16"/>
                <a:gd name="T4" fmla="*/ 1 w 16"/>
                <a:gd name="T5" fmla="*/ 10 h 16"/>
                <a:gd name="T6" fmla="*/ 6 w 16"/>
                <a:gd name="T7" fmla="*/ 1 h 16"/>
                <a:gd name="T8" fmla="*/ 15 w 16"/>
                <a:gd name="T9" fmla="*/ 6 h 16"/>
              </a:gdLst>
              <a:ahLst/>
              <a:cxnLst>
                <a:cxn ang="0">
                  <a:pos x="T0" y="T1"/>
                </a:cxn>
                <a:cxn ang="0">
                  <a:pos x="T2" y="T3"/>
                </a:cxn>
                <a:cxn ang="0">
                  <a:pos x="T4" y="T5"/>
                </a:cxn>
                <a:cxn ang="0">
                  <a:pos x="T6" y="T7"/>
                </a:cxn>
                <a:cxn ang="0">
                  <a:pos x="T8" y="T9"/>
                </a:cxn>
              </a:cxnLst>
              <a:rect l="0" t="0" r="r" b="b"/>
              <a:pathLst>
                <a:path w="16" h="16">
                  <a:moveTo>
                    <a:pt x="15" y="6"/>
                  </a:moveTo>
                  <a:cubicBezTo>
                    <a:pt x="16" y="9"/>
                    <a:pt x="14" y="13"/>
                    <a:pt x="10" y="15"/>
                  </a:cubicBezTo>
                  <a:cubicBezTo>
                    <a:pt x="6" y="16"/>
                    <a:pt x="2" y="13"/>
                    <a:pt x="1" y="10"/>
                  </a:cubicBezTo>
                  <a:cubicBezTo>
                    <a:pt x="0" y="6"/>
                    <a:pt x="2" y="2"/>
                    <a:pt x="6" y="1"/>
                  </a:cubicBezTo>
                  <a:cubicBezTo>
                    <a:pt x="10" y="0"/>
                    <a:pt x="14" y="2"/>
                    <a:pt x="15"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32" name="Picture 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6237" y="582960"/>
              <a:ext cx="31908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3875" y="584548"/>
              <a:ext cx="635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2912" y="641698"/>
              <a:ext cx="188912"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28875" y="414685"/>
              <a:ext cx="1143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39962" y="406748"/>
              <a:ext cx="306387"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5050" y="467073"/>
              <a:ext cx="192087"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Freeform 37"/>
            <p:cNvSpPr>
              <a:spLocks/>
            </p:cNvSpPr>
            <p:nvPr/>
          </p:nvSpPr>
          <p:spPr bwMode="auto">
            <a:xfrm>
              <a:off x="1090762" y="2067273"/>
              <a:ext cx="666750" cy="212725"/>
            </a:xfrm>
            <a:custGeom>
              <a:avLst/>
              <a:gdLst>
                <a:gd name="T0" fmla="*/ 3 w 157"/>
                <a:gd name="T1" fmla="*/ 50 h 50"/>
                <a:gd name="T2" fmla="*/ 154 w 157"/>
                <a:gd name="T3" fmla="*/ 5 h 50"/>
                <a:gd name="T4" fmla="*/ 152 w 157"/>
                <a:gd name="T5" fmla="*/ 2 h 50"/>
                <a:gd name="T6" fmla="*/ 3 w 157"/>
                <a:gd name="T7" fmla="*/ 46 h 50"/>
                <a:gd name="T8" fmla="*/ 3 w 157"/>
                <a:gd name="T9" fmla="*/ 50 h 50"/>
              </a:gdLst>
              <a:ahLst/>
              <a:cxnLst>
                <a:cxn ang="0">
                  <a:pos x="T0" y="T1"/>
                </a:cxn>
                <a:cxn ang="0">
                  <a:pos x="T2" y="T3"/>
                </a:cxn>
                <a:cxn ang="0">
                  <a:pos x="T4" y="T5"/>
                </a:cxn>
                <a:cxn ang="0">
                  <a:pos x="T6" y="T7"/>
                </a:cxn>
                <a:cxn ang="0">
                  <a:pos x="T8" y="T9"/>
                </a:cxn>
              </a:cxnLst>
              <a:rect l="0" t="0" r="r" b="b"/>
              <a:pathLst>
                <a:path w="157" h="50">
                  <a:moveTo>
                    <a:pt x="3" y="50"/>
                  </a:moveTo>
                  <a:cubicBezTo>
                    <a:pt x="55" y="47"/>
                    <a:pt x="109" y="31"/>
                    <a:pt x="154" y="5"/>
                  </a:cubicBezTo>
                  <a:cubicBezTo>
                    <a:pt x="157" y="4"/>
                    <a:pt x="154" y="0"/>
                    <a:pt x="152" y="2"/>
                  </a:cubicBezTo>
                  <a:cubicBezTo>
                    <a:pt x="107" y="27"/>
                    <a:pt x="54" y="42"/>
                    <a:pt x="3" y="46"/>
                  </a:cubicBezTo>
                  <a:cubicBezTo>
                    <a:pt x="0" y="46"/>
                    <a:pt x="0" y="50"/>
                    <a:pt x="3" y="5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9" name="Freeform 38"/>
            <p:cNvSpPr>
              <a:spLocks/>
            </p:cNvSpPr>
            <p:nvPr/>
          </p:nvSpPr>
          <p:spPr bwMode="auto">
            <a:xfrm>
              <a:off x="670075" y="470248"/>
              <a:ext cx="441325" cy="293688"/>
            </a:xfrm>
            <a:custGeom>
              <a:avLst/>
              <a:gdLst>
                <a:gd name="T0" fmla="*/ 100 w 104"/>
                <a:gd name="T1" fmla="*/ 21 h 69"/>
                <a:gd name="T2" fmla="*/ 60 w 104"/>
                <a:gd name="T3" fmla="*/ 61 h 69"/>
                <a:gd name="T4" fmla="*/ 4 w 104"/>
                <a:gd name="T5" fmla="*/ 49 h 69"/>
                <a:gd name="T6" fmla="*/ 44 w 104"/>
                <a:gd name="T7" fmla="*/ 8 h 69"/>
                <a:gd name="T8" fmla="*/ 100 w 104"/>
                <a:gd name="T9" fmla="*/ 21 h 69"/>
              </a:gdLst>
              <a:ahLst/>
              <a:cxnLst>
                <a:cxn ang="0">
                  <a:pos x="T0" y="T1"/>
                </a:cxn>
                <a:cxn ang="0">
                  <a:pos x="T2" y="T3"/>
                </a:cxn>
                <a:cxn ang="0">
                  <a:pos x="T4" y="T5"/>
                </a:cxn>
                <a:cxn ang="0">
                  <a:pos x="T6" y="T7"/>
                </a:cxn>
                <a:cxn ang="0">
                  <a:pos x="T8" y="T9"/>
                </a:cxn>
              </a:cxnLst>
              <a:rect l="0" t="0" r="r" b="b"/>
              <a:pathLst>
                <a:path w="104" h="69">
                  <a:moveTo>
                    <a:pt x="100" y="21"/>
                  </a:moveTo>
                  <a:cubicBezTo>
                    <a:pt x="104" y="35"/>
                    <a:pt x="86" y="53"/>
                    <a:pt x="60" y="61"/>
                  </a:cubicBezTo>
                  <a:cubicBezTo>
                    <a:pt x="33" y="69"/>
                    <a:pt x="8" y="64"/>
                    <a:pt x="4" y="49"/>
                  </a:cubicBezTo>
                  <a:cubicBezTo>
                    <a:pt x="0" y="34"/>
                    <a:pt x="18" y="16"/>
                    <a:pt x="44" y="8"/>
                  </a:cubicBezTo>
                  <a:cubicBezTo>
                    <a:pt x="71" y="0"/>
                    <a:pt x="96" y="6"/>
                    <a:pt x="100" y="21"/>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 name="Freeform 39"/>
            <p:cNvSpPr>
              <a:spLocks/>
            </p:cNvSpPr>
            <p:nvPr/>
          </p:nvSpPr>
          <p:spPr bwMode="auto">
            <a:xfrm>
              <a:off x="789137" y="470248"/>
              <a:ext cx="144462" cy="80963"/>
            </a:xfrm>
            <a:custGeom>
              <a:avLst/>
              <a:gdLst>
                <a:gd name="T0" fmla="*/ 33 w 34"/>
                <a:gd name="T1" fmla="*/ 4 h 19"/>
                <a:gd name="T2" fmla="*/ 19 w 34"/>
                <a:gd name="T3" fmla="*/ 16 h 19"/>
                <a:gd name="T4" fmla="*/ 1 w 34"/>
                <a:gd name="T5" fmla="*/ 14 h 19"/>
                <a:gd name="T6" fmla="*/ 15 w 34"/>
                <a:gd name="T7" fmla="*/ 2 h 19"/>
                <a:gd name="T8" fmla="*/ 33 w 34"/>
                <a:gd name="T9" fmla="*/ 4 h 19"/>
              </a:gdLst>
              <a:ahLst/>
              <a:cxnLst>
                <a:cxn ang="0">
                  <a:pos x="T0" y="T1"/>
                </a:cxn>
                <a:cxn ang="0">
                  <a:pos x="T2" y="T3"/>
                </a:cxn>
                <a:cxn ang="0">
                  <a:pos x="T4" y="T5"/>
                </a:cxn>
                <a:cxn ang="0">
                  <a:pos x="T6" y="T7"/>
                </a:cxn>
                <a:cxn ang="0">
                  <a:pos x="T8" y="T9"/>
                </a:cxn>
              </a:cxnLst>
              <a:rect l="0" t="0" r="r" b="b"/>
              <a:pathLst>
                <a:path w="34" h="19">
                  <a:moveTo>
                    <a:pt x="33" y="4"/>
                  </a:moveTo>
                  <a:cubicBezTo>
                    <a:pt x="34" y="8"/>
                    <a:pt x="28" y="13"/>
                    <a:pt x="19" y="16"/>
                  </a:cubicBezTo>
                  <a:cubicBezTo>
                    <a:pt x="10" y="19"/>
                    <a:pt x="2" y="18"/>
                    <a:pt x="1" y="14"/>
                  </a:cubicBezTo>
                  <a:cubicBezTo>
                    <a:pt x="0" y="10"/>
                    <a:pt x="6" y="5"/>
                    <a:pt x="15" y="2"/>
                  </a:cubicBezTo>
                  <a:cubicBezTo>
                    <a:pt x="24" y="0"/>
                    <a:pt x="32" y="1"/>
                    <a:pt x="33"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 name="Freeform 40"/>
            <p:cNvSpPr>
              <a:spLocks/>
            </p:cNvSpPr>
            <p:nvPr/>
          </p:nvSpPr>
          <p:spPr bwMode="auto">
            <a:xfrm>
              <a:off x="847875" y="495648"/>
              <a:ext cx="60325" cy="136525"/>
            </a:xfrm>
            <a:custGeom>
              <a:avLst/>
              <a:gdLst>
                <a:gd name="T0" fmla="*/ 1 w 14"/>
                <a:gd name="T1" fmla="*/ 4 h 32"/>
                <a:gd name="T2" fmla="*/ 8 w 14"/>
                <a:gd name="T3" fmla="*/ 29 h 32"/>
                <a:gd name="T4" fmla="*/ 13 w 14"/>
                <a:gd name="T5" fmla="*/ 28 h 32"/>
                <a:gd name="T6" fmla="*/ 5 w 14"/>
                <a:gd name="T7" fmla="*/ 2 h 32"/>
                <a:gd name="T8" fmla="*/ 1 w 14"/>
                <a:gd name="T9" fmla="*/ 4 h 32"/>
              </a:gdLst>
              <a:ahLst/>
              <a:cxnLst>
                <a:cxn ang="0">
                  <a:pos x="T0" y="T1"/>
                </a:cxn>
                <a:cxn ang="0">
                  <a:pos x="T2" y="T3"/>
                </a:cxn>
                <a:cxn ang="0">
                  <a:pos x="T4" y="T5"/>
                </a:cxn>
                <a:cxn ang="0">
                  <a:pos x="T6" y="T7"/>
                </a:cxn>
                <a:cxn ang="0">
                  <a:pos x="T8" y="T9"/>
                </a:cxn>
              </a:cxnLst>
              <a:rect l="0" t="0" r="r" b="b"/>
              <a:pathLst>
                <a:path w="14" h="32">
                  <a:moveTo>
                    <a:pt x="1" y="4"/>
                  </a:moveTo>
                  <a:cubicBezTo>
                    <a:pt x="3" y="12"/>
                    <a:pt x="6" y="21"/>
                    <a:pt x="8" y="29"/>
                  </a:cubicBezTo>
                  <a:cubicBezTo>
                    <a:pt x="9" y="32"/>
                    <a:pt x="14" y="31"/>
                    <a:pt x="13" y="28"/>
                  </a:cubicBezTo>
                  <a:cubicBezTo>
                    <a:pt x="10" y="19"/>
                    <a:pt x="8" y="11"/>
                    <a:pt x="5" y="2"/>
                  </a:cubicBezTo>
                  <a:cubicBezTo>
                    <a:pt x="4" y="0"/>
                    <a:pt x="0" y="1"/>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2" name="Freeform 41"/>
            <p:cNvSpPr>
              <a:spLocks/>
            </p:cNvSpPr>
            <p:nvPr/>
          </p:nvSpPr>
          <p:spPr bwMode="auto">
            <a:xfrm>
              <a:off x="746275" y="1030635"/>
              <a:ext cx="727075" cy="676275"/>
            </a:xfrm>
            <a:custGeom>
              <a:avLst/>
              <a:gdLst>
                <a:gd name="T0" fmla="*/ 26 w 171"/>
                <a:gd name="T1" fmla="*/ 106 h 159"/>
                <a:gd name="T2" fmla="*/ 8 w 171"/>
                <a:gd name="T3" fmla="*/ 78 h 159"/>
                <a:gd name="T4" fmla="*/ 52 w 171"/>
                <a:gd name="T5" fmla="*/ 41 h 159"/>
                <a:gd name="T6" fmla="*/ 87 w 171"/>
                <a:gd name="T7" fmla="*/ 69 h 159"/>
                <a:gd name="T8" fmla="*/ 89 w 171"/>
                <a:gd name="T9" fmla="*/ 42 h 159"/>
                <a:gd name="T10" fmla="*/ 101 w 171"/>
                <a:gd name="T11" fmla="*/ 18 h 159"/>
                <a:gd name="T12" fmla="*/ 147 w 171"/>
                <a:gd name="T13" fmla="*/ 15 h 159"/>
                <a:gd name="T14" fmla="*/ 128 w 171"/>
                <a:gd name="T15" fmla="*/ 124 h 159"/>
                <a:gd name="T16" fmla="*/ 26 w 171"/>
                <a:gd name="T17" fmla="*/ 10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159">
                  <a:moveTo>
                    <a:pt x="26" y="106"/>
                  </a:moveTo>
                  <a:cubicBezTo>
                    <a:pt x="17" y="98"/>
                    <a:pt x="11" y="89"/>
                    <a:pt x="8" y="78"/>
                  </a:cubicBezTo>
                  <a:cubicBezTo>
                    <a:pt x="0" y="51"/>
                    <a:pt x="24" y="28"/>
                    <a:pt x="52" y="41"/>
                  </a:cubicBezTo>
                  <a:cubicBezTo>
                    <a:pt x="65" y="47"/>
                    <a:pt x="78" y="58"/>
                    <a:pt x="87" y="69"/>
                  </a:cubicBezTo>
                  <a:cubicBezTo>
                    <a:pt x="84" y="66"/>
                    <a:pt x="88" y="47"/>
                    <a:pt x="89" y="42"/>
                  </a:cubicBezTo>
                  <a:cubicBezTo>
                    <a:pt x="91" y="32"/>
                    <a:pt x="95" y="26"/>
                    <a:pt x="101" y="18"/>
                  </a:cubicBezTo>
                  <a:cubicBezTo>
                    <a:pt x="113" y="3"/>
                    <a:pt x="134" y="0"/>
                    <a:pt x="147" y="15"/>
                  </a:cubicBezTo>
                  <a:cubicBezTo>
                    <a:pt x="171" y="43"/>
                    <a:pt x="144" y="97"/>
                    <a:pt x="128" y="124"/>
                  </a:cubicBezTo>
                  <a:cubicBezTo>
                    <a:pt x="107" y="159"/>
                    <a:pt x="46" y="125"/>
                    <a:pt x="26" y="106"/>
                  </a:cubicBezTo>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3" name="Freeform 42"/>
            <p:cNvSpPr>
              <a:spLocks/>
            </p:cNvSpPr>
            <p:nvPr/>
          </p:nvSpPr>
          <p:spPr bwMode="auto">
            <a:xfrm>
              <a:off x="597050" y="809973"/>
              <a:ext cx="468312" cy="395288"/>
            </a:xfrm>
            <a:custGeom>
              <a:avLst/>
              <a:gdLst>
                <a:gd name="T0" fmla="*/ 2 w 110"/>
                <a:gd name="T1" fmla="*/ 7 h 93"/>
                <a:gd name="T2" fmla="*/ 48 w 110"/>
                <a:gd name="T3" fmla="*/ 66 h 93"/>
                <a:gd name="T4" fmla="*/ 104 w 110"/>
                <a:gd name="T5" fmla="*/ 92 h 93"/>
                <a:gd name="T6" fmla="*/ 106 w 110"/>
                <a:gd name="T7" fmla="*/ 86 h 93"/>
                <a:gd name="T8" fmla="*/ 49 w 110"/>
                <a:gd name="T9" fmla="*/ 58 h 93"/>
                <a:gd name="T10" fmla="*/ 7 w 110"/>
                <a:gd name="T11" fmla="*/ 4 h 93"/>
                <a:gd name="T12" fmla="*/ 2 w 110"/>
                <a:gd name="T13" fmla="*/ 7 h 93"/>
              </a:gdLst>
              <a:ahLst/>
              <a:cxnLst>
                <a:cxn ang="0">
                  <a:pos x="T0" y="T1"/>
                </a:cxn>
                <a:cxn ang="0">
                  <a:pos x="T2" y="T3"/>
                </a:cxn>
                <a:cxn ang="0">
                  <a:pos x="T4" y="T5"/>
                </a:cxn>
                <a:cxn ang="0">
                  <a:pos x="T6" y="T7"/>
                </a:cxn>
                <a:cxn ang="0">
                  <a:pos x="T8" y="T9"/>
                </a:cxn>
                <a:cxn ang="0">
                  <a:pos x="T10" y="T11"/>
                </a:cxn>
                <a:cxn ang="0">
                  <a:pos x="T12" y="T13"/>
                </a:cxn>
              </a:cxnLst>
              <a:rect l="0" t="0" r="r" b="b"/>
              <a:pathLst>
                <a:path w="110" h="93">
                  <a:moveTo>
                    <a:pt x="2" y="7"/>
                  </a:moveTo>
                  <a:cubicBezTo>
                    <a:pt x="14" y="29"/>
                    <a:pt x="29" y="49"/>
                    <a:pt x="48" y="66"/>
                  </a:cubicBezTo>
                  <a:cubicBezTo>
                    <a:pt x="65" y="81"/>
                    <a:pt x="83" y="86"/>
                    <a:pt x="104" y="92"/>
                  </a:cubicBezTo>
                  <a:cubicBezTo>
                    <a:pt x="108" y="93"/>
                    <a:pt x="110" y="87"/>
                    <a:pt x="106" y="86"/>
                  </a:cubicBezTo>
                  <a:cubicBezTo>
                    <a:pt x="83" y="80"/>
                    <a:pt x="67" y="74"/>
                    <a:pt x="49" y="58"/>
                  </a:cubicBezTo>
                  <a:cubicBezTo>
                    <a:pt x="31" y="43"/>
                    <a:pt x="18" y="24"/>
                    <a:pt x="7" y="4"/>
                  </a:cubicBezTo>
                  <a:cubicBezTo>
                    <a:pt x="6" y="0"/>
                    <a:pt x="0" y="3"/>
                    <a:pt x="2"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4" name="Freeform 43"/>
            <p:cNvSpPr>
              <a:spLocks/>
            </p:cNvSpPr>
            <p:nvPr/>
          </p:nvSpPr>
          <p:spPr bwMode="auto">
            <a:xfrm>
              <a:off x="541487" y="1086198"/>
              <a:ext cx="455612" cy="488950"/>
            </a:xfrm>
            <a:custGeom>
              <a:avLst/>
              <a:gdLst>
                <a:gd name="T0" fmla="*/ 1 w 107"/>
                <a:gd name="T1" fmla="*/ 6 h 115"/>
                <a:gd name="T2" fmla="*/ 43 w 107"/>
                <a:gd name="T3" fmla="*/ 66 h 115"/>
                <a:gd name="T4" fmla="*/ 100 w 107"/>
                <a:gd name="T5" fmla="*/ 113 h 115"/>
                <a:gd name="T6" fmla="*/ 103 w 107"/>
                <a:gd name="T7" fmla="*/ 108 h 115"/>
                <a:gd name="T8" fmla="*/ 50 w 107"/>
                <a:gd name="T9" fmla="*/ 66 h 115"/>
                <a:gd name="T10" fmla="*/ 7 w 107"/>
                <a:gd name="T11" fmla="*/ 4 h 115"/>
                <a:gd name="T12" fmla="*/ 1 w 107"/>
                <a:gd name="T13" fmla="*/ 6 h 115"/>
              </a:gdLst>
              <a:ahLst/>
              <a:cxnLst>
                <a:cxn ang="0">
                  <a:pos x="T0" y="T1"/>
                </a:cxn>
                <a:cxn ang="0">
                  <a:pos x="T2" y="T3"/>
                </a:cxn>
                <a:cxn ang="0">
                  <a:pos x="T4" y="T5"/>
                </a:cxn>
                <a:cxn ang="0">
                  <a:pos x="T6" y="T7"/>
                </a:cxn>
                <a:cxn ang="0">
                  <a:pos x="T8" y="T9"/>
                </a:cxn>
                <a:cxn ang="0">
                  <a:pos x="T10" y="T11"/>
                </a:cxn>
                <a:cxn ang="0">
                  <a:pos x="T12" y="T13"/>
                </a:cxn>
              </a:cxnLst>
              <a:rect l="0" t="0" r="r" b="b"/>
              <a:pathLst>
                <a:path w="107" h="115">
                  <a:moveTo>
                    <a:pt x="1" y="6"/>
                  </a:moveTo>
                  <a:cubicBezTo>
                    <a:pt x="10" y="28"/>
                    <a:pt x="27" y="48"/>
                    <a:pt x="43" y="66"/>
                  </a:cubicBezTo>
                  <a:cubicBezTo>
                    <a:pt x="58" y="85"/>
                    <a:pt x="77" y="103"/>
                    <a:pt x="100" y="113"/>
                  </a:cubicBezTo>
                  <a:cubicBezTo>
                    <a:pt x="103" y="115"/>
                    <a:pt x="107" y="110"/>
                    <a:pt x="103" y="108"/>
                  </a:cubicBezTo>
                  <a:cubicBezTo>
                    <a:pt x="82" y="99"/>
                    <a:pt x="65" y="83"/>
                    <a:pt x="50" y="66"/>
                  </a:cubicBezTo>
                  <a:cubicBezTo>
                    <a:pt x="34" y="48"/>
                    <a:pt x="16" y="27"/>
                    <a:pt x="7" y="4"/>
                  </a:cubicBezTo>
                  <a:cubicBezTo>
                    <a:pt x="6" y="0"/>
                    <a:pt x="0" y="2"/>
                    <a:pt x="1" y="6"/>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5" name="Freeform 44"/>
            <p:cNvSpPr>
              <a:spLocks/>
            </p:cNvSpPr>
            <p:nvPr/>
          </p:nvSpPr>
          <p:spPr bwMode="auto">
            <a:xfrm>
              <a:off x="1876575" y="606773"/>
              <a:ext cx="449262" cy="450850"/>
            </a:xfrm>
            <a:custGeom>
              <a:avLst/>
              <a:gdLst>
                <a:gd name="T0" fmla="*/ 97 w 106"/>
                <a:gd name="T1" fmla="*/ 37 h 106"/>
                <a:gd name="T2" fmla="*/ 69 w 106"/>
                <a:gd name="T3" fmla="*/ 97 h 106"/>
                <a:gd name="T4" fmla="*/ 9 w 106"/>
                <a:gd name="T5" fmla="*/ 70 h 106"/>
                <a:gd name="T6" fmla="*/ 37 w 106"/>
                <a:gd name="T7" fmla="*/ 9 h 106"/>
                <a:gd name="T8" fmla="*/ 97 w 106"/>
                <a:gd name="T9" fmla="*/ 37 h 106"/>
              </a:gdLst>
              <a:ahLst/>
              <a:cxnLst>
                <a:cxn ang="0">
                  <a:pos x="T0" y="T1"/>
                </a:cxn>
                <a:cxn ang="0">
                  <a:pos x="T2" y="T3"/>
                </a:cxn>
                <a:cxn ang="0">
                  <a:pos x="T4" y="T5"/>
                </a:cxn>
                <a:cxn ang="0">
                  <a:pos x="T6" y="T7"/>
                </a:cxn>
                <a:cxn ang="0">
                  <a:pos x="T8" y="T9"/>
                </a:cxn>
              </a:cxnLst>
              <a:rect l="0" t="0" r="r" b="b"/>
              <a:pathLst>
                <a:path w="106" h="106">
                  <a:moveTo>
                    <a:pt x="97" y="37"/>
                  </a:moveTo>
                  <a:cubicBezTo>
                    <a:pt x="106" y="61"/>
                    <a:pt x="94" y="88"/>
                    <a:pt x="69" y="97"/>
                  </a:cubicBezTo>
                  <a:cubicBezTo>
                    <a:pt x="45" y="106"/>
                    <a:pt x="18" y="94"/>
                    <a:pt x="9" y="70"/>
                  </a:cubicBezTo>
                  <a:cubicBezTo>
                    <a:pt x="0" y="46"/>
                    <a:pt x="12" y="19"/>
                    <a:pt x="37" y="9"/>
                  </a:cubicBezTo>
                  <a:cubicBezTo>
                    <a:pt x="61" y="0"/>
                    <a:pt x="88" y="13"/>
                    <a:pt x="97" y="37"/>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6" name="Freeform 45"/>
            <p:cNvSpPr>
              <a:spLocks/>
            </p:cNvSpPr>
            <p:nvPr/>
          </p:nvSpPr>
          <p:spPr bwMode="auto">
            <a:xfrm>
              <a:off x="2008337" y="644873"/>
              <a:ext cx="279400" cy="233363"/>
            </a:xfrm>
            <a:custGeom>
              <a:avLst/>
              <a:gdLst>
                <a:gd name="T0" fmla="*/ 22 w 66"/>
                <a:gd name="T1" fmla="*/ 0 h 55"/>
                <a:gd name="T2" fmla="*/ 7 w 66"/>
                <a:gd name="T3" fmla="*/ 3 h 55"/>
                <a:gd name="T4" fmla="*/ 0 w 66"/>
                <a:gd name="T5" fmla="*/ 7 h 55"/>
                <a:gd name="T6" fmla="*/ 42 w 66"/>
                <a:gd name="T7" fmla="*/ 37 h 55"/>
                <a:gd name="T8" fmla="*/ 45 w 66"/>
                <a:gd name="T9" fmla="*/ 54 h 55"/>
                <a:gd name="T10" fmla="*/ 55 w 66"/>
                <a:gd name="T11" fmla="*/ 55 h 55"/>
                <a:gd name="T12" fmla="*/ 66 w 66"/>
                <a:gd name="T13" fmla="*/ 45 h 55"/>
                <a:gd name="T14" fmla="*/ 63 w 66"/>
                <a:gd name="T15" fmla="*/ 29 h 55"/>
                <a:gd name="T16" fmla="*/ 63 w 66"/>
                <a:gd name="T17" fmla="*/ 29 h 55"/>
                <a:gd name="T18" fmla="*/ 22 w 66"/>
                <a:gd name="T1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55">
                  <a:moveTo>
                    <a:pt x="22" y="0"/>
                  </a:moveTo>
                  <a:cubicBezTo>
                    <a:pt x="17" y="0"/>
                    <a:pt x="12" y="1"/>
                    <a:pt x="7" y="3"/>
                  </a:cubicBezTo>
                  <a:cubicBezTo>
                    <a:pt x="4" y="4"/>
                    <a:pt x="2" y="5"/>
                    <a:pt x="0" y="7"/>
                  </a:cubicBezTo>
                  <a:cubicBezTo>
                    <a:pt x="18" y="8"/>
                    <a:pt x="35" y="19"/>
                    <a:pt x="42" y="37"/>
                  </a:cubicBezTo>
                  <a:cubicBezTo>
                    <a:pt x="44" y="43"/>
                    <a:pt x="45" y="49"/>
                    <a:pt x="45" y="54"/>
                  </a:cubicBezTo>
                  <a:cubicBezTo>
                    <a:pt x="48" y="54"/>
                    <a:pt x="51" y="55"/>
                    <a:pt x="55" y="55"/>
                  </a:cubicBezTo>
                  <a:cubicBezTo>
                    <a:pt x="58" y="51"/>
                    <a:pt x="62" y="48"/>
                    <a:pt x="66" y="45"/>
                  </a:cubicBezTo>
                  <a:cubicBezTo>
                    <a:pt x="66" y="40"/>
                    <a:pt x="65" y="35"/>
                    <a:pt x="63" y="29"/>
                  </a:cubicBezTo>
                  <a:cubicBezTo>
                    <a:pt x="63" y="29"/>
                    <a:pt x="63" y="29"/>
                    <a:pt x="63" y="29"/>
                  </a:cubicBezTo>
                  <a:cubicBezTo>
                    <a:pt x="56" y="12"/>
                    <a:pt x="40" y="0"/>
                    <a:pt x="22" y="0"/>
                  </a:cubicBezTo>
                </a:path>
              </a:pathLst>
            </a:custGeom>
            <a:solidFill>
              <a:srgbClr val="D0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7" name="Freeform 46"/>
            <p:cNvSpPr>
              <a:spLocks/>
            </p:cNvSpPr>
            <p:nvPr/>
          </p:nvSpPr>
          <p:spPr bwMode="auto">
            <a:xfrm>
              <a:off x="1867050" y="598835"/>
              <a:ext cx="468312" cy="466725"/>
            </a:xfrm>
            <a:custGeom>
              <a:avLst/>
              <a:gdLst>
                <a:gd name="T0" fmla="*/ 96 w 110"/>
                <a:gd name="T1" fmla="*/ 40 h 110"/>
                <a:gd name="T2" fmla="*/ 70 w 110"/>
                <a:gd name="T3" fmla="*/ 97 h 110"/>
                <a:gd name="T4" fmla="*/ 14 w 110"/>
                <a:gd name="T5" fmla="*/ 71 h 110"/>
                <a:gd name="T6" fmla="*/ 40 w 110"/>
                <a:gd name="T7" fmla="*/ 14 h 110"/>
                <a:gd name="T8" fmla="*/ 96 w 110"/>
                <a:gd name="T9" fmla="*/ 40 h 110"/>
                <a:gd name="T10" fmla="*/ 102 w 110"/>
                <a:gd name="T11" fmla="*/ 38 h 110"/>
                <a:gd name="T12" fmla="*/ 38 w 110"/>
                <a:gd name="T13" fmla="*/ 9 h 110"/>
                <a:gd name="T14" fmla="*/ 8 w 110"/>
                <a:gd name="T15" fmla="*/ 73 h 110"/>
                <a:gd name="T16" fmla="*/ 72 w 110"/>
                <a:gd name="T17" fmla="*/ 102 h 110"/>
                <a:gd name="T18" fmla="*/ 102 w 110"/>
                <a:gd name="T19" fmla="*/ 38 h 110"/>
                <a:gd name="T20" fmla="*/ 96 w 110"/>
                <a:gd name="T21" fmla="*/ 4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 h="110">
                  <a:moveTo>
                    <a:pt x="96" y="40"/>
                  </a:moveTo>
                  <a:cubicBezTo>
                    <a:pt x="104" y="64"/>
                    <a:pt x="93" y="87"/>
                    <a:pt x="70" y="97"/>
                  </a:cubicBezTo>
                  <a:cubicBezTo>
                    <a:pt x="48" y="106"/>
                    <a:pt x="23" y="92"/>
                    <a:pt x="14" y="71"/>
                  </a:cubicBezTo>
                  <a:cubicBezTo>
                    <a:pt x="4" y="48"/>
                    <a:pt x="18" y="23"/>
                    <a:pt x="40" y="14"/>
                  </a:cubicBezTo>
                  <a:cubicBezTo>
                    <a:pt x="62" y="5"/>
                    <a:pt x="87" y="19"/>
                    <a:pt x="96" y="40"/>
                  </a:cubicBezTo>
                  <a:cubicBezTo>
                    <a:pt x="98" y="43"/>
                    <a:pt x="103" y="41"/>
                    <a:pt x="102" y="38"/>
                  </a:cubicBezTo>
                  <a:cubicBezTo>
                    <a:pt x="91" y="12"/>
                    <a:pt x="64" y="0"/>
                    <a:pt x="38" y="9"/>
                  </a:cubicBezTo>
                  <a:cubicBezTo>
                    <a:pt x="11" y="18"/>
                    <a:pt x="0" y="48"/>
                    <a:pt x="8" y="73"/>
                  </a:cubicBezTo>
                  <a:cubicBezTo>
                    <a:pt x="17" y="99"/>
                    <a:pt x="48" y="110"/>
                    <a:pt x="72" y="102"/>
                  </a:cubicBezTo>
                  <a:cubicBezTo>
                    <a:pt x="99" y="93"/>
                    <a:pt x="110" y="63"/>
                    <a:pt x="102" y="38"/>
                  </a:cubicBezTo>
                  <a:cubicBezTo>
                    <a:pt x="101" y="34"/>
                    <a:pt x="95" y="37"/>
                    <a:pt x="96" y="4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8" name="Freeform 47"/>
            <p:cNvSpPr>
              <a:spLocks/>
            </p:cNvSpPr>
            <p:nvPr/>
          </p:nvSpPr>
          <p:spPr bwMode="auto">
            <a:xfrm>
              <a:off x="1940075" y="730598"/>
              <a:ext cx="58737" cy="195263"/>
            </a:xfrm>
            <a:custGeom>
              <a:avLst/>
              <a:gdLst>
                <a:gd name="T0" fmla="*/ 7 w 14"/>
                <a:gd name="T1" fmla="*/ 3 h 46"/>
                <a:gd name="T2" fmla="*/ 7 w 14"/>
                <a:gd name="T3" fmla="*/ 42 h 46"/>
                <a:gd name="T4" fmla="*/ 12 w 14"/>
                <a:gd name="T5" fmla="*/ 40 h 46"/>
                <a:gd name="T6" fmla="*/ 12 w 14"/>
                <a:gd name="T7" fmla="*/ 6 h 46"/>
                <a:gd name="T8" fmla="*/ 7 w 14"/>
                <a:gd name="T9" fmla="*/ 3 h 46"/>
              </a:gdLst>
              <a:ahLst/>
              <a:cxnLst>
                <a:cxn ang="0">
                  <a:pos x="T0" y="T1"/>
                </a:cxn>
                <a:cxn ang="0">
                  <a:pos x="T2" y="T3"/>
                </a:cxn>
                <a:cxn ang="0">
                  <a:pos x="T4" y="T5"/>
                </a:cxn>
                <a:cxn ang="0">
                  <a:pos x="T6" y="T7"/>
                </a:cxn>
                <a:cxn ang="0">
                  <a:pos x="T8" y="T9"/>
                </a:cxn>
              </a:cxnLst>
              <a:rect l="0" t="0" r="r" b="b"/>
              <a:pathLst>
                <a:path w="14" h="46">
                  <a:moveTo>
                    <a:pt x="7" y="3"/>
                  </a:moveTo>
                  <a:cubicBezTo>
                    <a:pt x="0" y="14"/>
                    <a:pt x="2" y="31"/>
                    <a:pt x="7" y="42"/>
                  </a:cubicBezTo>
                  <a:cubicBezTo>
                    <a:pt x="8" y="46"/>
                    <a:pt x="14" y="44"/>
                    <a:pt x="12" y="40"/>
                  </a:cubicBezTo>
                  <a:cubicBezTo>
                    <a:pt x="8" y="31"/>
                    <a:pt x="5" y="15"/>
                    <a:pt x="12" y="6"/>
                  </a:cubicBezTo>
                  <a:cubicBezTo>
                    <a:pt x="14" y="3"/>
                    <a:pt x="10" y="0"/>
                    <a:pt x="7"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9" name="Freeform 48"/>
            <p:cNvSpPr>
              <a:spLocks/>
            </p:cNvSpPr>
            <p:nvPr/>
          </p:nvSpPr>
          <p:spPr bwMode="auto">
            <a:xfrm>
              <a:off x="2011512" y="933798"/>
              <a:ext cx="52387" cy="42863"/>
            </a:xfrm>
            <a:custGeom>
              <a:avLst/>
              <a:gdLst>
                <a:gd name="T0" fmla="*/ 2 w 12"/>
                <a:gd name="T1" fmla="*/ 5 h 10"/>
                <a:gd name="T2" fmla="*/ 4 w 12"/>
                <a:gd name="T3" fmla="*/ 8 h 10"/>
                <a:gd name="T4" fmla="*/ 6 w 12"/>
                <a:gd name="T5" fmla="*/ 9 h 10"/>
                <a:gd name="T6" fmla="*/ 9 w 12"/>
                <a:gd name="T7" fmla="*/ 4 h 10"/>
                <a:gd name="T8" fmla="*/ 7 w 12"/>
                <a:gd name="T9" fmla="*/ 3 h 10"/>
                <a:gd name="T10" fmla="*/ 7 w 12"/>
                <a:gd name="T11" fmla="*/ 3 h 10"/>
                <a:gd name="T12" fmla="*/ 2 w 12"/>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12" h="10">
                  <a:moveTo>
                    <a:pt x="2" y="5"/>
                  </a:moveTo>
                  <a:cubicBezTo>
                    <a:pt x="2" y="6"/>
                    <a:pt x="3" y="7"/>
                    <a:pt x="4" y="8"/>
                  </a:cubicBezTo>
                  <a:cubicBezTo>
                    <a:pt x="5" y="8"/>
                    <a:pt x="6" y="9"/>
                    <a:pt x="6" y="9"/>
                  </a:cubicBezTo>
                  <a:cubicBezTo>
                    <a:pt x="10" y="10"/>
                    <a:pt x="12" y="5"/>
                    <a:pt x="9" y="4"/>
                  </a:cubicBezTo>
                  <a:cubicBezTo>
                    <a:pt x="8" y="4"/>
                    <a:pt x="7" y="3"/>
                    <a:pt x="7" y="3"/>
                  </a:cubicBezTo>
                  <a:cubicBezTo>
                    <a:pt x="7" y="3"/>
                    <a:pt x="7" y="3"/>
                    <a:pt x="7" y="3"/>
                  </a:cubicBezTo>
                  <a:cubicBezTo>
                    <a:pt x="6" y="0"/>
                    <a:pt x="0" y="2"/>
                    <a:pt x="2"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0" name="Freeform 49"/>
            <p:cNvSpPr>
              <a:spLocks/>
            </p:cNvSpPr>
            <p:nvPr/>
          </p:nvSpPr>
          <p:spPr bwMode="auto">
            <a:xfrm>
              <a:off x="2028975" y="267048"/>
              <a:ext cx="565150" cy="450850"/>
            </a:xfrm>
            <a:custGeom>
              <a:avLst/>
              <a:gdLst>
                <a:gd name="T0" fmla="*/ 7 w 133"/>
                <a:gd name="T1" fmla="*/ 102 h 106"/>
                <a:gd name="T2" fmla="*/ 130 w 133"/>
                <a:gd name="T3" fmla="*/ 6 h 106"/>
                <a:gd name="T4" fmla="*/ 128 w 133"/>
                <a:gd name="T5" fmla="*/ 1 h 106"/>
                <a:gd name="T6" fmla="*/ 1 w 133"/>
                <a:gd name="T7" fmla="*/ 101 h 106"/>
                <a:gd name="T8" fmla="*/ 7 w 133"/>
                <a:gd name="T9" fmla="*/ 102 h 106"/>
              </a:gdLst>
              <a:ahLst/>
              <a:cxnLst>
                <a:cxn ang="0">
                  <a:pos x="T0" y="T1"/>
                </a:cxn>
                <a:cxn ang="0">
                  <a:pos x="T2" y="T3"/>
                </a:cxn>
                <a:cxn ang="0">
                  <a:pos x="T4" y="T5"/>
                </a:cxn>
                <a:cxn ang="0">
                  <a:pos x="T6" y="T7"/>
                </a:cxn>
                <a:cxn ang="0">
                  <a:pos x="T8" y="T9"/>
                </a:cxn>
              </a:cxnLst>
              <a:rect l="0" t="0" r="r" b="b"/>
              <a:pathLst>
                <a:path w="133" h="106">
                  <a:moveTo>
                    <a:pt x="7" y="102"/>
                  </a:moveTo>
                  <a:cubicBezTo>
                    <a:pt x="23" y="47"/>
                    <a:pt x="78" y="20"/>
                    <a:pt x="130" y="6"/>
                  </a:cubicBezTo>
                  <a:cubicBezTo>
                    <a:pt x="133" y="5"/>
                    <a:pt x="131" y="0"/>
                    <a:pt x="128" y="1"/>
                  </a:cubicBezTo>
                  <a:cubicBezTo>
                    <a:pt x="74" y="15"/>
                    <a:pt x="18" y="44"/>
                    <a:pt x="1" y="101"/>
                  </a:cubicBezTo>
                  <a:cubicBezTo>
                    <a:pt x="0" y="105"/>
                    <a:pt x="6" y="106"/>
                    <a:pt x="7" y="10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1" name="Freeform 50"/>
            <p:cNvSpPr>
              <a:spLocks/>
            </p:cNvSpPr>
            <p:nvPr/>
          </p:nvSpPr>
          <p:spPr bwMode="auto">
            <a:xfrm>
              <a:off x="1078062" y="971898"/>
              <a:ext cx="1822450" cy="1401763"/>
            </a:xfrm>
            <a:custGeom>
              <a:avLst/>
              <a:gdLst>
                <a:gd name="T0" fmla="*/ 428 w 429"/>
                <a:gd name="T1" fmla="*/ 23 h 330"/>
                <a:gd name="T2" fmla="*/ 214 w 429"/>
                <a:gd name="T3" fmla="*/ 0 h 330"/>
                <a:gd name="T4" fmla="*/ 0 w 429"/>
                <a:gd name="T5" fmla="*/ 24 h 330"/>
                <a:gd name="T6" fmla="*/ 0 w 429"/>
                <a:gd name="T7" fmla="*/ 24 h 330"/>
                <a:gd name="T8" fmla="*/ 1 w 429"/>
                <a:gd name="T9" fmla="*/ 330 h 330"/>
                <a:gd name="T10" fmla="*/ 429 w 429"/>
                <a:gd name="T11" fmla="*/ 328 h 330"/>
                <a:gd name="T12" fmla="*/ 428 w 429"/>
                <a:gd name="T13" fmla="*/ 23 h 330"/>
                <a:gd name="T14" fmla="*/ 428 w 429"/>
                <a:gd name="T15" fmla="*/ 23 h 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9" h="330">
                  <a:moveTo>
                    <a:pt x="428" y="23"/>
                  </a:moveTo>
                  <a:cubicBezTo>
                    <a:pt x="426" y="10"/>
                    <a:pt x="331" y="0"/>
                    <a:pt x="214" y="0"/>
                  </a:cubicBezTo>
                  <a:cubicBezTo>
                    <a:pt x="97" y="0"/>
                    <a:pt x="2" y="11"/>
                    <a:pt x="0" y="24"/>
                  </a:cubicBezTo>
                  <a:cubicBezTo>
                    <a:pt x="0" y="24"/>
                    <a:pt x="0" y="24"/>
                    <a:pt x="0" y="24"/>
                  </a:cubicBezTo>
                  <a:cubicBezTo>
                    <a:pt x="1" y="330"/>
                    <a:pt x="1" y="330"/>
                    <a:pt x="1" y="330"/>
                  </a:cubicBezTo>
                  <a:cubicBezTo>
                    <a:pt x="429" y="328"/>
                    <a:pt x="429" y="328"/>
                    <a:pt x="429" y="328"/>
                  </a:cubicBezTo>
                  <a:cubicBezTo>
                    <a:pt x="428" y="23"/>
                    <a:pt x="428" y="23"/>
                    <a:pt x="428" y="23"/>
                  </a:cubicBezTo>
                  <a:cubicBezTo>
                    <a:pt x="428" y="23"/>
                    <a:pt x="428" y="23"/>
                    <a:pt x="428" y="23"/>
                  </a:cubicBezTo>
                </a:path>
              </a:pathLst>
            </a:custGeom>
            <a:solidFill>
              <a:srgbClr val="FFDE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2" name="Freeform 51"/>
            <p:cNvSpPr>
              <a:spLocks/>
            </p:cNvSpPr>
            <p:nvPr/>
          </p:nvSpPr>
          <p:spPr bwMode="auto">
            <a:xfrm>
              <a:off x="1268562" y="1040160"/>
              <a:ext cx="968375" cy="461963"/>
            </a:xfrm>
            <a:custGeom>
              <a:avLst/>
              <a:gdLst>
                <a:gd name="T0" fmla="*/ 81 w 228"/>
                <a:gd name="T1" fmla="*/ 0 h 109"/>
                <a:gd name="T2" fmla="*/ 59 w 228"/>
                <a:gd name="T3" fmla="*/ 43 h 109"/>
                <a:gd name="T4" fmla="*/ 44 w 228"/>
                <a:gd name="T5" fmla="*/ 76 h 109"/>
                <a:gd name="T6" fmla="*/ 43 w 228"/>
                <a:gd name="T7" fmla="*/ 76 h 109"/>
                <a:gd name="T8" fmla="*/ 23 w 228"/>
                <a:gd name="T9" fmla="*/ 43 h 109"/>
                <a:gd name="T10" fmla="*/ 20 w 228"/>
                <a:gd name="T11" fmla="*/ 31 h 109"/>
                <a:gd name="T12" fmla="*/ 14 w 228"/>
                <a:gd name="T13" fmla="*/ 28 h 109"/>
                <a:gd name="T14" fmla="*/ 3 w 228"/>
                <a:gd name="T15" fmla="*/ 36 h 109"/>
                <a:gd name="T16" fmla="*/ 0 w 228"/>
                <a:gd name="T17" fmla="*/ 57 h 109"/>
                <a:gd name="T18" fmla="*/ 0 w 228"/>
                <a:gd name="T19" fmla="*/ 74 h 109"/>
                <a:gd name="T20" fmla="*/ 9 w 228"/>
                <a:gd name="T21" fmla="*/ 71 h 109"/>
                <a:gd name="T22" fmla="*/ 12 w 228"/>
                <a:gd name="T23" fmla="*/ 71 h 109"/>
                <a:gd name="T24" fmla="*/ 46 w 228"/>
                <a:gd name="T25" fmla="*/ 99 h 109"/>
                <a:gd name="T26" fmla="*/ 60 w 228"/>
                <a:gd name="T27" fmla="*/ 93 h 109"/>
                <a:gd name="T28" fmla="*/ 89 w 228"/>
                <a:gd name="T29" fmla="*/ 37 h 109"/>
                <a:gd name="T30" fmla="*/ 113 w 228"/>
                <a:gd name="T31" fmla="*/ 67 h 109"/>
                <a:gd name="T32" fmla="*/ 135 w 228"/>
                <a:gd name="T33" fmla="*/ 102 h 109"/>
                <a:gd name="T34" fmla="*/ 147 w 228"/>
                <a:gd name="T35" fmla="*/ 104 h 109"/>
                <a:gd name="T36" fmla="*/ 169 w 228"/>
                <a:gd name="T37" fmla="*/ 90 h 109"/>
                <a:gd name="T38" fmla="*/ 185 w 228"/>
                <a:gd name="T39" fmla="*/ 75 h 109"/>
                <a:gd name="T40" fmla="*/ 196 w 228"/>
                <a:gd name="T41" fmla="*/ 79 h 109"/>
                <a:gd name="T42" fmla="*/ 222 w 228"/>
                <a:gd name="T43" fmla="*/ 109 h 109"/>
                <a:gd name="T44" fmla="*/ 228 w 228"/>
                <a:gd name="T45" fmla="*/ 89 h 109"/>
                <a:gd name="T46" fmla="*/ 203 w 228"/>
                <a:gd name="T47" fmla="*/ 36 h 109"/>
                <a:gd name="T48" fmla="*/ 184 w 228"/>
                <a:gd name="T49" fmla="*/ 16 h 109"/>
                <a:gd name="T50" fmla="*/ 180 w 228"/>
                <a:gd name="T51" fmla="*/ 17 h 109"/>
                <a:gd name="T52" fmla="*/ 166 w 228"/>
                <a:gd name="T53" fmla="*/ 40 h 109"/>
                <a:gd name="T54" fmla="*/ 148 w 228"/>
                <a:gd name="T55" fmla="*/ 78 h 109"/>
                <a:gd name="T56" fmla="*/ 141 w 228"/>
                <a:gd name="T57" fmla="*/ 79 h 109"/>
                <a:gd name="T58" fmla="*/ 113 w 228"/>
                <a:gd name="T59" fmla="*/ 58 h 109"/>
                <a:gd name="T60" fmla="*/ 87 w 228"/>
                <a:gd name="T61" fmla="*/ 1 h 109"/>
                <a:gd name="T62" fmla="*/ 81 w 228"/>
                <a:gd name="T6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8" h="109">
                  <a:moveTo>
                    <a:pt x="81" y="0"/>
                  </a:moveTo>
                  <a:cubicBezTo>
                    <a:pt x="62" y="0"/>
                    <a:pt x="62" y="29"/>
                    <a:pt x="59" y="43"/>
                  </a:cubicBezTo>
                  <a:cubicBezTo>
                    <a:pt x="58" y="52"/>
                    <a:pt x="56" y="76"/>
                    <a:pt x="44" y="76"/>
                  </a:cubicBezTo>
                  <a:cubicBezTo>
                    <a:pt x="43" y="76"/>
                    <a:pt x="43" y="76"/>
                    <a:pt x="43" y="76"/>
                  </a:cubicBezTo>
                  <a:cubicBezTo>
                    <a:pt x="26" y="76"/>
                    <a:pt x="24" y="55"/>
                    <a:pt x="23" y="43"/>
                  </a:cubicBezTo>
                  <a:cubicBezTo>
                    <a:pt x="22" y="40"/>
                    <a:pt x="22" y="34"/>
                    <a:pt x="20" y="31"/>
                  </a:cubicBezTo>
                  <a:cubicBezTo>
                    <a:pt x="18" y="29"/>
                    <a:pt x="16" y="28"/>
                    <a:pt x="14" y="28"/>
                  </a:cubicBezTo>
                  <a:cubicBezTo>
                    <a:pt x="9" y="28"/>
                    <a:pt x="4" y="32"/>
                    <a:pt x="3" y="36"/>
                  </a:cubicBezTo>
                  <a:cubicBezTo>
                    <a:pt x="1" y="43"/>
                    <a:pt x="1" y="50"/>
                    <a:pt x="0" y="57"/>
                  </a:cubicBezTo>
                  <a:cubicBezTo>
                    <a:pt x="0" y="63"/>
                    <a:pt x="0" y="69"/>
                    <a:pt x="0" y="74"/>
                  </a:cubicBezTo>
                  <a:cubicBezTo>
                    <a:pt x="2" y="72"/>
                    <a:pt x="5" y="71"/>
                    <a:pt x="9" y="71"/>
                  </a:cubicBezTo>
                  <a:cubicBezTo>
                    <a:pt x="10" y="71"/>
                    <a:pt x="11" y="71"/>
                    <a:pt x="12" y="71"/>
                  </a:cubicBezTo>
                  <a:cubicBezTo>
                    <a:pt x="23" y="81"/>
                    <a:pt x="32" y="99"/>
                    <a:pt x="46" y="99"/>
                  </a:cubicBezTo>
                  <a:cubicBezTo>
                    <a:pt x="50" y="99"/>
                    <a:pt x="54" y="97"/>
                    <a:pt x="60" y="93"/>
                  </a:cubicBezTo>
                  <a:cubicBezTo>
                    <a:pt x="78" y="78"/>
                    <a:pt x="63" y="48"/>
                    <a:pt x="89" y="37"/>
                  </a:cubicBezTo>
                  <a:cubicBezTo>
                    <a:pt x="103" y="47"/>
                    <a:pt x="109" y="53"/>
                    <a:pt x="113" y="67"/>
                  </a:cubicBezTo>
                  <a:cubicBezTo>
                    <a:pt x="119" y="84"/>
                    <a:pt x="115" y="94"/>
                    <a:pt x="135" y="102"/>
                  </a:cubicBezTo>
                  <a:cubicBezTo>
                    <a:pt x="139" y="104"/>
                    <a:pt x="144" y="104"/>
                    <a:pt x="147" y="104"/>
                  </a:cubicBezTo>
                  <a:cubicBezTo>
                    <a:pt x="158" y="104"/>
                    <a:pt x="164" y="97"/>
                    <a:pt x="169" y="90"/>
                  </a:cubicBezTo>
                  <a:cubicBezTo>
                    <a:pt x="174" y="83"/>
                    <a:pt x="178" y="75"/>
                    <a:pt x="185" y="75"/>
                  </a:cubicBezTo>
                  <a:cubicBezTo>
                    <a:pt x="188" y="75"/>
                    <a:pt x="192" y="77"/>
                    <a:pt x="196" y="79"/>
                  </a:cubicBezTo>
                  <a:cubicBezTo>
                    <a:pt x="207" y="87"/>
                    <a:pt x="215" y="98"/>
                    <a:pt x="222" y="109"/>
                  </a:cubicBezTo>
                  <a:cubicBezTo>
                    <a:pt x="224" y="102"/>
                    <a:pt x="226" y="96"/>
                    <a:pt x="228" y="89"/>
                  </a:cubicBezTo>
                  <a:cubicBezTo>
                    <a:pt x="216" y="74"/>
                    <a:pt x="211" y="53"/>
                    <a:pt x="203" y="36"/>
                  </a:cubicBezTo>
                  <a:cubicBezTo>
                    <a:pt x="199" y="29"/>
                    <a:pt x="193" y="16"/>
                    <a:pt x="184" y="16"/>
                  </a:cubicBezTo>
                  <a:cubicBezTo>
                    <a:pt x="183" y="16"/>
                    <a:pt x="181" y="16"/>
                    <a:pt x="180" y="17"/>
                  </a:cubicBezTo>
                  <a:cubicBezTo>
                    <a:pt x="171" y="20"/>
                    <a:pt x="168" y="31"/>
                    <a:pt x="166" y="40"/>
                  </a:cubicBezTo>
                  <a:cubicBezTo>
                    <a:pt x="163" y="51"/>
                    <a:pt x="162" y="73"/>
                    <a:pt x="148" y="78"/>
                  </a:cubicBezTo>
                  <a:cubicBezTo>
                    <a:pt x="146" y="79"/>
                    <a:pt x="144" y="79"/>
                    <a:pt x="141" y="79"/>
                  </a:cubicBezTo>
                  <a:cubicBezTo>
                    <a:pt x="129" y="79"/>
                    <a:pt x="117" y="69"/>
                    <a:pt x="113" y="58"/>
                  </a:cubicBezTo>
                  <a:cubicBezTo>
                    <a:pt x="107" y="44"/>
                    <a:pt x="105" y="5"/>
                    <a:pt x="87" y="1"/>
                  </a:cubicBezTo>
                  <a:cubicBezTo>
                    <a:pt x="85" y="0"/>
                    <a:pt x="83" y="0"/>
                    <a:pt x="81" y="0"/>
                  </a:cubicBezTo>
                </a:path>
              </a:pathLst>
            </a:custGeom>
            <a:solidFill>
              <a:srgbClr val="FFC1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3" name="Freeform 52"/>
            <p:cNvSpPr>
              <a:spLocks/>
            </p:cNvSpPr>
            <p:nvPr/>
          </p:nvSpPr>
          <p:spPr bwMode="auto">
            <a:xfrm>
              <a:off x="1060600" y="959198"/>
              <a:ext cx="1852612" cy="1422400"/>
            </a:xfrm>
            <a:custGeom>
              <a:avLst/>
              <a:gdLst>
                <a:gd name="T0" fmla="*/ 434 w 436"/>
                <a:gd name="T1" fmla="*/ 25 h 335"/>
                <a:gd name="T2" fmla="*/ 421 w 436"/>
                <a:gd name="T3" fmla="*/ 16 h 335"/>
                <a:gd name="T4" fmla="*/ 379 w 436"/>
                <a:gd name="T5" fmla="*/ 8 h 335"/>
                <a:gd name="T6" fmla="*/ 218 w 436"/>
                <a:gd name="T7" fmla="*/ 0 h 335"/>
                <a:gd name="T8" fmla="*/ 61 w 436"/>
                <a:gd name="T9" fmla="*/ 8 h 335"/>
                <a:gd name="T10" fmla="*/ 16 w 436"/>
                <a:gd name="T11" fmla="*/ 16 h 335"/>
                <a:gd name="T12" fmla="*/ 6 w 436"/>
                <a:gd name="T13" fmla="*/ 21 h 335"/>
                <a:gd name="T14" fmla="*/ 3 w 436"/>
                <a:gd name="T15" fmla="*/ 23 h 335"/>
                <a:gd name="T16" fmla="*/ 4 w 436"/>
                <a:gd name="T17" fmla="*/ 24 h 335"/>
                <a:gd name="T18" fmla="*/ 1 w 436"/>
                <a:gd name="T19" fmla="*/ 27 h 335"/>
                <a:gd name="T20" fmla="*/ 2 w 436"/>
                <a:gd name="T21" fmla="*/ 333 h 335"/>
                <a:gd name="T22" fmla="*/ 5 w 436"/>
                <a:gd name="T23" fmla="*/ 335 h 335"/>
                <a:gd name="T24" fmla="*/ 420 w 436"/>
                <a:gd name="T25" fmla="*/ 334 h 335"/>
                <a:gd name="T26" fmla="*/ 433 w 436"/>
                <a:gd name="T27" fmla="*/ 334 h 335"/>
                <a:gd name="T28" fmla="*/ 436 w 436"/>
                <a:gd name="T29" fmla="*/ 331 h 335"/>
                <a:gd name="T30" fmla="*/ 435 w 436"/>
                <a:gd name="T31" fmla="*/ 26 h 335"/>
                <a:gd name="T32" fmla="*/ 432 w 436"/>
                <a:gd name="T33" fmla="*/ 23 h 335"/>
                <a:gd name="T34" fmla="*/ 432 w 436"/>
                <a:gd name="T35" fmla="*/ 23 h 335"/>
                <a:gd name="T36" fmla="*/ 432 w 436"/>
                <a:gd name="T37" fmla="*/ 29 h 335"/>
                <a:gd name="T38" fmla="*/ 432 w 436"/>
                <a:gd name="T39" fmla="*/ 29 h 335"/>
                <a:gd name="T40" fmla="*/ 429 w 436"/>
                <a:gd name="T41" fmla="*/ 26 h 335"/>
                <a:gd name="T42" fmla="*/ 430 w 436"/>
                <a:gd name="T43" fmla="*/ 331 h 335"/>
                <a:gd name="T44" fmla="*/ 433 w 436"/>
                <a:gd name="T45" fmla="*/ 328 h 335"/>
                <a:gd name="T46" fmla="*/ 17 w 436"/>
                <a:gd name="T47" fmla="*/ 330 h 335"/>
                <a:gd name="T48" fmla="*/ 5 w 436"/>
                <a:gd name="T49" fmla="*/ 330 h 335"/>
                <a:gd name="T50" fmla="*/ 8 w 436"/>
                <a:gd name="T51" fmla="*/ 333 h 335"/>
                <a:gd name="T52" fmla="*/ 7 w 436"/>
                <a:gd name="T53" fmla="*/ 27 h 335"/>
                <a:gd name="T54" fmla="*/ 4 w 436"/>
                <a:gd name="T55" fmla="*/ 30 h 335"/>
                <a:gd name="T56" fmla="*/ 4 w 436"/>
                <a:gd name="T57" fmla="*/ 30 h 335"/>
                <a:gd name="T58" fmla="*/ 7 w 436"/>
                <a:gd name="T59" fmla="*/ 28 h 335"/>
                <a:gd name="T60" fmla="*/ 28 w 436"/>
                <a:gd name="T61" fmla="*/ 19 h 335"/>
                <a:gd name="T62" fmla="*/ 76 w 436"/>
                <a:gd name="T63" fmla="*/ 12 h 335"/>
                <a:gd name="T64" fmla="*/ 218 w 436"/>
                <a:gd name="T65" fmla="*/ 6 h 335"/>
                <a:gd name="T66" fmla="*/ 356 w 436"/>
                <a:gd name="T67" fmla="*/ 11 h 335"/>
                <a:gd name="T68" fmla="*/ 405 w 436"/>
                <a:gd name="T69" fmla="*/ 18 h 335"/>
                <a:gd name="T70" fmla="*/ 429 w 436"/>
                <a:gd name="T71" fmla="*/ 27 h 335"/>
                <a:gd name="T72" fmla="*/ 434 w 436"/>
                <a:gd name="T73" fmla="*/ 25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6" h="335">
                  <a:moveTo>
                    <a:pt x="434" y="25"/>
                  </a:moveTo>
                  <a:cubicBezTo>
                    <a:pt x="433" y="20"/>
                    <a:pt x="426" y="17"/>
                    <a:pt x="421" y="16"/>
                  </a:cubicBezTo>
                  <a:cubicBezTo>
                    <a:pt x="408" y="11"/>
                    <a:pt x="393" y="10"/>
                    <a:pt x="379" y="8"/>
                  </a:cubicBezTo>
                  <a:cubicBezTo>
                    <a:pt x="325" y="1"/>
                    <a:pt x="271" y="0"/>
                    <a:pt x="218" y="0"/>
                  </a:cubicBezTo>
                  <a:cubicBezTo>
                    <a:pt x="165" y="0"/>
                    <a:pt x="113" y="2"/>
                    <a:pt x="61" y="8"/>
                  </a:cubicBezTo>
                  <a:cubicBezTo>
                    <a:pt x="46" y="10"/>
                    <a:pt x="31" y="12"/>
                    <a:pt x="16" y="16"/>
                  </a:cubicBezTo>
                  <a:cubicBezTo>
                    <a:pt x="13" y="18"/>
                    <a:pt x="9" y="19"/>
                    <a:pt x="6" y="21"/>
                  </a:cubicBezTo>
                  <a:cubicBezTo>
                    <a:pt x="5" y="22"/>
                    <a:pt x="4" y="22"/>
                    <a:pt x="3" y="23"/>
                  </a:cubicBezTo>
                  <a:cubicBezTo>
                    <a:pt x="0" y="26"/>
                    <a:pt x="2" y="24"/>
                    <a:pt x="4" y="24"/>
                  </a:cubicBezTo>
                  <a:cubicBezTo>
                    <a:pt x="2" y="24"/>
                    <a:pt x="1" y="26"/>
                    <a:pt x="1" y="27"/>
                  </a:cubicBezTo>
                  <a:cubicBezTo>
                    <a:pt x="1" y="129"/>
                    <a:pt x="1" y="231"/>
                    <a:pt x="2" y="333"/>
                  </a:cubicBezTo>
                  <a:cubicBezTo>
                    <a:pt x="2" y="334"/>
                    <a:pt x="3" y="335"/>
                    <a:pt x="5" y="335"/>
                  </a:cubicBezTo>
                  <a:cubicBezTo>
                    <a:pt x="143" y="335"/>
                    <a:pt x="282" y="335"/>
                    <a:pt x="420" y="334"/>
                  </a:cubicBezTo>
                  <a:cubicBezTo>
                    <a:pt x="424" y="334"/>
                    <a:pt x="429" y="334"/>
                    <a:pt x="433" y="334"/>
                  </a:cubicBezTo>
                  <a:cubicBezTo>
                    <a:pt x="434" y="334"/>
                    <a:pt x="436" y="333"/>
                    <a:pt x="436" y="331"/>
                  </a:cubicBezTo>
                  <a:cubicBezTo>
                    <a:pt x="435" y="230"/>
                    <a:pt x="435" y="128"/>
                    <a:pt x="435" y="26"/>
                  </a:cubicBezTo>
                  <a:cubicBezTo>
                    <a:pt x="435" y="24"/>
                    <a:pt x="434" y="23"/>
                    <a:pt x="432" y="23"/>
                  </a:cubicBezTo>
                  <a:cubicBezTo>
                    <a:pt x="432" y="23"/>
                    <a:pt x="432" y="23"/>
                    <a:pt x="432" y="23"/>
                  </a:cubicBezTo>
                  <a:cubicBezTo>
                    <a:pt x="428" y="23"/>
                    <a:pt x="428" y="29"/>
                    <a:pt x="432" y="29"/>
                  </a:cubicBezTo>
                  <a:cubicBezTo>
                    <a:pt x="432" y="29"/>
                    <a:pt x="432" y="29"/>
                    <a:pt x="432" y="29"/>
                  </a:cubicBezTo>
                  <a:cubicBezTo>
                    <a:pt x="431" y="28"/>
                    <a:pt x="430" y="27"/>
                    <a:pt x="429" y="26"/>
                  </a:cubicBezTo>
                  <a:cubicBezTo>
                    <a:pt x="429" y="128"/>
                    <a:pt x="430" y="230"/>
                    <a:pt x="430" y="331"/>
                  </a:cubicBezTo>
                  <a:cubicBezTo>
                    <a:pt x="431" y="330"/>
                    <a:pt x="432" y="329"/>
                    <a:pt x="433" y="328"/>
                  </a:cubicBezTo>
                  <a:cubicBezTo>
                    <a:pt x="294" y="329"/>
                    <a:pt x="156" y="329"/>
                    <a:pt x="17" y="330"/>
                  </a:cubicBezTo>
                  <a:cubicBezTo>
                    <a:pt x="13" y="330"/>
                    <a:pt x="9" y="330"/>
                    <a:pt x="5" y="330"/>
                  </a:cubicBezTo>
                  <a:cubicBezTo>
                    <a:pt x="6" y="331"/>
                    <a:pt x="7" y="332"/>
                    <a:pt x="8" y="333"/>
                  </a:cubicBezTo>
                  <a:cubicBezTo>
                    <a:pt x="7" y="231"/>
                    <a:pt x="7" y="129"/>
                    <a:pt x="7" y="27"/>
                  </a:cubicBezTo>
                  <a:cubicBezTo>
                    <a:pt x="6" y="28"/>
                    <a:pt x="5" y="29"/>
                    <a:pt x="4" y="30"/>
                  </a:cubicBezTo>
                  <a:cubicBezTo>
                    <a:pt x="4" y="30"/>
                    <a:pt x="4" y="30"/>
                    <a:pt x="4" y="30"/>
                  </a:cubicBezTo>
                  <a:cubicBezTo>
                    <a:pt x="6" y="30"/>
                    <a:pt x="7" y="29"/>
                    <a:pt x="7" y="28"/>
                  </a:cubicBezTo>
                  <a:cubicBezTo>
                    <a:pt x="8" y="22"/>
                    <a:pt x="24" y="20"/>
                    <a:pt x="28" y="19"/>
                  </a:cubicBezTo>
                  <a:cubicBezTo>
                    <a:pt x="44" y="16"/>
                    <a:pt x="60" y="14"/>
                    <a:pt x="76" y="12"/>
                  </a:cubicBezTo>
                  <a:cubicBezTo>
                    <a:pt x="123" y="7"/>
                    <a:pt x="170" y="6"/>
                    <a:pt x="218" y="6"/>
                  </a:cubicBezTo>
                  <a:cubicBezTo>
                    <a:pt x="264" y="6"/>
                    <a:pt x="310" y="7"/>
                    <a:pt x="356" y="11"/>
                  </a:cubicBezTo>
                  <a:cubicBezTo>
                    <a:pt x="372" y="13"/>
                    <a:pt x="389" y="14"/>
                    <a:pt x="405" y="18"/>
                  </a:cubicBezTo>
                  <a:cubicBezTo>
                    <a:pt x="410" y="19"/>
                    <a:pt x="427" y="21"/>
                    <a:pt x="429" y="27"/>
                  </a:cubicBezTo>
                  <a:cubicBezTo>
                    <a:pt x="430" y="30"/>
                    <a:pt x="435" y="29"/>
                    <a:pt x="434"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4" name="Freeform 53"/>
            <p:cNvSpPr>
              <a:spLocks/>
            </p:cNvSpPr>
            <p:nvPr/>
          </p:nvSpPr>
          <p:spPr bwMode="auto">
            <a:xfrm>
              <a:off x="682775" y="1579910"/>
              <a:ext cx="2443162" cy="1871663"/>
            </a:xfrm>
            <a:custGeom>
              <a:avLst/>
              <a:gdLst>
                <a:gd name="T0" fmla="*/ 574 w 575"/>
                <a:gd name="T1" fmla="*/ 77 h 441"/>
                <a:gd name="T2" fmla="*/ 312 w 575"/>
                <a:gd name="T3" fmla="*/ 18 h 441"/>
                <a:gd name="T4" fmla="*/ 42 w 575"/>
                <a:gd name="T5" fmla="*/ 15 h 441"/>
                <a:gd name="T6" fmla="*/ 42 w 575"/>
                <a:gd name="T7" fmla="*/ 15 h 441"/>
                <a:gd name="T8" fmla="*/ 0 w 575"/>
                <a:gd name="T9" fmla="*/ 379 h 441"/>
                <a:gd name="T10" fmla="*/ 533 w 575"/>
                <a:gd name="T11" fmla="*/ 441 h 441"/>
                <a:gd name="T12" fmla="*/ 575 w 575"/>
                <a:gd name="T13" fmla="*/ 77 h 441"/>
                <a:gd name="T14" fmla="*/ 574 w 575"/>
                <a:gd name="T15" fmla="*/ 77 h 4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5" h="441">
                  <a:moveTo>
                    <a:pt x="574" y="77"/>
                  </a:moveTo>
                  <a:cubicBezTo>
                    <a:pt x="574" y="61"/>
                    <a:pt x="457" y="35"/>
                    <a:pt x="312" y="18"/>
                  </a:cubicBezTo>
                  <a:cubicBezTo>
                    <a:pt x="166" y="1"/>
                    <a:pt x="47" y="0"/>
                    <a:pt x="42" y="15"/>
                  </a:cubicBezTo>
                  <a:cubicBezTo>
                    <a:pt x="42" y="15"/>
                    <a:pt x="42" y="15"/>
                    <a:pt x="42" y="15"/>
                  </a:cubicBezTo>
                  <a:cubicBezTo>
                    <a:pt x="0" y="379"/>
                    <a:pt x="0" y="379"/>
                    <a:pt x="0" y="379"/>
                  </a:cubicBezTo>
                  <a:cubicBezTo>
                    <a:pt x="533" y="441"/>
                    <a:pt x="533" y="441"/>
                    <a:pt x="533" y="441"/>
                  </a:cubicBezTo>
                  <a:cubicBezTo>
                    <a:pt x="575" y="77"/>
                    <a:pt x="575" y="77"/>
                    <a:pt x="575" y="77"/>
                  </a:cubicBezTo>
                  <a:cubicBezTo>
                    <a:pt x="574" y="77"/>
                    <a:pt x="574" y="77"/>
                    <a:pt x="574" y="77"/>
                  </a:cubicBezTo>
                </a:path>
              </a:pathLst>
            </a:custGeom>
            <a:solidFill>
              <a:srgbClr val="FFFF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5" name="Freeform 54"/>
            <p:cNvSpPr>
              <a:spLocks noEditPoints="1"/>
            </p:cNvSpPr>
            <p:nvPr/>
          </p:nvSpPr>
          <p:spPr bwMode="auto">
            <a:xfrm>
              <a:off x="1349525" y="1838673"/>
              <a:ext cx="1682750" cy="917575"/>
            </a:xfrm>
            <a:custGeom>
              <a:avLst/>
              <a:gdLst>
                <a:gd name="T0" fmla="*/ 52 w 396"/>
                <a:gd name="T1" fmla="*/ 129 h 216"/>
                <a:gd name="T2" fmla="*/ 44 w 396"/>
                <a:gd name="T3" fmla="*/ 129 h 216"/>
                <a:gd name="T4" fmla="*/ 59 w 396"/>
                <a:gd name="T5" fmla="*/ 133 h 216"/>
                <a:gd name="T6" fmla="*/ 65 w 396"/>
                <a:gd name="T7" fmla="*/ 125 h 216"/>
                <a:gd name="T8" fmla="*/ 80 w 396"/>
                <a:gd name="T9" fmla="*/ 122 h 216"/>
                <a:gd name="T10" fmla="*/ 76 w 396"/>
                <a:gd name="T11" fmla="*/ 127 h 216"/>
                <a:gd name="T12" fmla="*/ 81 w 396"/>
                <a:gd name="T13" fmla="*/ 122 h 216"/>
                <a:gd name="T14" fmla="*/ 217 w 396"/>
                <a:gd name="T15" fmla="*/ 34 h 216"/>
                <a:gd name="T16" fmla="*/ 184 w 396"/>
                <a:gd name="T17" fmla="*/ 74 h 216"/>
                <a:gd name="T18" fmla="*/ 146 w 396"/>
                <a:gd name="T19" fmla="*/ 12 h 216"/>
                <a:gd name="T20" fmla="*/ 105 w 396"/>
                <a:gd name="T21" fmla="*/ 33 h 216"/>
                <a:gd name="T22" fmla="*/ 82 w 396"/>
                <a:gd name="T23" fmla="*/ 110 h 216"/>
                <a:gd name="T24" fmla="*/ 85 w 396"/>
                <a:gd name="T25" fmla="*/ 110 h 216"/>
                <a:gd name="T26" fmla="*/ 89 w 396"/>
                <a:gd name="T27" fmla="*/ 110 h 216"/>
                <a:gd name="T28" fmla="*/ 126 w 396"/>
                <a:gd name="T29" fmla="*/ 55 h 216"/>
                <a:gd name="T30" fmla="*/ 183 w 396"/>
                <a:gd name="T31" fmla="*/ 108 h 216"/>
                <a:gd name="T32" fmla="*/ 242 w 396"/>
                <a:gd name="T33" fmla="*/ 72 h 216"/>
                <a:gd name="T34" fmla="*/ 295 w 396"/>
                <a:gd name="T35" fmla="*/ 117 h 216"/>
                <a:gd name="T36" fmla="*/ 370 w 396"/>
                <a:gd name="T37" fmla="*/ 206 h 216"/>
                <a:gd name="T38" fmla="*/ 392 w 396"/>
                <a:gd name="T39" fmla="*/ 216 h 216"/>
                <a:gd name="T40" fmla="*/ 393 w 396"/>
                <a:gd name="T41" fmla="*/ 183 h 216"/>
                <a:gd name="T42" fmla="*/ 325 w 396"/>
                <a:gd name="T43" fmla="*/ 169 h 216"/>
                <a:gd name="T44" fmla="*/ 324 w 396"/>
                <a:gd name="T45" fmla="*/ 112 h 216"/>
                <a:gd name="T46" fmla="*/ 365 w 396"/>
                <a:gd name="T47" fmla="*/ 38 h 216"/>
                <a:gd name="T48" fmla="*/ 359 w 396"/>
                <a:gd name="T49" fmla="*/ 37 h 216"/>
                <a:gd name="T50" fmla="*/ 301 w 396"/>
                <a:gd name="T51" fmla="*/ 98 h 216"/>
                <a:gd name="T52" fmla="*/ 264 w 396"/>
                <a:gd name="T53" fmla="*/ 55 h 216"/>
                <a:gd name="T54" fmla="*/ 241 w 396"/>
                <a:gd name="T55" fmla="*/ 6 h 216"/>
                <a:gd name="T56" fmla="*/ 0 w 396"/>
                <a:gd name="T57" fmla="*/ 17 h 216"/>
                <a:gd name="T58" fmla="*/ 6 w 396"/>
                <a:gd name="T59" fmla="*/ 50 h 216"/>
                <a:gd name="T60" fmla="*/ 21 w 396"/>
                <a:gd name="T61" fmla="*/ 47 h 216"/>
                <a:gd name="T62" fmla="*/ 24 w 396"/>
                <a:gd name="T63" fmla="*/ 43 h 216"/>
                <a:gd name="T64" fmla="*/ 23 w 396"/>
                <a:gd name="T6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 h="216">
                  <a:moveTo>
                    <a:pt x="65" y="125"/>
                  </a:moveTo>
                  <a:cubicBezTo>
                    <a:pt x="61" y="127"/>
                    <a:pt x="57" y="129"/>
                    <a:pt x="52" y="129"/>
                  </a:cubicBezTo>
                  <a:cubicBezTo>
                    <a:pt x="50" y="129"/>
                    <a:pt x="48" y="128"/>
                    <a:pt x="46" y="127"/>
                  </a:cubicBezTo>
                  <a:cubicBezTo>
                    <a:pt x="45" y="128"/>
                    <a:pt x="45" y="128"/>
                    <a:pt x="44" y="129"/>
                  </a:cubicBezTo>
                  <a:cubicBezTo>
                    <a:pt x="45" y="129"/>
                    <a:pt x="46" y="130"/>
                    <a:pt x="47" y="131"/>
                  </a:cubicBezTo>
                  <a:cubicBezTo>
                    <a:pt x="51" y="133"/>
                    <a:pt x="55" y="133"/>
                    <a:pt x="59" y="133"/>
                  </a:cubicBezTo>
                  <a:cubicBezTo>
                    <a:pt x="61" y="133"/>
                    <a:pt x="63" y="133"/>
                    <a:pt x="64" y="133"/>
                  </a:cubicBezTo>
                  <a:cubicBezTo>
                    <a:pt x="64" y="130"/>
                    <a:pt x="64" y="128"/>
                    <a:pt x="65" y="125"/>
                  </a:cubicBezTo>
                  <a:moveTo>
                    <a:pt x="81" y="122"/>
                  </a:moveTo>
                  <a:cubicBezTo>
                    <a:pt x="80" y="122"/>
                    <a:pt x="80" y="122"/>
                    <a:pt x="80" y="122"/>
                  </a:cubicBezTo>
                  <a:cubicBezTo>
                    <a:pt x="78" y="123"/>
                    <a:pt x="76" y="125"/>
                    <a:pt x="76" y="128"/>
                  </a:cubicBezTo>
                  <a:cubicBezTo>
                    <a:pt x="76" y="127"/>
                    <a:pt x="76" y="127"/>
                    <a:pt x="76" y="127"/>
                  </a:cubicBezTo>
                  <a:cubicBezTo>
                    <a:pt x="76" y="127"/>
                    <a:pt x="76" y="127"/>
                    <a:pt x="77" y="126"/>
                  </a:cubicBezTo>
                  <a:cubicBezTo>
                    <a:pt x="77" y="124"/>
                    <a:pt x="79" y="123"/>
                    <a:pt x="81" y="122"/>
                  </a:cubicBezTo>
                  <a:moveTo>
                    <a:pt x="241" y="6"/>
                  </a:moveTo>
                  <a:cubicBezTo>
                    <a:pt x="229" y="6"/>
                    <a:pt x="221" y="24"/>
                    <a:pt x="217" y="34"/>
                  </a:cubicBezTo>
                  <a:cubicBezTo>
                    <a:pt x="211" y="45"/>
                    <a:pt x="206" y="58"/>
                    <a:pt x="198" y="67"/>
                  </a:cubicBezTo>
                  <a:cubicBezTo>
                    <a:pt x="193" y="72"/>
                    <a:pt x="189" y="74"/>
                    <a:pt x="184" y="74"/>
                  </a:cubicBezTo>
                  <a:cubicBezTo>
                    <a:pt x="171" y="74"/>
                    <a:pt x="159" y="56"/>
                    <a:pt x="155" y="43"/>
                  </a:cubicBezTo>
                  <a:cubicBezTo>
                    <a:pt x="152" y="33"/>
                    <a:pt x="152" y="21"/>
                    <a:pt x="146" y="12"/>
                  </a:cubicBezTo>
                  <a:cubicBezTo>
                    <a:pt x="144" y="8"/>
                    <a:pt x="140" y="7"/>
                    <a:pt x="136" y="7"/>
                  </a:cubicBezTo>
                  <a:cubicBezTo>
                    <a:pt x="124" y="7"/>
                    <a:pt x="108" y="23"/>
                    <a:pt x="105" y="33"/>
                  </a:cubicBezTo>
                  <a:cubicBezTo>
                    <a:pt x="101" y="48"/>
                    <a:pt x="102" y="64"/>
                    <a:pt x="98" y="79"/>
                  </a:cubicBezTo>
                  <a:cubicBezTo>
                    <a:pt x="94" y="90"/>
                    <a:pt x="89" y="100"/>
                    <a:pt x="82" y="110"/>
                  </a:cubicBezTo>
                  <a:cubicBezTo>
                    <a:pt x="82" y="110"/>
                    <a:pt x="82" y="110"/>
                    <a:pt x="82" y="110"/>
                  </a:cubicBezTo>
                  <a:cubicBezTo>
                    <a:pt x="83" y="110"/>
                    <a:pt x="84" y="110"/>
                    <a:pt x="85" y="110"/>
                  </a:cubicBezTo>
                  <a:cubicBezTo>
                    <a:pt x="85" y="110"/>
                    <a:pt x="85" y="110"/>
                    <a:pt x="85" y="110"/>
                  </a:cubicBezTo>
                  <a:cubicBezTo>
                    <a:pt x="87" y="110"/>
                    <a:pt x="88" y="110"/>
                    <a:pt x="89" y="110"/>
                  </a:cubicBezTo>
                  <a:cubicBezTo>
                    <a:pt x="92" y="105"/>
                    <a:pt x="94" y="99"/>
                    <a:pt x="96" y="94"/>
                  </a:cubicBezTo>
                  <a:cubicBezTo>
                    <a:pt x="104" y="74"/>
                    <a:pt x="110" y="55"/>
                    <a:pt x="126" y="55"/>
                  </a:cubicBezTo>
                  <a:cubicBezTo>
                    <a:pt x="127" y="55"/>
                    <a:pt x="128" y="55"/>
                    <a:pt x="130" y="55"/>
                  </a:cubicBezTo>
                  <a:cubicBezTo>
                    <a:pt x="158" y="60"/>
                    <a:pt x="149" y="105"/>
                    <a:pt x="183" y="108"/>
                  </a:cubicBezTo>
                  <a:cubicBezTo>
                    <a:pt x="184" y="108"/>
                    <a:pt x="186" y="108"/>
                    <a:pt x="187" y="108"/>
                  </a:cubicBezTo>
                  <a:cubicBezTo>
                    <a:pt x="216" y="108"/>
                    <a:pt x="217" y="73"/>
                    <a:pt x="242" y="72"/>
                  </a:cubicBezTo>
                  <a:cubicBezTo>
                    <a:pt x="243" y="72"/>
                    <a:pt x="243" y="72"/>
                    <a:pt x="243" y="72"/>
                  </a:cubicBezTo>
                  <a:cubicBezTo>
                    <a:pt x="268" y="72"/>
                    <a:pt x="266" y="115"/>
                    <a:pt x="295" y="117"/>
                  </a:cubicBezTo>
                  <a:cubicBezTo>
                    <a:pt x="291" y="144"/>
                    <a:pt x="295" y="170"/>
                    <a:pt x="309" y="191"/>
                  </a:cubicBezTo>
                  <a:cubicBezTo>
                    <a:pt x="330" y="194"/>
                    <a:pt x="351" y="199"/>
                    <a:pt x="370" y="206"/>
                  </a:cubicBezTo>
                  <a:cubicBezTo>
                    <a:pt x="377" y="209"/>
                    <a:pt x="384" y="212"/>
                    <a:pt x="392" y="216"/>
                  </a:cubicBezTo>
                  <a:cubicBezTo>
                    <a:pt x="392" y="216"/>
                    <a:pt x="392" y="216"/>
                    <a:pt x="392" y="216"/>
                  </a:cubicBezTo>
                  <a:cubicBezTo>
                    <a:pt x="393" y="204"/>
                    <a:pt x="394" y="193"/>
                    <a:pt x="396" y="181"/>
                  </a:cubicBezTo>
                  <a:cubicBezTo>
                    <a:pt x="395" y="182"/>
                    <a:pt x="394" y="182"/>
                    <a:pt x="393" y="183"/>
                  </a:cubicBezTo>
                  <a:cubicBezTo>
                    <a:pt x="385" y="188"/>
                    <a:pt x="377" y="190"/>
                    <a:pt x="369" y="190"/>
                  </a:cubicBezTo>
                  <a:cubicBezTo>
                    <a:pt x="353" y="190"/>
                    <a:pt x="337" y="181"/>
                    <a:pt x="325" y="169"/>
                  </a:cubicBezTo>
                  <a:cubicBezTo>
                    <a:pt x="317" y="161"/>
                    <a:pt x="308" y="150"/>
                    <a:pt x="309" y="137"/>
                  </a:cubicBezTo>
                  <a:cubicBezTo>
                    <a:pt x="311" y="127"/>
                    <a:pt x="316" y="119"/>
                    <a:pt x="324" y="112"/>
                  </a:cubicBezTo>
                  <a:cubicBezTo>
                    <a:pt x="339" y="99"/>
                    <a:pt x="360" y="92"/>
                    <a:pt x="374" y="78"/>
                  </a:cubicBezTo>
                  <a:cubicBezTo>
                    <a:pt x="361" y="68"/>
                    <a:pt x="357" y="53"/>
                    <a:pt x="365" y="38"/>
                  </a:cubicBezTo>
                  <a:cubicBezTo>
                    <a:pt x="363" y="38"/>
                    <a:pt x="361" y="38"/>
                    <a:pt x="359" y="37"/>
                  </a:cubicBezTo>
                  <a:cubicBezTo>
                    <a:pt x="359" y="37"/>
                    <a:pt x="359" y="37"/>
                    <a:pt x="359" y="37"/>
                  </a:cubicBezTo>
                  <a:cubicBezTo>
                    <a:pt x="337" y="39"/>
                    <a:pt x="339" y="68"/>
                    <a:pt x="330" y="82"/>
                  </a:cubicBezTo>
                  <a:cubicBezTo>
                    <a:pt x="324" y="92"/>
                    <a:pt x="312" y="98"/>
                    <a:pt x="301" y="98"/>
                  </a:cubicBezTo>
                  <a:cubicBezTo>
                    <a:pt x="296" y="98"/>
                    <a:pt x="291" y="97"/>
                    <a:pt x="287" y="95"/>
                  </a:cubicBezTo>
                  <a:cubicBezTo>
                    <a:pt x="271" y="87"/>
                    <a:pt x="264" y="73"/>
                    <a:pt x="264" y="55"/>
                  </a:cubicBezTo>
                  <a:cubicBezTo>
                    <a:pt x="263" y="37"/>
                    <a:pt x="268" y="7"/>
                    <a:pt x="241" y="6"/>
                  </a:cubicBezTo>
                  <a:cubicBezTo>
                    <a:pt x="241" y="6"/>
                    <a:pt x="241" y="6"/>
                    <a:pt x="241" y="6"/>
                  </a:cubicBezTo>
                  <a:moveTo>
                    <a:pt x="23" y="0"/>
                  </a:moveTo>
                  <a:cubicBezTo>
                    <a:pt x="16" y="7"/>
                    <a:pt x="8" y="12"/>
                    <a:pt x="0" y="17"/>
                  </a:cubicBezTo>
                  <a:cubicBezTo>
                    <a:pt x="3" y="23"/>
                    <a:pt x="4" y="30"/>
                    <a:pt x="5" y="37"/>
                  </a:cubicBezTo>
                  <a:cubicBezTo>
                    <a:pt x="5" y="41"/>
                    <a:pt x="5" y="45"/>
                    <a:pt x="6" y="50"/>
                  </a:cubicBezTo>
                  <a:cubicBezTo>
                    <a:pt x="10" y="48"/>
                    <a:pt x="15" y="47"/>
                    <a:pt x="21" y="47"/>
                  </a:cubicBezTo>
                  <a:cubicBezTo>
                    <a:pt x="21" y="47"/>
                    <a:pt x="21" y="47"/>
                    <a:pt x="21" y="47"/>
                  </a:cubicBezTo>
                  <a:cubicBezTo>
                    <a:pt x="22" y="47"/>
                    <a:pt x="23" y="47"/>
                    <a:pt x="24" y="47"/>
                  </a:cubicBezTo>
                  <a:cubicBezTo>
                    <a:pt x="24" y="46"/>
                    <a:pt x="24" y="45"/>
                    <a:pt x="24" y="43"/>
                  </a:cubicBezTo>
                  <a:cubicBezTo>
                    <a:pt x="24" y="36"/>
                    <a:pt x="25" y="23"/>
                    <a:pt x="25" y="10"/>
                  </a:cubicBezTo>
                  <a:cubicBezTo>
                    <a:pt x="25" y="8"/>
                    <a:pt x="24" y="4"/>
                    <a:pt x="23" y="0"/>
                  </a:cubicBezTo>
                </a:path>
              </a:pathLst>
            </a:custGeom>
            <a:solidFill>
              <a:srgbClr val="FFE3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6" name="Freeform 55"/>
            <p:cNvSpPr>
              <a:spLocks/>
            </p:cNvSpPr>
            <p:nvPr/>
          </p:nvSpPr>
          <p:spPr bwMode="auto">
            <a:xfrm>
              <a:off x="670075" y="1583085"/>
              <a:ext cx="2468562" cy="1882775"/>
            </a:xfrm>
            <a:custGeom>
              <a:avLst/>
              <a:gdLst>
                <a:gd name="T0" fmla="*/ 580 w 581"/>
                <a:gd name="T1" fmla="*/ 75 h 443"/>
                <a:gd name="T2" fmla="*/ 563 w 581"/>
                <a:gd name="T3" fmla="*/ 62 h 443"/>
                <a:gd name="T4" fmla="*/ 510 w 581"/>
                <a:gd name="T5" fmla="*/ 46 h 443"/>
                <a:gd name="T6" fmla="*/ 320 w 581"/>
                <a:gd name="T7" fmla="*/ 15 h 443"/>
                <a:gd name="T8" fmla="*/ 120 w 581"/>
                <a:gd name="T9" fmla="*/ 1 h 443"/>
                <a:gd name="T10" fmla="*/ 64 w 581"/>
                <a:gd name="T11" fmla="*/ 4 h 443"/>
                <a:gd name="T12" fmla="*/ 49 w 581"/>
                <a:gd name="T13" fmla="*/ 7 h 443"/>
                <a:gd name="T14" fmla="*/ 45 w 581"/>
                <a:gd name="T15" fmla="*/ 10 h 443"/>
                <a:gd name="T16" fmla="*/ 44 w 581"/>
                <a:gd name="T17" fmla="*/ 11 h 443"/>
                <a:gd name="T18" fmla="*/ 45 w 581"/>
                <a:gd name="T19" fmla="*/ 11 h 443"/>
                <a:gd name="T20" fmla="*/ 42 w 581"/>
                <a:gd name="T21" fmla="*/ 14 h 443"/>
                <a:gd name="T22" fmla="*/ 0 w 581"/>
                <a:gd name="T23" fmla="*/ 378 h 443"/>
                <a:gd name="T24" fmla="*/ 3 w 581"/>
                <a:gd name="T25" fmla="*/ 381 h 443"/>
                <a:gd name="T26" fmla="*/ 432 w 581"/>
                <a:gd name="T27" fmla="*/ 431 h 443"/>
                <a:gd name="T28" fmla="*/ 536 w 581"/>
                <a:gd name="T29" fmla="*/ 443 h 443"/>
                <a:gd name="T30" fmla="*/ 539 w 581"/>
                <a:gd name="T31" fmla="*/ 440 h 443"/>
                <a:gd name="T32" fmla="*/ 581 w 581"/>
                <a:gd name="T33" fmla="*/ 76 h 443"/>
                <a:gd name="T34" fmla="*/ 578 w 581"/>
                <a:gd name="T35" fmla="*/ 73 h 443"/>
                <a:gd name="T36" fmla="*/ 577 w 581"/>
                <a:gd name="T37" fmla="*/ 73 h 443"/>
                <a:gd name="T38" fmla="*/ 577 w 581"/>
                <a:gd name="T39" fmla="*/ 79 h 443"/>
                <a:gd name="T40" fmla="*/ 578 w 581"/>
                <a:gd name="T41" fmla="*/ 79 h 443"/>
                <a:gd name="T42" fmla="*/ 575 w 581"/>
                <a:gd name="T43" fmla="*/ 76 h 443"/>
                <a:gd name="T44" fmla="*/ 533 w 581"/>
                <a:gd name="T45" fmla="*/ 440 h 443"/>
                <a:gd name="T46" fmla="*/ 536 w 581"/>
                <a:gd name="T47" fmla="*/ 437 h 443"/>
                <a:gd name="T48" fmla="*/ 107 w 581"/>
                <a:gd name="T49" fmla="*/ 387 h 443"/>
                <a:gd name="T50" fmla="*/ 3 w 581"/>
                <a:gd name="T51" fmla="*/ 375 h 443"/>
                <a:gd name="T52" fmla="*/ 6 w 581"/>
                <a:gd name="T53" fmla="*/ 378 h 443"/>
                <a:gd name="T54" fmla="*/ 48 w 581"/>
                <a:gd name="T55" fmla="*/ 14 h 443"/>
                <a:gd name="T56" fmla="*/ 45 w 581"/>
                <a:gd name="T57" fmla="*/ 17 h 443"/>
                <a:gd name="T58" fmla="*/ 45 w 581"/>
                <a:gd name="T59" fmla="*/ 17 h 443"/>
                <a:gd name="T60" fmla="*/ 48 w 581"/>
                <a:gd name="T61" fmla="*/ 15 h 443"/>
                <a:gd name="T62" fmla="*/ 76 w 581"/>
                <a:gd name="T63" fmla="*/ 8 h 443"/>
                <a:gd name="T64" fmla="*/ 135 w 581"/>
                <a:gd name="T65" fmla="*/ 6 h 443"/>
                <a:gd name="T66" fmla="*/ 315 w 581"/>
                <a:gd name="T67" fmla="*/ 20 h 443"/>
                <a:gd name="T68" fmla="*/ 494 w 581"/>
                <a:gd name="T69" fmla="*/ 48 h 443"/>
                <a:gd name="T70" fmla="*/ 550 w 581"/>
                <a:gd name="T71" fmla="*/ 63 h 443"/>
                <a:gd name="T72" fmla="*/ 575 w 581"/>
                <a:gd name="T73" fmla="*/ 77 h 443"/>
                <a:gd name="T74" fmla="*/ 580 w 581"/>
                <a:gd name="T75" fmla="*/ 75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1" h="443">
                  <a:moveTo>
                    <a:pt x="580" y="75"/>
                  </a:moveTo>
                  <a:cubicBezTo>
                    <a:pt x="579" y="68"/>
                    <a:pt x="569" y="64"/>
                    <a:pt x="563" y="62"/>
                  </a:cubicBezTo>
                  <a:cubicBezTo>
                    <a:pt x="546" y="55"/>
                    <a:pt x="528" y="50"/>
                    <a:pt x="510" y="46"/>
                  </a:cubicBezTo>
                  <a:cubicBezTo>
                    <a:pt x="448" y="31"/>
                    <a:pt x="384" y="22"/>
                    <a:pt x="320" y="15"/>
                  </a:cubicBezTo>
                  <a:cubicBezTo>
                    <a:pt x="254" y="7"/>
                    <a:pt x="187" y="1"/>
                    <a:pt x="120" y="1"/>
                  </a:cubicBezTo>
                  <a:cubicBezTo>
                    <a:pt x="101" y="0"/>
                    <a:pt x="82" y="1"/>
                    <a:pt x="64" y="4"/>
                  </a:cubicBezTo>
                  <a:cubicBezTo>
                    <a:pt x="59" y="4"/>
                    <a:pt x="54" y="5"/>
                    <a:pt x="49" y="7"/>
                  </a:cubicBezTo>
                  <a:cubicBezTo>
                    <a:pt x="48" y="8"/>
                    <a:pt x="46" y="9"/>
                    <a:pt x="45" y="10"/>
                  </a:cubicBezTo>
                  <a:cubicBezTo>
                    <a:pt x="43" y="12"/>
                    <a:pt x="43" y="12"/>
                    <a:pt x="44" y="11"/>
                  </a:cubicBezTo>
                  <a:cubicBezTo>
                    <a:pt x="44" y="11"/>
                    <a:pt x="44" y="11"/>
                    <a:pt x="45" y="11"/>
                  </a:cubicBezTo>
                  <a:cubicBezTo>
                    <a:pt x="43" y="11"/>
                    <a:pt x="42" y="13"/>
                    <a:pt x="42" y="14"/>
                  </a:cubicBezTo>
                  <a:cubicBezTo>
                    <a:pt x="28" y="135"/>
                    <a:pt x="14" y="257"/>
                    <a:pt x="0" y="378"/>
                  </a:cubicBezTo>
                  <a:cubicBezTo>
                    <a:pt x="0" y="380"/>
                    <a:pt x="1" y="381"/>
                    <a:pt x="3" y="381"/>
                  </a:cubicBezTo>
                  <a:cubicBezTo>
                    <a:pt x="146" y="398"/>
                    <a:pt x="289" y="414"/>
                    <a:pt x="432" y="431"/>
                  </a:cubicBezTo>
                  <a:cubicBezTo>
                    <a:pt x="466" y="435"/>
                    <a:pt x="501" y="439"/>
                    <a:pt x="536" y="443"/>
                  </a:cubicBezTo>
                  <a:cubicBezTo>
                    <a:pt x="537" y="443"/>
                    <a:pt x="538" y="441"/>
                    <a:pt x="539" y="440"/>
                  </a:cubicBezTo>
                  <a:cubicBezTo>
                    <a:pt x="553" y="319"/>
                    <a:pt x="567" y="197"/>
                    <a:pt x="581" y="76"/>
                  </a:cubicBezTo>
                  <a:cubicBezTo>
                    <a:pt x="581" y="74"/>
                    <a:pt x="579" y="73"/>
                    <a:pt x="578" y="73"/>
                  </a:cubicBezTo>
                  <a:cubicBezTo>
                    <a:pt x="577" y="73"/>
                    <a:pt x="577" y="73"/>
                    <a:pt x="577" y="73"/>
                  </a:cubicBezTo>
                  <a:cubicBezTo>
                    <a:pt x="574" y="72"/>
                    <a:pt x="574" y="78"/>
                    <a:pt x="577" y="79"/>
                  </a:cubicBezTo>
                  <a:cubicBezTo>
                    <a:pt x="578" y="79"/>
                    <a:pt x="578" y="79"/>
                    <a:pt x="578" y="79"/>
                  </a:cubicBezTo>
                  <a:cubicBezTo>
                    <a:pt x="577" y="78"/>
                    <a:pt x="576" y="77"/>
                    <a:pt x="575" y="76"/>
                  </a:cubicBezTo>
                  <a:cubicBezTo>
                    <a:pt x="561" y="197"/>
                    <a:pt x="547" y="319"/>
                    <a:pt x="533" y="440"/>
                  </a:cubicBezTo>
                  <a:cubicBezTo>
                    <a:pt x="534" y="439"/>
                    <a:pt x="535" y="438"/>
                    <a:pt x="536" y="437"/>
                  </a:cubicBezTo>
                  <a:cubicBezTo>
                    <a:pt x="393" y="420"/>
                    <a:pt x="250" y="404"/>
                    <a:pt x="107" y="387"/>
                  </a:cubicBezTo>
                  <a:cubicBezTo>
                    <a:pt x="72" y="383"/>
                    <a:pt x="37" y="379"/>
                    <a:pt x="3" y="375"/>
                  </a:cubicBezTo>
                  <a:cubicBezTo>
                    <a:pt x="4" y="376"/>
                    <a:pt x="5" y="377"/>
                    <a:pt x="6" y="378"/>
                  </a:cubicBezTo>
                  <a:cubicBezTo>
                    <a:pt x="20" y="257"/>
                    <a:pt x="34" y="135"/>
                    <a:pt x="48" y="14"/>
                  </a:cubicBezTo>
                  <a:cubicBezTo>
                    <a:pt x="47" y="15"/>
                    <a:pt x="46" y="16"/>
                    <a:pt x="45" y="17"/>
                  </a:cubicBezTo>
                  <a:cubicBezTo>
                    <a:pt x="45" y="17"/>
                    <a:pt x="45" y="17"/>
                    <a:pt x="45" y="17"/>
                  </a:cubicBezTo>
                  <a:cubicBezTo>
                    <a:pt x="47" y="17"/>
                    <a:pt x="48" y="16"/>
                    <a:pt x="48" y="15"/>
                  </a:cubicBezTo>
                  <a:cubicBezTo>
                    <a:pt x="51" y="9"/>
                    <a:pt x="71" y="8"/>
                    <a:pt x="76" y="8"/>
                  </a:cubicBezTo>
                  <a:cubicBezTo>
                    <a:pt x="96" y="6"/>
                    <a:pt x="115" y="6"/>
                    <a:pt x="135" y="6"/>
                  </a:cubicBezTo>
                  <a:cubicBezTo>
                    <a:pt x="195" y="7"/>
                    <a:pt x="255" y="13"/>
                    <a:pt x="315" y="20"/>
                  </a:cubicBezTo>
                  <a:cubicBezTo>
                    <a:pt x="375" y="27"/>
                    <a:pt x="435" y="35"/>
                    <a:pt x="494" y="48"/>
                  </a:cubicBezTo>
                  <a:cubicBezTo>
                    <a:pt x="513" y="52"/>
                    <a:pt x="531" y="57"/>
                    <a:pt x="550" y="63"/>
                  </a:cubicBezTo>
                  <a:cubicBezTo>
                    <a:pt x="555" y="65"/>
                    <a:pt x="574" y="69"/>
                    <a:pt x="575" y="77"/>
                  </a:cubicBezTo>
                  <a:cubicBezTo>
                    <a:pt x="575" y="80"/>
                    <a:pt x="581" y="79"/>
                    <a:pt x="580" y="7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7" name="Freeform 56"/>
            <p:cNvSpPr>
              <a:spLocks/>
            </p:cNvSpPr>
            <p:nvPr/>
          </p:nvSpPr>
          <p:spPr bwMode="auto">
            <a:xfrm>
              <a:off x="358925" y="2522885"/>
              <a:ext cx="2813050" cy="1447800"/>
            </a:xfrm>
            <a:custGeom>
              <a:avLst/>
              <a:gdLst>
                <a:gd name="T0" fmla="*/ 662 w 662"/>
                <a:gd name="T1" fmla="*/ 91 h 341"/>
                <a:gd name="T2" fmla="*/ 662 w 662"/>
                <a:gd name="T3" fmla="*/ 91 h 341"/>
                <a:gd name="T4" fmla="*/ 354 w 662"/>
                <a:gd name="T5" fmla="*/ 20 h 341"/>
                <a:gd name="T6" fmla="*/ 39 w 662"/>
                <a:gd name="T7" fmla="*/ 19 h 341"/>
                <a:gd name="T8" fmla="*/ 38 w 662"/>
                <a:gd name="T9" fmla="*/ 19 h 341"/>
                <a:gd name="T10" fmla="*/ 0 w 662"/>
                <a:gd name="T11" fmla="*/ 341 h 341"/>
                <a:gd name="T12" fmla="*/ 634 w 662"/>
                <a:gd name="T13" fmla="*/ 341 h 341"/>
                <a:gd name="T14" fmla="*/ 662 w 662"/>
                <a:gd name="T15" fmla="*/ 91 h 3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2" h="341">
                  <a:moveTo>
                    <a:pt x="662" y="91"/>
                  </a:moveTo>
                  <a:cubicBezTo>
                    <a:pt x="662" y="91"/>
                    <a:pt x="662" y="91"/>
                    <a:pt x="662" y="91"/>
                  </a:cubicBezTo>
                  <a:cubicBezTo>
                    <a:pt x="661" y="71"/>
                    <a:pt x="525" y="39"/>
                    <a:pt x="354" y="20"/>
                  </a:cubicBezTo>
                  <a:cubicBezTo>
                    <a:pt x="184" y="0"/>
                    <a:pt x="44" y="0"/>
                    <a:pt x="39" y="19"/>
                  </a:cubicBezTo>
                  <a:cubicBezTo>
                    <a:pt x="38" y="19"/>
                    <a:pt x="38" y="19"/>
                    <a:pt x="38" y="19"/>
                  </a:cubicBezTo>
                  <a:cubicBezTo>
                    <a:pt x="0" y="341"/>
                    <a:pt x="0" y="341"/>
                    <a:pt x="0" y="341"/>
                  </a:cubicBezTo>
                  <a:cubicBezTo>
                    <a:pt x="634" y="341"/>
                    <a:pt x="634" y="341"/>
                    <a:pt x="634" y="341"/>
                  </a:cubicBezTo>
                  <a:cubicBezTo>
                    <a:pt x="662" y="91"/>
                    <a:pt x="662" y="91"/>
                    <a:pt x="662" y="91"/>
                  </a:cubicBezTo>
                </a:path>
              </a:pathLst>
            </a:custGeom>
            <a:solidFill>
              <a:srgbClr val="FFD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8" name="Freeform 57"/>
            <p:cNvSpPr>
              <a:spLocks/>
            </p:cNvSpPr>
            <p:nvPr/>
          </p:nvSpPr>
          <p:spPr bwMode="auto">
            <a:xfrm>
              <a:off x="358925" y="2522885"/>
              <a:ext cx="2813050" cy="1447800"/>
            </a:xfrm>
            <a:custGeom>
              <a:avLst/>
              <a:gdLst>
                <a:gd name="T0" fmla="*/ 662 w 662"/>
                <a:gd name="T1" fmla="*/ 91 h 341"/>
                <a:gd name="T2" fmla="*/ 662 w 662"/>
                <a:gd name="T3" fmla="*/ 91 h 341"/>
                <a:gd name="T4" fmla="*/ 354 w 662"/>
                <a:gd name="T5" fmla="*/ 20 h 341"/>
                <a:gd name="T6" fmla="*/ 39 w 662"/>
                <a:gd name="T7" fmla="*/ 19 h 341"/>
                <a:gd name="T8" fmla="*/ 38 w 662"/>
                <a:gd name="T9" fmla="*/ 19 h 341"/>
                <a:gd name="T10" fmla="*/ 0 w 662"/>
                <a:gd name="T11" fmla="*/ 341 h 341"/>
                <a:gd name="T12" fmla="*/ 634 w 662"/>
                <a:gd name="T13" fmla="*/ 341 h 341"/>
                <a:gd name="T14" fmla="*/ 662 w 662"/>
                <a:gd name="T15" fmla="*/ 91 h 3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2" h="341">
                  <a:moveTo>
                    <a:pt x="662" y="91"/>
                  </a:moveTo>
                  <a:cubicBezTo>
                    <a:pt x="662" y="91"/>
                    <a:pt x="662" y="91"/>
                    <a:pt x="662" y="91"/>
                  </a:cubicBezTo>
                  <a:cubicBezTo>
                    <a:pt x="661" y="71"/>
                    <a:pt x="525" y="39"/>
                    <a:pt x="354" y="20"/>
                  </a:cubicBezTo>
                  <a:cubicBezTo>
                    <a:pt x="184" y="0"/>
                    <a:pt x="44" y="0"/>
                    <a:pt x="39" y="19"/>
                  </a:cubicBezTo>
                  <a:cubicBezTo>
                    <a:pt x="38" y="19"/>
                    <a:pt x="38" y="19"/>
                    <a:pt x="38" y="19"/>
                  </a:cubicBezTo>
                  <a:cubicBezTo>
                    <a:pt x="0" y="341"/>
                    <a:pt x="0" y="341"/>
                    <a:pt x="0" y="341"/>
                  </a:cubicBezTo>
                  <a:cubicBezTo>
                    <a:pt x="634" y="341"/>
                    <a:pt x="634" y="341"/>
                    <a:pt x="634" y="341"/>
                  </a:cubicBezTo>
                  <a:cubicBezTo>
                    <a:pt x="662" y="91"/>
                    <a:pt x="662" y="91"/>
                    <a:pt x="662" y="91"/>
                  </a:cubicBezTo>
                </a:path>
              </a:pathLst>
            </a:custGeom>
            <a:solidFill>
              <a:srgbClr val="FFD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9" name="Freeform 58"/>
            <p:cNvSpPr>
              <a:spLocks noEditPoints="1"/>
            </p:cNvSpPr>
            <p:nvPr/>
          </p:nvSpPr>
          <p:spPr bwMode="auto">
            <a:xfrm>
              <a:off x="639912" y="2794348"/>
              <a:ext cx="2413000" cy="1176338"/>
            </a:xfrm>
            <a:custGeom>
              <a:avLst/>
              <a:gdLst>
                <a:gd name="T0" fmla="*/ 486 w 568"/>
                <a:gd name="T1" fmla="*/ 221 h 277"/>
                <a:gd name="T2" fmla="*/ 468 w 568"/>
                <a:gd name="T3" fmla="*/ 277 h 277"/>
                <a:gd name="T4" fmla="*/ 460 w 568"/>
                <a:gd name="T5" fmla="*/ 273 h 277"/>
                <a:gd name="T6" fmla="*/ 568 w 568"/>
                <a:gd name="T7" fmla="*/ 277 h 277"/>
                <a:gd name="T8" fmla="*/ 565 w 568"/>
                <a:gd name="T9" fmla="*/ 277 h 277"/>
                <a:gd name="T10" fmla="*/ 514 w 568"/>
                <a:gd name="T11" fmla="*/ 277 h 277"/>
                <a:gd name="T12" fmla="*/ 512 w 568"/>
                <a:gd name="T13" fmla="*/ 272 h 277"/>
                <a:gd name="T14" fmla="*/ 533 w 568"/>
                <a:gd name="T15" fmla="*/ 202 h 277"/>
                <a:gd name="T16" fmla="*/ 523 w 568"/>
                <a:gd name="T17" fmla="*/ 186 h 277"/>
                <a:gd name="T18" fmla="*/ 502 w 568"/>
                <a:gd name="T19" fmla="*/ 277 h 277"/>
                <a:gd name="T20" fmla="*/ 500 w 568"/>
                <a:gd name="T21" fmla="*/ 172 h 277"/>
                <a:gd name="T22" fmla="*/ 467 w 568"/>
                <a:gd name="T23" fmla="*/ 95 h 277"/>
                <a:gd name="T24" fmla="*/ 450 w 568"/>
                <a:gd name="T25" fmla="*/ 98 h 277"/>
                <a:gd name="T26" fmla="*/ 455 w 568"/>
                <a:gd name="T27" fmla="*/ 112 h 277"/>
                <a:gd name="T28" fmla="*/ 471 w 568"/>
                <a:gd name="T29" fmla="*/ 103 h 277"/>
                <a:gd name="T30" fmla="*/ 488 w 568"/>
                <a:gd name="T31" fmla="*/ 76 h 277"/>
                <a:gd name="T32" fmla="*/ 497 w 568"/>
                <a:gd name="T33" fmla="*/ 68 h 277"/>
                <a:gd name="T34" fmla="*/ 494 w 568"/>
                <a:gd name="T35" fmla="*/ 116 h 277"/>
                <a:gd name="T36" fmla="*/ 522 w 568"/>
                <a:gd name="T37" fmla="*/ 135 h 277"/>
                <a:gd name="T38" fmla="*/ 525 w 568"/>
                <a:gd name="T39" fmla="*/ 95 h 277"/>
                <a:gd name="T40" fmla="*/ 370 w 568"/>
                <a:gd name="T41" fmla="*/ 24 h 277"/>
                <a:gd name="T42" fmla="*/ 311 w 568"/>
                <a:gd name="T43" fmla="*/ 88 h 277"/>
                <a:gd name="T44" fmla="*/ 251 w 568"/>
                <a:gd name="T45" fmla="*/ 115 h 277"/>
                <a:gd name="T46" fmla="*/ 202 w 568"/>
                <a:gd name="T47" fmla="*/ 32 h 277"/>
                <a:gd name="T48" fmla="*/ 205 w 568"/>
                <a:gd name="T49" fmla="*/ 100 h 277"/>
                <a:gd name="T50" fmla="*/ 287 w 568"/>
                <a:gd name="T51" fmla="*/ 133 h 277"/>
                <a:gd name="T52" fmla="*/ 373 w 568"/>
                <a:gd name="T53" fmla="*/ 57 h 277"/>
                <a:gd name="T54" fmla="*/ 419 w 568"/>
                <a:gd name="T55" fmla="*/ 106 h 277"/>
                <a:gd name="T56" fmla="*/ 442 w 568"/>
                <a:gd name="T57" fmla="*/ 97 h 277"/>
                <a:gd name="T58" fmla="*/ 415 w 568"/>
                <a:gd name="T59" fmla="*/ 69 h 277"/>
                <a:gd name="T60" fmla="*/ 370 w 568"/>
                <a:gd name="T61" fmla="*/ 24 h 277"/>
                <a:gd name="T62" fmla="*/ 145 w 568"/>
                <a:gd name="T63" fmla="*/ 8 h 277"/>
                <a:gd name="T64" fmla="*/ 105 w 568"/>
                <a:gd name="T65" fmla="*/ 70 h 277"/>
                <a:gd name="T66" fmla="*/ 78 w 568"/>
                <a:gd name="T67" fmla="*/ 66 h 277"/>
                <a:gd name="T68" fmla="*/ 50 w 568"/>
                <a:gd name="T69" fmla="*/ 18 h 277"/>
                <a:gd name="T70" fmla="*/ 37 w 568"/>
                <a:gd name="T71" fmla="*/ 12 h 277"/>
                <a:gd name="T72" fmla="*/ 2 w 568"/>
                <a:gd name="T73" fmla="*/ 98 h 277"/>
                <a:gd name="T74" fmla="*/ 22 w 568"/>
                <a:gd name="T75" fmla="*/ 76 h 277"/>
                <a:gd name="T76" fmla="*/ 44 w 568"/>
                <a:gd name="T77" fmla="*/ 43 h 277"/>
                <a:gd name="T78" fmla="*/ 105 w 568"/>
                <a:gd name="T79" fmla="*/ 108 h 277"/>
                <a:gd name="T80" fmla="*/ 155 w 568"/>
                <a:gd name="T81" fmla="*/ 3 h 277"/>
                <a:gd name="T82" fmla="*/ 164 w 568"/>
                <a:gd name="T83" fmla="*/ 1 h 277"/>
                <a:gd name="T84" fmla="*/ 163 w 568"/>
                <a:gd name="T85" fmla="*/ 40 h 277"/>
                <a:gd name="T86" fmla="*/ 196 w 568"/>
                <a:gd name="T87" fmla="*/ 18 h 277"/>
                <a:gd name="T88" fmla="*/ 168 w 568"/>
                <a:gd name="T89"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68" h="277">
                  <a:moveTo>
                    <a:pt x="500" y="172"/>
                  </a:moveTo>
                  <a:cubicBezTo>
                    <a:pt x="500" y="189"/>
                    <a:pt x="495" y="204"/>
                    <a:pt x="486" y="221"/>
                  </a:cubicBezTo>
                  <a:cubicBezTo>
                    <a:pt x="481" y="230"/>
                    <a:pt x="476" y="239"/>
                    <a:pt x="472" y="248"/>
                  </a:cubicBezTo>
                  <a:cubicBezTo>
                    <a:pt x="468" y="277"/>
                    <a:pt x="468" y="277"/>
                    <a:pt x="468" y="277"/>
                  </a:cubicBezTo>
                  <a:cubicBezTo>
                    <a:pt x="460" y="277"/>
                    <a:pt x="460" y="277"/>
                    <a:pt x="460" y="277"/>
                  </a:cubicBezTo>
                  <a:cubicBezTo>
                    <a:pt x="460" y="273"/>
                    <a:pt x="460" y="273"/>
                    <a:pt x="460" y="273"/>
                  </a:cubicBezTo>
                  <a:cubicBezTo>
                    <a:pt x="460" y="275"/>
                    <a:pt x="459" y="276"/>
                    <a:pt x="459" y="277"/>
                  </a:cubicBezTo>
                  <a:cubicBezTo>
                    <a:pt x="568" y="277"/>
                    <a:pt x="568" y="277"/>
                    <a:pt x="568" y="277"/>
                  </a:cubicBezTo>
                  <a:cubicBezTo>
                    <a:pt x="565" y="277"/>
                    <a:pt x="565" y="277"/>
                    <a:pt x="565" y="277"/>
                  </a:cubicBezTo>
                  <a:cubicBezTo>
                    <a:pt x="565" y="277"/>
                    <a:pt x="565" y="277"/>
                    <a:pt x="565" y="277"/>
                  </a:cubicBezTo>
                  <a:cubicBezTo>
                    <a:pt x="514" y="277"/>
                    <a:pt x="514" y="277"/>
                    <a:pt x="514" y="277"/>
                  </a:cubicBezTo>
                  <a:cubicBezTo>
                    <a:pt x="514" y="277"/>
                    <a:pt x="514" y="277"/>
                    <a:pt x="514" y="277"/>
                  </a:cubicBezTo>
                  <a:cubicBezTo>
                    <a:pt x="511" y="277"/>
                    <a:pt x="511" y="277"/>
                    <a:pt x="511" y="277"/>
                  </a:cubicBezTo>
                  <a:cubicBezTo>
                    <a:pt x="511" y="276"/>
                    <a:pt x="512" y="274"/>
                    <a:pt x="512" y="272"/>
                  </a:cubicBezTo>
                  <a:cubicBezTo>
                    <a:pt x="514" y="249"/>
                    <a:pt x="521" y="227"/>
                    <a:pt x="531" y="207"/>
                  </a:cubicBezTo>
                  <a:cubicBezTo>
                    <a:pt x="531" y="205"/>
                    <a:pt x="532" y="203"/>
                    <a:pt x="533" y="202"/>
                  </a:cubicBezTo>
                  <a:cubicBezTo>
                    <a:pt x="531" y="197"/>
                    <a:pt x="530" y="193"/>
                    <a:pt x="529" y="189"/>
                  </a:cubicBezTo>
                  <a:cubicBezTo>
                    <a:pt x="527" y="188"/>
                    <a:pt x="525" y="187"/>
                    <a:pt x="523" y="186"/>
                  </a:cubicBezTo>
                  <a:cubicBezTo>
                    <a:pt x="510" y="277"/>
                    <a:pt x="510" y="277"/>
                    <a:pt x="510" y="277"/>
                  </a:cubicBezTo>
                  <a:cubicBezTo>
                    <a:pt x="502" y="277"/>
                    <a:pt x="502" y="277"/>
                    <a:pt x="502" y="277"/>
                  </a:cubicBezTo>
                  <a:cubicBezTo>
                    <a:pt x="516" y="181"/>
                    <a:pt x="516" y="181"/>
                    <a:pt x="516" y="181"/>
                  </a:cubicBezTo>
                  <a:cubicBezTo>
                    <a:pt x="511" y="178"/>
                    <a:pt x="505" y="175"/>
                    <a:pt x="500" y="172"/>
                  </a:cubicBezTo>
                  <a:moveTo>
                    <a:pt x="488" y="76"/>
                  </a:moveTo>
                  <a:cubicBezTo>
                    <a:pt x="482" y="84"/>
                    <a:pt x="476" y="91"/>
                    <a:pt x="467" y="95"/>
                  </a:cubicBezTo>
                  <a:cubicBezTo>
                    <a:pt x="462" y="97"/>
                    <a:pt x="456" y="98"/>
                    <a:pt x="451" y="98"/>
                  </a:cubicBezTo>
                  <a:cubicBezTo>
                    <a:pt x="450" y="98"/>
                    <a:pt x="450" y="98"/>
                    <a:pt x="450" y="98"/>
                  </a:cubicBezTo>
                  <a:cubicBezTo>
                    <a:pt x="448" y="113"/>
                    <a:pt x="448" y="113"/>
                    <a:pt x="448" y="113"/>
                  </a:cubicBezTo>
                  <a:cubicBezTo>
                    <a:pt x="450" y="113"/>
                    <a:pt x="452" y="113"/>
                    <a:pt x="455" y="112"/>
                  </a:cubicBezTo>
                  <a:cubicBezTo>
                    <a:pt x="461" y="106"/>
                    <a:pt x="465" y="104"/>
                    <a:pt x="469" y="103"/>
                  </a:cubicBezTo>
                  <a:cubicBezTo>
                    <a:pt x="470" y="103"/>
                    <a:pt x="470" y="103"/>
                    <a:pt x="471" y="103"/>
                  </a:cubicBezTo>
                  <a:cubicBezTo>
                    <a:pt x="474" y="103"/>
                    <a:pt x="478" y="105"/>
                    <a:pt x="483" y="108"/>
                  </a:cubicBezTo>
                  <a:cubicBezTo>
                    <a:pt x="488" y="76"/>
                    <a:pt x="488" y="76"/>
                    <a:pt x="488" y="76"/>
                  </a:cubicBezTo>
                  <a:moveTo>
                    <a:pt x="501" y="67"/>
                  </a:moveTo>
                  <a:cubicBezTo>
                    <a:pt x="499" y="67"/>
                    <a:pt x="498" y="67"/>
                    <a:pt x="497" y="68"/>
                  </a:cubicBezTo>
                  <a:cubicBezTo>
                    <a:pt x="490" y="114"/>
                    <a:pt x="490" y="114"/>
                    <a:pt x="490" y="114"/>
                  </a:cubicBezTo>
                  <a:cubicBezTo>
                    <a:pt x="491" y="114"/>
                    <a:pt x="493" y="115"/>
                    <a:pt x="494" y="116"/>
                  </a:cubicBezTo>
                  <a:cubicBezTo>
                    <a:pt x="500" y="120"/>
                    <a:pt x="507" y="125"/>
                    <a:pt x="516" y="131"/>
                  </a:cubicBezTo>
                  <a:cubicBezTo>
                    <a:pt x="518" y="132"/>
                    <a:pt x="520" y="133"/>
                    <a:pt x="522" y="135"/>
                  </a:cubicBezTo>
                  <a:cubicBezTo>
                    <a:pt x="527" y="102"/>
                    <a:pt x="527" y="102"/>
                    <a:pt x="527" y="102"/>
                  </a:cubicBezTo>
                  <a:cubicBezTo>
                    <a:pt x="526" y="100"/>
                    <a:pt x="526" y="97"/>
                    <a:pt x="525" y="95"/>
                  </a:cubicBezTo>
                  <a:cubicBezTo>
                    <a:pt x="523" y="86"/>
                    <a:pt x="512" y="67"/>
                    <a:pt x="501" y="67"/>
                  </a:cubicBezTo>
                  <a:moveTo>
                    <a:pt x="370" y="24"/>
                  </a:moveTo>
                  <a:cubicBezTo>
                    <a:pt x="355" y="24"/>
                    <a:pt x="340" y="33"/>
                    <a:pt x="332" y="46"/>
                  </a:cubicBezTo>
                  <a:cubicBezTo>
                    <a:pt x="324" y="59"/>
                    <a:pt x="321" y="75"/>
                    <a:pt x="311" y="88"/>
                  </a:cubicBezTo>
                  <a:cubicBezTo>
                    <a:pt x="301" y="101"/>
                    <a:pt x="283" y="118"/>
                    <a:pt x="264" y="118"/>
                  </a:cubicBezTo>
                  <a:cubicBezTo>
                    <a:pt x="260" y="118"/>
                    <a:pt x="256" y="117"/>
                    <a:pt x="251" y="115"/>
                  </a:cubicBezTo>
                  <a:cubicBezTo>
                    <a:pt x="230" y="105"/>
                    <a:pt x="219" y="79"/>
                    <a:pt x="211" y="58"/>
                  </a:cubicBezTo>
                  <a:cubicBezTo>
                    <a:pt x="208" y="49"/>
                    <a:pt x="205" y="40"/>
                    <a:pt x="202" y="32"/>
                  </a:cubicBezTo>
                  <a:cubicBezTo>
                    <a:pt x="196" y="79"/>
                    <a:pt x="196" y="79"/>
                    <a:pt x="196" y="79"/>
                  </a:cubicBezTo>
                  <a:cubicBezTo>
                    <a:pt x="199" y="87"/>
                    <a:pt x="202" y="95"/>
                    <a:pt x="205" y="100"/>
                  </a:cubicBezTo>
                  <a:cubicBezTo>
                    <a:pt x="218" y="123"/>
                    <a:pt x="238" y="139"/>
                    <a:pt x="262" y="139"/>
                  </a:cubicBezTo>
                  <a:cubicBezTo>
                    <a:pt x="270" y="139"/>
                    <a:pt x="278" y="137"/>
                    <a:pt x="287" y="133"/>
                  </a:cubicBezTo>
                  <a:cubicBezTo>
                    <a:pt x="318" y="118"/>
                    <a:pt x="318" y="78"/>
                    <a:pt x="347" y="63"/>
                  </a:cubicBezTo>
                  <a:cubicBezTo>
                    <a:pt x="354" y="59"/>
                    <a:pt x="363" y="57"/>
                    <a:pt x="373" y="57"/>
                  </a:cubicBezTo>
                  <a:cubicBezTo>
                    <a:pt x="380" y="57"/>
                    <a:pt x="388" y="59"/>
                    <a:pt x="394" y="63"/>
                  </a:cubicBezTo>
                  <a:cubicBezTo>
                    <a:pt x="408" y="73"/>
                    <a:pt x="405" y="95"/>
                    <a:pt x="419" y="106"/>
                  </a:cubicBezTo>
                  <a:cubicBezTo>
                    <a:pt x="426" y="112"/>
                    <a:pt x="433" y="113"/>
                    <a:pt x="440" y="114"/>
                  </a:cubicBezTo>
                  <a:cubicBezTo>
                    <a:pt x="442" y="97"/>
                    <a:pt x="442" y="97"/>
                    <a:pt x="442" y="97"/>
                  </a:cubicBezTo>
                  <a:cubicBezTo>
                    <a:pt x="439" y="96"/>
                    <a:pt x="436" y="95"/>
                    <a:pt x="433" y="94"/>
                  </a:cubicBezTo>
                  <a:cubicBezTo>
                    <a:pt x="423" y="88"/>
                    <a:pt x="419" y="79"/>
                    <a:pt x="415" y="69"/>
                  </a:cubicBezTo>
                  <a:cubicBezTo>
                    <a:pt x="410" y="56"/>
                    <a:pt x="403" y="41"/>
                    <a:pt x="392" y="32"/>
                  </a:cubicBezTo>
                  <a:cubicBezTo>
                    <a:pt x="385" y="27"/>
                    <a:pt x="378" y="24"/>
                    <a:pt x="370" y="24"/>
                  </a:cubicBezTo>
                  <a:moveTo>
                    <a:pt x="155" y="3"/>
                  </a:moveTo>
                  <a:cubicBezTo>
                    <a:pt x="152" y="4"/>
                    <a:pt x="148" y="6"/>
                    <a:pt x="145" y="8"/>
                  </a:cubicBezTo>
                  <a:cubicBezTo>
                    <a:pt x="130" y="19"/>
                    <a:pt x="133" y="35"/>
                    <a:pt x="124" y="49"/>
                  </a:cubicBezTo>
                  <a:cubicBezTo>
                    <a:pt x="119" y="57"/>
                    <a:pt x="113" y="65"/>
                    <a:pt x="105" y="70"/>
                  </a:cubicBezTo>
                  <a:cubicBezTo>
                    <a:pt x="101" y="72"/>
                    <a:pt x="97" y="74"/>
                    <a:pt x="93" y="74"/>
                  </a:cubicBezTo>
                  <a:cubicBezTo>
                    <a:pt x="87" y="74"/>
                    <a:pt x="82" y="71"/>
                    <a:pt x="78" y="66"/>
                  </a:cubicBezTo>
                  <a:cubicBezTo>
                    <a:pt x="71" y="57"/>
                    <a:pt x="63" y="29"/>
                    <a:pt x="52" y="18"/>
                  </a:cubicBezTo>
                  <a:cubicBezTo>
                    <a:pt x="51" y="18"/>
                    <a:pt x="51" y="18"/>
                    <a:pt x="50" y="18"/>
                  </a:cubicBezTo>
                  <a:cubicBezTo>
                    <a:pt x="49" y="18"/>
                    <a:pt x="49" y="18"/>
                    <a:pt x="48" y="18"/>
                  </a:cubicBezTo>
                  <a:cubicBezTo>
                    <a:pt x="43" y="18"/>
                    <a:pt x="40" y="16"/>
                    <a:pt x="37" y="12"/>
                  </a:cubicBezTo>
                  <a:cubicBezTo>
                    <a:pt x="35" y="13"/>
                    <a:pt x="33" y="14"/>
                    <a:pt x="30" y="16"/>
                  </a:cubicBezTo>
                  <a:cubicBezTo>
                    <a:pt x="4" y="36"/>
                    <a:pt x="10" y="70"/>
                    <a:pt x="2" y="98"/>
                  </a:cubicBezTo>
                  <a:cubicBezTo>
                    <a:pt x="1" y="102"/>
                    <a:pt x="0" y="106"/>
                    <a:pt x="0" y="109"/>
                  </a:cubicBezTo>
                  <a:cubicBezTo>
                    <a:pt x="17" y="108"/>
                    <a:pt x="20" y="92"/>
                    <a:pt x="22" y="76"/>
                  </a:cubicBezTo>
                  <a:cubicBezTo>
                    <a:pt x="24" y="60"/>
                    <a:pt x="25" y="43"/>
                    <a:pt x="42" y="43"/>
                  </a:cubicBezTo>
                  <a:cubicBezTo>
                    <a:pt x="43" y="43"/>
                    <a:pt x="43" y="43"/>
                    <a:pt x="44" y="43"/>
                  </a:cubicBezTo>
                  <a:cubicBezTo>
                    <a:pt x="76" y="46"/>
                    <a:pt x="64" y="108"/>
                    <a:pt x="103" y="108"/>
                  </a:cubicBezTo>
                  <a:cubicBezTo>
                    <a:pt x="104" y="108"/>
                    <a:pt x="104" y="108"/>
                    <a:pt x="105" y="108"/>
                  </a:cubicBezTo>
                  <a:cubicBezTo>
                    <a:pt x="140" y="106"/>
                    <a:pt x="122" y="57"/>
                    <a:pt x="150" y="43"/>
                  </a:cubicBezTo>
                  <a:cubicBezTo>
                    <a:pt x="155" y="3"/>
                    <a:pt x="155" y="3"/>
                    <a:pt x="155" y="3"/>
                  </a:cubicBezTo>
                  <a:moveTo>
                    <a:pt x="168" y="0"/>
                  </a:moveTo>
                  <a:cubicBezTo>
                    <a:pt x="167" y="0"/>
                    <a:pt x="165" y="0"/>
                    <a:pt x="164" y="1"/>
                  </a:cubicBezTo>
                  <a:cubicBezTo>
                    <a:pt x="158" y="40"/>
                    <a:pt x="158" y="40"/>
                    <a:pt x="158" y="40"/>
                  </a:cubicBezTo>
                  <a:cubicBezTo>
                    <a:pt x="160" y="40"/>
                    <a:pt x="161" y="40"/>
                    <a:pt x="163" y="40"/>
                  </a:cubicBezTo>
                  <a:cubicBezTo>
                    <a:pt x="176" y="40"/>
                    <a:pt x="183" y="51"/>
                    <a:pt x="190" y="64"/>
                  </a:cubicBezTo>
                  <a:cubicBezTo>
                    <a:pt x="196" y="18"/>
                    <a:pt x="196" y="18"/>
                    <a:pt x="196" y="18"/>
                  </a:cubicBezTo>
                  <a:cubicBezTo>
                    <a:pt x="195" y="17"/>
                    <a:pt x="195" y="16"/>
                    <a:pt x="194" y="14"/>
                  </a:cubicBezTo>
                  <a:cubicBezTo>
                    <a:pt x="188" y="5"/>
                    <a:pt x="178" y="0"/>
                    <a:pt x="168" y="0"/>
                  </a:cubicBezTo>
                </a:path>
              </a:pathLst>
            </a:custGeom>
            <a:solidFill>
              <a:srgbClr val="FFB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0" name="Freeform 59"/>
            <p:cNvSpPr>
              <a:spLocks/>
            </p:cNvSpPr>
            <p:nvPr/>
          </p:nvSpPr>
          <p:spPr bwMode="auto">
            <a:xfrm>
              <a:off x="3164037" y="291658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1" name="Freeform 60"/>
            <p:cNvSpPr>
              <a:spLocks/>
            </p:cNvSpPr>
            <p:nvPr/>
          </p:nvSpPr>
          <p:spPr bwMode="auto">
            <a:xfrm>
              <a:off x="520850" y="2602260"/>
              <a:ext cx="12700" cy="12700"/>
            </a:xfrm>
            <a:custGeom>
              <a:avLst/>
              <a:gdLst>
                <a:gd name="T0" fmla="*/ 0 w 3"/>
                <a:gd name="T1" fmla="*/ 3 h 3"/>
                <a:gd name="T2" fmla="*/ 1 w 3"/>
                <a:gd name="T3" fmla="*/ 3 h 3"/>
                <a:gd name="T4" fmla="*/ 2 w 3"/>
                <a:gd name="T5" fmla="*/ 2 h 3"/>
                <a:gd name="T6" fmla="*/ 3 w 3"/>
                <a:gd name="T7" fmla="*/ 0 h 3"/>
                <a:gd name="T8" fmla="*/ 0 w 3"/>
                <a:gd name="T9" fmla="*/ 3 h 3"/>
              </a:gdLst>
              <a:ahLst/>
              <a:cxnLst>
                <a:cxn ang="0">
                  <a:pos x="T0" y="T1"/>
                </a:cxn>
                <a:cxn ang="0">
                  <a:pos x="T2" y="T3"/>
                </a:cxn>
                <a:cxn ang="0">
                  <a:pos x="T4" y="T5"/>
                </a:cxn>
                <a:cxn ang="0">
                  <a:pos x="T6" y="T7"/>
                </a:cxn>
                <a:cxn ang="0">
                  <a:pos x="T8" y="T9"/>
                </a:cxn>
              </a:cxnLst>
              <a:rect l="0" t="0" r="r" b="b"/>
              <a:pathLst>
                <a:path w="3" h="3">
                  <a:moveTo>
                    <a:pt x="0" y="3"/>
                  </a:moveTo>
                  <a:cubicBezTo>
                    <a:pt x="1" y="3"/>
                    <a:pt x="1" y="3"/>
                    <a:pt x="1" y="3"/>
                  </a:cubicBezTo>
                  <a:cubicBezTo>
                    <a:pt x="1" y="3"/>
                    <a:pt x="2" y="3"/>
                    <a:pt x="2" y="2"/>
                  </a:cubicBezTo>
                  <a:cubicBezTo>
                    <a:pt x="2" y="2"/>
                    <a:pt x="3" y="1"/>
                    <a:pt x="3" y="0"/>
                  </a:cubicBezTo>
                  <a:cubicBezTo>
                    <a:pt x="2" y="1"/>
                    <a:pt x="1" y="2"/>
                    <a:pt x="0"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2" name="Freeform 61"/>
            <p:cNvSpPr>
              <a:spLocks/>
            </p:cNvSpPr>
            <p:nvPr/>
          </p:nvSpPr>
          <p:spPr bwMode="auto">
            <a:xfrm>
              <a:off x="3164037" y="2916585"/>
              <a:ext cx="0" cy="4763"/>
            </a:xfrm>
            <a:custGeom>
              <a:avLst/>
              <a:gdLst>
                <a:gd name="T0" fmla="*/ 3 h 3"/>
                <a:gd name="T1" fmla="*/ 0 h 3"/>
                <a:gd name="T2" fmla="*/ 3 h 3"/>
              </a:gdLst>
              <a:ahLst/>
              <a:cxnLst>
                <a:cxn ang="0">
                  <a:pos x="0" y="T0"/>
                </a:cxn>
                <a:cxn ang="0">
                  <a:pos x="0" y="T1"/>
                </a:cxn>
                <a:cxn ang="0">
                  <a:pos x="0" y="T2"/>
                </a:cxn>
              </a:cxnLst>
              <a:rect l="0" t="0" r="r" b="b"/>
              <a:pathLst>
                <a:path h="3">
                  <a:moveTo>
                    <a:pt x="0" y="3"/>
                  </a:moveTo>
                  <a:lnTo>
                    <a:pt x="0" y="0"/>
                  </a:lnTo>
                  <a:lnTo>
                    <a:pt x="0" y="3"/>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3" name="Freeform 62"/>
            <p:cNvSpPr>
              <a:spLocks/>
            </p:cNvSpPr>
            <p:nvPr/>
          </p:nvSpPr>
          <p:spPr bwMode="auto">
            <a:xfrm>
              <a:off x="512912" y="2589560"/>
              <a:ext cx="3175"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4" name="Freeform 63"/>
            <p:cNvSpPr>
              <a:spLocks/>
            </p:cNvSpPr>
            <p:nvPr/>
          </p:nvSpPr>
          <p:spPr bwMode="auto">
            <a:xfrm>
              <a:off x="350987" y="2530823"/>
              <a:ext cx="2828925" cy="1439863"/>
            </a:xfrm>
            <a:custGeom>
              <a:avLst/>
              <a:gdLst>
                <a:gd name="T0" fmla="*/ 39 w 666"/>
                <a:gd name="T1" fmla="*/ 52 h 339"/>
                <a:gd name="T2" fmla="*/ 42 w 666"/>
                <a:gd name="T3" fmla="*/ 19 h 339"/>
                <a:gd name="T4" fmla="*/ 41 w 666"/>
                <a:gd name="T5" fmla="*/ 20 h 339"/>
                <a:gd name="T6" fmla="*/ 40 w 666"/>
                <a:gd name="T7" fmla="*/ 20 h 339"/>
                <a:gd name="T8" fmla="*/ 43 w 666"/>
                <a:gd name="T9" fmla="*/ 17 h 339"/>
                <a:gd name="T10" fmla="*/ 42 w 666"/>
                <a:gd name="T11" fmla="*/ 19 h 339"/>
                <a:gd name="T12" fmla="*/ 43 w 666"/>
                <a:gd name="T13" fmla="*/ 18 h 339"/>
                <a:gd name="T14" fmla="*/ 76 w 666"/>
                <a:gd name="T15" fmla="*/ 8 h 339"/>
                <a:gd name="T16" fmla="*/ 144 w 666"/>
                <a:gd name="T17" fmla="*/ 6 h 339"/>
                <a:gd name="T18" fmla="*/ 356 w 666"/>
                <a:gd name="T19" fmla="*/ 21 h 339"/>
                <a:gd name="T20" fmla="*/ 564 w 666"/>
                <a:gd name="T21" fmla="*/ 54 h 339"/>
                <a:gd name="T22" fmla="*/ 629 w 666"/>
                <a:gd name="T23" fmla="*/ 72 h 339"/>
                <a:gd name="T24" fmla="*/ 661 w 666"/>
                <a:gd name="T25" fmla="*/ 89 h 339"/>
                <a:gd name="T26" fmla="*/ 661 w 666"/>
                <a:gd name="T27" fmla="*/ 91 h 339"/>
                <a:gd name="T28" fmla="*/ 661 w 666"/>
                <a:gd name="T29" fmla="*/ 90 h 339"/>
                <a:gd name="T30" fmla="*/ 664 w 666"/>
                <a:gd name="T31" fmla="*/ 86 h 339"/>
                <a:gd name="T32" fmla="*/ 664 w 666"/>
                <a:gd name="T33" fmla="*/ 87 h 339"/>
                <a:gd name="T34" fmla="*/ 666 w 666"/>
                <a:gd name="T35" fmla="*/ 87 h 339"/>
                <a:gd name="T36" fmla="*/ 646 w 666"/>
                <a:gd name="T37" fmla="*/ 72 h 339"/>
                <a:gd name="T38" fmla="*/ 584 w 666"/>
                <a:gd name="T39" fmla="*/ 53 h 339"/>
                <a:gd name="T40" fmla="*/ 362 w 666"/>
                <a:gd name="T41" fmla="*/ 15 h 339"/>
                <a:gd name="T42" fmla="*/ 129 w 666"/>
                <a:gd name="T43" fmla="*/ 0 h 339"/>
                <a:gd name="T44" fmla="*/ 62 w 666"/>
                <a:gd name="T45" fmla="*/ 4 h 339"/>
                <a:gd name="T46" fmla="*/ 45 w 666"/>
                <a:gd name="T47" fmla="*/ 9 h 339"/>
                <a:gd name="T48" fmla="*/ 40 w 666"/>
                <a:gd name="T49" fmla="*/ 13 h 339"/>
                <a:gd name="T50" fmla="*/ 38 w 666"/>
                <a:gd name="T51" fmla="*/ 14 h 339"/>
                <a:gd name="T52" fmla="*/ 39 w 666"/>
                <a:gd name="T53" fmla="*/ 14 h 339"/>
                <a:gd name="T54" fmla="*/ 40 w 666"/>
                <a:gd name="T55" fmla="*/ 14 h 339"/>
                <a:gd name="T56" fmla="*/ 39 w 666"/>
                <a:gd name="T57" fmla="*/ 14 h 339"/>
                <a:gd name="T58" fmla="*/ 38 w 666"/>
                <a:gd name="T59" fmla="*/ 14 h 339"/>
                <a:gd name="T60" fmla="*/ 37 w 666"/>
                <a:gd name="T61" fmla="*/ 17 h 339"/>
                <a:gd name="T62" fmla="*/ 0 w 666"/>
                <a:gd name="T63" fmla="*/ 339 h 339"/>
                <a:gd name="T64" fmla="*/ 5 w 666"/>
                <a:gd name="T65" fmla="*/ 339 h 339"/>
                <a:gd name="T66" fmla="*/ 39 w 666"/>
                <a:gd name="T67" fmla="*/ 52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66" h="339">
                  <a:moveTo>
                    <a:pt x="39" y="52"/>
                  </a:moveTo>
                  <a:cubicBezTo>
                    <a:pt x="40" y="41"/>
                    <a:pt x="41" y="30"/>
                    <a:pt x="42" y="19"/>
                  </a:cubicBezTo>
                  <a:cubicBezTo>
                    <a:pt x="42" y="20"/>
                    <a:pt x="41" y="20"/>
                    <a:pt x="41" y="20"/>
                  </a:cubicBezTo>
                  <a:cubicBezTo>
                    <a:pt x="40" y="20"/>
                    <a:pt x="40" y="20"/>
                    <a:pt x="40" y="20"/>
                  </a:cubicBezTo>
                  <a:cubicBezTo>
                    <a:pt x="41" y="19"/>
                    <a:pt x="42" y="18"/>
                    <a:pt x="43" y="17"/>
                  </a:cubicBezTo>
                  <a:cubicBezTo>
                    <a:pt x="43" y="18"/>
                    <a:pt x="42" y="19"/>
                    <a:pt x="42" y="19"/>
                  </a:cubicBezTo>
                  <a:cubicBezTo>
                    <a:pt x="43" y="19"/>
                    <a:pt x="43" y="18"/>
                    <a:pt x="43" y="18"/>
                  </a:cubicBezTo>
                  <a:cubicBezTo>
                    <a:pt x="46" y="10"/>
                    <a:pt x="70" y="9"/>
                    <a:pt x="76" y="8"/>
                  </a:cubicBezTo>
                  <a:cubicBezTo>
                    <a:pt x="99" y="6"/>
                    <a:pt x="122" y="5"/>
                    <a:pt x="144" y="6"/>
                  </a:cubicBezTo>
                  <a:cubicBezTo>
                    <a:pt x="215" y="6"/>
                    <a:pt x="286" y="12"/>
                    <a:pt x="356" y="21"/>
                  </a:cubicBezTo>
                  <a:cubicBezTo>
                    <a:pt x="426" y="29"/>
                    <a:pt x="495" y="39"/>
                    <a:pt x="564" y="54"/>
                  </a:cubicBezTo>
                  <a:cubicBezTo>
                    <a:pt x="586" y="59"/>
                    <a:pt x="608" y="64"/>
                    <a:pt x="629" y="72"/>
                  </a:cubicBezTo>
                  <a:cubicBezTo>
                    <a:pt x="636" y="74"/>
                    <a:pt x="660" y="80"/>
                    <a:pt x="661" y="89"/>
                  </a:cubicBezTo>
                  <a:cubicBezTo>
                    <a:pt x="661" y="90"/>
                    <a:pt x="661" y="90"/>
                    <a:pt x="661" y="91"/>
                  </a:cubicBezTo>
                  <a:cubicBezTo>
                    <a:pt x="661" y="90"/>
                    <a:pt x="661" y="90"/>
                    <a:pt x="661" y="90"/>
                  </a:cubicBezTo>
                  <a:cubicBezTo>
                    <a:pt x="661" y="89"/>
                    <a:pt x="662" y="86"/>
                    <a:pt x="664" y="86"/>
                  </a:cubicBezTo>
                  <a:cubicBezTo>
                    <a:pt x="664" y="87"/>
                    <a:pt x="664" y="87"/>
                    <a:pt x="664" y="87"/>
                  </a:cubicBezTo>
                  <a:cubicBezTo>
                    <a:pt x="665" y="87"/>
                    <a:pt x="666" y="87"/>
                    <a:pt x="666" y="87"/>
                  </a:cubicBezTo>
                  <a:cubicBezTo>
                    <a:pt x="664" y="79"/>
                    <a:pt x="653" y="75"/>
                    <a:pt x="646" y="72"/>
                  </a:cubicBezTo>
                  <a:cubicBezTo>
                    <a:pt x="626" y="63"/>
                    <a:pt x="605" y="58"/>
                    <a:pt x="584" y="53"/>
                  </a:cubicBezTo>
                  <a:cubicBezTo>
                    <a:pt x="511" y="35"/>
                    <a:pt x="436" y="24"/>
                    <a:pt x="362" y="15"/>
                  </a:cubicBezTo>
                  <a:cubicBezTo>
                    <a:pt x="285" y="6"/>
                    <a:pt x="207" y="0"/>
                    <a:pt x="129" y="0"/>
                  </a:cubicBezTo>
                  <a:cubicBezTo>
                    <a:pt x="107" y="0"/>
                    <a:pt x="84" y="1"/>
                    <a:pt x="62" y="4"/>
                  </a:cubicBezTo>
                  <a:cubicBezTo>
                    <a:pt x="56" y="5"/>
                    <a:pt x="50" y="7"/>
                    <a:pt x="45" y="9"/>
                  </a:cubicBezTo>
                  <a:cubicBezTo>
                    <a:pt x="43" y="10"/>
                    <a:pt x="41" y="11"/>
                    <a:pt x="40" y="13"/>
                  </a:cubicBezTo>
                  <a:cubicBezTo>
                    <a:pt x="38" y="14"/>
                    <a:pt x="38" y="15"/>
                    <a:pt x="38" y="14"/>
                  </a:cubicBezTo>
                  <a:cubicBezTo>
                    <a:pt x="39" y="14"/>
                    <a:pt x="39" y="14"/>
                    <a:pt x="39" y="14"/>
                  </a:cubicBezTo>
                  <a:cubicBezTo>
                    <a:pt x="40" y="14"/>
                    <a:pt x="40" y="14"/>
                    <a:pt x="40" y="14"/>
                  </a:cubicBezTo>
                  <a:cubicBezTo>
                    <a:pt x="39" y="14"/>
                    <a:pt x="39" y="14"/>
                    <a:pt x="39" y="14"/>
                  </a:cubicBezTo>
                  <a:cubicBezTo>
                    <a:pt x="38" y="14"/>
                    <a:pt x="38" y="14"/>
                    <a:pt x="38" y="14"/>
                  </a:cubicBezTo>
                  <a:cubicBezTo>
                    <a:pt x="38" y="15"/>
                    <a:pt x="37" y="16"/>
                    <a:pt x="37" y="17"/>
                  </a:cubicBezTo>
                  <a:cubicBezTo>
                    <a:pt x="24" y="125"/>
                    <a:pt x="12" y="232"/>
                    <a:pt x="0" y="339"/>
                  </a:cubicBezTo>
                  <a:cubicBezTo>
                    <a:pt x="5" y="339"/>
                    <a:pt x="5" y="339"/>
                    <a:pt x="5" y="339"/>
                  </a:cubicBezTo>
                  <a:cubicBezTo>
                    <a:pt x="16" y="244"/>
                    <a:pt x="27" y="148"/>
                    <a:pt x="39" y="5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5" name="Freeform 64"/>
            <p:cNvSpPr>
              <a:spLocks/>
            </p:cNvSpPr>
            <p:nvPr/>
          </p:nvSpPr>
          <p:spPr bwMode="auto">
            <a:xfrm>
              <a:off x="3159275" y="2895948"/>
              <a:ext cx="25400" cy="25400"/>
            </a:xfrm>
            <a:custGeom>
              <a:avLst/>
              <a:gdLst>
                <a:gd name="T0" fmla="*/ 3 w 6"/>
                <a:gd name="T1" fmla="*/ 0 h 6"/>
                <a:gd name="T2" fmla="*/ 0 w 6"/>
                <a:gd name="T3" fmla="*/ 4 h 6"/>
                <a:gd name="T4" fmla="*/ 1 w 6"/>
                <a:gd name="T5" fmla="*/ 3 h 6"/>
                <a:gd name="T6" fmla="*/ 3 w 6"/>
                <a:gd name="T7" fmla="*/ 6 h 6"/>
                <a:gd name="T8" fmla="*/ 6 w 6"/>
                <a:gd name="T9" fmla="*/ 3 h 6"/>
                <a:gd name="T10" fmla="*/ 5 w 6"/>
                <a:gd name="T11" fmla="*/ 1 h 6"/>
                <a:gd name="T12" fmla="*/ 3 w 6"/>
                <a:gd name="T13" fmla="*/ 1 h 6"/>
                <a:gd name="T14" fmla="*/ 3 w 6"/>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3" y="0"/>
                  </a:moveTo>
                  <a:cubicBezTo>
                    <a:pt x="1" y="0"/>
                    <a:pt x="0" y="3"/>
                    <a:pt x="0" y="4"/>
                  </a:cubicBezTo>
                  <a:cubicBezTo>
                    <a:pt x="1" y="3"/>
                    <a:pt x="1" y="3"/>
                    <a:pt x="1" y="3"/>
                  </a:cubicBezTo>
                  <a:cubicBezTo>
                    <a:pt x="1" y="4"/>
                    <a:pt x="2" y="5"/>
                    <a:pt x="3" y="6"/>
                  </a:cubicBezTo>
                  <a:cubicBezTo>
                    <a:pt x="5" y="6"/>
                    <a:pt x="6" y="5"/>
                    <a:pt x="6" y="3"/>
                  </a:cubicBezTo>
                  <a:cubicBezTo>
                    <a:pt x="6" y="3"/>
                    <a:pt x="6" y="2"/>
                    <a:pt x="5" y="1"/>
                  </a:cubicBezTo>
                  <a:cubicBezTo>
                    <a:pt x="5" y="1"/>
                    <a:pt x="4" y="1"/>
                    <a:pt x="3" y="1"/>
                  </a:cubicBezTo>
                  <a:lnTo>
                    <a:pt x="3"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6" name="Freeform 65"/>
            <p:cNvSpPr>
              <a:spLocks/>
            </p:cNvSpPr>
            <p:nvPr/>
          </p:nvSpPr>
          <p:spPr bwMode="auto">
            <a:xfrm>
              <a:off x="3040212" y="2900710"/>
              <a:ext cx="144462" cy="1069975"/>
            </a:xfrm>
            <a:custGeom>
              <a:avLst/>
              <a:gdLst>
                <a:gd name="T0" fmla="*/ 31 w 34"/>
                <a:gd name="T1" fmla="*/ 5 h 252"/>
                <a:gd name="T2" fmla="*/ 31 w 34"/>
                <a:gd name="T3" fmla="*/ 5 h 252"/>
                <a:gd name="T4" fmla="*/ 31 w 34"/>
                <a:gd name="T5" fmla="*/ 5 h 252"/>
                <a:gd name="T6" fmla="*/ 29 w 34"/>
                <a:gd name="T7" fmla="*/ 5 h 252"/>
                <a:gd name="T8" fmla="*/ 29 w 34"/>
                <a:gd name="T9" fmla="*/ 4 h 252"/>
                <a:gd name="T10" fmla="*/ 29 w 34"/>
                <a:gd name="T11" fmla="*/ 4 h 252"/>
                <a:gd name="T12" fmla="*/ 28 w 34"/>
                <a:gd name="T13" fmla="*/ 4 h 252"/>
                <a:gd name="T14" fmla="*/ 0 w 34"/>
                <a:gd name="T15" fmla="*/ 252 h 252"/>
                <a:gd name="T16" fmla="*/ 5 w 34"/>
                <a:gd name="T17" fmla="*/ 252 h 252"/>
                <a:gd name="T18" fmla="*/ 30 w 34"/>
                <a:gd name="T19" fmla="*/ 38 h 252"/>
                <a:gd name="T20" fmla="*/ 34 w 34"/>
                <a:gd name="T21" fmla="*/ 2 h 252"/>
                <a:gd name="T22" fmla="*/ 33 w 34"/>
                <a:gd name="T23" fmla="*/ 0 h 252"/>
                <a:gd name="T24" fmla="*/ 34 w 34"/>
                <a:gd name="T25" fmla="*/ 2 h 252"/>
                <a:gd name="T26" fmla="*/ 31 w 34"/>
                <a:gd name="T27" fmla="*/ 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252">
                  <a:moveTo>
                    <a:pt x="31" y="5"/>
                  </a:moveTo>
                  <a:cubicBezTo>
                    <a:pt x="31" y="5"/>
                    <a:pt x="31" y="5"/>
                    <a:pt x="31" y="5"/>
                  </a:cubicBezTo>
                  <a:cubicBezTo>
                    <a:pt x="31" y="5"/>
                    <a:pt x="31" y="5"/>
                    <a:pt x="31" y="5"/>
                  </a:cubicBezTo>
                  <a:cubicBezTo>
                    <a:pt x="30" y="5"/>
                    <a:pt x="30" y="5"/>
                    <a:pt x="29" y="5"/>
                  </a:cubicBezTo>
                  <a:cubicBezTo>
                    <a:pt x="29" y="4"/>
                    <a:pt x="29" y="4"/>
                    <a:pt x="29" y="4"/>
                  </a:cubicBezTo>
                  <a:cubicBezTo>
                    <a:pt x="29" y="4"/>
                    <a:pt x="29" y="4"/>
                    <a:pt x="29" y="4"/>
                  </a:cubicBezTo>
                  <a:cubicBezTo>
                    <a:pt x="28" y="4"/>
                    <a:pt x="28" y="4"/>
                    <a:pt x="28" y="4"/>
                  </a:cubicBezTo>
                  <a:cubicBezTo>
                    <a:pt x="19" y="87"/>
                    <a:pt x="9" y="170"/>
                    <a:pt x="0" y="252"/>
                  </a:cubicBezTo>
                  <a:cubicBezTo>
                    <a:pt x="5" y="252"/>
                    <a:pt x="5" y="252"/>
                    <a:pt x="5" y="252"/>
                  </a:cubicBezTo>
                  <a:cubicBezTo>
                    <a:pt x="14" y="181"/>
                    <a:pt x="22" y="109"/>
                    <a:pt x="30" y="38"/>
                  </a:cubicBezTo>
                  <a:cubicBezTo>
                    <a:pt x="32" y="26"/>
                    <a:pt x="33" y="14"/>
                    <a:pt x="34" y="2"/>
                  </a:cubicBezTo>
                  <a:cubicBezTo>
                    <a:pt x="34" y="2"/>
                    <a:pt x="34" y="1"/>
                    <a:pt x="33" y="0"/>
                  </a:cubicBezTo>
                  <a:cubicBezTo>
                    <a:pt x="34" y="1"/>
                    <a:pt x="34" y="2"/>
                    <a:pt x="34" y="2"/>
                  </a:cubicBezTo>
                  <a:cubicBezTo>
                    <a:pt x="34" y="4"/>
                    <a:pt x="33" y="5"/>
                    <a:pt x="31"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7" name="Freeform 66"/>
            <p:cNvSpPr>
              <a:spLocks/>
            </p:cNvSpPr>
            <p:nvPr/>
          </p:nvSpPr>
          <p:spPr bwMode="auto">
            <a:xfrm>
              <a:off x="3164037" y="2921348"/>
              <a:ext cx="7937" cy="0"/>
            </a:xfrm>
            <a:custGeom>
              <a:avLst/>
              <a:gdLst>
                <a:gd name="T0" fmla="*/ 0 w 2"/>
                <a:gd name="T1" fmla="*/ 2 w 2"/>
                <a:gd name="T2" fmla="*/ 2 w 2"/>
                <a:gd name="T3" fmla="*/ 2 w 2"/>
                <a:gd name="T4" fmla="*/ 0 w 2"/>
              </a:gdLst>
              <a:ahLst/>
              <a:cxnLst>
                <a:cxn ang="0">
                  <a:pos x="T0" y="0"/>
                </a:cxn>
                <a:cxn ang="0">
                  <a:pos x="T1" y="0"/>
                </a:cxn>
                <a:cxn ang="0">
                  <a:pos x="T2" y="0"/>
                </a:cxn>
                <a:cxn ang="0">
                  <a:pos x="T3" y="0"/>
                </a:cxn>
                <a:cxn ang="0">
                  <a:pos x="T4" y="0"/>
                </a:cxn>
              </a:cxnLst>
              <a:rect l="0" t="0" r="r" b="b"/>
              <a:pathLst>
                <a:path w="2">
                  <a:moveTo>
                    <a:pt x="0" y="0"/>
                  </a:moveTo>
                  <a:cubicBezTo>
                    <a:pt x="1" y="0"/>
                    <a:pt x="1" y="0"/>
                    <a:pt x="2" y="0"/>
                  </a:cubicBezTo>
                  <a:cubicBezTo>
                    <a:pt x="2" y="0"/>
                    <a:pt x="2" y="0"/>
                    <a:pt x="2" y="0"/>
                  </a:cubicBezTo>
                  <a:cubicBezTo>
                    <a:pt x="2" y="0"/>
                    <a:pt x="2" y="0"/>
                    <a:pt x="2" y="0"/>
                  </a:cubicBezTo>
                  <a:cubicBezTo>
                    <a:pt x="2" y="0"/>
                    <a:pt x="1" y="0"/>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8" name="Freeform 67"/>
            <p:cNvSpPr>
              <a:spLocks/>
            </p:cNvSpPr>
            <p:nvPr/>
          </p:nvSpPr>
          <p:spPr bwMode="auto">
            <a:xfrm>
              <a:off x="3159275" y="2908648"/>
              <a:ext cx="12700" cy="12700"/>
            </a:xfrm>
            <a:custGeom>
              <a:avLst/>
              <a:gdLst>
                <a:gd name="T0" fmla="*/ 1 w 3"/>
                <a:gd name="T1" fmla="*/ 2 h 3"/>
                <a:gd name="T2" fmla="*/ 1 w 3"/>
                <a:gd name="T3" fmla="*/ 3 h 3"/>
                <a:gd name="T4" fmla="*/ 3 w 3"/>
                <a:gd name="T5" fmla="*/ 3 h 3"/>
                <a:gd name="T6" fmla="*/ 1 w 3"/>
                <a:gd name="T7" fmla="*/ 0 h 3"/>
                <a:gd name="T8" fmla="*/ 0 w 3"/>
                <a:gd name="T9" fmla="*/ 1 h 3"/>
                <a:gd name="T10" fmla="*/ 1 w 3"/>
                <a:gd name="T11" fmla="*/ 2 h 3"/>
              </a:gdLst>
              <a:ahLst/>
              <a:cxnLst>
                <a:cxn ang="0">
                  <a:pos x="T0" y="T1"/>
                </a:cxn>
                <a:cxn ang="0">
                  <a:pos x="T2" y="T3"/>
                </a:cxn>
                <a:cxn ang="0">
                  <a:pos x="T4" y="T5"/>
                </a:cxn>
                <a:cxn ang="0">
                  <a:pos x="T6" y="T7"/>
                </a:cxn>
                <a:cxn ang="0">
                  <a:pos x="T8" y="T9"/>
                </a:cxn>
                <a:cxn ang="0">
                  <a:pos x="T10" y="T11"/>
                </a:cxn>
              </a:cxnLst>
              <a:rect l="0" t="0" r="r" b="b"/>
              <a:pathLst>
                <a:path w="3" h="3">
                  <a:moveTo>
                    <a:pt x="1" y="2"/>
                  </a:moveTo>
                  <a:cubicBezTo>
                    <a:pt x="1" y="3"/>
                    <a:pt x="1" y="3"/>
                    <a:pt x="1" y="3"/>
                  </a:cubicBezTo>
                  <a:cubicBezTo>
                    <a:pt x="2" y="3"/>
                    <a:pt x="3" y="3"/>
                    <a:pt x="3" y="3"/>
                  </a:cubicBezTo>
                  <a:cubicBezTo>
                    <a:pt x="2" y="2"/>
                    <a:pt x="1" y="1"/>
                    <a:pt x="1" y="0"/>
                  </a:cubicBezTo>
                  <a:cubicBezTo>
                    <a:pt x="0" y="1"/>
                    <a:pt x="0" y="1"/>
                    <a:pt x="0" y="1"/>
                  </a:cubicBezTo>
                  <a:cubicBezTo>
                    <a:pt x="1" y="2"/>
                    <a:pt x="1" y="2"/>
                    <a:pt x="1"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9" name="Freeform 68"/>
            <p:cNvSpPr>
              <a:spLocks/>
            </p:cNvSpPr>
            <p:nvPr/>
          </p:nvSpPr>
          <p:spPr bwMode="auto">
            <a:xfrm>
              <a:off x="3159275" y="2913410"/>
              <a:ext cx="4762" cy="3175"/>
            </a:xfrm>
            <a:custGeom>
              <a:avLst/>
              <a:gdLst>
                <a:gd name="T0" fmla="*/ 0 w 3"/>
                <a:gd name="T1" fmla="*/ 0 h 2"/>
                <a:gd name="T2" fmla="*/ 0 w 3"/>
                <a:gd name="T3" fmla="*/ 2 h 2"/>
                <a:gd name="T4" fmla="*/ 3 w 3"/>
                <a:gd name="T5" fmla="*/ 2 h 2"/>
                <a:gd name="T6" fmla="*/ 0 w 3"/>
                <a:gd name="T7" fmla="*/ 0 h 2"/>
              </a:gdLst>
              <a:ahLst/>
              <a:cxnLst>
                <a:cxn ang="0">
                  <a:pos x="T0" y="T1"/>
                </a:cxn>
                <a:cxn ang="0">
                  <a:pos x="T2" y="T3"/>
                </a:cxn>
                <a:cxn ang="0">
                  <a:pos x="T4" y="T5"/>
                </a:cxn>
                <a:cxn ang="0">
                  <a:pos x="T6" y="T7"/>
                </a:cxn>
              </a:cxnLst>
              <a:rect l="0" t="0" r="r" b="b"/>
              <a:pathLst>
                <a:path w="3" h="2">
                  <a:moveTo>
                    <a:pt x="0" y="0"/>
                  </a:moveTo>
                  <a:lnTo>
                    <a:pt x="0" y="2"/>
                  </a:lnTo>
                  <a:lnTo>
                    <a:pt x="3" y="2"/>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0" name="Freeform 69"/>
            <p:cNvSpPr>
              <a:spLocks/>
            </p:cNvSpPr>
            <p:nvPr/>
          </p:nvSpPr>
          <p:spPr bwMode="auto">
            <a:xfrm>
              <a:off x="946300" y="878235"/>
              <a:ext cx="1984375" cy="676275"/>
            </a:xfrm>
            <a:custGeom>
              <a:avLst/>
              <a:gdLst>
                <a:gd name="T0" fmla="*/ 31 w 467"/>
                <a:gd name="T1" fmla="*/ 19 h 159"/>
                <a:gd name="T2" fmla="*/ 169 w 467"/>
                <a:gd name="T3" fmla="*/ 2 h 159"/>
                <a:gd name="T4" fmla="*/ 235 w 467"/>
                <a:gd name="T5" fmla="*/ 2 h 159"/>
                <a:gd name="T6" fmla="*/ 429 w 467"/>
                <a:gd name="T7" fmla="*/ 13 h 159"/>
                <a:gd name="T8" fmla="*/ 446 w 467"/>
                <a:gd name="T9" fmla="*/ 104 h 159"/>
                <a:gd name="T10" fmla="*/ 381 w 467"/>
                <a:gd name="T11" fmla="*/ 59 h 159"/>
                <a:gd name="T12" fmla="*/ 359 w 467"/>
                <a:gd name="T13" fmla="*/ 98 h 159"/>
                <a:gd name="T14" fmla="*/ 321 w 467"/>
                <a:gd name="T15" fmla="*/ 136 h 159"/>
                <a:gd name="T16" fmla="*/ 257 w 467"/>
                <a:gd name="T17" fmla="*/ 51 h 159"/>
                <a:gd name="T18" fmla="*/ 201 w 467"/>
                <a:gd name="T19" fmla="*/ 108 h 159"/>
                <a:gd name="T20" fmla="*/ 147 w 467"/>
                <a:gd name="T21" fmla="*/ 38 h 159"/>
                <a:gd name="T22" fmla="*/ 105 w 467"/>
                <a:gd name="T23" fmla="*/ 102 h 159"/>
                <a:gd name="T24" fmla="*/ 86 w 467"/>
                <a:gd name="T25" fmla="*/ 63 h 159"/>
                <a:gd name="T26" fmla="*/ 73 w 467"/>
                <a:gd name="T27" fmla="*/ 108 h 159"/>
                <a:gd name="T28" fmla="*/ 52 w 467"/>
                <a:gd name="T29" fmla="*/ 155 h 159"/>
                <a:gd name="T30" fmla="*/ 31 w 467"/>
                <a:gd name="T31" fmla="*/ 1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7" h="159">
                  <a:moveTo>
                    <a:pt x="31" y="19"/>
                  </a:moveTo>
                  <a:cubicBezTo>
                    <a:pt x="56" y="10"/>
                    <a:pt x="124" y="0"/>
                    <a:pt x="169" y="2"/>
                  </a:cubicBezTo>
                  <a:cubicBezTo>
                    <a:pt x="181" y="3"/>
                    <a:pt x="206" y="3"/>
                    <a:pt x="235" y="2"/>
                  </a:cubicBezTo>
                  <a:cubicBezTo>
                    <a:pt x="307" y="2"/>
                    <a:pt x="408" y="2"/>
                    <a:pt x="429" y="13"/>
                  </a:cubicBezTo>
                  <a:cubicBezTo>
                    <a:pt x="459" y="27"/>
                    <a:pt x="467" y="85"/>
                    <a:pt x="446" y="104"/>
                  </a:cubicBezTo>
                  <a:cubicBezTo>
                    <a:pt x="425" y="123"/>
                    <a:pt x="410" y="61"/>
                    <a:pt x="381" y="59"/>
                  </a:cubicBezTo>
                  <a:cubicBezTo>
                    <a:pt x="367" y="58"/>
                    <a:pt x="363" y="78"/>
                    <a:pt x="359" y="98"/>
                  </a:cubicBezTo>
                  <a:cubicBezTo>
                    <a:pt x="354" y="120"/>
                    <a:pt x="347" y="142"/>
                    <a:pt x="321" y="136"/>
                  </a:cubicBezTo>
                  <a:cubicBezTo>
                    <a:pt x="288" y="127"/>
                    <a:pt x="287" y="45"/>
                    <a:pt x="257" y="51"/>
                  </a:cubicBezTo>
                  <a:cubicBezTo>
                    <a:pt x="228" y="57"/>
                    <a:pt x="247" y="138"/>
                    <a:pt x="201" y="108"/>
                  </a:cubicBezTo>
                  <a:cubicBezTo>
                    <a:pt x="181" y="94"/>
                    <a:pt x="188" y="22"/>
                    <a:pt x="147" y="38"/>
                  </a:cubicBezTo>
                  <a:cubicBezTo>
                    <a:pt x="128" y="45"/>
                    <a:pt x="138" y="142"/>
                    <a:pt x="105" y="102"/>
                  </a:cubicBezTo>
                  <a:cubicBezTo>
                    <a:pt x="98" y="92"/>
                    <a:pt x="109" y="59"/>
                    <a:pt x="86" y="63"/>
                  </a:cubicBezTo>
                  <a:cubicBezTo>
                    <a:pt x="72" y="66"/>
                    <a:pt x="74" y="96"/>
                    <a:pt x="73" y="108"/>
                  </a:cubicBezTo>
                  <a:cubicBezTo>
                    <a:pt x="73" y="127"/>
                    <a:pt x="76" y="152"/>
                    <a:pt x="52" y="155"/>
                  </a:cubicBezTo>
                  <a:cubicBezTo>
                    <a:pt x="12" y="159"/>
                    <a:pt x="0" y="29"/>
                    <a:pt x="31" y="19"/>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1" name="Freeform 70"/>
            <p:cNvSpPr>
              <a:spLocks/>
            </p:cNvSpPr>
            <p:nvPr/>
          </p:nvSpPr>
          <p:spPr bwMode="auto">
            <a:xfrm>
              <a:off x="984400" y="873473"/>
              <a:ext cx="1931987" cy="701675"/>
            </a:xfrm>
            <a:custGeom>
              <a:avLst/>
              <a:gdLst>
                <a:gd name="T0" fmla="*/ 23 w 455"/>
                <a:gd name="T1" fmla="*/ 23 h 165"/>
                <a:gd name="T2" fmla="*/ 189 w 455"/>
                <a:gd name="T3" fmla="*/ 6 h 165"/>
                <a:gd name="T4" fmla="*/ 233 w 455"/>
                <a:gd name="T5" fmla="*/ 6 h 165"/>
                <a:gd name="T6" fmla="*/ 348 w 455"/>
                <a:gd name="T7" fmla="*/ 8 h 165"/>
                <a:gd name="T8" fmla="*/ 411 w 455"/>
                <a:gd name="T9" fmla="*/ 14 h 165"/>
                <a:gd name="T10" fmla="*/ 446 w 455"/>
                <a:gd name="T11" fmla="*/ 77 h 165"/>
                <a:gd name="T12" fmla="*/ 424 w 455"/>
                <a:gd name="T13" fmla="*/ 104 h 165"/>
                <a:gd name="T14" fmla="*/ 401 w 455"/>
                <a:gd name="T15" fmla="*/ 77 h 165"/>
                <a:gd name="T16" fmla="*/ 361 w 455"/>
                <a:gd name="T17" fmla="*/ 61 h 165"/>
                <a:gd name="T18" fmla="*/ 345 w 455"/>
                <a:gd name="T19" fmla="*/ 106 h 165"/>
                <a:gd name="T20" fmla="*/ 332 w 455"/>
                <a:gd name="T21" fmla="*/ 132 h 165"/>
                <a:gd name="T22" fmla="*/ 300 w 455"/>
                <a:gd name="T23" fmla="*/ 124 h 165"/>
                <a:gd name="T24" fmla="*/ 269 w 455"/>
                <a:gd name="T25" fmla="*/ 61 h 165"/>
                <a:gd name="T26" fmla="*/ 237 w 455"/>
                <a:gd name="T27" fmla="*/ 56 h 165"/>
                <a:gd name="T28" fmla="*/ 220 w 455"/>
                <a:gd name="T29" fmla="*/ 103 h 165"/>
                <a:gd name="T30" fmla="*/ 196 w 455"/>
                <a:gd name="T31" fmla="*/ 108 h 165"/>
                <a:gd name="T32" fmla="*/ 181 w 455"/>
                <a:gd name="T33" fmla="*/ 79 h 165"/>
                <a:gd name="T34" fmla="*/ 157 w 455"/>
                <a:gd name="T35" fmla="*/ 35 h 165"/>
                <a:gd name="T36" fmla="*/ 127 w 455"/>
                <a:gd name="T37" fmla="*/ 51 h 165"/>
                <a:gd name="T38" fmla="*/ 118 w 455"/>
                <a:gd name="T39" fmla="*/ 94 h 165"/>
                <a:gd name="T40" fmla="*/ 109 w 455"/>
                <a:gd name="T41" fmla="*/ 110 h 165"/>
                <a:gd name="T42" fmla="*/ 96 w 455"/>
                <a:gd name="T43" fmla="*/ 88 h 165"/>
                <a:gd name="T44" fmla="*/ 80 w 455"/>
                <a:gd name="T45" fmla="*/ 61 h 165"/>
                <a:gd name="T46" fmla="*/ 62 w 455"/>
                <a:gd name="T47" fmla="*/ 96 h 165"/>
                <a:gd name="T48" fmla="*/ 41 w 455"/>
                <a:gd name="T49" fmla="*/ 153 h 165"/>
                <a:gd name="T50" fmla="*/ 14 w 455"/>
                <a:gd name="T51" fmla="*/ 118 h 165"/>
                <a:gd name="T52" fmla="*/ 7 w 455"/>
                <a:gd name="T53" fmla="*/ 64 h 165"/>
                <a:gd name="T54" fmla="*/ 23 w 455"/>
                <a:gd name="T55" fmla="*/ 23 h 165"/>
                <a:gd name="T56" fmla="*/ 21 w 455"/>
                <a:gd name="T57" fmla="*/ 17 h 165"/>
                <a:gd name="T58" fmla="*/ 3 w 455"/>
                <a:gd name="T59" fmla="*/ 52 h 165"/>
                <a:gd name="T60" fmla="*/ 8 w 455"/>
                <a:gd name="T61" fmla="*/ 117 h 165"/>
                <a:gd name="T62" fmla="*/ 33 w 455"/>
                <a:gd name="T63" fmla="*/ 157 h 165"/>
                <a:gd name="T64" fmla="*/ 67 w 455"/>
                <a:gd name="T65" fmla="*/ 131 h 165"/>
                <a:gd name="T66" fmla="*/ 67 w 455"/>
                <a:gd name="T67" fmla="*/ 96 h 165"/>
                <a:gd name="T68" fmla="*/ 70 w 455"/>
                <a:gd name="T69" fmla="*/ 75 h 165"/>
                <a:gd name="T70" fmla="*/ 87 w 455"/>
                <a:gd name="T71" fmla="*/ 70 h 165"/>
                <a:gd name="T72" fmla="*/ 90 w 455"/>
                <a:gd name="T73" fmla="*/ 82 h 165"/>
                <a:gd name="T74" fmla="*/ 111 w 455"/>
                <a:gd name="T75" fmla="*/ 115 h 165"/>
                <a:gd name="T76" fmla="*/ 126 w 455"/>
                <a:gd name="T77" fmla="*/ 82 h 165"/>
                <a:gd name="T78" fmla="*/ 154 w 455"/>
                <a:gd name="T79" fmla="*/ 40 h 165"/>
                <a:gd name="T80" fmla="*/ 180 w 455"/>
                <a:gd name="T81" fmla="*/ 97 h 165"/>
                <a:gd name="T82" fmla="*/ 215 w 455"/>
                <a:gd name="T83" fmla="*/ 117 h 165"/>
                <a:gd name="T84" fmla="*/ 233 w 455"/>
                <a:gd name="T85" fmla="*/ 79 h 165"/>
                <a:gd name="T86" fmla="*/ 247 w 455"/>
                <a:gd name="T87" fmla="*/ 56 h 165"/>
                <a:gd name="T88" fmla="*/ 270 w 455"/>
                <a:gd name="T89" fmla="*/ 75 h 165"/>
                <a:gd name="T90" fmla="*/ 300 w 455"/>
                <a:gd name="T91" fmla="*/ 133 h 165"/>
                <a:gd name="T92" fmla="*/ 341 w 455"/>
                <a:gd name="T93" fmla="*/ 131 h 165"/>
                <a:gd name="T94" fmla="*/ 357 w 455"/>
                <a:gd name="T95" fmla="*/ 81 h 165"/>
                <a:gd name="T96" fmla="*/ 372 w 455"/>
                <a:gd name="T97" fmla="*/ 63 h 165"/>
                <a:gd name="T98" fmla="*/ 403 w 455"/>
                <a:gd name="T99" fmla="*/ 90 h 165"/>
                <a:gd name="T100" fmla="*/ 438 w 455"/>
                <a:gd name="T101" fmla="*/ 108 h 165"/>
                <a:gd name="T102" fmla="*/ 448 w 455"/>
                <a:gd name="T103" fmla="*/ 47 h 165"/>
                <a:gd name="T104" fmla="*/ 412 w 455"/>
                <a:gd name="T105" fmla="*/ 8 h 165"/>
                <a:gd name="T106" fmla="*/ 355 w 455"/>
                <a:gd name="T107" fmla="*/ 2 h 165"/>
                <a:gd name="T108" fmla="*/ 231 w 455"/>
                <a:gd name="T109" fmla="*/ 1 h 165"/>
                <a:gd name="T110" fmla="*/ 194 w 455"/>
                <a:gd name="T111" fmla="*/ 1 h 165"/>
                <a:gd name="T112" fmla="*/ 31 w 455"/>
                <a:gd name="T113" fmla="*/ 14 h 165"/>
                <a:gd name="T114" fmla="*/ 21 w 455"/>
                <a:gd name="T115" fmla="*/ 17 h 165"/>
                <a:gd name="T116" fmla="*/ 23 w 455"/>
                <a:gd name="T117" fmla="*/ 23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5" h="165">
                  <a:moveTo>
                    <a:pt x="23" y="23"/>
                  </a:moveTo>
                  <a:cubicBezTo>
                    <a:pt x="76" y="5"/>
                    <a:pt x="133" y="6"/>
                    <a:pt x="189" y="6"/>
                  </a:cubicBezTo>
                  <a:cubicBezTo>
                    <a:pt x="204" y="6"/>
                    <a:pt x="219" y="6"/>
                    <a:pt x="233" y="6"/>
                  </a:cubicBezTo>
                  <a:cubicBezTo>
                    <a:pt x="272" y="6"/>
                    <a:pt x="310" y="6"/>
                    <a:pt x="348" y="8"/>
                  </a:cubicBezTo>
                  <a:cubicBezTo>
                    <a:pt x="369" y="8"/>
                    <a:pt x="391" y="9"/>
                    <a:pt x="411" y="14"/>
                  </a:cubicBezTo>
                  <a:cubicBezTo>
                    <a:pt x="438" y="20"/>
                    <a:pt x="447" y="53"/>
                    <a:pt x="446" y="77"/>
                  </a:cubicBezTo>
                  <a:cubicBezTo>
                    <a:pt x="445" y="87"/>
                    <a:pt x="438" y="112"/>
                    <a:pt x="424" y="104"/>
                  </a:cubicBezTo>
                  <a:cubicBezTo>
                    <a:pt x="414" y="98"/>
                    <a:pt x="408" y="86"/>
                    <a:pt x="401" y="77"/>
                  </a:cubicBezTo>
                  <a:cubicBezTo>
                    <a:pt x="393" y="68"/>
                    <a:pt x="375" y="49"/>
                    <a:pt x="361" y="61"/>
                  </a:cubicBezTo>
                  <a:cubicBezTo>
                    <a:pt x="350" y="71"/>
                    <a:pt x="349" y="92"/>
                    <a:pt x="345" y="106"/>
                  </a:cubicBezTo>
                  <a:cubicBezTo>
                    <a:pt x="343" y="115"/>
                    <a:pt x="340" y="126"/>
                    <a:pt x="332" y="132"/>
                  </a:cubicBezTo>
                  <a:cubicBezTo>
                    <a:pt x="321" y="140"/>
                    <a:pt x="307" y="133"/>
                    <a:pt x="300" y="124"/>
                  </a:cubicBezTo>
                  <a:cubicBezTo>
                    <a:pt x="284" y="107"/>
                    <a:pt x="281" y="81"/>
                    <a:pt x="269" y="61"/>
                  </a:cubicBezTo>
                  <a:cubicBezTo>
                    <a:pt x="262" y="50"/>
                    <a:pt x="248" y="45"/>
                    <a:pt x="237" y="56"/>
                  </a:cubicBezTo>
                  <a:cubicBezTo>
                    <a:pt x="225" y="68"/>
                    <a:pt x="227" y="89"/>
                    <a:pt x="220" y="103"/>
                  </a:cubicBezTo>
                  <a:cubicBezTo>
                    <a:pt x="215" y="115"/>
                    <a:pt x="205" y="113"/>
                    <a:pt x="196" y="108"/>
                  </a:cubicBezTo>
                  <a:cubicBezTo>
                    <a:pt x="186" y="102"/>
                    <a:pt x="183" y="90"/>
                    <a:pt x="181" y="79"/>
                  </a:cubicBezTo>
                  <a:cubicBezTo>
                    <a:pt x="177" y="65"/>
                    <a:pt x="173" y="41"/>
                    <a:pt x="157" y="35"/>
                  </a:cubicBezTo>
                  <a:cubicBezTo>
                    <a:pt x="142" y="29"/>
                    <a:pt x="131" y="38"/>
                    <a:pt x="127" y="51"/>
                  </a:cubicBezTo>
                  <a:cubicBezTo>
                    <a:pt x="122" y="65"/>
                    <a:pt x="121" y="80"/>
                    <a:pt x="118" y="94"/>
                  </a:cubicBezTo>
                  <a:cubicBezTo>
                    <a:pt x="117" y="99"/>
                    <a:pt x="115" y="109"/>
                    <a:pt x="109" y="110"/>
                  </a:cubicBezTo>
                  <a:cubicBezTo>
                    <a:pt x="99" y="110"/>
                    <a:pt x="96" y="94"/>
                    <a:pt x="96" y="88"/>
                  </a:cubicBezTo>
                  <a:cubicBezTo>
                    <a:pt x="95" y="76"/>
                    <a:pt x="95" y="62"/>
                    <a:pt x="80" y="61"/>
                  </a:cubicBezTo>
                  <a:cubicBezTo>
                    <a:pt x="63" y="60"/>
                    <a:pt x="62" y="84"/>
                    <a:pt x="62" y="96"/>
                  </a:cubicBezTo>
                  <a:cubicBezTo>
                    <a:pt x="61" y="114"/>
                    <a:pt x="68" y="151"/>
                    <a:pt x="41" y="153"/>
                  </a:cubicBezTo>
                  <a:cubicBezTo>
                    <a:pt x="26" y="154"/>
                    <a:pt x="18" y="130"/>
                    <a:pt x="14" y="118"/>
                  </a:cubicBezTo>
                  <a:cubicBezTo>
                    <a:pt x="9" y="101"/>
                    <a:pt x="7" y="82"/>
                    <a:pt x="7" y="64"/>
                  </a:cubicBezTo>
                  <a:cubicBezTo>
                    <a:pt x="8" y="52"/>
                    <a:pt x="9" y="28"/>
                    <a:pt x="23" y="23"/>
                  </a:cubicBezTo>
                  <a:cubicBezTo>
                    <a:pt x="26" y="21"/>
                    <a:pt x="25" y="16"/>
                    <a:pt x="21" y="17"/>
                  </a:cubicBezTo>
                  <a:cubicBezTo>
                    <a:pt x="8" y="22"/>
                    <a:pt x="4" y="39"/>
                    <a:pt x="3" y="52"/>
                  </a:cubicBezTo>
                  <a:cubicBezTo>
                    <a:pt x="0" y="73"/>
                    <a:pt x="2" y="96"/>
                    <a:pt x="8" y="117"/>
                  </a:cubicBezTo>
                  <a:cubicBezTo>
                    <a:pt x="11" y="131"/>
                    <a:pt x="18" y="151"/>
                    <a:pt x="33" y="157"/>
                  </a:cubicBezTo>
                  <a:cubicBezTo>
                    <a:pt x="52" y="165"/>
                    <a:pt x="65" y="148"/>
                    <a:pt x="67" y="131"/>
                  </a:cubicBezTo>
                  <a:cubicBezTo>
                    <a:pt x="68" y="119"/>
                    <a:pt x="67" y="107"/>
                    <a:pt x="67" y="96"/>
                  </a:cubicBezTo>
                  <a:cubicBezTo>
                    <a:pt x="68" y="89"/>
                    <a:pt x="68" y="82"/>
                    <a:pt x="70" y="75"/>
                  </a:cubicBezTo>
                  <a:cubicBezTo>
                    <a:pt x="72" y="69"/>
                    <a:pt x="81" y="63"/>
                    <a:pt x="87" y="70"/>
                  </a:cubicBezTo>
                  <a:cubicBezTo>
                    <a:pt x="89" y="73"/>
                    <a:pt x="89" y="79"/>
                    <a:pt x="90" y="82"/>
                  </a:cubicBezTo>
                  <a:cubicBezTo>
                    <a:pt x="91" y="94"/>
                    <a:pt x="93" y="116"/>
                    <a:pt x="111" y="115"/>
                  </a:cubicBezTo>
                  <a:cubicBezTo>
                    <a:pt x="123" y="115"/>
                    <a:pt x="125" y="91"/>
                    <a:pt x="126" y="82"/>
                  </a:cubicBezTo>
                  <a:cubicBezTo>
                    <a:pt x="129" y="66"/>
                    <a:pt x="129" y="34"/>
                    <a:pt x="154" y="40"/>
                  </a:cubicBezTo>
                  <a:cubicBezTo>
                    <a:pt x="172" y="44"/>
                    <a:pt x="174" y="83"/>
                    <a:pt x="180" y="97"/>
                  </a:cubicBezTo>
                  <a:cubicBezTo>
                    <a:pt x="185" y="110"/>
                    <a:pt x="201" y="122"/>
                    <a:pt x="215" y="117"/>
                  </a:cubicBezTo>
                  <a:cubicBezTo>
                    <a:pt x="229" y="112"/>
                    <a:pt x="230" y="90"/>
                    <a:pt x="233" y="79"/>
                  </a:cubicBezTo>
                  <a:cubicBezTo>
                    <a:pt x="235" y="70"/>
                    <a:pt x="238" y="59"/>
                    <a:pt x="247" y="56"/>
                  </a:cubicBezTo>
                  <a:cubicBezTo>
                    <a:pt x="259" y="51"/>
                    <a:pt x="266" y="67"/>
                    <a:pt x="270" y="75"/>
                  </a:cubicBezTo>
                  <a:cubicBezTo>
                    <a:pt x="279" y="94"/>
                    <a:pt x="284" y="118"/>
                    <a:pt x="300" y="133"/>
                  </a:cubicBezTo>
                  <a:cubicBezTo>
                    <a:pt x="312" y="144"/>
                    <a:pt x="331" y="143"/>
                    <a:pt x="341" y="131"/>
                  </a:cubicBezTo>
                  <a:cubicBezTo>
                    <a:pt x="352" y="117"/>
                    <a:pt x="353" y="97"/>
                    <a:pt x="357" y="81"/>
                  </a:cubicBezTo>
                  <a:cubicBezTo>
                    <a:pt x="359" y="73"/>
                    <a:pt x="362" y="63"/>
                    <a:pt x="372" y="63"/>
                  </a:cubicBezTo>
                  <a:cubicBezTo>
                    <a:pt x="385" y="63"/>
                    <a:pt x="396" y="80"/>
                    <a:pt x="403" y="90"/>
                  </a:cubicBezTo>
                  <a:cubicBezTo>
                    <a:pt x="410" y="99"/>
                    <a:pt x="424" y="119"/>
                    <a:pt x="438" y="108"/>
                  </a:cubicBezTo>
                  <a:cubicBezTo>
                    <a:pt x="455" y="94"/>
                    <a:pt x="454" y="67"/>
                    <a:pt x="448" y="47"/>
                  </a:cubicBezTo>
                  <a:cubicBezTo>
                    <a:pt x="443" y="29"/>
                    <a:pt x="431" y="13"/>
                    <a:pt x="412" y="8"/>
                  </a:cubicBezTo>
                  <a:cubicBezTo>
                    <a:pt x="394" y="3"/>
                    <a:pt x="374" y="3"/>
                    <a:pt x="355" y="2"/>
                  </a:cubicBezTo>
                  <a:cubicBezTo>
                    <a:pt x="314" y="0"/>
                    <a:pt x="273" y="0"/>
                    <a:pt x="231" y="1"/>
                  </a:cubicBezTo>
                  <a:cubicBezTo>
                    <a:pt x="219" y="1"/>
                    <a:pt x="207" y="1"/>
                    <a:pt x="194" y="1"/>
                  </a:cubicBezTo>
                  <a:cubicBezTo>
                    <a:pt x="139" y="1"/>
                    <a:pt x="85" y="1"/>
                    <a:pt x="31" y="14"/>
                  </a:cubicBezTo>
                  <a:cubicBezTo>
                    <a:pt x="28" y="15"/>
                    <a:pt x="24" y="16"/>
                    <a:pt x="21" y="17"/>
                  </a:cubicBezTo>
                  <a:cubicBezTo>
                    <a:pt x="18" y="18"/>
                    <a:pt x="19" y="24"/>
                    <a:pt x="23" y="2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2" name="Freeform 71"/>
            <p:cNvSpPr>
              <a:spLocks/>
            </p:cNvSpPr>
            <p:nvPr/>
          </p:nvSpPr>
          <p:spPr bwMode="auto">
            <a:xfrm>
              <a:off x="2989412" y="925860"/>
              <a:ext cx="387350" cy="588963"/>
            </a:xfrm>
            <a:custGeom>
              <a:avLst/>
              <a:gdLst>
                <a:gd name="T0" fmla="*/ 7 w 91"/>
                <a:gd name="T1" fmla="*/ 5 h 139"/>
                <a:gd name="T2" fmla="*/ 82 w 91"/>
                <a:gd name="T3" fmla="*/ 37 h 139"/>
                <a:gd name="T4" fmla="*/ 61 w 91"/>
                <a:gd name="T5" fmla="*/ 119 h 139"/>
                <a:gd name="T6" fmla="*/ 0 w 91"/>
                <a:gd name="T7" fmla="*/ 135 h 139"/>
                <a:gd name="T8" fmla="*/ 7 w 91"/>
                <a:gd name="T9" fmla="*/ 5 h 139"/>
              </a:gdLst>
              <a:ahLst/>
              <a:cxnLst>
                <a:cxn ang="0">
                  <a:pos x="T0" y="T1"/>
                </a:cxn>
                <a:cxn ang="0">
                  <a:pos x="T2" y="T3"/>
                </a:cxn>
                <a:cxn ang="0">
                  <a:pos x="T4" y="T5"/>
                </a:cxn>
                <a:cxn ang="0">
                  <a:pos x="T6" y="T7"/>
                </a:cxn>
                <a:cxn ang="0">
                  <a:pos x="T8" y="T9"/>
                </a:cxn>
              </a:cxnLst>
              <a:rect l="0" t="0" r="r" b="b"/>
              <a:pathLst>
                <a:path w="91" h="139">
                  <a:moveTo>
                    <a:pt x="7" y="5"/>
                  </a:moveTo>
                  <a:cubicBezTo>
                    <a:pt x="36" y="0"/>
                    <a:pt x="71" y="6"/>
                    <a:pt x="82" y="37"/>
                  </a:cubicBezTo>
                  <a:cubicBezTo>
                    <a:pt x="91" y="64"/>
                    <a:pt x="80" y="99"/>
                    <a:pt x="61" y="119"/>
                  </a:cubicBezTo>
                  <a:cubicBezTo>
                    <a:pt x="45" y="135"/>
                    <a:pt x="22" y="139"/>
                    <a:pt x="0" y="135"/>
                  </a:cubicBezTo>
                  <a:cubicBezTo>
                    <a:pt x="7" y="5"/>
                    <a:pt x="7" y="5"/>
                    <a:pt x="7" y="5"/>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3" name="Freeform 72"/>
            <p:cNvSpPr>
              <a:spLocks/>
            </p:cNvSpPr>
            <p:nvPr/>
          </p:nvSpPr>
          <p:spPr bwMode="auto">
            <a:xfrm>
              <a:off x="3019575" y="1022698"/>
              <a:ext cx="266700" cy="403225"/>
            </a:xfrm>
            <a:custGeom>
              <a:avLst/>
              <a:gdLst>
                <a:gd name="T0" fmla="*/ 5 w 63"/>
                <a:gd name="T1" fmla="*/ 3 h 95"/>
                <a:gd name="T2" fmla="*/ 56 w 63"/>
                <a:gd name="T3" fmla="*/ 26 h 95"/>
                <a:gd name="T4" fmla="*/ 42 w 63"/>
                <a:gd name="T5" fmla="*/ 82 h 95"/>
                <a:gd name="T6" fmla="*/ 0 w 63"/>
                <a:gd name="T7" fmla="*/ 93 h 95"/>
                <a:gd name="T8" fmla="*/ 5 w 63"/>
                <a:gd name="T9" fmla="*/ 3 h 95"/>
              </a:gdLst>
              <a:ahLst/>
              <a:cxnLst>
                <a:cxn ang="0">
                  <a:pos x="T0" y="T1"/>
                </a:cxn>
                <a:cxn ang="0">
                  <a:pos x="T2" y="T3"/>
                </a:cxn>
                <a:cxn ang="0">
                  <a:pos x="T4" y="T5"/>
                </a:cxn>
                <a:cxn ang="0">
                  <a:pos x="T6" y="T7"/>
                </a:cxn>
                <a:cxn ang="0">
                  <a:pos x="T8" y="T9"/>
                </a:cxn>
              </a:cxnLst>
              <a:rect l="0" t="0" r="r" b="b"/>
              <a:pathLst>
                <a:path w="63" h="95">
                  <a:moveTo>
                    <a:pt x="5" y="3"/>
                  </a:moveTo>
                  <a:cubicBezTo>
                    <a:pt x="25" y="0"/>
                    <a:pt x="49" y="4"/>
                    <a:pt x="56" y="26"/>
                  </a:cubicBezTo>
                  <a:cubicBezTo>
                    <a:pt x="63" y="44"/>
                    <a:pt x="55" y="68"/>
                    <a:pt x="42" y="82"/>
                  </a:cubicBezTo>
                  <a:cubicBezTo>
                    <a:pt x="31" y="93"/>
                    <a:pt x="15" y="95"/>
                    <a:pt x="0" y="93"/>
                  </a:cubicBezTo>
                  <a:cubicBezTo>
                    <a:pt x="5" y="3"/>
                    <a:pt x="5" y="3"/>
                    <a:pt x="5"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4" name="Freeform 73"/>
            <p:cNvSpPr>
              <a:spLocks/>
            </p:cNvSpPr>
            <p:nvPr/>
          </p:nvSpPr>
          <p:spPr bwMode="auto">
            <a:xfrm>
              <a:off x="2802087" y="913160"/>
              <a:ext cx="560387" cy="611188"/>
            </a:xfrm>
            <a:custGeom>
              <a:avLst/>
              <a:gdLst>
                <a:gd name="T0" fmla="*/ 80 w 132"/>
                <a:gd name="T1" fmla="*/ 5 h 144"/>
                <a:gd name="T2" fmla="*/ 10 w 132"/>
                <a:gd name="T3" fmla="*/ 49 h 144"/>
                <a:gd name="T4" fmla="*/ 35 w 132"/>
                <a:gd name="T5" fmla="*/ 130 h 144"/>
                <a:gd name="T6" fmla="*/ 106 w 132"/>
                <a:gd name="T7" fmla="*/ 127 h 144"/>
                <a:gd name="T8" fmla="*/ 126 w 132"/>
                <a:gd name="T9" fmla="*/ 92 h 144"/>
                <a:gd name="T10" fmla="*/ 128 w 132"/>
                <a:gd name="T11" fmla="*/ 44 h 144"/>
                <a:gd name="T12" fmla="*/ 80 w 132"/>
                <a:gd name="T13" fmla="*/ 5 h 144"/>
                <a:gd name="T14" fmla="*/ 79 w 132"/>
                <a:gd name="T15" fmla="*/ 10 h 144"/>
                <a:gd name="T16" fmla="*/ 113 w 132"/>
                <a:gd name="T17" fmla="*/ 26 h 144"/>
                <a:gd name="T18" fmla="*/ 126 w 132"/>
                <a:gd name="T19" fmla="*/ 69 h 144"/>
                <a:gd name="T20" fmla="*/ 74 w 132"/>
                <a:gd name="T21" fmla="*/ 135 h 144"/>
                <a:gd name="T22" fmla="*/ 10 w 132"/>
                <a:gd name="T23" fmla="*/ 75 h 144"/>
                <a:gd name="T24" fmla="*/ 79 w 132"/>
                <a:gd name="T25" fmla="*/ 10 h 144"/>
                <a:gd name="T26" fmla="*/ 80 w 132"/>
                <a:gd name="T27" fmla="*/ 5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44">
                  <a:moveTo>
                    <a:pt x="80" y="5"/>
                  </a:moveTo>
                  <a:cubicBezTo>
                    <a:pt x="49" y="0"/>
                    <a:pt x="20" y="20"/>
                    <a:pt x="10" y="49"/>
                  </a:cubicBezTo>
                  <a:cubicBezTo>
                    <a:pt x="0" y="78"/>
                    <a:pt x="9" y="113"/>
                    <a:pt x="35" y="130"/>
                  </a:cubicBezTo>
                  <a:cubicBezTo>
                    <a:pt x="56" y="143"/>
                    <a:pt x="87" y="144"/>
                    <a:pt x="106" y="127"/>
                  </a:cubicBezTo>
                  <a:cubicBezTo>
                    <a:pt x="117" y="118"/>
                    <a:pt x="123" y="105"/>
                    <a:pt x="126" y="92"/>
                  </a:cubicBezTo>
                  <a:cubicBezTo>
                    <a:pt x="131" y="77"/>
                    <a:pt x="132" y="60"/>
                    <a:pt x="128" y="44"/>
                  </a:cubicBezTo>
                  <a:cubicBezTo>
                    <a:pt x="122" y="22"/>
                    <a:pt x="102" y="10"/>
                    <a:pt x="80" y="5"/>
                  </a:cubicBezTo>
                  <a:cubicBezTo>
                    <a:pt x="77" y="5"/>
                    <a:pt x="77" y="9"/>
                    <a:pt x="79" y="10"/>
                  </a:cubicBezTo>
                  <a:cubicBezTo>
                    <a:pt x="92" y="12"/>
                    <a:pt x="104" y="17"/>
                    <a:pt x="113" y="26"/>
                  </a:cubicBezTo>
                  <a:cubicBezTo>
                    <a:pt x="124" y="37"/>
                    <a:pt x="127" y="53"/>
                    <a:pt x="126" y="69"/>
                  </a:cubicBezTo>
                  <a:cubicBezTo>
                    <a:pt x="124" y="100"/>
                    <a:pt x="109" y="133"/>
                    <a:pt x="74" y="135"/>
                  </a:cubicBezTo>
                  <a:cubicBezTo>
                    <a:pt x="39" y="137"/>
                    <a:pt x="11" y="110"/>
                    <a:pt x="10" y="75"/>
                  </a:cubicBezTo>
                  <a:cubicBezTo>
                    <a:pt x="9" y="38"/>
                    <a:pt x="41" y="3"/>
                    <a:pt x="79" y="10"/>
                  </a:cubicBezTo>
                  <a:cubicBezTo>
                    <a:pt x="82" y="10"/>
                    <a:pt x="83" y="6"/>
                    <a:pt x="80"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5" name="Freeform 74"/>
            <p:cNvSpPr>
              <a:spLocks noEditPoints="1"/>
            </p:cNvSpPr>
            <p:nvPr/>
          </p:nvSpPr>
          <p:spPr bwMode="auto">
            <a:xfrm>
              <a:off x="3083075" y="951260"/>
              <a:ext cx="203200" cy="530225"/>
            </a:xfrm>
            <a:custGeom>
              <a:avLst/>
              <a:gdLst>
                <a:gd name="T0" fmla="*/ 28 w 48"/>
                <a:gd name="T1" fmla="*/ 97 h 125"/>
                <a:gd name="T2" fmla="*/ 27 w 48"/>
                <a:gd name="T3" fmla="*/ 99 h 125"/>
                <a:gd name="T4" fmla="*/ 14 w 48"/>
                <a:gd name="T5" fmla="*/ 107 h 125"/>
                <a:gd name="T6" fmla="*/ 17 w 48"/>
                <a:gd name="T7" fmla="*/ 125 h 125"/>
                <a:gd name="T8" fmla="*/ 40 w 48"/>
                <a:gd name="T9" fmla="*/ 112 h 125"/>
                <a:gd name="T10" fmla="*/ 48 w 48"/>
                <a:gd name="T11" fmla="*/ 102 h 125"/>
                <a:gd name="T12" fmla="*/ 39 w 48"/>
                <a:gd name="T13" fmla="*/ 103 h 125"/>
                <a:gd name="T14" fmla="*/ 28 w 48"/>
                <a:gd name="T15" fmla="*/ 97 h 125"/>
                <a:gd name="T16" fmla="*/ 0 w 48"/>
                <a:gd name="T17" fmla="*/ 0 h 125"/>
                <a:gd name="T18" fmla="*/ 0 w 48"/>
                <a:gd name="T19" fmla="*/ 0 h 125"/>
                <a:gd name="T20" fmla="*/ 3 w 48"/>
                <a:gd name="T21" fmla="*/ 9 h 125"/>
                <a:gd name="T22" fmla="*/ 6 w 48"/>
                <a:gd name="T23" fmla="*/ 20 h 125"/>
                <a:gd name="T24" fmla="*/ 7 w 48"/>
                <a:gd name="T25" fmla="*/ 20 h 125"/>
                <a:gd name="T26" fmla="*/ 4 w 48"/>
                <a:gd name="T27" fmla="*/ 9 h 125"/>
                <a:gd name="T28" fmla="*/ 0 w 48"/>
                <a:gd name="T29" fmla="*/ 0 h 125"/>
                <a:gd name="T30" fmla="*/ 5 w 48"/>
                <a:gd name="T31" fmla="*/ 0 h 125"/>
                <a:gd name="T32" fmla="*/ 11 w 48"/>
                <a:gd name="T33" fmla="*/ 20 h 125"/>
                <a:gd name="T34" fmla="*/ 11 w 48"/>
                <a:gd name="T35" fmla="*/ 20 h 125"/>
                <a:gd name="T36" fmla="*/ 19 w 48"/>
                <a:gd name="T37" fmla="*/ 22 h 125"/>
                <a:gd name="T38" fmla="*/ 15 w 48"/>
                <a:gd name="T39" fmla="*/ 1 h 125"/>
                <a:gd name="T40" fmla="*/ 13 w 48"/>
                <a:gd name="T41" fmla="*/ 1 h 125"/>
                <a:gd name="T42" fmla="*/ 13 w 48"/>
                <a:gd name="T43" fmla="*/ 1 h 125"/>
                <a:gd name="T44" fmla="*/ 5 w 48"/>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125">
                  <a:moveTo>
                    <a:pt x="28" y="97"/>
                  </a:moveTo>
                  <a:cubicBezTo>
                    <a:pt x="28" y="98"/>
                    <a:pt x="27" y="98"/>
                    <a:pt x="27" y="99"/>
                  </a:cubicBezTo>
                  <a:cubicBezTo>
                    <a:pt x="23" y="103"/>
                    <a:pt x="19" y="105"/>
                    <a:pt x="14" y="107"/>
                  </a:cubicBezTo>
                  <a:cubicBezTo>
                    <a:pt x="15" y="113"/>
                    <a:pt x="16" y="119"/>
                    <a:pt x="17" y="125"/>
                  </a:cubicBezTo>
                  <a:cubicBezTo>
                    <a:pt x="26" y="123"/>
                    <a:pt x="34" y="118"/>
                    <a:pt x="40" y="112"/>
                  </a:cubicBezTo>
                  <a:cubicBezTo>
                    <a:pt x="43" y="109"/>
                    <a:pt x="45" y="105"/>
                    <a:pt x="48" y="102"/>
                  </a:cubicBezTo>
                  <a:cubicBezTo>
                    <a:pt x="45" y="102"/>
                    <a:pt x="42" y="103"/>
                    <a:pt x="39" y="103"/>
                  </a:cubicBezTo>
                  <a:cubicBezTo>
                    <a:pt x="35" y="103"/>
                    <a:pt x="31" y="101"/>
                    <a:pt x="28" y="97"/>
                  </a:cubicBezTo>
                  <a:moveTo>
                    <a:pt x="0" y="0"/>
                  </a:moveTo>
                  <a:cubicBezTo>
                    <a:pt x="0" y="0"/>
                    <a:pt x="0" y="0"/>
                    <a:pt x="0" y="0"/>
                  </a:cubicBezTo>
                  <a:cubicBezTo>
                    <a:pt x="1" y="3"/>
                    <a:pt x="2" y="6"/>
                    <a:pt x="3" y="9"/>
                  </a:cubicBezTo>
                  <a:cubicBezTo>
                    <a:pt x="5" y="12"/>
                    <a:pt x="6" y="16"/>
                    <a:pt x="6" y="20"/>
                  </a:cubicBezTo>
                  <a:cubicBezTo>
                    <a:pt x="7" y="20"/>
                    <a:pt x="7" y="20"/>
                    <a:pt x="7" y="20"/>
                  </a:cubicBezTo>
                  <a:cubicBezTo>
                    <a:pt x="6" y="16"/>
                    <a:pt x="5" y="12"/>
                    <a:pt x="4" y="9"/>
                  </a:cubicBezTo>
                  <a:cubicBezTo>
                    <a:pt x="3" y="6"/>
                    <a:pt x="1" y="3"/>
                    <a:pt x="0" y="0"/>
                  </a:cubicBezTo>
                  <a:moveTo>
                    <a:pt x="5" y="0"/>
                  </a:moveTo>
                  <a:cubicBezTo>
                    <a:pt x="8" y="6"/>
                    <a:pt x="10" y="13"/>
                    <a:pt x="11" y="20"/>
                  </a:cubicBezTo>
                  <a:cubicBezTo>
                    <a:pt x="11" y="20"/>
                    <a:pt x="11" y="20"/>
                    <a:pt x="11" y="20"/>
                  </a:cubicBezTo>
                  <a:cubicBezTo>
                    <a:pt x="14" y="20"/>
                    <a:pt x="16" y="21"/>
                    <a:pt x="19" y="22"/>
                  </a:cubicBezTo>
                  <a:cubicBezTo>
                    <a:pt x="18" y="15"/>
                    <a:pt x="17" y="8"/>
                    <a:pt x="15" y="1"/>
                  </a:cubicBezTo>
                  <a:cubicBezTo>
                    <a:pt x="15" y="1"/>
                    <a:pt x="14" y="1"/>
                    <a:pt x="13" y="1"/>
                  </a:cubicBezTo>
                  <a:cubicBezTo>
                    <a:pt x="13" y="1"/>
                    <a:pt x="13" y="1"/>
                    <a:pt x="13" y="1"/>
                  </a:cubicBezTo>
                  <a:cubicBezTo>
                    <a:pt x="10" y="0"/>
                    <a:pt x="8" y="0"/>
                    <a:pt x="5"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6" name="Freeform 75"/>
            <p:cNvSpPr>
              <a:spLocks noEditPoints="1"/>
            </p:cNvSpPr>
            <p:nvPr/>
          </p:nvSpPr>
          <p:spPr bwMode="auto">
            <a:xfrm>
              <a:off x="3108475" y="1035398"/>
              <a:ext cx="93662" cy="369888"/>
            </a:xfrm>
            <a:custGeom>
              <a:avLst/>
              <a:gdLst>
                <a:gd name="T0" fmla="*/ 5 w 22"/>
                <a:gd name="T1" fmla="*/ 0 h 87"/>
                <a:gd name="T2" fmla="*/ 6 w 22"/>
                <a:gd name="T3" fmla="*/ 74 h 87"/>
                <a:gd name="T4" fmla="*/ 5 w 22"/>
                <a:gd name="T5" fmla="*/ 78 h 87"/>
                <a:gd name="T6" fmla="*/ 8 w 22"/>
                <a:gd name="T7" fmla="*/ 87 h 87"/>
                <a:gd name="T8" fmla="*/ 21 w 22"/>
                <a:gd name="T9" fmla="*/ 79 h 87"/>
                <a:gd name="T10" fmla="*/ 22 w 22"/>
                <a:gd name="T11" fmla="*/ 77 h 87"/>
                <a:gd name="T12" fmla="*/ 21 w 22"/>
                <a:gd name="T13" fmla="*/ 73 h 87"/>
                <a:gd name="T14" fmla="*/ 13 w 22"/>
                <a:gd name="T15" fmla="*/ 2 h 87"/>
                <a:gd name="T16" fmla="*/ 5 w 22"/>
                <a:gd name="T17" fmla="*/ 0 h 87"/>
                <a:gd name="T18" fmla="*/ 0 w 22"/>
                <a:gd name="T19" fmla="*/ 0 h 87"/>
                <a:gd name="T20" fmla="*/ 2 w 22"/>
                <a:gd name="T21" fmla="*/ 9 h 87"/>
                <a:gd name="T22" fmla="*/ 1 w 22"/>
                <a:gd name="T23" fmla="*/ 0 h 87"/>
                <a:gd name="T24" fmla="*/ 0 w 22"/>
                <a:gd name="T2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87">
                  <a:moveTo>
                    <a:pt x="5" y="0"/>
                  </a:moveTo>
                  <a:cubicBezTo>
                    <a:pt x="10" y="24"/>
                    <a:pt x="8" y="49"/>
                    <a:pt x="6" y="74"/>
                  </a:cubicBezTo>
                  <a:cubicBezTo>
                    <a:pt x="5" y="75"/>
                    <a:pt x="5" y="76"/>
                    <a:pt x="5" y="78"/>
                  </a:cubicBezTo>
                  <a:cubicBezTo>
                    <a:pt x="6" y="81"/>
                    <a:pt x="7" y="84"/>
                    <a:pt x="8" y="87"/>
                  </a:cubicBezTo>
                  <a:cubicBezTo>
                    <a:pt x="13" y="85"/>
                    <a:pt x="17" y="83"/>
                    <a:pt x="21" y="79"/>
                  </a:cubicBezTo>
                  <a:cubicBezTo>
                    <a:pt x="21" y="78"/>
                    <a:pt x="22" y="78"/>
                    <a:pt x="22" y="77"/>
                  </a:cubicBezTo>
                  <a:cubicBezTo>
                    <a:pt x="22" y="76"/>
                    <a:pt x="21" y="75"/>
                    <a:pt x="21" y="73"/>
                  </a:cubicBezTo>
                  <a:cubicBezTo>
                    <a:pt x="15" y="51"/>
                    <a:pt x="15" y="26"/>
                    <a:pt x="13" y="2"/>
                  </a:cubicBezTo>
                  <a:cubicBezTo>
                    <a:pt x="10" y="1"/>
                    <a:pt x="8" y="0"/>
                    <a:pt x="5" y="0"/>
                  </a:cubicBezTo>
                  <a:moveTo>
                    <a:pt x="0" y="0"/>
                  </a:moveTo>
                  <a:cubicBezTo>
                    <a:pt x="1" y="3"/>
                    <a:pt x="2" y="6"/>
                    <a:pt x="2" y="9"/>
                  </a:cubicBezTo>
                  <a:cubicBezTo>
                    <a:pt x="2" y="6"/>
                    <a:pt x="1" y="3"/>
                    <a:pt x="1" y="0"/>
                  </a:cubicBezTo>
                  <a:cubicBezTo>
                    <a:pt x="1" y="0"/>
                    <a:pt x="1" y="0"/>
                    <a:pt x="0"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7" name="Freeform 76"/>
            <p:cNvSpPr>
              <a:spLocks noEditPoints="1"/>
            </p:cNvSpPr>
            <p:nvPr/>
          </p:nvSpPr>
          <p:spPr bwMode="auto">
            <a:xfrm>
              <a:off x="3073550" y="941735"/>
              <a:ext cx="179387" cy="547688"/>
            </a:xfrm>
            <a:custGeom>
              <a:avLst/>
              <a:gdLst>
                <a:gd name="T0" fmla="*/ 42 w 42"/>
                <a:gd name="T1" fmla="*/ 114 h 129"/>
                <a:gd name="T2" fmla="*/ 19 w 42"/>
                <a:gd name="T3" fmla="*/ 127 h 129"/>
                <a:gd name="T4" fmla="*/ 19 w 42"/>
                <a:gd name="T5" fmla="*/ 129 h 129"/>
                <a:gd name="T6" fmla="*/ 41 w 42"/>
                <a:gd name="T7" fmla="*/ 115 h 129"/>
                <a:gd name="T8" fmla="*/ 42 w 42"/>
                <a:gd name="T9" fmla="*/ 114 h 129"/>
                <a:gd name="T10" fmla="*/ 0 w 42"/>
                <a:gd name="T11" fmla="*/ 0 h 129"/>
                <a:gd name="T12" fmla="*/ 0 w 42"/>
                <a:gd name="T13" fmla="*/ 0 h 129"/>
                <a:gd name="T14" fmla="*/ 2 w 42"/>
                <a:gd name="T15" fmla="*/ 2 h 129"/>
                <a:gd name="T16" fmla="*/ 2 w 42"/>
                <a:gd name="T17" fmla="*/ 2 h 129"/>
                <a:gd name="T18" fmla="*/ 0 w 42"/>
                <a:gd name="T19" fmla="*/ 0 h 129"/>
                <a:gd name="T20" fmla="*/ 6 w 42"/>
                <a:gd name="T21" fmla="*/ 0 h 129"/>
                <a:gd name="T22" fmla="*/ 7 w 42"/>
                <a:gd name="T23" fmla="*/ 2 h 129"/>
                <a:gd name="T24" fmla="*/ 15 w 42"/>
                <a:gd name="T25" fmla="*/ 3 h 129"/>
                <a:gd name="T26" fmla="*/ 15 w 42"/>
                <a:gd name="T27" fmla="*/ 3 h 129"/>
                <a:gd name="T28" fmla="*/ 17 w 42"/>
                <a:gd name="T29" fmla="*/ 3 h 129"/>
                <a:gd name="T30" fmla="*/ 17 w 42"/>
                <a:gd name="T31" fmla="*/ 0 h 129"/>
                <a:gd name="T32" fmla="*/ 6 w 42"/>
                <a:gd name="T3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129">
                  <a:moveTo>
                    <a:pt x="42" y="114"/>
                  </a:moveTo>
                  <a:cubicBezTo>
                    <a:pt x="36" y="120"/>
                    <a:pt x="28" y="125"/>
                    <a:pt x="19" y="127"/>
                  </a:cubicBezTo>
                  <a:cubicBezTo>
                    <a:pt x="19" y="127"/>
                    <a:pt x="19" y="128"/>
                    <a:pt x="19" y="129"/>
                  </a:cubicBezTo>
                  <a:cubicBezTo>
                    <a:pt x="27" y="126"/>
                    <a:pt x="34" y="122"/>
                    <a:pt x="41" y="115"/>
                  </a:cubicBezTo>
                  <a:cubicBezTo>
                    <a:pt x="41" y="115"/>
                    <a:pt x="42" y="114"/>
                    <a:pt x="42" y="114"/>
                  </a:cubicBezTo>
                  <a:moveTo>
                    <a:pt x="0" y="0"/>
                  </a:moveTo>
                  <a:cubicBezTo>
                    <a:pt x="0" y="0"/>
                    <a:pt x="0" y="0"/>
                    <a:pt x="0" y="0"/>
                  </a:cubicBezTo>
                  <a:cubicBezTo>
                    <a:pt x="1" y="0"/>
                    <a:pt x="1" y="1"/>
                    <a:pt x="2" y="2"/>
                  </a:cubicBezTo>
                  <a:cubicBezTo>
                    <a:pt x="2" y="2"/>
                    <a:pt x="2" y="2"/>
                    <a:pt x="2" y="2"/>
                  </a:cubicBezTo>
                  <a:cubicBezTo>
                    <a:pt x="1" y="1"/>
                    <a:pt x="1" y="0"/>
                    <a:pt x="0" y="0"/>
                  </a:cubicBezTo>
                  <a:moveTo>
                    <a:pt x="6" y="0"/>
                  </a:moveTo>
                  <a:cubicBezTo>
                    <a:pt x="6" y="0"/>
                    <a:pt x="7" y="1"/>
                    <a:pt x="7" y="2"/>
                  </a:cubicBezTo>
                  <a:cubicBezTo>
                    <a:pt x="10" y="2"/>
                    <a:pt x="12" y="2"/>
                    <a:pt x="15" y="3"/>
                  </a:cubicBezTo>
                  <a:cubicBezTo>
                    <a:pt x="15" y="3"/>
                    <a:pt x="15" y="3"/>
                    <a:pt x="15" y="3"/>
                  </a:cubicBezTo>
                  <a:cubicBezTo>
                    <a:pt x="16" y="3"/>
                    <a:pt x="17" y="3"/>
                    <a:pt x="17" y="3"/>
                  </a:cubicBezTo>
                  <a:cubicBezTo>
                    <a:pt x="17" y="2"/>
                    <a:pt x="17" y="1"/>
                    <a:pt x="17" y="0"/>
                  </a:cubicBezTo>
                  <a:cubicBezTo>
                    <a:pt x="13" y="0"/>
                    <a:pt x="9" y="0"/>
                    <a:pt x="6"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8" name="Freeform 77"/>
            <p:cNvSpPr>
              <a:spLocks/>
            </p:cNvSpPr>
            <p:nvPr/>
          </p:nvSpPr>
          <p:spPr bwMode="auto">
            <a:xfrm>
              <a:off x="2173437" y="806798"/>
              <a:ext cx="454025" cy="598488"/>
            </a:xfrm>
            <a:custGeom>
              <a:avLst/>
              <a:gdLst>
                <a:gd name="T0" fmla="*/ 107 w 107"/>
                <a:gd name="T1" fmla="*/ 24 h 141"/>
                <a:gd name="T2" fmla="*/ 82 w 107"/>
                <a:gd name="T3" fmla="*/ 6 h 141"/>
                <a:gd name="T4" fmla="*/ 59 w 107"/>
                <a:gd name="T5" fmla="*/ 1 h 141"/>
                <a:gd name="T6" fmla="*/ 18 w 107"/>
                <a:gd name="T7" fmla="*/ 15 h 141"/>
                <a:gd name="T8" fmla="*/ 2 w 107"/>
                <a:gd name="T9" fmla="*/ 61 h 141"/>
                <a:gd name="T10" fmla="*/ 34 w 107"/>
                <a:gd name="T11" fmla="*/ 129 h 141"/>
                <a:gd name="T12" fmla="*/ 89 w 107"/>
                <a:gd name="T13" fmla="*/ 139 h 141"/>
                <a:gd name="T14" fmla="*/ 107 w 107"/>
                <a:gd name="T15" fmla="*/ 24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41">
                  <a:moveTo>
                    <a:pt x="107" y="24"/>
                  </a:moveTo>
                  <a:cubicBezTo>
                    <a:pt x="96" y="20"/>
                    <a:pt x="91" y="12"/>
                    <a:pt x="82" y="6"/>
                  </a:cubicBezTo>
                  <a:cubicBezTo>
                    <a:pt x="75" y="2"/>
                    <a:pt x="67" y="2"/>
                    <a:pt x="59" y="1"/>
                  </a:cubicBezTo>
                  <a:cubicBezTo>
                    <a:pt x="41" y="0"/>
                    <a:pt x="31" y="2"/>
                    <a:pt x="18" y="15"/>
                  </a:cubicBezTo>
                  <a:cubicBezTo>
                    <a:pt x="6" y="29"/>
                    <a:pt x="3" y="43"/>
                    <a:pt x="2" y="61"/>
                  </a:cubicBezTo>
                  <a:cubicBezTo>
                    <a:pt x="0" y="88"/>
                    <a:pt x="4" y="118"/>
                    <a:pt x="34" y="129"/>
                  </a:cubicBezTo>
                  <a:cubicBezTo>
                    <a:pt x="50" y="135"/>
                    <a:pt x="71" y="141"/>
                    <a:pt x="89" y="139"/>
                  </a:cubicBezTo>
                  <a:cubicBezTo>
                    <a:pt x="107" y="24"/>
                    <a:pt x="107" y="24"/>
                    <a:pt x="107" y="24"/>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9" name="Freeform 78"/>
            <p:cNvSpPr>
              <a:spLocks/>
            </p:cNvSpPr>
            <p:nvPr/>
          </p:nvSpPr>
          <p:spPr bwMode="auto">
            <a:xfrm>
              <a:off x="2254400" y="913160"/>
              <a:ext cx="284162" cy="377825"/>
            </a:xfrm>
            <a:custGeom>
              <a:avLst/>
              <a:gdLst>
                <a:gd name="T0" fmla="*/ 67 w 67"/>
                <a:gd name="T1" fmla="*/ 15 h 89"/>
                <a:gd name="T2" fmla="*/ 52 w 67"/>
                <a:gd name="T3" fmla="*/ 3 h 89"/>
                <a:gd name="T4" fmla="*/ 37 w 67"/>
                <a:gd name="T5" fmla="*/ 1 h 89"/>
                <a:gd name="T6" fmla="*/ 11 w 67"/>
                <a:gd name="T7" fmla="*/ 9 h 89"/>
                <a:gd name="T8" fmla="*/ 1 w 67"/>
                <a:gd name="T9" fmla="*/ 38 h 89"/>
                <a:gd name="T10" fmla="*/ 21 w 67"/>
                <a:gd name="T11" fmla="*/ 81 h 89"/>
                <a:gd name="T12" fmla="*/ 56 w 67"/>
                <a:gd name="T13" fmla="*/ 88 h 89"/>
                <a:gd name="T14" fmla="*/ 67 w 67"/>
                <a:gd name="T15" fmla="*/ 15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89">
                  <a:moveTo>
                    <a:pt x="67" y="15"/>
                  </a:moveTo>
                  <a:cubicBezTo>
                    <a:pt x="61" y="12"/>
                    <a:pt x="57" y="7"/>
                    <a:pt x="52" y="3"/>
                  </a:cubicBezTo>
                  <a:cubicBezTo>
                    <a:pt x="47" y="1"/>
                    <a:pt x="42" y="1"/>
                    <a:pt x="37" y="1"/>
                  </a:cubicBezTo>
                  <a:cubicBezTo>
                    <a:pt x="26" y="0"/>
                    <a:pt x="19" y="1"/>
                    <a:pt x="11" y="9"/>
                  </a:cubicBezTo>
                  <a:cubicBezTo>
                    <a:pt x="3" y="18"/>
                    <a:pt x="2" y="27"/>
                    <a:pt x="1" y="38"/>
                  </a:cubicBezTo>
                  <a:cubicBezTo>
                    <a:pt x="0" y="56"/>
                    <a:pt x="2" y="74"/>
                    <a:pt x="21" y="81"/>
                  </a:cubicBezTo>
                  <a:cubicBezTo>
                    <a:pt x="32" y="85"/>
                    <a:pt x="45" y="89"/>
                    <a:pt x="56" y="88"/>
                  </a:cubicBezTo>
                  <a:cubicBezTo>
                    <a:pt x="67" y="15"/>
                    <a:pt x="67" y="15"/>
                    <a:pt x="67"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0" name="Freeform 79"/>
            <p:cNvSpPr>
              <a:spLocks/>
            </p:cNvSpPr>
            <p:nvPr/>
          </p:nvSpPr>
          <p:spPr bwMode="auto">
            <a:xfrm>
              <a:off x="2155975" y="789335"/>
              <a:ext cx="549275" cy="603250"/>
            </a:xfrm>
            <a:custGeom>
              <a:avLst/>
              <a:gdLst>
                <a:gd name="T0" fmla="*/ 75 w 129"/>
                <a:gd name="T1" fmla="*/ 9 h 142"/>
                <a:gd name="T2" fmla="*/ 116 w 129"/>
                <a:gd name="T3" fmla="*/ 93 h 142"/>
                <a:gd name="T4" fmla="*/ 80 w 129"/>
                <a:gd name="T5" fmla="*/ 130 h 142"/>
                <a:gd name="T6" fmla="*/ 34 w 129"/>
                <a:gd name="T7" fmla="*/ 128 h 142"/>
                <a:gd name="T8" fmla="*/ 9 w 129"/>
                <a:gd name="T9" fmla="*/ 49 h 142"/>
                <a:gd name="T10" fmla="*/ 36 w 129"/>
                <a:gd name="T11" fmla="*/ 13 h 142"/>
                <a:gd name="T12" fmla="*/ 75 w 129"/>
                <a:gd name="T13" fmla="*/ 9 h 142"/>
                <a:gd name="T14" fmla="*/ 76 w 129"/>
                <a:gd name="T15" fmla="*/ 5 h 142"/>
                <a:gd name="T16" fmla="*/ 14 w 129"/>
                <a:gd name="T17" fmla="*/ 28 h 142"/>
                <a:gd name="T18" fmla="*/ 1 w 129"/>
                <a:gd name="T19" fmla="*/ 76 h 142"/>
                <a:gd name="T20" fmla="*/ 10 w 129"/>
                <a:gd name="T21" fmla="*/ 114 h 142"/>
                <a:gd name="T22" fmla="*/ 78 w 129"/>
                <a:gd name="T23" fmla="*/ 136 h 142"/>
                <a:gd name="T24" fmla="*/ 125 w 129"/>
                <a:gd name="T25" fmla="*/ 63 h 142"/>
                <a:gd name="T26" fmla="*/ 76 w 129"/>
                <a:gd name="T27" fmla="*/ 5 h 142"/>
                <a:gd name="T28" fmla="*/ 75 w 129"/>
                <a:gd name="T29" fmla="*/ 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 h="142">
                  <a:moveTo>
                    <a:pt x="75" y="9"/>
                  </a:moveTo>
                  <a:cubicBezTo>
                    <a:pt x="113" y="17"/>
                    <a:pt x="129" y="59"/>
                    <a:pt x="116" y="93"/>
                  </a:cubicBezTo>
                  <a:cubicBezTo>
                    <a:pt x="110" y="110"/>
                    <a:pt x="97" y="124"/>
                    <a:pt x="80" y="130"/>
                  </a:cubicBezTo>
                  <a:cubicBezTo>
                    <a:pt x="65" y="136"/>
                    <a:pt x="49" y="134"/>
                    <a:pt x="34" y="128"/>
                  </a:cubicBezTo>
                  <a:cubicBezTo>
                    <a:pt x="2" y="114"/>
                    <a:pt x="1" y="79"/>
                    <a:pt x="9" y="49"/>
                  </a:cubicBezTo>
                  <a:cubicBezTo>
                    <a:pt x="14" y="34"/>
                    <a:pt x="22" y="20"/>
                    <a:pt x="36" y="13"/>
                  </a:cubicBezTo>
                  <a:cubicBezTo>
                    <a:pt x="48" y="7"/>
                    <a:pt x="62" y="7"/>
                    <a:pt x="75" y="9"/>
                  </a:cubicBezTo>
                  <a:cubicBezTo>
                    <a:pt x="78" y="10"/>
                    <a:pt x="78" y="5"/>
                    <a:pt x="76" y="5"/>
                  </a:cubicBezTo>
                  <a:cubicBezTo>
                    <a:pt x="51" y="0"/>
                    <a:pt x="28" y="6"/>
                    <a:pt x="14" y="28"/>
                  </a:cubicBezTo>
                  <a:cubicBezTo>
                    <a:pt x="5" y="42"/>
                    <a:pt x="1" y="60"/>
                    <a:pt x="1" y="76"/>
                  </a:cubicBezTo>
                  <a:cubicBezTo>
                    <a:pt x="0" y="89"/>
                    <a:pt x="2" y="103"/>
                    <a:pt x="10" y="114"/>
                  </a:cubicBezTo>
                  <a:cubicBezTo>
                    <a:pt x="24" y="135"/>
                    <a:pt x="55" y="142"/>
                    <a:pt x="78" y="136"/>
                  </a:cubicBezTo>
                  <a:cubicBezTo>
                    <a:pt x="109" y="127"/>
                    <a:pt x="127" y="94"/>
                    <a:pt x="125" y="63"/>
                  </a:cubicBezTo>
                  <a:cubicBezTo>
                    <a:pt x="123" y="35"/>
                    <a:pt x="103" y="11"/>
                    <a:pt x="76" y="5"/>
                  </a:cubicBezTo>
                  <a:cubicBezTo>
                    <a:pt x="73" y="4"/>
                    <a:pt x="72" y="9"/>
                    <a:pt x="75" y="9"/>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1" name="Freeform 80"/>
            <p:cNvSpPr>
              <a:spLocks noEditPoints="1"/>
            </p:cNvSpPr>
            <p:nvPr/>
          </p:nvSpPr>
          <p:spPr bwMode="auto">
            <a:xfrm>
              <a:off x="2224237" y="832198"/>
              <a:ext cx="311150" cy="487363"/>
            </a:xfrm>
            <a:custGeom>
              <a:avLst/>
              <a:gdLst>
                <a:gd name="T0" fmla="*/ 14 w 73"/>
                <a:gd name="T1" fmla="*/ 89 h 115"/>
                <a:gd name="T2" fmla="*/ 0 w 73"/>
                <a:gd name="T3" fmla="*/ 104 h 115"/>
                <a:gd name="T4" fmla="*/ 13 w 73"/>
                <a:gd name="T5" fmla="*/ 115 h 115"/>
                <a:gd name="T6" fmla="*/ 23 w 73"/>
                <a:gd name="T7" fmla="*/ 98 h 115"/>
                <a:gd name="T8" fmla="*/ 14 w 73"/>
                <a:gd name="T9" fmla="*/ 89 h 115"/>
                <a:gd name="T10" fmla="*/ 62 w 73"/>
                <a:gd name="T11" fmla="*/ 0 h 115"/>
                <a:gd name="T12" fmla="*/ 48 w 73"/>
                <a:gd name="T13" fmla="*/ 20 h 115"/>
                <a:gd name="T14" fmla="*/ 57 w 73"/>
                <a:gd name="T15" fmla="*/ 22 h 115"/>
                <a:gd name="T16" fmla="*/ 73 w 73"/>
                <a:gd name="T17" fmla="*/ 4 h 115"/>
                <a:gd name="T18" fmla="*/ 62 w 73"/>
                <a:gd name="T19"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115">
                  <a:moveTo>
                    <a:pt x="14" y="89"/>
                  </a:moveTo>
                  <a:cubicBezTo>
                    <a:pt x="10" y="95"/>
                    <a:pt x="5" y="100"/>
                    <a:pt x="0" y="104"/>
                  </a:cubicBezTo>
                  <a:cubicBezTo>
                    <a:pt x="3" y="108"/>
                    <a:pt x="8" y="112"/>
                    <a:pt x="13" y="115"/>
                  </a:cubicBezTo>
                  <a:cubicBezTo>
                    <a:pt x="16" y="109"/>
                    <a:pt x="20" y="104"/>
                    <a:pt x="23" y="98"/>
                  </a:cubicBezTo>
                  <a:cubicBezTo>
                    <a:pt x="19" y="96"/>
                    <a:pt x="16" y="93"/>
                    <a:pt x="14" y="89"/>
                  </a:cubicBezTo>
                  <a:moveTo>
                    <a:pt x="62" y="0"/>
                  </a:moveTo>
                  <a:cubicBezTo>
                    <a:pt x="57" y="6"/>
                    <a:pt x="52" y="13"/>
                    <a:pt x="48" y="20"/>
                  </a:cubicBezTo>
                  <a:cubicBezTo>
                    <a:pt x="51" y="20"/>
                    <a:pt x="54" y="20"/>
                    <a:pt x="57" y="22"/>
                  </a:cubicBezTo>
                  <a:cubicBezTo>
                    <a:pt x="62" y="15"/>
                    <a:pt x="67" y="9"/>
                    <a:pt x="73" y="4"/>
                  </a:cubicBezTo>
                  <a:cubicBezTo>
                    <a:pt x="70" y="3"/>
                    <a:pt x="66" y="1"/>
                    <a:pt x="62"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2" name="Freeform 81"/>
            <p:cNvSpPr>
              <a:spLocks/>
            </p:cNvSpPr>
            <p:nvPr/>
          </p:nvSpPr>
          <p:spPr bwMode="auto">
            <a:xfrm>
              <a:off x="2284562" y="916335"/>
              <a:ext cx="182562" cy="331788"/>
            </a:xfrm>
            <a:custGeom>
              <a:avLst/>
              <a:gdLst>
                <a:gd name="T0" fmla="*/ 34 w 43"/>
                <a:gd name="T1" fmla="*/ 0 h 78"/>
                <a:gd name="T2" fmla="*/ 3 w 43"/>
                <a:gd name="T3" fmla="*/ 66 h 78"/>
                <a:gd name="T4" fmla="*/ 0 w 43"/>
                <a:gd name="T5" fmla="*/ 69 h 78"/>
                <a:gd name="T6" fmla="*/ 9 w 43"/>
                <a:gd name="T7" fmla="*/ 78 h 78"/>
                <a:gd name="T8" fmla="*/ 17 w 43"/>
                <a:gd name="T9" fmla="*/ 63 h 78"/>
                <a:gd name="T10" fmla="*/ 18 w 43"/>
                <a:gd name="T11" fmla="*/ 63 h 78"/>
                <a:gd name="T12" fmla="*/ 23 w 43"/>
                <a:gd name="T13" fmla="*/ 43 h 78"/>
                <a:gd name="T14" fmla="*/ 43 w 43"/>
                <a:gd name="T15" fmla="*/ 2 h 78"/>
                <a:gd name="T16" fmla="*/ 34 w 43"/>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78">
                  <a:moveTo>
                    <a:pt x="34" y="0"/>
                  </a:moveTo>
                  <a:cubicBezTo>
                    <a:pt x="22" y="21"/>
                    <a:pt x="17" y="46"/>
                    <a:pt x="3" y="66"/>
                  </a:cubicBezTo>
                  <a:cubicBezTo>
                    <a:pt x="2" y="67"/>
                    <a:pt x="1" y="68"/>
                    <a:pt x="0" y="69"/>
                  </a:cubicBezTo>
                  <a:cubicBezTo>
                    <a:pt x="2" y="73"/>
                    <a:pt x="5" y="76"/>
                    <a:pt x="9" y="78"/>
                  </a:cubicBezTo>
                  <a:cubicBezTo>
                    <a:pt x="12" y="73"/>
                    <a:pt x="15" y="68"/>
                    <a:pt x="17" y="63"/>
                  </a:cubicBezTo>
                  <a:cubicBezTo>
                    <a:pt x="17" y="63"/>
                    <a:pt x="18" y="63"/>
                    <a:pt x="18" y="63"/>
                  </a:cubicBezTo>
                  <a:cubicBezTo>
                    <a:pt x="19" y="56"/>
                    <a:pt x="21" y="50"/>
                    <a:pt x="23" y="43"/>
                  </a:cubicBezTo>
                  <a:cubicBezTo>
                    <a:pt x="28" y="29"/>
                    <a:pt x="34" y="14"/>
                    <a:pt x="43" y="2"/>
                  </a:cubicBezTo>
                  <a:cubicBezTo>
                    <a:pt x="40" y="0"/>
                    <a:pt x="37" y="0"/>
                    <a:pt x="34"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3" name="Freeform 82"/>
            <p:cNvSpPr>
              <a:spLocks noEditPoints="1"/>
            </p:cNvSpPr>
            <p:nvPr/>
          </p:nvSpPr>
          <p:spPr bwMode="auto">
            <a:xfrm>
              <a:off x="2221062" y="822673"/>
              <a:ext cx="317500" cy="509588"/>
            </a:xfrm>
            <a:custGeom>
              <a:avLst/>
              <a:gdLst>
                <a:gd name="T0" fmla="*/ 1 w 75"/>
                <a:gd name="T1" fmla="*/ 106 h 120"/>
                <a:gd name="T2" fmla="*/ 0 w 75"/>
                <a:gd name="T3" fmla="*/ 107 h 120"/>
                <a:gd name="T4" fmla="*/ 13 w 75"/>
                <a:gd name="T5" fmla="*/ 120 h 120"/>
                <a:gd name="T6" fmla="*/ 14 w 75"/>
                <a:gd name="T7" fmla="*/ 117 h 120"/>
                <a:gd name="T8" fmla="*/ 1 w 75"/>
                <a:gd name="T9" fmla="*/ 106 h 120"/>
                <a:gd name="T10" fmla="*/ 66 w 75"/>
                <a:gd name="T11" fmla="*/ 0 h 120"/>
                <a:gd name="T12" fmla="*/ 63 w 75"/>
                <a:gd name="T13" fmla="*/ 2 h 120"/>
                <a:gd name="T14" fmla="*/ 74 w 75"/>
                <a:gd name="T15" fmla="*/ 6 h 120"/>
                <a:gd name="T16" fmla="*/ 75 w 75"/>
                <a:gd name="T17" fmla="*/ 5 h 120"/>
                <a:gd name="T18" fmla="*/ 71 w 75"/>
                <a:gd name="T19" fmla="*/ 2 h 120"/>
                <a:gd name="T20" fmla="*/ 66 w 75"/>
                <a:gd name="T2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120">
                  <a:moveTo>
                    <a:pt x="1" y="106"/>
                  </a:moveTo>
                  <a:cubicBezTo>
                    <a:pt x="1" y="107"/>
                    <a:pt x="0" y="107"/>
                    <a:pt x="0" y="107"/>
                  </a:cubicBezTo>
                  <a:cubicBezTo>
                    <a:pt x="3" y="112"/>
                    <a:pt x="7" y="116"/>
                    <a:pt x="13" y="120"/>
                  </a:cubicBezTo>
                  <a:cubicBezTo>
                    <a:pt x="13" y="119"/>
                    <a:pt x="14" y="118"/>
                    <a:pt x="14" y="117"/>
                  </a:cubicBezTo>
                  <a:cubicBezTo>
                    <a:pt x="9" y="114"/>
                    <a:pt x="4" y="110"/>
                    <a:pt x="1" y="106"/>
                  </a:cubicBezTo>
                  <a:moveTo>
                    <a:pt x="66" y="0"/>
                  </a:moveTo>
                  <a:cubicBezTo>
                    <a:pt x="65" y="0"/>
                    <a:pt x="64" y="1"/>
                    <a:pt x="63" y="2"/>
                  </a:cubicBezTo>
                  <a:cubicBezTo>
                    <a:pt x="67" y="3"/>
                    <a:pt x="71" y="5"/>
                    <a:pt x="74" y="6"/>
                  </a:cubicBezTo>
                  <a:cubicBezTo>
                    <a:pt x="75" y="6"/>
                    <a:pt x="75" y="6"/>
                    <a:pt x="75" y="5"/>
                  </a:cubicBezTo>
                  <a:cubicBezTo>
                    <a:pt x="74" y="4"/>
                    <a:pt x="73" y="3"/>
                    <a:pt x="71" y="2"/>
                  </a:cubicBezTo>
                  <a:cubicBezTo>
                    <a:pt x="69" y="1"/>
                    <a:pt x="68" y="0"/>
                    <a:pt x="66"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4" name="Freeform 83"/>
            <p:cNvSpPr>
              <a:spLocks/>
            </p:cNvSpPr>
            <p:nvPr/>
          </p:nvSpPr>
          <p:spPr bwMode="auto">
            <a:xfrm>
              <a:off x="2279800" y="768698"/>
              <a:ext cx="884237" cy="1006475"/>
            </a:xfrm>
            <a:custGeom>
              <a:avLst/>
              <a:gdLst>
                <a:gd name="T0" fmla="*/ 192 w 208"/>
                <a:gd name="T1" fmla="*/ 52 h 237"/>
                <a:gd name="T2" fmla="*/ 109 w 208"/>
                <a:gd name="T3" fmla="*/ 9 h 237"/>
                <a:gd name="T4" fmla="*/ 31 w 208"/>
                <a:gd name="T5" fmla="*/ 63 h 237"/>
                <a:gd name="T6" fmla="*/ 0 w 208"/>
                <a:gd name="T7" fmla="*/ 204 h 237"/>
                <a:gd name="T8" fmla="*/ 177 w 208"/>
                <a:gd name="T9" fmla="*/ 237 h 237"/>
                <a:gd name="T10" fmla="*/ 192 w 208"/>
                <a:gd name="T11" fmla="*/ 52 h 237"/>
              </a:gdLst>
              <a:ahLst/>
              <a:cxnLst>
                <a:cxn ang="0">
                  <a:pos x="T0" y="T1"/>
                </a:cxn>
                <a:cxn ang="0">
                  <a:pos x="T2" y="T3"/>
                </a:cxn>
                <a:cxn ang="0">
                  <a:pos x="T4" y="T5"/>
                </a:cxn>
                <a:cxn ang="0">
                  <a:pos x="T6" y="T7"/>
                </a:cxn>
                <a:cxn ang="0">
                  <a:pos x="T8" y="T9"/>
                </a:cxn>
                <a:cxn ang="0">
                  <a:pos x="T10" y="T11"/>
                </a:cxn>
              </a:cxnLst>
              <a:rect l="0" t="0" r="r" b="b"/>
              <a:pathLst>
                <a:path w="208" h="237">
                  <a:moveTo>
                    <a:pt x="192" y="52"/>
                  </a:moveTo>
                  <a:cubicBezTo>
                    <a:pt x="178" y="8"/>
                    <a:pt x="109" y="9"/>
                    <a:pt x="109" y="9"/>
                  </a:cubicBezTo>
                  <a:cubicBezTo>
                    <a:pt x="109" y="9"/>
                    <a:pt x="57" y="0"/>
                    <a:pt x="31" y="63"/>
                  </a:cubicBezTo>
                  <a:cubicBezTo>
                    <a:pt x="16" y="99"/>
                    <a:pt x="6" y="155"/>
                    <a:pt x="0" y="204"/>
                  </a:cubicBezTo>
                  <a:cubicBezTo>
                    <a:pt x="177" y="237"/>
                    <a:pt x="177" y="237"/>
                    <a:pt x="177" y="237"/>
                  </a:cubicBezTo>
                  <a:cubicBezTo>
                    <a:pt x="194" y="174"/>
                    <a:pt x="208" y="96"/>
                    <a:pt x="192" y="52"/>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5" name="Freeform 84"/>
            <p:cNvSpPr>
              <a:spLocks/>
            </p:cNvSpPr>
            <p:nvPr/>
          </p:nvSpPr>
          <p:spPr bwMode="auto">
            <a:xfrm>
              <a:off x="2551262" y="979835"/>
              <a:ext cx="47625" cy="47625"/>
            </a:xfrm>
            <a:custGeom>
              <a:avLst/>
              <a:gdLst>
                <a:gd name="T0" fmla="*/ 11 w 11"/>
                <a:gd name="T1" fmla="*/ 6 h 11"/>
                <a:gd name="T2" fmla="*/ 5 w 11"/>
                <a:gd name="T3" fmla="*/ 10 h 11"/>
                <a:gd name="T4" fmla="*/ 0 w 11"/>
                <a:gd name="T5" fmla="*/ 4 h 11"/>
                <a:gd name="T6" fmla="*/ 6 w 11"/>
                <a:gd name="T7" fmla="*/ 0 h 11"/>
                <a:gd name="T8" fmla="*/ 11 w 11"/>
                <a:gd name="T9" fmla="*/ 6 h 11"/>
              </a:gdLst>
              <a:ahLst/>
              <a:cxnLst>
                <a:cxn ang="0">
                  <a:pos x="T0" y="T1"/>
                </a:cxn>
                <a:cxn ang="0">
                  <a:pos x="T2" y="T3"/>
                </a:cxn>
                <a:cxn ang="0">
                  <a:pos x="T4" y="T5"/>
                </a:cxn>
                <a:cxn ang="0">
                  <a:pos x="T6" y="T7"/>
                </a:cxn>
                <a:cxn ang="0">
                  <a:pos x="T8" y="T9"/>
                </a:cxn>
              </a:cxnLst>
              <a:rect l="0" t="0" r="r" b="b"/>
              <a:pathLst>
                <a:path w="11" h="11">
                  <a:moveTo>
                    <a:pt x="11" y="6"/>
                  </a:moveTo>
                  <a:cubicBezTo>
                    <a:pt x="10" y="9"/>
                    <a:pt x="7" y="11"/>
                    <a:pt x="5" y="10"/>
                  </a:cubicBezTo>
                  <a:cubicBezTo>
                    <a:pt x="2" y="10"/>
                    <a:pt x="0" y="7"/>
                    <a:pt x="0" y="4"/>
                  </a:cubicBezTo>
                  <a:cubicBezTo>
                    <a:pt x="1" y="2"/>
                    <a:pt x="4" y="0"/>
                    <a:pt x="6" y="0"/>
                  </a:cubicBezTo>
                  <a:cubicBezTo>
                    <a:pt x="9" y="1"/>
                    <a:pt x="11" y="3"/>
                    <a:pt x="11"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6" name="Freeform 85"/>
            <p:cNvSpPr>
              <a:spLocks/>
            </p:cNvSpPr>
            <p:nvPr/>
          </p:nvSpPr>
          <p:spPr bwMode="auto">
            <a:xfrm>
              <a:off x="2971950" y="1057623"/>
              <a:ext cx="47625" cy="50800"/>
            </a:xfrm>
            <a:custGeom>
              <a:avLst/>
              <a:gdLst>
                <a:gd name="T0" fmla="*/ 11 w 11"/>
                <a:gd name="T1" fmla="*/ 7 h 12"/>
                <a:gd name="T2" fmla="*/ 5 w 11"/>
                <a:gd name="T3" fmla="*/ 11 h 12"/>
                <a:gd name="T4" fmla="*/ 1 w 11"/>
                <a:gd name="T5" fmla="*/ 5 h 12"/>
                <a:gd name="T6" fmla="*/ 7 w 11"/>
                <a:gd name="T7" fmla="*/ 1 h 12"/>
                <a:gd name="T8" fmla="*/ 11 w 11"/>
                <a:gd name="T9" fmla="*/ 7 h 12"/>
              </a:gdLst>
              <a:ahLst/>
              <a:cxnLst>
                <a:cxn ang="0">
                  <a:pos x="T0" y="T1"/>
                </a:cxn>
                <a:cxn ang="0">
                  <a:pos x="T2" y="T3"/>
                </a:cxn>
                <a:cxn ang="0">
                  <a:pos x="T4" y="T5"/>
                </a:cxn>
                <a:cxn ang="0">
                  <a:pos x="T6" y="T7"/>
                </a:cxn>
                <a:cxn ang="0">
                  <a:pos x="T8" y="T9"/>
                </a:cxn>
              </a:cxnLst>
              <a:rect l="0" t="0" r="r" b="b"/>
              <a:pathLst>
                <a:path w="11" h="12">
                  <a:moveTo>
                    <a:pt x="11" y="7"/>
                  </a:moveTo>
                  <a:cubicBezTo>
                    <a:pt x="10" y="10"/>
                    <a:pt x="7" y="12"/>
                    <a:pt x="5" y="11"/>
                  </a:cubicBezTo>
                  <a:cubicBezTo>
                    <a:pt x="2" y="11"/>
                    <a:pt x="0" y="8"/>
                    <a:pt x="1" y="5"/>
                  </a:cubicBezTo>
                  <a:cubicBezTo>
                    <a:pt x="1" y="2"/>
                    <a:pt x="4" y="0"/>
                    <a:pt x="7" y="1"/>
                  </a:cubicBezTo>
                  <a:cubicBezTo>
                    <a:pt x="9" y="1"/>
                    <a:pt x="11" y="4"/>
                    <a:pt x="11" y="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87" name="Picture 8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86162" y="1003648"/>
              <a:ext cx="26828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Picture 8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443312" y="1057623"/>
              <a:ext cx="153987"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Picture 8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75112" y="1090960"/>
              <a:ext cx="203200"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 name="Picture 89"/>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932262" y="1148110"/>
              <a:ext cx="138112"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 name="Freeform 90"/>
            <p:cNvSpPr>
              <a:spLocks/>
            </p:cNvSpPr>
            <p:nvPr/>
          </p:nvSpPr>
          <p:spPr bwMode="auto">
            <a:xfrm>
              <a:off x="2738587" y="789335"/>
              <a:ext cx="25400" cy="20638"/>
            </a:xfrm>
            <a:custGeom>
              <a:avLst/>
              <a:gdLst>
                <a:gd name="T0" fmla="*/ 3 w 6"/>
                <a:gd name="T1" fmla="*/ 4 h 5"/>
                <a:gd name="T2" fmla="*/ 3 w 6"/>
                <a:gd name="T3" fmla="*/ 0 h 5"/>
                <a:gd name="T4" fmla="*/ 3 w 6"/>
                <a:gd name="T5" fmla="*/ 0 h 5"/>
                <a:gd name="T6" fmla="*/ 3 w 6"/>
                <a:gd name="T7" fmla="*/ 0 h 5"/>
                <a:gd name="T8" fmla="*/ 3 w 6"/>
                <a:gd name="T9" fmla="*/ 4 h 5"/>
              </a:gdLst>
              <a:ahLst/>
              <a:cxnLst>
                <a:cxn ang="0">
                  <a:pos x="T0" y="T1"/>
                </a:cxn>
                <a:cxn ang="0">
                  <a:pos x="T2" y="T3"/>
                </a:cxn>
                <a:cxn ang="0">
                  <a:pos x="T4" y="T5"/>
                </a:cxn>
                <a:cxn ang="0">
                  <a:pos x="T6" y="T7"/>
                </a:cxn>
                <a:cxn ang="0">
                  <a:pos x="T8" y="T9"/>
                </a:cxn>
              </a:cxnLst>
              <a:rect l="0" t="0" r="r" b="b"/>
              <a:pathLst>
                <a:path w="6" h="5">
                  <a:moveTo>
                    <a:pt x="3" y="4"/>
                  </a:moveTo>
                  <a:cubicBezTo>
                    <a:pt x="5" y="5"/>
                    <a:pt x="6" y="0"/>
                    <a:pt x="3" y="0"/>
                  </a:cubicBezTo>
                  <a:cubicBezTo>
                    <a:pt x="3" y="0"/>
                    <a:pt x="3" y="0"/>
                    <a:pt x="3" y="0"/>
                  </a:cubicBezTo>
                  <a:cubicBezTo>
                    <a:pt x="3" y="0"/>
                    <a:pt x="3" y="0"/>
                    <a:pt x="3" y="0"/>
                  </a:cubicBezTo>
                  <a:cubicBezTo>
                    <a:pt x="0" y="0"/>
                    <a:pt x="0" y="4"/>
                    <a:pt x="3"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2" name="Freeform 91"/>
            <p:cNvSpPr>
              <a:spLocks/>
            </p:cNvSpPr>
            <p:nvPr/>
          </p:nvSpPr>
          <p:spPr bwMode="auto">
            <a:xfrm>
              <a:off x="2751287" y="789335"/>
              <a:ext cx="400050" cy="989013"/>
            </a:xfrm>
            <a:custGeom>
              <a:avLst/>
              <a:gdLst>
                <a:gd name="T0" fmla="*/ 0 w 94"/>
                <a:gd name="T1" fmla="*/ 4 h 233"/>
                <a:gd name="T2" fmla="*/ 0 w 94"/>
                <a:gd name="T3" fmla="*/ 5 h 233"/>
                <a:gd name="T4" fmla="*/ 53 w 94"/>
                <a:gd name="T5" fmla="*/ 16 h 233"/>
                <a:gd name="T6" fmla="*/ 82 w 94"/>
                <a:gd name="T7" fmla="*/ 47 h 233"/>
                <a:gd name="T8" fmla="*/ 87 w 94"/>
                <a:gd name="T9" fmla="*/ 82 h 233"/>
                <a:gd name="T10" fmla="*/ 79 w 94"/>
                <a:gd name="T11" fmla="*/ 171 h 233"/>
                <a:gd name="T12" fmla="*/ 65 w 94"/>
                <a:gd name="T13" fmla="*/ 232 h 233"/>
                <a:gd name="T14" fmla="*/ 70 w 94"/>
                <a:gd name="T15" fmla="*/ 233 h 233"/>
                <a:gd name="T16" fmla="*/ 74 w 94"/>
                <a:gd name="T17" fmla="*/ 217 h 233"/>
                <a:gd name="T18" fmla="*/ 90 w 94"/>
                <a:gd name="T19" fmla="*/ 132 h 233"/>
                <a:gd name="T20" fmla="*/ 89 w 94"/>
                <a:gd name="T21" fmla="*/ 58 h 233"/>
                <a:gd name="T22" fmla="*/ 76 w 94"/>
                <a:gd name="T23" fmla="*/ 28 h 233"/>
                <a:gd name="T24" fmla="*/ 47 w 94"/>
                <a:gd name="T25" fmla="*/ 8 h 233"/>
                <a:gd name="T26" fmla="*/ 0 w 94"/>
                <a:gd name="T27" fmla="*/ 0 h 233"/>
                <a:gd name="T28" fmla="*/ 0 w 94"/>
                <a:gd name="T29" fmla="*/ 0 h 233"/>
                <a:gd name="T30" fmla="*/ 0 w 94"/>
                <a:gd name="T31" fmla="*/ 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 h="233">
                  <a:moveTo>
                    <a:pt x="0" y="4"/>
                  </a:moveTo>
                  <a:cubicBezTo>
                    <a:pt x="0" y="5"/>
                    <a:pt x="0" y="5"/>
                    <a:pt x="0" y="5"/>
                  </a:cubicBezTo>
                  <a:cubicBezTo>
                    <a:pt x="18" y="4"/>
                    <a:pt x="37" y="8"/>
                    <a:pt x="53" y="16"/>
                  </a:cubicBezTo>
                  <a:cubicBezTo>
                    <a:pt x="66" y="22"/>
                    <a:pt x="77" y="32"/>
                    <a:pt x="82" y="47"/>
                  </a:cubicBezTo>
                  <a:cubicBezTo>
                    <a:pt x="86" y="58"/>
                    <a:pt x="87" y="70"/>
                    <a:pt x="87" y="82"/>
                  </a:cubicBezTo>
                  <a:cubicBezTo>
                    <a:pt x="89" y="112"/>
                    <a:pt x="85" y="142"/>
                    <a:pt x="79" y="171"/>
                  </a:cubicBezTo>
                  <a:cubicBezTo>
                    <a:pt x="75" y="191"/>
                    <a:pt x="71" y="212"/>
                    <a:pt x="65" y="232"/>
                  </a:cubicBezTo>
                  <a:cubicBezTo>
                    <a:pt x="70" y="233"/>
                    <a:pt x="70" y="233"/>
                    <a:pt x="70" y="233"/>
                  </a:cubicBezTo>
                  <a:cubicBezTo>
                    <a:pt x="71" y="228"/>
                    <a:pt x="72" y="222"/>
                    <a:pt x="74" y="217"/>
                  </a:cubicBezTo>
                  <a:cubicBezTo>
                    <a:pt x="81" y="189"/>
                    <a:pt x="86" y="160"/>
                    <a:pt x="90" y="132"/>
                  </a:cubicBezTo>
                  <a:cubicBezTo>
                    <a:pt x="92" y="107"/>
                    <a:pt x="94" y="82"/>
                    <a:pt x="89" y="58"/>
                  </a:cubicBezTo>
                  <a:cubicBezTo>
                    <a:pt x="87" y="47"/>
                    <a:pt x="83" y="36"/>
                    <a:pt x="76" y="28"/>
                  </a:cubicBezTo>
                  <a:cubicBezTo>
                    <a:pt x="68" y="18"/>
                    <a:pt x="58" y="12"/>
                    <a:pt x="47" y="8"/>
                  </a:cubicBezTo>
                  <a:cubicBezTo>
                    <a:pt x="32" y="3"/>
                    <a:pt x="16" y="0"/>
                    <a:pt x="0" y="0"/>
                  </a:cubicBezTo>
                  <a:cubicBezTo>
                    <a:pt x="0" y="0"/>
                    <a:pt x="0" y="0"/>
                    <a:pt x="0" y="0"/>
                  </a:cubicBezTo>
                  <a:cubicBezTo>
                    <a:pt x="3" y="0"/>
                    <a:pt x="2" y="5"/>
                    <a:pt x="0"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3" name="Freeform 92"/>
            <p:cNvSpPr>
              <a:spLocks/>
            </p:cNvSpPr>
            <p:nvPr/>
          </p:nvSpPr>
          <p:spPr bwMode="auto">
            <a:xfrm>
              <a:off x="2279800" y="781398"/>
              <a:ext cx="471487" cy="857250"/>
            </a:xfrm>
            <a:custGeom>
              <a:avLst/>
              <a:gdLst>
                <a:gd name="T0" fmla="*/ 9 w 111"/>
                <a:gd name="T1" fmla="*/ 168 h 202"/>
                <a:gd name="T2" fmla="*/ 33 w 111"/>
                <a:gd name="T3" fmla="*/ 65 h 202"/>
                <a:gd name="T4" fmla="*/ 80 w 111"/>
                <a:gd name="T5" fmla="*/ 10 h 202"/>
                <a:gd name="T6" fmla="*/ 110 w 111"/>
                <a:gd name="T7" fmla="*/ 6 h 202"/>
                <a:gd name="T8" fmla="*/ 111 w 111"/>
                <a:gd name="T9" fmla="*/ 6 h 202"/>
                <a:gd name="T10" fmla="*/ 111 w 111"/>
                <a:gd name="T11" fmla="*/ 2 h 202"/>
                <a:gd name="T12" fmla="*/ 111 w 111"/>
                <a:gd name="T13" fmla="*/ 2 h 202"/>
                <a:gd name="T14" fmla="*/ 74 w 111"/>
                <a:gd name="T15" fmla="*/ 8 h 202"/>
                <a:gd name="T16" fmla="*/ 24 w 111"/>
                <a:gd name="T17" fmla="*/ 75 h 202"/>
                <a:gd name="T18" fmla="*/ 3 w 111"/>
                <a:gd name="T19" fmla="*/ 178 h 202"/>
                <a:gd name="T20" fmla="*/ 0 w 111"/>
                <a:gd name="T21" fmla="*/ 201 h 202"/>
                <a:gd name="T22" fmla="*/ 4 w 111"/>
                <a:gd name="T23" fmla="*/ 202 h 202"/>
                <a:gd name="T24" fmla="*/ 9 w 111"/>
                <a:gd name="T25" fmla="*/ 16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202">
                  <a:moveTo>
                    <a:pt x="9" y="168"/>
                  </a:moveTo>
                  <a:cubicBezTo>
                    <a:pt x="14" y="133"/>
                    <a:pt x="20" y="98"/>
                    <a:pt x="33" y="65"/>
                  </a:cubicBezTo>
                  <a:cubicBezTo>
                    <a:pt x="41" y="41"/>
                    <a:pt x="56" y="20"/>
                    <a:pt x="80" y="10"/>
                  </a:cubicBezTo>
                  <a:cubicBezTo>
                    <a:pt x="89" y="7"/>
                    <a:pt x="101" y="5"/>
                    <a:pt x="110" y="6"/>
                  </a:cubicBezTo>
                  <a:cubicBezTo>
                    <a:pt x="111" y="6"/>
                    <a:pt x="111" y="6"/>
                    <a:pt x="111" y="6"/>
                  </a:cubicBezTo>
                  <a:cubicBezTo>
                    <a:pt x="108" y="6"/>
                    <a:pt x="108" y="2"/>
                    <a:pt x="111" y="2"/>
                  </a:cubicBezTo>
                  <a:cubicBezTo>
                    <a:pt x="111" y="2"/>
                    <a:pt x="111" y="2"/>
                    <a:pt x="111" y="2"/>
                  </a:cubicBezTo>
                  <a:cubicBezTo>
                    <a:pt x="99" y="0"/>
                    <a:pt x="85" y="3"/>
                    <a:pt x="74" y="8"/>
                  </a:cubicBezTo>
                  <a:cubicBezTo>
                    <a:pt x="47" y="20"/>
                    <a:pt x="33" y="48"/>
                    <a:pt x="24" y="75"/>
                  </a:cubicBezTo>
                  <a:cubicBezTo>
                    <a:pt x="14" y="109"/>
                    <a:pt x="8" y="143"/>
                    <a:pt x="3" y="178"/>
                  </a:cubicBezTo>
                  <a:cubicBezTo>
                    <a:pt x="2" y="186"/>
                    <a:pt x="1" y="193"/>
                    <a:pt x="0" y="201"/>
                  </a:cubicBezTo>
                  <a:cubicBezTo>
                    <a:pt x="4" y="202"/>
                    <a:pt x="4" y="202"/>
                    <a:pt x="4" y="202"/>
                  </a:cubicBezTo>
                  <a:cubicBezTo>
                    <a:pt x="6" y="190"/>
                    <a:pt x="7" y="179"/>
                    <a:pt x="9" y="168"/>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4" name="Freeform 93"/>
            <p:cNvSpPr>
              <a:spLocks/>
            </p:cNvSpPr>
            <p:nvPr/>
          </p:nvSpPr>
          <p:spPr bwMode="auto">
            <a:xfrm>
              <a:off x="2956075" y="848073"/>
              <a:ext cx="114300" cy="85725"/>
            </a:xfrm>
            <a:custGeom>
              <a:avLst/>
              <a:gdLst>
                <a:gd name="T0" fmla="*/ 0 w 27"/>
                <a:gd name="T1" fmla="*/ 0 h 20"/>
                <a:gd name="T2" fmla="*/ 27 w 27"/>
                <a:gd name="T3" fmla="*/ 20 h 20"/>
                <a:gd name="T4" fmla="*/ 27 w 27"/>
                <a:gd name="T5" fmla="*/ 20 h 20"/>
                <a:gd name="T6" fmla="*/ 0 w 27"/>
                <a:gd name="T7" fmla="*/ 0 h 20"/>
              </a:gdLst>
              <a:ahLst/>
              <a:cxnLst>
                <a:cxn ang="0">
                  <a:pos x="T0" y="T1"/>
                </a:cxn>
                <a:cxn ang="0">
                  <a:pos x="T2" y="T3"/>
                </a:cxn>
                <a:cxn ang="0">
                  <a:pos x="T4" y="T5"/>
                </a:cxn>
                <a:cxn ang="0">
                  <a:pos x="T6" y="T7"/>
                </a:cxn>
              </a:cxnLst>
              <a:rect l="0" t="0" r="r" b="b"/>
              <a:pathLst>
                <a:path w="27" h="20">
                  <a:moveTo>
                    <a:pt x="0" y="0"/>
                  </a:moveTo>
                  <a:cubicBezTo>
                    <a:pt x="11" y="5"/>
                    <a:pt x="20" y="11"/>
                    <a:pt x="27" y="20"/>
                  </a:cubicBezTo>
                  <a:cubicBezTo>
                    <a:pt x="27" y="20"/>
                    <a:pt x="27" y="20"/>
                    <a:pt x="27" y="20"/>
                  </a:cubicBezTo>
                  <a:cubicBezTo>
                    <a:pt x="20" y="11"/>
                    <a:pt x="11" y="5"/>
                    <a:pt x="0"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5" name="Freeform 94"/>
            <p:cNvSpPr>
              <a:spLocks/>
            </p:cNvSpPr>
            <p:nvPr/>
          </p:nvSpPr>
          <p:spPr bwMode="auto">
            <a:xfrm>
              <a:off x="3070375" y="933798"/>
              <a:ext cx="3175" cy="7938"/>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6" name="Freeform 95"/>
            <p:cNvSpPr>
              <a:spLocks/>
            </p:cNvSpPr>
            <p:nvPr/>
          </p:nvSpPr>
          <p:spPr bwMode="auto">
            <a:xfrm>
              <a:off x="3083075" y="951260"/>
              <a:ext cx="25400" cy="84138"/>
            </a:xfrm>
            <a:custGeom>
              <a:avLst/>
              <a:gdLst>
                <a:gd name="T0" fmla="*/ 0 w 6"/>
                <a:gd name="T1" fmla="*/ 0 h 20"/>
                <a:gd name="T2" fmla="*/ 0 w 6"/>
                <a:gd name="T3" fmla="*/ 0 h 20"/>
                <a:gd name="T4" fmla="*/ 3 w 6"/>
                <a:gd name="T5" fmla="*/ 9 h 20"/>
                <a:gd name="T6" fmla="*/ 6 w 6"/>
                <a:gd name="T7" fmla="*/ 20 h 20"/>
                <a:gd name="T8" fmla="*/ 6 w 6"/>
                <a:gd name="T9" fmla="*/ 20 h 20"/>
                <a:gd name="T10" fmla="*/ 3 w 6"/>
                <a:gd name="T11" fmla="*/ 9 h 20"/>
                <a:gd name="T12" fmla="*/ 0 w 6"/>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6" h="20">
                  <a:moveTo>
                    <a:pt x="0" y="0"/>
                  </a:moveTo>
                  <a:cubicBezTo>
                    <a:pt x="0" y="0"/>
                    <a:pt x="0" y="0"/>
                    <a:pt x="0" y="0"/>
                  </a:cubicBezTo>
                  <a:cubicBezTo>
                    <a:pt x="1" y="3"/>
                    <a:pt x="2" y="6"/>
                    <a:pt x="3" y="9"/>
                  </a:cubicBezTo>
                  <a:cubicBezTo>
                    <a:pt x="5" y="12"/>
                    <a:pt x="6" y="16"/>
                    <a:pt x="6" y="20"/>
                  </a:cubicBezTo>
                  <a:cubicBezTo>
                    <a:pt x="6" y="20"/>
                    <a:pt x="6" y="20"/>
                    <a:pt x="6" y="20"/>
                  </a:cubicBezTo>
                  <a:cubicBezTo>
                    <a:pt x="6" y="16"/>
                    <a:pt x="5" y="12"/>
                    <a:pt x="3" y="9"/>
                  </a:cubicBezTo>
                  <a:cubicBezTo>
                    <a:pt x="2" y="6"/>
                    <a:pt x="1" y="3"/>
                    <a:pt x="0" y="0"/>
                  </a:cubicBezTo>
                </a:path>
              </a:pathLst>
            </a:custGeom>
            <a:solidFill>
              <a:srgbClr val="47B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7" name="Freeform 96"/>
            <p:cNvSpPr>
              <a:spLocks/>
            </p:cNvSpPr>
            <p:nvPr/>
          </p:nvSpPr>
          <p:spPr bwMode="auto">
            <a:xfrm>
              <a:off x="3073550" y="941735"/>
              <a:ext cx="9525" cy="9525"/>
            </a:xfrm>
            <a:custGeom>
              <a:avLst/>
              <a:gdLst>
                <a:gd name="T0" fmla="*/ 0 w 2"/>
                <a:gd name="T1" fmla="*/ 0 h 2"/>
                <a:gd name="T2" fmla="*/ 0 w 2"/>
                <a:gd name="T3" fmla="*/ 0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1" y="0"/>
                    <a:pt x="1" y="1"/>
                    <a:pt x="2" y="2"/>
                  </a:cubicBezTo>
                  <a:cubicBezTo>
                    <a:pt x="2" y="2"/>
                    <a:pt x="2" y="2"/>
                    <a:pt x="2" y="2"/>
                  </a:cubicBezTo>
                  <a:cubicBezTo>
                    <a:pt x="1" y="1"/>
                    <a:pt x="1" y="0"/>
                    <a:pt x="0" y="0"/>
                  </a:cubicBezTo>
                </a:path>
              </a:pathLst>
            </a:custGeom>
            <a:solidFill>
              <a:srgbClr val="1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8" name="Freeform 97"/>
            <p:cNvSpPr>
              <a:spLocks/>
            </p:cNvSpPr>
            <p:nvPr/>
          </p:nvSpPr>
          <p:spPr bwMode="auto">
            <a:xfrm>
              <a:off x="2925912" y="835373"/>
              <a:ext cx="200025" cy="506413"/>
            </a:xfrm>
            <a:custGeom>
              <a:avLst/>
              <a:gdLst>
                <a:gd name="T0" fmla="*/ 0 w 47"/>
                <a:gd name="T1" fmla="*/ 0 h 119"/>
                <a:gd name="T2" fmla="*/ 26 w 47"/>
                <a:gd name="T3" fmla="*/ 29 h 119"/>
                <a:gd name="T4" fmla="*/ 32 w 47"/>
                <a:gd name="T5" fmla="*/ 68 h 119"/>
                <a:gd name="T6" fmla="*/ 45 w 47"/>
                <a:gd name="T7" fmla="*/ 95 h 119"/>
                <a:gd name="T8" fmla="*/ 30 w 47"/>
                <a:gd name="T9" fmla="*/ 114 h 119"/>
                <a:gd name="T10" fmla="*/ 30 w 47"/>
                <a:gd name="T11" fmla="*/ 114 h 119"/>
                <a:gd name="T12" fmla="*/ 33 w 47"/>
                <a:gd name="T13" fmla="*/ 114 h 119"/>
                <a:gd name="T14" fmla="*/ 35 w 47"/>
                <a:gd name="T15" fmla="*/ 114 h 119"/>
                <a:gd name="T16" fmla="*/ 45 w 47"/>
                <a:gd name="T17" fmla="*/ 119 h 119"/>
                <a:gd name="T18" fmla="*/ 46 w 47"/>
                <a:gd name="T19" fmla="*/ 71 h 119"/>
                <a:gd name="T20" fmla="*/ 45 w 47"/>
                <a:gd name="T21" fmla="*/ 56 h 119"/>
                <a:gd name="T22" fmla="*/ 43 w 47"/>
                <a:gd name="T23" fmla="*/ 47 h 119"/>
                <a:gd name="T24" fmla="*/ 40 w 47"/>
                <a:gd name="T25" fmla="*/ 36 h 119"/>
                <a:gd name="T26" fmla="*/ 37 w 47"/>
                <a:gd name="T27" fmla="*/ 27 h 119"/>
                <a:gd name="T28" fmla="*/ 35 w 47"/>
                <a:gd name="T29" fmla="*/ 25 h 119"/>
                <a:gd name="T30" fmla="*/ 34 w 47"/>
                <a:gd name="T31" fmla="*/ 23 h 119"/>
                <a:gd name="T32" fmla="*/ 7 w 47"/>
                <a:gd name="T33" fmla="*/ 3 h 119"/>
                <a:gd name="T34" fmla="*/ 0 w 47"/>
                <a:gd name="T35"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119">
                  <a:moveTo>
                    <a:pt x="0" y="0"/>
                  </a:moveTo>
                  <a:cubicBezTo>
                    <a:pt x="12" y="7"/>
                    <a:pt x="21" y="16"/>
                    <a:pt x="26" y="29"/>
                  </a:cubicBezTo>
                  <a:cubicBezTo>
                    <a:pt x="30" y="40"/>
                    <a:pt x="32" y="54"/>
                    <a:pt x="32" y="68"/>
                  </a:cubicBezTo>
                  <a:cubicBezTo>
                    <a:pt x="41" y="73"/>
                    <a:pt x="47" y="84"/>
                    <a:pt x="45" y="95"/>
                  </a:cubicBezTo>
                  <a:cubicBezTo>
                    <a:pt x="43" y="104"/>
                    <a:pt x="38" y="110"/>
                    <a:pt x="30" y="114"/>
                  </a:cubicBezTo>
                  <a:cubicBezTo>
                    <a:pt x="30" y="114"/>
                    <a:pt x="30" y="114"/>
                    <a:pt x="30" y="114"/>
                  </a:cubicBezTo>
                  <a:cubicBezTo>
                    <a:pt x="31" y="114"/>
                    <a:pt x="32" y="114"/>
                    <a:pt x="33" y="114"/>
                  </a:cubicBezTo>
                  <a:cubicBezTo>
                    <a:pt x="33" y="114"/>
                    <a:pt x="34" y="114"/>
                    <a:pt x="35" y="114"/>
                  </a:cubicBezTo>
                  <a:cubicBezTo>
                    <a:pt x="39" y="114"/>
                    <a:pt x="42" y="116"/>
                    <a:pt x="45" y="119"/>
                  </a:cubicBezTo>
                  <a:cubicBezTo>
                    <a:pt x="46" y="103"/>
                    <a:pt x="47" y="87"/>
                    <a:pt x="46" y="71"/>
                  </a:cubicBezTo>
                  <a:cubicBezTo>
                    <a:pt x="46" y="66"/>
                    <a:pt x="46" y="61"/>
                    <a:pt x="45" y="56"/>
                  </a:cubicBezTo>
                  <a:cubicBezTo>
                    <a:pt x="45" y="53"/>
                    <a:pt x="44" y="50"/>
                    <a:pt x="43" y="47"/>
                  </a:cubicBezTo>
                  <a:cubicBezTo>
                    <a:pt x="43" y="43"/>
                    <a:pt x="42" y="39"/>
                    <a:pt x="40" y="36"/>
                  </a:cubicBezTo>
                  <a:cubicBezTo>
                    <a:pt x="39" y="33"/>
                    <a:pt x="38" y="30"/>
                    <a:pt x="37" y="27"/>
                  </a:cubicBezTo>
                  <a:cubicBezTo>
                    <a:pt x="36" y="26"/>
                    <a:pt x="36" y="25"/>
                    <a:pt x="35" y="25"/>
                  </a:cubicBezTo>
                  <a:cubicBezTo>
                    <a:pt x="35" y="24"/>
                    <a:pt x="34" y="24"/>
                    <a:pt x="34" y="23"/>
                  </a:cubicBezTo>
                  <a:cubicBezTo>
                    <a:pt x="27" y="14"/>
                    <a:pt x="18" y="8"/>
                    <a:pt x="7" y="3"/>
                  </a:cubicBezTo>
                  <a:cubicBezTo>
                    <a:pt x="5" y="2"/>
                    <a:pt x="3" y="1"/>
                    <a:pt x="0"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99" name="Picture 9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37037" y="1106835"/>
              <a:ext cx="101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99"/>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054500" y="1176685"/>
              <a:ext cx="28575"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Freeform 100"/>
            <p:cNvSpPr>
              <a:spLocks/>
            </p:cNvSpPr>
            <p:nvPr/>
          </p:nvSpPr>
          <p:spPr bwMode="auto">
            <a:xfrm>
              <a:off x="3116412" y="1073498"/>
              <a:ext cx="12700" cy="268288"/>
            </a:xfrm>
            <a:custGeom>
              <a:avLst/>
              <a:gdLst>
                <a:gd name="T0" fmla="*/ 0 w 3"/>
                <a:gd name="T1" fmla="*/ 0 h 63"/>
                <a:gd name="T2" fmla="*/ 0 w 3"/>
                <a:gd name="T3" fmla="*/ 0 h 63"/>
                <a:gd name="T4" fmla="*/ 1 w 3"/>
                <a:gd name="T5" fmla="*/ 15 h 63"/>
                <a:gd name="T6" fmla="*/ 0 w 3"/>
                <a:gd name="T7" fmla="*/ 63 h 63"/>
                <a:gd name="T8" fmla="*/ 0 w 3"/>
                <a:gd name="T9" fmla="*/ 63 h 63"/>
                <a:gd name="T10" fmla="*/ 0 w 3"/>
                <a:gd name="T11" fmla="*/ 0 h 63"/>
              </a:gdLst>
              <a:ahLst/>
              <a:cxnLst>
                <a:cxn ang="0">
                  <a:pos x="T0" y="T1"/>
                </a:cxn>
                <a:cxn ang="0">
                  <a:pos x="T2" y="T3"/>
                </a:cxn>
                <a:cxn ang="0">
                  <a:pos x="T4" y="T5"/>
                </a:cxn>
                <a:cxn ang="0">
                  <a:pos x="T6" y="T7"/>
                </a:cxn>
                <a:cxn ang="0">
                  <a:pos x="T8" y="T9"/>
                </a:cxn>
                <a:cxn ang="0">
                  <a:pos x="T10" y="T11"/>
                </a:cxn>
              </a:cxnLst>
              <a:rect l="0" t="0" r="r" b="b"/>
              <a:pathLst>
                <a:path w="3" h="63">
                  <a:moveTo>
                    <a:pt x="0" y="0"/>
                  </a:moveTo>
                  <a:cubicBezTo>
                    <a:pt x="0" y="0"/>
                    <a:pt x="0" y="0"/>
                    <a:pt x="0" y="0"/>
                  </a:cubicBezTo>
                  <a:cubicBezTo>
                    <a:pt x="1" y="5"/>
                    <a:pt x="1" y="10"/>
                    <a:pt x="1" y="15"/>
                  </a:cubicBezTo>
                  <a:cubicBezTo>
                    <a:pt x="2" y="31"/>
                    <a:pt x="1" y="47"/>
                    <a:pt x="0" y="63"/>
                  </a:cubicBezTo>
                  <a:cubicBezTo>
                    <a:pt x="0" y="63"/>
                    <a:pt x="0" y="63"/>
                    <a:pt x="0" y="63"/>
                  </a:cubicBezTo>
                  <a:cubicBezTo>
                    <a:pt x="2" y="40"/>
                    <a:pt x="3" y="18"/>
                    <a:pt x="0"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2" name="Freeform 101"/>
            <p:cNvSpPr>
              <a:spLocks/>
            </p:cNvSpPr>
            <p:nvPr/>
          </p:nvSpPr>
          <p:spPr bwMode="auto">
            <a:xfrm>
              <a:off x="2449662" y="1311623"/>
              <a:ext cx="484187" cy="438150"/>
            </a:xfrm>
            <a:custGeom>
              <a:avLst/>
              <a:gdLst>
                <a:gd name="T0" fmla="*/ 107 w 114"/>
                <a:gd name="T1" fmla="*/ 85 h 103"/>
                <a:gd name="T2" fmla="*/ 68 w 114"/>
                <a:gd name="T3" fmla="*/ 5 h 103"/>
                <a:gd name="T4" fmla="*/ 2 w 114"/>
                <a:gd name="T5" fmla="*/ 65 h 103"/>
                <a:gd name="T6" fmla="*/ 0 w 114"/>
                <a:gd name="T7" fmla="*/ 84 h 103"/>
                <a:gd name="T8" fmla="*/ 102 w 114"/>
                <a:gd name="T9" fmla="*/ 103 h 103"/>
                <a:gd name="T10" fmla="*/ 107 w 114"/>
                <a:gd name="T11" fmla="*/ 85 h 103"/>
              </a:gdLst>
              <a:ahLst/>
              <a:cxnLst>
                <a:cxn ang="0">
                  <a:pos x="T0" y="T1"/>
                </a:cxn>
                <a:cxn ang="0">
                  <a:pos x="T2" y="T3"/>
                </a:cxn>
                <a:cxn ang="0">
                  <a:pos x="T4" y="T5"/>
                </a:cxn>
                <a:cxn ang="0">
                  <a:pos x="T6" y="T7"/>
                </a:cxn>
                <a:cxn ang="0">
                  <a:pos x="T8" y="T9"/>
                </a:cxn>
                <a:cxn ang="0">
                  <a:pos x="T10" y="T11"/>
                </a:cxn>
              </a:cxnLst>
              <a:rect l="0" t="0" r="r" b="b"/>
              <a:pathLst>
                <a:path w="114" h="103">
                  <a:moveTo>
                    <a:pt x="107" y="85"/>
                  </a:moveTo>
                  <a:cubicBezTo>
                    <a:pt x="114" y="46"/>
                    <a:pt x="97" y="11"/>
                    <a:pt x="68" y="5"/>
                  </a:cubicBezTo>
                  <a:cubicBezTo>
                    <a:pt x="39" y="0"/>
                    <a:pt x="9" y="27"/>
                    <a:pt x="2" y="65"/>
                  </a:cubicBezTo>
                  <a:cubicBezTo>
                    <a:pt x="1" y="71"/>
                    <a:pt x="0" y="78"/>
                    <a:pt x="0" y="84"/>
                  </a:cubicBezTo>
                  <a:cubicBezTo>
                    <a:pt x="102" y="103"/>
                    <a:pt x="102" y="103"/>
                    <a:pt x="102" y="103"/>
                  </a:cubicBezTo>
                  <a:cubicBezTo>
                    <a:pt x="104" y="97"/>
                    <a:pt x="106" y="91"/>
                    <a:pt x="107" y="8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3" name="Freeform 102"/>
            <p:cNvSpPr>
              <a:spLocks/>
            </p:cNvSpPr>
            <p:nvPr/>
          </p:nvSpPr>
          <p:spPr bwMode="auto">
            <a:xfrm>
              <a:off x="2416325" y="619473"/>
              <a:ext cx="811212" cy="454025"/>
            </a:xfrm>
            <a:custGeom>
              <a:avLst/>
              <a:gdLst>
                <a:gd name="T0" fmla="*/ 175 w 191"/>
                <a:gd name="T1" fmla="*/ 103 h 107"/>
                <a:gd name="T2" fmla="*/ 171 w 191"/>
                <a:gd name="T3" fmla="*/ 45 h 107"/>
                <a:gd name="T4" fmla="*/ 120 w 191"/>
                <a:gd name="T5" fmla="*/ 9 h 107"/>
                <a:gd name="T6" fmla="*/ 12 w 191"/>
                <a:gd name="T7" fmla="*/ 37 h 107"/>
                <a:gd name="T8" fmla="*/ 24 w 191"/>
                <a:gd name="T9" fmla="*/ 70 h 107"/>
                <a:gd name="T10" fmla="*/ 60 w 191"/>
                <a:gd name="T11" fmla="*/ 55 h 107"/>
                <a:gd name="T12" fmla="*/ 90 w 191"/>
                <a:gd name="T13" fmla="*/ 78 h 107"/>
                <a:gd name="T14" fmla="*/ 117 w 191"/>
                <a:gd name="T15" fmla="*/ 58 h 107"/>
                <a:gd name="T16" fmla="*/ 175 w 191"/>
                <a:gd name="T17" fmla="*/ 10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07">
                  <a:moveTo>
                    <a:pt x="175" y="103"/>
                  </a:moveTo>
                  <a:cubicBezTo>
                    <a:pt x="191" y="101"/>
                    <a:pt x="175" y="51"/>
                    <a:pt x="171" y="45"/>
                  </a:cubicBezTo>
                  <a:cubicBezTo>
                    <a:pt x="160" y="26"/>
                    <a:pt x="141" y="15"/>
                    <a:pt x="120" y="9"/>
                  </a:cubicBezTo>
                  <a:cubicBezTo>
                    <a:pt x="87" y="0"/>
                    <a:pt x="32" y="4"/>
                    <a:pt x="12" y="37"/>
                  </a:cubicBezTo>
                  <a:cubicBezTo>
                    <a:pt x="2" y="54"/>
                    <a:pt x="0" y="68"/>
                    <a:pt x="24" y="70"/>
                  </a:cubicBezTo>
                  <a:cubicBezTo>
                    <a:pt x="41" y="71"/>
                    <a:pt x="45" y="56"/>
                    <a:pt x="60" y="55"/>
                  </a:cubicBezTo>
                  <a:cubicBezTo>
                    <a:pt x="79" y="55"/>
                    <a:pt x="75" y="74"/>
                    <a:pt x="90" y="78"/>
                  </a:cubicBezTo>
                  <a:cubicBezTo>
                    <a:pt x="113" y="84"/>
                    <a:pt x="101" y="64"/>
                    <a:pt x="117" y="58"/>
                  </a:cubicBezTo>
                  <a:cubicBezTo>
                    <a:pt x="154" y="45"/>
                    <a:pt x="144" y="107"/>
                    <a:pt x="175"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4" name="Freeform 103"/>
            <p:cNvSpPr>
              <a:spLocks/>
            </p:cNvSpPr>
            <p:nvPr/>
          </p:nvSpPr>
          <p:spPr bwMode="auto">
            <a:xfrm>
              <a:off x="2424262" y="703610"/>
              <a:ext cx="773112" cy="369888"/>
            </a:xfrm>
            <a:custGeom>
              <a:avLst/>
              <a:gdLst>
                <a:gd name="T0" fmla="*/ 173 w 182"/>
                <a:gd name="T1" fmla="*/ 58 h 87"/>
                <a:gd name="T2" fmla="*/ 115 w 182"/>
                <a:gd name="T3" fmla="*/ 14 h 87"/>
                <a:gd name="T4" fmla="*/ 88 w 182"/>
                <a:gd name="T5" fmla="*/ 33 h 87"/>
                <a:gd name="T6" fmla="*/ 58 w 182"/>
                <a:gd name="T7" fmla="*/ 11 h 87"/>
                <a:gd name="T8" fmla="*/ 22 w 182"/>
                <a:gd name="T9" fmla="*/ 26 h 87"/>
                <a:gd name="T10" fmla="*/ 7 w 182"/>
                <a:gd name="T11" fmla="*/ 21 h 87"/>
                <a:gd name="T12" fmla="*/ 22 w 182"/>
                <a:gd name="T13" fmla="*/ 50 h 87"/>
                <a:gd name="T14" fmla="*/ 58 w 182"/>
                <a:gd name="T15" fmla="*/ 35 h 87"/>
                <a:gd name="T16" fmla="*/ 88 w 182"/>
                <a:gd name="T17" fmla="*/ 58 h 87"/>
                <a:gd name="T18" fmla="*/ 115 w 182"/>
                <a:gd name="T19" fmla="*/ 38 h 87"/>
                <a:gd name="T20" fmla="*/ 173 w 182"/>
                <a:gd name="T21" fmla="*/ 83 h 87"/>
                <a:gd name="T22" fmla="*/ 178 w 182"/>
                <a:gd name="T23" fmla="*/ 54 h 87"/>
                <a:gd name="T24" fmla="*/ 173 w 182"/>
                <a:gd name="T25" fmla="*/ 5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 h="87">
                  <a:moveTo>
                    <a:pt x="173" y="58"/>
                  </a:moveTo>
                  <a:cubicBezTo>
                    <a:pt x="142" y="63"/>
                    <a:pt x="152" y="0"/>
                    <a:pt x="115" y="14"/>
                  </a:cubicBezTo>
                  <a:cubicBezTo>
                    <a:pt x="99" y="19"/>
                    <a:pt x="111" y="39"/>
                    <a:pt x="88" y="33"/>
                  </a:cubicBezTo>
                  <a:cubicBezTo>
                    <a:pt x="73" y="29"/>
                    <a:pt x="77" y="10"/>
                    <a:pt x="58" y="11"/>
                  </a:cubicBezTo>
                  <a:cubicBezTo>
                    <a:pt x="43" y="11"/>
                    <a:pt x="39" y="27"/>
                    <a:pt x="22" y="26"/>
                  </a:cubicBezTo>
                  <a:cubicBezTo>
                    <a:pt x="15" y="25"/>
                    <a:pt x="11" y="24"/>
                    <a:pt x="7" y="21"/>
                  </a:cubicBezTo>
                  <a:cubicBezTo>
                    <a:pt x="0" y="36"/>
                    <a:pt x="0" y="48"/>
                    <a:pt x="22" y="50"/>
                  </a:cubicBezTo>
                  <a:cubicBezTo>
                    <a:pt x="39" y="51"/>
                    <a:pt x="43" y="36"/>
                    <a:pt x="58" y="35"/>
                  </a:cubicBezTo>
                  <a:cubicBezTo>
                    <a:pt x="77" y="35"/>
                    <a:pt x="73" y="54"/>
                    <a:pt x="88" y="58"/>
                  </a:cubicBezTo>
                  <a:cubicBezTo>
                    <a:pt x="111" y="64"/>
                    <a:pt x="99" y="44"/>
                    <a:pt x="115" y="38"/>
                  </a:cubicBezTo>
                  <a:cubicBezTo>
                    <a:pt x="152" y="25"/>
                    <a:pt x="142" y="87"/>
                    <a:pt x="173" y="83"/>
                  </a:cubicBezTo>
                  <a:cubicBezTo>
                    <a:pt x="182" y="82"/>
                    <a:pt x="181" y="68"/>
                    <a:pt x="178" y="54"/>
                  </a:cubicBezTo>
                  <a:cubicBezTo>
                    <a:pt x="177" y="57"/>
                    <a:pt x="176" y="58"/>
                    <a:pt x="173" y="58"/>
                  </a:cubicBezTo>
                  <a:close/>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5" name="Freeform 104"/>
            <p:cNvSpPr>
              <a:spLocks/>
            </p:cNvSpPr>
            <p:nvPr/>
          </p:nvSpPr>
          <p:spPr bwMode="auto">
            <a:xfrm>
              <a:off x="2398862" y="586135"/>
              <a:ext cx="833437" cy="492125"/>
            </a:xfrm>
            <a:custGeom>
              <a:avLst/>
              <a:gdLst>
                <a:gd name="T0" fmla="*/ 180 w 196"/>
                <a:gd name="T1" fmla="*/ 114 h 116"/>
                <a:gd name="T2" fmla="*/ 185 w 196"/>
                <a:gd name="T3" fmla="*/ 71 h 116"/>
                <a:gd name="T4" fmla="*/ 143 w 196"/>
                <a:gd name="T5" fmla="*/ 21 h 116"/>
                <a:gd name="T6" fmla="*/ 7 w 196"/>
                <a:gd name="T7" fmla="*/ 58 h 116"/>
                <a:gd name="T8" fmla="*/ 41 w 196"/>
                <a:gd name="T9" fmla="*/ 79 h 116"/>
                <a:gd name="T10" fmla="*/ 55 w 196"/>
                <a:gd name="T11" fmla="*/ 69 h 116"/>
                <a:gd name="T12" fmla="*/ 82 w 196"/>
                <a:gd name="T13" fmla="*/ 80 h 116"/>
                <a:gd name="T14" fmla="*/ 105 w 196"/>
                <a:gd name="T15" fmla="*/ 90 h 116"/>
                <a:gd name="T16" fmla="*/ 116 w 196"/>
                <a:gd name="T17" fmla="*/ 75 h 116"/>
                <a:gd name="T18" fmla="*/ 137 w 196"/>
                <a:gd name="T19" fmla="*/ 69 h 116"/>
                <a:gd name="T20" fmla="*/ 147 w 196"/>
                <a:gd name="T21" fmla="*/ 82 h 116"/>
                <a:gd name="T22" fmla="*/ 179 w 196"/>
                <a:gd name="T23" fmla="*/ 114 h 116"/>
                <a:gd name="T24" fmla="*/ 179 w 196"/>
                <a:gd name="T25" fmla="*/ 108 h 116"/>
                <a:gd name="T26" fmla="*/ 126 w 196"/>
                <a:gd name="T27" fmla="*/ 62 h 116"/>
                <a:gd name="T28" fmla="*/ 111 w 196"/>
                <a:gd name="T29" fmla="*/ 69 h 116"/>
                <a:gd name="T30" fmla="*/ 108 w 196"/>
                <a:gd name="T31" fmla="*/ 76 h 116"/>
                <a:gd name="T32" fmla="*/ 88 w 196"/>
                <a:gd name="T33" fmla="*/ 79 h 116"/>
                <a:gd name="T34" fmla="*/ 55 w 196"/>
                <a:gd name="T35" fmla="*/ 62 h 116"/>
                <a:gd name="T36" fmla="*/ 20 w 196"/>
                <a:gd name="T37" fmla="*/ 73 h 116"/>
                <a:gd name="T38" fmla="*/ 28 w 196"/>
                <a:gd name="T39" fmla="*/ 35 h 116"/>
                <a:gd name="T40" fmla="*/ 102 w 196"/>
                <a:gd name="T41" fmla="*/ 17 h 116"/>
                <a:gd name="T42" fmla="*/ 173 w 196"/>
                <a:gd name="T43" fmla="*/ 56 h 116"/>
                <a:gd name="T44" fmla="*/ 178 w 196"/>
                <a:gd name="T45" fmla="*/ 108 h 116"/>
                <a:gd name="T46" fmla="*/ 180 w 196"/>
                <a:gd name="T47" fmla="*/ 11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116">
                  <a:moveTo>
                    <a:pt x="180" y="114"/>
                  </a:moveTo>
                  <a:cubicBezTo>
                    <a:pt x="196" y="109"/>
                    <a:pt x="188" y="82"/>
                    <a:pt x="185" y="71"/>
                  </a:cubicBezTo>
                  <a:cubicBezTo>
                    <a:pt x="179" y="48"/>
                    <a:pt x="165" y="32"/>
                    <a:pt x="143" y="21"/>
                  </a:cubicBezTo>
                  <a:cubicBezTo>
                    <a:pt x="100" y="0"/>
                    <a:pt x="24" y="5"/>
                    <a:pt x="7" y="58"/>
                  </a:cubicBezTo>
                  <a:cubicBezTo>
                    <a:pt x="0" y="77"/>
                    <a:pt x="27" y="87"/>
                    <a:pt x="41" y="79"/>
                  </a:cubicBezTo>
                  <a:cubicBezTo>
                    <a:pt x="46" y="76"/>
                    <a:pt x="51" y="72"/>
                    <a:pt x="55" y="69"/>
                  </a:cubicBezTo>
                  <a:cubicBezTo>
                    <a:pt x="68" y="61"/>
                    <a:pt x="75" y="71"/>
                    <a:pt x="82" y="80"/>
                  </a:cubicBezTo>
                  <a:cubicBezTo>
                    <a:pt x="86" y="87"/>
                    <a:pt x="97" y="93"/>
                    <a:pt x="105" y="90"/>
                  </a:cubicBezTo>
                  <a:cubicBezTo>
                    <a:pt x="112" y="87"/>
                    <a:pt x="113" y="81"/>
                    <a:pt x="116" y="75"/>
                  </a:cubicBezTo>
                  <a:cubicBezTo>
                    <a:pt x="119" y="67"/>
                    <a:pt x="130" y="66"/>
                    <a:pt x="137" y="69"/>
                  </a:cubicBezTo>
                  <a:cubicBezTo>
                    <a:pt x="142" y="71"/>
                    <a:pt x="145" y="77"/>
                    <a:pt x="147" y="82"/>
                  </a:cubicBezTo>
                  <a:cubicBezTo>
                    <a:pt x="155" y="96"/>
                    <a:pt x="160" y="116"/>
                    <a:pt x="179" y="114"/>
                  </a:cubicBezTo>
                  <a:cubicBezTo>
                    <a:pt x="183" y="114"/>
                    <a:pt x="183" y="107"/>
                    <a:pt x="179" y="108"/>
                  </a:cubicBezTo>
                  <a:cubicBezTo>
                    <a:pt x="151" y="110"/>
                    <a:pt x="158" y="55"/>
                    <a:pt x="126" y="62"/>
                  </a:cubicBezTo>
                  <a:cubicBezTo>
                    <a:pt x="121" y="63"/>
                    <a:pt x="114" y="64"/>
                    <a:pt x="111" y="69"/>
                  </a:cubicBezTo>
                  <a:cubicBezTo>
                    <a:pt x="110" y="72"/>
                    <a:pt x="109" y="74"/>
                    <a:pt x="108" y="76"/>
                  </a:cubicBezTo>
                  <a:cubicBezTo>
                    <a:pt x="105" y="86"/>
                    <a:pt x="96" y="85"/>
                    <a:pt x="88" y="79"/>
                  </a:cubicBezTo>
                  <a:cubicBezTo>
                    <a:pt x="78" y="69"/>
                    <a:pt x="73" y="53"/>
                    <a:pt x="55" y="62"/>
                  </a:cubicBezTo>
                  <a:cubicBezTo>
                    <a:pt x="42" y="69"/>
                    <a:pt x="36" y="77"/>
                    <a:pt x="20" y="73"/>
                  </a:cubicBezTo>
                  <a:cubicBezTo>
                    <a:pt x="0" y="69"/>
                    <a:pt x="22" y="42"/>
                    <a:pt x="28" y="35"/>
                  </a:cubicBezTo>
                  <a:cubicBezTo>
                    <a:pt x="47" y="17"/>
                    <a:pt x="77" y="15"/>
                    <a:pt x="102" y="17"/>
                  </a:cubicBezTo>
                  <a:cubicBezTo>
                    <a:pt x="129" y="19"/>
                    <a:pt x="160" y="31"/>
                    <a:pt x="173" y="56"/>
                  </a:cubicBezTo>
                  <a:cubicBezTo>
                    <a:pt x="177" y="63"/>
                    <a:pt x="191" y="104"/>
                    <a:pt x="178" y="108"/>
                  </a:cubicBezTo>
                  <a:cubicBezTo>
                    <a:pt x="174" y="109"/>
                    <a:pt x="176" y="115"/>
                    <a:pt x="180" y="11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6" name="Freeform 105"/>
            <p:cNvSpPr>
              <a:spLocks/>
            </p:cNvSpPr>
            <p:nvPr/>
          </p:nvSpPr>
          <p:spPr bwMode="auto">
            <a:xfrm>
              <a:off x="716112" y="1541810"/>
              <a:ext cx="2498725" cy="950913"/>
            </a:xfrm>
            <a:custGeom>
              <a:avLst/>
              <a:gdLst>
                <a:gd name="T0" fmla="*/ 508 w 588"/>
                <a:gd name="T1" fmla="*/ 105 h 224"/>
                <a:gd name="T2" fmla="*/ 466 w 588"/>
                <a:gd name="T3" fmla="*/ 162 h 224"/>
                <a:gd name="T4" fmla="*/ 420 w 588"/>
                <a:gd name="T5" fmla="*/ 147 h 224"/>
                <a:gd name="T6" fmla="*/ 390 w 588"/>
                <a:gd name="T7" fmla="*/ 74 h 224"/>
                <a:gd name="T8" fmla="*/ 360 w 588"/>
                <a:gd name="T9" fmla="*/ 108 h 224"/>
                <a:gd name="T10" fmla="*/ 310 w 588"/>
                <a:gd name="T11" fmla="*/ 120 h 224"/>
                <a:gd name="T12" fmla="*/ 266 w 588"/>
                <a:gd name="T13" fmla="*/ 82 h 224"/>
                <a:gd name="T14" fmla="*/ 245 w 588"/>
                <a:gd name="T15" fmla="*/ 145 h 224"/>
                <a:gd name="T16" fmla="*/ 177 w 588"/>
                <a:gd name="T17" fmla="*/ 151 h 224"/>
                <a:gd name="T18" fmla="*/ 137 w 588"/>
                <a:gd name="T19" fmla="*/ 74 h 224"/>
                <a:gd name="T20" fmla="*/ 118 w 588"/>
                <a:gd name="T21" fmla="*/ 105 h 224"/>
                <a:gd name="T22" fmla="*/ 102 w 588"/>
                <a:gd name="T23" fmla="*/ 83 h 224"/>
                <a:gd name="T24" fmla="*/ 69 w 588"/>
                <a:gd name="T25" fmla="*/ 59 h 224"/>
                <a:gd name="T26" fmla="*/ 3 w 588"/>
                <a:gd name="T27" fmla="*/ 126 h 224"/>
                <a:gd name="T28" fmla="*/ 16 w 588"/>
                <a:gd name="T29" fmla="*/ 61 h 224"/>
                <a:gd name="T30" fmla="*/ 51 w 588"/>
                <a:gd name="T31" fmla="*/ 6 h 224"/>
                <a:gd name="T32" fmla="*/ 145 w 588"/>
                <a:gd name="T33" fmla="*/ 0 h 224"/>
                <a:gd name="T34" fmla="*/ 168 w 588"/>
                <a:gd name="T35" fmla="*/ 1 h 224"/>
                <a:gd name="T36" fmla="*/ 415 w 588"/>
                <a:gd name="T37" fmla="*/ 19 h 224"/>
                <a:gd name="T38" fmla="*/ 574 w 588"/>
                <a:gd name="T39" fmla="*/ 68 h 224"/>
                <a:gd name="T40" fmla="*/ 547 w 588"/>
                <a:gd name="T41" fmla="*/ 206 h 224"/>
                <a:gd name="T42" fmla="*/ 508 w 588"/>
                <a:gd name="T43" fmla="*/ 105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8" h="224">
                  <a:moveTo>
                    <a:pt x="508" y="105"/>
                  </a:moveTo>
                  <a:cubicBezTo>
                    <a:pt x="479" y="105"/>
                    <a:pt x="489" y="151"/>
                    <a:pt x="466" y="162"/>
                  </a:cubicBezTo>
                  <a:cubicBezTo>
                    <a:pt x="446" y="171"/>
                    <a:pt x="430" y="163"/>
                    <a:pt x="420" y="147"/>
                  </a:cubicBezTo>
                  <a:cubicBezTo>
                    <a:pt x="406" y="125"/>
                    <a:pt x="431" y="77"/>
                    <a:pt x="390" y="74"/>
                  </a:cubicBezTo>
                  <a:cubicBezTo>
                    <a:pt x="378" y="73"/>
                    <a:pt x="369" y="90"/>
                    <a:pt x="360" y="108"/>
                  </a:cubicBezTo>
                  <a:cubicBezTo>
                    <a:pt x="347" y="135"/>
                    <a:pt x="334" y="163"/>
                    <a:pt x="310" y="120"/>
                  </a:cubicBezTo>
                  <a:cubicBezTo>
                    <a:pt x="299" y="101"/>
                    <a:pt x="308" y="57"/>
                    <a:pt x="266" y="82"/>
                  </a:cubicBezTo>
                  <a:cubicBezTo>
                    <a:pt x="244" y="95"/>
                    <a:pt x="250" y="123"/>
                    <a:pt x="245" y="145"/>
                  </a:cubicBezTo>
                  <a:cubicBezTo>
                    <a:pt x="232" y="196"/>
                    <a:pt x="180" y="224"/>
                    <a:pt x="177" y="151"/>
                  </a:cubicBezTo>
                  <a:cubicBezTo>
                    <a:pt x="175" y="121"/>
                    <a:pt x="191" y="13"/>
                    <a:pt x="137" y="74"/>
                  </a:cubicBezTo>
                  <a:cubicBezTo>
                    <a:pt x="128" y="85"/>
                    <a:pt x="140" y="101"/>
                    <a:pt x="118" y="105"/>
                  </a:cubicBezTo>
                  <a:cubicBezTo>
                    <a:pt x="94" y="108"/>
                    <a:pt x="106" y="93"/>
                    <a:pt x="102" y="83"/>
                  </a:cubicBezTo>
                  <a:cubicBezTo>
                    <a:pt x="96" y="67"/>
                    <a:pt x="103" y="24"/>
                    <a:pt x="69" y="59"/>
                  </a:cubicBezTo>
                  <a:cubicBezTo>
                    <a:pt x="64" y="64"/>
                    <a:pt x="28" y="206"/>
                    <a:pt x="3" y="126"/>
                  </a:cubicBezTo>
                  <a:cubicBezTo>
                    <a:pt x="0" y="116"/>
                    <a:pt x="14" y="75"/>
                    <a:pt x="16" y="61"/>
                  </a:cubicBezTo>
                  <a:cubicBezTo>
                    <a:pt x="20" y="22"/>
                    <a:pt x="14" y="14"/>
                    <a:pt x="51" y="6"/>
                  </a:cubicBezTo>
                  <a:cubicBezTo>
                    <a:pt x="80" y="0"/>
                    <a:pt x="114" y="0"/>
                    <a:pt x="145" y="0"/>
                  </a:cubicBezTo>
                  <a:cubicBezTo>
                    <a:pt x="153" y="1"/>
                    <a:pt x="160" y="1"/>
                    <a:pt x="168" y="1"/>
                  </a:cubicBezTo>
                  <a:cubicBezTo>
                    <a:pt x="251" y="0"/>
                    <a:pt x="333" y="8"/>
                    <a:pt x="415" y="19"/>
                  </a:cubicBezTo>
                  <a:cubicBezTo>
                    <a:pt x="457" y="24"/>
                    <a:pt x="547" y="29"/>
                    <a:pt x="574" y="68"/>
                  </a:cubicBezTo>
                  <a:cubicBezTo>
                    <a:pt x="588" y="88"/>
                    <a:pt x="574" y="221"/>
                    <a:pt x="547" y="206"/>
                  </a:cubicBezTo>
                  <a:cubicBezTo>
                    <a:pt x="517" y="188"/>
                    <a:pt x="548" y="105"/>
                    <a:pt x="508" y="1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7" name="Freeform 106"/>
            <p:cNvSpPr>
              <a:spLocks/>
            </p:cNvSpPr>
            <p:nvPr/>
          </p:nvSpPr>
          <p:spPr bwMode="auto">
            <a:xfrm>
              <a:off x="1468587" y="1621185"/>
              <a:ext cx="1016000" cy="871538"/>
            </a:xfrm>
            <a:custGeom>
              <a:avLst/>
              <a:gdLst>
                <a:gd name="T0" fmla="*/ 210 w 239"/>
                <a:gd name="T1" fmla="*/ 17 h 205"/>
                <a:gd name="T2" fmla="*/ 180 w 239"/>
                <a:gd name="T3" fmla="*/ 51 h 205"/>
                <a:gd name="T4" fmla="*/ 129 w 239"/>
                <a:gd name="T5" fmla="*/ 63 h 205"/>
                <a:gd name="T6" fmla="*/ 85 w 239"/>
                <a:gd name="T7" fmla="*/ 26 h 205"/>
                <a:gd name="T8" fmla="*/ 64 w 239"/>
                <a:gd name="T9" fmla="*/ 88 h 205"/>
                <a:gd name="T10" fmla="*/ 0 w 239"/>
                <a:gd name="T11" fmla="*/ 118 h 205"/>
                <a:gd name="T12" fmla="*/ 0 w 239"/>
                <a:gd name="T13" fmla="*/ 132 h 205"/>
                <a:gd name="T14" fmla="*/ 68 w 239"/>
                <a:gd name="T15" fmla="*/ 126 h 205"/>
                <a:gd name="T16" fmla="*/ 89 w 239"/>
                <a:gd name="T17" fmla="*/ 63 h 205"/>
                <a:gd name="T18" fmla="*/ 133 w 239"/>
                <a:gd name="T19" fmla="*/ 101 h 205"/>
                <a:gd name="T20" fmla="*/ 183 w 239"/>
                <a:gd name="T21" fmla="*/ 89 h 205"/>
                <a:gd name="T22" fmla="*/ 213 w 239"/>
                <a:gd name="T23" fmla="*/ 55 h 205"/>
                <a:gd name="T24" fmla="*/ 235 w 239"/>
                <a:gd name="T25" fmla="*/ 67 h 205"/>
                <a:gd name="T26" fmla="*/ 210 w 239"/>
                <a:gd name="T27" fmla="*/ 1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05">
                  <a:moveTo>
                    <a:pt x="210" y="17"/>
                  </a:moveTo>
                  <a:cubicBezTo>
                    <a:pt x="197" y="16"/>
                    <a:pt x="189" y="34"/>
                    <a:pt x="180" y="51"/>
                  </a:cubicBezTo>
                  <a:cubicBezTo>
                    <a:pt x="166" y="79"/>
                    <a:pt x="153" y="106"/>
                    <a:pt x="129" y="63"/>
                  </a:cubicBezTo>
                  <a:cubicBezTo>
                    <a:pt x="119" y="45"/>
                    <a:pt x="128" y="0"/>
                    <a:pt x="85" y="26"/>
                  </a:cubicBezTo>
                  <a:cubicBezTo>
                    <a:pt x="63" y="39"/>
                    <a:pt x="70" y="67"/>
                    <a:pt x="64" y="88"/>
                  </a:cubicBezTo>
                  <a:cubicBezTo>
                    <a:pt x="53" y="133"/>
                    <a:pt x="13" y="160"/>
                    <a:pt x="0" y="118"/>
                  </a:cubicBezTo>
                  <a:cubicBezTo>
                    <a:pt x="0" y="124"/>
                    <a:pt x="0" y="128"/>
                    <a:pt x="0" y="132"/>
                  </a:cubicBezTo>
                  <a:cubicBezTo>
                    <a:pt x="3" y="205"/>
                    <a:pt x="55" y="177"/>
                    <a:pt x="68" y="126"/>
                  </a:cubicBezTo>
                  <a:cubicBezTo>
                    <a:pt x="73" y="104"/>
                    <a:pt x="67" y="76"/>
                    <a:pt x="89" y="63"/>
                  </a:cubicBezTo>
                  <a:cubicBezTo>
                    <a:pt x="131" y="38"/>
                    <a:pt x="122" y="82"/>
                    <a:pt x="133" y="101"/>
                  </a:cubicBezTo>
                  <a:cubicBezTo>
                    <a:pt x="157" y="144"/>
                    <a:pt x="170" y="116"/>
                    <a:pt x="183" y="89"/>
                  </a:cubicBezTo>
                  <a:cubicBezTo>
                    <a:pt x="192" y="71"/>
                    <a:pt x="201" y="54"/>
                    <a:pt x="213" y="55"/>
                  </a:cubicBezTo>
                  <a:cubicBezTo>
                    <a:pt x="225" y="55"/>
                    <a:pt x="231" y="60"/>
                    <a:pt x="235" y="67"/>
                  </a:cubicBezTo>
                  <a:cubicBezTo>
                    <a:pt x="235" y="44"/>
                    <a:pt x="239" y="19"/>
                    <a:pt x="210" y="17"/>
                  </a:cubicBezTo>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8" name="Freeform 107"/>
            <p:cNvSpPr>
              <a:spLocks/>
            </p:cNvSpPr>
            <p:nvPr/>
          </p:nvSpPr>
          <p:spPr bwMode="auto">
            <a:xfrm>
              <a:off x="725637" y="1486248"/>
              <a:ext cx="735012" cy="930275"/>
            </a:xfrm>
            <a:custGeom>
              <a:avLst/>
              <a:gdLst>
                <a:gd name="T0" fmla="*/ 132 w 173"/>
                <a:gd name="T1" fmla="*/ 50 h 219"/>
                <a:gd name="T2" fmla="*/ 112 w 173"/>
                <a:gd name="T3" fmla="*/ 80 h 219"/>
                <a:gd name="T4" fmla="*/ 97 w 173"/>
                <a:gd name="T5" fmla="*/ 58 h 219"/>
                <a:gd name="T6" fmla="*/ 64 w 173"/>
                <a:gd name="T7" fmla="*/ 34 h 219"/>
                <a:gd name="T8" fmla="*/ 4 w 173"/>
                <a:gd name="T9" fmla="*/ 117 h 219"/>
                <a:gd name="T10" fmla="*/ 1 w 173"/>
                <a:gd name="T11" fmla="*/ 139 h 219"/>
                <a:gd name="T12" fmla="*/ 67 w 173"/>
                <a:gd name="T13" fmla="*/ 72 h 219"/>
                <a:gd name="T14" fmla="*/ 100 w 173"/>
                <a:gd name="T15" fmla="*/ 96 h 219"/>
                <a:gd name="T16" fmla="*/ 116 w 173"/>
                <a:gd name="T17" fmla="*/ 118 h 219"/>
                <a:gd name="T18" fmla="*/ 135 w 173"/>
                <a:gd name="T19" fmla="*/ 87 h 219"/>
                <a:gd name="T20" fmla="*/ 172 w 173"/>
                <a:gd name="T21" fmla="*/ 80 h 219"/>
                <a:gd name="T22" fmla="*/ 132 w 173"/>
                <a:gd name="T23" fmla="*/ 5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3" h="219">
                  <a:moveTo>
                    <a:pt x="132" y="50"/>
                  </a:moveTo>
                  <a:cubicBezTo>
                    <a:pt x="122" y="61"/>
                    <a:pt x="134" y="77"/>
                    <a:pt x="112" y="80"/>
                  </a:cubicBezTo>
                  <a:cubicBezTo>
                    <a:pt x="88" y="84"/>
                    <a:pt x="101" y="68"/>
                    <a:pt x="97" y="58"/>
                  </a:cubicBezTo>
                  <a:cubicBezTo>
                    <a:pt x="90" y="42"/>
                    <a:pt x="97" y="0"/>
                    <a:pt x="64" y="34"/>
                  </a:cubicBezTo>
                  <a:cubicBezTo>
                    <a:pt x="58" y="39"/>
                    <a:pt x="28" y="160"/>
                    <a:pt x="4" y="117"/>
                  </a:cubicBezTo>
                  <a:cubicBezTo>
                    <a:pt x="1" y="126"/>
                    <a:pt x="0" y="135"/>
                    <a:pt x="1" y="139"/>
                  </a:cubicBezTo>
                  <a:cubicBezTo>
                    <a:pt x="26" y="219"/>
                    <a:pt x="62" y="77"/>
                    <a:pt x="67" y="72"/>
                  </a:cubicBezTo>
                  <a:cubicBezTo>
                    <a:pt x="101" y="37"/>
                    <a:pt x="94" y="80"/>
                    <a:pt x="100" y="96"/>
                  </a:cubicBezTo>
                  <a:cubicBezTo>
                    <a:pt x="104" y="106"/>
                    <a:pt x="92" y="121"/>
                    <a:pt x="116" y="118"/>
                  </a:cubicBezTo>
                  <a:cubicBezTo>
                    <a:pt x="138" y="114"/>
                    <a:pt x="126" y="98"/>
                    <a:pt x="135" y="87"/>
                  </a:cubicBezTo>
                  <a:cubicBezTo>
                    <a:pt x="157" y="62"/>
                    <a:pt x="168" y="65"/>
                    <a:pt x="172" y="80"/>
                  </a:cubicBezTo>
                  <a:cubicBezTo>
                    <a:pt x="173" y="43"/>
                    <a:pt x="168" y="8"/>
                    <a:pt x="132" y="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9" name="Freeform 108"/>
            <p:cNvSpPr>
              <a:spLocks/>
            </p:cNvSpPr>
            <p:nvPr/>
          </p:nvSpPr>
          <p:spPr bwMode="auto">
            <a:xfrm>
              <a:off x="2976712" y="1846610"/>
              <a:ext cx="228600" cy="628650"/>
            </a:xfrm>
            <a:custGeom>
              <a:avLst/>
              <a:gdLst>
                <a:gd name="T0" fmla="*/ 44 w 54"/>
                <a:gd name="T1" fmla="*/ 0 h 148"/>
                <a:gd name="T2" fmla="*/ 12 w 54"/>
                <a:gd name="T3" fmla="*/ 96 h 148"/>
                <a:gd name="T4" fmla="*/ 0 w 54"/>
                <a:gd name="T5" fmla="*/ 77 h 148"/>
                <a:gd name="T6" fmla="*/ 15 w 54"/>
                <a:gd name="T7" fmla="*/ 134 h 148"/>
                <a:gd name="T8" fmla="*/ 44 w 54"/>
                <a:gd name="T9" fmla="*/ 0 h 148"/>
              </a:gdLst>
              <a:ahLst/>
              <a:cxnLst>
                <a:cxn ang="0">
                  <a:pos x="T0" y="T1"/>
                </a:cxn>
                <a:cxn ang="0">
                  <a:pos x="T2" y="T3"/>
                </a:cxn>
                <a:cxn ang="0">
                  <a:pos x="T4" y="T5"/>
                </a:cxn>
                <a:cxn ang="0">
                  <a:pos x="T6" y="T7"/>
                </a:cxn>
                <a:cxn ang="0">
                  <a:pos x="T8" y="T9"/>
                </a:cxn>
              </a:cxnLst>
              <a:rect l="0" t="0" r="r" b="b"/>
              <a:pathLst>
                <a:path w="54" h="148">
                  <a:moveTo>
                    <a:pt x="44" y="0"/>
                  </a:moveTo>
                  <a:cubicBezTo>
                    <a:pt x="43" y="45"/>
                    <a:pt x="30" y="107"/>
                    <a:pt x="12" y="96"/>
                  </a:cubicBezTo>
                  <a:cubicBezTo>
                    <a:pt x="5" y="92"/>
                    <a:pt x="2" y="85"/>
                    <a:pt x="0" y="77"/>
                  </a:cubicBezTo>
                  <a:cubicBezTo>
                    <a:pt x="1" y="100"/>
                    <a:pt x="1" y="125"/>
                    <a:pt x="15" y="134"/>
                  </a:cubicBezTo>
                  <a:cubicBezTo>
                    <a:pt x="41" y="148"/>
                    <a:pt x="54" y="29"/>
                    <a:pt x="4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0" name="Freeform 109"/>
            <p:cNvSpPr>
              <a:spLocks/>
            </p:cNvSpPr>
            <p:nvPr/>
          </p:nvSpPr>
          <p:spPr bwMode="auto">
            <a:xfrm>
              <a:off x="2475062" y="1825973"/>
              <a:ext cx="488950" cy="441325"/>
            </a:xfrm>
            <a:custGeom>
              <a:avLst/>
              <a:gdLst>
                <a:gd name="T0" fmla="*/ 91 w 115"/>
                <a:gd name="T1" fmla="*/ 0 h 104"/>
                <a:gd name="T2" fmla="*/ 48 w 115"/>
                <a:gd name="T3" fmla="*/ 57 h 104"/>
                <a:gd name="T4" fmla="*/ 3 w 115"/>
                <a:gd name="T5" fmla="*/ 43 h 104"/>
                <a:gd name="T6" fmla="*/ 2 w 115"/>
                <a:gd name="T7" fmla="*/ 41 h 104"/>
                <a:gd name="T8" fmla="*/ 6 w 115"/>
                <a:gd name="T9" fmla="*/ 80 h 104"/>
                <a:gd name="T10" fmla="*/ 52 w 115"/>
                <a:gd name="T11" fmla="*/ 95 h 104"/>
                <a:gd name="T12" fmla="*/ 94 w 115"/>
                <a:gd name="T13" fmla="*/ 38 h 104"/>
                <a:gd name="T14" fmla="*/ 115 w 115"/>
                <a:gd name="T15" fmla="*/ 56 h 104"/>
                <a:gd name="T16" fmla="*/ 91 w 115"/>
                <a:gd name="T1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04">
                  <a:moveTo>
                    <a:pt x="91" y="0"/>
                  </a:moveTo>
                  <a:cubicBezTo>
                    <a:pt x="62" y="0"/>
                    <a:pt x="71" y="46"/>
                    <a:pt x="48" y="57"/>
                  </a:cubicBezTo>
                  <a:cubicBezTo>
                    <a:pt x="29" y="66"/>
                    <a:pt x="12" y="58"/>
                    <a:pt x="3" y="43"/>
                  </a:cubicBezTo>
                  <a:cubicBezTo>
                    <a:pt x="2" y="42"/>
                    <a:pt x="2" y="41"/>
                    <a:pt x="2" y="41"/>
                  </a:cubicBezTo>
                  <a:cubicBezTo>
                    <a:pt x="2" y="55"/>
                    <a:pt x="0" y="70"/>
                    <a:pt x="6" y="80"/>
                  </a:cubicBezTo>
                  <a:cubicBezTo>
                    <a:pt x="16" y="96"/>
                    <a:pt x="32" y="104"/>
                    <a:pt x="52" y="95"/>
                  </a:cubicBezTo>
                  <a:cubicBezTo>
                    <a:pt x="75" y="84"/>
                    <a:pt x="65" y="38"/>
                    <a:pt x="94" y="38"/>
                  </a:cubicBezTo>
                  <a:cubicBezTo>
                    <a:pt x="106" y="38"/>
                    <a:pt x="112" y="45"/>
                    <a:pt x="115" y="56"/>
                  </a:cubicBezTo>
                  <a:cubicBezTo>
                    <a:pt x="113" y="28"/>
                    <a:pt x="114" y="0"/>
                    <a:pt x="91" y="0"/>
                  </a:cubicBezTo>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1" name="Freeform 110"/>
            <p:cNvSpPr>
              <a:spLocks/>
            </p:cNvSpPr>
            <p:nvPr/>
          </p:nvSpPr>
          <p:spPr bwMode="auto">
            <a:xfrm>
              <a:off x="2964012" y="2064098"/>
              <a:ext cx="12700" cy="109538"/>
            </a:xfrm>
            <a:custGeom>
              <a:avLst/>
              <a:gdLst>
                <a:gd name="T0" fmla="*/ 3 w 3"/>
                <a:gd name="T1" fmla="*/ 26 h 26"/>
                <a:gd name="T2" fmla="*/ 0 w 3"/>
                <a:gd name="T3" fmla="*/ 0 h 26"/>
                <a:gd name="T4" fmla="*/ 3 w 3"/>
                <a:gd name="T5" fmla="*/ 26 h 26"/>
              </a:gdLst>
              <a:ahLst/>
              <a:cxnLst>
                <a:cxn ang="0">
                  <a:pos x="T0" y="T1"/>
                </a:cxn>
                <a:cxn ang="0">
                  <a:pos x="T2" y="T3"/>
                </a:cxn>
                <a:cxn ang="0">
                  <a:pos x="T4" y="T5"/>
                </a:cxn>
              </a:cxnLst>
              <a:rect l="0" t="0" r="r" b="b"/>
              <a:pathLst>
                <a:path w="3" h="26">
                  <a:moveTo>
                    <a:pt x="3" y="26"/>
                  </a:moveTo>
                  <a:cubicBezTo>
                    <a:pt x="2" y="16"/>
                    <a:pt x="2" y="7"/>
                    <a:pt x="0" y="0"/>
                  </a:cubicBezTo>
                  <a:cubicBezTo>
                    <a:pt x="0" y="9"/>
                    <a:pt x="1" y="18"/>
                    <a:pt x="3" y="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2" name="Freeform 111"/>
            <p:cNvSpPr>
              <a:spLocks/>
            </p:cNvSpPr>
            <p:nvPr/>
          </p:nvSpPr>
          <p:spPr bwMode="auto">
            <a:xfrm>
              <a:off x="2467125" y="1906935"/>
              <a:ext cx="17462" cy="92075"/>
            </a:xfrm>
            <a:custGeom>
              <a:avLst/>
              <a:gdLst>
                <a:gd name="T0" fmla="*/ 4 w 4"/>
                <a:gd name="T1" fmla="*/ 22 h 22"/>
                <a:gd name="T2" fmla="*/ 0 w 4"/>
                <a:gd name="T3" fmla="*/ 0 h 22"/>
                <a:gd name="T4" fmla="*/ 4 w 4"/>
                <a:gd name="T5" fmla="*/ 22 h 22"/>
              </a:gdLst>
              <a:ahLst/>
              <a:cxnLst>
                <a:cxn ang="0">
                  <a:pos x="T0" y="T1"/>
                </a:cxn>
                <a:cxn ang="0">
                  <a:pos x="T2" y="T3"/>
                </a:cxn>
                <a:cxn ang="0">
                  <a:pos x="T4" y="T5"/>
                </a:cxn>
              </a:cxnLst>
              <a:rect l="0" t="0" r="r" b="b"/>
              <a:pathLst>
                <a:path w="4" h="22">
                  <a:moveTo>
                    <a:pt x="4" y="22"/>
                  </a:moveTo>
                  <a:cubicBezTo>
                    <a:pt x="4" y="13"/>
                    <a:pt x="3" y="6"/>
                    <a:pt x="0" y="0"/>
                  </a:cubicBezTo>
                  <a:cubicBezTo>
                    <a:pt x="0" y="8"/>
                    <a:pt x="1" y="16"/>
                    <a:pt x="4"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3" name="Freeform 112"/>
            <p:cNvSpPr>
              <a:spLocks/>
            </p:cNvSpPr>
            <p:nvPr/>
          </p:nvSpPr>
          <p:spPr bwMode="auto">
            <a:xfrm>
              <a:off x="1451125" y="1825973"/>
              <a:ext cx="30162" cy="296863"/>
            </a:xfrm>
            <a:custGeom>
              <a:avLst/>
              <a:gdLst>
                <a:gd name="T0" fmla="*/ 1 w 7"/>
                <a:gd name="T1" fmla="*/ 0 h 70"/>
                <a:gd name="T2" fmla="*/ 0 w 7"/>
                <a:gd name="T3" fmla="*/ 46 h 70"/>
                <a:gd name="T4" fmla="*/ 4 w 7"/>
                <a:gd name="T5" fmla="*/ 70 h 70"/>
                <a:gd name="T6" fmla="*/ 1 w 7"/>
                <a:gd name="T7" fmla="*/ 0 h 70"/>
              </a:gdLst>
              <a:ahLst/>
              <a:cxnLst>
                <a:cxn ang="0">
                  <a:pos x="T0" y="T1"/>
                </a:cxn>
                <a:cxn ang="0">
                  <a:pos x="T2" y="T3"/>
                </a:cxn>
                <a:cxn ang="0">
                  <a:pos x="T4" y="T5"/>
                </a:cxn>
                <a:cxn ang="0">
                  <a:pos x="T6" y="T7"/>
                </a:cxn>
              </a:cxnLst>
              <a:rect l="0" t="0" r="r" b="b"/>
              <a:pathLst>
                <a:path w="7" h="70">
                  <a:moveTo>
                    <a:pt x="1" y="0"/>
                  </a:moveTo>
                  <a:cubicBezTo>
                    <a:pt x="1" y="18"/>
                    <a:pt x="0" y="36"/>
                    <a:pt x="0" y="46"/>
                  </a:cubicBezTo>
                  <a:cubicBezTo>
                    <a:pt x="1" y="56"/>
                    <a:pt x="2" y="64"/>
                    <a:pt x="4" y="70"/>
                  </a:cubicBezTo>
                  <a:cubicBezTo>
                    <a:pt x="5" y="49"/>
                    <a:pt x="7" y="17"/>
                    <a:pt x="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4" name="Freeform 113"/>
            <p:cNvSpPr>
              <a:spLocks/>
            </p:cNvSpPr>
            <p:nvPr/>
          </p:nvSpPr>
          <p:spPr bwMode="auto">
            <a:xfrm>
              <a:off x="695475" y="1519585"/>
              <a:ext cx="2506662" cy="950913"/>
            </a:xfrm>
            <a:custGeom>
              <a:avLst/>
              <a:gdLst>
                <a:gd name="T0" fmla="*/ 482 w 590"/>
                <a:gd name="T1" fmla="*/ 148 h 224"/>
                <a:gd name="T2" fmla="*/ 423 w 590"/>
                <a:gd name="T3" fmla="*/ 115 h 224"/>
                <a:gd name="T4" fmla="*/ 368 w 590"/>
                <a:gd name="T5" fmla="*/ 102 h 224"/>
                <a:gd name="T6" fmla="*/ 317 w 590"/>
                <a:gd name="T7" fmla="*/ 124 h 224"/>
                <a:gd name="T8" fmla="*/ 269 w 590"/>
                <a:gd name="T9" fmla="*/ 85 h 224"/>
                <a:gd name="T10" fmla="*/ 192 w 590"/>
                <a:gd name="T11" fmla="*/ 188 h 224"/>
                <a:gd name="T12" fmla="*/ 152 w 590"/>
                <a:gd name="T13" fmla="*/ 66 h 224"/>
                <a:gd name="T14" fmla="*/ 119 w 590"/>
                <a:gd name="T15" fmla="*/ 107 h 224"/>
                <a:gd name="T16" fmla="*/ 106 w 590"/>
                <a:gd name="T17" fmla="*/ 68 h 224"/>
                <a:gd name="T18" fmla="*/ 69 w 590"/>
                <a:gd name="T19" fmla="*/ 69 h 224"/>
                <a:gd name="T20" fmla="*/ 20 w 590"/>
                <a:gd name="T21" fmla="*/ 150 h 224"/>
                <a:gd name="T22" fmla="*/ 26 w 590"/>
                <a:gd name="T23" fmla="*/ 42 h 224"/>
                <a:gd name="T24" fmla="*/ 173 w 590"/>
                <a:gd name="T25" fmla="*/ 8 h 224"/>
                <a:gd name="T26" fmla="*/ 527 w 590"/>
                <a:gd name="T27" fmla="*/ 45 h 224"/>
                <a:gd name="T28" fmla="*/ 577 w 590"/>
                <a:gd name="T29" fmla="*/ 158 h 224"/>
                <a:gd name="T30" fmla="*/ 539 w 590"/>
                <a:gd name="T31" fmla="*/ 141 h 224"/>
                <a:gd name="T32" fmla="*/ 513 w 590"/>
                <a:gd name="T33" fmla="*/ 112 h 224"/>
                <a:gd name="T34" fmla="*/ 587 w 590"/>
                <a:gd name="T35" fmla="*/ 127 h 224"/>
                <a:gd name="T36" fmla="*/ 529 w 590"/>
                <a:gd name="T37" fmla="*/ 39 h 224"/>
                <a:gd name="T38" fmla="*/ 325 w 590"/>
                <a:gd name="T39" fmla="*/ 10 h 224"/>
                <a:gd name="T40" fmla="*/ 60 w 590"/>
                <a:gd name="T41" fmla="*/ 7 h 224"/>
                <a:gd name="T42" fmla="*/ 16 w 590"/>
                <a:gd name="T43" fmla="*/ 75 h 224"/>
                <a:gd name="T44" fmla="*/ 21 w 590"/>
                <a:gd name="T45" fmla="*/ 157 h 224"/>
                <a:gd name="T46" fmla="*/ 68 w 590"/>
                <a:gd name="T47" fmla="*/ 89 h 224"/>
                <a:gd name="T48" fmla="*/ 99 w 590"/>
                <a:gd name="T49" fmla="*/ 61 h 224"/>
                <a:gd name="T50" fmla="*/ 107 w 590"/>
                <a:gd name="T51" fmla="*/ 110 h 224"/>
                <a:gd name="T52" fmla="*/ 141 w 590"/>
                <a:gd name="T53" fmla="*/ 87 h 224"/>
                <a:gd name="T54" fmla="*/ 179 w 590"/>
                <a:gd name="T55" fmla="*/ 87 h 224"/>
                <a:gd name="T56" fmla="*/ 197 w 590"/>
                <a:gd name="T57" fmla="*/ 201 h 224"/>
                <a:gd name="T58" fmla="*/ 252 w 590"/>
                <a:gd name="T59" fmla="*/ 154 h 224"/>
                <a:gd name="T60" fmla="*/ 300 w 590"/>
                <a:gd name="T61" fmla="*/ 87 h 224"/>
                <a:gd name="T62" fmla="*/ 352 w 590"/>
                <a:gd name="T63" fmla="*/ 142 h 224"/>
                <a:gd name="T64" fmla="*/ 395 w 590"/>
                <a:gd name="T65" fmla="*/ 81 h 224"/>
                <a:gd name="T66" fmla="*/ 441 w 590"/>
                <a:gd name="T67" fmla="*/ 170 h 224"/>
                <a:gd name="T68" fmla="*/ 513 w 590"/>
                <a:gd name="T69" fmla="*/ 11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0" h="224">
                  <a:moveTo>
                    <a:pt x="513" y="107"/>
                  </a:moveTo>
                  <a:cubicBezTo>
                    <a:pt x="491" y="108"/>
                    <a:pt x="488" y="131"/>
                    <a:pt x="482" y="148"/>
                  </a:cubicBezTo>
                  <a:cubicBezTo>
                    <a:pt x="474" y="170"/>
                    <a:pt x="448" y="173"/>
                    <a:pt x="432" y="157"/>
                  </a:cubicBezTo>
                  <a:cubicBezTo>
                    <a:pt x="421" y="146"/>
                    <a:pt x="423" y="129"/>
                    <a:pt x="423" y="115"/>
                  </a:cubicBezTo>
                  <a:cubicBezTo>
                    <a:pt x="424" y="94"/>
                    <a:pt x="418" y="78"/>
                    <a:pt x="395" y="76"/>
                  </a:cubicBezTo>
                  <a:cubicBezTo>
                    <a:pt x="382" y="74"/>
                    <a:pt x="373" y="92"/>
                    <a:pt x="368" y="102"/>
                  </a:cubicBezTo>
                  <a:cubicBezTo>
                    <a:pt x="362" y="114"/>
                    <a:pt x="354" y="140"/>
                    <a:pt x="340" y="144"/>
                  </a:cubicBezTo>
                  <a:cubicBezTo>
                    <a:pt x="330" y="147"/>
                    <a:pt x="321" y="130"/>
                    <a:pt x="317" y="124"/>
                  </a:cubicBezTo>
                  <a:cubicBezTo>
                    <a:pt x="312" y="115"/>
                    <a:pt x="312" y="103"/>
                    <a:pt x="309" y="93"/>
                  </a:cubicBezTo>
                  <a:cubicBezTo>
                    <a:pt x="303" y="72"/>
                    <a:pt x="285" y="76"/>
                    <a:pt x="269" y="85"/>
                  </a:cubicBezTo>
                  <a:cubicBezTo>
                    <a:pt x="245" y="99"/>
                    <a:pt x="252" y="135"/>
                    <a:pt x="244" y="159"/>
                  </a:cubicBezTo>
                  <a:cubicBezTo>
                    <a:pt x="238" y="176"/>
                    <a:pt x="210" y="216"/>
                    <a:pt x="192" y="188"/>
                  </a:cubicBezTo>
                  <a:cubicBezTo>
                    <a:pt x="180" y="169"/>
                    <a:pt x="185" y="141"/>
                    <a:pt x="186" y="119"/>
                  </a:cubicBezTo>
                  <a:cubicBezTo>
                    <a:pt x="186" y="99"/>
                    <a:pt x="187" y="37"/>
                    <a:pt x="152" y="66"/>
                  </a:cubicBezTo>
                  <a:cubicBezTo>
                    <a:pt x="144" y="72"/>
                    <a:pt x="137" y="79"/>
                    <a:pt x="135" y="89"/>
                  </a:cubicBezTo>
                  <a:cubicBezTo>
                    <a:pt x="134" y="100"/>
                    <a:pt x="132" y="106"/>
                    <a:pt x="119" y="107"/>
                  </a:cubicBezTo>
                  <a:cubicBezTo>
                    <a:pt x="108" y="109"/>
                    <a:pt x="111" y="99"/>
                    <a:pt x="111" y="92"/>
                  </a:cubicBezTo>
                  <a:cubicBezTo>
                    <a:pt x="111" y="84"/>
                    <a:pt x="108" y="75"/>
                    <a:pt x="106" y="68"/>
                  </a:cubicBezTo>
                  <a:cubicBezTo>
                    <a:pt x="105" y="61"/>
                    <a:pt x="104" y="53"/>
                    <a:pt x="98" y="49"/>
                  </a:cubicBezTo>
                  <a:cubicBezTo>
                    <a:pt x="88" y="42"/>
                    <a:pt x="72" y="60"/>
                    <a:pt x="69" y="69"/>
                  </a:cubicBezTo>
                  <a:cubicBezTo>
                    <a:pt x="62" y="86"/>
                    <a:pt x="57" y="103"/>
                    <a:pt x="50" y="119"/>
                  </a:cubicBezTo>
                  <a:cubicBezTo>
                    <a:pt x="46" y="127"/>
                    <a:pt x="33" y="162"/>
                    <a:pt x="20" y="150"/>
                  </a:cubicBezTo>
                  <a:cubicBezTo>
                    <a:pt x="0" y="131"/>
                    <a:pt x="17" y="98"/>
                    <a:pt x="22" y="76"/>
                  </a:cubicBezTo>
                  <a:cubicBezTo>
                    <a:pt x="25" y="65"/>
                    <a:pt x="25" y="54"/>
                    <a:pt x="26" y="42"/>
                  </a:cubicBezTo>
                  <a:cubicBezTo>
                    <a:pt x="27" y="28"/>
                    <a:pt x="32" y="21"/>
                    <a:pt x="46" y="16"/>
                  </a:cubicBezTo>
                  <a:cubicBezTo>
                    <a:pt x="87" y="4"/>
                    <a:pt x="131" y="8"/>
                    <a:pt x="173" y="8"/>
                  </a:cubicBezTo>
                  <a:cubicBezTo>
                    <a:pt x="262" y="9"/>
                    <a:pt x="349" y="19"/>
                    <a:pt x="437" y="29"/>
                  </a:cubicBezTo>
                  <a:cubicBezTo>
                    <a:pt x="467" y="32"/>
                    <a:pt x="498" y="36"/>
                    <a:pt x="527" y="45"/>
                  </a:cubicBezTo>
                  <a:cubicBezTo>
                    <a:pt x="550" y="51"/>
                    <a:pt x="577" y="63"/>
                    <a:pt x="580" y="89"/>
                  </a:cubicBezTo>
                  <a:cubicBezTo>
                    <a:pt x="583" y="112"/>
                    <a:pt x="581" y="136"/>
                    <a:pt x="577" y="158"/>
                  </a:cubicBezTo>
                  <a:cubicBezTo>
                    <a:pt x="576" y="167"/>
                    <a:pt x="570" y="212"/>
                    <a:pt x="555" y="209"/>
                  </a:cubicBezTo>
                  <a:cubicBezTo>
                    <a:pt x="535" y="205"/>
                    <a:pt x="540" y="156"/>
                    <a:pt x="539" y="141"/>
                  </a:cubicBezTo>
                  <a:cubicBezTo>
                    <a:pt x="537" y="125"/>
                    <a:pt x="532" y="108"/>
                    <a:pt x="513" y="107"/>
                  </a:cubicBezTo>
                  <a:cubicBezTo>
                    <a:pt x="509" y="107"/>
                    <a:pt x="509" y="112"/>
                    <a:pt x="513" y="112"/>
                  </a:cubicBezTo>
                  <a:cubicBezTo>
                    <a:pt x="554" y="114"/>
                    <a:pt x="516" y="201"/>
                    <a:pt x="554" y="214"/>
                  </a:cubicBezTo>
                  <a:cubicBezTo>
                    <a:pt x="580" y="224"/>
                    <a:pt x="586" y="140"/>
                    <a:pt x="587" y="127"/>
                  </a:cubicBezTo>
                  <a:cubicBezTo>
                    <a:pt x="588" y="111"/>
                    <a:pt x="590" y="90"/>
                    <a:pt x="583" y="74"/>
                  </a:cubicBezTo>
                  <a:cubicBezTo>
                    <a:pt x="574" y="55"/>
                    <a:pt x="547" y="45"/>
                    <a:pt x="529" y="39"/>
                  </a:cubicBezTo>
                  <a:cubicBezTo>
                    <a:pt x="501" y="30"/>
                    <a:pt x="472" y="27"/>
                    <a:pt x="443" y="24"/>
                  </a:cubicBezTo>
                  <a:cubicBezTo>
                    <a:pt x="404" y="19"/>
                    <a:pt x="364" y="14"/>
                    <a:pt x="325" y="10"/>
                  </a:cubicBezTo>
                  <a:cubicBezTo>
                    <a:pt x="278" y="6"/>
                    <a:pt x="231" y="3"/>
                    <a:pt x="184" y="3"/>
                  </a:cubicBezTo>
                  <a:cubicBezTo>
                    <a:pt x="143" y="2"/>
                    <a:pt x="101" y="0"/>
                    <a:pt x="60" y="7"/>
                  </a:cubicBezTo>
                  <a:cubicBezTo>
                    <a:pt x="41" y="11"/>
                    <a:pt x="23" y="16"/>
                    <a:pt x="20" y="37"/>
                  </a:cubicBezTo>
                  <a:cubicBezTo>
                    <a:pt x="19" y="50"/>
                    <a:pt x="19" y="62"/>
                    <a:pt x="16" y="75"/>
                  </a:cubicBezTo>
                  <a:cubicBezTo>
                    <a:pt x="13" y="89"/>
                    <a:pt x="8" y="103"/>
                    <a:pt x="6" y="117"/>
                  </a:cubicBezTo>
                  <a:cubicBezTo>
                    <a:pt x="3" y="130"/>
                    <a:pt x="8" y="151"/>
                    <a:pt x="21" y="157"/>
                  </a:cubicBezTo>
                  <a:cubicBezTo>
                    <a:pt x="32" y="162"/>
                    <a:pt x="41" y="148"/>
                    <a:pt x="46" y="141"/>
                  </a:cubicBezTo>
                  <a:cubicBezTo>
                    <a:pt x="55" y="125"/>
                    <a:pt x="62" y="106"/>
                    <a:pt x="68" y="89"/>
                  </a:cubicBezTo>
                  <a:cubicBezTo>
                    <a:pt x="70" y="82"/>
                    <a:pt x="72" y="76"/>
                    <a:pt x="75" y="69"/>
                  </a:cubicBezTo>
                  <a:cubicBezTo>
                    <a:pt x="78" y="60"/>
                    <a:pt x="95" y="46"/>
                    <a:pt x="99" y="61"/>
                  </a:cubicBezTo>
                  <a:cubicBezTo>
                    <a:pt x="102" y="69"/>
                    <a:pt x="102" y="78"/>
                    <a:pt x="104" y="87"/>
                  </a:cubicBezTo>
                  <a:cubicBezTo>
                    <a:pt x="106" y="93"/>
                    <a:pt x="102" y="106"/>
                    <a:pt x="107" y="110"/>
                  </a:cubicBezTo>
                  <a:cubicBezTo>
                    <a:pt x="113" y="115"/>
                    <a:pt x="125" y="114"/>
                    <a:pt x="131" y="110"/>
                  </a:cubicBezTo>
                  <a:cubicBezTo>
                    <a:pt x="141" y="105"/>
                    <a:pt x="139" y="96"/>
                    <a:pt x="141" y="87"/>
                  </a:cubicBezTo>
                  <a:cubicBezTo>
                    <a:pt x="143" y="78"/>
                    <a:pt x="159" y="64"/>
                    <a:pt x="169" y="64"/>
                  </a:cubicBezTo>
                  <a:cubicBezTo>
                    <a:pt x="177" y="63"/>
                    <a:pt x="179" y="81"/>
                    <a:pt x="179" y="87"/>
                  </a:cubicBezTo>
                  <a:cubicBezTo>
                    <a:pt x="181" y="107"/>
                    <a:pt x="179" y="127"/>
                    <a:pt x="179" y="147"/>
                  </a:cubicBezTo>
                  <a:cubicBezTo>
                    <a:pt x="178" y="165"/>
                    <a:pt x="180" y="191"/>
                    <a:pt x="197" y="201"/>
                  </a:cubicBezTo>
                  <a:cubicBezTo>
                    <a:pt x="211" y="209"/>
                    <a:pt x="228" y="195"/>
                    <a:pt x="236" y="185"/>
                  </a:cubicBezTo>
                  <a:cubicBezTo>
                    <a:pt x="243" y="175"/>
                    <a:pt x="248" y="165"/>
                    <a:pt x="252" y="154"/>
                  </a:cubicBezTo>
                  <a:cubicBezTo>
                    <a:pt x="256" y="139"/>
                    <a:pt x="255" y="123"/>
                    <a:pt x="259" y="108"/>
                  </a:cubicBezTo>
                  <a:cubicBezTo>
                    <a:pt x="262" y="95"/>
                    <a:pt x="289" y="71"/>
                    <a:pt x="300" y="87"/>
                  </a:cubicBezTo>
                  <a:cubicBezTo>
                    <a:pt x="306" y="96"/>
                    <a:pt x="306" y="108"/>
                    <a:pt x="309" y="118"/>
                  </a:cubicBezTo>
                  <a:cubicBezTo>
                    <a:pt x="314" y="136"/>
                    <a:pt x="334" y="162"/>
                    <a:pt x="352" y="142"/>
                  </a:cubicBezTo>
                  <a:cubicBezTo>
                    <a:pt x="360" y="133"/>
                    <a:pt x="365" y="120"/>
                    <a:pt x="371" y="109"/>
                  </a:cubicBezTo>
                  <a:cubicBezTo>
                    <a:pt x="375" y="99"/>
                    <a:pt x="383" y="81"/>
                    <a:pt x="395" y="81"/>
                  </a:cubicBezTo>
                  <a:cubicBezTo>
                    <a:pt x="422" y="82"/>
                    <a:pt x="417" y="112"/>
                    <a:pt x="418" y="130"/>
                  </a:cubicBezTo>
                  <a:cubicBezTo>
                    <a:pt x="418" y="148"/>
                    <a:pt x="425" y="162"/>
                    <a:pt x="441" y="170"/>
                  </a:cubicBezTo>
                  <a:cubicBezTo>
                    <a:pt x="456" y="178"/>
                    <a:pt x="475" y="171"/>
                    <a:pt x="484" y="157"/>
                  </a:cubicBezTo>
                  <a:cubicBezTo>
                    <a:pt x="493" y="143"/>
                    <a:pt x="491" y="114"/>
                    <a:pt x="513" y="112"/>
                  </a:cubicBezTo>
                  <a:cubicBezTo>
                    <a:pt x="517" y="112"/>
                    <a:pt x="517" y="107"/>
                    <a:pt x="513" y="10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5" name="Freeform 114"/>
            <p:cNvSpPr>
              <a:spLocks/>
            </p:cNvSpPr>
            <p:nvPr/>
          </p:nvSpPr>
          <p:spPr bwMode="auto">
            <a:xfrm>
              <a:off x="1298725" y="751235"/>
              <a:ext cx="403225" cy="207963"/>
            </a:xfrm>
            <a:custGeom>
              <a:avLst/>
              <a:gdLst>
                <a:gd name="T0" fmla="*/ 77 w 95"/>
                <a:gd name="T1" fmla="*/ 37 h 49"/>
                <a:gd name="T2" fmla="*/ 41 w 95"/>
                <a:gd name="T3" fmla="*/ 3 h 49"/>
                <a:gd name="T4" fmla="*/ 44 w 95"/>
                <a:gd name="T5" fmla="*/ 47 h 49"/>
                <a:gd name="T6" fmla="*/ 77 w 95"/>
                <a:gd name="T7" fmla="*/ 37 h 49"/>
              </a:gdLst>
              <a:ahLst/>
              <a:cxnLst>
                <a:cxn ang="0">
                  <a:pos x="T0" y="T1"/>
                </a:cxn>
                <a:cxn ang="0">
                  <a:pos x="T2" y="T3"/>
                </a:cxn>
                <a:cxn ang="0">
                  <a:pos x="T4" y="T5"/>
                </a:cxn>
                <a:cxn ang="0">
                  <a:pos x="T6" y="T7"/>
                </a:cxn>
              </a:cxnLst>
              <a:rect l="0" t="0" r="r" b="b"/>
              <a:pathLst>
                <a:path w="95" h="49">
                  <a:moveTo>
                    <a:pt x="77" y="37"/>
                  </a:moveTo>
                  <a:cubicBezTo>
                    <a:pt x="95" y="10"/>
                    <a:pt x="64" y="0"/>
                    <a:pt x="41" y="3"/>
                  </a:cubicBezTo>
                  <a:cubicBezTo>
                    <a:pt x="2" y="9"/>
                    <a:pt x="0" y="47"/>
                    <a:pt x="44" y="47"/>
                  </a:cubicBezTo>
                  <a:cubicBezTo>
                    <a:pt x="58" y="48"/>
                    <a:pt x="68" y="49"/>
                    <a:pt x="77"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6" name="Freeform 115"/>
            <p:cNvSpPr>
              <a:spLocks/>
            </p:cNvSpPr>
            <p:nvPr/>
          </p:nvSpPr>
          <p:spPr bwMode="auto">
            <a:xfrm>
              <a:off x="1447950" y="751235"/>
              <a:ext cx="254000" cy="207963"/>
            </a:xfrm>
            <a:custGeom>
              <a:avLst/>
              <a:gdLst>
                <a:gd name="T0" fmla="*/ 6 w 60"/>
                <a:gd name="T1" fmla="*/ 3 h 49"/>
                <a:gd name="T2" fmla="*/ 0 w 60"/>
                <a:gd name="T3" fmla="*/ 4 h 49"/>
                <a:gd name="T4" fmla="*/ 16 w 60"/>
                <a:gd name="T5" fmla="*/ 37 h 49"/>
                <a:gd name="T6" fmla="*/ 4 w 60"/>
                <a:gd name="T7" fmla="*/ 47 h 49"/>
                <a:gd name="T8" fmla="*/ 9 w 60"/>
                <a:gd name="T9" fmla="*/ 47 h 49"/>
                <a:gd name="T10" fmla="*/ 42 w 60"/>
                <a:gd name="T11" fmla="*/ 37 h 49"/>
                <a:gd name="T12" fmla="*/ 6 w 60"/>
                <a:gd name="T13" fmla="*/ 3 h 49"/>
              </a:gdLst>
              <a:ahLst/>
              <a:cxnLst>
                <a:cxn ang="0">
                  <a:pos x="T0" y="T1"/>
                </a:cxn>
                <a:cxn ang="0">
                  <a:pos x="T2" y="T3"/>
                </a:cxn>
                <a:cxn ang="0">
                  <a:pos x="T4" y="T5"/>
                </a:cxn>
                <a:cxn ang="0">
                  <a:pos x="T6" y="T7"/>
                </a:cxn>
                <a:cxn ang="0">
                  <a:pos x="T8" y="T9"/>
                </a:cxn>
                <a:cxn ang="0">
                  <a:pos x="T10" y="T11"/>
                </a:cxn>
                <a:cxn ang="0">
                  <a:pos x="T12" y="T13"/>
                </a:cxn>
              </a:cxnLst>
              <a:rect l="0" t="0" r="r" b="b"/>
              <a:pathLst>
                <a:path w="60" h="49">
                  <a:moveTo>
                    <a:pt x="6" y="3"/>
                  </a:moveTo>
                  <a:cubicBezTo>
                    <a:pt x="4" y="3"/>
                    <a:pt x="2" y="4"/>
                    <a:pt x="0" y="4"/>
                  </a:cubicBezTo>
                  <a:cubicBezTo>
                    <a:pt x="17" y="7"/>
                    <a:pt x="30" y="18"/>
                    <a:pt x="16" y="37"/>
                  </a:cubicBezTo>
                  <a:cubicBezTo>
                    <a:pt x="12" y="43"/>
                    <a:pt x="8" y="46"/>
                    <a:pt x="4" y="47"/>
                  </a:cubicBezTo>
                  <a:cubicBezTo>
                    <a:pt x="5" y="47"/>
                    <a:pt x="7" y="47"/>
                    <a:pt x="9" y="47"/>
                  </a:cubicBezTo>
                  <a:cubicBezTo>
                    <a:pt x="23" y="48"/>
                    <a:pt x="33" y="49"/>
                    <a:pt x="42" y="37"/>
                  </a:cubicBezTo>
                  <a:cubicBezTo>
                    <a:pt x="60" y="10"/>
                    <a:pt x="29" y="0"/>
                    <a:pt x="6" y="3"/>
                  </a:cubicBezTo>
                  <a:close/>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7" name="Freeform 116"/>
            <p:cNvSpPr>
              <a:spLocks/>
            </p:cNvSpPr>
            <p:nvPr/>
          </p:nvSpPr>
          <p:spPr bwMode="auto">
            <a:xfrm>
              <a:off x="1316187" y="708373"/>
              <a:ext cx="433387" cy="263525"/>
            </a:xfrm>
            <a:custGeom>
              <a:avLst/>
              <a:gdLst>
                <a:gd name="T0" fmla="*/ 76 w 102"/>
                <a:gd name="T1" fmla="*/ 49 h 62"/>
                <a:gd name="T2" fmla="*/ 13 w 102"/>
                <a:gd name="T3" fmla="*/ 19 h 62"/>
                <a:gd name="T4" fmla="*/ 16 w 102"/>
                <a:gd name="T5" fmla="*/ 56 h 62"/>
                <a:gd name="T6" fmla="*/ 51 w 102"/>
                <a:gd name="T7" fmla="*/ 62 h 62"/>
                <a:gd name="T8" fmla="*/ 76 w 102"/>
                <a:gd name="T9" fmla="*/ 49 h 62"/>
                <a:gd name="T10" fmla="*/ 70 w 102"/>
                <a:gd name="T11" fmla="*/ 44 h 62"/>
                <a:gd name="T12" fmla="*/ 28 w 102"/>
                <a:gd name="T13" fmla="*/ 52 h 62"/>
                <a:gd name="T14" fmla="*/ 21 w 102"/>
                <a:gd name="T15" fmla="*/ 23 h 62"/>
                <a:gd name="T16" fmla="*/ 70 w 102"/>
                <a:gd name="T17" fmla="*/ 44 h 62"/>
                <a:gd name="T18" fmla="*/ 76 w 102"/>
                <a:gd name="T19" fmla="*/ 4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62">
                  <a:moveTo>
                    <a:pt x="76" y="49"/>
                  </a:moveTo>
                  <a:cubicBezTo>
                    <a:pt x="102" y="9"/>
                    <a:pt x="37" y="0"/>
                    <a:pt x="13" y="19"/>
                  </a:cubicBezTo>
                  <a:cubicBezTo>
                    <a:pt x="0" y="29"/>
                    <a:pt x="1" y="48"/>
                    <a:pt x="16" y="56"/>
                  </a:cubicBezTo>
                  <a:cubicBezTo>
                    <a:pt x="27" y="61"/>
                    <a:pt x="39" y="62"/>
                    <a:pt x="51" y="62"/>
                  </a:cubicBezTo>
                  <a:cubicBezTo>
                    <a:pt x="61" y="62"/>
                    <a:pt x="69" y="58"/>
                    <a:pt x="76" y="49"/>
                  </a:cubicBezTo>
                  <a:cubicBezTo>
                    <a:pt x="79" y="45"/>
                    <a:pt x="73" y="40"/>
                    <a:pt x="70" y="44"/>
                  </a:cubicBezTo>
                  <a:cubicBezTo>
                    <a:pt x="60" y="57"/>
                    <a:pt x="42" y="55"/>
                    <a:pt x="28" y="52"/>
                  </a:cubicBezTo>
                  <a:cubicBezTo>
                    <a:pt x="11" y="48"/>
                    <a:pt x="7" y="33"/>
                    <a:pt x="21" y="23"/>
                  </a:cubicBezTo>
                  <a:cubicBezTo>
                    <a:pt x="37" y="12"/>
                    <a:pt x="89" y="15"/>
                    <a:pt x="70" y="44"/>
                  </a:cubicBezTo>
                  <a:cubicBezTo>
                    <a:pt x="67" y="48"/>
                    <a:pt x="73" y="53"/>
                    <a:pt x="76" y="49"/>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8" name="Freeform 117"/>
            <p:cNvSpPr>
              <a:spLocks/>
            </p:cNvSpPr>
            <p:nvPr/>
          </p:nvSpPr>
          <p:spPr bwMode="auto">
            <a:xfrm>
              <a:off x="882800" y="1002060"/>
              <a:ext cx="215900" cy="428625"/>
            </a:xfrm>
            <a:custGeom>
              <a:avLst/>
              <a:gdLst>
                <a:gd name="T0" fmla="*/ 12 w 51"/>
                <a:gd name="T1" fmla="*/ 79 h 101"/>
                <a:gd name="T2" fmla="*/ 50 w 51"/>
                <a:gd name="T3" fmla="*/ 46 h 101"/>
                <a:gd name="T4" fmla="*/ 4 w 51"/>
                <a:gd name="T5" fmla="*/ 45 h 101"/>
                <a:gd name="T6" fmla="*/ 12 w 51"/>
                <a:gd name="T7" fmla="*/ 79 h 101"/>
              </a:gdLst>
              <a:ahLst/>
              <a:cxnLst>
                <a:cxn ang="0">
                  <a:pos x="T0" y="T1"/>
                </a:cxn>
                <a:cxn ang="0">
                  <a:pos x="T2" y="T3"/>
                </a:cxn>
                <a:cxn ang="0">
                  <a:pos x="T4" y="T5"/>
                </a:cxn>
                <a:cxn ang="0">
                  <a:pos x="T6" y="T7"/>
                </a:cxn>
              </a:cxnLst>
              <a:rect l="0" t="0" r="r" b="b"/>
              <a:pathLst>
                <a:path w="51" h="101">
                  <a:moveTo>
                    <a:pt x="12" y="79"/>
                  </a:moveTo>
                  <a:cubicBezTo>
                    <a:pt x="38" y="101"/>
                    <a:pt x="51" y="70"/>
                    <a:pt x="50" y="46"/>
                  </a:cubicBezTo>
                  <a:cubicBezTo>
                    <a:pt x="48" y="6"/>
                    <a:pt x="9" y="0"/>
                    <a:pt x="4" y="45"/>
                  </a:cubicBezTo>
                  <a:cubicBezTo>
                    <a:pt x="2" y="59"/>
                    <a:pt x="0" y="69"/>
                    <a:pt x="12" y="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9" name="Freeform 118"/>
            <p:cNvSpPr>
              <a:spLocks/>
            </p:cNvSpPr>
            <p:nvPr/>
          </p:nvSpPr>
          <p:spPr bwMode="auto">
            <a:xfrm>
              <a:off x="882800" y="1167160"/>
              <a:ext cx="215900" cy="263525"/>
            </a:xfrm>
            <a:custGeom>
              <a:avLst/>
              <a:gdLst>
                <a:gd name="T0" fmla="*/ 50 w 51"/>
                <a:gd name="T1" fmla="*/ 7 h 62"/>
                <a:gd name="T2" fmla="*/ 49 w 51"/>
                <a:gd name="T3" fmla="*/ 1 h 62"/>
                <a:gd name="T4" fmla="*/ 14 w 51"/>
                <a:gd name="T5" fmla="*/ 14 h 62"/>
                <a:gd name="T6" fmla="*/ 5 w 51"/>
                <a:gd name="T7" fmla="*/ 0 h 62"/>
                <a:gd name="T8" fmla="*/ 4 w 51"/>
                <a:gd name="T9" fmla="*/ 6 h 62"/>
                <a:gd name="T10" fmla="*/ 12 w 51"/>
                <a:gd name="T11" fmla="*/ 40 h 62"/>
                <a:gd name="T12" fmla="*/ 50 w 51"/>
                <a:gd name="T13" fmla="*/ 7 h 62"/>
              </a:gdLst>
              <a:ahLst/>
              <a:cxnLst>
                <a:cxn ang="0">
                  <a:pos x="T0" y="T1"/>
                </a:cxn>
                <a:cxn ang="0">
                  <a:pos x="T2" y="T3"/>
                </a:cxn>
                <a:cxn ang="0">
                  <a:pos x="T4" y="T5"/>
                </a:cxn>
                <a:cxn ang="0">
                  <a:pos x="T6" y="T7"/>
                </a:cxn>
                <a:cxn ang="0">
                  <a:pos x="T8" y="T9"/>
                </a:cxn>
                <a:cxn ang="0">
                  <a:pos x="T10" y="T11"/>
                </a:cxn>
                <a:cxn ang="0">
                  <a:pos x="T12" y="T13"/>
                </a:cxn>
              </a:cxnLst>
              <a:rect l="0" t="0" r="r" b="b"/>
              <a:pathLst>
                <a:path w="51" h="62">
                  <a:moveTo>
                    <a:pt x="50" y="7"/>
                  </a:moveTo>
                  <a:cubicBezTo>
                    <a:pt x="50" y="5"/>
                    <a:pt x="50" y="3"/>
                    <a:pt x="49" y="1"/>
                  </a:cubicBezTo>
                  <a:cubicBezTo>
                    <a:pt x="44" y="18"/>
                    <a:pt x="32" y="30"/>
                    <a:pt x="14" y="14"/>
                  </a:cubicBezTo>
                  <a:cubicBezTo>
                    <a:pt x="8" y="10"/>
                    <a:pt x="6" y="5"/>
                    <a:pt x="5" y="0"/>
                  </a:cubicBezTo>
                  <a:cubicBezTo>
                    <a:pt x="5" y="2"/>
                    <a:pt x="4" y="4"/>
                    <a:pt x="4" y="6"/>
                  </a:cubicBezTo>
                  <a:cubicBezTo>
                    <a:pt x="2" y="20"/>
                    <a:pt x="0" y="30"/>
                    <a:pt x="12" y="40"/>
                  </a:cubicBezTo>
                  <a:cubicBezTo>
                    <a:pt x="38" y="62"/>
                    <a:pt x="51" y="31"/>
                    <a:pt x="50" y="7"/>
                  </a:cubicBezTo>
                  <a:close/>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0" name="Freeform 119"/>
            <p:cNvSpPr>
              <a:spLocks/>
            </p:cNvSpPr>
            <p:nvPr/>
          </p:nvSpPr>
          <p:spPr bwMode="auto">
            <a:xfrm>
              <a:off x="873275" y="1027460"/>
              <a:ext cx="280987" cy="454025"/>
            </a:xfrm>
            <a:custGeom>
              <a:avLst/>
              <a:gdLst>
                <a:gd name="T0" fmla="*/ 11 w 66"/>
                <a:gd name="T1" fmla="*/ 76 h 107"/>
                <a:gd name="T2" fmla="*/ 48 w 66"/>
                <a:gd name="T3" fmla="*/ 14 h 107"/>
                <a:gd name="T4" fmla="*/ 10 w 66"/>
                <a:gd name="T5" fmla="*/ 14 h 107"/>
                <a:gd name="T6" fmla="*/ 1 w 66"/>
                <a:gd name="T7" fmla="*/ 49 h 107"/>
                <a:gd name="T8" fmla="*/ 11 w 66"/>
                <a:gd name="T9" fmla="*/ 76 h 107"/>
                <a:gd name="T10" fmla="*/ 17 w 66"/>
                <a:gd name="T11" fmla="*/ 70 h 107"/>
                <a:gd name="T12" fmla="*/ 13 w 66"/>
                <a:gd name="T13" fmla="*/ 27 h 107"/>
                <a:gd name="T14" fmla="*/ 43 w 66"/>
                <a:gd name="T15" fmla="*/ 22 h 107"/>
                <a:gd name="T16" fmla="*/ 17 w 66"/>
                <a:gd name="T17" fmla="*/ 70 h 107"/>
                <a:gd name="T18" fmla="*/ 11 w 66"/>
                <a:gd name="T19" fmla="*/ 7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07">
                  <a:moveTo>
                    <a:pt x="11" y="76"/>
                  </a:moveTo>
                  <a:cubicBezTo>
                    <a:pt x="50" y="107"/>
                    <a:pt x="66" y="41"/>
                    <a:pt x="48" y="14"/>
                  </a:cubicBezTo>
                  <a:cubicBezTo>
                    <a:pt x="39" y="0"/>
                    <a:pt x="19" y="0"/>
                    <a:pt x="10" y="14"/>
                  </a:cubicBezTo>
                  <a:cubicBezTo>
                    <a:pt x="3" y="25"/>
                    <a:pt x="2" y="37"/>
                    <a:pt x="1" y="49"/>
                  </a:cubicBezTo>
                  <a:cubicBezTo>
                    <a:pt x="0" y="60"/>
                    <a:pt x="3" y="69"/>
                    <a:pt x="11" y="76"/>
                  </a:cubicBezTo>
                  <a:cubicBezTo>
                    <a:pt x="15" y="80"/>
                    <a:pt x="21" y="74"/>
                    <a:pt x="17" y="70"/>
                  </a:cubicBezTo>
                  <a:cubicBezTo>
                    <a:pt x="5" y="59"/>
                    <a:pt x="9" y="41"/>
                    <a:pt x="13" y="27"/>
                  </a:cubicBezTo>
                  <a:cubicBezTo>
                    <a:pt x="18" y="10"/>
                    <a:pt x="35" y="7"/>
                    <a:pt x="43" y="22"/>
                  </a:cubicBezTo>
                  <a:cubicBezTo>
                    <a:pt x="53" y="40"/>
                    <a:pt x="45" y="93"/>
                    <a:pt x="17" y="70"/>
                  </a:cubicBezTo>
                  <a:cubicBezTo>
                    <a:pt x="13" y="67"/>
                    <a:pt x="7" y="73"/>
                    <a:pt x="11" y="76"/>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1" name="Freeform 120"/>
            <p:cNvSpPr>
              <a:spLocks/>
            </p:cNvSpPr>
            <p:nvPr/>
          </p:nvSpPr>
          <p:spPr bwMode="auto">
            <a:xfrm>
              <a:off x="1405087" y="1171923"/>
              <a:ext cx="58737" cy="152400"/>
            </a:xfrm>
            <a:custGeom>
              <a:avLst/>
              <a:gdLst>
                <a:gd name="T0" fmla="*/ 0 w 14"/>
                <a:gd name="T1" fmla="*/ 5 h 36"/>
                <a:gd name="T2" fmla="*/ 7 w 14"/>
                <a:gd name="T3" fmla="*/ 33 h 36"/>
                <a:gd name="T4" fmla="*/ 12 w 14"/>
                <a:gd name="T5" fmla="*/ 30 h 36"/>
                <a:gd name="T6" fmla="*/ 6 w 14"/>
                <a:gd name="T7" fmla="*/ 4 h 36"/>
                <a:gd name="T8" fmla="*/ 0 w 14"/>
                <a:gd name="T9" fmla="*/ 5 h 36"/>
              </a:gdLst>
              <a:ahLst/>
              <a:cxnLst>
                <a:cxn ang="0">
                  <a:pos x="T0" y="T1"/>
                </a:cxn>
                <a:cxn ang="0">
                  <a:pos x="T2" y="T3"/>
                </a:cxn>
                <a:cxn ang="0">
                  <a:pos x="T4" y="T5"/>
                </a:cxn>
                <a:cxn ang="0">
                  <a:pos x="T6" y="T7"/>
                </a:cxn>
                <a:cxn ang="0">
                  <a:pos x="T8" y="T9"/>
                </a:cxn>
              </a:cxnLst>
              <a:rect l="0" t="0" r="r" b="b"/>
              <a:pathLst>
                <a:path w="14" h="36">
                  <a:moveTo>
                    <a:pt x="0" y="5"/>
                  </a:moveTo>
                  <a:cubicBezTo>
                    <a:pt x="2" y="15"/>
                    <a:pt x="1" y="25"/>
                    <a:pt x="7" y="33"/>
                  </a:cubicBezTo>
                  <a:cubicBezTo>
                    <a:pt x="9" y="36"/>
                    <a:pt x="14" y="33"/>
                    <a:pt x="12" y="30"/>
                  </a:cubicBezTo>
                  <a:cubicBezTo>
                    <a:pt x="6" y="22"/>
                    <a:pt x="8" y="13"/>
                    <a:pt x="6" y="4"/>
                  </a:cubicBezTo>
                  <a:cubicBezTo>
                    <a:pt x="5" y="0"/>
                    <a:pt x="0" y="2"/>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2" name="Freeform 121"/>
            <p:cNvSpPr>
              <a:spLocks/>
            </p:cNvSpPr>
            <p:nvPr/>
          </p:nvSpPr>
          <p:spPr bwMode="auto">
            <a:xfrm>
              <a:off x="1765450" y="1167160"/>
              <a:ext cx="85725" cy="174625"/>
            </a:xfrm>
            <a:custGeom>
              <a:avLst/>
              <a:gdLst>
                <a:gd name="T0" fmla="*/ 1 w 20"/>
                <a:gd name="T1" fmla="*/ 3 h 41"/>
                <a:gd name="T2" fmla="*/ 13 w 20"/>
                <a:gd name="T3" fmla="*/ 38 h 41"/>
                <a:gd name="T4" fmla="*/ 17 w 20"/>
                <a:gd name="T5" fmla="*/ 34 h 41"/>
                <a:gd name="T6" fmla="*/ 6 w 20"/>
                <a:gd name="T7" fmla="*/ 3 h 41"/>
                <a:gd name="T8" fmla="*/ 1 w 20"/>
                <a:gd name="T9" fmla="*/ 3 h 41"/>
              </a:gdLst>
              <a:ahLst/>
              <a:cxnLst>
                <a:cxn ang="0">
                  <a:pos x="T0" y="T1"/>
                </a:cxn>
                <a:cxn ang="0">
                  <a:pos x="T2" y="T3"/>
                </a:cxn>
                <a:cxn ang="0">
                  <a:pos x="T4" y="T5"/>
                </a:cxn>
                <a:cxn ang="0">
                  <a:pos x="T6" y="T7"/>
                </a:cxn>
                <a:cxn ang="0">
                  <a:pos x="T8" y="T9"/>
                </a:cxn>
              </a:cxnLst>
              <a:rect l="0" t="0" r="r" b="b"/>
              <a:pathLst>
                <a:path w="20" h="41">
                  <a:moveTo>
                    <a:pt x="1" y="3"/>
                  </a:moveTo>
                  <a:cubicBezTo>
                    <a:pt x="1" y="15"/>
                    <a:pt x="3" y="30"/>
                    <a:pt x="13" y="38"/>
                  </a:cubicBezTo>
                  <a:cubicBezTo>
                    <a:pt x="16" y="41"/>
                    <a:pt x="20" y="37"/>
                    <a:pt x="17" y="34"/>
                  </a:cubicBezTo>
                  <a:cubicBezTo>
                    <a:pt x="9" y="27"/>
                    <a:pt x="6" y="14"/>
                    <a:pt x="6" y="3"/>
                  </a:cubicBezTo>
                  <a:cubicBezTo>
                    <a:pt x="6" y="0"/>
                    <a:pt x="0" y="0"/>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3" name="Freeform 122"/>
            <p:cNvSpPr>
              <a:spLocks/>
            </p:cNvSpPr>
            <p:nvPr/>
          </p:nvSpPr>
          <p:spPr bwMode="auto">
            <a:xfrm>
              <a:off x="495450" y="2908648"/>
              <a:ext cx="20637" cy="73025"/>
            </a:xfrm>
            <a:custGeom>
              <a:avLst/>
              <a:gdLst>
                <a:gd name="T0" fmla="*/ 0 w 5"/>
                <a:gd name="T1" fmla="*/ 4 h 17"/>
                <a:gd name="T2" fmla="*/ 0 w 5"/>
                <a:gd name="T3" fmla="*/ 13 h 17"/>
                <a:gd name="T4" fmla="*/ 5 w 5"/>
                <a:gd name="T5" fmla="*/ 13 h 17"/>
                <a:gd name="T6" fmla="*/ 5 w 5"/>
                <a:gd name="T7" fmla="*/ 4 h 17"/>
                <a:gd name="T8" fmla="*/ 0 w 5"/>
                <a:gd name="T9" fmla="*/ 4 h 17"/>
              </a:gdLst>
              <a:ahLst/>
              <a:cxnLst>
                <a:cxn ang="0">
                  <a:pos x="T0" y="T1"/>
                </a:cxn>
                <a:cxn ang="0">
                  <a:pos x="T2" y="T3"/>
                </a:cxn>
                <a:cxn ang="0">
                  <a:pos x="T4" y="T5"/>
                </a:cxn>
                <a:cxn ang="0">
                  <a:pos x="T6" y="T7"/>
                </a:cxn>
                <a:cxn ang="0">
                  <a:pos x="T8" y="T9"/>
                </a:cxn>
              </a:cxnLst>
              <a:rect l="0" t="0" r="r" b="b"/>
              <a:pathLst>
                <a:path w="5" h="17">
                  <a:moveTo>
                    <a:pt x="0" y="4"/>
                  </a:moveTo>
                  <a:cubicBezTo>
                    <a:pt x="0" y="7"/>
                    <a:pt x="0" y="10"/>
                    <a:pt x="0" y="13"/>
                  </a:cubicBezTo>
                  <a:cubicBezTo>
                    <a:pt x="0" y="17"/>
                    <a:pt x="5" y="17"/>
                    <a:pt x="5" y="13"/>
                  </a:cubicBezTo>
                  <a:cubicBezTo>
                    <a:pt x="5" y="10"/>
                    <a:pt x="5" y="7"/>
                    <a:pt x="5" y="4"/>
                  </a:cubicBezTo>
                  <a:cubicBezTo>
                    <a:pt x="5" y="0"/>
                    <a:pt x="0" y="0"/>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4" name="Freeform 123"/>
            <p:cNvSpPr>
              <a:spLocks/>
            </p:cNvSpPr>
            <p:nvPr/>
          </p:nvSpPr>
          <p:spPr bwMode="auto">
            <a:xfrm>
              <a:off x="593875" y="2611785"/>
              <a:ext cx="220662" cy="1358900"/>
            </a:xfrm>
            <a:custGeom>
              <a:avLst/>
              <a:gdLst>
                <a:gd name="T0" fmla="*/ 139 w 139"/>
                <a:gd name="T1" fmla="*/ 2 h 856"/>
                <a:gd name="T2" fmla="*/ 117 w 139"/>
                <a:gd name="T3" fmla="*/ 0 h 856"/>
                <a:gd name="T4" fmla="*/ 0 w 139"/>
                <a:gd name="T5" fmla="*/ 856 h 856"/>
                <a:gd name="T6" fmla="*/ 21 w 139"/>
                <a:gd name="T7" fmla="*/ 856 h 856"/>
                <a:gd name="T8" fmla="*/ 139 w 139"/>
                <a:gd name="T9" fmla="*/ 2 h 856"/>
              </a:gdLst>
              <a:ahLst/>
              <a:cxnLst>
                <a:cxn ang="0">
                  <a:pos x="T0" y="T1"/>
                </a:cxn>
                <a:cxn ang="0">
                  <a:pos x="T2" y="T3"/>
                </a:cxn>
                <a:cxn ang="0">
                  <a:pos x="T4" y="T5"/>
                </a:cxn>
                <a:cxn ang="0">
                  <a:pos x="T6" y="T7"/>
                </a:cxn>
                <a:cxn ang="0">
                  <a:pos x="T8" y="T9"/>
                </a:cxn>
              </a:cxnLst>
              <a:rect l="0" t="0" r="r" b="b"/>
              <a:pathLst>
                <a:path w="139" h="856">
                  <a:moveTo>
                    <a:pt x="139" y="2"/>
                  </a:moveTo>
                  <a:lnTo>
                    <a:pt x="117" y="0"/>
                  </a:lnTo>
                  <a:lnTo>
                    <a:pt x="0" y="856"/>
                  </a:lnTo>
                  <a:lnTo>
                    <a:pt x="21" y="856"/>
                  </a:lnTo>
                  <a:lnTo>
                    <a:pt x="13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5" name="Freeform 124"/>
            <p:cNvSpPr>
              <a:spLocks/>
            </p:cNvSpPr>
            <p:nvPr/>
          </p:nvSpPr>
          <p:spPr bwMode="auto">
            <a:xfrm>
              <a:off x="776437" y="2627660"/>
              <a:ext cx="215900" cy="1343025"/>
            </a:xfrm>
            <a:custGeom>
              <a:avLst/>
              <a:gdLst>
                <a:gd name="T0" fmla="*/ 136 w 136"/>
                <a:gd name="T1" fmla="*/ 3 h 846"/>
                <a:gd name="T2" fmla="*/ 117 w 136"/>
                <a:gd name="T3" fmla="*/ 0 h 846"/>
                <a:gd name="T4" fmla="*/ 0 w 136"/>
                <a:gd name="T5" fmla="*/ 846 h 846"/>
                <a:gd name="T6" fmla="*/ 21 w 136"/>
                <a:gd name="T7" fmla="*/ 846 h 846"/>
                <a:gd name="T8" fmla="*/ 136 w 136"/>
                <a:gd name="T9" fmla="*/ 3 h 846"/>
              </a:gdLst>
              <a:ahLst/>
              <a:cxnLst>
                <a:cxn ang="0">
                  <a:pos x="T0" y="T1"/>
                </a:cxn>
                <a:cxn ang="0">
                  <a:pos x="T2" y="T3"/>
                </a:cxn>
                <a:cxn ang="0">
                  <a:pos x="T4" y="T5"/>
                </a:cxn>
                <a:cxn ang="0">
                  <a:pos x="T6" y="T7"/>
                </a:cxn>
                <a:cxn ang="0">
                  <a:pos x="T8" y="T9"/>
                </a:cxn>
              </a:cxnLst>
              <a:rect l="0" t="0" r="r" b="b"/>
              <a:pathLst>
                <a:path w="136" h="846">
                  <a:moveTo>
                    <a:pt x="136" y="3"/>
                  </a:moveTo>
                  <a:lnTo>
                    <a:pt x="117" y="0"/>
                  </a:lnTo>
                  <a:lnTo>
                    <a:pt x="0" y="846"/>
                  </a:lnTo>
                  <a:lnTo>
                    <a:pt x="21" y="846"/>
                  </a:lnTo>
                  <a:lnTo>
                    <a:pt x="136"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6" name="Freeform 125"/>
            <p:cNvSpPr>
              <a:spLocks/>
            </p:cNvSpPr>
            <p:nvPr/>
          </p:nvSpPr>
          <p:spPr bwMode="auto">
            <a:xfrm>
              <a:off x="959000" y="2645123"/>
              <a:ext cx="215900" cy="1325563"/>
            </a:xfrm>
            <a:custGeom>
              <a:avLst/>
              <a:gdLst>
                <a:gd name="T0" fmla="*/ 136 w 136"/>
                <a:gd name="T1" fmla="*/ 3 h 835"/>
                <a:gd name="T2" fmla="*/ 115 w 136"/>
                <a:gd name="T3" fmla="*/ 0 h 835"/>
                <a:gd name="T4" fmla="*/ 0 w 136"/>
                <a:gd name="T5" fmla="*/ 835 h 835"/>
                <a:gd name="T6" fmla="*/ 18 w 136"/>
                <a:gd name="T7" fmla="*/ 835 h 835"/>
                <a:gd name="T8" fmla="*/ 136 w 136"/>
                <a:gd name="T9" fmla="*/ 3 h 835"/>
              </a:gdLst>
              <a:ahLst/>
              <a:cxnLst>
                <a:cxn ang="0">
                  <a:pos x="T0" y="T1"/>
                </a:cxn>
                <a:cxn ang="0">
                  <a:pos x="T2" y="T3"/>
                </a:cxn>
                <a:cxn ang="0">
                  <a:pos x="T4" y="T5"/>
                </a:cxn>
                <a:cxn ang="0">
                  <a:pos x="T6" y="T7"/>
                </a:cxn>
                <a:cxn ang="0">
                  <a:pos x="T8" y="T9"/>
                </a:cxn>
              </a:cxnLst>
              <a:rect l="0" t="0" r="r" b="b"/>
              <a:pathLst>
                <a:path w="136" h="835">
                  <a:moveTo>
                    <a:pt x="136" y="3"/>
                  </a:moveTo>
                  <a:lnTo>
                    <a:pt x="115" y="0"/>
                  </a:lnTo>
                  <a:lnTo>
                    <a:pt x="0" y="835"/>
                  </a:lnTo>
                  <a:lnTo>
                    <a:pt x="18" y="835"/>
                  </a:lnTo>
                  <a:lnTo>
                    <a:pt x="13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7" name="Freeform 126"/>
            <p:cNvSpPr>
              <a:spLocks/>
            </p:cNvSpPr>
            <p:nvPr/>
          </p:nvSpPr>
          <p:spPr bwMode="auto">
            <a:xfrm>
              <a:off x="1136800" y="2662585"/>
              <a:ext cx="217487" cy="1308100"/>
            </a:xfrm>
            <a:custGeom>
              <a:avLst/>
              <a:gdLst>
                <a:gd name="T0" fmla="*/ 137 w 137"/>
                <a:gd name="T1" fmla="*/ 5 h 824"/>
                <a:gd name="T2" fmla="*/ 115 w 137"/>
                <a:gd name="T3" fmla="*/ 0 h 824"/>
                <a:gd name="T4" fmla="*/ 0 w 137"/>
                <a:gd name="T5" fmla="*/ 824 h 824"/>
                <a:gd name="T6" fmla="*/ 22 w 137"/>
                <a:gd name="T7" fmla="*/ 824 h 824"/>
                <a:gd name="T8" fmla="*/ 137 w 137"/>
                <a:gd name="T9" fmla="*/ 5 h 824"/>
              </a:gdLst>
              <a:ahLst/>
              <a:cxnLst>
                <a:cxn ang="0">
                  <a:pos x="T0" y="T1"/>
                </a:cxn>
                <a:cxn ang="0">
                  <a:pos x="T2" y="T3"/>
                </a:cxn>
                <a:cxn ang="0">
                  <a:pos x="T4" y="T5"/>
                </a:cxn>
                <a:cxn ang="0">
                  <a:pos x="T6" y="T7"/>
                </a:cxn>
                <a:cxn ang="0">
                  <a:pos x="T8" y="T9"/>
                </a:cxn>
              </a:cxnLst>
              <a:rect l="0" t="0" r="r" b="b"/>
              <a:pathLst>
                <a:path w="137" h="824">
                  <a:moveTo>
                    <a:pt x="137" y="5"/>
                  </a:moveTo>
                  <a:lnTo>
                    <a:pt x="115" y="0"/>
                  </a:lnTo>
                  <a:lnTo>
                    <a:pt x="0" y="824"/>
                  </a:lnTo>
                  <a:lnTo>
                    <a:pt x="22" y="824"/>
                  </a:lnTo>
                  <a:lnTo>
                    <a:pt x="137" y="5"/>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8" name="Freeform 127"/>
            <p:cNvSpPr>
              <a:spLocks/>
            </p:cNvSpPr>
            <p:nvPr/>
          </p:nvSpPr>
          <p:spPr bwMode="auto">
            <a:xfrm>
              <a:off x="1136800" y="2662585"/>
              <a:ext cx="217487" cy="1308100"/>
            </a:xfrm>
            <a:custGeom>
              <a:avLst/>
              <a:gdLst>
                <a:gd name="T0" fmla="*/ 137 w 137"/>
                <a:gd name="T1" fmla="*/ 5 h 824"/>
                <a:gd name="T2" fmla="*/ 115 w 137"/>
                <a:gd name="T3" fmla="*/ 0 h 824"/>
                <a:gd name="T4" fmla="*/ 0 w 137"/>
                <a:gd name="T5" fmla="*/ 824 h 824"/>
                <a:gd name="T6" fmla="*/ 22 w 137"/>
                <a:gd name="T7" fmla="*/ 824 h 824"/>
                <a:gd name="T8" fmla="*/ 137 w 137"/>
                <a:gd name="T9" fmla="*/ 5 h 824"/>
              </a:gdLst>
              <a:ahLst/>
              <a:cxnLst>
                <a:cxn ang="0">
                  <a:pos x="T0" y="T1"/>
                </a:cxn>
                <a:cxn ang="0">
                  <a:pos x="T2" y="T3"/>
                </a:cxn>
                <a:cxn ang="0">
                  <a:pos x="T4" y="T5"/>
                </a:cxn>
                <a:cxn ang="0">
                  <a:pos x="T6" y="T7"/>
                </a:cxn>
                <a:cxn ang="0">
                  <a:pos x="T8" y="T9"/>
                </a:cxn>
              </a:cxnLst>
              <a:rect l="0" t="0" r="r" b="b"/>
              <a:pathLst>
                <a:path w="137" h="824">
                  <a:moveTo>
                    <a:pt x="137" y="5"/>
                  </a:moveTo>
                  <a:lnTo>
                    <a:pt x="115" y="0"/>
                  </a:lnTo>
                  <a:lnTo>
                    <a:pt x="0" y="824"/>
                  </a:lnTo>
                  <a:lnTo>
                    <a:pt x="22" y="824"/>
                  </a:lnTo>
                  <a:lnTo>
                    <a:pt x="137"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9" name="Freeform 128"/>
            <p:cNvSpPr>
              <a:spLocks/>
            </p:cNvSpPr>
            <p:nvPr/>
          </p:nvSpPr>
          <p:spPr bwMode="auto">
            <a:xfrm>
              <a:off x="1319362" y="2680048"/>
              <a:ext cx="212725" cy="1290638"/>
            </a:xfrm>
            <a:custGeom>
              <a:avLst/>
              <a:gdLst>
                <a:gd name="T0" fmla="*/ 134 w 134"/>
                <a:gd name="T1" fmla="*/ 5 h 813"/>
                <a:gd name="T2" fmla="*/ 113 w 134"/>
                <a:gd name="T3" fmla="*/ 0 h 813"/>
                <a:gd name="T4" fmla="*/ 0 w 134"/>
                <a:gd name="T5" fmla="*/ 813 h 813"/>
                <a:gd name="T6" fmla="*/ 22 w 134"/>
                <a:gd name="T7" fmla="*/ 813 h 813"/>
                <a:gd name="T8" fmla="*/ 134 w 134"/>
                <a:gd name="T9" fmla="*/ 5 h 813"/>
              </a:gdLst>
              <a:ahLst/>
              <a:cxnLst>
                <a:cxn ang="0">
                  <a:pos x="T0" y="T1"/>
                </a:cxn>
                <a:cxn ang="0">
                  <a:pos x="T2" y="T3"/>
                </a:cxn>
                <a:cxn ang="0">
                  <a:pos x="T4" y="T5"/>
                </a:cxn>
                <a:cxn ang="0">
                  <a:pos x="T6" y="T7"/>
                </a:cxn>
                <a:cxn ang="0">
                  <a:pos x="T8" y="T9"/>
                </a:cxn>
              </a:cxnLst>
              <a:rect l="0" t="0" r="r" b="b"/>
              <a:pathLst>
                <a:path w="134" h="813">
                  <a:moveTo>
                    <a:pt x="134" y="5"/>
                  </a:moveTo>
                  <a:lnTo>
                    <a:pt x="113" y="0"/>
                  </a:lnTo>
                  <a:lnTo>
                    <a:pt x="0" y="813"/>
                  </a:lnTo>
                  <a:lnTo>
                    <a:pt x="22" y="813"/>
                  </a:lnTo>
                  <a:lnTo>
                    <a:pt x="134"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0" name="Freeform 129"/>
            <p:cNvSpPr>
              <a:spLocks/>
            </p:cNvSpPr>
            <p:nvPr/>
          </p:nvSpPr>
          <p:spPr bwMode="auto">
            <a:xfrm>
              <a:off x="1319362" y="2680048"/>
              <a:ext cx="212725" cy="1290638"/>
            </a:xfrm>
            <a:custGeom>
              <a:avLst/>
              <a:gdLst>
                <a:gd name="T0" fmla="*/ 134 w 134"/>
                <a:gd name="T1" fmla="*/ 5 h 813"/>
                <a:gd name="T2" fmla="*/ 113 w 134"/>
                <a:gd name="T3" fmla="*/ 0 h 813"/>
                <a:gd name="T4" fmla="*/ 0 w 134"/>
                <a:gd name="T5" fmla="*/ 813 h 813"/>
                <a:gd name="T6" fmla="*/ 22 w 134"/>
                <a:gd name="T7" fmla="*/ 813 h 813"/>
                <a:gd name="T8" fmla="*/ 134 w 134"/>
                <a:gd name="T9" fmla="*/ 5 h 813"/>
              </a:gdLst>
              <a:ahLst/>
              <a:cxnLst>
                <a:cxn ang="0">
                  <a:pos x="T0" y="T1"/>
                </a:cxn>
                <a:cxn ang="0">
                  <a:pos x="T2" y="T3"/>
                </a:cxn>
                <a:cxn ang="0">
                  <a:pos x="T4" y="T5"/>
                </a:cxn>
                <a:cxn ang="0">
                  <a:pos x="T6" y="T7"/>
                </a:cxn>
                <a:cxn ang="0">
                  <a:pos x="T8" y="T9"/>
                </a:cxn>
              </a:cxnLst>
              <a:rect l="0" t="0" r="r" b="b"/>
              <a:pathLst>
                <a:path w="134" h="813">
                  <a:moveTo>
                    <a:pt x="134" y="5"/>
                  </a:moveTo>
                  <a:lnTo>
                    <a:pt x="113" y="0"/>
                  </a:lnTo>
                  <a:lnTo>
                    <a:pt x="0" y="813"/>
                  </a:lnTo>
                  <a:lnTo>
                    <a:pt x="22" y="813"/>
                  </a:lnTo>
                  <a:lnTo>
                    <a:pt x="134"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1" name="Freeform 130"/>
            <p:cNvSpPr>
              <a:spLocks/>
            </p:cNvSpPr>
            <p:nvPr/>
          </p:nvSpPr>
          <p:spPr bwMode="auto">
            <a:xfrm>
              <a:off x="1501925" y="2695923"/>
              <a:ext cx="207962" cy="1274763"/>
            </a:xfrm>
            <a:custGeom>
              <a:avLst/>
              <a:gdLst>
                <a:gd name="T0" fmla="*/ 131 w 131"/>
                <a:gd name="T1" fmla="*/ 6 h 803"/>
                <a:gd name="T2" fmla="*/ 110 w 131"/>
                <a:gd name="T3" fmla="*/ 0 h 803"/>
                <a:gd name="T4" fmla="*/ 0 w 131"/>
                <a:gd name="T5" fmla="*/ 803 h 803"/>
                <a:gd name="T6" fmla="*/ 22 w 131"/>
                <a:gd name="T7" fmla="*/ 803 h 803"/>
                <a:gd name="T8" fmla="*/ 131 w 131"/>
                <a:gd name="T9" fmla="*/ 6 h 803"/>
              </a:gdLst>
              <a:ahLst/>
              <a:cxnLst>
                <a:cxn ang="0">
                  <a:pos x="T0" y="T1"/>
                </a:cxn>
                <a:cxn ang="0">
                  <a:pos x="T2" y="T3"/>
                </a:cxn>
                <a:cxn ang="0">
                  <a:pos x="T4" y="T5"/>
                </a:cxn>
                <a:cxn ang="0">
                  <a:pos x="T6" y="T7"/>
                </a:cxn>
                <a:cxn ang="0">
                  <a:pos x="T8" y="T9"/>
                </a:cxn>
              </a:cxnLst>
              <a:rect l="0" t="0" r="r" b="b"/>
              <a:pathLst>
                <a:path w="131" h="803">
                  <a:moveTo>
                    <a:pt x="131" y="6"/>
                  </a:moveTo>
                  <a:lnTo>
                    <a:pt x="110" y="0"/>
                  </a:lnTo>
                  <a:lnTo>
                    <a:pt x="0" y="803"/>
                  </a:lnTo>
                  <a:lnTo>
                    <a:pt x="22" y="803"/>
                  </a:lnTo>
                  <a:lnTo>
                    <a:pt x="131" y="6"/>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2" name="Freeform 131"/>
            <p:cNvSpPr>
              <a:spLocks/>
            </p:cNvSpPr>
            <p:nvPr/>
          </p:nvSpPr>
          <p:spPr bwMode="auto">
            <a:xfrm>
              <a:off x="1684487" y="2718148"/>
              <a:ext cx="204787" cy="1252538"/>
            </a:xfrm>
            <a:custGeom>
              <a:avLst/>
              <a:gdLst>
                <a:gd name="T0" fmla="*/ 129 w 129"/>
                <a:gd name="T1" fmla="*/ 2 h 789"/>
                <a:gd name="T2" fmla="*/ 110 w 129"/>
                <a:gd name="T3" fmla="*/ 0 h 789"/>
                <a:gd name="T4" fmla="*/ 0 w 129"/>
                <a:gd name="T5" fmla="*/ 789 h 789"/>
                <a:gd name="T6" fmla="*/ 22 w 129"/>
                <a:gd name="T7" fmla="*/ 789 h 789"/>
                <a:gd name="T8" fmla="*/ 129 w 129"/>
                <a:gd name="T9" fmla="*/ 2 h 789"/>
              </a:gdLst>
              <a:ahLst/>
              <a:cxnLst>
                <a:cxn ang="0">
                  <a:pos x="T0" y="T1"/>
                </a:cxn>
                <a:cxn ang="0">
                  <a:pos x="T2" y="T3"/>
                </a:cxn>
                <a:cxn ang="0">
                  <a:pos x="T4" y="T5"/>
                </a:cxn>
                <a:cxn ang="0">
                  <a:pos x="T6" y="T7"/>
                </a:cxn>
                <a:cxn ang="0">
                  <a:pos x="T8" y="T9"/>
                </a:cxn>
              </a:cxnLst>
              <a:rect l="0" t="0" r="r" b="b"/>
              <a:pathLst>
                <a:path w="129" h="789">
                  <a:moveTo>
                    <a:pt x="129" y="2"/>
                  </a:moveTo>
                  <a:lnTo>
                    <a:pt x="110" y="0"/>
                  </a:lnTo>
                  <a:lnTo>
                    <a:pt x="0" y="789"/>
                  </a:lnTo>
                  <a:lnTo>
                    <a:pt x="22" y="789"/>
                  </a:lnTo>
                  <a:lnTo>
                    <a:pt x="12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3" name="Freeform 132"/>
            <p:cNvSpPr>
              <a:spLocks/>
            </p:cNvSpPr>
            <p:nvPr/>
          </p:nvSpPr>
          <p:spPr bwMode="auto">
            <a:xfrm>
              <a:off x="1867050" y="2734023"/>
              <a:ext cx="204787" cy="1236663"/>
            </a:xfrm>
            <a:custGeom>
              <a:avLst/>
              <a:gdLst>
                <a:gd name="T0" fmla="*/ 129 w 129"/>
                <a:gd name="T1" fmla="*/ 3 h 779"/>
                <a:gd name="T2" fmla="*/ 108 w 129"/>
                <a:gd name="T3" fmla="*/ 0 h 779"/>
                <a:gd name="T4" fmla="*/ 0 w 129"/>
                <a:gd name="T5" fmla="*/ 779 h 779"/>
                <a:gd name="T6" fmla="*/ 19 w 129"/>
                <a:gd name="T7" fmla="*/ 779 h 779"/>
                <a:gd name="T8" fmla="*/ 129 w 129"/>
                <a:gd name="T9" fmla="*/ 3 h 779"/>
              </a:gdLst>
              <a:ahLst/>
              <a:cxnLst>
                <a:cxn ang="0">
                  <a:pos x="T0" y="T1"/>
                </a:cxn>
                <a:cxn ang="0">
                  <a:pos x="T2" y="T3"/>
                </a:cxn>
                <a:cxn ang="0">
                  <a:pos x="T4" y="T5"/>
                </a:cxn>
                <a:cxn ang="0">
                  <a:pos x="T6" y="T7"/>
                </a:cxn>
                <a:cxn ang="0">
                  <a:pos x="T8" y="T9"/>
                </a:cxn>
              </a:cxnLst>
              <a:rect l="0" t="0" r="r" b="b"/>
              <a:pathLst>
                <a:path w="129" h="779">
                  <a:moveTo>
                    <a:pt x="129" y="3"/>
                  </a:moveTo>
                  <a:lnTo>
                    <a:pt x="108" y="0"/>
                  </a:lnTo>
                  <a:lnTo>
                    <a:pt x="0" y="779"/>
                  </a:lnTo>
                  <a:lnTo>
                    <a:pt x="19" y="779"/>
                  </a:lnTo>
                  <a:lnTo>
                    <a:pt x="129"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4" name="Freeform 133"/>
            <p:cNvSpPr>
              <a:spLocks/>
            </p:cNvSpPr>
            <p:nvPr/>
          </p:nvSpPr>
          <p:spPr bwMode="auto">
            <a:xfrm>
              <a:off x="2046437" y="2751485"/>
              <a:ext cx="203200" cy="1219200"/>
            </a:xfrm>
            <a:custGeom>
              <a:avLst/>
              <a:gdLst>
                <a:gd name="T0" fmla="*/ 128 w 128"/>
                <a:gd name="T1" fmla="*/ 3 h 768"/>
                <a:gd name="T2" fmla="*/ 107 w 128"/>
                <a:gd name="T3" fmla="*/ 0 h 768"/>
                <a:gd name="T4" fmla="*/ 0 w 128"/>
                <a:gd name="T5" fmla="*/ 768 h 768"/>
                <a:gd name="T6" fmla="*/ 21 w 128"/>
                <a:gd name="T7" fmla="*/ 768 h 768"/>
                <a:gd name="T8" fmla="*/ 128 w 128"/>
                <a:gd name="T9" fmla="*/ 3 h 768"/>
              </a:gdLst>
              <a:ahLst/>
              <a:cxnLst>
                <a:cxn ang="0">
                  <a:pos x="T0" y="T1"/>
                </a:cxn>
                <a:cxn ang="0">
                  <a:pos x="T2" y="T3"/>
                </a:cxn>
                <a:cxn ang="0">
                  <a:pos x="T4" y="T5"/>
                </a:cxn>
                <a:cxn ang="0">
                  <a:pos x="T6" y="T7"/>
                </a:cxn>
                <a:cxn ang="0">
                  <a:pos x="T8" y="T9"/>
                </a:cxn>
              </a:cxnLst>
              <a:rect l="0" t="0" r="r" b="b"/>
              <a:pathLst>
                <a:path w="128" h="768">
                  <a:moveTo>
                    <a:pt x="128" y="3"/>
                  </a:moveTo>
                  <a:lnTo>
                    <a:pt x="107" y="0"/>
                  </a:lnTo>
                  <a:lnTo>
                    <a:pt x="0" y="768"/>
                  </a:lnTo>
                  <a:lnTo>
                    <a:pt x="21" y="768"/>
                  </a:lnTo>
                  <a:lnTo>
                    <a:pt x="128"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5" name="Freeform 134"/>
            <p:cNvSpPr>
              <a:spLocks/>
            </p:cNvSpPr>
            <p:nvPr/>
          </p:nvSpPr>
          <p:spPr bwMode="auto">
            <a:xfrm>
              <a:off x="2229000" y="2768948"/>
              <a:ext cx="200025" cy="1201738"/>
            </a:xfrm>
            <a:custGeom>
              <a:avLst/>
              <a:gdLst>
                <a:gd name="T0" fmla="*/ 126 w 126"/>
                <a:gd name="T1" fmla="*/ 2 h 757"/>
                <a:gd name="T2" fmla="*/ 104 w 126"/>
                <a:gd name="T3" fmla="*/ 0 h 757"/>
                <a:gd name="T4" fmla="*/ 0 w 126"/>
                <a:gd name="T5" fmla="*/ 757 h 757"/>
                <a:gd name="T6" fmla="*/ 21 w 126"/>
                <a:gd name="T7" fmla="*/ 757 h 757"/>
                <a:gd name="T8" fmla="*/ 126 w 126"/>
                <a:gd name="T9" fmla="*/ 2 h 757"/>
              </a:gdLst>
              <a:ahLst/>
              <a:cxnLst>
                <a:cxn ang="0">
                  <a:pos x="T0" y="T1"/>
                </a:cxn>
                <a:cxn ang="0">
                  <a:pos x="T2" y="T3"/>
                </a:cxn>
                <a:cxn ang="0">
                  <a:pos x="T4" y="T5"/>
                </a:cxn>
                <a:cxn ang="0">
                  <a:pos x="T6" y="T7"/>
                </a:cxn>
                <a:cxn ang="0">
                  <a:pos x="T8" y="T9"/>
                </a:cxn>
              </a:cxnLst>
              <a:rect l="0" t="0" r="r" b="b"/>
              <a:pathLst>
                <a:path w="126" h="757">
                  <a:moveTo>
                    <a:pt x="126" y="2"/>
                  </a:moveTo>
                  <a:lnTo>
                    <a:pt x="104" y="0"/>
                  </a:lnTo>
                  <a:lnTo>
                    <a:pt x="0" y="757"/>
                  </a:lnTo>
                  <a:lnTo>
                    <a:pt x="21" y="757"/>
                  </a:lnTo>
                  <a:lnTo>
                    <a:pt x="126" y="2"/>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6" name="Freeform 135"/>
            <p:cNvSpPr>
              <a:spLocks/>
            </p:cNvSpPr>
            <p:nvPr/>
          </p:nvSpPr>
          <p:spPr bwMode="auto">
            <a:xfrm>
              <a:off x="2411562" y="2784823"/>
              <a:ext cx="195262" cy="1185863"/>
            </a:xfrm>
            <a:custGeom>
              <a:avLst/>
              <a:gdLst>
                <a:gd name="T0" fmla="*/ 123 w 123"/>
                <a:gd name="T1" fmla="*/ 3 h 747"/>
                <a:gd name="T2" fmla="*/ 104 w 123"/>
                <a:gd name="T3" fmla="*/ 0 h 747"/>
                <a:gd name="T4" fmla="*/ 0 w 123"/>
                <a:gd name="T5" fmla="*/ 747 h 747"/>
                <a:gd name="T6" fmla="*/ 21 w 123"/>
                <a:gd name="T7" fmla="*/ 747 h 747"/>
                <a:gd name="T8" fmla="*/ 123 w 123"/>
                <a:gd name="T9" fmla="*/ 3 h 747"/>
              </a:gdLst>
              <a:ahLst/>
              <a:cxnLst>
                <a:cxn ang="0">
                  <a:pos x="T0" y="T1"/>
                </a:cxn>
                <a:cxn ang="0">
                  <a:pos x="T2" y="T3"/>
                </a:cxn>
                <a:cxn ang="0">
                  <a:pos x="T4" y="T5"/>
                </a:cxn>
                <a:cxn ang="0">
                  <a:pos x="T6" y="T7"/>
                </a:cxn>
                <a:cxn ang="0">
                  <a:pos x="T8" y="T9"/>
                </a:cxn>
              </a:cxnLst>
              <a:rect l="0" t="0" r="r" b="b"/>
              <a:pathLst>
                <a:path w="123" h="747">
                  <a:moveTo>
                    <a:pt x="123" y="3"/>
                  </a:moveTo>
                  <a:lnTo>
                    <a:pt x="104" y="0"/>
                  </a:lnTo>
                  <a:lnTo>
                    <a:pt x="0" y="747"/>
                  </a:lnTo>
                  <a:lnTo>
                    <a:pt x="21" y="747"/>
                  </a:lnTo>
                  <a:lnTo>
                    <a:pt x="12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7" name="Freeform 136"/>
            <p:cNvSpPr>
              <a:spLocks/>
            </p:cNvSpPr>
            <p:nvPr/>
          </p:nvSpPr>
          <p:spPr bwMode="auto">
            <a:xfrm>
              <a:off x="2411562" y="2784823"/>
              <a:ext cx="195262" cy="1185863"/>
            </a:xfrm>
            <a:custGeom>
              <a:avLst/>
              <a:gdLst>
                <a:gd name="T0" fmla="*/ 123 w 123"/>
                <a:gd name="T1" fmla="*/ 3 h 747"/>
                <a:gd name="T2" fmla="*/ 104 w 123"/>
                <a:gd name="T3" fmla="*/ 0 h 747"/>
                <a:gd name="T4" fmla="*/ 0 w 123"/>
                <a:gd name="T5" fmla="*/ 747 h 747"/>
                <a:gd name="T6" fmla="*/ 21 w 123"/>
                <a:gd name="T7" fmla="*/ 747 h 747"/>
                <a:gd name="T8" fmla="*/ 123 w 123"/>
                <a:gd name="T9" fmla="*/ 3 h 747"/>
              </a:gdLst>
              <a:ahLst/>
              <a:cxnLst>
                <a:cxn ang="0">
                  <a:pos x="T0" y="T1"/>
                </a:cxn>
                <a:cxn ang="0">
                  <a:pos x="T2" y="T3"/>
                </a:cxn>
                <a:cxn ang="0">
                  <a:pos x="T4" y="T5"/>
                </a:cxn>
                <a:cxn ang="0">
                  <a:pos x="T6" y="T7"/>
                </a:cxn>
                <a:cxn ang="0">
                  <a:pos x="T8" y="T9"/>
                </a:cxn>
              </a:cxnLst>
              <a:rect l="0" t="0" r="r" b="b"/>
              <a:pathLst>
                <a:path w="123" h="747">
                  <a:moveTo>
                    <a:pt x="123" y="3"/>
                  </a:moveTo>
                  <a:lnTo>
                    <a:pt x="104" y="0"/>
                  </a:lnTo>
                  <a:lnTo>
                    <a:pt x="0" y="747"/>
                  </a:lnTo>
                  <a:lnTo>
                    <a:pt x="21" y="747"/>
                  </a:lnTo>
                  <a:lnTo>
                    <a:pt x="123"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8" name="Freeform 137"/>
            <p:cNvSpPr>
              <a:spLocks/>
            </p:cNvSpPr>
            <p:nvPr/>
          </p:nvSpPr>
          <p:spPr bwMode="auto">
            <a:xfrm>
              <a:off x="2594125" y="2802285"/>
              <a:ext cx="195262" cy="1168400"/>
            </a:xfrm>
            <a:custGeom>
              <a:avLst/>
              <a:gdLst>
                <a:gd name="T0" fmla="*/ 123 w 123"/>
                <a:gd name="T1" fmla="*/ 3 h 736"/>
                <a:gd name="T2" fmla="*/ 102 w 123"/>
                <a:gd name="T3" fmla="*/ 0 h 736"/>
                <a:gd name="T4" fmla="*/ 0 w 123"/>
                <a:gd name="T5" fmla="*/ 736 h 736"/>
                <a:gd name="T6" fmla="*/ 21 w 123"/>
                <a:gd name="T7" fmla="*/ 736 h 736"/>
                <a:gd name="T8" fmla="*/ 123 w 123"/>
                <a:gd name="T9" fmla="*/ 3 h 736"/>
              </a:gdLst>
              <a:ahLst/>
              <a:cxnLst>
                <a:cxn ang="0">
                  <a:pos x="T0" y="T1"/>
                </a:cxn>
                <a:cxn ang="0">
                  <a:pos x="T2" y="T3"/>
                </a:cxn>
                <a:cxn ang="0">
                  <a:pos x="T4" y="T5"/>
                </a:cxn>
                <a:cxn ang="0">
                  <a:pos x="T6" y="T7"/>
                </a:cxn>
                <a:cxn ang="0">
                  <a:pos x="T8" y="T9"/>
                </a:cxn>
              </a:cxnLst>
              <a:rect l="0" t="0" r="r" b="b"/>
              <a:pathLst>
                <a:path w="123" h="736">
                  <a:moveTo>
                    <a:pt x="123" y="3"/>
                  </a:moveTo>
                  <a:lnTo>
                    <a:pt x="102" y="0"/>
                  </a:lnTo>
                  <a:lnTo>
                    <a:pt x="0" y="736"/>
                  </a:lnTo>
                  <a:lnTo>
                    <a:pt x="21" y="736"/>
                  </a:lnTo>
                  <a:lnTo>
                    <a:pt x="123"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9" name="Freeform 138"/>
            <p:cNvSpPr>
              <a:spLocks/>
            </p:cNvSpPr>
            <p:nvPr/>
          </p:nvSpPr>
          <p:spPr bwMode="auto">
            <a:xfrm>
              <a:off x="2594125" y="2802285"/>
              <a:ext cx="195262" cy="1168400"/>
            </a:xfrm>
            <a:custGeom>
              <a:avLst/>
              <a:gdLst>
                <a:gd name="T0" fmla="*/ 123 w 123"/>
                <a:gd name="T1" fmla="*/ 3 h 736"/>
                <a:gd name="T2" fmla="*/ 102 w 123"/>
                <a:gd name="T3" fmla="*/ 0 h 736"/>
                <a:gd name="T4" fmla="*/ 0 w 123"/>
                <a:gd name="T5" fmla="*/ 736 h 736"/>
                <a:gd name="T6" fmla="*/ 21 w 123"/>
                <a:gd name="T7" fmla="*/ 736 h 736"/>
                <a:gd name="T8" fmla="*/ 123 w 123"/>
                <a:gd name="T9" fmla="*/ 3 h 736"/>
              </a:gdLst>
              <a:ahLst/>
              <a:cxnLst>
                <a:cxn ang="0">
                  <a:pos x="T0" y="T1"/>
                </a:cxn>
                <a:cxn ang="0">
                  <a:pos x="T2" y="T3"/>
                </a:cxn>
                <a:cxn ang="0">
                  <a:pos x="T4" y="T5"/>
                </a:cxn>
                <a:cxn ang="0">
                  <a:pos x="T6" y="T7"/>
                </a:cxn>
                <a:cxn ang="0">
                  <a:pos x="T8" y="T9"/>
                </a:cxn>
              </a:cxnLst>
              <a:rect l="0" t="0" r="r" b="b"/>
              <a:pathLst>
                <a:path w="123" h="736">
                  <a:moveTo>
                    <a:pt x="123" y="3"/>
                  </a:moveTo>
                  <a:lnTo>
                    <a:pt x="102" y="0"/>
                  </a:lnTo>
                  <a:lnTo>
                    <a:pt x="0" y="736"/>
                  </a:lnTo>
                  <a:lnTo>
                    <a:pt x="21" y="736"/>
                  </a:lnTo>
                  <a:lnTo>
                    <a:pt x="123"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0" name="Freeform 139"/>
            <p:cNvSpPr>
              <a:spLocks/>
            </p:cNvSpPr>
            <p:nvPr/>
          </p:nvSpPr>
          <p:spPr bwMode="auto">
            <a:xfrm>
              <a:off x="2771925" y="2819748"/>
              <a:ext cx="196850" cy="1150938"/>
            </a:xfrm>
            <a:custGeom>
              <a:avLst/>
              <a:gdLst>
                <a:gd name="T0" fmla="*/ 124 w 124"/>
                <a:gd name="T1" fmla="*/ 3 h 725"/>
                <a:gd name="T2" fmla="*/ 102 w 124"/>
                <a:gd name="T3" fmla="*/ 0 h 725"/>
                <a:gd name="T4" fmla="*/ 0 w 124"/>
                <a:gd name="T5" fmla="*/ 725 h 725"/>
                <a:gd name="T6" fmla="*/ 22 w 124"/>
                <a:gd name="T7" fmla="*/ 725 h 725"/>
                <a:gd name="T8" fmla="*/ 124 w 124"/>
                <a:gd name="T9" fmla="*/ 3 h 725"/>
              </a:gdLst>
              <a:ahLst/>
              <a:cxnLst>
                <a:cxn ang="0">
                  <a:pos x="T0" y="T1"/>
                </a:cxn>
                <a:cxn ang="0">
                  <a:pos x="T2" y="T3"/>
                </a:cxn>
                <a:cxn ang="0">
                  <a:pos x="T4" y="T5"/>
                </a:cxn>
                <a:cxn ang="0">
                  <a:pos x="T6" y="T7"/>
                </a:cxn>
                <a:cxn ang="0">
                  <a:pos x="T8" y="T9"/>
                </a:cxn>
              </a:cxnLst>
              <a:rect l="0" t="0" r="r" b="b"/>
              <a:pathLst>
                <a:path w="124" h="725">
                  <a:moveTo>
                    <a:pt x="124" y="3"/>
                  </a:moveTo>
                  <a:lnTo>
                    <a:pt x="102" y="0"/>
                  </a:lnTo>
                  <a:lnTo>
                    <a:pt x="0" y="725"/>
                  </a:lnTo>
                  <a:lnTo>
                    <a:pt x="22" y="725"/>
                  </a:lnTo>
                  <a:lnTo>
                    <a:pt x="12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1" name="Freeform 140"/>
            <p:cNvSpPr>
              <a:spLocks/>
            </p:cNvSpPr>
            <p:nvPr/>
          </p:nvSpPr>
          <p:spPr bwMode="auto">
            <a:xfrm>
              <a:off x="2771925" y="2819748"/>
              <a:ext cx="196850" cy="1150938"/>
            </a:xfrm>
            <a:custGeom>
              <a:avLst/>
              <a:gdLst>
                <a:gd name="T0" fmla="*/ 124 w 124"/>
                <a:gd name="T1" fmla="*/ 3 h 725"/>
                <a:gd name="T2" fmla="*/ 102 w 124"/>
                <a:gd name="T3" fmla="*/ 0 h 725"/>
                <a:gd name="T4" fmla="*/ 0 w 124"/>
                <a:gd name="T5" fmla="*/ 725 h 725"/>
                <a:gd name="T6" fmla="*/ 22 w 124"/>
                <a:gd name="T7" fmla="*/ 725 h 725"/>
                <a:gd name="T8" fmla="*/ 124 w 124"/>
                <a:gd name="T9" fmla="*/ 3 h 725"/>
              </a:gdLst>
              <a:ahLst/>
              <a:cxnLst>
                <a:cxn ang="0">
                  <a:pos x="T0" y="T1"/>
                </a:cxn>
                <a:cxn ang="0">
                  <a:pos x="T2" y="T3"/>
                </a:cxn>
                <a:cxn ang="0">
                  <a:pos x="T4" y="T5"/>
                </a:cxn>
                <a:cxn ang="0">
                  <a:pos x="T6" y="T7"/>
                </a:cxn>
                <a:cxn ang="0">
                  <a:pos x="T8" y="T9"/>
                </a:cxn>
              </a:cxnLst>
              <a:rect l="0" t="0" r="r" b="b"/>
              <a:pathLst>
                <a:path w="124" h="725">
                  <a:moveTo>
                    <a:pt x="124" y="3"/>
                  </a:moveTo>
                  <a:lnTo>
                    <a:pt x="102" y="0"/>
                  </a:lnTo>
                  <a:lnTo>
                    <a:pt x="0" y="725"/>
                  </a:lnTo>
                  <a:lnTo>
                    <a:pt x="22" y="725"/>
                  </a:lnTo>
                  <a:lnTo>
                    <a:pt x="124"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2" name="Freeform 141"/>
            <p:cNvSpPr>
              <a:spLocks/>
            </p:cNvSpPr>
            <p:nvPr/>
          </p:nvSpPr>
          <p:spPr bwMode="auto">
            <a:xfrm>
              <a:off x="330350" y="2429223"/>
              <a:ext cx="2952750" cy="1473200"/>
            </a:xfrm>
            <a:custGeom>
              <a:avLst/>
              <a:gdLst>
                <a:gd name="T0" fmla="*/ 324 w 695"/>
                <a:gd name="T1" fmla="*/ 23 h 347"/>
                <a:gd name="T2" fmla="*/ 148 w 695"/>
                <a:gd name="T3" fmla="*/ 4 h 347"/>
                <a:gd name="T4" fmla="*/ 43 w 695"/>
                <a:gd name="T5" fmla="*/ 42 h 347"/>
                <a:gd name="T6" fmla="*/ 17 w 695"/>
                <a:gd name="T7" fmla="*/ 187 h 347"/>
                <a:gd name="T8" fmla="*/ 19 w 695"/>
                <a:gd name="T9" fmla="*/ 253 h 347"/>
                <a:gd name="T10" fmla="*/ 73 w 695"/>
                <a:gd name="T11" fmla="*/ 184 h 347"/>
                <a:gd name="T12" fmla="*/ 91 w 695"/>
                <a:gd name="T13" fmla="*/ 109 h 347"/>
                <a:gd name="T14" fmla="*/ 140 w 695"/>
                <a:gd name="T15" fmla="*/ 126 h 347"/>
                <a:gd name="T16" fmla="*/ 190 w 695"/>
                <a:gd name="T17" fmla="*/ 140 h 347"/>
                <a:gd name="T18" fmla="*/ 225 w 695"/>
                <a:gd name="T19" fmla="*/ 88 h 347"/>
                <a:gd name="T20" fmla="*/ 281 w 695"/>
                <a:gd name="T21" fmla="*/ 127 h 347"/>
                <a:gd name="T22" fmla="*/ 377 w 695"/>
                <a:gd name="T23" fmla="*/ 178 h 347"/>
                <a:gd name="T24" fmla="*/ 419 w 695"/>
                <a:gd name="T25" fmla="*/ 115 h 347"/>
                <a:gd name="T26" fmla="*/ 481 w 695"/>
                <a:gd name="T27" fmla="*/ 134 h 347"/>
                <a:gd name="T28" fmla="*/ 522 w 695"/>
                <a:gd name="T29" fmla="*/ 181 h 347"/>
                <a:gd name="T30" fmla="*/ 571 w 695"/>
                <a:gd name="T31" fmla="*/ 148 h 347"/>
                <a:gd name="T32" fmla="*/ 605 w 695"/>
                <a:gd name="T33" fmla="*/ 280 h 347"/>
                <a:gd name="T34" fmla="*/ 667 w 695"/>
                <a:gd name="T35" fmla="*/ 252 h 347"/>
                <a:gd name="T36" fmla="*/ 666 w 695"/>
                <a:gd name="T37" fmla="*/ 109 h 347"/>
                <a:gd name="T38" fmla="*/ 558 w 695"/>
                <a:gd name="T39" fmla="*/ 57 h 347"/>
                <a:gd name="T40" fmla="*/ 324 w 695"/>
                <a:gd name="T41" fmla="*/ 23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5" h="347">
                  <a:moveTo>
                    <a:pt x="324" y="23"/>
                  </a:moveTo>
                  <a:cubicBezTo>
                    <a:pt x="265" y="18"/>
                    <a:pt x="206" y="11"/>
                    <a:pt x="148" y="4"/>
                  </a:cubicBezTo>
                  <a:cubicBezTo>
                    <a:pt x="109" y="0"/>
                    <a:pt x="64" y="2"/>
                    <a:pt x="43" y="42"/>
                  </a:cubicBezTo>
                  <a:cubicBezTo>
                    <a:pt x="19" y="87"/>
                    <a:pt x="23" y="138"/>
                    <a:pt x="17" y="187"/>
                  </a:cubicBezTo>
                  <a:cubicBezTo>
                    <a:pt x="15" y="205"/>
                    <a:pt x="0" y="237"/>
                    <a:pt x="19" y="253"/>
                  </a:cubicBezTo>
                  <a:cubicBezTo>
                    <a:pt x="56" y="283"/>
                    <a:pt x="66" y="206"/>
                    <a:pt x="73" y="184"/>
                  </a:cubicBezTo>
                  <a:cubicBezTo>
                    <a:pt x="78" y="164"/>
                    <a:pt x="77" y="125"/>
                    <a:pt x="91" y="109"/>
                  </a:cubicBezTo>
                  <a:cubicBezTo>
                    <a:pt x="119" y="78"/>
                    <a:pt x="130" y="102"/>
                    <a:pt x="140" y="126"/>
                  </a:cubicBezTo>
                  <a:cubicBezTo>
                    <a:pt x="151" y="150"/>
                    <a:pt x="162" y="174"/>
                    <a:pt x="190" y="140"/>
                  </a:cubicBezTo>
                  <a:cubicBezTo>
                    <a:pt x="207" y="120"/>
                    <a:pt x="195" y="100"/>
                    <a:pt x="225" y="88"/>
                  </a:cubicBezTo>
                  <a:cubicBezTo>
                    <a:pt x="262" y="72"/>
                    <a:pt x="271" y="98"/>
                    <a:pt x="281" y="127"/>
                  </a:cubicBezTo>
                  <a:cubicBezTo>
                    <a:pt x="296" y="172"/>
                    <a:pt x="324" y="236"/>
                    <a:pt x="377" y="178"/>
                  </a:cubicBezTo>
                  <a:cubicBezTo>
                    <a:pt x="395" y="159"/>
                    <a:pt x="395" y="128"/>
                    <a:pt x="419" y="115"/>
                  </a:cubicBezTo>
                  <a:cubicBezTo>
                    <a:pt x="451" y="96"/>
                    <a:pt x="468" y="113"/>
                    <a:pt x="481" y="134"/>
                  </a:cubicBezTo>
                  <a:cubicBezTo>
                    <a:pt x="494" y="154"/>
                    <a:pt x="491" y="178"/>
                    <a:pt x="522" y="181"/>
                  </a:cubicBezTo>
                  <a:cubicBezTo>
                    <a:pt x="550" y="183"/>
                    <a:pt x="552" y="162"/>
                    <a:pt x="571" y="148"/>
                  </a:cubicBezTo>
                  <a:cubicBezTo>
                    <a:pt x="628" y="169"/>
                    <a:pt x="588" y="239"/>
                    <a:pt x="605" y="280"/>
                  </a:cubicBezTo>
                  <a:cubicBezTo>
                    <a:pt x="633" y="347"/>
                    <a:pt x="665" y="301"/>
                    <a:pt x="667" y="252"/>
                  </a:cubicBezTo>
                  <a:cubicBezTo>
                    <a:pt x="669" y="206"/>
                    <a:pt x="695" y="148"/>
                    <a:pt x="666" y="109"/>
                  </a:cubicBezTo>
                  <a:cubicBezTo>
                    <a:pt x="642" y="77"/>
                    <a:pt x="595" y="63"/>
                    <a:pt x="558" y="57"/>
                  </a:cubicBezTo>
                  <a:cubicBezTo>
                    <a:pt x="480" y="46"/>
                    <a:pt x="402" y="29"/>
                    <a:pt x="324" y="2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3" name="Freeform 142"/>
            <p:cNvSpPr>
              <a:spLocks/>
            </p:cNvSpPr>
            <p:nvPr/>
          </p:nvSpPr>
          <p:spPr bwMode="auto">
            <a:xfrm>
              <a:off x="320825" y="2406998"/>
              <a:ext cx="2936875" cy="1457325"/>
            </a:xfrm>
            <a:custGeom>
              <a:avLst/>
              <a:gdLst>
                <a:gd name="T0" fmla="*/ 326 w 691"/>
                <a:gd name="T1" fmla="*/ 25 h 343"/>
                <a:gd name="T2" fmla="*/ 188 w 691"/>
                <a:gd name="T3" fmla="*/ 11 h 343"/>
                <a:gd name="T4" fmla="*/ 87 w 691"/>
                <a:gd name="T5" fmla="*/ 10 h 343"/>
                <a:gd name="T6" fmla="*/ 15 w 691"/>
                <a:gd name="T7" fmla="*/ 197 h 343"/>
                <a:gd name="T8" fmla="*/ 24 w 691"/>
                <a:gd name="T9" fmla="*/ 264 h 343"/>
                <a:gd name="T10" fmla="*/ 60 w 691"/>
                <a:gd name="T11" fmla="*/ 248 h 343"/>
                <a:gd name="T12" fmla="*/ 77 w 691"/>
                <a:gd name="T13" fmla="*/ 189 h 343"/>
                <a:gd name="T14" fmla="*/ 105 w 691"/>
                <a:gd name="T15" fmla="*/ 107 h 343"/>
                <a:gd name="T16" fmla="*/ 153 w 691"/>
                <a:gd name="T17" fmla="*/ 157 h 343"/>
                <a:gd name="T18" fmla="*/ 180 w 691"/>
                <a:gd name="T19" fmla="*/ 161 h 343"/>
                <a:gd name="T20" fmla="*/ 199 w 691"/>
                <a:gd name="T21" fmla="*/ 140 h 343"/>
                <a:gd name="T22" fmla="*/ 220 w 691"/>
                <a:gd name="T23" fmla="*/ 99 h 343"/>
                <a:gd name="T24" fmla="*/ 269 w 691"/>
                <a:gd name="T25" fmla="*/ 105 h 343"/>
                <a:gd name="T26" fmla="*/ 286 w 691"/>
                <a:gd name="T27" fmla="*/ 149 h 343"/>
                <a:gd name="T28" fmla="*/ 326 w 691"/>
                <a:gd name="T29" fmla="*/ 206 h 343"/>
                <a:gd name="T30" fmla="*/ 386 w 691"/>
                <a:gd name="T31" fmla="*/ 179 h 343"/>
                <a:gd name="T32" fmla="*/ 407 w 691"/>
                <a:gd name="T33" fmla="*/ 137 h 343"/>
                <a:gd name="T34" fmla="*/ 467 w 691"/>
                <a:gd name="T35" fmla="*/ 123 h 343"/>
                <a:gd name="T36" fmla="*/ 490 w 691"/>
                <a:gd name="T37" fmla="*/ 160 h 343"/>
                <a:gd name="T38" fmla="*/ 508 w 691"/>
                <a:gd name="T39" fmla="*/ 185 h 343"/>
                <a:gd name="T40" fmla="*/ 542 w 691"/>
                <a:gd name="T41" fmla="*/ 186 h 343"/>
                <a:gd name="T42" fmla="*/ 567 w 691"/>
                <a:gd name="T43" fmla="*/ 162 h 343"/>
                <a:gd name="T44" fmla="*/ 600 w 691"/>
                <a:gd name="T45" fmla="*/ 186 h 343"/>
                <a:gd name="T46" fmla="*/ 601 w 691"/>
                <a:gd name="T47" fmla="*/ 229 h 343"/>
                <a:gd name="T48" fmla="*/ 616 w 691"/>
                <a:gd name="T49" fmla="*/ 307 h 343"/>
                <a:gd name="T50" fmla="*/ 656 w 691"/>
                <a:gd name="T51" fmla="*/ 310 h 343"/>
                <a:gd name="T52" fmla="*/ 676 w 691"/>
                <a:gd name="T53" fmla="*/ 228 h 343"/>
                <a:gd name="T54" fmla="*/ 679 w 691"/>
                <a:gd name="T55" fmla="*/ 128 h 343"/>
                <a:gd name="T56" fmla="*/ 612 w 691"/>
                <a:gd name="T57" fmla="*/ 72 h 343"/>
                <a:gd name="T58" fmla="*/ 477 w 691"/>
                <a:gd name="T59" fmla="*/ 46 h 343"/>
                <a:gd name="T60" fmla="*/ 326 w 691"/>
                <a:gd name="T61" fmla="*/ 25 h 343"/>
                <a:gd name="T62" fmla="*/ 326 w 691"/>
                <a:gd name="T63" fmla="*/ 30 h 343"/>
                <a:gd name="T64" fmla="*/ 470 w 691"/>
                <a:gd name="T65" fmla="*/ 51 h 343"/>
                <a:gd name="T66" fmla="*/ 594 w 691"/>
                <a:gd name="T67" fmla="*/ 73 h 343"/>
                <a:gd name="T68" fmla="*/ 678 w 691"/>
                <a:gd name="T69" fmla="*/ 145 h 343"/>
                <a:gd name="T70" fmla="*/ 666 w 691"/>
                <a:gd name="T71" fmla="*/ 257 h 343"/>
                <a:gd name="T72" fmla="*/ 619 w 691"/>
                <a:gd name="T73" fmla="*/ 301 h 343"/>
                <a:gd name="T74" fmla="*/ 608 w 691"/>
                <a:gd name="T75" fmla="*/ 213 h 343"/>
                <a:gd name="T76" fmla="*/ 584 w 691"/>
                <a:gd name="T77" fmla="*/ 155 h 343"/>
                <a:gd name="T78" fmla="*/ 561 w 691"/>
                <a:gd name="T79" fmla="*/ 160 h 343"/>
                <a:gd name="T80" fmla="*/ 516 w 691"/>
                <a:gd name="T81" fmla="*/ 182 h 343"/>
                <a:gd name="T82" fmla="*/ 491 w 691"/>
                <a:gd name="T83" fmla="*/ 147 h 343"/>
                <a:gd name="T84" fmla="*/ 468 w 691"/>
                <a:gd name="T85" fmla="*/ 117 h 343"/>
                <a:gd name="T86" fmla="*/ 404 w 691"/>
                <a:gd name="T87" fmla="*/ 131 h 343"/>
                <a:gd name="T88" fmla="*/ 384 w 691"/>
                <a:gd name="T89" fmla="*/ 172 h 343"/>
                <a:gd name="T90" fmla="*/ 334 w 691"/>
                <a:gd name="T91" fmla="*/ 203 h 343"/>
                <a:gd name="T92" fmla="*/ 286 w 691"/>
                <a:gd name="T93" fmla="*/ 131 h 343"/>
                <a:gd name="T94" fmla="*/ 246 w 691"/>
                <a:gd name="T95" fmla="*/ 85 h 343"/>
                <a:gd name="T96" fmla="*/ 211 w 691"/>
                <a:gd name="T97" fmla="*/ 99 h 343"/>
                <a:gd name="T98" fmla="*/ 196 w 691"/>
                <a:gd name="T99" fmla="*/ 134 h 343"/>
                <a:gd name="T100" fmla="*/ 156 w 691"/>
                <a:gd name="T101" fmla="*/ 151 h 343"/>
                <a:gd name="T102" fmla="*/ 137 w 691"/>
                <a:gd name="T103" fmla="*/ 114 h 343"/>
                <a:gd name="T104" fmla="*/ 114 w 691"/>
                <a:gd name="T105" fmla="*/ 97 h 343"/>
                <a:gd name="T106" fmla="*/ 81 w 691"/>
                <a:gd name="T107" fmla="*/ 134 h 343"/>
                <a:gd name="T108" fmla="*/ 30 w 691"/>
                <a:gd name="T109" fmla="*/ 260 h 343"/>
                <a:gd name="T110" fmla="*/ 18 w 691"/>
                <a:gd name="T111" fmla="*/ 212 h 343"/>
                <a:gd name="T112" fmla="*/ 25 w 691"/>
                <a:gd name="T113" fmla="*/ 161 h 343"/>
                <a:gd name="T114" fmla="*/ 59 w 691"/>
                <a:gd name="T115" fmla="*/ 33 h 343"/>
                <a:gd name="T116" fmla="*/ 155 w 691"/>
                <a:gd name="T117" fmla="*/ 13 h 343"/>
                <a:gd name="T118" fmla="*/ 293 w 691"/>
                <a:gd name="T119" fmla="*/ 28 h 343"/>
                <a:gd name="T120" fmla="*/ 326 w 691"/>
                <a:gd name="T121" fmla="*/ 30 h 343"/>
                <a:gd name="T122" fmla="*/ 326 w 691"/>
                <a:gd name="T123" fmla="*/ 2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91" h="343">
                  <a:moveTo>
                    <a:pt x="326" y="25"/>
                  </a:moveTo>
                  <a:cubicBezTo>
                    <a:pt x="280" y="21"/>
                    <a:pt x="234" y="16"/>
                    <a:pt x="188" y="11"/>
                  </a:cubicBezTo>
                  <a:cubicBezTo>
                    <a:pt x="154" y="7"/>
                    <a:pt x="120" y="0"/>
                    <a:pt x="87" y="10"/>
                  </a:cubicBezTo>
                  <a:cubicBezTo>
                    <a:pt x="10" y="32"/>
                    <a:pt x="27" y="138"/>
                    <a:pt x="15" y="197"/>
                  </a:cubicBezTo>
                  <a:cubicBezTo>
                    <a:pt x="11" y="221"/>
                    <a:pt x="0" y="247"/>
                    <a:pt x="24" y="264"/>
                  </a:cubicBezTo>
                  <a:cubicBezTo>
                    <a:pt x="40" y="274"/>
                    <a:pt x="53" y="262"/>
                    <a:pt x="60" y="248"/>
                  </a:cubicBezTo>
                  <a:cubicBezTo>
                    <a:pt x="69" y="230"/>
                    <a:pt x="72" y="209"/>
                    <a:pt x="77" y="189"/>
                  </a:cubicBezTo>
                  <a:cubicBezTo>
                    <a:pt x="85" y="161"/>
                    <a:pt x="79" y="127"/>
                    <a:pt x="105" y="107"/>
                  </a:cubicBezTo>
                  <a:cubicBezTo>
                    <a:pt x="130" y="88"/>
                    <a:pt x="143" y="143"/>
                    <a:pt x="153" y="157"/>
                  </a:cubicBezTo>
                  <a:cubicBezTo>
                    <a:pt x="160" y="166"/>
                    <a:pt x="171" y="167"/>
                    <a:pt x="180" y="161"/>
                  </a:cubicBezTo>
                  <a:cubicBezTo>
                    <a:pt x="188" y="156"/>
                    <a:pt x="194" y="148"/>
                    <a:pt x="199" y="140"/>
                  </a:cubicBezTo>
                  <a:cubicBezTo>
                    <a:pt x="208" y="126"/>
                    <a:pt x="205" y="110"/>
                    <a:pt x="220" y="99"/>
                  </a:cubicBezTo>
                  <a:cubicBezTo>
                    <a:pt x="237" y="88"/>
                    <a:pt x="258" y="88"/>
                    <a:pt x="269" y="105"/>
                  </a:cubicBezTo>
                  <a:cubicBezTo>
                    <a:pt x="277" y="118"/>
                    <a:pt x="280" y="134"/>
                    <a:pt x="286" y="149"/>
                  </a:cubicBezTo>
                  <a:cubicBezTo>
                    <a:pt x="294" y="170"/>
                    <a:pt x="305" y="196"/>
                    <a:pt x="326" y="206"/>
                  </a:cubicBezTo>
                  <a:cubicBezTo>
                    <a:pt x="349" y="217"/>
                    <a:pt x="374" y="195"/>
                    <a:pt x="386" y="179"/>
                  </a:cubicBezTo>
                  <a:cubicBezTo>
                    <a:pt x="396" y="166"/>
                    <a:pt x="399" y="150"/>
                    <a:pt x="407" y="137"/>
                  </a:cubicBezTo>
                  <a:cubicBezTo>
                    <a:pt x="419" y="117"/>
                    <a:pt x="448" y="108"/>
                    <a:pt x="467" y="123"/>
                  </a:cubicBezTo>
                  <a:cubicBezTo>
                    <a:pt x="478" y="132"/>
                    <a:pt x="485" y="147"/>
                    <a:pt x="490" y="160"/>
                  </a:cubicBezTo>
                  <a:cubicBezTo>
                    <a:pt x="494" y="170"/>
                    <a:pt x="498" y="179"/>
                    <a:pt x="508" y="185"/>
                  </a:cubicBezTo>
                  <a:cubicBezTo>
                    <a:pt x="518" y="190"/>
                    <a:pt x="532" y="190"/>
                    <a:pt x="542" y="186"/>
                  </a:cubicBezTo>
                  <a:cubicBezTo>
                    <a:pt x="553" y="181"/>
                    <a:pt x="560" y="170"/>
                    <a:pt x="567" y="162"/>
                  </a:cubicBezTo>
                  <a:cubicBezTo>
                    <a:pt x="581" y="147"/>
                    <a:pt x="597" y="175"/>
                    <a:pt x="600" y="186"/>
                  </a:cubicBezTo>
                  <a:cubicBezTo>
                    <a:pt x="604" y="200"/>
                    <a:pt x="602" y="215"/>
                    <a:pt x="601" y="229"/>
                  </a:cubicBezTo>
                  <a:cubicBezTo>
                    <a:pt x="599" y="258"/>
                    <a:pt x="599" y="282"/>
                    <a:pt x="616" y="307"/>
                  </a:cubicBezTo>
                  <a:cubicBezTo>
                    <a:pt x="627" y="323"/>
                    <a:pt x="643" y="326"/>
                    <a:pt x="656" y="310"/>
                  </a:cubicBezTo>
                  <a:cubicBezTo>
                    <a:pt x="674" y="288"/>
                    <a:pt x="671" y="255"/>
                    <a:pt x="676" y="228"/>
                  </a:cubicBezTo>
                  <a:cubicBezTo>
                    <a:pt x="681" y="195"/>
                    <a:pt x="691" y="160"/>
                    <a:pt x="679" y="128"/>
                  </a:cubicBezTo>
                  <a:cubicBezTo>
                    <a:pt x="669" y="99"/>
                    <a:pt x="639" y="83"/>
                    <a:pt x="612" y="72"/>
                  </a:cubicBezTo>
                  <a:cubicBezTo>
                    <a:pt x="570" y="56"/>
                    <a:pt x="522" y="54"/>
                    <a:pt x="477" y="46"/>
                  </a:cubicBezTo>
                  <a:cubicBezTo>
                    <a:pt x="427" y="37"/>
                    <a:pt x="376" y="29"/>
                    <a:pt x="326" y="25"/>
                  </a:cubicBezTo>
                  <a:cubicBezTo>
                    <a:pt x="322" y="24"/>
                    <a:pt x="322" y="30"/>
                    <a:pt x="326" y="30"/>
                  </a:cubicBezTo>
                  <a:cubicBezTo>
                    <a:pt x="374" y="34"/>
                    <a:pt x="422" y="42"/>
                    <a:pt x="470" y="51"/>
                  </a:cubicBezTo>
                  <a:cubicBezTo>
                    <a:pt x="511" y="58"/>
                    <a:pt x="554" y="62"/>
                    <a:pt x="594" y="73"/>
                  </a:cubicBezTo>
                  <a:cubicBezTo>
                    <a:pt x="631" y="83"/>
                    <a:pt x="670" y="104"/>
                    <a:pt x="678" y="145"/>
                  </a:cubicBezTo>
                  <a:cubicBezTo>
                    <a:pt x="685" y="182"/>
                    <a:pt x="669" y="220"/>
                    <a:pt x="666" y="257"/>
                  </a:cubicBezTo>
                  <a:cubicBezTo>
                    <a:pt x="665" y="281"/>
                    <a:pt x="647" y="343"/>
                    <a:pt x="619" y="301"/>
                  </a:cubicBezTo>
                  <a:cubicBezTo>
                    <a:pt x="600" y="273"/>
                    <a:pt x="607" y="243"/>
                    <a:pt x="608" y="213"/>
                  </a:cubicBezTo>
                  <a:cubicBezTo>
                    <a:pt x="609" y="190"/>
                    <a:pt x="605" y="168"/>
                    <a:pt x="584" y="155"/>
                  </a:cubicBezTo>
                  <a:cubicBezTo>
                    <a:pt x="573" y="148"/>
                    <a:pt x="570" y="151"/>
                    <a:pt x="561" y="160"/>
                  </a:cubicBezTo>
                  <a:cubicBezTo>
                    <a:pt x="547" y="175"/>
                    <a:pt x="539" y="186"/>
                    <a:pt x="516" y="182"/>
                  </a:cubicBezTo>
                  <a:cubicBezTo>
                    <a:pt x="500" y="178"/>
                    <a:pt x="496" y="160"/>
                    <a:pt x="491" y="147"/>
                  </a:cubicBezTo>
                  <a:cubicBezTo>
                    <a:pt x="486" y="135"/>
                    <a:pt x="478" y="125"/>
                    <a:pt x="468" y="117"/>
                  </a:cubicBezTo>
                  <a:cubicBezTo>
                    <a:pt x="448" y="100"/>
                    <a:pt x="419" y="113"/>
                    <a:pt x="404" y="131"/>
                  </a:cubicBezTo>
                  <a:cubicBezTo>
                    <a:pt x="395" y="143"/>
                    <a:pt x="391" y="159"/>
                    <a:pt x="384" y="172"/>
                  </a:cubicBezTo>
                  <a:cubicBezTo>
                    <a:pt x="374" y="188"/>
                    <a:pt x="353" y="207"/>
                    <a:pt x="334" y="203"/>
                  </a:cubicBezTo>
                  <a:cubicBezTo>
                    <a:pt x="306" y="197"/>
                    <a:pt x="293" y="154"/>
                    <a:pt x="286" y="131"/>
                  </a:cubicBezTo>
                  <a:cubicBezTo>
                    <a:pt x="279" y="111"/>
                    <a:pt x="271" y="86"/>
                    <a:pt x="246" y="85"/>
                  </a:cubicBezTo>
                  <a:cubicBezTo>
                    <a:pt x="233" y="85"/>
                    <a:pt x="220" y="91"/>
                    <a:pt x="211" y="99"/>
                  </a:cubicBezTo>
                  <a:cubicBezTo>
                    <a:pt x="201" y="108"/>
                    <a:pt x="200" y="123"/>
                    <a:pt x="196" y="134"/>
                  </a:cubicBezTo>
                  <a:cubicBezTo>
                    <a:pt x="189" y="148"/>
                    <a:pt x="169" y="169"/>
                    <a:pt x="156" y="151"/>
                  </a:cubicBezTo>
                  <a:cubicBezTo>
                    <a:pt x="148" y="140"/>
                    <a:pt x="144" y="126"/>
                    <a:pt x="137" y="114"/>
                  </a:cubicBezTo>
                  <a:cubicBezTo>
                    <a:pt x="133" y="105"/>
                    <a:pt x="125" y="95"/>
                    <a:pt x="114" y="97"/>
                  </a:cubicBezTo>
                  <a:cubicBezTo>
                    <a:pt x="96" y="99"/>
                    <a:pt x="85" y="119"/>
                    <a:pt x="81" y="134"/>
                  </a:cubicBezTo>
                  <a:cubicBezTo>
                    <a:pt x="76" y="153"/>
                    <a:pt x="67" y="276"/>
                    <a:pt x="30" y="260"/>
                  </a:cubicBezTo>
                  <a:cubicBezTo>
                    <a:pt x="10" y="251"/>
                    <a:pt x="14" y="229"/>
                    <a:pt x="18" y="212"/>
                  </a:cubicBezTo>
                  <a:cubicBezTo>
                    <a:pt x="22" y="195"/>
                    <a:pt x="23" y="178"/>
                    <a:pt x="25" y="161"/>
                  </a:cubicBezTo>
                  <a:cubicBezTo>
                    <a:pt x="28" y="119"/>
                    <a:pt x="28" y="66"/>
                    <a:pt x="59" y="33"/>
                  </a:cubicBezTo>
                  <a:cubicBezTo>
                    <a:pt x="82" y="7"/>
                    <a:pt x="123" y="9"/>
                    <a:pt x="155" y="13"/>
                  </a:cubicBezTo>
                  <a:cubicBezTo>
                    <a:pt x="201" y="18"/>
                    <a:pt x="247" y="23"/>
                    <a:pt x="293" y="28"/>
                  </a:cubicBezTo>
                  <a:cubicBezTo>
                    <a:pt x="304" y="29"/>
                    <a:pt x="315" y="30"/>
                    <a:pt x="326" y="30"/>
                  </a:cubicBezTo>
                  <a:cubicBezTo>
                    <a:pt x="329" y="31"/>
                    <a:pt x="329" y="25"/>
                    <a:pt x="326"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4" name="Freeform 143"/>
            <p:cNvSpPr>
              <a:spLocks/>
            </p:cNvSpPr>
            <p:nvPr/>
          </p:nvSpPr>
          <p:spPr bwMode="auto">
            <a:xfrm>
              <a:off x="516087" y="2497485"/>
              <a:ext cx="192087" cy="347663"/>
            </a:xfrm>
            <a:custGeom>
              <a:avLst/>
              <a:gdLst>
                <a:gd name="T0" fmla="*/ 39 w 45"/>
                <a:gd name="T1" fmla="*/ 1 h 82"/>
                <a:gd name="T2" fmla="*/ 0 w 45"/>
                <a:gd name="T3" fmla="*/ 77 h 82"/>
                <a:gd name="T4" fmla="*/ 6 w 45"/>
                <a:gd name="T5" fmla="*/ 78 h 82"/>
                <a:gd name="T6" fmla="*/ 42 w 45"/>
                <a:gd name="T7" fmla="*/ 6 h 82"/>
                <a:gd name="T8" fmla="*/ 39 w 45"/>
                <a:gd name="T9" fmla="*/ 1 h 82"/>
              </a:gdLst>
              <a:ahLst/>
              <a:cxnLst>
                <a:cxn ang="0">
                  <a:pos x="T0" y="T1"/>
                </a:cxn>
                <a:cxn ang="0">
                  <a:pos x="T2" y="T3"/>
                </a:cxn>
                <a:cxn ang="0">
                  <a:pos x="T4" y="T5"/>
                </a:cxn>
                <a:cxn ang="0">
                  <a:pos x="T6" y="T7"/>
                </a:cxn>
                <a:cxn ang="0">
                  <a:pos x="T8" y="T9"/>
                </a:cxn>
              </a:cxnLst>
              <a:rect l="0" t="0" r="r" b="b"/>
              <a:pathLst>
                <a:path w="45" h="82">
                  <a:moveTo>
                    <a:pt x="39" y="1"/>
                  </a:moveTo>
                  <a:cubicBezTo>
                    <a:pt x="10" y="16"/>
                    <a:pt x="8" y="49"/>
                    <a:pt x="0" y="77"/>
                  </a:cubicBezTo>
                  <a:cubicBezTo>
                    <a:pt x="0" y="80"/>
                    <a:pt x="5" y="82"/>
                    <a:pt x="6" y="78"/>
                  </a:cubicBezTo>
                  <a:cubicBezTo>
                    <a:pt x="13" y="52"/>
                    <a:pt x="14" y="21"/>
                    <a:pt x="42" y="6"/>
                  </a:cubicBezTo>
                  <a:cubicBezTo>
                    <a:pt x="45" y="5"/>
                    <a:pt x="42"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5" name="Freeform 144"/>
            <p:cNvSpPr>
              <a:spLocks/>
            </p:cNvSpPr>
            <p:nvPr/>
          </p:nvSpPr>
          <p:spPr bwMode="auto">
            <a:xfrm>
              <a:off x="936775" y="2903885"/>
              <a:ext cx="169862" cy="169863"/>
            </a:xfrm>
            <a:custGeom>
              <a:avLst/>
              <a:gdLst>
                <a:gd name="T0" fmla="*/ 2 w 40"/>
                <a:gd name="T1" fmla="*/ 6 h 40"/>
                <a:gd name="T2" fmla="*/ 37 w 40"/>
                <a:gd name="T3" fmla="*/ 33 h 40"/>
                <a:gd name="T4" fmla="*/ 35 w 40"/>
                <a:gd name="T5" fmla="*/ 27 h 40"/>
                <a:gd name="T6" fmla="*/ 7 w 40"/>
                <a:gd name="T7" fmla="*/ 3 h 40"/>
                <a:gd name="T8" fmla="*/ 2 w 40"/>
                <a:gd name="T9" fmla="*/ 6 h 40"/>
              </a:gdLst>
              <a:ahLst/>
              <a:cxnLst>
                <a:cxn ang="0">
                  <a:pos x="T0" y="T1"/>
                </a:cxn>
                <a:cxn ang="0">
                  <a:pos x="T2" y="T3"/>
                </a:cxn>
                <a:cxn ang="0">
                  <a:pos x="T4" y="T5"/>
                </a:cxn>
                <a:cxn ang="0">
                  <a:pos x="T6" y="T7"/>
                </a:cxn>
                <a:cxn ang="0">
                  <a:pos x="T8" y="T9"/>
                </a:cxn>
              </a:cxnLst>
              <a:rect l="0" t="0" r="r" b="b"/>
              <a:pathLst>
                <a:path w="40" h="40">
                  <a:moveTo>
                    <a:pt x="2" y="6"/>
                  </a:moveTo>
                  <a:cubicBezTo>
                    <a:pt x="11" y="20"/>
                    <a:pt x="16" y="40"/>
                    <a:pt x="37" y="33"/>
                  </a:cubicBezTo>
                  <a:cubicBezTo>
                    <a:pt x="40" y="31"/>
                    <a:pt x="39" y="26"/>
                    <a:pt x="35" y="27"/>
                  </a:cubicBezTo>
                  <a:cubicBezTo>
                    <a:pt x="18" y="33"/>
                    <a:pt x="14" y="14"/>
                    <a:pt x="7" y="3"/>
                  </a:cubicBezTo>
                  <a:cubicBezTo>
                    <a:pt x="5" y="0"/>
                    <a:pt x="0" y="3"/>
                    <a:pt x="2"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6" name="Freeform 145"/>
            <p:cNvSpPr>
              <a:spLocks/>
            </p:cNvSpPr>
            <p:nvPr/>
          </p:nvSpPr>
          <p:spPr bwMode="auto">
            <a:xfrm>
              <a:off x="1557487" y="2921348"/>
              <a:ext cx="357187" cy="395288"/>
            </a:xfrm>
            <a:custGeom>
              <a:avLst/>
              <a:gdLst>
                <a:gd name="T0" fmla="*/ 1 w 84"/>
                <a:gd name="T1" fmla="*/ 5 h 93"/>
                <a:gd name="T2" fmla="*/ 82 w 84"/>
                <a:gd name="T3" fmla="*/ 59 h 93"/>
                <a:gd name="T4" fmla="*/ 77 w 84"/>
                <a:gd name="T5" fmla="*/ 55 h 93"/>
                <a:gd name="T6" fmla="*/ 7 w 84"/>
                <a:gd name="T7" fmla="*/ 4 h 93"/>
                <a:gd name="T8" fmla="*/ 1 w 84"/>
                <a:gd name="T9" fmla="*/ 5 h 93"/>
              </a:gdLst>
              <a:ahLst/>
              <a:cxnLst>
                <a:cxn ang="0">
                  <a:pos x="T0" y="T1"/>
                </a:cxn>
                <a:cxn ang="0">
                  <a:pos x="T2" y="T3"/>
                </a:cxn>
                <a:cxn ang="0">
                  <a:pos x="T4" y="T5"/>
                </a:cxn>
                <a:cxn ang="0">
                  <a:pos x="T6" y="T7"/>
                </a:cxn>
                <a:cxn ang="0">
                  <a:pos x="T8" y="T9"/>
                </a:cxn>
              </a:cxnLst>
              <a:rect l="0" t="0" r="r" b="b"/>
              <a:pathLst>
                <a:path w="84" h="93">
                  <a:moveTo>
                    <a:pt x="1" y="5"/>
                  </a:moveTo>
                  <a:cubicBezTo>
                    <a:pt x="12" y="42"/>
                    <a:pt x="39" y="93"/>
                    <a:pt x="82" y="59"/>
                  </a:cubicBezTo>
                  <a:cubicBezTo>
                    <a:pt x="84" y="57"/>
                    <a:pt x="80" y="53"/>
                    <a:pt x="77" y="55"/>
                  </a:cubicBezTo>
                  <a:cubicBezTo>
                    <a:pt x="39" y="86"/>
                    <a:pt x="16" y="35"/>
                    <a:pt x="7" y="4"/>
                  </a:cubicBezTo>
                  <a:cubicBezTo>
                    <a:pt x="6" y="0"/>
                    <a:pt x="0" y="2"/>
                    <a:pt x="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7" name="Freeform 146"/>
            <p:cNvSpPr>
              <a:spLocks/>
            </p:cNvSpPr>
            <p:nvPr/>
          </p:nvSpPr>
          <p:spPr bwMode="auto">
            <a:xfrm>
              <a:off x="2233762" y="2845148"/>
              <a:ext cx="377825" cy="357188"/>
            </a:xfrm>
            <a:custGeom>
              <a:avLst/>
              <a:gdLst>
                <a:gd name="T0" fmla="*/ 4 w 89"/>
                <a:gd name="T1" fmla="*/ 6 h 84"/>
                <a:gd name="T2" fmla="*/ 86 w 89"/>
                <a:gd name="T3" fmla="*/ 68 h 84"/>
                <a:gd name="T4" fmla="*/ 84 w 89"/>
                <a:gd name="T5" fmla="*/ 62 h 84"/>
                <a:gd name="T6" fmla="*/ 42 w 89"/>
                <a:gd name="T7" fmla="*/ 29 h 84"/>
                <a:gd name="T8" fmla="*/ 4 w 89"/>
                <a:gd name="T9" fmla="*/ 0 h 84"/>
                <a:gd name="T10" fmla="*/ 4 w 89"/>
                <a:gd name="T11" fmla="*/ 6 h 84"/>
              </a:gdLst>
              <a:ahLst/>
              <a:cxnLst>
                <a:cxn ang="0">
                  <a:pos x="T0" y="T1"/>
                </a:cxn>
                <a:cxn ang="0">
                  <a:pos x="T2" y="T3"/>
                </a:cxn>
                <a:cxn ang="0">
                  <a:pos x="T4" y="T5"/>
                </a:cxn>
                <a:cxn ang="0">
                  <a:pos x="T6" y="T7"/>
                </a:cxn>
                <a:cxn ang="0">
                  <a:pos x="T8" y="T9"/>
                </a:cxn>
                <a:cxn ang="0">
                  <a:pos x="T10" y="T11"/>
                </a:cxn>
              </a:cxnLst>
              <a:rect l="0" t="0" r="r" b="b"/>
              <a:pathLst>
                <a:path w="89" h="84">
                  <a:moveTo>
                    <a:pt x="4" y="6"/>
                  </a:moveTo>
                  <a:cubicBezTo>
                    <a:pt x="41" y="6"/>
                    <a:pt x="46" y="84"/>
                    <a:pt x="86" y="68"/>
                  </a:cubicBezTo>
                  <a:cubicBezTo>
                    <a:pt x="89" y="67"/>
                    <a:pt x="88" y="61"/>
                    <a:pt x="84" y="62"/>
                  </a:cubicBezTo>
                  <a:cubicBezTo>
                    <a:pt x="63" y="71"/>
                    <a:pt x="51" y="43"/>
                    <a:pt x="42" y="29"/>
                  </a:cubicBezTo>
                  <a:cubicBezTo>
                    <a:pt x="33" y="15"/>
                    <a:pt x="22" y="0"/>
                    <a:pt x="4" y="0"/>
                  </a:cubicBezTo>
                  <a:cubicBezTo>
                    <a:pt x="0" y="0"/>
                    <a:pt x="0" y="6"/>
                    <a:pt x="4"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8" name="Freeform 147"/>
            <p:cNvSpPr>
              <a:spLocks/>
            </p:cNvSpPr>
            <p:nvPr/>
          </p:nvSpPr>
          <p:spPr bwMode="auto">
            <a:xfrm>
              <a:off x="2657625" y="3015010"/>
              <a:ext cx="73025" cy="58738"/>
            </a:xfrm>
            <a:custGeom>
              <a:avLst/>
              <a:gdLst>
                <a:gd name="T0" fmla="*/ 6 w 17"/>
                <a:gd name="T1" fmla="*/ 12 h 14"/>
                <a:gd name="T2" fmla="*/ 14 w 17"/>
                <a:gd name="T3" fmla="*/ 6 h 14"/>
                <a:gd name="T4" fmla="*/ 11 w 17"/>
                <a:gd name="T5" fmla="*/ 1 h 14"/>
                <a:gd name="T6" fmla="*/ 2 w 17"/>
                <a:gd name="T7" fmla="*/ 8 h 14"/>
                <a:gd name="T8" fmla="*/ 6 w 17"/>
                <a:gd name="T9" fmla="*/ 12 h 14"/>
              </a:gdLst>
              <a:ahLst/>
              <a:cxnLst>
                <a:cxn ang="0">
                  <a:pos x="T0" y="T1"/>
                </a:cxn>
                <a:cxn ang="0">
                  <a:pos x="T2" y="T3"/>
                </a:cxn>
                <a:cxn ang="0">
                  <a:pos x="T4" y="T5"/>
                </a:cxn>
                <a:cxn ang="0">
                  <a:pos x="T6" y="T7"/>
                </a:cxn>
                <a:cxn ang="0">
                  <a:pos x="T8" y="T9"/>
                </a:cxn>
              </a:cxnLst>
              <a:rect l="0" t="0" r="r" b="b"/>
              <a:pathLst>
                <a:path w="17" h="14">
                  <a:moveTo>
                    <a:pt x="6" y="12"/>
                  </a:moveTo>
                  <a:cubicBezTo>
                    <a:pt x="9" y="10"/>
                    <a:pt x="11" y="8"/>
                    <a:pt x="14" y="6"/>
                  </a:cubicBezTo>
                  <a:cubicBezTo>
                    <a:pt x="17" y="5"/>
                    <a:pt x="14" y="0"/>
                    <a:pt x="11" y="1"/>
                  </a:cubicBezTo>
                  <a:cubicBezTo>
                    <a:pt x="7" y="3"/>
                    <a:pt x="5" y="5"/>
                    <a:pt x="2" y="8"/>
                  </a:cubicBezTo>
                  <a:cubicBezTo>
                    <a:pt x="0" y="10"/>
                    <a:pt x="4" y="14"/>
                    <a:pt x="6"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9" name="Freeform 148"/>
            <p:cNvSpPr>
              <a:spLocks/>
            </p:cNvSpPr>
            <p:nvPr/>
          </p:nvSpPr>
          <p:spPr bwMode="auto">
            <a:xfrm>
              <a:off x="3278337" y="3894485"/>
              <a:ext cx="101600" cy="76200"/>
            </a:xfrm>
            <a:custGeom>
              <a:avLst/>
              <a:gdLst>
                <a:gd name="T0" fmla="*/ 2 w 24"/>
                <a:gd name="T1" fmla="*/ 0 h 18"/>
                <a:gd name="T2" fmla="*/ 0 w 24"/>
                <a:gd name="T3" fmla="*/ 18 h 18"/>
                <a:gd name="T4" fmla="*/ 24 w 24"/>
                <a:gd name="T5" fmla="*/ 18 h 18"/>
                <a:gd name="T6" fmla="*/ 2 w 24"/>
                <a:gd name="T7" fmla="*/ 0 h 18"/>
              </a:gdLst>
              <a:ahLst/>
              <a:cxnLst>
                <a:cxn ang="0">
                  <a:pos x="T0" y="T1"/>
                </a:cxn>
                <a:cxn ang="0">
                  <a:pos x="T2" y="T3"/>
                </a:cxn>
                <a:cxn ang="0">
                  <a:pos x="T4" y="T5"/>
                </a:cxn>
                <a:cxn ang="0">
                  <a:pos x="T6" y="T7"/>
                </a:cxn>
              </a:cxnLst>
              <a:rect l="0" t="0" r="r" b="b"/>
              <a:pathLst>
                <a:path w="24" h="18">
                  <a:moveTo>
                    <a:pt x="2" y="0"/>
                  </a:moveTo>
                  <a:cubicBezTo>
                    <a:pt x="0" y="18"/>
                    <a:pt x="0" y="18"/>
                    <a:pt x="0" y="18"/>
                  </a:cubicBezTo>
                  <a:cubicBezTo>
                    <a:pt x="24" y="18"/>
                    <a:pt x="24" y="18"/>
                    <a:pt x="24" y="18"/>
                  </a:cubicBezTo>
                  <a:cubicBezTo>
                    <a:pt x="17" y="12"/>
                    <a:pt x="10" y="6"/>
                    <a:pt x="2" y="0"/>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0" name="Freeform 149"/>
            <p:cNvSpPr>
              <a:spLocks/>
            </p:cNvSpPr>
            <p:nvPr/>
          </p:nvSpPr>
          <p:spPr bwMode="auto">
            <a:xfrm>
              <a:off x="3270400" y="3877023"/>
              <a:ext cx="122237" cy="93663"/>
            </a:xfrm>
            <a:custGeom>
              <a:avLst/>
              <a:gdLst>
                <a:gd name="T0" fmla="*/ 6 w 29"/>
                <a:gd name="T1" fmla="*/ 2 h 22"/>
                <a:gd name="T2" fmla="*/ 3 w 29"/>
                <a:gd name="T3" fmla="*/ 6 h 22"/>
                <a:gd name="T4" fmla="*/ 22 w 29"/>
                <a:gd name="T5" fmla="*/ 22 h 22"/>
                <a:gd name="T6" fmla="*/ 29 w 29"/>
                <a:gd name="T7" fmla="*/ 22 h 22"/>
                <a:gd name="T8" fmla="*/ 6 w 29"/>
                <a:gd name="T9" fmla="*/ 2 h 22"/>
              </a:gdLst>
              <a:ahLst/>
              <a:cxnLst>
                <a:cxn ang="0">
                  <a:pos x="T0" y="T1"/>
                </a:cxn>
                <a:cxn ang="0">
                  <a:pos x="T2" y="T3"/>
                </a:cxn>
                <a:cxn ang="0">
                  <a:pos x="T4" y="T5"/>
                </a:cxn>
                <a:cxn ang="0">
                  <a:pos x="T6" y="T7"/>
                </a:cxn>
                <a:cxn ang="0">
                  <a:pos x="T8" y="T9"/>
                </a:cxn>
              </a:cxnLst>
              <a:rect l="0" t="0" r="r" b="b"/>
              <a:pathLst>
                <a:path w="29" h="22">
                  <a:moveTo>
                    <a:pt x="6" y="2"/>
                  </a:moveTo>
                  <a:cubicBezTo>
                    <a:pt x="3" y="0"/>
                    <a:pt x="0" y="5"/>
                    <a:pt x="3" y="6"/>
                  </a:cubicBezTo>
                  <a:cubicBezTo>
                    <a:pt x="10" y="11"/>
                    <a:pt x="16" y="17"/>
                    <a:pt x="22" y="22"/>
                  </a:cubicBezTo>
                  <a:cubicBezTo>
                    <a:pt x="29" y="22"/>
                    <a:pt x="29" y="22"/>
                    <a:pt x="29" y="22"/>
                  </a:cubicBezTo>
                  <a:cubicBezTo>
                    <a:pt x="22" y="15"/>
                    <a:pt x="14" y="8"/>
                    <a:pt x="6"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1" name="Freeform 150"/>
            <p:cNvSpPr>
              <a:spLocks/>
            </p:cNvSpPr>
            <p:nvPr/>
          </p:nvSpPr>
          <p:spPr bwMode="auto">
            <a:xfrm>
              <a:off x="2824312" y="2305398"/>
              <a:ext cx="679450" cy="1665288"/>
            </a:xfrm>
            <a:custGeom>
              <a:avLst/>
              <a:gdLst>
                <a:gd name="T0" fmla="*/ 121 w 160"/>
                <a:gd name="T1" fmla="*/ 262 h 392"/>
                <a:gd name="T2" fmla="*/ 97 w 160"/>
                <a:gd name="T3" fmla="*/ 0 h 392"/>
                <a:gd name="T4" fmla="*/ 53 w 160"/>
                <a:gd name="T5" fmla="*/ 59 h 392"/>
                <a:gd name="T6" fmla="*/ 55 w 160"/>
                <a:gd name="T7" fmla="*/ 265 h 392"/>
                <a:gd name="T8" fmla="*/ 5 w 160"/>
                <a:gd name="T9" fmla="*/ 362 h 392"/>
                <a:gd name="T10" fmla="*/ 0 w 160"/>
                <a:gd name="T11" fmla="*/ 392 h 392"/>
                <a:gd name="T12" fmla="*/ 158 w 160"/>
                <a:gd name="T13" fmla="*/ 392 h 392"/>
                <a:gd name="T14" fmla="*/ 121 w 160"/>
                <a:gd name="T15" fmla="*/ 262 h 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392">
                  <a:moveTo>
                    <a:pt x="121" y="262"/>
                  </a:moveTo>
                  <a:cubicBezTo>
                    <a:pt x="97" y="0"/>
                    <a:pt x="97" y="0"/>
                    <a:pt x="97" y="0"/>
                  </a:cubicBezTo>
                  <a:cubicBezTo>
                    <a:pt x="53" y="59"/>
                    <a:pt x="53" y="59"/>
                    <a:pt x="53" y="59"/>
                  </a:cubicBezTo>
                  <a:cubicBezTo>
                    <a:pt x="55" y="265"/>
                    <a:pt x="55" y="265"/>
                    <a:pt x="55" y="265"/>
                  </a:cubicBezTo>
                  <a:cubicBezTo>
                    <a:pt x="44" y="280"/>
                    <a:pt x="14" y="323"/>
                    <a:pt x="5" y="362"/>
                  </a:cubicBezTo>
                  <a:cubicBezTo>
                    <a:pt x="2" y="374"/>
                    <a:pt x="1" y="384"/>
                    <a:pt x="0" y="392"/>
                  </a:cubicBezTo>
                  <a:cubicBezTo>
                    <a:pt x="158" y="392"/>
                    <a:pt x="158" y="392"/>
                    <a:pt x="158" y="392"/>
                  </a:cubicBezTo>
                  <a:cubicBezTo>
                    <a:pt x="160" y="357"/>
                    <a:pt x="153" y="312"/>
                    <a:pt x="121" y="262"/>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2" name="Freeform 151"/>
            <p:cNvSpPr>
              <a:spLocks noEditPoints="1"/>
            </p:cNvSpPr>
            <p:nvPr/>
          </p:nvSpPr>
          <p:spPr bwMode="auto">
            <a:xfrm>
              <a:off x="3060850" y="2411760"/>
              <a:ext cx="192087" cy="989013"/>
            </a:xfrm>
            <a:custGeom>
              <a:avLst/>
              <a:gdLst>
                <a:gd name="T0" fmla="*/ 17 w 45"/>
                <a:gd name="T1" fmla="*/ 147 h 233"/>
                <a:gd name="T2" fmla="*/ 6 w 45"/>
                <a:gd name="T3" fmla="*/ 151 h 233"/>
                <a:gd name="T4" fmla="*/ 4 w 45"/>
                <a:gd name="T5" fmla="*/ 151 h 233"/>
                <a:gd name="T6" fmla="*/ 1 w 45"/>
                <a:gd name="T7" fmla="*/ 150 h 233"/>
                <a:gd name="T8" fmla="*/ 1 w 45"/>
                <a:gd name="T9" fmla="*/ 195 h 233"/>
                <a:gd name="T10" fmla="*/ 1 w 45"/>
                <a:gd name="T11" fmla="*/ 195 h 233"/>
                <a:gd name="T12" fmla="*/ 1 w 45"/>
                <a:gd name="T13" fmla="*/ 196 h 233"/>
                <a:gd name="T14" fmla="*/ 1 w 45"/>
                <a:gd name="T15" fmla="*/ 200 h 233"/>
                <a:gd name="T16" fmla="*/ 9 w 45"/>
                <a:gd name="T17" fmla="*/ 225 h 233"/>
                <a:gd name="T18" fmla="*/ 18 w 45"/>
                <a:gd name="T19" fmla="*/ 233 h 233"/>
                <a:gd name="T20" fmla="*/ 18 w 45"/>
                <a:gd name="T21" fmla="*/ 226 h 233"/>
                <a:gd name="T22" fmla="*/ 17 w 45"/>
                <a:gd name="T23" fmla="*/ 217 h 233"/>
                <a:gd name="T24" fmla="*/ 18 w 45"/>
                <a:gd name="T25" fmla="*/ 212 h 233"/>
                <a:gd name="T26" fmla="*/ 17 w 45"/>
                <a:gd name="T27" fmla="*/ 147 h 233"/>
                <a:gd name="T28" fmla="*/ 33 w 45"/>
                <a:gd name="T29" fmla="*/ 0 h 233"/>
                <a:gd name="T30" fmla="*/ 0 w 45"/>
                <a:gd name="T31" fmla="*/ 41 h 233"/>
                <a:gd name="T32" fmla="*/ 0 w 45"/>
                <a:gd name="T33" fmla="*/ 47 h 233"/>
                <a:gd name="T34" fmla="*/ 1 w 45"/>
                <a:gd name="T35" fmla="*/ 117 h 233"/>
                <a:gd name="T36" fmla="*/ 6 w 45"/>
                <a:gd name="T37" fmla="*/ 116 h 233"/>
                <a:gd name="T38" fmla="*/ 8 w 45"/>
                <a:gd name="T39" fmla="*/ 116 h 233"/>
                <a:gd name="T40" fmla="*/ 17 w 45"/>
                <a:gd name="T41" fmla="*/ 121 h 233"/>
                <a:gd name="T42" fmla="*/ 16 w 45"/>
                <a:gd name="T43" fmla="*/ 75 h 233"/>
                <a:gd name="T44" fmla="*/ 45 w 45"/>
                <a:gd name="T45" fmla="*/ 48 h 233"/>
                <a:gd name="T46" fmla="*/ 41 w 45"/>
                <a:gd name="T47" fmla="*/ 9 h 233"/>
                <a:gd name="T48" fmla="*/ 33 w 45"/>
                <a:gd name="T4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 h="233">
                  <a:moveTo>
                    <a:pt x="17" y="147"/>
                  </a:moveTo>
                  <a:cubicBezTo>
                    <a:pt x="14" y="150"/>
                    <a:pt x="10" y="151"/>
                    <a:pt x="6" y="151"/>
                  </a:cubicBezTo>
                  <a:cubicBezTo>
                    <a:pt x="5" y="151"/>
                    <a:pt x="4" y="151"/>
                    <a:pt x="4" y="151"/>
                  </a:cubicBezTo>
                  <a:cubicBezTo>
                    <a:pt x="3" y="151"/>
                    <a:pt x="2" y="151"/>
                    <a:pt x="1" y="150"/>
                  </a:cubicBezTo>
                  <a:cubicBezTo>
                    <a:pt x="1" y="165"/>
                    <a:pt x="1" y="180"/>
                    <a:pt x="1" y="195"/>
                  </a:cubicBezTo>
                  <a:cubicBezTo>
                    <a:pt x="1" y="195"/>
                    <a:pt x="1" y="195"/>
                    <a:pt x="1" y="195"/>
                  </a:cubicBezTo>
                  <a:cubicBezTo>
                    <a:pt x="1" y="195"/>
                    <a:pt x="1" y="196"/>
                    <a:pt x="1" y="196"/>
                  </a:cubicBezTo>
                  <a:cubicBezTo>
                    <a:pt x="1" y="197"/>
                    <a:pt x="1" y="199"/>
                    <a:pt x="1" y="200"/>
                  </a:cubicBezTo>
                  <a:cubicBezTo>
                    <a:pt x="2" y="209"/>
                    <a:pt x="4" y="219"/>
                    <a:pt x="9" y="225"/>
                  </a:cubicBezTo>
                  <a:cubicBezTo>
                    <a:pt x="12" y="228"/>
                    <a:pt x="15" y="230"/>
                    <a:pt x="18" y="233"/>
                  </a:cubicBezTo>
                  <a:cubicBezTo>
                    <a:pt x="18" y="226"/>
                    <a:pt x="18" y="226"/>
                    <a:pt x="18" y="226"/>
                  </a:cubicBezTo>
                  <a:cubicBezTo>
                    <a:pt x="17" y="223"/>
                    <a:pt x="16" y="220"/>
                    <a:pt x="17" y="217"/>
                  </a:cubicBezTo>
                  <a:cubicBezTo>
                    <a:pt x="17" y="215"/>
                    <a:pt x="17" y="214"/>
                    <a:pt x="18" y="212"/>
                  </a:cubicBezTo>
                  <a:cubicBezTo>
                    <a:pt x="17" y="147"/>
                    <a:pt x="17" y="147"/>
                    <a:pt x="17" y="147"/>
                  </a:cubicBezTo>
                  <a:moveTo>
                    <a:pt x="33" y="0"/>
                  </a:moveTo>
                  <a:cubicBezTo>
                    <a:pt x="23" y="15"/>
                    <a:pt x="13" y="30"/>
                    <a:pt x="0" y="41"/>
                  </a:cubicBezTo>
                  <a:cubicBezTo>
                    <a:pt x="0" y="43"/>
                    <a:pt x="0" y="45"/>
                    <a:pt x="0" y="47"/>
                  </a:cubicBezTo>
                  <a:cubicBezTo>
                    <a:pt x="0" y="70"/>
                    <a:pt x="0" y="94"/>
                    <a:pt x="1" y="117"/>
                  </a:cubicBezTo>
                  <a:cubicBezTo>
                    <a:pt x="2" y="117"/>
                    <a:pt x="4" y="116"/>
                    <a:pt x="6" y="116"/>
                  </a:cubicBezTo>
                  <a:cubicBezTo>
                    <a:pt x="6" y="116"/>
                    <a:pt x="7" y="116"/>
                    <a:pt x="8" y="116"/>
                  </a:cubicBezTo>
                  <a:cubicBezTo>
                    <a:pt x="11" y="117"/>
                    <a:pt x="14" y="118"/>
                    <a:pt x="17" y="121"/>
                  </a:cubicBezTo>
                  <a:cubicBezTo>
                    <a:pt x="16" y="75"/>
                    <a:pt x="16" y="75"/>
                    <a:pt x="16" y="75"/>
                  </a:cubicBezTo>
                  <a:cubicBezTo>
                    <a:pt x="24" y="72"/>
                    <a:pt x="36" y="59"/>
                    <a:pt x="45" y="48"/>
                  </a:cubicBezTo>
                  <a:cubicBezTo>
                    <a:pt x="44" y="35"/>
                    <a:pt x="42" y="22"/>
                    <a:pt x="41" y="9"/>
                  </a:cubicBezTo>
                  <a:cubicBezTo>
                    <a:pt x="38" y="7"/>
                    <a:pt x="35" y="4"/>
                    <a:pt x="33"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3" name="Freeform 152"/>
            <p:cNvSpPr>
              <a:spLocks/>
            </p:cNvSpPr>
            <p:nvPr/>
          </p:nvSpPr>
          <p:spPr bwMode="auto">
            <a:xfrm>
              <a:off x="3367237" y="3567460"/>
              <a:ext cx="127000" cy="403225"/>
            </a:xfrm>
            <a:custGeom>
              <a:avLst/>
              <a:gdLst>
                <a:gd name="T0" fmla="*/ 0 w 30"/>
                <a:gd name="T1" fmla="*/ 0 h 95"/>
                <a:gd name="T2" fmla="*/ 2 w 30"/>
                <a:gd name="T3" fmla="*/ 20 h 95"/>
                <a:gd name="T4" fmla="*/ 3 w 30"/>
                <a:gd name="T5" fmla="*/ 21 h 95"/>
                <a:gd name="T6" fmla="*/ 3 w 30"/>
                <a:gd name="T7" fmla="*/ 25 h 95"/>
                <a:gd name="T8" fmla="*/ 3 w 30"/>
                <a:gd name="T9" fmla="*/ 36 h 95"/>
                <a:gd name="T10" fmla="*/ 4 w 30"/>
                <a:gd name="T11" fmla="*/ 37 h 95"/>
                <a:gd name="T12" fmla="*/ 8 w 30"/>
                <a:gd name="T13" fmla="*/ 38 h 95"/>
                <a:gd name="T14" fmla="*/ 4 w 30"/>
                <a:gd name="T15" fmla="*/ 51 h 95"/>
                <a:gd name="T16" fmla="*/ 4 w 30"/>
                <a:gd name="T17" fmla="*/ 51 h 95"/>
                <a:gd name="T18" fmla="*/ 2 w 30"/>
                <a:gd name="T19" fmla="*/ 95 h 95"/>
                <a:gd name="T20" fmla="*/ 30 w 30"/>
                <a:gd name="T21" fmla="*/ 95 h 95"/>
                <a:gd name="T22" fmla="*/ 30 w 30"/>
                <a:gd name="T23" fmla="*/ 95 h 95"/>
                <a:gd name="T24" fmla="*/ 27 w 30"/>
                <a:gd name="T25" fmla="*/ 95 h 95"/>
                <a:gd name="T26" fmla="*/ 18 w 30"/>
                <a:gd name="T27" fmla="*/ 23 h 95"/>
                <a:gd name="T28" fmla="*/ 10 w 30"/>
                <a:gd name="T29" fmla="*/ 4 h 95"/>
                <a:gd name="T30" fmla="*/ 0 w 30"/>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95">
                  <a:moveTo>
                    <a:pt x="0" y="0"/>
                  </a:moveTo>
                  <a:cubicBezTo>
                    <a:pt x="1" y="7"/>
                    <a:pt x="2" y="13"/>
                    <a:pt x="2" y="20"/>
                  </a:cubicBezTo>
                  <a:cubicBezTo>
                    <a:pt x="3" y="21"/>
                    <a:pt x="3" y="21"/>
                    <a:pt x="3" y="21"/>
                  </a:cubicBezTo>
                  <a:cubicBezTo>
                    <a:pt x="3" y="22"/>
                    <a:pt x="3" y="23"/>
                    <a:pt x="3" y="25"/>
                  </a:cubicBezTo>
                  <a:cubicBezTo>
                    <a:pt x="3" y="29"/>
                    <a:pt x="3" y="32"/>
                    <a:pt x="3" y="36"/>
                  </a:cubicBezTo>
                  <a:cubicBezTo>
                    <a:pt x="4" y="36"/>
                    <a:pt x="4" y="37"/>
                    <a:pt x="4" y="37"/>
                  </a:cubicBezTo>
                  <a:cubicBezTo>
                    <a:pt x="5" y="37"/>
                    <a:pt x="7" y="37"/>
                    <a:pt x="8" y="38"/>
                  </a:cubicBezTo>
                  <a:cubicBezTo>
                    <a:pt x="7" y="42"/>
                    <a:pt x="6" y="47"/>
                    <a:pt x="4" y="51"/>
                  </a:cubicBezTo>
                  <a:cubicBezTo>
                    <a:pt x="4" y="51"/>
                    <a:pt x="4" y="51"/>
                    <a:pt x="4" y="51"/>
                  </a:cubicBezTo>
                  <a:cubicBezTo>
                    <a:pt x="4" y="67"/>
                    <a:pt x="3" y="82"/>
                    <a:pt x="2" y="95"/>
                  </a:cubicBezTo>
                  <a:cubicBezTo>
                    <a:pt x="30" y="95"/>
                    <a:pt x="30" y="95"/>
                    <a:pt x="30" y="95"/>
                  </a:cubicBezTo>
                  <a:cubicBezTo>
                    <a:pt x="30" y="95"/>
                    <a:pt x="30" y="95"/>
                    <a:pt x="30" y="95"/>
                  </a:cubicBezTo>
                  <a:cubicBezTo>
                    <a:pt x="27" y="95"/>
                    <a:pt x="27" y="95"/>
                    <a:pt x="27" y="95"/>
                  </a:cubicBezTo>
                  <a:cubicBezTo>
                    <a:pt x="28" y="71"/>
                    <a:pt x="25" y="47"/>
                    <a:pt x="18" y="23"/>
                  </a:cubicBezTo>
                  <a:cubicBezTo>
                    <a:pt x="15" y="17"/>
                    <a:pt x="13" y="10"/>
                    <a:pt x="10" y="4"/>
                  </a:cubicBezTo>
                  <a:cubicBezTo>
                    <a:pt x="7" y="3"/>
                    <a:pt x="3" y="2"/>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4" name="Freeform 153"/>
            <p:cNvSpPr>
              <a:spLocks/>
            </p:cNvSpPr>
            <p:nvPr/>
          </p:nvSpPr>
          <p:spPr bwMode="auto">
            <a:xfrm>
              <a:off x="3222775" y="2305398"/>
              <a:ext cx="22225" cy="30163"/>
            </a:xfrm>
            <a:custGeom>
              <a:avLst/>
              <a:gdLst>
                <a:gd name="T0" fmla="*/ 0 w 5"/>
                <a:gd name="T1" fmla="*/ 0 h 7"/>
                <a:gd name="T2" fmla="*/ 1 w 5"/>
                <a:gd name="T3" fmla="*/ 7 h 7"/>
                <a:gd name="T4" fmla="*/ 5 w 5"/>
                <a:gd name="T5" fmla="*/ 1 h 7"/>
                <a:gd name="T6" fmla="*/ 0 w 5"/>
                <a:gd name="T7" fmla="*/ 0 h 7"/>
              </a:gdLst>
              <a:ahLst/>
              <a:cxnLst>
                <a:cxn ang="0">
                  <a:pos x="T0" y="T1"/>
                </a:cxn>
                <a:cxn ang="0">
                  <a:pos x="T2" y="T3"/>
                </a:cxn>
                <a:cxn ang="0">
                  <a:pos x="T4" y="T5"/>
                </a:cxn>
                <a:cxn ang="0">
                  <a:pos x="T6" y="T7"/>
                </a:cxn>
              </a:cxnLst>
              <a:rect l="0" t="0" r="r" b="b"/>
              <a:pathLst>
                <a:path w="5" h="7">
                  <a:moveTo>
                    <a:pt x="0" y="0"/>
                  </a:moveTo>
                  <a:cubicBezTo>
                    <a:pt x="0" y="2"/>
                    <a:pt x="1" y="5"/>
                    <a:pt x="1" y="7"/>
                  </a:cubicBezTo>
                  <a:cubicBezTo>
                    <a:pt x="2" y="5"/>
                    <a:pt x="4" y="3"/>
                    <a:pt x="5" y="1"/>
                  </a:cubicBezTo>
                  <a:cubicBezTo>
                    <a:pt x="3" y="1"/>
                    <a:pt x="2" y="0"/>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5" name="Freeform 154"/>
            <p:cNvSpPr>
              <a:spLocks/>
            </p:cNvSpPr>
            <p:nvPr/>
          </p:nvSpPr>
          <p:spPr bwMode="auto">
            <a:xfrm>
              <a:off x="3057675" y="2556223"/>
              <a:ext cx="3175" cy="7938"/>
            </a:xfrm>
            <a:custGeom>
              <a:avLst/>
              <a:gdLst>
                <a:gd name="T0" fmla="*/ 1 w 1"/>
                <a:gd name="T1" fmla="*/ 2 h 2"/>
                <a:gd name="T2" fmla="*/ 1 w 1"/>
                <a:gd name="T3" fmla="*/ 1 h 2"/>
                <a:gd name="T4" fmla="*/ 1 w 1"/>
                <a:gd name="T5" fmla="*/ 1 h 2"/>
                <a:gd name="T6" fmla="*/ 1 w 1"/>
                <a:gd name="T7" fmla="*/ 1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1" y="1"/>
                    <a:pt x="1" y="1"/>
                    <a:pt x="1" y="1"/>
                  </a:cubicBezTo>
                  <a:cubicBezTo>
                    <a:pt x="1" y="1"/>
                    <a:pt x="1" y="1"/>
                    <a:pt x="1" y="1"/>
                  </a:cubicBezTo>
                  <a:cubicBezTo>
                    <a:pt x="1" y="0"/>
                    <a:pt x="1" y="1"/>
                    <a:pt x="1" y="1"/>
                  </a:cubicBezTo>
                  <a:cubicBezTo>
                    <a:pt x="1" y="2"/>
                    <a:pt x="0" y="2"/>
                    <a:pt x="1"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6" name="Freeform 155"/>
            <p:cNvSpPr>
              <a:spLocks/>
            </p:cNvSpPr>
            <p:nvPr/>
          </p:nvSpPr>
          <p:spPr bwMode="auto">
            <a:xfrm>
              <a:off x="2811612" y="2287935"/>
              <a:ext cx="704850" cy="1682750"/>
            </a:xfrm>
            <a:custGeom>
              <a:avLst/>
              <a:gdLst>
                <a:gd name="T0" fmla="*/ 134 w 166"/>
                <a:gd name="T1" fmla="*/ 277 h 396"/>
                <a:gd name="T2" fmla="*/ 126 w 166"/>
                <a:gd name="T3" fmla="*/ 258 h 396"/>
                <a:gd name="T4" fmla="*/ 124 w 166"/>
                <a:gd name="T5" fmla="*/ 232 h 396"/>
                <a:gd name="T6" fmla="*/ 116 w 166"/>
                <a:gd name="T7" fmla="*/ 148 h 396"/>
                <a:gd name="T8" fmla="*/ 103 w 166"/>
                <a:gd name="T9" fmla="*/ 3 h 396"/>
                <a:gd name="T10" fmla="*/ 98 w 166"/>
                <a:gd name="T11" fmla="*/ 2 h 396"/>
                <a:gd name="T12" fmla="*/ 57 w 166"/>
                <a:gd name="T13" fmla="*/ 58 h 396"/>
                <a:gd name="T14" fmla="*/ 54 w 166"/>
                <a:gd name="T15" fmla="*/ 93 h 396"/>
                <a:gd name="T16" fmla="*/ 55 w 166"/>
                <a:gd name="T17" fmla="*/ 258 h 396"/>
                <a:gd name="T18" fmla="*/ 52 w 166"/>
                <a:gd name="T19" fmla="*/ 272 h 396"/>
                <a:gd name="T20" fmla="*/ 20 w 166"/>
                <a:gd name="T21" fmla="*/ 326 h 396"/>
                <a:gd name="T22" fmla="*/ 1 w 166"/>
                <a:gd name="T23" fmla="*/ 391 h 396"/>
                <a:gd name="T24" fmla="*/ 0 w 166"/>
                <a:gd name="T25" fmla="*/ 396 h 396"/>
                <a:gd name="T26" fmla="*/ 6 w 166"/>
                <a:gd name="T27" fmla="*/ 396 h 396"/>
                <a:gd name="T28" fmla="*/ 48 w 166"/>
                <a:gd name="T29" fmla="*/ 287 h 396"/>
                <a:gd name="T30" fmla="*/ 60 w 166"/>
                <a:gd name="T31" fmla="*/ 266 h 396"/>
                <a:gd name="T32" fmla="*/ 60 w 166"/>
                <a:gd name="T33" fmla="*/ 242 h 396"/>
                <a:gd name="T34" fmla="*/ 59 w 166"/>
                <a:gd name="T35" fmla="*/ 76 h 396"/>
                <a:gd name="T36" fmla="*/ 59 w 166"/>
                <a:gd name="T37" fmla="*/ 64 h 396"/>
                <a:gd name="T38" fmla="*/ 59 w 166"/>
                <a:gd name="T39" fmla="*/ 65 h 396"/>
                <a:gd name="T40" fmla="*/ 59 w 166"/>
                <a:gd name="T41" fmla="*/ 64 h 396"/>
                <a:gd name="T42" fmla="*/ 59 w 166"/>
                <a:gd name="T43" fmla="*/ 64 h 396"/>
                <a:gd name="T44" fmla="*/ 59 w 166"/>
                <a:gd name="T45" fmla="*/ 64 h 396"/>
                <a:gd name="T46" fmla="*/ 60 w 166"/>
                <a:gd name="T47" fmla="*/ 63 h 396"/>
                <a:gd name="T48" fmla="*/ 68 w 166"/>
                <a:gd name="T49" fmla="*/ 52 h 396"/>
                <a:gd name="T50" fmla="*/ 98 w 166"/>
                <a:gd name="T51" fmla="*/ 11 h 396"/>
                <a:gd name="T52" fmla="*/ 97 w 166"/>
                <a:gd name="T53" fmla="*/ 4 h 396"/>
                <a:gd name="T54" fmla="*/ 102 w 166"/>
                <a:gd name="T55" fmla="*/ 5 h 396"/>
                <a:gd name="T56" fmla="*/ 98 w 166"/>
                <a:gd name="T57" fmla="*/ 11 h 396"/>
                <a:gd name="T58" fmla="*/ 121 w 166"/>
                <a:gd name="T59" fmla="*/ 265 h 396"/>
                <a:gd name="T60" fmla="*/ 121 w 166"/>
                <a:gd name="T61" fmla="*/ 266 h 396"/>
                <a:gd name="T62" fmla="*/ 124 w 166"/>
                <a:gd name="T63" fmla="*/ 271 h 396"/>
                <a:gd name="T64" fmla="*/ 132 w 166"/>
                <a:gd name="T65" fmla="*/ 286 h 396"/>
                <a:gd name="T66" fmla="*/ 149 w 166"/>
                <a:gd name="T67" fmla="*/ 324 h 396"/>
                <a:gd name="T68" fmla="*/ 158 w 166"/>
                <a:gd name="T69" fmla="*/ 396 h 396"/>
                <a:gd name="T70" fmla="*/ 164 w 166"/>
                <a:gd name="T71" fmla="*/ 396 h 396"/>
                <a:gd name="T72" fmla="*/ 134 w 166"/>
                <a:gd name="T73" fmla="*/ 27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6" h="396">
                  <a:moveTo>
                    <a:pt x="134" y="277"/>
                  </a:moveTo>
                  <a:cubicBezTo>
                    <a:pt x="129" y="269"/>
                    <a:pt x="127" y="266"/>
                    <a:pt x="126" y="258"/>
                  </a:cubicBezTo>
                  <a:cubicBezTo>
                    <a:pt x="125" y="249"/>
                    <a:pt x="124" y="240"/>
                    <a:pt x="124" y="232"/>
                  </a:cubicBezTo>
                  <a:cubicBezTo>
                    <a:pt x="121" y="204"/>
                    <a:pt x="118" y="176"/>
                    <a:pt x="116" y="148"/>
                  </a:cubicBezTo>
                  <a:cubicBezTo>
                    <a:pt x="111" y="99"/>
                    <a:pt x="107" y="51"/>
                    <a:pt x="103" y="3"/>
                  </a:cubicBezTo>
                  <a:cubicBezTo>
                    <a:pt x="102" y="1"/>
                    <a:pt x="99" y="0"/>
                    <a:pt x="98" y="2"/>
                  </a:cubicBezTo>
                  <a:cubicBezTo>
                    <a:pt x="84" y="20"/>
                    <a:pt x="70" y="39"/>
                    <a:pt x="57" y="58"/>
                  </a:cubicBezTo>
                  <a:cubicBezTo>
                    <a:pt x="50" y="67"/>
                    <a:pt x="54" y="82"/>
                    <a:pt x="54" y="93"/>
                  </a:cubicBezTo>
                  <a:cubicBezTo>
                    <a:pt x="54" y="148"/>
                    <a:pt x="55" y="203"/>
                    <a:pt x="55" y="258"/>
                  </a:cubicBezTo>
                  <a:cubicBezTo>
                    <a:pt x="55" y="265"/>
                    <a:pt x="56" y="267"/>
                    <a:pt x="52" y="272"/>
                  </a:cubicBezTo>
                  <a:cubicBezTo>
                    <a:pt x="40" y="289"/>
                    <a:pt x="29" y="307"/>
                    <a:pt x="20" y="326"/>
                  </a:cubicBezTo>
                  <a:cubicBezTo>
                    <a:pt x="10" y="346"/>
                    <a:pt x="3" y="368"/>
                    <a:pt x="1" y="391"/>
                  </a:cubicBezTo>
                  <a:cubicBezTo>
                    <a:pt x="1" y="393"/>
                    <a:pt x="0" y="395"/>
                    <a:pt x="0" y="396"/>
                  </a:cubicBezTo>
                  <a:cubicBezTo>
                    <a:pt x="6" y="396"/>
                    <a:pt x="6" y="396"/>
                    <a:pt x="6" y="396"/>
                  </a:cubicBezTo>
                  <a:cubicBezTo>
                    <a:pt x="9" y="357"/>
                    <a:pt x="26" y="320"/>
                    <a:pt x="48" y="287"/>
                  </a:cubicBezTo>
                  <a:cubicBezTo>
                    <a:pt x="52" y="281"/>
                    <a:pt x="61" y="274"/>
                    <a:pt x="60" y="266"/>
                  </a:cubicBezTo>
                  <a:cubicBezTo>
                    <a:pt x="60" y="258"/>
                    <a:pt x="60" y="250"/>
                    <a:pt x="60" y="242"/>
                  </a:cubicBezTo>
                  <a:cubicBezTo>
                    <a:pt x="60" y="186"/>
                    <a:pt x="60" y="131"/>
                    <a:pt x="59" y="76"/>
                  </a:cubicBezTo>
                  <a:cubicBezTo>
                    <a:pt x="59" y="72"/>
                    <a:pt x="59" y="68"/>
                    <a:pt x="59" y="64"/>
                  </a:cubicBezTo>
                  <a:cubicBezTo>
                    <a:pt x="59" y="65"/>
                    <a:pt x="59" y="65"/>
                    <a:pt x="59" y="65"/>
                  </a:cubicBezTo>
                  <a:cubicBezTo>
                    <a:pt x="58" y="65"/>
                    <a:pt x="59" y="65"/>
                    <a:pt x="59" y="64"/>
                  </a:cubicBezTo>
                  <a:cubicBezTo>
                    <a:pt x="59" y="64"/>
                    <a:pt x="59" y="63"/>
                    <a:pt x="59" y="64"/>
                  </a:cubicBezTo>
                  <a:cubicBezTo>
                    <a:pt x="59" y="64"/>
                    <a:pt x="59" y="64"/>
                    <a:pt x="59" y="64"/>
                  </a:cubicBezTo>
                  <a:cubicBezTo>
                    <a:pt x="59" y="64"/>
                    <a:pt x="60" y="63"/>
                    <a:pt x="60" y="63"/>
                  </a:cubicBezTo>
                  <a:cubicBezTo>
                    <a:pt x="63" y="59"/>
                    <a:pt x="66" y="55"/>
                    <a:pt x="68" y="52"/>
                  </a:cubicBezTo>
                  <a:cubicBezTo>
                    <a:pt x="78" y="38"/>
                    <a:pt x="88" y="25"/>
                    <a:pt x="98" y="11"/>
                  </a:cubicBezTo>
                  <a:cubicBezTo>
                    <a:pt x="98" y="9"/>
                    <a:pt x="97" y="6"/>
                    <a:pt x="97" y="4"/>
                  </a:cubicBezTo>
                  <a:cubicBezTo>
                    <a:pt x="99" y="4"/>
                    <a:pt x="100" y="5"/>
                    <a:pt x="102" y="5"/>
                  </a:cubicBezTo>
                  <a:cubicBezTo>
                    <a:pt x="101" y="7"/>
                    <a:pt x="99" y="9"/>
                    <a:pt x="98" y="11"/>
                  </a:cubicBezTo>
                  <a:cubicBezTo>
                    <a:pt x="106" y="96"/>
                    <a:pt x="113" y="181"/>
                    <a:pt x="121" y="265"/>
                  </a:cubicBezTo>
                  <a:cubicBezTo>
                    <a:pt x="121" y="266"/>
                    <a:pt x="121" y="266"/>
                    <a:pt x="121" y="266"/>
                  </a:cubicBezTo>
                  <a:cubicBezTo>
                    <a:pt x="121" y="267"/>
                    <a:pt x="123" y="270"/>
                    <a:pt x="124" y="271"/>
                  </a:cubicBezTo>
                  <a:cubicBezTo>
                    <a:pt x="127" y="276"/>
                    <a:pt x="129" y="281"/>
                    <a:pt x="132" y="286"/>
                  </a:cubicBezTo>
                  <a:cubicBezTo>
                    <a:pt x="139" y="298"/>
                    <a:pt x="144" y="311"/>
                    <a:pt x="149" y="324"/>
                  </a:cubicBezTo>
                  <a:cubicBezTo>
                    <a:pt x="156" y="348"/>
                    <a:pt x="159" y="372"/>
                    <a:pt x="158" y="396"/>
                  </a:cubicBezTo>
                  <a:cubicBezTo>
                    <a:pt x="164" y="396"/>
                    <a:pt x="164" y="396"/>
                    <a:pt x="164" y="396"/>
                  </a:cubicBezTo>
                  <a:cubicBezTo>
                    <a:pt x="166" y="355"/>
                    <a:pt x="154" y="314"/>
                    <a:pt x="134" y="27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7" name="Freeform 156"/>
            <p:cNvSpPr>
              <a:spLocks/>
            </p:cNvSpPr>
            <p:nvPr/>
          </p:nvSpPr>
          <p:spPr bwMode="auto">
            <a:xfrm>
              <a:off x="3010050" y="3792885"/>
              <a:ext cx="280987" cy="177800"/>
            </a:xfrm>
            <a:custGeom>
              <a:avLst/>
              <a:gdLst>
                <a:gd name="T0" fmla="*/ 39 w 66"/>
                <a:gd name="T1" fmla="*/ 2 h 42"/>
                <a:gd name="T2" fmla="*/ 0 w 66"/>
                <a:gd name="T3" fmla="*/ 42 h 42"/>
                <a:gd name="T4" fmla="*/ 66 w 66"/>
                <a:gd name="T5" fmla="*/ 42 h 42"/>
                <a:gd name="T6" fmla="*/ 39 w 66"/>
                <a:gd name="T7" fmla="*/ 2 h 42"/>
              </a:gdLst>
              <a:ahLst/>
              <a:cxnLst>
                <a:cxn ang="0">
                  <a:pos x="T0" y="T1"/>
                </a:cxn>
                <a:cxn ang="0">
                  <a:pos x="T2" y="T3"/>
                </a:cxn>
                <a:cxn ang="0">
                  <a:pos x="T4" y="T5"/>
                </a:cxn>
                <a:cxn ang="0">
                  <a:pos x="T6" y="T7"/>
                </a:cxn>
              </a:cxnLst>
              <a:rect l="0" t="0" r="r" b="b"/>
              <a:pathLst>
                <a:path w="66" h="42">
                  <a:moveTo>
                    <a:pt x="39" y="2"/>
                  </a:moveTo>
                  <a:cubicBezTo>
                    <a:pt x="23" y="0"/>
                    <a:pt x="8" y="17"/>
                    <a:pt x="0" y="42"/>
                  </a:cubicBezTo>
                  <a:cubicBezTo>
                    <a:pt x="66" y="42"/>
                    <a:pt x="66" y="42"/>
                    <a:pt x="66" y="42"/>
                  </a:cubicBezTo>
                  <a:cubicBezTo>
                    <a:pt x="62" y="20"/>
                    <a:pt x="52" y="4"/>
                    <a:pt x="3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8" name="Freeform 157"/>
            <p:cNvSpPr>
              <a:spLocks/>
            </p:cNvSpPr>
            <p:nvPr/>
          </p:nvSpPr>
          <p:spPr bwMode="auto">
            <a:xfrm>
              <a:off x="3171975" y="2692748"/>
              <a:ext cx="101600" cy="147638"/>
            </a:xfrm>
            <a:custGeom>
              <a:avLst/>
              <a:gdLst>
                <a:gd name="T0" fmla="*/ 18 w 24"/>
                <a:gd name="T1" fmla="*/ 0 h 35"/>
                <a:gd name="T2" fmla="*/ 2 w 24"/>
                <a:gd name="T3" fmla="*/ 15 h 35"/>
                <a:gd name="T4" fmla="*/ 16 w 24"/>
                <a:gd name="T5" fmla="*/ 35 h 35"/>
                <a:gd name="T6" fmla="*/ 18 w 24"/>
                <a:gd name="T7" fmla="*/ 35 h 35"/>
                <a:gd name="T8" fmla="*/ 24 w 24"/>
                <a:gd name="T9" fmla="*/ 34 h 35"/>
                <a:gd name="T10" fmla="*/ 20 w 24"/>
                <a:gd name="T11" fmla="*/ 0 h 35"/>
                <a:gd name="T12" fmla="*/ 20 w 24"/>
                <a:gd name="T13" fmla="*/ 0 h 35"/>
                <a:gd name="T14" fmla="*/ 18 w 24"/>
                <a:gd name="T15" fmla="*/ 0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5">
                  <a:moveTo>
                    <a:pt x="18" y="0"/>
                  </a:moveTo>
                  <a:cubicBezTo>
                    <a:pt x="10" y="0"/>
                    <a:pt x="3" y="7"/>
                    <a:pt x="2" y="15"/>
                  </a:cubicBezTo>
                  <a:cubicBezTo>
                    <a:pt x="0" y="25"/>
                    <a:pt x="7" y="34"/>
                    <a:pt x="16" y="35"/>
                  </a:cubicBezTo>
                  <a:cubicBezTo>
                    <a:pt x="17" y="35"/>
                    <a:pt x="18" y="35"/>
                    <a:pt x="18" y="35"/>
                  </a:cubicBezTo>
                  <a:cubicBezTo>
                    <a:pt x="20" y="35"/>
                    <a:pt x="22" y="35"/>
                    <a:pt x="24" y="34"/>
                  </a:cubicBezTo>
                  <a:cubicBezTo>
                    <a:pt x="23" y="23"/>
                    <a:pt x="21" y="11"/>
                    <a:pt x="20" y="0"/>
                  </a:cubicBezTo>
                  <a:cubicBezTo>
                    <a:pt x="20" y="0"/>
                    <a:pt x="20" y="0"/>
                    <a:pt x="20" y="0"/>
                  </a:cubicBezTo>
                  <a:cubicBezTo>
                    <a:pt x="20" y="0"/>
                    <a:pt x="19" y="0"/>
                    <a:pt x="18"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9" name="Freeform 158"/>
            <p:cNvSpPr>
              <a:spLocks/>
            </p:cNvSpPr>
            <p:nvPr/>
          </p:nvSpPr>
          <p:spPr bwMode="auto">
            <a:xfrm>
              <a:off x="3257700" y="2692748"/>
              <a:ext cx="25400" cy="144463"/>
            </a:xfrm>
            <a:custGeom>
              <a:avLst/>
              <a:gdLst>
                <a:gd name="T0" fmla="*/ 0 w 6"/>
                <a:gd name="T1" fmla="*/ 0 h 34"/>
                <a:gd name="T2" fmla="*/ 4 w 6"/>
                <a:gd name="T3" fmla="*/ 34 h 34"/>
                <a:gd name="T4" fmla="*/ 6 w 6"/>
                <a:gd name="T5" fmla="*/ 33 h 34"/>
                <a:gd name="T6" fmla="*/ 3 w 6"/>
                <a:gd name="T7" fmla="*/ 1 h 34"/>
                <a:gd name="T8" fmla="*/ 0 w 6"/>
                <a:gd name="T9" fmla="*/ 0 h 34"/>
              </a:gdLst>
              <a:ahLst/>
              <a:cxnLst>
                <a:cxn ang="0">
                  <a:pos x="T0" y="T1"/>
                </a:cxn>
                <a:cxn ang="0">
                  <a:pos x="T2" y="T3"/>
                </a:cxn>
                <a:cxn ang="0">
                  <a:pos x="T4" y="T5"/>
                </a:cxn>
                <a:cxn ang="0">
                  <a:pos x="T6" y="T7"/>
                </a:cxn>
                <a:cxn ang="0">
                  <a:pos x="T8" y="T9"/>
                </a:cxn>
              </a:cxnLst>
              <a:rect l="0" t="0" r="r" b="b"/>
              <a:pathLst>
                <a:path w="6" h="34">
                  <a:moveTo>
                    <a:pt x="0" y="0"/>
                  </a:moveTo>
                  <a:cubicBezTo>
                    <a:pt x="1" y="11"/>
                    <a:pt x="3" y="23"/>
                    <a:pt x="4" y="34"/>
                  </a:cubicBezTo>
                  <a:cubicBezTo>
                    <a:pt x="4" y="34"/>
                    <a:pt x="5" y="33"/>
                    <a:pt x="6" y="33"/>
                  </a:cubicBezTo>
                  <a:cubicBezTo>
                    <a:pt x="3" y="1"/>
                    <a:pt x="3" y="1"/>
                    <a:pt x="3" y="1"/>
                  </a:cubicBezTo>
                  <a:cubicBezTo>
                    <a:pt x="2" y="1"/>
                    <a:pt x="1" y="0"/>
                    <a:pt x="0" y="0"/>
                  </a:cubicBezTo>
                </a:path>
              </a:pathLst>
            </a:custGeom>
            <a:solidFill>
              <a:srgbClr val="3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0" name="Freeform 159"/>
            <p:cNvSpPr>
              <a:spLocks/>
            </p:cNvSpPr>
            <p:nvPr/>
          </p:nvSpPr>
          <p:spPr bwMode="auto">
            <a:xfrm>
              <a:off x="3133875" y="2926110"/>
              <a:ext cx="25400" cy="109538"/>
            </a:xfrm>
            <a:custGeom>
              <a:avLst/>
              <a:gdLst>
                <a:gd name="T0" fmla="*/ 0 w 6"/>
                <a:gd name="T1" fmla="*/ 0 h 26"/>
                <a:gd name="T2" fmla="*/ 0 w 6"/>
                <a:gd name="T3" fmla="*/ 26 h 26"/>
                <a:gd name="T4" fmla="*/ 5 w 6"/>
                <a:gd name="T5" fmla="*/ 15 h 26"/>
                <a:gd name="T6" fmla="*/ 0 w 6"/>
                <a:gd name="T7" fmla="*/ 0 h 26"/>
              </a:gdLst>
              <a:ahLst/>
              <a:cxnLst>
                <a:cxn ang="0">
                  <a:pos x="T0" y="T1"/>
                </a:cxn>
                <a:cxn ang="0">
                  <a:pos x="T2" y="T3"/>
                </a:cxn>
                <a:cxn ang="0">
                  <a:pos x="T4" y="T5"/>
                </a:cxn>
                <a:cxn ang="0">
                  <a:pos x="T6" y="T7"/>
                </a:cxn>
              </a:cxnLst>
              <a:rect l="0" t="0" r="r" b="b"/>
              <a:pathLst>
                <a:path w="6" h="26">
                  <a:moveTo>
                    <a:pt x="0" y="0"/>
                  </a:moveTo>
                  <a:cubicBezTo>
                    <a:pt x="0" y="26"/>
                    <a:pt x="0" y="26"/>
                    <a:pt x="0" y="26"/>
                  </a:cubicBezTo>
                  <a:cubicBezTo>
                    <a:pt x="3" y="23"/>
                    <a:pt x="5" y="19"/>
                    <a:pt x="5" y="15"/>
                  </a:cubicBezTo>
                  <a:cubicBezTo>
                    <a:pt x="6" y="9"/>
                    <a:pt x="4" y="3"/>
                    <a:pt x="0"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1" name="Freeform 160"/>
            <p:cNvSpPr>
              <a:spLocks/>
            </p:cNvSpPr>
            <p:nvPr/>
          </p:nvSpPr>
          <p:spPr bwMode="auto">
            <a:xfrm>
              <a:off x="3065612" y="2903885"/>
              <a:ext cx="68262" cy="149225"/>
            </a:xfrm>
            <a:custGeom>
              <a:avLst/>
              <a:gdLst>
                <a:gd name="T0" fmla="*/ 5 w 16"/>
                <a:gd name="T1" fmla="*/ 0 h 35"/>
                <a:gd name="T2" fmla="*/ 0 w 16"/>
                <a:gd name="T3" fmla="*/ 1 h 35"/>
                <a:gd name="T4" fmla="*/ 0 w 16"/>
                <a:gd name="T5" fmla="*/ 34 h 35"/>
                <a:gd name="T6" fmla="*/ 3 w 16"/>
                <a:gd name="T7" fmla="*/ 35 h 35"/>
                <a:gd name="T8" fmla="*/ 5 w 16"/>
                <a:gd name="T9" fmla="*/ 35 h 35"/>
                <a:gd name="T10" fmla="*/ 16 w 16"/>
                <a:gd name="T11" fmla="*/ 31 h 35"/>
                <a:gd name="T12" fmla="*/ 16 w 16"/>
                <a:gd name="T13" fmla="*/ 5 h 35"/>
                <a:gd name="T14" fmla="*/ 7 w 16"/>
                <a:gd name="T15" fmla="*/ 0 h 35"/>
                <a:gd name="T16" fmla="*/ 5 w 16"/>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35">
                  <a:moveTo>
                    <a:pt x="5" y="0"/>
                  </a:moveTo>
                  <a:cubicBezTo>
                    <a:pt x="3" y="0"/>
                    <a:pt x="1" y="1"/>
                    <a:pt x="0" y="1"/>
                  </a:cubicBezTo>
                  <a:cubicBezTo>
                    <a:pt x="0" y="12"/>
                    <a:pt x="0" y="23"/>
                    <a:pt x="0" y="34"/>
                  </a:cubicBezTo>
                  <a:cubicBezTo>
                    <a:pt x="1" y="35"/>
                    <a:pt x="2" y="35"/>
                    <a:pt x="3" y="35"/>
                  </a:cubicBezTo>
                  <a:cubicBezTo>
                    <a:pt x="3" y="35"/>
                    <a:pt x="4" y="35"/>
                    <a:pt x="5" y="35"/>
                  </a:cubicBezTo>
                  <a:cubicBezTo>
                    <a:pt x="9" y="35"/>
                    <a:pt x="13" y="34"/>
                    <a:pt x="16" y="31"/>
                  </a:cubicBezTo>
                  <a:cubicBezTo>
                    <a:pt x="16" y="5"/>
                    <a:pt x="16" y="5"/>
                    <a:pt x="16" y="5"/>
                  </a:cubicBezTo>
                  <a:cubicBezTo>
                    <a:pt x="13" y="2"/>
                    <a:pt x="10" y="1"/>
                    <a:pt x="7" y="0"/>
                  </a:cubicBezTo>
                  <a:cubicBezTo>
                    <a:pt x="6" y="0"/>
                    <a:pt x="5" y="0"/>
                    <a:pt x="5" y="0"/>
                  </a:cubicBezTo>
                </a:path>
              </a:pathLst>
            </a:custGeom>
            <a:solidFill>
              <a:srgbClr val="ED8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2" name="Freeform 161"/>
            <p:cNvSpPr>
              <a:spLocks/>
            </p:cNvSpPr>
            <p:nvPr/>
          </p:nvSpPr>
          <p:spPr bwMode="auto">
            <a:xfrm>
              <a:off x="3052912" y="2908648"/>
              <a:ext cx="12700" cy="139700"/>
            </a:xfrm>
            <a:custGeom>
              <a:avLst/>
              <a:gdLst>
                <a:gd name="T0" fmla="*/ 3 w 3"/>
                <a:gd name="T1" fmla="*/ 0 h 33"/>
                <a:gd name="T2" fmla="*/ 0 w 3"/>
                <a:gd name="T3" fmla="*/ 1 h 33"/>
                <a:gd name="T4" fmla="*/ 0 w 3"/>
                <a:gd name="T5" fmla="*/ 32 h 33"/>
                <a:gd name="T6" fmla="*/ 3 w 3"/>
                <a:gd name="T7" fmla="*/ 33 h 33"/>
                <a:gd name="T8" fmla="*/ 3 w 3"/>
                <a:gd name="T9" fmla="*/ 0 h 33"/>
              </a:gdLst>
              <a:ahLst/>
              <a:cxnLst>
                <a:cxn ang="0">
                  <a:pos x="T0" y="T1"/>
                </a:cxn>
                <a:cxn ang="0">
                  <a:pos x="T2" y="T3"/>
                </a:cxn>
                <a:cxn ang="0">
                  <a:pos x="T4" y="T5"/>
                </a:cxn>
                <a:cxn ang="0">
                  <a:pos x="T6" y="T7"/>
                </a:cxn>
                <a:cxn ang="0">
                  <a:pos x="T8" y="T9"/>
                </a:cxn>
              </a:cxnLst>
              <a:rect l="0" t="0" r="r" b="b"/>
              <a:pathLst>
                <a:path w="3" h="33">
                  <a:moveTo>
                    <a:pt x="3" y="0"/>
                  </a:moveTo>
                  <a:cubicBezTo>
                    <a:pt x="2" y="0"/>
                    <a:pt x="1" y="1"/>
                    <a:pt x="0" y="1"/>
                  </a:cubicBezTo>
                  <a:cubicBezTo>
                    <a:pt x="0" y="32"/>
                    <a:pt x="0" y="32"/>
                    <a:pt x="0" y="32"/>
                  </a:cubicBezTo>
                  <a:cubicBezTo>
                    <a:pt x="1" y="33"/>
                    <a:pt x="2" y="33"/>
                    <a:pt x="3" y="33"/>
                  </a:cubicBezTo>
                  <a:cubicBezTo>
                    <a:pt x="3" y="22"/>
                    <a:pt x="3" y="11"/>
                    <a:pt x="3" y="0"/>
                  </a:cubicBezTo>
                </a:path>
              </a:pathLst>
            </a:custGeom>
            <a:solidFill>
              <a:srgbClr val="3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3" name="Freeform 162"/>
            <p:cNvSpPr>
              <a:spLocks noEditPoints="1"/>
            </p:cNvSpPr>
            <p:nvPr/>
          </p:nvSpPr>
          <p:spPr bwMode="auto">
            <a:xfrm>
              <a:off x="3078312" y="3473798"/>
              <a:ext cx="149225" cy="88900"/>
            </a:xfrm>
            <a:custGeom>
              <a:avLst/>
              <a:gdLst>
                <a:gd name="T0" fmla="*/ 5 w 35"/>
                <a:gd name="T1" fmla="*/ 3 h 21"/>
                <a:gd name="T2" fmla="*/ 0 w 35"/>
                <a:gd name="T3" fmla="*/ 3 h 21"/>
                <a:gd name="T4" fmla="*/ 2 w 35"/>
                <a:gd name="T5" fmla="*/ 5 h 21"/>
                <a:gd name="T6" fmla="*/ 5 w 35"/>
                <a:gd name="T7" fmla="*/ 3 h 21"/>
                <a:gd name="T8" fmla="*/ 5 w 35"/>
                <a:gd name="T9" fmla="*/ 3 h 21"/>
                <a:gd name="T10" fmla="*/ 28 w 35"/>
                <a:gd name="T11" fmla="*/ 0 h 21"/>
                <a:gd name="T12" fmla="*/ 26 w 35"/>
                <a:gd name="T13" fmla="*/ 0 h 21"/>
                <a:gd name="T14" fmla="*/ 26 w 35"/>
                <a:gd name="T15" fmla="*/ 0 h 21"/>
                <a:gd name="T16" fmla="*/ 28 w 35"/>
                <a:gd name="T17" fmla="*/ 4 h 21"/>
                <a:gd name="T18" fmla="*/ 23 w 35"/>
                <a:gd name="T19" fmla="*/ 15 h 21"/>
                <a:gd name="T20" fmla="*/ 35 w 35"/>
                <a:gd name="T21" fmla="*/ 21 h 21"/>
                <a:gd name="T22" fmla="*/ 35 w 35"/>
                <a:gd name="T23" fmla="*/ 20 h 21"/>
                <a:gd name="T24" fmla="*/ 31 w 35"/>
                <a:gd name="T25" fmla="*/ 2 h 21"/>
                <a:gd name="T26" fmla="*/ 31 w 35"/>
                <a:gd name="T27" fmla="*/ 0 h 21"/>
                <a:gd name="T28" fmla="*/ 28 w 35"/>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21">
                  <a:moveTo>
                    <a:pt x="5" y="3"/>
                  </a:moveTo>
                  <a:cubicBezTo>
                    <a:pt x="4" y="3"/>
                    <a:pt x="2" y="3"/>
                    <a:pt x="0" y="3"/>
                  </a:cubicBezTo>
                  <a:cubicBezTo>
                    <a:pt x="1" y="4"/>
                    <a:pt x="2" y="4"/>
                    <a:pt x="2" y="5"/>
                  </a:cubicBezTo>
                  <a:cubicBezTo>
                    <a:pt x="3" y="4"/>
                    <a:pt x="4" y="4"/>
                    <a:pt x="5" y="3"/>
                  </a:cubicBezTo>
                  <a:cubicBezTo>
                    <a:pt x="5" y="3"/>
                    <a:pt x="5" y="3"/>
                    <a:pt x="5" y="3"/>
                  </a:cubicBezTo>
                  <a:moveTo>
                    <a:pt x="28" y="0"/>
                  </a:moveTo>
                  <a:cubicBezTo>
                    <a:pt x="27" y="0"/>
                    <a:pt x="27" y="0"/>
                    <a:pt x="26" y="0"/>
                  </a:cubicBezTo>
                  <a:cubicBezTo>
                    <a:pt x="26" y="0"/>
                    <a:pt x="26" y="0"/>
                    <a:pt x="26" y="0"/>
                  </a:cubicBezTo>
                  <a:cubicBezTo>
                    <a:pt x="28" y="1"/>
                    <a:pt x="29" y="2"/>
                    <a:pt x="28" y="4"/>
                  </a:cubicBezTo>
                  <a:cubicBezTo>
                    <a:pt x="27" y="8"/>
                    <a:pt x="25" y="12"/>
                    <a:pt x="23" y="15"/>
                  </a:cubicBezTo>
                  <a:cubicBezTo>
                    <a:pt x="27" y="17"/>
                    <a:pt x="31" y="19"/>
                    <a:pt x="35" y="21"/>
                  </a:cubicBezTo>
                  <a:cubicBezTo>
                    <a:pt x="35" y="21"/>
                    <a:pt x="35" y="21"/>
                    <a:pt x="35" y="20"/>
                  </a:cubicBezTo>
                  <a:cubicBezTo>
                    <a:pt x="33" y="17"/>
                    <a:pt x="31" y="9"/>
                    <a:pt x="31" y="2"/>
                  </a:cubicBezTo>
                  <a:cubicBezTo>
                    <a:pt x="31" y="2"/>
                    <a:pt x="31" y="1"/>
                    <a:pt x="31" y="0"/>
                  </a:cubicBezTo>
                  <a:cubicBezTo>
                    <a:pt x="30" y="0"/>
                    <a:pt x="29" y="0"/>
                    <a:pt x="28"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4" name="Freeform 163"/>
            <p:cNvSpPr>
              <a:spLocks/>
            </p:cNvSpPr>
            <p:nvPr/>
          </p:nvSpPr>
          <p:spPr bwMode="auto">
            <a:xfrm>
              <a:off x="3414862" y="3537298"/>
              <a:ext cx="33337" cy="50800"/>
            </a:xfrm>
            <a:custGeom>
              <a:avLst/>
              <a:gdLst>
                <a:gd name="T0" fmla="*/ 0 w 8"/>
                <a:gd name="T1" fmla="*/ 0 h 12"/>
                <a:gd name="T2" fmla="*/ 6 w 8"/>
                <a:gd name="T3" fmla="*/ 12 h 12"/>
                <a:gd name="T4" fmla="*/ 8 w 8"/>
                <a:gd name="T5" fmla="*/ 12 h 12"/>
                <a:gd name="T6" fmla="*/ 2 w 8"/>
                <a:gd name="T7" fmla="*/ 0 h 12"/>
                <a:gd name="T8" fmla="*/ 2 w 8"/>
                <a:gd name="T9" fmla="*/ 0 h 12"/>
                <a:gd name="T10" fmla="*/ 0 w 8"/>
                <a:gd name="T11" fmla="*/ 0 h 12"/>
              </a:gdLst>
              <a:ahLst/>
              <a:cxnLst>
                <a:cxn ang="0">
                  <a:pos x="T0" y="T1"/>
                </a:cxn>
                <a:cxn ang="0">
                  <a:pos x="T2" y="T3"/>
                </a:cxn>
                <a:cxn ang="0">
                  <a:pos x="T4" y="T5"/>
                </a:cxn>
                <a:cxn ang="0">
                  <a:pos x="T6" y="T7"/>
                </a:cxn>
                <a:cxn ang="0">
                  <a:pos x="T8" y="T9"/>
                </a:cxn>
                <a:cxn ang="0">
                  <a:pos x="T10" y="T11"/>
                </a:cxn>
              </a:cxnLst>
              <a:rect l="0" t="0" r="r" b="b"/>
              <a:pathLst>
                <a:path w="8" h="12">
                  <a:moveTo>
                    <a:pt x="0" y="0"/>
                  </a:moveTo>
                  <a:cubicBezTo>
                    <a:pt x="2" y="4"/>
                    <a:pt x="4" y="8"/>
                    <a:pt x="6" y="12"/>
                  </a:cubicBezTo>
                  <a:cubicBezTo>
                    <a:pt x="7" y="12"/>
                    <a:pt x="7" y="12"/>
                    <a:pt x="8" y="12"/>
                  </a:cubicBezTo>
                  <a:cubicBezTo>
                    <a:pt x="6" y="12"/>
                    <a:pt x="4" y="7"/>
                    <a:pt x="2" y="0"/>
                  </a:cubicBezTo>
                  <a:cubicBezTo>
                    <a:pt x="2" y="0"/>
                    <a:pt x="2" y="0"/>
                    <a:pt x="2" y="0"/>
                  </a:cubicBezTo>
                  <a:cubicBezTo>
                    <a:pt x="2" y="0"/>
                    <a:pt x="1" y="0"/>
                    <a:pt x="0"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5" name="Freeform 164"/>
            <p:cNvSpPr>
              <a:spLocks/>
            </p:cNvSpPr>
            <p:nvPr/>
          </p:nvSpPr>
          <p:spPr bwMode="auto">
            <a:xfrm>
              <a:off x="3270400" y="3486498"/>
              <a:ext cx="96837" cy="80963"/>
            </a:xfrm>
            <a:custGeom>
              <a:avLst/>
              <a:gdLst>
                <a:gd name="T0" fmla="*/ 0 w 23"/>
                <a:gd name="T1" fmla="*/ 0 h 19"/>
                <a:gd name="T2" fmla="*/ 9 w 23"/>
                <a:gd name="T3" fmla="*/ 11 h 19"/>
                <a:gd name="T4" fmla="*/ 23 w 23"/>
                <a:gd name="T5" fmla="*/ 19 h 19"/>
                <a:gd name="T6" fmla="*/ 21 w 23"/>
                <a:gd name="T7" fmla="*/ 7 h 19"/>
                <a:gd name="T8" fmla="*/ 14 w 23"/>
                <a:gd name="T9" fmla="*/ 4 h 19"/>
                <a:gd name="T10" fmla="*/ 0 w 23"/>
                <a:gd name="T11" fmla="*/ 0 h 19"/>
              </a:gdLst>
              <a:ahLst/>
              <a:cxnLst>
                <a:cxn ang="0">
                  <a:pos x="T0" y="T1"/>
                </a:cxn>
                <a:cxn ang="0">
                  <a:pos x="T2" y="T3"/>
                </a:cxn>
                <a:cxn ang="0">
                  <a:pos x="T4" y="T5"/>
                </a:cxn>
                <a:cxn ang="0">
                  <a:pos x="T6" y="T7"/>
                </a:cxn>
                <a:cxn ang="0">
                  <a:pos x="T8" y="T9"/>
                </a:cxn>
                <a:cxn ang="0">
                  <a:pos x="T10" y="T11"/>
                </a:cxn>
              </a:cxnLst>
              <a:rect l="0" t="0" r="r" b="b"/>
              <a:pathLst>
                <a:path w="23" h="19">
                  <a:moveTo>
                    <a:pt x="0" y="0"/>
                  </a:moveTo>
                  <a:cubicBezTo>
                    <a:pt x="4" y="4"/>
                    <a:pt x="8" y="9"/>
                    <a:pt x="9" y="11"/>
                  </a:cubicBezTo>
                  <a:cubicBezTo>
                    <a:pt x="13" y="14"/>
                    <a:pt x="18" y="17"/>
                    <a:pt x="23" y="19"/>
                  </a:cubicBezTo>
                  <a:cubicBezTo>
                    <a:pt x="22" y="15"/>
                    <a:pt x="22" y="11"/>
                    <a:pt x="21" y="7"/>
                  </a:cubicBezTo>
                  <a:cubicBezTo>
                    <a:pt x="19" y="6"/>
                    <a:pt x="16" y="5"/>
                    <a:pt x="14" y="4"/>
                  </a:cubicBezTo>
                  <a:cubicBezTo>
                    <a:pt x="9" y="3"/>
                    <a:pt x="5" y="1"/>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6" name="Freeform 165"/>
            <p:cNvSpPr>
              <a:spLocks/>
            </p:cNvSpPr>
            <p:nvPr/>
          </p:nvSpPr>
          <p:spPr bwMode="auto">
            <a:xfrm>
              <a:off x="3359300" y="3516660"/>
              <a:ext cx="50800" cy="66675"/>
            </a:xfrm>
            <a:custGeom>
              <a:avLst/>
              <a:gdLst>
                <a:gd name="T0" fmla="*/ 0 w 12"/>
                <a:gd name="T1" fmla="*/ 0 h 16"/>
                <a:gd name="T2" fmla="*/ 2 w 12"/>
                <a:gd name="T3" fmla="*/ 12 h 16"/>
                <a:gd name="T4" fmla="*/ 12 w 12"/>
                <a:gd name="T5" fmla="*/ 16 h 16"/>
                <a:gd name="T6" fmla="*/ 6 w 12"/>
                <a:gd name="T7" fmla="*/ 2 h 16"/>
                <a:gd name="T8" fmla="*/ 0 w 12"/>
                <a:gd name="T9" fmla="*/ 0 h 16"/>
              </a:gdLst>
              <a:ahLst/>
              <a:cxnLst>
                <a:cxn ang="0">
                  <a:pos x="T0" y="T1"/>
                </a:cxn>
                <a:cxn ang="0">
                  <a:pos x="T2" y="T3"/>
                </a:cxn>
                <a:cxn ang="0">
                  <a:pos x="T4" y="T5"/>
                </a:cxn>
                <a:cxn ang="0">
                  <a:pos x="T6" y="T7"/>
                </a:cxn>
                <a:cxn ang="0">
                  <a:pos x="T8" y="T9"/>
                </a:cxn>
              </a:cxnLst>
              <a:rect l="0" t="0" r="r" b="b"/>
              <a:pathLst>
                <a:path w="12" h="16">
                  <a:moveTo>
                    <a:pt x="0" y="0"/>
                  </a:moveTo>
                  <a:cubicBezTo>
                    <a:pt x="1" y="4"/>
                    <a:pt x="1" y="8"/>
                    <a:pt x="2" y="12"/>
                  </a:cubicBezTo>
                  <a:cubicBezTo>
                    <a:pt x="5" y="14"/>
                    <a:pt x="9" y="15"/>
                    <a:pt x="12" y="16"/>
                  </a:cubicBezTo>
                  <a:cubicBezTo>
                    <a:pt x="10" y="11"/>
                    <a:pt x="8" y="6"/>
                    <a:pt x="6" y="2"/>
                  </a:cubicBezTo>
                  <a:cubicBezTo>
                    <a:pt x="4" y="1"/>
                    <a:pt x="2" y="1"/>
                    <a:pt x="0" y="0"/>
                  </a:cubicBezTo>
                </a:path>
              </a:pathLst>
            </a:custGeom>
            <a:solidFill>
              <a:srgbClr val="FFAF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7" name="Freeform 166"/>
            <p:cNvSpPr>
              <a:spLocks/>
            </p:cNvSpPr>
            <p:nvPr/>
          </p:nvSpPr>
          <p:spPr bwMode="auto">
            <a:xfrm>
              <a:off x="3384700" y="3524598"/>
              <a:ext cx="55562" cy="63500"/>
            </a:xfrm>
            <a:custGeom>
              <a:avLst/>
              <a:gdLst>
                <a:gd name="T0" fmla="*/ 0 w 13"/>
                <a:gd name="T1" fmla="*/ 0 h 15"/>
                <a:gd name="T2" fmla="*/ 6 w 13"/>
                <a:gd name="T3" fmla="*/ 14 h 15"/>
                <a:gd name="T4" fmla="*/ 13 w 13"/>
                <a:gd name="T5" fmla="*/ 15 h 15"/>
                <a:gd name="T6" fmla="*/ 7 w 13"/>
                <a:gd name="T7" fmla="*/ 3 h 15"/>
                <a:gd name="T8" fmla="*/ 0 w 13"/>
                <a:gd name="T9" fmla="*/ 0 h 15"/>
              </a:gdLst>
              <a:ahLst/>
              <a:cxnLst>
                <a:cxn ang="0">
                  <a:pos x="T0" y="T1"/>
                </a:cxn>
                <a:cxn ang="0">
                  <a:pos x="T2" y="T3"/>
                </a:cxn>
                <a:cxn ang="0">
                  <a:pos x="T4" y="T5"/>
                </a:cxn>
                <a:cxn ang="0">
                  <a:pos x="T6" y="T7"/>
                </a:cxn>
                <a:cxn ang="0">
                  <a:pos x="T8" y="T9"/>
                </a:cxn>
              </a:cxnLst>
              <a:rect l="0" t="0" r="r" b="b"/>
              <a:pathLst>
                <a:path w="13" h="15">
                  <a:moveTo>
                    <a:pt x="0" y="0"/>
                  </a:moveTo>
                  <a:cubicBezTo>
                    <a:pt x="2" y="4"/>
                    <a:pt x="4" y="9"/>
                    <a:pt x="6" y="14"/>
                  </a:cubicBezTo>
                  <a:cubicBezTo>
                    <a:pt x="8" y="14"/>
                    <a:pt x="10" y="15"/>
                    <a:pt x="13" y="15"/>
                  </a:cubicBezTo>
                  <a:cubicBezTo>
                    <a:pt x="11" y="11"/>
                    <a:pt x="9" y="7"/>
                    <a:pt x="7" y="3"/>
                  </a:cubicBezTo>
                  <a:cubicBezTo>
                    <a:pt x="5" y="2"/>
                    <a:pt x="2"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8" name="Freeform 167"/>
            <p:cNvSpPr>
              <a:spLocks/>
            </p:cNvSpPr>
            <p:nvPr/>
          </p:nvSpPr>
          <p:spPr bwMode="auto">
            <a:xfrm>
              <a:off x="3138637" y="3269010"/>
              <a:ext cx="134937" cy="144463"/>
            </a:xfrm>
            <a:custGeom>
              <a:avLst/>
              <a:gdLst>
                <a:gd name="T0" fmla="*/ 15 w 32"/>
                <a:gd name="T1" fmla="*/ 0 h 34"/>
                <a:gd name="T2" fmla="*/ 0 w 32"/>
                <a:gd name="T3" fmla="*/ 10 h 34"/>
                <a:gd name="T4" fmla="*/ 0 w 32"/>
                <a:gd name="T5" fmla="*/ 24 h 34"/>
                <a:gd name="T6" fmla="*/ 14 w 32"/>
                <a:gd name="T7" fmla="*/ 34 h 34"/>
                <a:gd name="T8" fmla="*/ 16 w 32"/>
                <a:gd name="T9" fmla="*/ 34 h 34"/>
                <a:gd name="T10" fmla="*/ 22 w 32"/>
                <a:gd name="T11" fmla="*/ 33 h 34"/>
                <a:gd name="T12" fmla="*/ 32 w 32"/>
                <a:gd name="T13" fmla="*/ 17 h 34"/>
                <a:gd name="T14" fmla="*/ 18 w 32"/>
                <a:gd name="T15" fmla="*/ 0 h 34"/>
                <a:gd name="T16" fmla="*/ 15 w 32"/>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4">
                  <a:moveTo>
                    <a:pt x="15" y="0"/>
                  </a:moveTo>
                  <a:cubicBezTo>
                    <a:pt x="9" y="0"/>
                    <a:pt x="2" y="4"/>
                    <a:pt x="0" y="10"/>
                  </a:cubicBezTo>
                  <a:cubicBezTo>
                    <a:pt x="0" y="24"/>
                    <a:pt x="0" y="24"/>
                    <a:pt x="0" y="24"/>
                  </a:cubicBezTo>
                  <a:cubicBezTo>
                    <a:pt x="2" y="29"/>
                    <a:pt x="7" y="34"/>
                    <a:pt x="14" y="34"/>
                  </a:cubicBezTo>
                  <a:cubicBezTo>
                    <a:pt x="14" y="34"/>
                    <a:pt x="15" y="34"/>
                    <a:pt x="16" y="34"/>
                  </a:cubicBezTo>
                  <a:cubicBezTo>
                    <a:pt x="18" y="34"/>
                    <a:pt x="20" y="34"/>
                    <a:pt x="22" y="33"/>
                  </a:cubicBezTo>
                  <a:cubicBezTo>
                    <a:pt x="26" y="28"/>
                    <a:pt x="30" y="23"/>
                    <a:pt x="32" y="17"/>
                  </a:cubicBezTo>
                  <a:cubicBezTo>
                    <a:pt x="32" y="8"/>
                    <a:pt x="26" y="1"/>
                    <a:pt x="18" y="0"/>
                  </a:cubicBezTo>
                  <a:cubicBezTo>
                    <a:pt x="17" y="0"/>
                    <a:pt x="16" y="0"/>
                    <a:pt x="15"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9" name="Freeform 168"/>
            <p:cNvSpPr>
              <a:spLocks/>
            </p:cNvSpPr>
            <p:nvPr/>
          </p:nvSpPr>
          <p:spPr bwMode="auto">
            <a:xfrm>
              <a:off x="3129112" y="3311873"/>
              <a:ext cx="9525" cy="60325"/>
            </a:xfrm>
            <a:custGeom>
              <a:avLst/>
              <a:gdLst>
                <a:gd name="T0" fmla="*/ 2 w 2"/>
                <a:gd name="T1" fmla="*/ 0 h 14"/>
                <a:gd name="T2" fmla="*/ 1 w 2"/>
                <a:gd name="T3" fmla="*/ 5 h 14"/>
                <a:gd name="T4" fmla="*/ 2 w 2"/>
                <a:gd name="T5" fmla="*/ 14 h 14"/>
                <a:gd name="T6" fmla="*/ 2 w 2"/>
                <a:gd name="T7" fmla="*/ 0 h 14"/>
              </a:gdLst>
              <a:ahLst/>
              <a:cxnLst>
                <a:cxn ang="0">
                  <a:pos x="T0" y="T1"/>
                </a:cxn>
                <a:cxn ang="0">
                  <a:pos x="T2" y="T3"/>
                </a:cxn>
                <a:cxn ang="0">
                  <a:pos x="T4" y="T5"/>
                </a:cxn>
                <a:cxn ang="0">
                  <a:pos x="T6" y="T7"/>
                </a:cxn>
              </a:cxnLst>
              <a:rect l="0" t="0" r="r" b="b"/>
              <a:pathLst>
                <a:path w="2" h="14">
                  <a:moveTo>
                    <a:pt x="2" y="0"/>
                  </a:moveTo>
                  <a:cubicBezTo>
                    <a:pt x="1" y="2"/>
                    <a:pt x="1" y="3"/>
                    <a:pt x="1" y="5"/>
                  </a:cubicBezTo>
                  <a:cubicBezTo>
                    <a:pt x="0" y="8"/>
                    <a:pt x="1" y="11"/>
                    <a:pt x="2" y="14"/>
                  </a:cubicBezTo>
                  <a:cubicBezTo>
                    <a:pt x="2" y="0"/>
                    <a:pt x="2" y="0"/>
                    <a:pt x="2" y="0"/>
                  </a:cubicBezTo>
                </a:path>
              </a:pathLst>
            </a:custGeom>
            <a:solidFill>
              <a:srgbClr val="ED8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0" name="Freeform 169"/>
            <p:cNvSpPr>
              <a:spLocks/>
            </p:cNvSpPr>
            <p:nvPr/>
          </p:nvSpPr>
          <p:spPr bwMode="auto">
            <a:xfrm>
              <a:off x="2916387" y="3240435"/>
              <a:ext cx="268287" cy="292100"/>
            </a:xfrm>
            <a:custGeom>
              <a:avLst/>
              <a:gdLst>
                <a:gd name="T0" fmla="*/ 32 w 63"/>
                <a:gd name="T1" fmla="*/ 0 h 69"/>
                <a:gd name="T2" fmla="*/ 44 w 63"/>
                <a:gd name="T3" fmla="*/ 35 h 69"/>
                <a:gd name="T4" fmla="*/ 63 w 63"/>
                <a:gd name="T5" fmla="*/ 53 h 69"/>
                <a:gd name="T6" fmla="*/ 4 w 63"/>
                <a:gd name="T7" fmla="*/ 69 h 69"/>
                <a:gd name="T8" fmla="*/ 32 w 63"/>
                <a:gd name="T9" fmla="*/ 0 h 69"/>
              </a:gdLst>
              <a:ahLst/>
              <a:cxnLst>
                <a:cxn ang="0">
                  <a:pos x="T0" y="T1"/>
                </a:cxn>
                <a:cxn ang="0">
                  <a:pos x="T2" y="T3"/>
                </a:cxn>
                <a:cxn ang="0">
                  <a:pos x="T4" y="T5"/>
                </a:cxn>
                <a:cxn ang="0">
                  <a:pos x="T6" y="T7"/>
                </a:cxn>
                <a:cxn ang="0">
                  <a:pos x="T8" y="T9"/>
                </a:cxn>
              </a:cxnLst>
              <a:rect l="0" t="0" r="r" b="b"/>
              <a:pathLst>
                <a:path w="63" h="69">
                  <a:moveTo>
                    <a:pt x="32" y="0"/>
                  </a:moveTo>
                  <a:cubicBezTo>
                    <a:pt x="32" y="0"/>
                    <a:pt x="31" y="24"/>
                    <a:pt x="44" y="35"/>
                  </a:cubicBezTo>
                  <a:cubicBezTo>
                    <a:pt x="58" y="45"/>
                    <a:pt x="63" y="53"/>
                    <a:pt x="63" y="53"/>
                  </a:cubicBezTo>
                  <a:cubicBezTo>
                    <a:pt x="63" y="53"/>
                    <a:pt x="20" y="56"/>
                    <a:pt x="4" y="69"/>
                  </a:cubicBezTo>
                  <a:cubicBezTo>
                    <a:pt x="4" y="69"/>
                    <a:pt x="0" y="55"/>
                    <a:pt x="32" y="0"/>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1" name="Freeform 170"/>
            <p:cNvSpPr>
              <a:spLocks/>
            </p:cNvSpPr>
            <p:nvPr/>
          </p:nvSpPr>
          <p:spPr bwMode="auto">
            <a:xfrm>
              <a:off x="3002112" y="3430935"/>
              <a:ext cx="157162" cy="38100"/>
            </a:xfrm>
            <a:custGeom>
              <a:avLst/>
              <a:gdLst>
                <a:gd name="T0" fmla="*/ 32 w 37"/>
                <a:gd name="T1" fmla="*/ 0 h 9"/>
                <a:gd name="T2" fmla="*/ 0 w 37"/>
                <a:gd name="T3" fmla="*/ 4 h 9"/>
                <a:gd name="T4" fmla="*/ 10 w 37"/>
                <a:gd name="T5" fmla="*/ 9 h 9"/>
                <a:gd name="T6" fmla="*/ 37 w 37"/>
                <a:gd name="T7" fmla="*/ 5 h 9"/>
                <a:gd name="T8" fmla="*/ 32 w 37"/>
                <a:gd name="T9" fmla="*/ 0 h 9"/>
              </a:gdLst>
              <a:ahLst/>
              <a:cxnLst>
                <a:cxn ang="0">
                  <a:pos x="T0" y="T1"/>
                </a:cxn>
                <a:cxn ang="0">
                  <a:pos x="T2" y="T3"/>
                </a:cxn>
                <a:cxn ang="0">
                  <a:pos x="T4" y="T5"/>
                </a:cxn>
                <a:cxn ang="0">
                  <a:pos x="T6" y="T7"/>
                </a:cxn>
                <a:cxn ang="0">
                  <a:pos x="T8" y="T9"/>
                </a:cxn>
              </a:cxnLst>
              <a:rect l="0" t="0" r="r" b="b"/>
              <a:pathLst>
                <a:path w="37" h="9">
                  <a:moveTo>
                    <a:pt x="32" y="0"/>
                  </a:moveTo>
                  <a:cubicBezTo>
                    <a:pt x="21" y="0"/>
                    <a:pt x="10" y="1"/>
                    <a:pt x="0" y="4"/>
                  </a:cubicBezTo>
                  <a:cubicBezTo>
                    <a:pt x="4" y="6"/>
                    <a:pt x="7" y="7"/>
                    <a:pt x="10" y="9"/>
                  </a:cubicBezTo>
                  <a:cubicBezTo>
                    <a:pt x="19" y="7"/>
                    <a:pt x="29" y="6"/>
                    <a:pt x="37" y="5"/>
                  </a:cubicBezTo>
                  <a:cubicBezTo>
                    <a:pt x="35" y="3"/>
                    <a:pt x="33" y="1"/>
                    <a:pt x="32"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2" name="Freeform 171"/>
            <p:cNvSpPr>
              <a:spLocks/>
            </p:cNvSpPr>
            <p:nvPr/>
          </p:nvSpPr>
          <p:spPr bwMode="auto">
            <a:xfrm>
              <a:off x="2916387" y="3218210"/>
              <a:ext cx="280987" cy="331788"/>
            </a:xfrm>
            <a:custGeom>
              <a:avLst/>
              <a:gdLst>
                <a:gd name="T0" fmla="*/ 30 w 66"/>
                <a:gd name="T1" fmla="*/ 5 h 78"/>
                <a:gd name="T2" fmla="*/ 35 w 66"/>
                <a:gd name="T3" fmla="*/ 32 h 78"/>
                <a:gd name="T4" fmla="*/ 60 w 66"/>
                <a:gd name="T5" fmla="*/ 59 h 78"/>
                <a:gd name="T6" fmla="*/ 62 w 66"/>
                <a:gd name="T7" fmla="*/ 55 h 78"/>
                <a:gd name="T8" fmla="*/ 2 w 66"/>
                <a:gd name="T9" fmla="*/ 72 h 78"/>
                <a:gd name="T10" fmla="*/ 7 w 66"/>
                <a:gd name="T11" fmla="*/ 74 h 78"/>
                <a:gd name="T12" fmla="*/ 9 w 66"/>
                <a:gd name="T13" fmla="*/ 61 h 78"/>
                <a:gd name="T14" fmla="*/ 35 w 66"/>
                <a:gd name="T15" fmla="*/ 7 h 78"/>
                <a:gd name="T16" fmla="*/ 30 w 66"/>
                <a:gd name="T17" fmla="*/ 3 h 78"/>
                <a:gd name="T18" fmla="*/ 3 w 66"/>
                <a:gd name="T19" fmla="*/ 60 h 78"/>
                <a:gd name="T20" fmla="*/ 1 w 66"/>
                <a:gd name="T21" fmla="*/ 75 h 78"/>
                <a:gd name="T22" fmla="*/ 6 w 66"/>
                <a:gd name="T23" fmla="*/ 77 h 78"/>
                <a:gd name="T24" fmla="*/ 63 w 66"/>
                <a:gd name="T25" fmla="*/ 60 h 78"/>
                <a:gd name="T26" fmla="*/ 65 w 66"/>
                <a:gd name="T27" fmla="*/ 56 h 78"/>
                <a:gd name="T28" fmla="*/ 43 w 66"/>
                <a:gd name="T29" fmla="*/ 35 h 78"/>
                <a:gd name="T30" fmla="*/ 35 w 66"/>
                <a:gd name="T31" fmla="*/ 5 h 78"/>
                <a:gd name="T32" fmla="*/ 30 w 66"/>
                <a:gd name="T33" fmla="*/ 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78">
                  <a:moveTo>
                    <a:pt x="30" y="5"/>
                  </a:moveTo>
                  <a:cubicBezTo>
                    <a:pt x="29" y="14"/>
                    <a:pt x="31" y="23"/>
                    <a:pt x="35" y="32"/>
                  </a:cubicBezTo>
                  <a:cubicBezTo>
                    <a:pt x="40" y="43"/>
                    <a:pt x="53" y="49"/>
                    <a:pt x="60" y="59"/>
                  </a:cubicBezTo>
                  <a:cubicBezTo>
                    <a:pt x="61" y="58"/>
                    <a:pt x="62" y="56"/>
                    <a:pt x="62" y="55"/>
                  </a:cubicBezTo>
                  <a:cubicBezTo>
                    <a:pt x="43" y="56"/>
                    <a:pt x="18" y="59"/>
                    <a:pt x="2" y="72"/>
                  </a:cubicBezTo>
                  <a:cubicBezTo>
                    <a:pt x="4" y="73"/>
                    <a:pt x="5" y="73"/>
                    <a:pt x="7" y="74"/>
                  </a:cubicBezTo>
                  <a:cubicBezTo>
                    <a:pt x="6" y="70"/>
                    <a:pt x="8" y="64"/>
                    <a:pt x="9" y="61"/>
                  </a:cubicBezTo>
                  <a:cubicBezTo>
                    <a:pt x="14" y="42"/>
                    <a:pt x="25" y="24"/>
                    <a:pt x="35" y="7"/>
                  </a:cubicBezTo>
                  <a:cubicBezTo>
                    <a:pt x="36" y="4"/>
                    <a:pt x="32" y="0"/>
                    <a:pt x="30" y="3"/>
                  </a:cubicBezTo>
                  <a:cubicBezTo>
                    <a:pt x="20" y="21"/>
                    <a:pt x="9" y="40"/>
                    <a:pt x="3" y="60"/>
                  </a:cubicBezTo>
                  <a:cubicBezTo>
                    <a:pt x="2" y="64"/>
                    <a:pt x="0" y="70"/>
                    <a:pt x="1" y="75"/>
                  </a:cubicBezTo>
                  <a:cubicBezTo>
                    <a:pt x="2" y="77"/>
                    <a:pt x="4" y="78"/>
                    <a:pt x="6" y="77"/>
                  </a:cubicBezTo>
                  <a:cubicBezTo>
                    <a:pt x="21" y="65"/>
                    <a:pt x="44" y="62"/>
                    <a:pt x="63" y="60"/>
                  </a:cubicBezTo>
                  <a:cubicBezTo>
                    <a:pt x="65" y="60"/>
                    <a:pt x="66" y="57"/>
                    <a:pt x="65" y="56"/>
                  </a:cubicBezTo>
                  <a:cubicBezTo>
                    <a:pt x="59" y="47"/>
                    <a:pt x="50" y="42"/>
                    <a:pt x="43" y="35"/>
                  </a:cubicBezTo>
                  <a:cubicBezTo>
                    <a:pt x="37" y="27"/>
                    <a:pt x="35" y="15"/>
                    <a:pt x="35" y="5"/>
                  </a:cubicBezTo>
                  <a:cubicBezTo>
                    <a:pt x="35" y="2"/>
                    <a:pt x="30" y="1"/>
                    <a:pt x="30"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3" name="Freeform 172"/>
            <p:cNvSpPr>
              <a:spLocks/>
            </p:cNvSpPr>
            <p:nvPr/>
          </p:nvSpPr>
          <p:spPr bwMode="auto">
            <a:xfrm>
              <a:off x="3184675" y="3227735"/>
              <a:ext cx="242887" cy="301625"/>
            </a:xfrm>
            <a:custGeom>
              <a:avLst/>
              <a:gdLst>
                <a:gd name="T0" fmla="*/ 0 w 57"/>
                <a:gd name="T1" fmla="*/ 56 h 71"/>
                <a:gd name="T2" fmla="*/ 32 w 57"/>
                <a:gd name="T3" fmla="*/ 0 h 71"/>
                <a:gd name="T4" fmla="*/ 57 w 57"/>
                <a:gd name="T5" fmla="*/ 71 h 71"/>
                <a:gd name="T6" fmla="*/ 0 w 57"/>
                <a:gd name="T7" fmla="*/ 56 h 71"/>
              </a:gdLst>
              <a:ahLst/>
              <a:cxnLst>
                <a:cxn ang="0">
                  <a:pos x="T0" y="T1"/>
                </a:cxn>
                <a:cxn ang="0">
                  <a:pos x="T2" y="T3"/>
                </a:cxn>
                <a:cxn ang="0">
                  <a:pos x="T4" y="T5"/>
                </a:cxn>
                <a:cxn ang="0">
                  <a:pos x="T6" y="T7"/>
                </a:cxn>
              </a:cxnLst>
              <a:rect l="0" t="0" r="r" b="b"/>
              <a:pathLst>
                <a:path w="57" h="71">
                  <a:moveTo>
                    <a:pt x="0" y="56"/>
                  </a:moveTo>
                  <a:cubicBezTo>
                    <a:pt x="0" y="56"/>
                    <a:pt x="27" y="42"/>
                    <a:pt x="32" y="0"/>
                  </a:cubicBezTo>
                  <a:cubicBezTo>
                    <a:pt x="32" y="0"/>
                    <a:pt x="56" y="44"/>
                    <a:pt x="57" y="71"/>
                  </a:cubicBezTo>
                  <a:cubicBezTo>
                    <a:pt x="57" y="71"/>
                    <a:pt x="14" y="54"/>
                    <a:pt x="0" y="56"/>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4" name="Freeform 173"/>
            <p:cNvSpPr>
              <a:spLocks/>
            </p:cNvSpPr>
            <p:nvPr/>
          </p:nvSpPr>
          <p:spPr bwMode="auto">
            <a:xfrm>
              <a:off x="3222775" y="3410298"/>
              <a:ext cx="192087" cy="96838"/>
            </a:xfrm>
            <a:custGeom>
              <a:avLst/>
              <a:gdLst>
                <a:gd name="T0" fmla="*/ 10 w 45"/>
                <a:gd name="T1" fmla="*/ 0 h 23"/>
                <a:gd name="T2" fmla="*/ 0 w 45"/>
                <a:gd name="T3" fmla="*/ 10 h 23"/>
                <a:gd name="T4" fmla="*/ 45 w 45"/>
                <a:gd name="T5" fmla="*/ 23 h 23"/>
                <a:gd name="T6" fmla="*/ 42 w 45"/>
                <a:gd name="T7" fmla="*/ 8 h 23"/>
                <a:gd name="T8" fmla="*/ 10 w 45"/>
                <a:gd name="T9" fmla="*/ 0 h 23"/>
              </a:gdLst>
              <a:ahLst/>
              <a:cxnLst>
                <a:cxn ang="0">
                  <a:pos x="T0" y="T1"/>
                </a:cxn>
                <a:cxn ang="0">
                  <a:pos x="T2" y="T3"/>
                </a:cxn>
                <a:cxn ang="0">
                  <a:pos x="T4" y="T5"/>
                </a:cxn>
                <a:cxn ang="0">
                  <a:pos x="T6" y="T7"/>
                </a:cxn>
                <a:cxn ang="0">
                  <a:pos x="T8" y="T9"/>
                </a:cxn>
              </a:cxnLst>
              <a:rect l="0" t="0" r="r" b="b"/>
              <a:pathLst>
                <a:path w="45" h="23">
                  <a:moveTo>
                    <a:pt x="10" y="0"/>
                  </a:moveTo>
                  <a:cubicBezTo>
                    <a:pt x="7" y="3"/>
                    <a:pt x="4" y="7"/>
                    <a:pt x="0" y="10"/>
                  </a:cubicBezTo>
                  <a:cubicBezTo>
                    <a:pt x="15" y="11"/>
                    <a:pt x="31" y="18"/>
                    <a:pt x="45" y="23"/>
                  </a:cubicBezTo>
                  <a:cubicBezTo>
                    <a:pt x="44" y="18"/>
                    <a:pt x="43" y="13"/>
                    <a:pt x="42" y="8"/>
                  </a:cubicBezTo>
                  <a:cubicBezTo>
                    <a:pt x="31" y="7"/>
                    <a:pt x="19" y="6"/>
                    <a:pt x="10"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5" name="Freeform 174"/>
            <p:cNvSpPr>
              <a:spLocks/>
            </p:cNvSpPr>
            <p:nvPr/>
          </p:nvSpPr>
          <p:spPr bwMode="auto">
            <a:xfrm>
              <a:off x="3164037" y="3210273"/>
              <a:ext cx="276225" cy="331788"/>
            </a:xfrm>
            <a:custGeom>
              <a:avLst/>
              <a:gdLst>
                <a:gd name="T0" fmla="*/ 6 w 65"/>
                <a:gd name="T1" fmla="*/ 62 h 78"/>
                <a:gd name="T2" fmla="*/ 40 w 65"/>
                <a:gd name="T3" fmla="*/ 4 h 78"/>
                <a:gd name="T4" fmla="*/ 35 w 65"/>
                <a:gd name="T5" fmla="*/ 5 h 78"/>
                <a:gd name="T6" fmla="*/ 59 w 65"/>
                <a:gd name="T7" fmla="*/ 75 h 78"/>
                <a:gd name="T8" fmla="*/ 63 w 65"/>
                <a:gd name="T9" fmla="*/ 72 h 78"/>
                <a:gd name="T10" fmla="*/ 4 w 65"/>
                <a:gd name="T11" fmla="*/ 57 h 78"/>
                <a:gd name="T12" fmla="*/ 5 w 65"/>
                <a:gd name="T13" fmla="*/ 62 h 78"/>
                <a:gd name="T14" fmla="*/ 39 w 65"/>
                <a:gd name="T15" fmla="*/ 69 h 78"/>
                <a:gd name="T16" fmla="*/ 61 w 65"/>
                <a:gd name="T17" fmla="*/ 77 h 78"/>
                <a:gd name="T18" fmla="*/ 65 w 65"/>
                <a:gd name="T19" fmla="*/ 74 h 78"/>
                <a:gd name="T20" fmla="*/ 40 w 65"/>
                <a:gd name="T21" fmla="*/ 3 h 78"/>
                <a:gd name="T22" fmla="*/ 35 w 65"/>
                <a:gd name="T23" fmla="*/ 3 h 78"/>
                <a:gd name="T24" fmla="*/ 4 w 65"/>
                <a:gd name="T25" fmla="*/ 57 h 78"/>
                <a:gd name="T26" fmla="*/ 6 w 65"/>
                <a:gd name="T27" fmla="*/ 6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78">
                  <a:moveTo>
                    <a:pt x="6" y="62"/>
                  </a:moveTo>
                  <a:cubicBezTo>
                    <a:pt x="27" y="52"/>
                    <a:pt x="37" y="26"/>
                    <a:pt x="40" y="4"/>
                  </a:cubicBezTo>
                  <a:cubicBezTo>
                    <a:pt x="38" y="4"/>
                    <a:pt x="37" y="5"/>
                    <a:pt x="35" y="5"/>
                  </a:cubicBezTo>
                  <a:cubicBezTo>
                    <a:pt x="46" y="26"/>
                    <a:pt x="58" y="51"/>
                    <a:pt x="59" y="75"/>
                  </a:cubicBezTo>
                  <a:cubicBezTo>
                    <a:pt x="61" y="74"/>
                    <a:pt x="62" y="73"/>
                    <a:pt x="63" y="72"/>
                  </a:cubicBezTo>
                  <a:cubicBezTo>
                    <a:pt x="45" y="65"/>
                    <a:pt x="24" y="55"/>
                    <a:pt x="4" y="57"/>
                  </a:cubicBezTo>
                  <a:cubicBezTo>
                    <a:pt x="1" y="57"/>
                    <a:pt x="2" y="63"/>
                    <a:pt x="5" y="62"/>
                  </a:cubicBezTo>
                  <a:cubicBezTo>
                    <a:pt x="16" y="62"/>
                    <a:pt x="28" y="66"/>
                    <a:pt x="39" y="69"/>
                  </a:cubicBezTo>
                  <a:cubicBezTo>
                    <a:pt x="46" y="72"/>
                    <a:pt x="54" y="75"/>
                    <a:pt x="61" y="77"/>
                  </a:cubicBezTo>
                  <a:cubicBezTo>
                    <a:pt x="63" y="78"/>
                    <a:pt x="65" y="76"/>
                    <a:pt x="65" y="74"/>
                  </a:cubicBezTo>
                  <a:cubicBezTo>
                    <a:pt x="63" y="49"/>
                    <a:pt x="52" y="24"/>
                    <a:pt x="40" y="3"/>
                  </a:cubicBezTo>
                  <a:cubicBezTo>
                    <a:pt x="39" y="0"/>
                    <a:pt x="35" y="0"/>
                    <a:pt x="35" y="3"/>
                  </a:cubicBezTo>
                  <a:cubicBezTo>
                    <a:pt x="32" y="23"/>
                    <a:pt x="22" y="47"/>
                    <a:pt x="4" y="57"/>
                  </a:cubicBezTo>
                  <a:cubicBezTo>
                    <a:pt x="0" y="58"/>
                    <a:pt x="3" y="64"/>
                    <a:pt x="6" y="6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6" name="Freeform 175"/>
            <p:cNvSpPr>
              <a:spLocks/>
            </p:cNvSpPr>
            <p:nvPr/>
          </p:nvSpPr>
          <p:spPr bwMode="auto">
            <a:xfrm>
              <a:off x="3032275" y="3451573"/>
              <a:ext cx="157162" cy="161925"/>
            </a:xfrm>
            <a:custGeom>
              <a:avLst/>
              <a:gdLst>
                <a:gd name="T0" fmla="*/ 35 w 37"/>
                <a:gd name="T1" fmla="*/ 4 h 38"/>
                <a:gd name="T2" fmla="*/ 11 w 37"/>
                <a:gd name="T3" fmla="*/ 15 h 38"/>
                <a:gd name="T4" fmla="*/ 0 w 37"/>
                <a:gd name="T5" fmla="*/ 38 h 38"/>
                <a:gd name="T6" fmla="*/ 21 w 37"/>
                <a:gd name="T7" fmla="*/ 31 h 38"/>
                <a:gd name="T8" fmla="*/ 37 w 37"/>
                <a:gd name="T9" fmla="*/ 8 h 38"/>
                <a:gd name="T10" fmla="*/ 35 w 37"/>
                <a:gd name="T11" fmla="*/ 4 h 38"/>
              </a:gdLst>
              <a:ahLst/>
              <a:cxnLst>
                <a:cxn ang="0">
                  <a:pos x="T0" y="T1"/>
                </a:cxn>
                <a:cxn ang="0">
                  <a:pos x="T2" y="T3"/>
                </a:cxn>
                <a:cxn ang="0">
                  <a:pos x="T4" y="T5"/>
                </a:cxn>
                <a:cxn ang="0">
                  <a:pos x="T6" y="T7"/>
                </a:cxn>
                <a:cxn ang="0">
                  <a:pos x="T8" y="T9"/>
                </a:cxn>
                <a:cxn ang="0">
                  <a:pos x="T10" y="T11"/>
                </a:cxn>
              </a:cxnLst>
              <a:rect l="0" t="0" r="r" b="b"/>
              <a:pathLst>
                <a:path w="37" h="38">
                  <a:moveTo>
                    <a:pt x="35" y="4"/>
                  </a:moveTo>
                  <a:cubicBezTo>
                    <a:pt x="31" y="0"/>
                    <a:pt x="15" y="11"/>
                    <a:pt x="11" y="15"/>
                  </a:cubicBezTo>
                  <a:cubicBezTo>
                    <a:pt x="4" y="20"/>
                    <a:pt x="2" y="30"/>
                    <a:pt x="0" y="38"/>
                  </a:cubicBezTo>
                  <a:cubicBezTo>
                    <a:pt x="6" y="33"/>
                    <a:pt x="14" y="37"/>
                    <a:pt x="21" y="31"/>
                  </a:cubicBezTo>
                  <a:cubicBezTo>
                    <a:pt x="28" y="25"/>
                    <a:pt x="34" y="16"/>
                    <a:pt x="37" y="8"/>
                  </a:cubicBezTo>
                  <a:cubicBezTo>
                    <a:pt x="35" y="4"/>
                    <a:pt x="35" y="4"/>
                    <a:pt x="35" y="4"/>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7" name="Freeform 176"/>
            <p:cNvSpPr>
              <a:spLocks/>
            </p:cNvSpPr>
            <p:nvPr/>
          </p:nvSpPr>
          <p:spPr bwMode="auto">
            <a:xfrm>
              <a:off x="3138637" y="3478560"/>
              <a:ext cx="38100" cy="50800"/>
            </a:xfrm>
            <a:custGeom>
              <a:avLst/>
              <a:gdLst>
                <a:gd name="T0" fmla="*/ 6 w 9"/>
                <a:gd name="T1" fmla="*/ 0 h 12"/>
                <a:gd name="T2" fmla="*/ 5 w 9"/>
                <a:gd name="T3" fmla="*/ 0 h 12"/>
                <a:gd name="T4" fmla="*/ 0 w 9"/>
                <a:gd name="T5" fmla="*/ 9 h 12"/>
                <a:gd name="T6" fmla="*/ 4 w 9"/>
                <a:gd name="T7" fmla="*/ 12 h 12"/>
                <a:gd name="T8" fmla="*/ 9 w 9"/>
                <a:gd name="T9" fmla="*/ 1 h 12"/>
                <a:gd name="T10" fmla="*/ 8 w 9"/>
                <a:gd name="T11" fmla="*/ 1 h 12"/>
                <a:gd name="T12" fmla="*/ 6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6" y="0"/>
                  </a:moveTo>
                  <a:cubicBezTo>
                    <a:pt x="6" y="0"/>
                    <a:pt x="5" y="0"/>
                    <a:pt x="5" y="0"/>
                  </a:cubicBezTo>
                  <a:cubicBezTo>
                    <a:pt x="3" y="4"/>
                    <a:pt x="1" y="7"/>
                    <a:pt x="0" y="9"/>
                  </a:cubicBezTo>
                  <a:cubicBezTo>
                    <a:pt x="1" y="10"/>
                    <a:pt x="3" y="11"/>
                    <a:pt x="4" y="12"/>
                  </a:cubicBezTo>
                  <a:cubicBezTo>
                    <a:pt x="6" y="8"/>
                    <a:pt x="8" y="5"/>
                    <a:pt x="9" y="1"/>
                  </a:cubicBezTo>
                  <a:cubicBezTo>
                    <a:pt x="9" y="1"/>
                    <a:pt x="9" y="1"/>
                    <a:pt x="8" y="1"/>
                  </a:cubicBezTo>
                  <a:cubicBezTo>
                    <a:pt x="8" y="0"/>
                    <a:pt x="7" y="0"/>
                    <a:pt x="6"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8" name="Freeform 177"/>
            <p:cNvSpPr>
              <a:spLocks/>
            </p:cNvSpPr>
            <p:nvPr/>
          </p:nvSpPr>
          <p:spPr bwMode="auto">
            <a:xfrm>
              <a:off x="3014812" y="3443635"/>
              <a:ext cx="190500" cy="187325"/>
            </a:xfrm>
            <a:custGeom>
              <a:avLst/>
              <a:gdLst>
                <a:gd name="T0" fmla="*/ 41 w 45"/>
                <a:gd name="T1" fmla="*/ 4 h 44"/>
                <a:gd name="T2" fmla="*/ 20 w 45"/>
                <a:gd name="T3" fmla="*/ 10 h 44"/>
                <a:gd name="T4" fmla="*/ 1 w 45"/>
                <a:gd name="T5" fmla="*/ 39 h 44"/>
                <a:gd name="T6" fmla="*/ 5 w 45"/>
                <a:gd name="T7" fmla="*/ 42 h 44"/>
                <a:gd name="T8" fmla="*/ 20 w 45"/>
                <a:gd name="T9" fmla="*/ 39 h 44"/>
                <a:gd name="T10" fmla="*/ 29 w 45"/>
                <a:gd name="T11" fmla="*/ 33 h 44"/>
                <a:gd name="T12" fmla="*/ 43 w 45"/>
                <a:gd name="T13" fmla="*/ 11 h 44"/>
                <a:gd name="T14" fmla="*/ 38 w 45"/>
                <a:gd name="T15" fmla="*/ 9 h 44"/>
                <a:gd name="T16" fmla="*/ 24 w 45"/>
                <a:gd name="T17" fmla="*/ 30 h 44"/>
                <a:gd name="T18" fmla="*/ 2 w 45"/>
                <a:gd name="T19" fmla="*/ 38 h 44"/>
                <a:gd name="T20" fmla="*/ 6 w 45"/>
                <a:gd name="T21" fmla="*/ 41 h 44"/>
                <a:gd name="T22" fmla="*/ 19 w 45"/>
                <a:gd name="T23" fmla="*/ 18 h 44"/>
                <a:gd name="T24" fmla="*/ 37 w 45"/>
                <a:gd name="T25" fmla="*/ 9 h 44"/>
                <a:gd name="T26" fmla="*/ 41 w 45"/>
                <a:gd name="T27" fmla="*/ 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44">
                  <a:moveTo>
                    <a:pt x="41" y="4"/>
                  </a:moveTo>
                  <a:cubicBezTo>
                    <a:pt x="34" y="0"/>
                    <a:pt x="25" y="7"/>
                    <a:pt x="20" y="10"/>
                  </a:cubicBezTo>
                  <a:cubicBezTo>
                    <a:pt x="9" y="17"/>
                    <a:pt x="5" y="27"/>
                    <a:pt x="1" y="39"/>
                  </a:cubicBezTo>
                  <a:cubicBezTo>
                    <a:pt x="0" y="42"/>
                    <a:pt x="3" y="44"/>
                    <a:pt x="5" y="42"/>
                  </a:cubicBezTo>
                  <a:cubicBezTo>
                    <a:pt x="10" y="40"/>
                    <a:pt x="15" y="40"/>
                    <a:pt x="20" y="39"/>
                  </a:cubicBezTo>
                  <a:cubicBezTo>
                    <a:pt x="23" y="38"/>
                    <a:pt x="26" y="36"/>
                    <a:pt x="29" y="33"/>
                  </a:cubicBezTo>
                  <a:cubicBezTo>
                    <a:pt x="35" y="28"/>
                    <a:pt x="41" y="20"/>
                    <a:pt x="43" y="11"/>
                  </a:cubicBezTo>
                  <a:cubicBezTo>
                    <a:pt x="45" y="8"/>
                    <a:pt x="39" y="6"/>
                    <a:pt x="38" y="9"/>
                  </a:cubicBezTo>
                  <a:cubicBezTo>
                    <a:pt x="35" y="18"/>
                    <a:pt x="30" y="25"/>
                    <a:pt x="24" y="30"/>
                  </a:cubicBezTo>
                  <a:cubicBezTo>
                    <a:pt x="18" y="35"/>
                    <a:pt x="9" y="34"/>
                    <a:pt x="2" y="38"/>
                  </a:cubicBezTo>
                  <a:cubicBezTo>
                    <a:pt x="3" y="39"/>
                    <a:pt x="5" y="40"/>
                    <a:pt x="6" y="41"/>
                  </a:cubicBezTo>
                  <a:cubicBezTo>
                    <a:pt x="9" y="32"/>
                    <a:pt x="11" y="24"/>
                    <a:pt x="19" y="18"/>
                  </a:cubicBezTo>
                  <a:cubicBezTo>
                    <a:pt x="21" y="16"/>
                    <a:pt x="33" y="6"/>
                    <a:pt x="37" y="9"/>
                  </a:cubicBezTo>
                  <a:cubicBezTo>
                    <a:pt x="40" y="11"/>
                    <a:pt x="44" y="6"/>
                    <a:pt x="41"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9" name="Freeform 178"/>
            <p:cNvSpPr>
              <a:spLocks/>
            </p:cNvSpPr>
            <p:nvPr/>
          </p:nvSpPr>
          <p:spPr bwMode="auto">
            <a:xfrm>
              <a:off x="3202137" y="3438873"/>
              <a:ext cx="119062" cy="192088"/>
            </a:xfrm>
            <a:custGeom>
              <a:avLst/>
              <a:gdLst>
                <a:gd name="T0" fmla="*/ 25 w 28"/>
                <a:gd name="T1" fmla="*/ 44 h 45"/>
                <a:gd name="T2" fmla="*/ 26 w 28"/>
                <a:gd name="T3" fmla="*/ 45 h 45"/>
                <a:gd name="T4" fmla="*/ 25 w 28"/>
                <a:gd name="T5" fmla="*/ 23 h 45"/>
                <a:gd name="T6" fmla="*/ 4 w 28"/>
                <a:gd name="T7" fmla="*/ 4 h 45"/>
                <a:gd name="T8" fmla="*/ 6 w 28"/>
                <a:gd name="T9" fmla="*/ 28 h 45"/>
                <a:gd name="T10" fmla="*/ 25 w 28"/>
                <a:gd name="T11" fmla="*/ 44 h 45"/>
              </a:gdLst>
              <a:ahLst/>
              <a:cxnLst>
                <a:cxn ang="0">
                  <a:pos x="T0" y="T1"/>
                </a:cxn>
                <a:cxn ang="0">
                  <a:pos x="T2" y="T3"/>
                </a:cxn>
                <a:cxn ang="0">
                  <a:pos x="T4" y="T5"/>
                </a:cxn>
                <a:cxn ang="0">
                  <a:pos x="T6" y="T7"/>
                </a:cxn>
                <a:cxn ang="0">
                  <a:pos x="T8" y="T9"/>
                </a:cxn>
                <a:cxn ang="0">
                  <a:pos x="T10" y="T11"/>
                </a:cxn>
              </a:cxnLst>
              <a:rect l="0" t="0" r="r" b="b"/>
              <a:pathLst>
                <a:path w="28" h="45">
                  <a:moveTo>
                    <a:pt x="25" y="44"/>
                  </a:moveTo>
                  <a:cubicBezTo>
                    <a:pt x="25" y="44"/>
                    <a:pt x="25" y="45"/>
                    <a:pt x="26" y="45"/>
                  </a:cubicBezTo>
                  <a:cubicBezTo>
                    <a:pt x="27" y="37"/>
                    <a:pt x="28" y="30"/>
                    <a:pt x="25" y="23"/>
                  </a:cubicBezTo>
                  <a:cubicBezTo>
                    <a:pt x="23" y="18"/>
                    <a:pt x="7" y="0"/>
                    <a:pt x="4" y="4"/>
                  </a:cubicBezTo>
                  <a:cubicBezTo>
                    <a:pt x="0" y="8"/>
                    <a:pt x="4" y="24"/>
                    <a:pt x="6" y="28"/>
                  </a:cubicBezTo>
                  <a:cubicBezTo>
                    <a:pt x="9" y="36"/>
                    <a:pt x="18" y="39"/>
                    <a:pt x="25" y="44"/>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0" name="Freeform 179"/>
            <p:cNvSpPr>
              <a:spLocks/>
            </p:cNvSpPr>
            <p:nvPr/>
          </p:nvSpPr>
          <p:spPr bwMode="auto">
            <a:xfrm>
              <a:off x="3210075" y="3456335"/>
              <a:ext cx="22225" cy="17463"/>
            </a:xfrm>
            <a:custGeom>
              <a:avLst/>
              <a:gdLst>
                <a:gd name="T0" fmla="*/ 3 w 5"/>
                <a:gd name="T1" fmla="*/ 0 h 4"/>
                <a:gd name="T2" fmla="*/ 2 w 5"/>
                <a:gd name="T3" fmla="*/ 0 h 4"/>
                <a:gd name="T4" fmla="*/ 0 w 5"/>
                <a:gd name="T5" fmla="*/ 4 h 4"/>
                <a:gd name="T6" fmla="*/ 0 w 5"/>
                <a:gd name="T7" fmla="*/ 4 h 4"/>
                <a:gd name="T8" fmla="*/ 2 w 5"/>
                <a:gd name="T9" fmla="*/ 0 h 4"/>
                <a:gd name="T10" fmla="*/ 3 w 5"/>
                <a:gd name="T11" fmla="*/ 0 h 4"/>
                <a:gd name="T12" fmla="*/ 5 w 5"/>
                <a:gd name="T13" fmla="*/ 0 h 4"/>
                <a:gd name="T14" fmla="*/ 3 w 5"/>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4">
                  <a:moveTo>
                    <a:pt x="3" y="0"/>
                  </a:moveTo>
                  <a:cubicBezTo>
                    <a:pt x="2" y="0"/>
                    <a:pt x="2" y="0"/>
                    <a:pt x="2" y="0"/>
                  </a:cubicBezTo>
                  <a:cubicBezTo>
                    <a:pt x="1" y="1"/>
                    <a:pt x="0" y="3"/>
                    <a:pt x="0" y="4"/>
                  </a:cubicBezTo>
                  <a:cubicBezTo>
                    <a:pt x="0" y="4"/>
                    <a:pt x="0" y="4"/>
                    <a:pt x="0" y="4"/>
                  </a:cubicBezTo>
                  <a:cubicBezTo>
                    <a:pt x="0" y="3"/>
                    <a:pt x="1" y="1"/>
                    <a:pt x="2" y="0"/>
                  </a:cubicBezTo>
                  <a:cubicBezTo>
                    <a:pt x="2" y="0"/>
                    <a:pt x="2" y="0"/>
                    <a:pt x="3" y="0"/>
                  </a:cubicBezTo>
                  <a:cubicBezTo>
                    <a:pt x="4" y="0"/>
                    <a:pt x="5" y="0"/>
                    <a:pt x="5" y="0"/>
                  </a:cubicBezTo>
                  <a:cubicBezTo>
                    <a:pt x="5" y="0"/>
                    <a:pt x="4" y="0"/>
                    <a:pt x="3" y="0"/>
                  </a:cubicBezTo>
                </a:path>
              </a:pathLst>
            </a:custGeom>
            <a:solidFill>
              <a:srgbClr val="39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1" name="Freeform 180"/>
            <p:cNvSpPr>
              <a:spLocks/>
            </p:cNvSpPr>
            <p:nvPr/>
          </p:nvSpPr>
          <p:spPr bwMode="auto">
            <a:xfrm>
              <a:off x="3210075" y="3456335"/>
              <a:ext cx="60325" cy="127000"/>
            </a:xfrm>
            <a:custGeom>
              <a:avLst/>
              <a:gdLst>
                <a:gd name="T0" fmla="*/ 3 w 14"/>
                <a:gd name="T1" fmla="*/ 0 h 30"/>
                <a:gd name="T2" fmla="*/ 2 w 14"/>
                <a:gd name="T3" fmla="*/ 0 h 30"/>
                <a:gd name="T4" fmla="*/ 0 w 14"/>
                <a:gd name="T5" fmla="*/ 4 h 30"/>
                <a:gd name="T6" fmla="*/ 0 w 14"/>
                <a:gd name="T7" fmla="*/ 6 h 30"/>
                <a:gd name="T8" fmla="*/ 4 w 14"/>
                <a:gd name="T9" fmla="*/ 24 h 30"/>
                <a:gd name="T10" fmla="*/ 4 w 14"/>
                <a:gd name="T11" fmla="*/ 25 h 30"/>
                <a:gd name="T12" fmla="*/ 14 w 14"/>
                <a:gd name="T13" fmla="*/ 30 h 30"/>
                <a:gd name="T14" fmla="*/ 7 w 14"/>
                <a:gd name="T15" fmla="*/ 1 h 30"/>
                <a:gd name="T16" fmla="*/ 5 w 14"/>
                <a:gd name="T17" fmla="*/ 0 h 30"/>
                <a:gd name="T18" fmla="*/ 3 w 14"/>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30">
                  <a:moveTo>
                    <a:pt x="3" y="0"/>
                  </a:moveTo>
                  <a:cubicBezTo>
                    <a:pt x="2" y="0"/>
                    <a:pt x="2" y="0"/>
                    <a:pt x="2" y="0"/>
                  </a:cubicBezTo>
                  <a:cubicBezTo>
                    <a:pt x="1" y="1"/>
                    <a:pt x="0" y="3"/>
                    <a:pt x="0" y="4"/>
                  </a:cubicBezTo>
                  <a:cubicBezTo>
                    <a:pt x="0" y="5"/>
                    <a:pt x="0" y="6"/>
                    <a:pt x="0" y="6"/>
                  </a:cubicBezTo>
                  <a:cubicBezTo>
                    <a:pt x="0" y="13"/>
                    <a:pt x="2" y="21"/>
                    <a:pt x="4" y="24"/>
                  </a:cubicBezTo>
                  <a:cubicBezTo>
                    <a:pt x="4" y="25"/>
                    <a:pt x="4" y="25"/>
                    <a:pt x="4" y="25"/>
                  </a:cubicBezTo>
                  <a:cubicBezTo>
                    <a:pt x="7" y="27"/>
                    <a:pt x="11" y="29"/>
                    <a:pt x="14" y="30"/>
                  </a:cubicBezTo>
                  <a:cubicBezTo>
                    <a:pt x="11" y="21"/>
                    <a:pt x="9" y="11"/>
                    <a:pt x="7" y="1"/>
                  </a:cubicBezTo>
                  <a:cubicBezTo>
                    <a:pt x="7" y="1"/>
                    <a:pt x="6" y="1"/>
                    <a:pt x="5" y="0"/>
                  </a:cubicBezTo>
                  <a:cubicBezTo>
                    <a:pt x="5" y="0"/>
                    <a:pt x="4" y="0"/>
                    <a:pt x="3"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2" name="Freeform 181"/>
            <p:cNvSpPr>
              <a:spLocks/>
            </p:cNvSpPr>
            <p:nvPr/>
          </p:nvSpPr>
          <p:spPr bwMode="auto">
            <a:xfrm>
              <a:off x="3184675" y="3435698"/>
              <a:ext cx="149225" cy="212725"/>
            </a:xfrm>
            <a:custGeom>
              <a:avLst/>
              <a:gdLst>
                <a:gd name="T0" fmla="*/ 27 w 35"/>
                <a:gd name="T1" fmla="*/ 47 h 50"/>
                <a:gd name="T2" fmla="*/ 28 w 35"/>
                <a:gd name="T3" fmla="*/ 48 h 50"/>
                <a:gd name="T4" fmla="*/ 32 w 35"/>
                <a:gd name="T5" fmla="*/ 46 h 50"/>
                <a:gd name="T6" fmla="*/ 27 w 35"/>
                <a:gd name="T7" fmla="*/ 15 h 50"/>
                <a:gd name="T8" fmla="*/ 8 w 35"/>
                <a:gd name="T9" fmla="*/ 2 h 50"/>
                <a:gd name="T10" fmla="*/ 5 w 35"/>
                <a:gd name="T11" fmla="*/ 25 h 50"/>
                <a:gd name="T12" fmla="*/ 27 w 35"/>
                <a:gd name="T13" fmla="*/ 47 h 50"/>
                <a:gd name="T14" fmla="*/ 30 w 35"/>
                <a:gd name="T15" fmla="*/ 43 h 50"/>
                <a:gd name="T16" fmla="*/ 12 w 35"/>
                <a:gd name="T17" fmla="*/ 27 h 50"/>
                <a:gd name="T18" fmla="*/ 9 w 35"/>
                <a:gd name="T19" fmla="*/ 8 h 50"/>
                <a:gd name="T20" fmla="*/ 23 w 35"/>
                <a:gd name="T21" fmla="*/ 20 h 50"/>
                <a:gd name="T22" fmla="*/ 27 w 35"/>
                <a:gd name="T23" fmla="*/ 46 h 50"/>
                <a:gd name="T24" fmla="*/ 31 w 35"/>
                <a:gd name="T25" fmla="*/ 44 h 50"/>
                <a:gd name="T26" fmla="*/ 30 w 35"/>
                <a:gd name="T27" fmla="*/ 43 h 50"/>
                <a:gd name="T28" fmla="*/ 27 w 35"/>
                <a:gd name="T29" fmla="*/ 4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50">
                  <a:moveTo>
                    <a:pt x="27" y="47"/>
                  </a:moveTo>
                  <a:cubicBezTo>
                    <a:pt x="27" y="48"/>
                    <a:pt x="28" y="48"/>
                    <a:pt x="28" y="48"/>
                  </a:cubicBezTo>
                  <a:cubicBezTo>
                    <a:pt x="30" y="50"/>
                    <a:pt x="32" y="48"/>
                    <a:pt x="32" y="46"/>
                  </a:cubicBezTo>
                  <a:cubicBezTo>
                    <a:pt x="35" y="35"/>
                    <a:pt x="34" y="24"/>
                    <a:pt x="27" y="15"/>
                  </a:cubicBezTo>
                  <a:cubicBezTo>
                    <a:pt x="23" y="11"/>
                    <a:pt x="15" y="0"/>
                    <a:pt x="8" y="2"/>
                  </a:cubicBezTo>
                  <a:cubicBezTo>
                    <a:pt x="0" y="4"/>
                    <a:pt x="4" y="20"/>
                    <a:pt x="5" y="25"/>
                  </a:cubicBezTo>
                  <a:cubicBezTo>
                    <a:pt x="8" y="37"/>
                    <a:pt x="17" y="41"/>
                    <a:pt x="27" y="47"/>
                  </a:cubicBezTo>
                  <a:cubicBezTo>
                    <a:pt x="30" y="49"/>
                    <a:pt x="33" y="45"/>
                    <a:pt x="30" y="43"/>
                  </a:cubicBezTo>
                  <a:cubicBezTo>
                    <a:pt x="24" y="38"/>
                    <a:pt x="15" y="35"/>
                    <a:pt x="12" y="27"/>
                  </a:cubicBezTo>
                  <a:cubicBezTo>
                    <a:pt x="11" y="26"/>
                    <a:pt x="7" y="7"/>
                    <a:pt x="9" y="8"/>
                  </a:cubicBezTo>
                  <a:cubicBezTo>
                    <a:pt x="14" y="8"/>
                    <a:pt x="20" y="17"/>
                    <a:pt x="23" y="20"/>
                  </a:cubicBezTo>
                  <a:cubicBezTo>
                    <a:pt x="29" y="27"/>
                    <a:pt x="29" y="37"/>
                    <a:pt x="27" y="46"/>
                  </a:cubicBezTo>
                  <a:cubicBezTo>
                    <a:pt x="28" y="45"/>
                    <a:pt x="30" y="44"/>
                    <a:pt x="31" y="44"/>
                  </a:cubicBezTo>
                  <a:cubicBezTo>
                    <a:pt x="31" y="43"/>
                    <a:pt x="31" y="43"/>
                    <a:pt x="30" y="43"/>
                  </a:cubicBezTo>
                  <a:cubicBezTo>
                    <a:pt x="27" y="41"/>
                    <a:pt x="24" y="45"/>
                    <a:pt x="27" y="4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3" name="Freeform 182"/>
            <p:cNvSpPr>
              <a:spLocks/>
            </p:cNvSpPr>
            <p:nvPr/>
          </p:nvSpPr>
          <p:spPr bwMode="auto">
            <a:xfrm>
              <a:off x="3154512" y="3426173"/>
              <a:ext cx="85725" cy="77788"/>
            </a:xfrm>
            <a:custGeom>
              <a:avLst/>
              <a:gdLst>
                <a:gd name="T0" fmla="*/ 19 w 20"/>
                <a:gd name="T1" fmla="*/ 10 h 18"/>
                <a:gd name="T2" fmla="*/ 9 w 20"/>
                <a:gd name="T3" fmla="*/ 18 h 18"/>
                <a:gd name="T4" fmla="*/ 1 w 20"/>
                <a:gd name="T5" fmla="*/ 8 h 18"/>
                <a:gd name="T6" fmla="*/ 11 w 20"/>
                <a:gd name="T7" fmla="*/ 0 h 18"/>
                <a:gd name="T8" fmla="*/ 19 w 20"/>
                <a:gd name="T9" fmla="*/ 10 h 18"/>
              </a:gdLst>
              <a:ahLst/>
              <a:cxnLst>
                <a:cxn ang="0">
                  <a:pos x="T0" y="T1"/>
                </a:cxn>
                <a:cxn ang="0">
                  <a:pos x="T2" y="T3"/>
                </a:cxn>
                <a:cxn ang="0">
                  <a:pos x="T4" y="T5"/>
                </a:cxn>
                <a:cxn ang="0">
                  <a:pos x="T6" y="T7"/>
                </a:cxn>
                <a:cxn ang="0">
                  <a:pos x="T8" y="T9"/>
                </a:cxn>
              </a:cxnLst>
              <a:rect l="0" t="0" r="r" b="b"/>
              <a:pathLst>
                <a:path w="20" h="18">
                  <a:moveTo>
                    <a:pt x="19" y="10"/>
                  </a:moveTo>
                  <a:cubicBezTo>
                    <a:pt x="19" y="15"/>
                    <a:pt x="14" y="18"/>
                    <a:pt x="9" y="18"/>
                  </a:cubicBezTo>
                  <a:cubicBezTo>
                    <a:pt x="4" y="17"/>
                    <a:pt x="0" y="13"/>
                    <a:pt x="1" y="8"/>
                  </a:cubicBezTo>
                  <a:cubicBezTo>
                    <a:pt x="1" y="3"/>
                    <a:pt x="6" y="0"/>
                    <a:pt x="11" y="0"/>
                  </a:cubicBezTo>
                  <a:cubicBezTo>
                    <a:pt x="16" y="1"/>
                    <a:pt x="20" y="5"/>
                    <a:pt x="19" y="10"/>
                  </a:cubicBezTo>
                  <a:close/>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4" name="Freeform 183"/>
            <p:cNvSpPr>
              <a:spLocks/>
            </p:cNvSpPr>
            <p:nvPr/>
          </p:nvSpPr>
          <p:spPr bwMode="auto">
            <a:xfrm>
              <a:off x="3141812" y="3397598"/>
              <a:ext cx="111125" cy="122238"/>
            </a:xfrm>
            <a:custGeom>
              <a:avLst/>
              <a:gdLst>
                <a:gd name="T0" fmla="*/ 19 w 26"/>
                <a:gd name="T1" fmla="*/ 17 h 29"/>
                <a:gd name="T2" fmla="*/ 7 w 26"/>
                <a:gd name="T3" fmla="*/ 15 h 29"/>
                <a:gd name="T4" fmla="*/ 19 w 26"/>
                <a:gd name="T5" fmla="*/ 17 h 29"/>
                <a:gd name="T6" fmla="*/ 25 w 26"/>
                <a:gd name="T7" fmla="*/ 17 h 29"/>
                <a:gd name="T8" fmla="*/ 1 w 26"/>
                <a:gd name="T9" fmla="*/ 14 h 29"/>
                <a:gd name="T10" fmla="*/ 12 w 26"/>
                <a:gd name="T11" fmla="*/ 27 h 29"/>
                <a:gd name="T12" fmla="*/ 25 w 26"/>
                <a:gd name="T13" fmla="*/ 17 h 29"/>
                <a:gd name="T14" fmla="*/ 19 w 26"/>
                <a:gd name="T15" fmla="*/ 17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9">
                  <a:moveTo>
                    <a:pt x="19" y="17"/>
                  </a:moveTo>
                  <a:cubicBezTo>
                    <a:pt x="18" y="24"/>
                    <a:pt x="6" y="23"/>
                    <a:pt x="7" y="15"/>
                  </a:cubicBezTo>
                  <a:cubicBezTo>
                    <a:pt x="7" y="8"/>
                    <a:pt x="20" y="9"/>
                    <a:pt x="19" y="17"/>
                  </a:cubicBezTo>
                  <a:cubicBezTo>
                    <a:pt x="19" y="20"/>
                    <a:pt x="25" y="21"/>
                    <a:pt x="25" y="17"/>
                  </a:cubicBezTo>
                  <a:cubicBezTo>
                    <a:pt x="26" y="3"/>
                    <a:pt x="4" y="0"/>
                    <a:pt x="1" y="14"/>
                  </a:cubicBezTo>
                  <a:cubicBezTo>
                    <a:pt x="0" y="21"/>
                    <a:pt x="6" y="26"/>
                    <a:pt x="12" y="27"/>
                  </a:cubicBezTo>
                  <a:cubicBezTo>
                    <a:pt x="18" y="29"/>
                    <a:pt x="24" y="24"/>
                    <a:pt x="25" y="17"/>
                  </a:cubicBezTo>
                  <a:cubicBezTo>
                    <a:pt x="26" y="14"/>
                    <a:pt x="20" y="13"/>
                    <a:pt x="19"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5" name="Freeform 184"/>
            <p:cNvSpPr>
              <a:spLocks/>
            </p:cNvSpPr>
            <p:nvPr/>
          </p:nvSpPr>
          <p:spPr bwMode="auto">
            <a:xfrm>
              <a:off x="3022750" y="3346798"/>
              <a:ext cx="22225" cy="15875"/>
            </a:xfrm>
            <a:custGeom>
              <a:avLst/>
              <a:gdLst>
                <a:gd name="T0" fmla="*/ 4 w 5"/>
                <a:gd name="T1" fmla="*/ 2 h 4"/>
                <a:gd name="T2" fmla="*/ 2 w 5"/>
                <a:gd name="T3" fmla="*/ 4 h 4"/>
                <a:gd name="T4" fmla="*/ 0 w 5"/>
                <a:gd name="T5" fmla="*/ 2 h 4"/>
                <a:gd name="T6" fmla="*/ 3 w 5"/>
                <a:gd name="T7" fmla="*/ 0 h 4"/>
                <a:gd name="T8" fmla="*/ 4 w 5"/>
                <a:gd name="T9" fmla="*/ 2 h 4"/>
              </a:gdLst>
              <a:ahLst/>
              <a:cxnLst>
                <a:cxn ang="0">
                  <a:pos x="T0" y="T1"/>
                </a:cxn>
                <a:cxn ang="0">
                  <a:pos x="T2" y="T3"/>
                </a:cxn>
                <a:cxn ang="0">
                  <a:pos x="T4" y="T5"/>
                </a:cxn>
                <a:cxn ang="0">
                  <a:pos x="T6" y="T7"/>
                </a:cxn>
                <a:cxn ang="0">
                  <a:pos x="T8" y="T9"/>
                </a:cxn>
              </a:cxnLst>
              <a:rect l="0" t="0" r="r" b="b"/>
              <a:pathLst>
                <a:path w="5" h="4">
                  <a:moveTo>
                    <a:pt x="4" y="2"/>
                  </a:moveTo>
                  <a:cubicBezTo>
                    <a:pt x="4" y="3"/>
                    <a:pt x="3" y="4"/>
                    <a:pt x="2" y="4"/>
                  </a:cubicBezTo>
                  <a:cubicBezTo>
                    <a:pt x="1" y="4"/>
                    <a:pt x="0" y="3"/>
                    <a:pt x="0" y="2"/>
                  </a:cubicBezTo>
                  <a:cubicBezTo>
                    <a:pt x="1" y="0"/>
                    <a:pt x="2" y="0"/>
                    <a:pt x="3" y="0"/>
                  </a:cubicBezTo>
                  <a:cubicBezTo>
                    <a:pt x="4" y="0"/>
                    <a:pt x="5"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6" name="Freeform 185"/>
            <p:cNvSpPr>
              <a:spLocks/>
            </p:cNvSpPr>
            <p:nvPr/>
          </p:nvSpPr>
          <p:spPr bwMode="auto">
            <a:xfrm>
              <a:off x="3070375" y="3413473"/>
              <a:ext cx="17462" cy="22225"/>
            </a:xfrm>
            <a:custGeom>
              <a:avLst/>
              <a:gdLst>
                <a:gd name="T0" fmla="*/ 4 w 4"/>
                <a:gd name="T1" fmla="*/ 3 h 5"/>
                <a:gd name="T2" fmla="*/ 2 w 4"/>
                <a:gd name="T3" fmla="*/ 4 h 5"/>
                <a:gd name="T4" fmla="*/ 0 w 4"/>
                <a:gd name="T5" fmla="*/ 2 h 5"/>
                <a:gd name="T6" fmla="*/ 2 w 4"/>
                <a:gd name="T7" fmla="*/ 0 h 5"/>
                <a:gd name="T8" fmla="*/ 4 w 4"/>
                <a:gd name="T9" fmla="*/ 3 h 5"/>
              </a:gdLst>
              <a:ahLst/>
              <a:cxnLst>
                <a:cxn ang="0">
                  <a:pos x="T0" y="T1"/>
                </a:cxn>
                <a:cxn ang="0">
                  <a:pos x="T2" y="T3"/>
                </a:cxn>
                <a:cxn ang="0">
                  <a:pos x="T4" y="T5"/>
                </a:cxn>
                <a:cxn ang="0">
                  <a:pos x="T6" y="T7"/>
                </a:cxn>
                <a:cxn ang="0">
                  <a:pos x="T8" y="T9"/>
                </a:cxn>
              </a:cxnLst>
              <a:rect l="0" t="0" r="r" b="b"/>
              <a:pathLst>
                <a:path w="4" h="5">
                  <a:moveTo>
                    <a:pt x="4" y="3"/>
                  </a:moveTo>
                  <a:cubicBezTo>
                    <a:pt x="4" y="4"/>
                    <a:pt x="3" y="5"/>
                    <a:pt x="2" y="4"/>
                  </a:cubicBezTo>
                  <a:cubicBezTo>
                    <a:pt x="1" y="4"/>
                    <a:pt x="0" y="3"/>
                    <a:pt x="0" y="2"/>
                  </a:cubicBezTo>
                  <a:cubicBezTo>
                    <a:pt x="0" y="1"/>
                    <a:pt x="1" y="0"/>
                    <a:pt x="2" y="0"/>
                  </a:cubicBezTo>
                  <a:cubicBezTo>
                    <a:pt x="3" y="0"/>
                    <a:pt x="4" y="1"/>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7" name="Freeform 186"/>
            <p:cNvSpPr>
              <a:spLocks/>
            </p:cNvSpPr>
            <p:nvPr/>
          </p:nvSpPr>
          <p:spPr bwMode="auto">
            <a:xfrm>
              <a:off x="3002112" y="3418235"/>
              <a:ext cx="20637" cy="17463"/>
            </a:xfrm>
            <a:custGeom>
              <a:avLst/>
              <a:gdLst>
                <a:gd name="T0" fmla="*/ 4 w 5"/>
                <a:gd name="T1" fmla="*/ 2 h 4"/>
                <a:gd name="T2" fmla="*/ 2 w 5"/>
                <a:gd name="T3" fmla="*/ 4 h 4"/>
                <a:gd name="T4" fmla="*/ 0 w 5"/>
                <a:gd name="T5" fmla="*/ 2 h 4"/>
                <a:gd name="T6" fmla="*/ 3 w 5"/>
                <a:gd name="T7" fmla="*/ 0 h 4"/>
                <a:gd name="T8" fmla="*/ 4 w 5"/>
                <a:gd name="T9" fmla="*/ 2 h 4"/>
              </a:gdLst>
              <a:ahLst/>
              <a:cxnLst>
                <a:cxn ang="0">
                  <a:pos x="T0" y="T1"/>
                </a:cxn>
                <a:cxn ang="0">
                  <a:pos x="T2" y="T3"/>
                </a:cxn>
                <a:cxn ang="0">
                  <a:pos x="T4" y="T5"/>
                </a:cxn>
                <a:cxn ang="0">
                  <a:pos x="T6" y="T7"/>
                </a:cxn>
                <a:cxn ang="0">
                  <a:pos x="T8" y="T9"/>
                </a:cxn>
              </a:cxnLst>
              <a:rect l="0" t="0" r="r" b="b"/>
              <a:pathLst>
                <a:path w="5" h="4">
                  <a:moveTo>
                    <a:pt x="4" y="2"/>
                  </a:moveTo>
                  <a:cubicBezTo>
                    <a:pt x="4" y="3"/>
                    <a:pt x="3" y="4"/>
                    <a:pt x="2" y="4"/>
                  </a:cubicBezTo>
                  <a:cubicBezTo>
                    <a:pt x="1" y="4"/>
                    <a:pt x="0" y="3"/>
                    <a:pt x="0" y="2"/>
                  </a:cubicBezTo>
                  <a:cubicBezTo>
                    <a:pt x="0" y="1"/>
                    <a:pt x="1" y="0"/>
                    <a:pt x="3" y="0"/>
                  </a:cubicBezTo>
                  <a:cubicBezTo>
                    <a:pt x="4" y="0"/>
                    <a:pt x="5"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8" name="Freeform 187"/>
            <p:cNvSpPr>
              <a:spLocks/>
            </p:cNvSpPr>
            <p:nvPr/>
          </p:nvSpPr>
          <p:spPr bwMode="auto">
            <a:xfrm>
              <a:off x="3349775" y="3354735"/>
              <a:ext cx="17462" cy="20638"/>
            </a:xfrm>
            <a:custGeom>
              <a:avLst/>
              <a:gdLst>
                <a:gd name="T0" fmla="*/ 4 w 4"/>
                <a:gd name="T1" fmla="*/ 3 h 5"/>
                <a:gd name="T2" fmla="*/ 2 w 4"/>
                <a:gd name="T3" fmla="*/ 5 h 5"/>
                <a:gd name="T4" fmla="*/ 0 w 4"/>
                <a:gd name="T5" fmla="*/ 2 h 5"/>
                <a:gd name="T6" fmla="*/ 2 w 4"/>
                <a:gd name="T7" fmla="*/ 0 h 5"/>
                <a:gd name="T8" fmla="*/ 4 w 4"/>
                <a:gd name="T9" fmla="*/ 3 h 5"/>
              </a:gdLst>
              <a:ahLst/>
              <a:cxnLst>
                <a:cxn ang="0">
                  <a:pos x="T0" y="T1"/>
                </a:cxn>
                <a:cxn ang="0">
                  <a:pos x="T2" y="T3"/>
                </a:cxn>
                <a:cxn ang="0">
                  <a:pos x="T4" y="T5"/>
                </a:cxn>
                <a:cxn ang="0">
                  <a:pos x="T6" y="T7"/>
                </a:cxn>
                <a:cxn ang="0">
                  <a:pos x="T8" y="T9"/>
                </a:cxn>
              </a:cxnLst>
              <a:rect l="0" t="0" r="r" b="b"/>
              <a:pathLst>
                <a:path w="4" h="5">
                  <a:moveTo>
                    <a:pt x="4" y="3"/>
                  </a:moveTo>
                  <a:cubicBezTo>
                    <a:pt x="4" y="4"/>
                    <a:pt x="3" y="5"/>
                    <a:pt x="2" y="5"/>
                  </a:cubicBezTo>
                  <a:cubicBezTo>
                    <a:pt x="1" y="5"/>
                    <a:pt x="0" y="4"/>
                    <a:pt x="0" y="2"/>
                  </a:cubicBezTo>
                  <a:cubicBezTo>
                    <a:pt x="0" y="1"/>
                    <a:pt x="1" y="0"/>
                    <a:pt x="2" y="0"/>
                  </a:cubicBezTo>
                  <a:cubicBezTo>
                    <a:pt x="3" y="1"/>
                    <a:pt x="4" y="2"/>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9" name="Freeform 188"/>
            <p:cNvSpPr>
              <a:spLocks/>
            </p:cNvSpPr>
            <p:nvPr/>
          </p:nvSpPr>
          <p:spPr bwMode="auto">
            <a:xfrm>
              <a:off x="3291037" y="3413473"/>
              <a:ext cx="20637" cy="22225"/>
            </a:xfrm>
            <a:custGeom>
              <a:avLst/>
              <a:gdLst>
                <a:gd name="T0" fmla="*/ 5 w 5"/>
                <a:gd name="T1" fmla="*/ 3 h 5"/>
                <a:gd name="T2" fmla="*/ 2 w 5"/>
                <a:gd name="T3" fmla="*/ 5 h 5"/>
                <a:gd name="T4" fmla="*/ 1 w 5"/>
                <a:gd name="T5" fmla="*/ 2 h 5"/>
                <a:gd name="T6" fmla="*/ 3 w 5"/>
                <a:gd name="T7" fmla="*/ 0 h 5"/>
                <a:gd name="T8" fmla="*/ 5 w 5"/>
                <a:gd name="T9" fmla="*/ 3 h 5"/>
              </a:gdLst>
              <a:ahLst/>
              <a:cxnLst>
                <a:cxn ang="0">
                  <a:pos x="T0" y="T1"/>
                </a:cxn>
                <a:cxn ang="0">
                  <a:pos x="T2" y="T3"/>
                </a:cxn>
                <a:cxn ang="0">
                  <a:pos x="T4" y="T5"/>
                </a:cxn>
                <a:cxn ang="0">
                  <a:pos x="T6" y="T7"/>
                </a:cxn>
                <a:cxn ang="0">
                  <a:pos x="T8" y="T9"/>
                </a:cxn>
              </a:cxnLst>
              <a:rect l="0" t="0" r="r" b="b"/>
              <a:pathLst>
                <a:path w="5" h="5">
                  <a:moveTo>
                    <a:pt x="5" y="3"/>
                  </a:moveTo>
                  <a:cubicBezTo>
                    <a:pt x="4" y="4"/>
                    <a:pt x="3" y="5"/>
                    <a:pt x="2" y="5"/>
                  </a:cubicBezTo>
                  <a:cubicBezTo>
                    <a:pt x="1" y="5"/>
                    <a:pt x="0" y="3"/>
                    <a:pt x="1" y="2"/>
                  </a:cubicBezTo>
                  <a:cubicBezTo>
                    <a:pt x="1" y="1"/>
                    <a:pt x="2" y="0"/>
                    <a:pt x="3" y="0"/>
                  </a:cubicBezTo>
                  <a:cubicBezTo>
                    <a:pt x="4" y="1"/>
                    <a:pt x="5" y="2"/>
                    <a:pt x="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0" name="Freeform 189"/>
            <p:cNvSpPr>
              <a:spLocks/>
            </p:cNvSpPr>
            <p:nvPr/>
          </p:nvSpPr>
          <p:spPr bwMode="auto">
            <a:xfrm>
              <a:off x="3367237" y="3448398"/>
              <a:ext cx="17462" cy="17463"/>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4"/>
                    <a:pt x="3" y="4"/>
                    <a:pt x="2" y="4"/>
                  </a:cubicBezTo>
                  <a:cubicBezTo>
                    <a:pt x="1" y="4"/>
                    <a:pt x="0" y="3"/>
                    <a:pt x="0" y="2"/>
                  </a:cubicBezTo>
                  <a:cubicBezTo>
                    <a:pt x="0" y="1"/>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1" name="Freeform 190"/>
            <p:cNvSpPr>
              <a:spLocks/>
            </p:cNvSpPr>
            <p:nvPr/>
          </p:nvSpPr>
          <p:spPr bwMode="auto">
            <a:xfrm>
              <a:off x="3113237" y="3511898"/>
              <a:ext cx="15875" cy="17463"/>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4"/>
                    <a:pt x="3" y="4"/>
                    <a:pt x="2" y="4"/>
                  </a:cubicBezTo>
                  <a:cubicBezTo>
                    <a:pt x="1" y="4"/>
                    <a:pt x="0" y="3"/>
                    <a:pt x="0" y="2"/>
                  </a:cubicBezTo>
                  <a:cubicBezTo>
                    <a:pt x="0" y="1"/>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2" name="Freeform 191"/>
            <p:cNvSpPr>
              <a:spLocks/>
            </p:cNvSpPr>
            <p:nvPr/>
          </p:nvSpPr>
          <p:spPr bwMode="auto">
            <a:xfrm>
              <a:off x="3087837" y="3567460"/>
              <a:ext cx="15875" cy="15875"/>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3"/>
                    <a:pt x="3" y="4"/>
                    <a:pt x="2" y="4"/>
                  </a:cubicBezTo>
                  <a:cubicBezTo>
                    <a:pt x="0" y="4"/>
                    <a:pt x="0" y="3"/>
                    <a:pt x="0" y="2"/>
                  </a:cubicBezTo>
                  <a:cubicBezTo>
                    <a:pt x="0" y="0"/>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3" name="Freeform 192"/>
            <p:cNvSpPr>
              <a:spLocks/>
            </p:cNvSpPr>
            <p:nvPr/>
          </p:nvSpPr>
          <p:spPr bwMode="auto">
            <a:xfrm>
              <a:off x="3260875" y="3542060"/>
              <a:ext cx="22225" cy="15875"/>
            </a:xfrm>
            <a:custGeom>
              <a:avLst/>
              <a:gdLst>
                <a:gd name="T0" fmla="*/ 5 w 5"/>
                <a:gd name="T1" fmla="*/ 2 h 4"/>
                <a:gd name="T2" fmla="*/ 2 w 5"/>
                <a:gd name="T3" fmla="*/ 4 h 4"/>
                <a:gd name="T4" fmla="*/ 1 w 5"/>
                <a:gd name="T5" fmla="*/ 2 h 4"/>
                <a:gd name="T6" fmla="*/ 3 w 5"/>
                <a:gd name="T7" fmla="*/ 0 h 4"/>
                <a:gd name="T8" fmla="*/ 5 w 5"/>
                <a:gd name="T9" fmla="*/ 2 h 4"/>
              </a:gdLst>
              <a:ahLst/>
              <a:cxnLst>
                <a:cxn ang="0">
                  <a:pos x="T0" y="T1"/>
                </a:cxn>
                <a:cxn ang="0">
                  <a:pos x="T2" y="T3"/>
                </a:cxn>
                <a:cxn ang="0">
                  <a:pos x="T4" y="T5"/>
                </a:cxn>
                <a:cxn ang="0">
                  <a:pos x="T6" y="T7"/>
                </a:cxn>
                <a:cxn ang="0">
                  <a:pos x="T8" y="T9"/>
                </a:cxn>
              </a:cxnLst>
              <a:rect l="0" t="0" r="r" b="b"/>
              <a:pathLst>
                <a:path w="5" h="4">
                  <a:moveTo>
                    <a:pt x="5" y="2"/>
                  </a:moveTo>
                  <a:cubicBezTo>
                    <a:pt x="4" y="3"/>
                    <a:pt x="3" y="4"/>
                    <a:pt x="2" y="4"/>
                  </a:cubicBezTo>
                  <a:cubicBezTo>
                    <a:pt x="1" y="4"/>
                    <a:pt x="0" y="3"/>
                    <a:pt x="1" y="2"/>
                  </a:cubicBezTo>
                  <a:cubicBezTo>
                    <a:pt x="1" y="0"/>
                    <a:pt x="2" y="0"/>
                    <a:pt x="3" y="0"/>
                  </a:cubicBezTo>
                  <a:cubicBezTo>
                    <a:pt x="4" y="0"/>
                    <a:pt x="5" y="1"/>
                    <a:pt x="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4" name="Freeform 193"/>
            <p:cNvSpPr>
              <a:spLocks/>
            </p:cNvSpPr>
            <p:nvPr/>
          </p:nvSpPr>
          <p:spPr bwMode="auto">
            <a:xfrm>
              <a:off x="3227537" y="1868835"/>
              <a:ext cx="131762" cy="134938"/>
            </a:xfrm>
            <a:custGeom>
              <a:avLst/>
              <a:gdLst>
                <a:gd name="T0" fmla="*/ 27 w 31"/>
                <a:gd name="T1" fmla="*/ 23 h 32"/>
                <a:gd name="T2" fmla="*/ 8 w 31"/>
                <a:gd name="T3" fmla="*/ 28 h 32"/>
                <a:gd name="T4" fmla="*/ 3 w 31"/>
                <a:gd name="T5" fmla="*/ 9 h 32"/>
                <a:gd name="T6" fmla="*/ 22 w 31"/>
                <a:gd name="T7" fmla="*/ 4 h 32"/>
                <a:gd name="T8" fmla="*/ 27 w 31"/>
                <a:gd name="T9" fmla="*/ 23 h 32"/>
              </a:gdLst>
              <a:ahLst/>
              <a:cxnLst>
                <a:cxn ang="0">
                  <a:pos x="T0" y="T1"/>
                </a:cxn>
                <a:cxn ang="0">
                  <a:pos x="T2" y="T3"/>
                </a:cxn>
                <a:cxn ang="0">
                  <a:pos x="T4" y="T5"/>
                </a:cxn>
                <a:cxn ang="0">
                  <a:pos x="T6" y="T7"/>
                </a:cxn>
                <a:cxn ang="0">
                  <a:pos x="T8" y="T9"/>
                </a:cxn>
              </a:cxnLst>
              <a:rect l="0" t="0" r="r" b="b"/>
              <a:pathLst>
                <a:path w="31" h="32">
                  <a:moveTo>
                    <a:pt x="27" y="23"/>
                  </a:moveTo>
                  <a:cubicBezTo>
                    <a:pt x="24" y="30"/>
                    <a:pt x="15" y="32"/>
                    <a:pt x="8" y="28"/>
                  </a:cubicBezTo>
                  <a:cubicBezTo>
                    <a:pt x="2" y="24"/>
                    <a:pt x="0" y="16"/>
                    <a:pt x="3" y="9"/>
                  </a:cubicBezTo>
                  <a:cubicBezTo>
                    <a:pt x="7" y="2"/>
                    <a:pt x="16" y="0"/>
                    <a:pt x="22" y="4"/>
                  </a:cubicBezTo>
                  <a:cubicBezTo>
                    <a:pt x="29" y="8"/>
                    <a:pt x="31" y="16"/>
                    <a:pt x="27" y="2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5" name="Freeform 194"/>
            <p:cNvSpPr>
              <a:spLocks/>
            </p:cNvSpPr>
            <p:nvPr/>
          </p:nvSpPr>
          <p:spPr bwMode="auto">
            <a:xfrm>
              <a:off x="3346600" y="2016473"/>
              <a:ext cx="134937" cy="139700"/>
            </a:xfrm>
            <a:custGeom>
              <a:avLst/>
              <a:gdLst>
                <a:gd name="T0" fmla="*/ 28 w 32"/>
                <a:gd name="T1" fmla="*/ 24 h 33"/>
                <a:gd name="T2" fmla="*/ 9 w 32"/>
                <a:gd name="T3" fmla="*/ 29 h 33"/>
                <a:gd name="T4" fmla="*/ 4 w 32"/>
                <a:gd name="T5" fmla="*/ 9 h 33"/>
                <a:gd name="T6" fmla="*/ 23 w 32"/>
                <a:gd name="T7" fmla="*/ 4 h 33"/>
                <a:gd name="T8" fmla="*/ 28 w 32"/>
                <a:gd name="T9" fmla="*/ 24 h 33"/>
              </a:gdLst>
              <a:ahLst/>
              <a:cxnLst>
                <a:cxn ang="0">
                  <a:pos x="T0" y="T1"/>
                </a:cxn>
                <a:cxn ang="0">
                  <a:pos x="T2" y="T3"/>
                </a:cxn>
                <a:cxn ang="0">
                  <a:pos x="T4" y="T5"/>
                </a:cxn>
                <a:cxn ang="0">
                  <a:pos x="T6" y="T7"/>
                </a:cxn>
                <a:cxn ang="0">
                  <a:pos x="T8" y="T9"/>
                </a:cxn>
              </a:cxnLst>
              <a:rect l="0" t="0" r="r" b="b"/>
              <a:pathLst>
                <a:path w="32" h="33">
                  <a:moveTo>
                    <a:pt x="28" y="24"/>
                  </a:moveTo>
                  <a:cubicBezTo>
                    <a:pt x="24" y="31"/>
                    <a:pt x="15" y="33"/>
                    <a:pt x="9" y="29"/>
                  </a:cubicBezTo>
                  <a:cubicBezTo>
                    <a:pt x="2" y="25"/>
                    <a:pt x="0" y="16"/>
                    <a:pt x="4" y="9"/>
                  </a:cubicBezTo>
                  <a:cubicBezTo>
                    <a:pt x="8" y="3"/>
                    <a:pt x="16" y="0"/>
                    <a:pt x="23" y="4"/>
                  </a:cubicBezTo>
                  <a:cubicBezTo>
                    <a:pt x="29" y="8"/>
                    <a:pt x="32" y="17"/>
                    <a:pt x="28" y="2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6" name="Freeform 195"/>
            <p:cNvSpPr>
              <a:spLocks/>
            </p:cNvSpPr>
            <p:nvPr/>
          </p:nvSpPr>
          <p:spPr bwMode="auto">
            <a:xfrm>
              <a:off x="2517925" y="1935510"/>
              <a:ext cx="904875" cy="815975"/>
            </a:xfrm>
            <a:custGeom>
              <a:avLst/>
              <a:gdLst>
                <a:gd name="T0" fmla="*/ 170 w 213"/>
                <a:gd name="T1" fmla="*/ 87 h 192"/>
                <a:gd name="T2" fmla="*/ 169 w 213"/>
                <a:gd name="T3" fmla="*/ 69 h 192"/>
                <a:gd name="T4" fmla="*/ 209 w 213"/>
                <a:gd name="T5" fmla="*/ 39 h 192"/>
                <a:gd name="T6" fmla="*/ 211 w 213"/>
                <a:gd name="T7" fmla="*/ 31 h 192"/>
                <a:gd name="T8" fmla="*/ 203 w 213"/>
                <a:gd name="T9" fmla="*/ 30 h 192"/>
                <a:gd name="T10" fmla="*/ 164 w 213"/>
                <a:gd name="T11" fmla="*/ 58 h 192"/>
                <a:gd name="T12" fmla="*/ 159 w 213"/>
                <a:gd name="T13" fmla="*/ 51 h 192"/>
                <a:gd name="T14" fmla="*/ 151 w 213"/>
                <a:gd name="T15" fmla="*/ 45 h 192"/>
                <a:gd name="T16" fmla="*/ 184 w 213"/>
                <a:gd name="T17" fmla="*/ 12 h 192"/>
                <a:gd name="T18" fmla="*/ 185 w 213"/>
                <a:gd name="T19" fmla="*/ 3 h 192"/>
                <a:gd name="T20" fmla="*/ 177 w 213"/>
                <a:gd name="T21" fmla="*/ 4 h 192"/>
                <a:gd name="T22" fmla="*/ 140 w 213"/>
                <a:gd name="T23" fmla="*/ 39 h 192"/>
                <a:gd name="T24" fmla="*/ 123 w 213"/>
                <a:gd name="T25" fmla="*/ 39 h 192"/>
                <a:gd name="T26" fmla="*/ 95 w 213"/>
                <a:gd name="T27" fmla="*/ 12 h 192"/>
                <a:gd name="T28" fmla="*/ 103 w 213"/>
                <a:gd name="T29" fmla="*/ 54 h 192"/>
                <a:gd name="T30" fmla="*/ 100 w 213"/>
                <a:gd name="T31" fmla="*/ 58 h 192"/>
                <a:gd name="T32" fmla="*/ 55 w 213"/>
                <a:gd name="T33" fmla="*/ 147 h 192"/>
                <a:gd name="T34" fmla="*/ 160 w 213"/>
                <a:gd name="T35" fmla="*/ 107 h 192"/>
                <a:gd name="T36" fmla="*/ 206 w 213"/>
                <a:gd name="T37" fmla="*/ 112 h 192"/>
                <a:gd name="T38" fmla="*/ 170 w 213"/>
                <a:gd name="T39" fmla="*/ 87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 h="192">
                  <a:moveTo>
                    <a:pt x="170" y="87"/>
                  </a:moveTo>
                  <a:cubicBezTo>
                    <a:pt x="172" y="80"/>
                    <a:pt x="171" y="74"/>
                    <a:pt x="169" y="69"/>
                  </a:cubicBezTo>
                  <a:cubicBezTo>
                    <a:pt x="209" y="39"/>
                    <a:pt x="209" y="39"/>
                    <a:pt x="209" y="39"/>
                  </a:cubicBezTo>
                  <a:cubicBezTo>
                    <a:pt x="212" y="37"/>
                    <a:pt x="213" y="33"/>
                    <a:pt x="211" y="31"/>
                  </a:cubicBezTo>
                  <a:cubicBezTo>
                    <a:pt x="210" y="28"/>
                    <a:pt x="206" y="28"/>
                    <a:pt x="203" y="30"/>
                  </a:cubicBezTo>
                  <a:cubicBezTo>
                    <a:pt x="164" y="58"/>
                    <a:pt x="164" y="58"/>
                    <a:pt x="164" y="58"/>
                  </a:cubicBezTo>
                  <a:cubicBezTo>
                    <a:pt x="162" y="54"/>
                    <a:pt x="159" y="51"/>
                    <a:pt x="159" y="51"/>
                  </a:cubicBezTo>
                  <a:cubicBezTo>
                    <a:pt x="156" y="49"/>
                    <a:pt x="153" y="47"/>
                    <a:pt x="151" y="45"/>
                  </a:cubicBezTo>
                  <a:cubicBezTo>
                    <a:pt x="184" y="12"/>
                    <a:pt x="184" y="12"/>
                    <a:pt x="184" y="12"/>
                  </a:cubicBezTo>
                  <a:cubicBezTo>
                    <a:pt x="187" y="9"/>
                    <a:pt x="188" y="5"/>
                    <a:pt x="185" y="3"/>
                  </a:cubicBezTo>
                  <a:cubicBezTo>
                    <a:pt x="183" y="0"/>
                    <a:pt x="179" y="1"/>
                    <a:pt x="177" y="4"/>
                  </a:cubicBezTo>
                  <a:cubicBezTo>
                    <a:pt x="140" y="39"/>
                    <a:pt x="140" y="39"/>
                    <a:pt x="140" y="39"/>
                  </a:cubicBezTo>
                  <a:cubicBezTo>
                    <a:pt x="134" y="37"/>
                    <a:pt x="128" y="37"/>
                    <a:pt x="123" y="39"/>
                  </a:cubicBezTo>
                  <a:cubicBezTo>
                    <a:pt x="95" y="12"/>
                    <a:pt x="95" y="12"/>
                    <a:pt x="95" y="12"/>
                  </a:cubicBezTo>
                  <a:cubicBezTo>
                    <a:pt x="95" y="12"/>
                    <a:pt x="76" y="39"/>
                    <a:pt x="103" y="54"/>
                  </a:cubicBezTo>
                  <a:cubicBezTo>
                    <a:pt x="102" y="55"/>
                    <a:pt x="101" y="56"/>
                    <a:pt x="100" y="58"/>
                  </a:cubicBezTo>
                  <a:cubicBezTo>
                    <a:pt x="87" y="73"/>
                    <a:pt x="0" y="99"/>
                    <a:pt x="55" y="147"/>
                  </a:cubicBezTo>
                  <a:cubicBezTo>
                    <a:pt x="106" y="192"/>
                    <a:pt x="142" y="137"/>
                    <a:pt x="160" y="107"/>
                  </a:cubicBezTo>
                  <a:cubicBezTo>
                    <a:pt x="182" y="141"/>
                    <a:pt x="206" y="112"/>
                    <a:pt x="206" y="112"/>
                  </a:cubicBezTo>
                  <a:cubicBezTo>
                    <a:pt x="170" y="87"/>
                    <a:pt x="170" y="87"/>
                    <a:pt x="170" y="87"/>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7" name="Freeform 196"/>
            <p:cNvSpPr>
              <a:spLocks/>
            </p:cNvSpPr>
            <p:nvPr/>
          </p:nvSpPr>
          <p:spPr bwMode="auto">
            <a:xfrm>
              <a:off x="2611587" y="2279998"/>
              <a:ext cx="436562" cy="387350"/>
            </a:xfrm>
            <a:custGeom>
              <a:avLst/>
              <a:gdLst>
                <a:gd name="T0" fmla="*/ 42 w 103"/>
                <a:gd name="T1" fmla="*/ 0 h 91"/>
                <a:gd name="T2" fmla="*/ 33 w 103"/>
                <a:gd name="T3" fmla="*/ 66 h 91"/>
                <a:gd name="T4" fmla="*/ 103 w 103"/>
                <a:gd name="T5" fmla="*/ 71 h 91"/>
                <a:gd name="T6" fmla="*/ 42 w 103"/>
                <a:gd name="T7" fmla="*/ 0 h 91"/>
              </a:gdLst>
              <a:ahLst/>
              <a:cxnLst>
                <a:cxn ang="0">
                  <a:pos x="T0" y="T1"/>
                </a:cxn>
                <a:cxn ang="0">
                  <a:pos x="T2" y="T3"/>
                </a:cxn>
                <a:cxn ang="0">
                  <a:pos x="T4" y="T5"/>
                </a:cxn>
                <a:cxn ang="0">
                  <a:pos x="T6" y="T7"/>
                </a:cxn>
              </a:cxnLst>
              <a:rect l="0" t="0" r="r" b="b"/>
              <a:pathLst>
                <a:path w="103" h="91">
                  <a:moveTo>
                    <a:pt x="42" y="0"/>
                  </a:moveTo>
                  <a:cubicBezTo>
                    <a:pt x="19" y="16"/>
                    <a:pt x="0" y="37"/>
                    <a:pt x="33" y="66"/>
                  </a:cubicBezTo>
                  <a:cubicBezTo>
                    <a:pt x="61" y="91"/>
                    <a:pt x="85" y="85"/>
                    <a:pt x="103" y="71"/>
                  </a:cubicBezTo>
                  <a:cubicBezTo>
                    <a:pt x="92" y="41"/>
                    <a:pt x="70" y="16"/>
                    <a:pt x="4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8" name="Freeform 197"/>
            <p:cNvSpPr>
              <a:spLocks/>
            </p:cNvSpPr>
            <p:nvPr/>
          </p:nvSpPr>
          <p:spPr bwMode="auto">
            <a:xfrm>
              <a:off x="2568725" y="1922810"/>
              <a:ext cx="879475" cy="752475"/>
            </a:xfrm>
            <a:custGeom>
              <a:avLst/>
              <a:gdLst>
                <a:gd name="T0" fmla="*/ 160 w 207"/>
                <a:gd name="T1" fmla="*/ 71 h 177"/>
                <a:gd name="T2" fmla="*/ 186 w 207"/>
                <a:gd name="T3" fmla="*/ 54 h 177"/>
                <a:gd name="T4" fmla="*/ 178 w 207"/>
                <a:gd name="T5" fmla="*/ 39 h 177"/>
                <a:gd name="T6" fmla="*/ 155 w 207"/>
                <a:gd name="T7" fmla="*/ 60 h 177"/>
                <a:gd name="T8" fmla="*/ 141 w 207"/>
                <a:gd name="T9" fmla="*/ 50 h 177"/>
                <a:gd name="T10" fmla="*/ 172 w 207"/>
                <a:gd name="T11" fmla="*/ 2 h 177"/>
                <a:gd name="T12" fmla="*/ 136 w 207"/>
                <a:gd name="T13" fmla="*/ 31 h 177"/>
                <a:gd name="T14" fmla="*/ 127 w 207"/>
                <a:gd name="T15" fmla="*/ 40 h 177"/>
                <a:gd name="T16" fmla="*/ 112 w 207"/>
                <a:gd name="T17" fmla="*/ 39 h 177"/>
                <a:gd name="T18" fmla="*/ 102 w 207"/>
                <a:gd name="T19" fmla="*/ 30 h 177"/>
                <a:gd name="T20" fmla="*/ 81 w 207"/>
                <a:gd name="T21" fmla="*/ 14 h 177"/>
                <a:gd name="T22" fmla="*/ 89 w 207"/>
                <a:gd name="T23" fmla="*/ 55 h 177"/>
                <a:gd name="T24" fmla="*/ 22 w 207"/>
                <a:gd name="T25" fmla="*/ 117 h 177"/>
                <a:gd name="T26" fmla="*/ 106 w 207"/>
                <a:gd name="T27" fmla="*/ 163 h 177"/>
                <a:gd name="T28" fmla="*/ 146 w 207"/>
                <a:gd name="T29" fmla="*/ 112 h 177"/>
                <a:gd name="T30" fmla="*/ 196 w 207"/>
                <a:gd name="T31" fmla="*/ 117 h 177"/>
                <a:gd name="T32" fmla="*/ 160 w 207"/>
                <a:gd name="T33" fmla="*/ 88 h 177"/>
                <a:gd name="T34" fmla="*/ 192 w 207"/>
                <a:gd name="T35" fmla="*/ 118 h 177"/>
                <a:gd name="T36" fmla="*/ 181 w 207"/>
                <a:gd name="T37" fmla="*/ 122 h 177"/>
                <a:gd name="T38" fmla="*/ 146 w 207"/>
                <a:gd name="T39" fmla="*/ 109 h 177"/>
                <a:gd name="T40" fmla="*/ 40 w 207"/>
                <a:gd name="T41" fmla="*/ 143 h 177"/>
                <a:gd name="T42" fmla="*/ 93 w 207"/>
                <a:gd name="T43" fmla="*/ 55 h 177"/>
                <a:gd name="T44" fmla="*/ 81 w 207"/>
                <a:gd name="T45" fmla="*/ 17 h 177"/>
                <a:gd name="T46" fmla="*/ 118 w 207"/>
                <a:gd name="T47" fmla="*/ 44 h 177"/>
                <a:gd name="T48" fmla="*/ 130 w 207"/>
                <a:gd name="T49" fmla="*/ 44 h 177"/>
                <a:gd name="T50" fmla="*/ 162 w 207"/>
                <a:gd name="T51" fmla="*/ 13 h 177"/>
                <a:gd name="T52" fmla="*/ 170 w 207"/>
                <a:gd name="T53" fmla="*/ 13 h 177"/>
                <a:gd name="T54" fmla="*/ 137 w 207"/>
                <a:gd name="T55" fmla="*/ 46 h 177"/>
                <a:gd name="T56" fmla="*/ 150 w 207"/>
                <a:gd name="T57" fmla="*/ 63 h 177"/>
                <a:gd name="T58" fmla="*/ 192 w 207"/>
                <a:gd name="T59" fmla="*/ 36 h 177"/>
                <a:gd name="T60" fmla="*/ 189 w 207"/>
                <a:gd name="T61" fmla="*/ 44 h 177"/>
                <a:gd name="T62" fmla="*/ 156 w 207"/>
                <a:gd name="T63" fmla="*/ 69 h 177"/>
                <a:gd name="T64" fmla="*/ 156 w 207"/>
                <a:gd name="T65" fmla="*/ 9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7" h="177">
                  <a:moveTo>
                    <a:pt x="161" y="91"/>
                  </a:moveTo>
                  <a:cubicBezTo>
                    <a:pt x="162" y="84"/>
                    <a:pt x="162" y="78"/>
                    <a:pt x="160" y="71"/>
                  </a:cubicBezTo>
                  <a:cubicBezTo>
                    <a:pt x="159" y="72"/>
                    <a:pt x="159" y="73"/>
                    <a:pt x="159" y="74"/>
                  </a:cubicBezTo>
                  <a:cubicBezTo>
                    <a:pt x="168" y="67"/>
                    <a:pt x="177" y="61"/>
                    <a:pt x="186" y="54"/>
                  </a:cubicBezTo>
                  <a:cubicBezTo>
                    <a:pt x="192" y="50"/>
                    <a:pt x="207" y="42"/>
                    <a:pt x="202" y="32"/>
                  </a:cubicBezTo>
                  <a:cubicBezTo>
                    <a:pt x="196" y="22"/>
                    <a:pt x="183" y="35"/>
                    <a:pt x="178" y="39"/>
                  </a:cubicBezTo>
                  <a:cubicBezTo>
                    <a:pt x="169" y="46"/>
                    <a:pt x="160" y="52"/>
                    <a:pt x="151" y="59"/>
                  </a:cubicBezTo>
                  <a:cubicBezTo>
                    <a:pt x="152" y="59"/>
                    <a:pt x="154" y="60"/>
                    <a:pt x="155" y="60"/>
                  </a:cubicBezTo>
                  <a:cubicBezTo>
                    <a:pt x="151" y="54"/>
                    <a:pt x="146" y="50"/>
                    <a:pt x="140" y="45"/>
                  </a:cubicBezTo>
                  <a:cubicBezTo>
                    <a:pt x="140" y="47"/>
                    <a:pt x="140" y="48"/>
                    <a:pt x="141" y="50"/>
                  </a:cubicBezTo>
                  <a:cubicBezTo>
                    <a:pt x="151" y="39"/>
                    <a:pt x="162" y="28"/>
                    <a:pt x="173" y="18"/>
                  </a:cubicBezTo>
                  <a:cubicBezTo>
                    <a:pt x="177" y="14"/>
                    <a:pt x="180" y="4"/>
                    <a:pt x="172" y="2"/>
                  </a:cubicBezTo>
                  <a:cubicBezTo>
                    <a:pt x="166" y="0"/>
                    <a:pt x="161" y="6"/>
                    <a:pt x="157" y="10"/>
                  </a:cubicBezTo>
                  <a:cubicBezTo>
                    <a:pt x="150" y="17"/>
                    <a:pt x="143" y="24"/>
                    <a:pt x="136" y="31"/>
                  </a:cubicBezTo>
                  <a:cubicBezTo>
                    <a:pt x="134" y="33"/>
                    <a:pt x="131" y="36"/>
                    <a:pt x="128" y="38"/>
                  </a:cubicBezTo>
                  <a:cubicBezTo>
                    <a:pt x="128" y="39"/>
                    <a:pt x="127" y="40"/>
                    <a:pt x="127" y="40"/>
                  </a:cubicBezTo>
                  <a:cubicBezTo>
                    <a:pt x="128" y="39"/>
                    <a:pt x="121" y="38"/>
                    <a:pt x="120" y="38"/>
                  </a:cubicBezTo>
                  <a:cubicBezTo>
                    <a:pt x="118" y="38"/>
                    <a:pt x="115" y="38"/>
                    <a:pt x="112" y="39"/>
                  </a:cubicBezTo>
                  <a:cubicBezTo>
                    <a:pt x="112" y="39"/>
                    <a:pt x="114" y="41"/>
                    <a:pt x="112" y="39"/>
                  </a:cubicBezTo>
                  <a:cubicBezTo>
                    <a:pt x="108" y="36"/>
                    <a:pt x="105" y="33"/>
                    <a:pt x="102" y="30"/>
                  </a:cubicBezTo>
                  <a:cubicBezTo>
                    <a:pt x="97" y="24"/>
                    <a:pt x="91" y="19"/>
                    <a:pt x="85" y="13"/>
                  </a:cubicBezTo>
                  <a:cubicBezTo>
                    <a:pt x="84" y="12"/>
                    <a:pt x="82" y="12"/>
                    <a:pt x="81" y="14"/>
                  </a:cubicBezTo>
                  <a:cubicBezTo>
                    <a:pt x="69" y="30"/>
                    <a:pt x="73" y="50"/>
                    <a:pt x="90" y="60"/>
                  </a:cubicBezTo>
                  <a:cubicBezTo>
                    <a:pt x="90" y="58"/>
                    <a:pt x="90" y="57"/>
                    <a:pt x="89" y="55"/>
                  </a:cubicBezTo>
                  <a:cubicBezTo>
                    <a:pt x="75" y="71"/>
                    <a:pt x="53" y="78"/>
                    <a:pt x="37" y="92"/>
                  </a:cubicBezTo>
                  <a:cubicBezTo>
                    <a:pt x="29" y="99"/>
                    <a:pt x="24" y="107"/>
                    <a:pt x="22" y="117"/>
                  </a:cubicBezTo>
                  <a:cubicBezTo>
                    <a:pt x="21" y="130"/>
                    <a:pt x="30" y="141"/>
                    <a:pt x="38" y="149"/>
                  </a:cubicBezTo>
                  <a:cubicBezTo>
                    <a:pt x="56" y="168"/>
                    <a:pt x="82" y="177"/>
                    <a:pt x="106" y="163"/>
                  </a:cubicBezTo>
                  <a:cubicBezTo>
                    <a:pt x="126" y="152"/>
                    <a:pt x="139" y="131"/>
                    <a:pt x="151" y="112"/>
                  </a:cubicBezTo>
                  <a:cubicBezTo>
                    <a:pt x="149" y="112"/>
                    <a:pt x="148" y="112"/>
                    <a:pt x="146" y="112"/>
                  </a:cubicBezTo>
                  <a:cubicBezTo>
                    <a:pt x="154" y="123"/>
                    <a:pt x="164" y="132"/>
                    <a:pt x="178" y="129"/>
                  </a:cubicBezTo>
                  <a:cubicBezTo>
                    <a:pt x="185" y="128"/>
                    <a:pt x="191" y="123"/>
                    <a:pt x="196" y="117"/>
                  </a:cubicBezTo>
                  <a:cubicBezTo>
                    <a:pt x="197" y="116"/>
                    <a:pt x="197" y="114"/>
                    <a:pt x="195" y="113"/>
                  </a:cubicBezTo>
                  <a:cubicBezTo>
                    <a:pt x="183" y="105"/>
                    <a:pt x="172" y="96"/>
                    <a:pt x="160" y="88"/>
                  </a:cubicBezTo>
                  <a:cubicBezTo>
                    <a:pt x="157" y="86"/>
                    <a:pt x="154" y="91"/>
                    <a:pt x="157" y="93"/>
                  </a:cubicBezTo>
                  <a:cubicBezTo>
                    <a:pt x="169" y="101"/>
                    <a:pt x="181" y="110"/>
                    <a:pt x="192" y="118"/>
                  </a:cubicBezTo>
                  <a:cubicBezTo>
                    <a:pt x="192" y="116"/>
                    <a:pt x="192" y="115"/>
                    <a:pt x="192" y="113"/>
                  </a:cubicBezTo>
                  <a:cubicBezTo>
                    <a:pt x="189" y="117"/>
                    <a:pt x="185" y="120"/>
                    <a:pt x="181" y="122"/>
                  </a:cubicBezTo>
                  <a:cubicBezTo>
                    <a:pt x="169" y="128"/>
                    <a:pt x="158" y="119"/>
                    <a:pt x="151" y="109"/>
                  </a:cubicBezTo>
                  <a:cubicBezTo>
                    <a:pt x="150" y="107"/>
                    <a:pt x="147" y="107"/>
                    <a:pt x="146" y="109"/>
                  </a:cubicBezTo>
                  <a:cubicBezTo>
                    <a:pt x="135" y="126"/>
                    <a:pt x="124" y="144"/>
                    <a:pt x="107" y="155"/>
                  </a:cubicBezTo>
                  <a:cubicBezTo>
                    <a:pt x="84" y="172"/>
                    <a:pt x="59" y="162"/>
                    <a:pt x="40" y="143"/>
                  </a:cubicBezTo>
                  <a:cubicBezTo>
                    <a:pt x="0" y="102"/>
                    <a:pt x="73" y="82"/>
                    <a:pt x="93" y="59"/>
                  </a:cubicBezTo>
                  <a:cubicBezTo>
                    <a:pt x="95" y="58"/>
                    <a:pt x="94" y="56"/>
                    <a:pt x="93" y="55"/>
                  </a:cubicBezTo>
                  <a:cubicBezTo>
                    <a:pt x="78" y="46"/>
                    <a:pt x="76" y="30"/>
                    <a:pt x="86" y="17"/>
                  </a:cubicBezTo>
                  <a:cubicBezTo>
                    <a:pt x="84" y="17"/>
                    <a:pt x="83" y="17"/>
                    <a:pt x="81" y="17"/>
                  </a:cubicBezTo>
                  <a:cubicBezTo>
                    <a:pt x="90" y="26"/>
                    <a:pt x="100" y="35"/>
                    <a:pt x="109" y="44"/>
                  </a:cubicBezTo>
                  <a:cubicBezTo>
                    <a:pt x="111" y="46"/>
                    <a:pt x="115" y="44"/>
                    <a:pt x="118" y="44"/>
                  </a:cubicBezTo>
                  <a:cubicBezTo>
                    <a:pt x="119" y="44"/>
                    <a:pt x="121" y="44"/>
                    <a:pt x="123" y="45"/>
                  </a:cubicBezTo>
                  <a:cubicBezTo>
                    <a:pt x="126" y="45"/>
                    <a:pt x="129" y="46"/>
                    <a:pt x="130" y="44"/>
                  </a:cubicBezTo>
                  <a:cubicBezTo>
                    <a:pt x="135" y="40"/>
                    <a:pt x="139" y="36"/>
                    <a:pt x="144" y="31"/>
                  </a:cubicBezTo>
                  <a:cubicBezTo>
                    <a:pt x="150" y="25"/>
                    <a:pt x="156" y="19"/>
                    <a:pt x="162" y="13"/>
                  </a:cubicBezTo>
                  <a:cubicBezTo>
                    <a:pt x="164" y="12"/>
                    <a:pt x="165" y="10"/>
                    <a:pt x="166" y="9"/>
                  </a:cubicBezTo>
                  <a:cubicBezTo>
                    <a:pt x="168" y="7"/>
                    <a:pt x="171" y="12"/>
                    <a:pt x="170" y="13"/>
                  </a:cubicBezTo>
                  <a:cubicBezTo>
                    <a:pt x="169" y="14"/>
                    <a:pt x="168" y="15"/>
                    <a:pt x="167" y="16"/>
                  </a:cubicBezTo>
                  <a:cubicBezTo>
                    <a:pt x="157" y="26"/>
                    <a:pt x="147" y="36"/>
                    <a:pt x="137" y="46"/>
                  </a:cubicBezTo>
                  <a:cubicBezTo>
                    <a:pt x="135" y="47"/>
                    <a:pt x="136" y="49"/>
                    <a:pt x="137" y="50"/>
                  </a:cubicBezTo>
                  <a:cubicBezTo>
                    <a:pt x="143" y="54"/>
                    <a:pt x="146" y="57"/>
                    <a:pt x="150" y="63"/>
                  </a:cubicBezTo>
                  <a:cubicBezTo>
                    <a:pt x="151" y="64"/>
                    <a:pt x="152" y="65"/>
                    <a:pt x="154" y="64"/>
                  </a:cubicBezTo>
                  <a:cubicBezTo>
                    <a:pt x="166" y="54"/>
                    <a:pt x="179" y="45"/>
                    <a:pt x="192" y="36"/>
                  </a:cubicBezTo>
                  <a:cubicBezTo>
                    <a:pt x="196" y="33"/>
                    <a:pt x="196" y="40"/>
                    <a:pt x="194" y="41"/>
                  </a:cubicBezTo>
                  <a:cubicBezTo>
                    <a:pt x="192" y="42"/>
                    <a:pt x="191" y="43"/>
                    <a:pt x="189" y="44"/>
                  </a:cubicBezTo>
                  <a:cubicBezTo>
                    <a:pt x="185" y="48"/>
                    <a:pt x="180" y="51"/>
                    <a:pt x="176" y="54"/>
                  </a:cubicBezTo>
                  <a:cubicBezTo>
                    <a:pt x="169" y="59"/>
                    <a:pt x="162" y="64"/>
                    <a:pt x="156" y="69"/>
                  </a:cubicBezTo>
                  <a:cubicBezTo>
                    <a:pt x="155" y="70"/>
                    <a:pt x="154" y="71"/>
                    <a:pt x="155" y="72"/>
                  </a:cubicBezTo>
                  <a:cubicBezTo>
                    <a:pt x="156" y="78"/>
                    <a:pt x="157" y="84"/>
                    <a:pt x="156" y="90"/>
                  </a:cubicBezTo>
                  <a:cubicBezTo>
                    <a:pt x="155" y="93"/>
                    <a:pt x="160" y="95"/>
                    <a:pt x="161" y="9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9" name="Freeform 198"/>
            <p:cNvSpPr>
              <a:spLocks/>
            </p:cNvSpPr>
            <p:nvPr/>
          </p:nvSpPr>
          <p:spPr bwMode="auto">
            <a:xfrm>
              <a:off x="2930675" y="2229198"/>
              <a:ext cx="41275" cy="38100"/>
            </a:xfrm>
            <a:custGeom>
              <a:avLst/>
              <a:gdLst>
                <a:gd name="T0" fmla="*/ 9 w 10"/>
                <a:gd name="T1" fmla="*/ 7 h 9"/>
                <a:gd name="T2" fmla="*/ 3 w 10"/>
                <a:gd name="T3" fmla="*/ 8 h 9"/>
                <a:gd name="T4" fmla="*/ 1 w 10"/>
                <a:gd name="T5" fmla="*/ 2 h 9"/>
                <a:gd name="T6" fmla="*/ 7 w 10"/>
                <a:gd name="T7" fmla="*/ 1 h 9"/>
                <a:gd name="T8" fmla="*/ 9 w 10"/>
                <a:gd name="T9" fmla="*/ 7 h 9"/>
              </a:gdLst>
              <a:ahLst/>
              <a:cxnLst>
                <a:cxn ang="0">
                  <a:pos x="T0" y="T1"/>
                </a:cxn>
                <a:cxn ang="0">
                  <a:pos x="T2" y="T3"/>
                </a:cxn>
                <a:cxn ang="0">
                  <a:pos x="T4" y="T5"/>
                </a:cxn>
                <a:cxn ang="0">
                  <a:pos x="T6" y="T7"/>
                </a:cxn>
                <a:cxn ang="0">
                  <a:pos x="T8" y="T9"/>
                </a:cxn>
              </a:cxnLst>
              <a:rect l="0" t="0" r="r" b="b"/>
              <a:pathLst>
                <a:path w="10" h="9">
                  <a:moveTo>
                    <a:pt x="9" y="7"/>
                  </a:moveTo>
                  <a:cubicBezTo>
                    <a:pt x="7" y="9"/>
                    <a:pt x="5" y="9"/>
                    <a:pt x="3" y="8"/>
                  </a:cubicBezTo>
                  <a:cubicBezTo>
                    <a:pt x="1" y="7"/>
                    <a:pt x="0" y="4"/>
                    <a:pt x="1" y="2"/>
                  </a:cubicBezTo>
                  <a:cubicBezTo>
                    <a:pt x="3" y="0"/>
                    <a:pt x="5" y="0"/>
                    <a:pt x="7" y="1"/>
                  </a:cubicBezTo>
                  <a:cubicBezTo>
                    <a:pt x="9" y="2"/>
                    <a:pt x="10" y="5"/>
                    <a:pt x="9"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0" name="Freeform 199"/>
            <p:cNvSpPr>
              <a:spLocks/>
            </p:cNvSpPr>
            <p:nvPr/>
          </p:nvSpPr>
          <p:spPr bwMode="auto">
            <a:xfrm>
              <a:off x="3073550" y="2381598"/>
              <a:ext cx="42862" cy="42863"/>
            </a:xfrm>
            <a:custGeom>
              <a:avLst/>
              <a:gdLst>
                <a:gd name="T0" fmla="*/ 8 w 10"/>
                <a:gd name="T1" fmla="*/ 7 h 10"/>
                <a:gd name="T2" fmla="*/ 3 w 10"/>
                <a:gd name="T3" fmla="*/ 9 h 10"/>
                <a:gd name="T4" fmla="*/ 1 w 10"/>
                <a:gd name="T5" fmla="*/ 3 h 10"/>
                <a:gd name="T6" fmla="*/ 7 w 10"/>
                <a:gd name="T7" fmla="*/ 2 h 10"/>
                <a:gd name="T8" fmla="*/ 8 w 10"/>
                <a:gd name="T9" fmla="*/ 7 h 10"/>
              </a:gdLst>
              <a:ahLst/>
              <a:cxnLst>
                <a:cxn ang="0">
                  <a:pos x="T0" y="T1"/>
                </a:cxn>
                <a:cxn ang="0">
                  <a:pos x="T2" y="T3"/>
                </a:cxn>
                <a:cxn ang="0">
                  <a:pos x="T4" y="T5"/>
                </a:cxn>
                <a:cxn ang="0">
                  <a:pos x="T6" y="T7"/>
                </a:cxn>
                <a:cxn ang="0">
                  <a:pos x="T8" y="T9"/>
                </a:cxn>
              </a:cxnLst>
              <a:rect l="0" t="0" r="r" b="b"/>
              <a:pathLst>
                <a:path w="10" h="10">
                  <a:moveTo>
                    <a:pt x="8" y="7"/>
                  </a:moveTo>
                  <a:cubicBezTo>
                    <a:pt x="7" y="9"/>
                    <a:pt x="5" y="10"/>
                    <a:pt x="3" y="9"/>
                  </a:cubicBezTo>
                  <a:cubicBezTo>
                    <a:pt x="1" y="8"/>
                    <a:pt x="0" y="5"/>
                    <a:pt x="1" y="3"/>
                  </a:cubicBezTo>
                  <a:cubicBezTo>
                    <a:pt x="3" y="1"/>
                    <a:pt x="5" y="0"/>
                    <a:pt x="7" y="2"/>
                  </a:cubicBezTo>
                  <a:cubicBezTo>
                    <a:pt x="9" y="3"/>
                    <a:pt x="10" y="5"/>
                    <a:pt x="8"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201" name="Picture 20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786212" y="2187923"/>
              <a:ext cx="166687"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 name="Picture 20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70337" y="2265710"/>
              <a:ext cx="114300" cy="9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 name="Picture 20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765575" y="2189510"/>
              <a:ext cx="1778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 name="Picture 20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916387" y="2221260"/>
              <a:ext cx="38100" cy="5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 name="Picture 204"/>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790975" y="2227610"/>
              <a:ext cx="762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 name="Picture 206"/>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805262" y="2224436"/>
              <a:ext cx="106363"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 name="Picture 207"/>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802087" y="2216498"/>
              <a:ext cx="101600"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 name="Picture 208"/>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956075" y="2381598"/>
              <a:ext cx="1778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 name="Picture 209"/>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937025" y="2418111"/>
              <a:ext cx="1143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 name="Picture 210"/>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060850" y="2387948"/>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 name="Picture 211"/>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2989412" y="2424461"/>
              <a:ext cx="106363"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 name="Picture 212"/>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984650" y="2464148"/>
              <a:ext cx="46038"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3" name="Freeform 213"/>
            <p:cNvSpPr>
              <a:spLocks/>
            </p:cNvSpPr>
            <p:nvPr/>
          </p:nvSpPr>
          <p:spPr bwMode="auto">
            <a:xfrm>
              <a:off x="2895750" y="2025998"/>
              <a:ext cx="111125" cy="165100"/>
            </a:xfrm>
            <a:custGeom>
              <a:avLst/>
              <a:gdLst>
                <a:gd name="T0" fmla="*/ 4 w 26"/>
                <a:gd name="T1" fmla="*/ 0 h 39"/>
                <a:gd name="T2" fmla="*/ 16 w 26"/>
                <a:gd name="T3" fmla="*/ 31 h 39"/>
                <a:gd name="T4" fmla="*/ 16 w 26"/>
                <a:gd name="T5" fmla="*/ 35 h 39"/>
                <a:gd name="T6" fmla="*/ 13 w 26"/>
                <a:gd name="T7" fmla="*/ 39 h 39"/>
                <a:gd name="T8" fmla="*/ 26 w 26"/>
                <a:gd name="T9" fmla="*/ 27 h 39"/>
                <a:gd name="T10" fmla="*/ 4 w 26"/>
                <a:gd name="T11" fmla="*/ 0 h 39"/>
              </a:gdLst>
              <a:ahLst/>
              <a:cxnLst>
                <a:cxn ang="0">
                  <a:pos x="T0" y="T1"/>
                </a:cxn>
                <a:cxn ang="0">
                  <a:pos x="T2" y="T3"/>
                </a:cxn>
                <a:cxn ang="0">
                  <a:pos x="T4" y="T5"/>
                </a:cxn>
                <a:cxn ang="0">
                  <a:pos x="T6" y="T7"/>
                </a:cxn>
                <a:cxn ang="0">
                  <a:pos x="T8" y="T9"/>
                </a:cxn>
                <a:cxn ang="0">
                  <a:pos x="T10" y="T11"/>
                </a:cxn>
              </a:cxnLst>
              <a:rect l="0" t="0" r="r" b="b"/>
              <a:pathLst>
                <a:path w="26" h="39">
                  <a:moveTo>
                    <a:pt x="4" y="0"/>
                  </a:moveTo>
                  <a:cubicBezTo>
                    <a:pt x="0" y="12"/>
                    <a:pt x="4" y="24"/>
                    <a:pt x="16" y="31"/>
                  </a:cubicBezTo>
                  <a:cubicBezTo>
                    <a:pt x="17" y="32"/>
                    <a:pt x="18" y="34"/>
                    <a:pt x="16" y="35"/>
                  </a:cubicBezTo>
                  <a:cubicBezTo>
                    <a:pt x="15" y="36"/>
                    <a:pt x="14" y="38"/>
                    <a:pt x="13" y="39"/>
                  </a:cubicBezTo>
                  <a:cubicBezTo>
                    <a:pt x="17" y="36"/>
                    <a:pt x="22" y="32"/>
                    <a:pt x="26" y="27"/>
                  </a:cubicBezTo>
                  <a:cubicBezTo>
                    <a:pt x="14" y="22"/>
                    <a:pt x="7" y="12"/>
                    <a:pt x="4"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4" name="Freeform 214"/>
            <p:cNvSpPr>
              <a:spLocks/>
            </p:cNvSpPr>
            <p:nvPr/>
          </p:nvSpPr>
          <p:spPr bwMode="auto">
            <a:xfrm>
              <a:off x="2865587" y="2003773"/>
              <a:ext cx="106363" cy="204788"/>
            </a:xfrm>
            <a:custGeom>
              <a:avLst/>
              <a:gdLst>
                <a:gd name="T0" fmla="*/ 11 w 25"/>
                <a:gd name="T1" fmla="*/ 0 h 48"/>
                <a:gd name="T2" fmla="*/ 21 w 25"/>
                <a:gd name="T3" fmla="*/ 38 h 48"/>
                <a:gd name="T4" fmla="*/ 18 w 25"/>
                <a:gd name="T5" fmla="*/ 42 h 48"/>
                <a:gd name="T6" fmla="*/ 10 w 25"/>
                <a:gd name="T7" fmla="*/ 48 h 48"/>
                <a:gd name="T8" fmla="*/ 20 w 25"/>
                <a:gd name="T9" fmla="*/ 44 h 48"/>
                <a:gd name="T10" fmla="*/ 23 w 25"/>
                <a:gd name="T11" fmla="*/ 40 h 48"/>
                <a:gd name="T12" fmla="*/ 23 w 25"/>
                <a:gd name="T13" fmla="*/ 36 h 48"/>
                <a:gd name="T14" fmla="*/ 11 w 25"/>
                <a:gd name="T15" fmla="*/ 5 h 48"/>
                <a:gd name="T16" fmla="*/ 11 w 25"/>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48">
                  <a:moveTo>
                    <a:pt x="11" y="0"/>
                  </a:moveTo>
                  <a:cubicBezTo>
                    <a:pt x="7" y="8"/>
                    <a:pt x="0" y="26"/>
                    <a:pt x="21" y="38"/>
                  </a:cubicBezTo>
                  <a:cubicBezTo>
                    <a:pt x="20" y="39"/>
                    <a:pt x="19" y="40"/>
                    <a:pt x="18" y="42"/>
                  </a:cubicBezTo>
                  <a:cubicBezTo>
                    <a:pt x="17" y="44"/>
                    <a:pt x="14" y="46"/>
                    <a:pt x="10" y="48"/>
                  </a:cubicBezTo>
                  <a:cubicBezTo>
                    <a:pt x="14" y="47"/>
                    <a:pt x="17" y="45"/>
                    <a:pt x="20" y="44"/>
                  </a:cubicBezTo>
                  <a:cubicBezTo>
                    <a:pt x="21" y="43"/>
                    <a:pt x="22" y="41"/>
                    <a:pt x="23" y="40"/>
                  </a:cubicBezTo>
                  <a:cubicBezTo>
                    <a:pt x="25" y="39"/>
                    <a:pt x="24" y="37"/>
                    <a:pt x="23" y="36"/>
                  </a:cubicBezTo>
                  <a:cubicBezTo>
                    <a:pt x="11" y="29"/>
                    <a:pt x="7" y="17"/>
                    <a:pt x="11" y="5"/>
                  </a:cubicBezTo>
                  <a:cubicBezTo>
                    <a:pt x="11" y="3"/>
                    <a:pt x="11" y="2"/>
                    <a:pt x="11"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5" name="Freeform 215"/>
            <p:cNvSpPr>
              <a:spLocks noEditPoints="1"/>
            </p:cNvSpPr>
            <p:nvPr/>
          </p:nvSpPr>
          <p:spPr bwMode="auto">
            <a:xfrm>
              <a:off x="3040212" y="2335561"/>
              <a:ext cx="331788" cy="233363"/>
            </a:xfrm>
            <a:custGeom>
              <a:avLst/>
              <a:gdLst>
                <a:gd name="T0" fmla="*/ 5 w 78"/>
                <a:gd name="T1" fmla="*/ 52 h 55"/>
                <a:gd name="T2" fmla="*/ 0 w 78"/>
                <a:gd name="T3" fmla="*/ 52 h 55"/>
                <a:gd name="T4" fmla="*/ 0 w 78"/>
                <a:gd name="T5" fmla="*/ 52 h 55"/>
                <a:gd name="T6" fmla="*/ 1 w 78"/>
                <a:gd name="T7" fmla="*/ 55 h 55"/>
                <a:gd name="T8" fmla="*/ 5 w 78"/>
                <a:gd name="T9" fmla="*/ 52 h 55"/>
                <a:gd name="T10" fmla="*/ 35 w 78"/>
                <a:gd name="T11" fmla="*/ 0 h 55"/>
                <a:gd name="T12" fmla="*/ 17 w 78"/>
                <a:gd name="T13" fmla="*/ 26 h 55"/>
                <a:gd name="T14" fmla="*/ 18 w 78"/>
                <a:gd name="T15" fmla="*/ 37 h 55"/>
                <a:gd name="T16" fmla="*/ 35 w 78"/>
                <a:gd name="T17" fmla="*/ 12 h 55"/>
                <a:gd name="T18" fmla="*/ 37 w 78"/>
                <a:gd name="T19" fmla="*/ 11 h 55"/>
                <a:gd name="T20" fmla="*/ 40 w 78"/>
                <a:gd name="T21" fmla="*/ 12 h 55"/>
                <a:gd name="T22" fmla="*/ 62 w 78"/>
                <a:gd name="T23" fmla="*/ 27 h 55"/>
                <a:gd name="T24" fmla="*/ 70 w 78"/>
                <a:gd name="T25" fmla="*/ 25 h 55"/>
                <a:gd name="T26" fmla="*/ 78 w 78"/>
                <a:gd name="T27" fmla="*/ 19 h 55"/>
                <a:gd name="T28" fmla="*/ 76 w 78"/>
                <a:gd name="T29" fmla="*/ 17 h 55"/>
                <a:gd name="T30" fmla="*/ 76 w 78"/>
                <a:gd name="T31" fmla="*/ 17 h 55"/>
                <a:gd name="T32" fmla="*/ 35 w 78"/>
                <a:gd name="T3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55">
                  <a:moveTo>
                    <a:pt x="5" y="52"/>
                  </a:moveTo>
                  <a:cubicBezTo>
                    <a:pt x="3" y="52"/>
                    <a:pt x="2" y="52"/>
                    <a:pt x="0" y="52"/>
                  </a:cubicBezTo>
                  <a:cubicBezTo>
                    <a:pt x="0" y="52"/>
                    <a:pt x="0" y="52"/>
                    <a:pt x="0" y="52"/>
                  </a:cubicBezTo>
                  <a:cubicBezTo>
                    <a:pt x="0" y="53"/>
                    <a:pt x="1" y="54"/>
                    <a:pt x="1" y="55"/>
                  </a:cubicBezTo>
                  <a:cubicBezTo>
                    <a:pt x="2" y="54"/>
                    <a:pt x="3" y="53"/>
                    <a:pt x="5" y="52"/>
                  </a:cubicBezTo>
                  <a:moveTo>
                    <a:pt x="35" y="0"/>
                  </a:moveTo>
                  <a:cubicBezTo>
                    <a:pt x="29" y="8"/>
                    <a:pt x="23" y="17"/>
                    <a:pt x="17" y="26"/>
                  </a:cubicBezTo>
                  <a:cubicBezTo>
                    <a:pt x="18" y="30"/>
                    <a:pt x="19" y="33"/>
                    <a:pt x="18" y="37"/>
                  </a:cubicBezTo>
                  <a:cubicBezTo>
                    <a:pt x="24" y="29"/>
                    <a:pt x="30" y="20"/>
                    <a:pt x="35" y="12"/>
                  </a:cubicBezTo>
                  <a:cubicBezTo>
                    <a:pt x="36" y="11"/>
                    <a:pt x="36" y="11"/>
                    <a:pt x="37" y="11"/>
                  </a:cubicBezTo>
                  <a:cubicBezTo>
                    <a:pt x="38" y="11"/>
                    <a:pt x="39" y="11"/>
                    <a:pt x="40" y="12"/>
                  </a:cubicBezTo>
                  <a:cubicBezTo>
                    <a:pt x="45" y="20"/>
                    <a:pt x="53" y="27"/>
                    <a:pt x="62" y="27"/>
                  </a:cubicBezTo>
                  <a:cubicBezTo>
                    <a:pt x="64" y="27"/>
                    <a:pt x="67" y="26"/>
                    <a:pt x="70" y="25"/>
                  </a:cubicBezTo>
                  <a:cubicBezTo>
                    <a:pt x="73" y="23"/>
                    <a:pt x="76" y="21"/>
                    <a:pt x="78" y="19"/>
                  </a:cubicBezTo>
                  <a:cubicBezTo>
                    <a:pt x="78" y="18"/>
                    <a:pt x="77" y="18"/>
                    <a:pt x="76" y="17"/>
                  </a:cubicBezTo>
                  <a:cubicBezTo>
                    <a:pt x="76" y="17"/>
                    <a:pt x="76" y="17"/>
                    <a:pt x="76" y="17"/>
                  </a:cubicBezTo>
                  <a:cubicBezTo>
                    <a:pt x="61" y="17"/>
                    <a:pt x="47" y="13"/>
                    <a:pt x="35"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6" name="Freeform 216"/>
            <p:cNvSpPr>
              <a:spLocks/>
            </p:cNvSpPr>
            <p:nvPr/>
          </p:nvSpPr>
          <p:spPr bwMode="auto">
            <a:xfrm>
              <a:off x="2908450" y="2556223"/>
              <a:ext cx="136525" cy="63500"/>
            </a:xfrm>
            <a:custGeom>
              <a:avLst/>
              <a:gdLst>
                <a:gd name="T0" fmla="*/ 27 w 32"/>
                <a:gd name="T1" fmla="*/ 0 h 15"/>
                <a:gd name="T2" fmla="*/ 0 w 32"/>
                <a:gd name="T3" fmla="*/ 15 h 15"/>
                <a:gd name="T4" fmla="*/ 2 w 32"/>
                <a:gd name="T5" fmla="*/ 15 h 15"/>
                <a:gd name="T6" fmla="*/ 27 w 32"/>
                <a:gd name="T7" fmla="*/ 6 h 15"/>
                <a:gd name="T8" fmla="*/ 32 w 32"/>
                <a:gd name="T9" fmla="*/ 3 h 15"/>
                <a:gd name="T10" fmla="*/ 31 w 32"/>
                <a:gd name="T11" fmla="*/ 0 h 15"/>
                <a:gd name="T12" fmla="*/ 27 w 32"/>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32" h="15">
                  <a:moveTo>
                    <a:pt x="27" y="0"/>
                  </a:moveTo>
                  <a:cubicBezTo>
                    <a:pt x="19" y="7"/>
                    <a:pt x="10" y="13"/>
                    <a:pt x="0" y="15"/>
                  </a:cubicBezTo>
                  <a:cubicBezTo>
                    <a:pt x="1" y="15"/>
                    <a:pt x="1" y="15"/>
                    <a:pt x="2" y="15"/>
                  </a:cubicBezTo>
                  <a:cubicBezTo>
                    <a:pt x="11" y="15"/>
                    <a:pt x="19" y="12"/>
                    <a:pt x="27" y="6"/>
                  </a:cubicBezTo>
                  <a:cubicBezTo>
                    <a:pt x="29" y="5"/>
                    <a:pt x="30" y="4"/>
                    <a:pt x="32" y="3"/>
                  </a:cubicBezTo>
                  <a:cubicBezTo>
                    <a:pt x="32" y="2"/>
                    <a:pt x="31" y="1"/>
                    <a:pt x="31" y="0"/>
                  </a:cubicBezTo>
                  <a:cubicBezTo>
                    <a:pt x="30" y="0"/>
                    <a:pt x="28" y="0"/>
                    <a:pt x="27"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7" name="Freeform 217"/>
            <p:cNvSpPr>
              <a:spLocks/>
            </p:cNvSpPr>
            <p:nvPr/>
          </p:nvSpPr>
          <p:spPr bwMode="auto">
            <a:xfrm>
              <a:off x="2824312" y="2381598"/>
              <a:ext cx="568325" cy="250825"/>
            </a:xfrm>
            <a:custGeom>
              <a:avLst/>
              <a:gdLst>
                <a:gd name="T0" fmla="*/ 88 w 134"/>
                <a:gd name="T1" fmla="*/ 0 h 59"/>
                <a:gd name="T2" fmla="*/ 86 w 134"/>
                <a:gd name="T3" fmla="*/ 1 h 59"/>
                <a:gd name="T4" fmla="*/ 69 w 134"/>
                <a:gd name="T5" fmla="*/ 26 h 59"/>
                <a:gd name="T6" fmla="*/ 67 w 134"/>
                <a:gd name="T7" fmla="*/ 32 h 59"/>
                <a:gd name="T8" fmla="*/ 56 w 134"/>
                <a:gd name="T9" fmla="*/ 41 h 59"/>
                <a:gd name="T10" fmla="*/ 52 w 134"/>
                <a:gd name="T11" fmla="*/ 44 h 59"/>
                <a:gd name="T12" fmla="*/ 47 w 134"/>
                <a:gd name="T13" fmla="*/ 47 h 59"/>
                <a:gd name="T14" fmla="*/ 22 w 134"/>
                <a:gd name="T15" fmla="*/ 56 h 59"/>
                <a:gd name="T16" fmla="*/ 20 w 134"/>
                <a:gd name="T17" fmla="*/ 56 h 59"/>
                <a:gd name="T18" fmla="*/ 14 w 134"/>
                <a:gd name="T19" fmla="*/ 56 h 59"/>
                <a:gd name="T20" fmla="*/ 0 w 134"/>
                <a:gd name="T21" fmla="*/ 54 h 59"/>
                <a:gd name="T22" fmla="*/ 21 w 134"/>
                <a:gd name="T23" fmla="*/ 59 h 59"/>
                <a:gd name="T24" fmla="*/ 88 w 134"/>
                <a:gd name="T25" fmla="*/ 2 h 59"/>
                <a:gd name="T26" fmla="*/ 112 w 134"/>
                <a:gd name="T27" fmla="*/ 19 h 59"/>
                <a:gd name="T28" fmla="*/ 134 w 134"/>
                <a:gd name="T29" fmla="*/ 7 h 59"/>
                <a:gd name="T30" fmla="*/ 132 w 134"/>
                <a:gd name="T31" fmla="*/ 6 h 59"/>
                <a:gd name="T32" fmla="*/ 127 w 134"/>
                <a:gd name="T33" fmla="*/ 6 h 59"/>
                <a:gd name="T34" fmla="*/ 129 w 134"/>
                <a:gd name="T35" fmla="*/ 8 h 59"/>
                <a:gd name="T36" fmla="*/ 121 w 134"/>
                <a:gd name="T37" fmla="*/ 14 h 59"/>
                <a:gd name="T38" fmla="*/ 113 w 134"/>
                <a:gd name="T39" fmla="*/ 16 h 59"/>
                <a:gd name="T40" fmla="*/ 91 w 134"/>
                <a:gd name="T41" fmla="*/ 1 h 59"/>
                <a:gd name="T42" fmla="*/ 88 w 134"/>
                <a:gd name="T4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 h="59">
                  <a:moveTo>
                    <a:pt x="88" y="0"/>
                  </a:moveTo>
                  <a:cubicBezTo>
                    <a:pt x="87" y="0"/>
                    <a:pt x="87" y="0"/>
                    <a:pt x="86" y="1"/>
                  </a:cubicBezTo>
                  <a:cubicBezTo>
                    <a:pt x="81" y="9"/>
                    <a:pt x="75" y="18"/>
                    <a:pt x="69" y="26"/>
                  </a:cubicBezTo>
                  <a:cubicBezTo>
                    <a:pt x="69" y="28"/>
                    <a:pt x="68" y="30"/>
                    <a:pt x="67" y="32"/>
                  </a:cubicBezTo>
                  <a:cubicBezTo>
                    <a:pt x="64" y="36"/>
                    <a:pt x="60" y="39"/>
                    <a:pt x="56" y="41"/>
                  </a:cubicBezTo>
                  <a:cubicBezTo>
                    <a:pt x="54" y="42"/>
                    <a:pt x="53" y="43"/>
                    <a:pt x="52" y="44"/>
                  </a:cubicBezTo>
                  <a:cubicBezTo>
                    <a:pt x="50" y="45"/>
                    <a:pt x="49" y="46"/>
                    <a:pt x="47" y="47"/>
                  </a:cubicBezTo>
                  <a:cubicBezTo>
                    <a:pt x="39" y="53"/>
                    <a:pt x="31" y="56"/>
                    <a:pt x="22" y="56"/>
                  </a:cubicBezTo>
                  <a:cubicBezTo>
                    <a:pt x="21" y="56"/>
                    <a:pt x="21" y="56"/>
                    <a:pt x="20" y="56"/>
                  </a:cubicBezTo>
                  <a:cubicBezTo>
                    <a:pt x="18" y="56"/>
                    <a:pt x="16" y="56"/>
                    <a:pt x="14" y="56"/>
                  </a:cubicBezTo>
                  <a:cubicBezTo>
                    <a:pt x="9" y="56"/>
                    <a:pt x="5" y="56"/>
                    <a:pt x="0" y="54"/>
                  </a:cubicBezTo>
                  <a:cubicBezTo>
                    <a:pt x="8" y="58"/>
                    <a:pt x="15" y="59"/>
                    <a:pt x="21" y="59"/>
                  </a:cubicBezTo>
                  <a:cubicBezTo>
                    <a:pt x="52" y="59"/>
                    <a:pt x="75" y="24"/>
                    <a:pt x="88" y="2"/>
                  </a:cubicBezTo>
                  <a:cubicBezTo>
                    <a:pt x="96" y="15"/>
                    <a:pt x="105" y="19"/>
                    <a:pt x="112" y="19"/>
                  </a:cubicBezTo>
                  <a:cubicBezTo>
                    <a:pt x="124" y="19"/>
                    <a:pt x="134" y="7"/>
                    <a:pt x="134" y="7"/>
                  </a:cubicBezTo>
                  <a:cubicBezTo>
                    <a:pt x="132" y="6"/>
                    <a:pt x="132" y="6"/>
                    <a:pt x="132" y="6"/>
                  </a:cubicBezTo>
                  <a:cubicBezTo>
                    <a:pt x="131" y="6"/>
                    <a:pt x="129" y="6"/>
                    <a:pt x="127" y="6"/>
                  </a:cubicBezTo>
                  <a:cubicBezTo>
                    <a:pt x="128" y="7"/>
                    <a:pt x="129" y="7"/>
                    <a:pt x="129" y="8"/>
                  </a:cubicBezTo>
                  <a:cubicBezTo>
                    <a:pt x="127" y="10"/>
                    <a:pt x="124" y="12"/>
                    <a:pt x="121" y="14"/>
                  </a:cubicBezTo>
                  <a:cubicBezTo>
                    <a:pt x="118" y="15"/>
                    <a:pt x="115" y="16"/>
                    <a:pt x="113" y="16"/>
                  </a:cubicBezTo>
                  <a:cubicBezTo>
                    <a:pt x="104" y="16"/>
                    <a:pt x="96" y="9"/>
                    <a:pt x="91" y="1"/>
                  </a:cubicBezTo>
                  <a:cubicBezTo>
                    <a:pt x="90" y="0"/>
                    <a:pt x="89" y="0"/>
                    <a:pt x="88"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218" name="Picture 218"/>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016400" y="2433986"/>
              <a:ext cx="115888"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 name="Picture 219"/>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005287" y="2522886"/>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 name="Picture 220"/>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043387" y="2468911"/>
              <a:ext cx="88900"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 name="Picture 221"/>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3046562" y="2472086"/>
              <a:ext cx="49213"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 name="Freeform 222"/>
            <p:cNvSpPr>
              <a:spLocks/>
            </p:cNvSpPr>
            <p:nvPr/>
          </p:nvSpPr>
          <p:spPr bwMode="auto">
            <a:xfrm>
              <a:off x="2568725" y="2445098"/>
              <a:ext cx="238125" cy="149225"/>
            </a:xfrm>
            <a:custGeom>
              <a:avLst/>
              <a:gdLst>
                <a:gd name="T0" fmla="*/ 56 w 56"/>
                <a:gd name="T1" fmla="*/ 18 h 35"/>
                <a:gd name="T2" fmla="*/ 44 w 56"/>
                <a:gd name="T3" fmla="*/ 2 h 35"/>
                <a:gd name="T4" fmla="*/ 7 w 56"/>
                <a:gd name="T5" fmla="*/ 19 h 35"/>
                <a:gd name="T6" fmla="*/ 49 w 56"/>
                <a:gd name="T7" fmla="*/ 23 h 35"/>
                <a:gd name="T8" fmla="*/ 56 w 56"/>
                <a:gd name="T9" fmla="*/ 18 h 35"/>
              </a:gdLst>
              <a:ahLst/>
              <a:cxnLst>
                <a:cxn ang="0">
                  <a:pos x="T0" y="T1"/>
                </a:cxn>
                <a:cxn ang="0">
                  <a:pos x="T2" y="T3"/>
                </a:cxn>
                <a:cxn ang="0">
                  <a:pos x="T4" y="T5"/>
                </a:cxn>
                <a:cxn ang="0">
                  <a:pos x="T6" y="T7"/>
                </a:cxn>
                <a:cxn ang="0">
                  <a:pos x="T8" y="T9"/>
                </a:cxn>
              </a:cxnLst>
              <a:rect l="0" t="0" r="r" b="b"/>
              <a:pathLst>
                <a:path w="56" h="35">
                  <a:moveTo>
                    <a:pt x="56" y="18"/>
                  </a:moveTo>
                  <a:cubicBezTo>
                    <a:pt x="55" y="19"/>
                    <a:pt x="44" y="4"/>
                    <a:pt x="44" y="2"/>
                  </a:cubicBezTo>
                  <a:cubicBezTo>
                    <a:pt x="36" y="3"/>
                    <a:pt x="0" y="0"/>
                    <a:pt x="7" y="19"/>
                  </a:cubicBezTo>
                  <a:cubicBezTo>
                    <a:pt x="14" y="35"/>
                    <a:pt x="38" y="29"/>
                    <a:pt x="49" y="23"/>
                  </a:cubicBezTo>
                  <a:cubicBezTo>
                    <a:pt x="51" y="22"/>
                    <a:pt x="54" y="20"/>
                    <a:pt x="56" y="18"/>
                  </a:cubicBezTo>
                  <a:close/>
                </a:path>
              </a:pathLst>
            </a:custGeom>
            <a:solidFill>
              <a:srgbClr val="FF2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3" name="Freeform 223"/>
            <p:cNvSpPr>
              <a:spLocks/>
            </p:cNvSpPr>
            <p:nvPr/>
          </p:nvSpPr>
          <p:spPr bwMode="auto">
            <a:xfrm>
              <a:off x="2556025" y="2445098"/>
              <a:ext cx="255588" cy="174625"/>
            </a:xfrm>
            <a:custGeom>
              <a:avLst/>
              <a:gdLst>
                <a:gd name="T0" fmla="*/ 46 w 60"/>
                <a:gd name="T1" fmla="*/ 1 h 41"/>
                <a:gd name="T2" fmla="*/ 8 w 60"/>
                <a:gd name="T3" fmla="*/ 20 h 41"/>
                <a:gd name="T4" fmla="*/ 58 w 60"/>
                <a:gd name="T5" fmla="*/ 21 h 41"/>
                <a:gd name="T6" fmla="*/ 56 w 60"/>
                <a:gd name="T7" fmla="*/ 19 h 41"/>
                <a:gd name="T8" fmla="*/ 12 w 60"/>
                <a:gd name="T9" fmla="*/ 20 h 41"/>
                <a:gd name="T10" fmla="*/ 46 w 60"/>
                <a:gd name="T11" fmla="*/ 5 h 41"/>
                <a:gd name="T12" fmla="*/ 46 w 60"/>
                <a:gd name="T13" fmla="*/ 1 h 41"/>
              </a:gdLst>
              <a:ahLst/>
              <a:cxnLst>
                <a:cxn ang="0">
                  <a:pos x="T0" y="T1"/>
                </a:cxn>
                <a:cxn ang="0">
                  <a:pos x="T2" y="T3"/>
                </a:cxn>
                <a:cxn ang="0">
                  <a:pos x="T4" y="T5"/>
                </a:cxn>
                <a:cxn ang="0">
                  <a:pos x="T6" y="T7"/>
                </a:cxn>
                <a:cxn ang="0">
                  <a:pos x="T8" y="T9"/>
                </a:cxn>
                <a:cxn ang="0">
                  <a:pos x="T10" y="T11"/>
                </a:cxn>
                <a:cxn ang="0">
                  <a:pos x="T12" y="T13"/>
                </a:cxn>
              </a:cxnLst>
              <a:rect l="0" t="0" r="r" b="b"/>
              <a:pathLst>
                <a:path w="60" h="41">
                  <a:moveTo>
                    <a:pt x="46" y="1"/>
                  </a:moveTo>
                  <a:cubicBezTo>
                    <a:pt x="36" y="2"/>
                    <a:pt x="0" y="0"/>
                    <a:pt x="8" y="20"/>
                  </a:cubicBezTo>
                  <a:cubicBezTo>
                    <a:pt x="17" y="41"/>
                    <a:pt x="45" y="29"/>
                    <a:pt x="58" y="21"/>
                  </a:cubicBezTo>
                  <a:cubicBezTo>
                    <a:pt x="60" y="20"/>
                    <a:pt x="58" y="18"/>
                    <a:pt x="56" y="19"/>
                  </a:cubicBezTo>
                  <a:cubicBezTo>
                    <a:pt x="44" y="26"/>
                    <a:pt x="23" y="35"/>
                    <a:pt x="12" y="20"/>
                  </a:cubicBezTo>
                  <a:cubicBezTo>
                    <a:pt x="1" y="4"/>
                    <a:pt x="39" y="5"/>
                    <a:pt x="46" y="5"/>
                  </a:cubicBezTo>
                  <a:cubicBezTo>
                    <a:pt x="48" y="4"/>
                    <a:pt x="48" y="1"/>
                    <a:pt x="46" y="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4" name="Freeform 224"/>
            <p:cNvSpPr>
              <a:spLocks/>
            </p:cNvSpPr>
            <p:nvPr/>
          </p:nvSpPr>
          <p:spPr bwMode="auto">
            <a:xfrm>
              <a:off x="2662387" y="2480023"/>
              <a:ext cx="109538" cy="46038"/>
            </a:xfrm>
            <a:custGeom>
              <a:avLst/>
              <a:gdLst>
                <a:gd name="T0" fmla="*/ 23 w 26"/>
                <a:gd name="T1" fmla="*/ 0 h 11"/>
                <a:gd name="T2" fmla="*/ 2 w 26"/>
                <a:gd name="T3" fmla="*/ 7 h 11"/>
                <a:gd name="T4" fmla="*/ 3 w 26"/>
                <a:gd name="T5" fmla="*/ 10 h 11"/>
                <a:gd name="T6" fmla="*/ 24 w 26"/>
                <a:gd name="T7" fmla="*/ 3 h 11"/>
                <a:gd name="T8" fmla="*/ 23 w 26"/>
                <a:gd name="T9" fmla="*/ 0 h 11"/>
              </a:gdLst>
              <a:ahLst/>
              <a:cxnLst>
                <a:cxn ang="0">
                  <a:pos x="T0" y="T1"/>
                </a:cxn>
                <a:cxn ang="0">
                  <a:pos x="T2" y="T3"/>
                </a:cxn>
                <a:cxn ang="0">
                  <a:pos x="T4" y="T5"/>
                </a:cxn>
                <a:cxn ang="0">
                  <a:pos x="T6" y="T7"/>
                </a:cxn>
                <a:cxn ang="0">
                  <a:pos x="T8" y="T9"/>
                </a:cxn>
              </a:cxnLst>
              <a:rect l="0" t="0" r="r" b="b"/>
              <a:pathLst>
                <a:path w="26" h="11">
                  <a:moveTo>
                    <a:pt x="23" y="0"/>
                  </a:moveTo>
                  <a:cubicBezTo>
                    <a:pt x="16" y="3"/>
                    <a:pt x="9" y="5"/>
                    <a:pt x="2" y="7"/>
                  </a:cubicBezTo>
                  <a:cubicBezTo>
                    <a:pt x="0" y="8"/>
                    <a:pt x="1" y="11"/>
                    <a:pt x="3" y="10"/>
                  </a:cubicBezTo>
                  <a:cubicBezTo>
                    <a:pt x="10" y="8"/>
                    <a:pt x="17" y="6"/>
                    <a:pt x="24" y="3"/>
                  </a:cubicBezTo>
                  <a:cubicBezTo>
                    <a:pt x="26" y="3"/>
                    <a:pt x="25" y="0"/>
                    <a:pt x="23"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5" name="Freeform 225"/>
            <p:cNvSpPr>
              <a:spLocks/>
            </p:cNvSpPr>
            <p:nvPr/>
          </p:nvSpPr>
          <p:spPr bwMode="auto">
            <a:xfrm>
              <a:off x="2721125" y="2318098"/>
              <a:ext cx="293688" cy="276225"/>
            </a:xfrm>
            <a:custGeom>
              <a:avLst/>
              <a:gdLst>
                <a:gd name="T0" fmla="*/ 20 w 69"/>
                <a:gd name="T1" fmla="*/ 2 h 65"/>
                <a:gd name="T2" fmla="*/ 11 w 69"/>
                <a:gd name="T3" fmla="*/ 43 h 65"/>
                <a:gd name="T4" fmla="*/ 67 w 69"/>
                <a:gd name="T5" fmla="*/ 55 h 65"/>
                <a:gd name="T6" fmla="*/ 65 w 69"/>
                <a:gd name="T7" fmla="*/ 52 h 65"/>
                <a:gd name="T8" fmla="*/ 17 w 69"/>
                <a:gd name="T9" fmla="*/ 44 h 65"/>
                <a:gd name="T10" fmla="*/ 22 w 69"/>
                <a:gd name="T11" fmla="*/ 5 h 65"/>
                <a:gd name="T12" fmla="*/ 20 w 69"/>
                <a:gd name="T13" fmla="*/ 2 h 65"/>
              </a:gdLst>
              <a:ahLst/>
              <a:cxnLst>
                <a:cxn ang="0">
                  <a:pos x="T0" y="T1"/>
                </a:cxn>
                <a:cxn ang="0">
                  <a:pos x="T2" y="T3"/>
                </a:cxn>
                <a:cxn ang="0">
                  <a:pos x="T4" y="T5"/>
                </a:cxn>
                <a:cxn ang="0">
                  <a:pos x="T6" y="T7"/>
                </a:cxn>
                <a:cxn ang="0">
                  <a:pos x="T8" y="T9"/>
                </a:cxn>
                <a:cxn ang="0">
                  <a:pos x="T10" y="T11"/>
                </a:cxn>
                <a:cxn ang="0">
                  <a:pos x="T12" y="T13"/>
                </a:cxn>
              </a:cxnLst>
              <a:rect l="0" t="0" r="r" b="b"/>
              <a:pathLst>
                <a:path w="69" h="65">
                  <a:moveTo>
                    <a:pt x="20" y="2"/>
                  </a:moveTo>
                  <a:cubicBezTo>
                    <a:pt x="5" y="11"/>
                    <a:pt x="0" y="28"/>
                    <a:pt x="11" y="43"/>
                  </a:cubicBezTo>
                  <a:cubicBezTo>
                    <a:pt x="23" y="60"/>
                    <a:pt x="49" y="65"/>
                    <a:pt x="67" y="55"/>
                  </a:cubicBezTo>
                  <a:cubicBezTo>
                    <a:pt x="69" y="54"/>
                    <a:pt x="67" y="50"/>
                    <a:pt x="65" y="52"/>
                  </a:cubicBezTo>
                  <a:cubicBezTo>
                    <a:pt x="49" y="61"/>
                    <a:pt x="30" y="56"/>
                    <a:pt x="17" y="44"/>
                  </a:cubicBezTo>
                  <a:cubicBezTo>
                    <a:pt x="3" y="31"/>
                    <a:pt x="7" y="14"/>
                    <a:pt x="22" y="5"/>
                  </a:cubicBezTo>
                  <a:cubicBezTo>
                    <a:pt x="24" y="4"/>
                    <a:pt x="22" y="0"/>
                    <a:pt x="2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6" name="Freeform 226"/>
            <p:cNvSpPr>
              <a:spLocks/>
            </p:cNvSpPr>
            <p:nvPr/>
          </p:nvSpPr>
          <p:spPr bwMode="auto">
            <a:xfrm>
              <a:off x="2467125" y="3184873"/>
              <a:ext cx="912813" cy="590550"/>
            </a:xfrm>
            <a:custGeom>
              <a:avLst/>
              <a:gdLst>
                <a:gd name="T0" fmla="*/ 215 w 215"/>
                <a:gd name="T1" fmla="*/ 111 h 139"/>
                <a:gd name="T2" fmla="*/ 204 w 215"/>
                <a:gd name="T3" fmla="*/ 102 h 139"/>
                <a:gd name="T4" fmla="*/ 86 w 215"/>
                <a:gd name="T5" fmla="*/ 39 h 139"/>
                <a:gd name="T6" fmla="*/ 23 w 215"/>
                <a:gd name="T7" fmla="*/ 22 h 139"/>
                <a:gd name="T8" fmla="*/ 134 w 215"/>
                <a:gd name="T9" fmla="*/ 116 h 139"/>
                <a:gd name="T10" fmla="*/ 203 w 215"/>
                <a:gd name="T11" fmla="*/ 139 h 139"/>
                <a:gd name="T12" fmla="*/ 215 w 215"/>
                <a:gd name="T13" fmla="*/ 111 h 139"/>
              </a:gdLst>
              <a:ahLst/>
              <a:cxnLst>
                <a:cxn ang="0">
                  <a:pos x="T0" y="T1"/>
                </a:cxn>
                <a:cxn ang="0">
                  <a:pos x="T2" y="T3"/>
                </a:cxn>
                <a:cxn ang="0">
                  <a:pos x="T4" y="T5"/>
                </a:cxn>
                <a:cxn ang="0">
                  <a:pos x="T6" y="T7"/>
                </a:cxn>
                <a:cxn ang="0">
                  <a:pos x="T8" y="T9"/>
                </a:cxn>
                <a:cxn ang="0">
                  <a:pos x="T10" y="T11"/>
                </a:cxn>
                <a:cxn ang="0">
                  <a:pos x="T12" y="T13"/>
                </a:cxn>
              </a:cxnLst>
              <a:rect l="0" t="0" r="r" b="b"/>
              <a:pathLst>
                <a:path w="215" h="139">
                  <a:moveTo>
                    <a:pt x="215" y="111"/>
                  </a:moveTo>
                  <a:cubicBezTo>
                    <a:pt x="204" y="102"/>
                    <a:pt x="204" y="102"/>
                    <a:pt x="204" y="102"/>
                  </a:cubicBezTo>
                  <a:cubicBezTo>
                    <a:pt x="204" y="102"/>
                    <a:pt x="128" y="64"/>
                    <a:pt x="86" y="39"/>
                  </a:cubicBezTo>
                  <a:cubicBezTo>
                    <a:pt x="43" y="13"/>
                    <a:pt x="46" y="0"/>
                    <a:pt x="23" y="22"/>
                  </a:cubicBezTo>
                  <a:cubicBezTo>
                    <a:pt x="0" y="43"/>
                    <a:pt x="83" y="89"/>
                    <a:pt x="134" y="116"/>
                  </a:cubicBezTo>
                  <a:cubicBezTo>
                    <a:pt x="155" y="128"/>
                    <a:pt x="181" y="135"/>
                    <a:pt x="203" y="139"/>
                  </a:cubicBezTo>
                  <a:cubicBezTo>
                    <a:pt x="209" y="131"/>
                    <a:pt x="214" y="121"/>
                    <a:pt x="215" y="111"/>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7" name="Freeform 227"/>
            <p:cNvSpPr>
              <a:spLocks/>
            </p:cNvSpPr>
            <p:nvPr/>
          </p:nvSpPr>
          <p:spPr bwMode="auto">
            <a:xfrm>
              <a:off x="2522687" y="3202336"/>
              <a:ext cx="233363" cy="228600"/>
            </a:xfrm>
            <a:custGeom>
              <a:avLst/>
              <a:gdLst>
                <a:gd name="T0" fmla="*/ 55 w 55"/>
                <a:gd name="T1" fmla="*/ 23 h 54"/>
                <a:gd name="T2" fmla="*/ 10 w 55"/>
                <a:gd name="T3" fmla="*/ 18 h 54"/>
                <a:gd name="T4" fmla="*/ 26 w 55"/>
                <a:gd name="T5" fmla="*/ 54 h 54"/>
                <a:gd name="T6" fmla="*/ 55 w 55"/>
                <a:gd name="T7" fmla="*/ 23 h 54"/>
              </a:gdLst>
              <a:ahLst/>
              <a:cxnLst>
                <a:cxn ang="0">
                  <a:pos x="T0" y="T1"/>
                </a:cxn>
                <a:cxn ang="0">
                  <a:pos x="T2" y="T3"/>
                </a:cxn>
                <a:cxn ang="0">
                  <a:pos x="T4" y="T5"/>
                </a:cxn>
                <a:cxn ang="0">
                  <a:pos x="T6" y="T7"/>
                </a:cxn>
              </a:cxnLst>
              <a:rect l="0" t="0" r="r" b="b"/>
              <a:pathLst>
                <a:path w="55" h="54">
                  <a:moveTo>
                    <a:pt x="55" y="23"/>
                  </a:moveTo>
                  <a:cubicBezTo>
                    <a:pt x="31" y="6"/>
                    <a:pt x="29" y="0"/>
                    <a:pt x="10" y="18"/>
                  </a:cubicBezTo>
                  <a:cubicBezTo>
                    <a:pt x="0" y="27"/>
                    <a:pt x="9" y="40"/>
                    <a:pt x="26" y="54"/>
                  </a:cubicBezTo>
                  <a:cubicBezTo>
                    <a:pt x="35" y="43"/>
                    <a:pt x="45" y="33"/>
                    <a:pt x="55" y="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8" name="Freeform 228"/>
            <p:cNvSpPr>
              <a:spLocks/>
            </p:cNvSpPr>
            <p:nvPr/>
          </p:nvSpPr>
          <p:spPr bwMode="auto">
            <a:xfrm>
              <a:off x="3333900" y="3715098"/>
              <a:ext cx="50800" cy="68263"/>
            </a:xfrm>
            <a:custGeom>
              <a:avLst/>
              <a:gdLst>
                <a:gd name="T0" fmla="*/ 7 w 12"/>
                <a:gd name="T1" fmla="*/ 0 h 16"/>
                <a:gd name="T2" fmla="*/ 7 w 12"/>
                <a:gd name="T3" fmla="*/ 1 h 16"/>
                <a:gd name="T4" fmla="*/ 1 w 12"/>
                <a:gd name="T5" fmla="*/ 12 h 16"/>
                <a:gd name="T6" fmla="*/ 0 w 12"/>
                <a:gd name="T7" fmla="*/ 14 h 16"/>
                <a:gd name="T8" fmla="*/ 4 w 12"/>
                <a:gd name="T9" fmla="*/ 15 h 16"/>
                <a:gd name="T10" fmla="*/ 12 w 12"/>
                <a:gd name="T11" fmla="*/ 16 h 16"/>
                <a:gd name="T12" fmla="*/ 11 w 12"/>
                <a:gd name="T13" fmla="*/ 1 h 16"/>
                <a:gd name="T14" fmla="*/ 7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7" y="0"/>
                  </a:moveTo>
                  <a:cubicBezTo>
                    <a:pt x="7" y="1"/>
                    <a:pt x="7" y="1"/>
                    <a:pt x="7" y="1"/>
                  </a:cubicBezTo>
                  <a:cubicBezTo>
                    <a:pt x="5" y="5"/>
                    <a:pt x="3" y="9"/>
                    <a:pt x="1" y="12"/>
                  </a:cubicBezTo>
                  <a:cubicBezTo>
                    <a:pt x="0" y="13"/>
                    <a:pt x="0" y="13"/>
                    <a:pt x="0" y="14"/>
                  </a:cubicBezTo>
                  <a:cubicBezTo>
                    <a:pt x="1" y="14"/>
                    <a:pt x="3" y="15"/>
                    <a:pt x="4" y="15"/>
                  </a:cubicBezTo>
                  <a:cubicBezTo>
                    <a:pt x="7" y="15"/>
                    <a:pt x="9" y="16"/>
                    <a:pt x="12" y="16"/>
                  </a:cubicBezTo>
                  <a:cubicBezTo>
                    <a:pt x="12" y="11"/>
                    <a:pt x="12" y="6"/>
                    <a:pt x="11" y="1"/>
                  </a:cubicBezTo>
                  <a:cubicBezTo>
                    <a:pt x="10" y="1"/>
                    <a:pt x="9" y="1"/>
                    <a:pt x="7"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9" name="Freeform 229"/>
            <p:cNvSpPr>
              <a:spLocks/>
            </p:cNvSpPr>
            <p:nvPr/>
          </p:nvSpPr>
          <p:spPr bwMode="auto">
            <a:xfrm>
              <a:off x="3379937" y="3719861"/>
              <a:ext cx="22225" cy="63500"/>
            </a:xfrm>
            <a:custGeom>
              <a:avLst/>
              <a:gdLst>
                <a:gd name="T0" fmla="*/ 0 w 5"/>
                <a:gd name="T1" fmla="*/ 0 h 15"/>
                <a:gd name="T2" fmla="*/ 1 w 5"/>
                <a:gd name="T3" fmla="*/ 15 h 15"/>
                <a:gd name="T4" fmla="*/ 1 w 5"/>
                <a:gd name="T5" fmla="*/ 15 h 15"/>
                <a:gd name="T6" fmla="*/ 5 w 5"/>
                <a:gd name="T7" fmla="*/ 2 h 15"/>
                <a:gd name="T8" fmla="*/ 1 w 5"/>
                <a:gd name="T9" fmla="*/ 1 h 15"/>
                <a:gd name="T10" fmla="*/ 0 w 5"/>
                <a:gd name="T11" fmla="*/ 0 h 15"/>
              </a:gdLst>
              <a:ahLst/>
              <a:cxnLst>
                <a:cxn ang="0">
                  <a:pos x="T0" y="T1"/>
                </a:cxn>
                <a:cxn ang="0">
                  <a:pos x="T2" y="T3"/>
                </a:cxn>
                <a:cxn ang="0">
                  <a:pos x="T4" y="T5"/>
                </a:cxn>
                <a:cxn ang="0">
                  <a:pos x="T6" y="T7"/>
                </a:cxn>
                <a:cxn ang="0">
                  <a:pos x="T8" y="T9"/>
                </a:cxn>
                <a:cxn ang="0">
                  <a:pos x="T10" y="T11"/>
                </a:cxn>
              </a:cxnLst>
              <a:rect l="0" t="0" r="r" b="b"/>
              <a:pathLst>
                <a:path w="5" h="15">
                  <a:moveTo>
                    <a:pt x="0" y="0"/>
                  </a:moveTo>
                  <a:cubicBezTo>
                    <a:pt x="1" y="5"/>
                    <a:pt x="1" y="10"/>
                    <a:pt x="1" y="15"/>
                  </a:cubicBezTo>
                  <a:cubicBezTo>
                    <a:pt x="1" y="15"/>
                    <a:pt x="1" y="15"/>
                    <a:pt x="1" y="15"/>
                  </a:cubicBezTo>
                  <a:cubicBezTo>
                    <a:pt x="3" y="11"/>
                    <a:pt x="4" y="6"/>
                    <a:pt x="5" y="2"/>
                  </a:cubicBezTo>
                  <a:cubicBezTo>
                    <a:pt x="4" y="1"/>
                    <a:pt x="2" y="1"/>
                    <a:pt x="1" y="1"/>
                  </a:cubicBezTo>
                  <a:cubicBezTo>
                    <a:pt x="1" y="1"/>
                    <a:pt x="1" y="0"/>
                    <a:pt x="0" y="0"/>
                  </a:cubicBezTo>
                </a:path>
              </a:pathLst>
            </a:custGeom>
            <a:solidFill>
              <a:srgbClr val="FFAF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0" name="Freeform 230"/>
            <p:cNvSpPr>
              <a:spLocks noEditPoints="1"/>
            </p:cNvSpPr>
            <p:nvPr/>
          </p:nvSpPr>
          <p:spPr bwMode="auto">
            <a:xfrm>
              <a:off x="3333900" y="3715098"/>
              <a:ext cx="28575" cy="60325"/>
            </a:xfrm>
            <a:custGeom>
              <a:avLst/>
              <a:gdLst>
                <a:gd name="T0" fmla="*/ 1 w 7"/>
                <a:gd name="T1" fmla="*/ 12 h 14"/>
                <a:gd name="T2" fmla="*/ 0 w 7"/>
                <a:gd name="T3" fmla="*/ 14 h 14"/>
                <a:gd name="T4" fmla="*/ 0 w 7"/>
                <a:gd name="T5" fmla="*/ 14 h 14"/>
                <a:gd name="T6" fmla="*/ 1 w 7"/>
                <a:gd name="T7" fmla="*/ 12 h 14"/>
                <a:gd name="T8" fmla="*/ 7 w 7"/>
                <a:gd name="T9" fmla="*/ 0 h 14"/>
                <a:gd name="T10" fmla="*/ 7 w 7"/>
                <a:gd name="T11" fmla="*/ 1 h 14"/>
                <a:gd name="T12" fmla="*/ 7 w 7"/>
                <a:gd name="T13" fmla="*/ 0 h 14"/>
                <a:gd name="T14" fmla="*/ 7 w 7"/>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4">
                  <a:moveTo>
                    <a:pt x="1" y="12"/>
                  </a:moveTo>
                  <a:cubicBezTo>
                    <a:pt x="0" y="13"/>
                    <a:pt x="0" y="13"/>
                    <a:pt x="0" y="14"/>
                  </a:cubicBezTo>
                  <a:cubicBezTo>
                    <a:pt x="0" y="14"/>
                    <a:pt x="0" y="14"/>
                    <a:pt x="0" y="14"/>
                  </a:cubicBezTo>
                  <a:cubicBezTo>
                    <a:pt x="0" y="13"/>
                    <a:pt x="0" y="13"/>
                    <a:pt x="1" y="12"/>
                  </a:cubicBezTo>
                  <a:moveTo>
                    <a:pt x="7" y="0"/>
                  </a:moveTo>
                  <a:cubicBezTo>
                    <a:pt x="7" y="1"/>
                    <a:pt x="7" y="1"/>
                    <a:pt x="7" y="1"/>
                  </a:cubicBezTo>
                  <a:cubicBezTo>
                    <a:pt x="7" y="1"/>
                    <a:pt x="7" y="1"/>
                    <a:pt x="7" y="0"/>
                  </a:cubicBezTo>
                  <a:cubicBezTo>
                    <a:pt x="7" y="0"/>
                    <a:pt x="7" y="0"/>
                    <a:pt x="7"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1" name="Freeform 231"/>
            <p:cNvSpPr>
              <a:spLocks noEditPoints="1"/>
            </p:cNvSpPr>
            <p:nvPr/>
          </p:nvSpPr>
          <p:spPr bwMode="auto">
            <a:xfrm>
              <a:off x="3035450" y="3676998"/>
              <a:ext cx="327025" cy="88900"/>
            </a:xfrm>
            <a:custGeom>
              <a:avLst/>
              <a:gdLst>
                <a:gd name="T0" fmla="*/ 77 w 77"/>
                <a:gd name="T1" fmla="*/ 10 h 21"/>
                <a:gd name="T2" fmla="*/ 71 w 77"/>
                <a:gd name="T3" fmla="*/ 21 h 21"/>
                <a:gd name="T4" fmla="*/ 77 w 77"/>
                <a:gd name="T5" fmla="*/ 10 h 21"/>
                <a:gd name="T6" fmla="*/ 0 w 77"/>
                <a:gd name="T7" fmla="*/ 0 h 21"/>
                <a:gd name="T8" fmla="*/ 57 w 77"/>
                <a:gd name="T9" fmla="*/ 20 h 21"/>
                <a:gd name="T10" fmla="*/ 0 w 77"/>
                <a:gd name="T11" fmla="*/ 0 h 21"/>
              </a:gdLst>
              <a:ahLst/>
              <a:cxnLst>
                <a:cxn ang="0">
                  <a:pos x="T0" y="T1"/>
                </a:cxn>
                <a:cxn ang="0">
                  <a:pos x="T2" y="T3"/>
                </a:cxn>
                <a:cxn ang="0">
                  <a:pos x="T4" y="T5"/>
                </a:cxn>
                <a:cxn ang="0">
                  <a:pos x="T6" y="T7"/>
                </a:cxn>
                <a:cxn ang="0">
                  <a:pos x="T8" y="T9"/>
                </a:cxn>
                <a:cxn ang="0">
                  <a:pos x="T10" y="T11"/>
                </a:cxn>
              </a:cxnLst>
              <a:rect l="0" t="0" r="r" b="b"/>
              <a:pathLst>
                <a:path w="77" h="21">
                  <a:moveTo>
                    <a:pt x="77" y="10"/>
                  </a:moveTo>
                  <a:cubicBezTo>
                    <a:pt x="75" y="14"/>
                    <a:pt x="73" y="18"/>
                    <a:pt x="71" y="21"/>
                  </a:cubicBezTo>
                  <a:cubicBezTo>
                    <a:pt x="73" y="18"/>
                    <a:pt x="75" y="14"/>
                    <a:pt x="77" y="10"/>
                  </a:cubicBezTo>
                  <a:moveTo>
                    <a:pt x="0" y="0"/>
                  </a:moveTo>
                  <a:cubicBezTo>
                    <a:pt x="17" y="10"/>
                    <a:pt x="37" y="16"/>
                    <a:pt x="57" y="20"/>
                  </a:cubicBezTo>
                  <a:cubicBezTo>
                    <a:pt x="38" y="16"/>
                    <a:pt x="17" y="10"/>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2" name="Freeform 232"/>
            <p:cNvSpPr>
              <a:spLocks/>
            </p:cNvSpPr>
            <p:nvPr/>
          </p:nvSpPr>
          <p:spPr bwMode="auto">
            <a:xfrm>
              <a:off x="2522687" y="3278536"/>
              <a:ext cx="839788" cy="496888"/>
            </a:xfrm>
            <a:custGeom>
              <a:avLst/>
              <a:gdLst>
                <a:gd name="T0" fmla="*/ 10 w 198"/>
                <a:gd name="T1" fmla="*/ 0 h 117"/>
                <a:gd name="T2" fmla="*/ 6 w 198"/>
                <a:gd name="T3" fmla="*/ 8 h 117"/>
                <a:gd name="T4" fmla="*/ 121 w 198"/>
                <a:gd name="T5" fmla="*/ 94 h 117"/>
                <a:gd name="T6" fmla="*/ 121 w 198"/>
                <a:gd name="T7" fmla="*/ 94 h 117"/>
                <a:gd name="T8" fmla="*/ 178 w 198"/>
                <a:gd name="T9" fmla="*/ 114 h 117"/>
                <a:gd name="T10" fmla="*/ 191 w 198"/>
                <a:gd name="T11" fmla="*/ 117 h 117"/>
                <a:gd name="T12" fmla="*/ 192 w 198"/>
                <a:gd name="T13" fmla="*/ 115 h 117"/>
                <a:gd name="T14" fmla="*/ 198 w 198"/>
                <a:gd name="T15" fmla="*/ 104 h 117"/>
                <a:gd name="T16" fmla="*/ 198 w 198"/>
                <a:gd name="T17" fmla="*/ 103 h 117"/>
                <a:gd name="T18" fmla="*/ 142 w 198"/>
                <a:gd name="T19" fmla="*/ 83 h 117"/>
                <a:gd name="T20" fmla="*/ 41 w 198"/>
                <a:gd name="T21" fmla="*/ 19 h 117"/>
                <a:gd name="T22" fmla="*/ 26 w 198"/>
                <a:gd name="T23" fmla="*/ 36 h 117"/>
                <a:gd name="T24" fmla="*/ 10 w 198"/>
                <a:gd name="T2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8" h="117">
                  <a:moveTo>
                    <a:pt x="10" y="0"/>
                  </a:moveTo>
                  <a:cubicBezTo>
                    <a:pt x="7" y="2"/>
                    <a:pt x="6" y="5"/>
                    <a:pt x="6" y="8"/>
                  </a:cubicBezTo>
                  <a:cubicBezTo>
                    <a:pt x="6" y="32"/>
                    <a:pt x="76" y="70"/>
                    <a:pt x="121" y="94"/>
                  </a:cubicBezTo>
                  <a:cubicBezTo>
                    <a:pt x="121" y="94"/>
                    <a:pt x="121" y="94"/>
                    <a:pt x="121" y="94"/>
                  </a:cubicBezTo>
                  <a:cubicBezTo>
                    <a:pt x="138" y="104"/>
                    <a:pt x="159" y="110"/>
                    <a:pt x="178" y="114"/>
                  </a:cubicBezTo>
                  <a:cubicBezTo>
                    <a:pt x="182" y="115"/>
                    <a:pt x="186" y="116"/>
                    <a:pt x="191" y="117"/>
                  </a:cubicBezTo>
                  <a:cubicBezTo>
                    <a:pt x="191" y="116"/>
                    <a:pt x="191" y="116"/>
                    <a:pt x="192" y="115"/>
                  </a:cubicBezTo>
                  <a:cubicBezTo>
                    <a:pt x="194" y="112"/>
                    <a:pt x="196" y="108"/>
                    <a:pt x="198" y="104"/>
                  </a:cubicBezTo>
                  <a:cubicBezTo>
                    <a:pt x="198" y="104"/>
                    <a:pt x="198" y="104"/>
                    <a:pt x="198" y="103"/>
                  </a:cubicBezTo>
                  <a:cubicBezTo>
                    <a:pt x="179" y="98"/>
                    <a:pt x="160" y="93"/>
                    <a:pt x="142" y="83"/>
                  </a:cubicBezTo>
                  <a:cubicBezTo>
                    <a:pt x="109" y="65"/>
                    <a:pt x="64" y="41"/>
                    <a:pt x="41" y="19"/>
                  </a:cubicBezTo>
                  <a:cubicBezTo>
                    <a:pt x="36" y="25"/>
                    <a:pt x="31" y="30"/>
                    <a:pt x="26" y="36"/>
                  </a:cubicBezTo>
                  <a:cubicBezTo>
                    <a:pt x="9" y="22"/>
                    <a:pt x="0" y="9"/>
                    <a:pt x="1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3" name="Freeform 233"/>
            <p:cNvSpPr>
              <a:spLocks/>
            </p:cNvSpPr>
            <p:nvPr/>
          </p:nvSpPr>
          <p:spPr bwMode="auto">
            <a:xfrm>
              <a:off x="2522687" y="3230911"/>
              <a:ext cx="173038" cy="200025"/>
            </a:xfrm>
            <a:custGeom>
              <a:avLst/>
              <a:gdLst>
                <a:gd name="T0" fmla="*/ 28 w 41"/>
                <a:gd name="T1" fmla="*/ 0 h 47"/>
                <a:gd name="T2" fmla="*/ 10 w 41"/>
                <a:gd name="T3" fmla="*/ 11 h 47"/>
                <a:gd name="T4" fmla="*/ 10 w 41"/>
                <a:gd name="T5" fmla="*/ 11 h 47"/>
                <a:gd name="T6" fmla="*/ 10 w 41"/>
                <a:gd name="T7" fmla="*/ 11 h 47"/>
                <a:gd name="T8" fmla="*/ 10 w 41"/>
                <a:gd name="T9" fmla="*/ 11 h 47"/>
                <a:gd name="T10" fmla="*/ 10 w 41"/>
                <a:gd name="T11" fmla="*/ 11 h 47"/>
                <a:gd name="T12" fmla="*/ 26 w 41"/>
                <a:gd name="T13" fmla="*/ 47 h 47"/>
                <a:gd name="T14" fmla="*/ 41 w 41"/>
                <a:gd name="T15" fmla="*/ 30 h 47"/>
                <a:gd name="T16" fmla="*/ 30 w 41"/>
                <a:gd name="T17" fmla="*/ 0 h 47"/>
                <a:gd name="T18" fmla="*/ 28 w 41"/>
                <a:gd name="T1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47">
                  <a:moveTo>
                    <a:pt x="28" y="0"/>
                  </a:moveTo>
                  <a:cubicBezTo>
                    <a:pt x="23" y="0"/>
                    <a:pt x="18" y="3"/>
                    <a:pt x="10" y="11"/>
                  </a:cubicBezTo>
                  <a:cubicBezTo>
                    <a:pt x="10" y="11"/>
                    <a:pt x="10" y="11"/>
                    <a:pt x="10" y="11"/>
                  </a:cubicBezTo>
                  <a:cubicBezTo>
                    <a:pt x="10" y="11"/>
                    <a:pt x="10" y="11"/>
                    <a:pt x="10" y="11"/>
                  </a:cubicBezTo>
                  <a:cubicBezTo>
                    <a:pt x="10" y="11"/>
                    <a:pt x="10" y="11"/>
                    <a:pt x="10" y="11"/>
                  </a:cubicBezTo>
                  <a:cubicBezTo>
                    <a:pt x="10" y="11"/>
                    <a:pt x="10" y="11"/>
                    <a:pt x="10" y="11"/>
                  </a:cubicBezTo>
                  <a:cubicBezTo>
                    <a:pt x="0" y="20"/>
                    <a:pt x="9" y="33"/>
                    <a:pt x="26" y="47"/>
                  </a:cubicBezTo>
                  <a:cubicBezTo>
                    <a:pt x="31" y="41"/>
                    <a:pt x="36" y="36"/>
                    <a:pt x="41" y="30"/>
                  </a:cubicBezTo>
                  <a:cubicBezTo>
                    <a:pt x="29" y="19"/>
                    <a:pt x="23" y="8"/>
                    <a:pt x="30" y="0"/>
                  </a:cubicBezTo>
                  <a:cubicBezTo>
                    <a:pt x="30" y="0"/>
                    <a:pt x="29" y="0"/>
                    <a:pt x="28"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4" name="Freeform 234"/>
            <p:cNvSpPr>
              <a:spLocks/>
            </p:cNvSpPr>
            <p:nvPr/>
          </p:nvSpPr>
          <p:spPr bwMode="auto">
            <a:xfrm>
              <a:off x="2513162" y="3205511"/>
              <a:ext cx="841375" cy="582613"/>
            </a:xfrm>
            <a:custGeom>
              <a:avLst/>
              <a:gdLst>
                <a:gd name="T0" fmla="*/ 124 w 198"/>
                <a:gd name="T1" fmla="*/ 109 h 137"/>
                <a:gd name="T2" fmla="*/ 58 w 198"/>
                <a:gd name="T3" fmla="*/ 71 h 137"/>
                <a:gd name="T4" fmla="*/ 13 w 198"/>
                <a:gd name="T5" fmla="*/ 31 h 137"/>
                <a:gd name="T6" fmla="*/ 36 w 198"/>
                <a:gd name="T7" fmla="*/ 11 h 137"/>
                <a:gd name="T8" fmla="*/ 55 w 198"/>
                <a:gd name="T9" fmla="*/ 25 h 137"/>
                <a:gd name="T10" fmla="*/ 86 w 198"/>
                <a:gd name="T11" fmla="*/ 44 h 137"/>
                <a:gd name="T12" fmla="*/ 191 w 198"/>
                <a:gd name="T13" fmla="*/ 99 h 137"/>
                <a:gd name="T14" fmla="*/ 194 w 198"/>
                <a:gd name="T15" fmla="*/ 94 h 137"/>
                <a:gd name="T16" fmla="*/ 81 w 198"/>
                <a:gd name="T17" fmla="*/ 34 h 137"/>
                <a:gd name="T18" fmla="*/ 50 w 198"/>
                <a:gd name="T19" fmla="*/ 13 h 137"/>
                <a:gd name="T20" fmla="*/ 33 w 198"/>
                <a:gd name="T21" fmla="*/ 3 h 137"/>
                <a:gd name="T22" fmla="*/ 5 w 198"/>
                <a:gd name="T23" fmla="*/ 20 h 137"/>
                <a:gd name="T24" fmla="*/ 23 w 198"/>
                <a:gd name="T25" fmla="*/ 53 h 137"/>
                <a:gd name="T26" fmla="*/ 86 w 198"/>
                <a:gd name="T27" fmla="*/ 94 h 137"/>
                <a:gd name="T28" fmla="*/ 160 w 198"/>
                <a:gd name="T29" fmla="*/ 129 h 137"/>
                <a:gd name="T30" fmla="*/ 190 w 198"/>
                <a:gd name="T31" fmla="*/ 137 h 137"/>
                <a:gd name="T32" fmla="*/ 194 w 198"/>
                <a:gd name="T33" fmla="*/ 132 h 137"/>
                <a:gd name="T34" fmla="*/ 124 w 198"/>
                <a:gd name="T35" fmla="*/ 10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8" h="137">
                  <a:moveTo>
                    <a:pt x="124" y="109"/>
                  </a:moveTo>
                  <a:cubicBezTo>
                    <a:pt x="102" y="97"/>
                    <a:pt x="80" y="84"/>
                    <a:pt x="58" y="71"/>
                  </a:cubicBezTo>
                  <a:cubicBezTo>
                    <a:pt x="42" y="61"/>
                    <a:pt x="21" y="48"/>
                    <a:pt x="13" y="31"/>
                  </a:cubicBezTo>
                  <a:cubicBezTo>
                    <a:pt x="8" y="21"/>
                    <a:pt x="23" y="4"/>
                    <a:pt x="36" y="11"/>
                  </a:cubicBezTo>
                  <a:cubicBezTo>
                    <a:pt x="43" y="15"/>
                    <a:pt x="49" y="20"/>
                    <a:pt x="55" y="25"/>
                  </a:cubicBezTo>
                  <a:cubicBezTo>
                    <a:pt x="65" y="32"/>
                    <a:pt x="76" y="38"/>
                    <a:pt x="86" y="44"/>
                  </a:cubicBezTo>
                  <a:cubicBezTo>
                    <a:pt x="120" y="64"/>
                    <a:pt x="156" y="82"/>
                    <a:pt x="191" y="99"/>
                  </a:cubicBezTo>
                  <a:cubicBezTo>
                    <a:pt x="195" y="101"/>
                    <a:pt x="198" y="96"/>
                    <a:pt x="194" y="94"/>
                  </a:cubicBezTo>
                  <a:cubicBezTo>
                    <a:pt x="156" y="75"/>
                    <a:pt x="118" y="56"/>
                    <a:pt x="81" y="34"/>
                  </a:cubicBezTo>
                  <a:cubicBezTo>
                    <a:pt x="70" y="28"/>
                    <a:pt x="60" y="21"/>
                    <a:pt x="50" y="13"/>
                  </a:cubicBezTo>
                  <a:cubicBezTo>
                    <a:pt x="45" y="9"/>
                    <a:pt x="40" y="5"/>
                    <a:pt x="33" y="3"/>
                  </a:cubicBezTo>
                  <a:cubicBezTo>
                    <a:pt x="22" y="0"/>
                    <a:pt x="9" y="13"/>
                    <a:pt x="5" y="20"/>
                  </a:cubicBezTo>
                  <a:cubicBezTo>
                    <a:pt x="0" y="31"/>
                    <a:pt x="14" y="45"/>
                    <a:pt x="23" y="53"/>
                  </a:cubicBezTo>
                  <a:cubicBezTo>
                    <a:pt x="41" y="69"/>
                    <a:pt x="64" y="82"/>
                    <a:pt x="86" y="94"/>
                  </a:cubicBezTo>
                  <a:cubicBezTo>
                    <a:pt x="110" y="108"/>
                    <a:pt x="133" y="121"/>
                    <a:pt x="160" y="129"/>
                  </a:cubicBezTo>
                  <a:cubicBezTo>
                    <a:pt x="170" y="133"/>
                    <a:pt x="180" y="135"/>
                    <a:pt x="190" y="137"/>
                  </a:cubicBezTo>
                  <a:cubicBezTo>
                    <a:pt x="192" y="135"/>
                    <a:pt x="193" y="133"/>
                    <a:pt x="194" y="132"/>
                  </a:cubicBezTo>
                  <a:cubicBezTo>
                    <a:pt x="170" y="127"/>
                    <a:pt x="146" y="120"/>
                    <a:pt x="124" y="109"/>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5" name="Oval 235"/>
            <p:cNvSpPr>
              <a:spLocks noChangeArrowheads="1"/>
            </p:cNvSpPr>
            <p:nvPr/>
          </p:nvSpPr>
          <p:spPr bwMode="auto">
            <a:xfrm>
              <a:off x="1587650" y="1324323"/>
              <a:ext cx="46038" cy="47625"/>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6" name="Oval 236"/>
            <p:cNvSpPr>
              <a:spLocks noChangeArrowheads="1"/>
            </p:cNvSpPr>
            <p:nvPr/>
          </p:nvSpPr>
          <p:spPr bwMode="auto">
            <a:xfrm>
              <a:off x="2067075" y="1265586"/>
              <a:ext cx="47625" cy="46038"/>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7" name="Oval 237"/>
            <p:cNvSpPr>
              <a:spLocks noChangeArrowheads="1"/>
            </p:cNvSpPr>
            <p:nvPr/>
          </p:nvSpPr>
          <p:spPr bwMode="auto">
            <a:xfrm>
              <a:off x="1952775" y="1456086"/>
              <a:ext cx="46038"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8" name="Oval 238"/>
            <p:cNvSpPr>
              <a:spLocks noChangeArrowheads="1"/>
            </p:cNvSpPr>
            <p:nvPr/>
          </p:nvSpPr>
          <p:spPr bwMode="auto">
            <a:xfrm>
              <a:off x="1413025" y="1438623"/>
              <a:ext cx="47625" cy="47625"/>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9" name="Oval 239"/>
            <p:cNvSpPr>
              <a:spLocks noChangeArrowheads="1"/>
            </p:cNvSpPr>
            <p:nvPr/>
          </p:nvSpPr>
          <p:spPr bwMode="auto">
            <a:xfrm>
              <a:off x="1643212" y="1129061"/>
              <a:ext cx="46038"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0" name="Oval 240"/>
            <p:cNvSpPr>
              <a:spLocks noChangeArrowheads="1"/>
            </p:cNvSpPr>
            <p:nvPr/>
          </p:nvSpPr>
          <p:spPr bwMode="auto">
            <a:xfrm>
              <a:off x="2173437" y="1456086"/>
              <a:ext cx="47625"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1" name="Freeform 241"/>
            <p:cNvSpPr>
              <a:spLocks/>
            </p:cNvSpPr>
            <p:nvPr/>
          </p:nvSpPr>
          <p:spPr bwMode="auto">
            <a:xfrm>
              <a:off x="2198837" y="1187798"/>
              <a:ext cx="242888" cy="557213"/>
            </a:xfrm>
            <a:custGeom>
              <a:avLst/>
              <a:gdLst>
                <a:gd name="T0" fmla="*/ 39 w 57"/>
                <a:gd name="T1" fmla="*/ 0 h 131"/>
                <a:gd name="T2" fmla="*/ 14 w 57"/>
                <a:gd name="T3" fmla="*/ 46 h 131"/>
                <a:gd name="T4" fmla="*/ 1 w 57"/>
                <a:gd name="T5" fmla="*/ 98 h 131"/>
                <a:gd name="T6" fmla="*/ 7 w 57"/>
                <a:gd name="T7" fmla="*/ 126 h 131"/>
                <a:gd name="T8" fmla="*/ 36 w 57"/>
                <a:gd name="T9" fmla="*/ 128 h 131"/>
                <a:gd name="T10" fmla="*/ 42 w 57"/>
                <a:gd name="T11" fmla="*/ 99 h 131"/>
                <a:gd name="T12" fmla="*/ 47 w 57"/>
                <a:gd name="T13" fmla="*/ 61 h 131"/>
                <a:gd name="T14" fmla="*/ 57 w 57"/>
                <a:gd name="T15" fmla="*/ 22 h 131"/>
                <a:gd name="T16" fmla="*/ 39 w 57"/>
                <a:gd name="T17"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131">
                  <a:moveTo>
                    <a:pt x="39" y="0"/>
                  </a:moveTo>
                  <a:cubicBezTo>
                    <a:pt x="31" y="15"/>
                    <a:pt x="21" y="30"/>
                    <a:pt x="14" y="46"/>
                  </a:cubicBezTo>
                  <a:cubicBezTo>
                    <a:pt x="8" y="63"/>
                    <a:pt x="4" y="80"/>
                    <a:pt x="1" y="98"/>
                  </a:cubicBezTo>
                  <a:cubicBezTo>
                    <a:pt x="0" y="105"/>
                    <a:pt x="1" y="120"/>
                    <a:pt x="7" y="126"/>
                  </a:cubicBezTo>
                  <a:cubicBezTo>
                    <a:pt x="13" y="131"/>
                    <a:pt x="29" y="130"/>
                    <a:pt x="36" y="128"/>
                  </a:cubicBezTo>
                  <a:cubicBezTo>
                    <a:pt x="40" y="127"/>
                    <a:pt x="41" y="102"/>
                    <a:pt x="42" y="99"/>
                  </a:cubicBezTo>
                  <a:cubicBezTo>
                    <a:pt x="43" y="87"/>
                    <a:pt x="45" y="74"/>
                    <a:pt x="47" y="61"/>
                  </a:cubicBezTo>
                  <a:cubicBezTo>
                    <a:pt x="50" y="48"/>
                    <a:pt x="55" y="36"/>
                    <a:pt x="57" y="22"/>
                  </a:cubicBezTo>
                  <a:cubicBezTo>
                    <a:pt x="39" y="0"/>
                    <a:pt x="39" y="0"/>
                    <a:pt x="39"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2" name="Freeform 242"/>
            <p:cNvSpPr>
              <a:spLocks noEditPoints="1"/>
            </p:cNvSpPr>
            <p:nvPr/>
          </p:nvSpPr>
          <p:spPr bwMode="auto">
            <a:xfrm>
              <a:off x="2287737" y="1290986"/>
              <a:ext cx="144463" cy="436563"/>
            </a:xfrm>
            <a:custGeom>
              <a:avLst/>
              <a:gdLst>
                <a:gd name="T0" fmla="*/ 9 w 34"/>
                <a:gd name="T1" fmla="*/ 54 h 103"/>
                <a:gd name="T2" fmla="*/ 4 w 34"/>
                <a:gd name="T3" fmla="*/ 81 h 103"/>
                <a:gd name="T4" fmla="*/ 4 w 34"/>
                <a:gd name="T5" fmla="*/ 102 h 103"/>
                <a:gd name="T6" fmla="*/ 5 w 34"/>
                <a:gd name="T7" fmla="*/ 103 h 103"/>
                <a:gd name="T8" fmla="*/ 5 w 34"/>
                <a:gd name="T9" fmla="*/ 103 h 103"/>
                <a:gd name="T10" fmla="*/ 6 w 34"/>
                <a:gd name="T11" fmla="*/ 103 h 103"/>
                <a:gd name="T12" fmla="*/ 15 w 34"/>
                <a:gd name="T13" fmla="*/ 100 h 103"/>
                <a:gd name="T14" fmla="*/ 17 w 34"/>
                <a:gd name="T15" fmla="*/ 90 h 103"/>
                <a:gd name="T16" fmla="*/ 19 w 34"/>
                <a:gd name="T17" fmla="*/ 72 h 103"/>
                <a:gd name="T18" fmla="*/ 19 w 34"/>
                <a:gd name="T19" fmla="*/ 70 h 103"/>
                <a:gd name="T20" fmla="*/ 19 w 34"/>
                <a:gd name="T21" fmla="*/ 70 h 103"/>
                <a:gd name="T22" fmla="*/ 16 w 34"/>
                <a:gd name="T23" fmla="*/ 70 h 103"/>
                <a:gd name="T24" fmla="*/ 12 w 34"/>
                <a:gd name="T25" fmla="*/ 64 h 103"/>
                <a:gd name="T26" fmla="*/ 9 w 34"/>
                <a:gd name="T27" fmla="*/ 54 h 103"/>
                <a:gd name="T28" fmla="*/ 34 w 34"/>
                <a:gd name="T29" fmla="*/ 0 h 103"/>
                <a:gd name="T30" fmla="*/ 30 w 34"/>
                <a:gd name="T31" fmla="*/ 0 h 103"/>
                <a:gd name="T32" fmla="*/ 26 w 34"/>
                <a:gd name="T33" fmla="*/ 5 h 103"/>
                <a:gd name="T34" fmla="*/ 18 w 34"/>
                <a:gd name="T35" fmla="*/ 18 h 103"/>
                <a:gd name="T36" fmla="*/ 11 w 34"/>
                <a:gd name="T37" fmla="*/ 44 h 103"/>
                <a:gd name="T38" fmla="*/ 19 w 34"/>
                <a:gd name="T39" fmla="*/ 47 h 103"/>
                <a:gd name="T40" fmla="*/ 19 w 34"/>
                <a:gd name="T41" fmla="*/ 47 h 103"/>
                <a:gd name="T42" fmla="*/ 22 w 34"/>
                <a:gd name="T43" fmla="*/ 47 h 103"/>
                <a:gd name="T44" fmla="*/ 24 w 34"/>
                <a:gd name="T45" fmla="*/ 34 h 103"/>
                <a:gd name="T46" fmla="*/ 34 w 34"/>
                <a:gd name="T4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103">
                  <a:moveTo>
                    <a:pt x="9" y="54"/>
                  </a:moveTo>
                  <a:cubicBezTo>
                    <a:pt x="7" y="63"/>
                    <a:pt x="5" y="71"/>
                    <a:pt x="4" y="81"/>
                  </a:cubicBezTo>
                  <a:cubicBezTo>
                    <a:pt x="3" y="86"/>
                    <a:pt x="0" y="97"/>
                    <a:pt x="4" y="102"/>
                  </a:cubicBezTo>
                  <a:cubicBezTo>
                    <a:pt x="4" y="103"/>
                    <a:pt x="4" y="103"/>
                    <a:pt x="5" y="103"/>
                  </a:cubicBezTo>
                  <a:cubicBezTo>
                    <a:pt x="5" y="103"/>
                    <a:pt x="5" y="103"/>
                    <a:pt x="5" y="103"/>
                  </a:cubicBezTo>
                  <a:cubicBezTo>
                    <a:pt x="5" y="103"/>
                    <a:pt x="6" y="103"/>
                    <a:pt x="6" y="103"/>
                  </a:cubicBezTo>
                  <a:cubicBezTo>
                    <a:pt x="10" y="103"/>
                    <a:pt x="14" y="103"/>
                    <a:pt x="15" y="100"/>
                  </a:cubicBezTo>
                  <a:cubicBezTo>
                    <a:pt x="16" y="97"/>
                    <a:pt x="17" y="93"/>
                    <a:pt x="17" y="90"/>
                  </a:cubicBezTo>
                  <a:cubicBezTo>
                    <a:pt x="18" y="84"/>
                    <a:pt x="18" y="78"/>
                    <a:pt x="19" y="72"/>
                  </a:cubicBezTo>
                  <a:cubicBezTo>
                    <a:pt x="19" y="72"/>
                    <a:pt x="19" y="71"/>
                    <a:pt x="19" y="70"/>
                  </a:cubicBezTo>
                  <a:cubicBezTo>
                    <a:pt x="19" y="70"/>
                    <a:pt x="19" y="70"/>
                    <a:pt x="19" y="70"/>
                  </a:cubicBezTo>
                  <a:cubicBezTo>
                    <a:pt x="18" y="70"/>
                    <a:pt x="17" y="70"/>
                    <a:pt x="16" y="70"/>
                  </a:cubicBezTo>
                  <a:cubicBezTo>
                    <a:pt x="13" y="70"/>
                    <a:pt x="11" y="68"/>
                    <a:pt x="12" y="64"/>
                  </a:cubicBezTo>
                  <a:cubicBezTo>
                    <a:pt x="13" y="60"/>
                    <a:pt x="11" y="57"/>
                    <a:pt x="9" y="54"/>
                  </a:cubicBezTo>
                  <a:moveTo>
                    <a:pt x="34" y="0"/>
                  </a:moveTo>
                  <a:cubicBezTo>
                    <a:pt x="32" y="0"/>
                    <a:pt x="31" y="0"/>
                    <a:pt x="30" y="0"/>
                  </a:cubicBezTo>
                  <a:cubicBezTo>
                    <a:pt x="28" y="1"/>
                    <a:pt x="27" y="3"/>
                    <a:pt x="26" y="5"/>
                  </a:cubicBezTo>
                  <a:cubicBezTo>
                    <a:pt x="23" y="9"/>
                    <a:pt x="20" y="12"/>
                    <a:pt x="18" y="18"/>
                  </a:cubicBezTo>
                  <a:cubicBezTo>
                    <a:pt x="15" y="26"/>
                    <a:pt x="13" y="35"/>
                    <a:pt x="11" y="44"/>
                  </a:cubicBezTo>
                  <a:cubicBezTo>
                    <a:pt x="15" y="44"/>
                    <a:pt x="19" y="47"/>
                    <a:pt x="19" y="47"/>
                  </a:cubicBezTo>
                  <a:cubicBezTo>
                    <a:pt x="19" y="47"/>
                    <a:pt x="18" y="47"/>
                    <a:pt x="19" y="47"/>
                  </a:cubicBezTo>
                  <a:cubicBezTo>
                    <a:pt x="20" y="47"/>
                    <a:pt x="21" y="47"/>
                    <a:pt x="22" y="47"/>
                  </a:cubicBezTo>
                  <a:cubicBezTo>
                    <a:pt x="23" y="43"/>
                    <a:pt x="23" y="39"/>
                    <a:pt x="24" y="34"/>
                  </a:cubicBezTo>
                  <a:cubicBezTo>
                    <a:pt x="27" y="23"/>
                    <a:pt x="31" y="11"/>
                    <a:pt x="34"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3" name="Freeform 243"/>
            <p:cNvSpPr>
              <a:spLocks/>
            </p:cNvSpPr>
            <p:nvPr/>
          </p:nvSpPr>
          <p:spPr bwMode="auto">
            <a:xfrm>
              <a:off x="2203600" y="1638648"/>
              <a:ext cx="169863" cy="106363"/>
            </a:xfrm>
            <a:custGeom>
              <a:avLst/>
              <a:gdLst>
                <a:gd name="T0" fmla="*/ 29 w 40"/>
                <a:gd name="T1" fmla="*/ 14 h 25"/>
                <a:gd name="T2" fmla="*/ 22 w 40"/>
                <a:gd name="T3" fmla="*/ 1 h 25"/>
                <a:gd name="T4" fmla="*/ 13 w 40"/>
                <a:gd name="T5" fmla="*/ 13 h 25"/>
                <a:gd name="T6" fmla="*/ 6 w 40"/>
                <a:gd name="T7" fmla="*/ 2 h 25"/>
                <a:gd name="T8" fmla="*/ 0 w 40"/>
                <a:gd name="T9" fmla="*/ 4 h 25"/>
                <a:gd name="T10" fmla="*/ 6 w 40"/>
                <a:gd name="T11" fmla="*/ 20 h 25"/>
                <a:gd name="T12" fmla="*/ 35 w 40"/>
                <a:gd name="T13" fmla="*/ 22 h 25"/>
                <a:gd name="T14" fmla="*/ 40 w 40"/>
                <a:gd name="T15" fmla="*/ 3 h 25"/>
                <a:gd name="T16" fmla="*/ 29 w 40"/>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25">
                  <a:moveTo>
                    <a:pt x="29" y="14"/>
                  </a:moveTo>
                  <a:cubicBezTo>
                    <a:pt x="29" y="9"/>
                    <a:pt x="28" y="1"/>
                    <a:pt x="22" y="1"/>
                  </a:cubicBezTo>
                  <a:cubicBezTo>
                    <a:pt x="15" y="0"/>
                    <a:pt x="14" y="8"/>
                    <a:pt x="13" y="13"/>
                  </a:cubicBezTo>
                  <a:cubicBezTo>
                    <a:pt x="14" y="9"/>
                    <a:pt x="11" y="3"/>
                    <a:pt x="6" y="2"/>
                  </a:cubicBezTo>
                  <a:cubicBezTo>
                    <a:pt x="4" y="1"/>
                    <a:pt x="1" y="2"/>
                    <a:pt x="0" y="4"/>
                  </a:cubicBezTo>
                  <a:cubicBezTo>
                    <a:pt x="0" y="10"/>
                    <a:pt x="2" y="17"/>
                    <a:pt x="6" y="20"/>
                  </a:cubicBezTo>
                  <a:cubicBezTo>
                    <a:pt x="12" y="25"/>
                    <a:pt x="28" y="24"/>
                    <a:pt x="35" y="22"/>
                  </a:cubicBezTo>
                  <a:cubicBezTo>
                    <a:pt x="38" y="22"/>
                    <a:pt x="39" y="11"/>
                    <a:pt x="40" y="3"/>
                  </a:cubicBezTo>
                  <a:cubicBezTo>
                    <a:pt x="34" y="1"/>
                    <a:pt x="31" y="5"/>
                    <a:pt x="29"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4" name="Freeform 244"/>
            <p:cNvSpPr>
              <a:spLocks/>
            </p:cNvSpPr>
            <p:nvPr/>
          </p:nvSpPr>
          <p:spPr bwMode="auto">
            <a:xfrm>
              <a:off x="2186137" y="1175098"/>
              <a:ext cx="268288" cy="577850"/>
            </a:xfrm>
            <a:custGeom>
              <a:avLst/>
              <a:gdLst>
                <a:gd name="T0" fmla="*/ 40 w 63"/>
                <a:gd name="T1" fmla="*/ 2 h 136"/>
                <a:gd name="T2" fmla="*/ 17 w 63"/>
                <a:gd name="T3" fmla="*/ 43 h 136"/>
                <a:gd name="T4" fmla="*/ 4 w 63"/>
                <a:gd name="T5" fmla="*/ 89 h 136"/>
                <a:gd name="T6" fmla="*/ 3 w 63"/>
                <a:gd name="T7" fmla="*/ 121 h 136"/>
                <a:gd name="T8" fmla="*/ 23 w 63"/>
                <a:gd name="T9" fmla="*/ 135 h 136"/>
                <a:gd name="T10" fmla="*/ 43 w 63"/>
                <a:gd name="T11" fmla="*/ 131 h 136"/>
                <a:gd name="T12" fmla="*/ 46 w 63"/>
                <a:gd name="T13" fmla="*/ 108 h 136"/>
                <a:gd name="T14" fmla="*/ 51 w 63"/>
                <a:gd name="T15" fmla="*/ 73 h 136"/>
                <a:gd name="T16" fmla="*/ 63 w 63"/>
                <a:gd name="T17" fmla="*/ 26 h 136"/>
                <a:gd name="T18" fmla="*/ 58 w 63"/>
                <a:gd name="T19" fmla="*/ 25 h 136"/>
                <a:gd name="T20" fmla="*/ 48 w 63"/>
                <a:gd name="T21" fmla="*/ 61 h 136"/>
                <a:gd name="T22" fmla="*/ 43 w 63"/>
                <a:gd name="T23" fmla="*/ 99 h 136"/>
                <a:gd name="T24" fmla="*/ 41 w 63"/>
                <a:gd name="T25" fmla="*/ 117 h 136"/>
                <a:gd name="T26" fmla="*/ 39 w 63"/>
                <a:gd name="T27" fmla="*/ 127 h 136"/>
                <a:gd name="T28" fmla="*/ 29 w 63"/>
                <a:gd name="T29" fmla="*/ 130 h 136"/>
                <a:gd name="T30" fmla="*/ 27 w 63"/>
                <a:gd name="T31" fmla="*/ 130 h 136"/>
                <a:gd name="T32" fmla="*/ 12 w 63"/>
                <a:gd name="T33" fmla="*/ 127 h 136"/>
                <a:gd name="T34" fmla="*/ 6 w 63"/>
                <a:gd name="T35" fmla="*/ 112 h 136"/>
                <a:gd name="T36" fmla="*/ 11 w 63"/>
                <a:gd name="T37" fmla="*/ 79 h 136"/>
                <a:gd name="T38" fmla="*/ 24 w 63"/>
                <a:gd name="T39" fmla="*/ 40 h 136"/>
                <a:gd name="T40" fmla="*/ 44 w 63"/>
                <a:gd name="T41" fmla="*/ 4 h 136"/>
                <a:gd name="T42" fmla="*/ 40 w 63"/>
                <a:gd name="T43" fmla="*/ 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3" h="136">
                  <a:moveTo>
                    <a:pt x="40" y="2"/>
                  </a:moveTo>
                  <a:cubicBezTo>
                    <a:pt x="33" y="16"/>
                    <a:pt x="24" y="29"/>
                    <a:pt x="17" y="43"/>
                  </a:cubicBezTo>
                  <a:cubicBezTo>
                    <a:pt x="11" y="58"/>
                    <a:pt x="7" y="74"/>
                    <a:pt x="4" y="89"/>
                  </a:cubicBezTo>
                  <a:cubicBezTo>
                    <a:pt x="2" y="100"/>
                    <a:pt x="0" y="110"/>
                    <a:pt x="3" y="121"/>
                  </a:cubicBezTo>
                  <a:cubicBezTo>
                    <a:pt x="6" y="131"/>
                    <a:pt x="13" y="134"/>
                    <a:pt x="23" y="135"/>
                  </a:cubicBezTo>
                  <a:cubicBezTo>
                    <a:pt x="28" y="135"/>
                    <a:pt x="39" y="136"/>
                    <a:pt x="43" y="131"/>
                  </a:cubicBezTo>
                  <a:cubicBezTo>
                    <a:pt x="46" y="125"/>
                    <a:pt x="46" y="115"/>
                    <a:pt x="46" y="108"/>
                  </a:cubicBezTo>
                  <a:cubicBezTo>
                    <a:pt x="47" y="96"/>
                    <a:pt x="49" y="85"/>
                    <a:pt x="51" y="73"/>
                  </a:cubicBezTo>
                  <a:cubicBezTo>
                    <a:pt x="54" y="57"/>
                    <a:pt x="59" y="42"/>
                    <a:pt x="63" y="26"/>
                  </a:cubicBezTo>
                  <a:cubicBezTo>
                    <a:pt x="63" y="23"/>
                    <a:pt x="59" y="22"/>
                    <a:pt x="58" y="25"/>
                  </a:cubicBezTo>
                  <a:cubicBezTo>
                    <a:pt x="56" y="37"/>
                    <a:pt x="51" y="49"/>
                    <a:pt x="48" y="61"/>
                  </a:cubicBezTo>
                  <a:cubicBezTo>
                    <a:pt x="46" y="74"/>
                    <a:pt x="44" y="87"/>
                    <a:pt x="43" y="99"/>
                  </a:cubicBezTo>
                  <a:cubicBezTo>
                    <a:pt x="42" y="105"/>
                    <a:pt x="42" y="111"/>
                    <a:pt x="41" y="117"/>
                  </a:cubicBezTo>
                  <a:cubicBezTo>
                    <a:pt x="41" y="120"/>
                    <a:pt x="40" y="124"/>
                    <a:pt x="39" y="127"/>
                  </a:cubicBezTo>
                  <a:cubicBezTo>
                    <a:pt x="38" y="130"/>
                    <a:pt x="33" y="130"/>
                    <a:pt x="29" y="130"/>
                  </a:cubicBezTo>
                  <a:cubicBezTo>
                    <a:pt x="28" y="130"/>
                    <a:pt x="28" y="130"/>
                    <a:pt x="27" y="130"/>
                  </a:cubicBezTo>
                  <a:cubicBezTo>
                    <a:pt x="22" y="131"/>
                    <a:pt x="16" y="130"/>
                    <a:pt x="12" y="127"/>
                  </a:cubicBezTo>
                  <a:cubicBezTo>
                    <a:pt x="7" y="124"/>
                    <a:pt x="7" y="117"/>
                    <a:pt x="6" y="112"/>
                  </a:cubicBezTo>
                  <a:cubicBezTo>
                    <a:pt x="5" y="101"/>
                    <a:pt x="8" y="90"/>
                    <a:pt x="11" y="79"/>
                  </a:cubicBezTo>
                  <a:cubicBezTo>
                    <a:pt x="14" y="66"/>
                    <a:pt x="18" y="53"/>
                    <a:pt x="24" y="40"/>
                  </a:cubicBezTo>
                  <a:cubicBezTo>
                    <a:pt x="30" y="28"/>
                    <a:pt x="38" y="16"/>
                    <a:pt x="44" y="4"/>
                  </a:cubicBezTo>
                  <a:cubicBezTo>
                    <a:pt x="46" y="2"/>
                    <a:pt x="42" y="0"/>
                    <a:pt x="40"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5" name="Freeform 245"/>
            <p:cNvSpPr>
              <a:spLocks/>
            </p:cNvSpPr>
            <p:nvPr/>
          </p:nvSpPr>
          <p:spPr bwMode="auto">
            <a:xfrm>
              <a:off x="2930675" y="1306861"/>
              <a:ext cx="223838" cy="582613"/>
            </a:xfrm>
            <a:custGeom>
              <a:avLst/>
              <a:gdLst>
                <a:gd name="T0" fmla="*/ 53 w 53"/>
                <a:gd name="T1" fmla="*/ 58 h 137"/>
                <a:gd name="T2" fmla="*/ 47 w 53"/>
                <a:gd name="T3" fmla="*/ 111 h 137"/>
                <a:gd name="T4" fmla="*/ 31 w 53"/>
                <a:gd name="T5" fmla="*/ 135 h 137"/>
                <a:gd name="T6" fmla="*/ 3 w 53"/>
                <a:gd name="T7" fmla="*/ 126 h 137"/>
                <a:gd name="T8" fmla="*/ 8 w 53"/>
                <a:gd name="T9" fmla="*/ 97 h 137"/>
                <a:gd name="T10" fmla="*/ 17 w 53"/>
                <a:gd name="T11" fmla="*/ 60 h 137"/>
                <a:gd name="T12" fmla="*/ 32 w 53"/>
                <a:gd name="T13" fmla="*/ 3 h 137"/>
                <a:gd name="T14" fmla="*/ 53 w 53"/>
                <a:gd name="T15" fmla="*/ 58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137">
                  <a:moveTo>
                    <a:pt x="53" y="58"/>
                  </a:moveTo>
                  <a:cubicBezTo>
                    <a:pt x="53" y="76"/>
                    <a:pt x="50" y="93"/>
                    <a:pt x="47" y="111"/>
                  </a:cubicBezTo>
                  <a:cubicBezTo>
                    <a:pt x="46" y="118"/>
                    <a:pt x="39" y="132"/>
                    <a:pt x="31" y="135"/>
                  </a:cubicBezTo>
                  <a:cubicBezTo>
                    <a:pt x="24" y="137"/>
                    <a:pt x="9" y="130"/>
                    <a:pt x="3" y="126"/>
                  </a:cubicBezTo>
                  <a:cubicBezTo>
                    <a:pt x="0" y="124"/>
                    <a:pt x="8" y="100"/>
                    <a:pt x="8" y="97"/>
                  </a:cubicBezTo>
                  <a:cubicBezTo>
                    <a:pt x="12" y="85"/>
                    <a:pt x="15" y="73"/>
                    <a:pt x="17" y="60"/>
                  </a:cubicBezTo>
                  <a:cubicBezTo>
                    <a:pt x="19" y="48"/>
                    <a:pt x="15" y="5"/>
                    <a:pt x="32" y="3"/>
                  </a:cubicBezTo>
                  <a:cubicBezTo>
                    <a:pt x="53" y="0"/>
                    <a:pt x="53" y="45"/>
                    <a:pt x="53" y="58"/>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6" name="Freeform 246"/>
            <p:cNvSpPr>
              <a:spLocks/>
            </p:cNvSpPr>
            <p:nvPr/>
          </p:nvSpPr>
          <p:spPr bwMode="auto">
            <a:xfrm>
              <a:off x="2971950" y="1562448"/>
              <a:ext cx="30163" cy="131763"/>
            </a:xfrm>
            <a:custGeom>
              <a:avLst/>
              <a:gdLst>
                <a:gd name="T0" fmla="*/ 7 w 7"/>
                <a:gd name="T1" fmla="*/ 0 h 31"/>
                <a:gd name="T2" fmla="*/ 7 w 7"/>
                <a:gd name="T3" fmla="*/ 0 h 31"/>
                <a:gd name="T4" fmla="*/ 0 w 7"/>
                <a:gd name="T5" fmla="*/ 31 h 31"/>
                <a:gd name="T6" fmla="*/ 0 w 7"/>
                <a:gd name="T7" fmla="*/ 31 h 31"/>
                <a:gd name="T8" fmla="*/ 7 w 7"/>
                <a:gd name="T9" fmla="*/ 0 h 31"/>
                <a:gd name="T10" fmla="*/ 7 w 7"/>
                <a:gd name="T11" fmla="*/ 0 h 31"/>
              </a:gdLst>
              <a:ahLst/>
              <a:cxnLst>
                <a:cxn ang="0">
                  <a:pos x="T0" y="T1"/>
                </a:cxn>
                <a:cxn ang="0">
                  <a:pos x="T2" y="T3"/>
                </a:cxn>
                <a:cxn ang="0">
                  <a:pos x="T4" y="T5"/>
                </a:cxn>
                <a:cxn ang="0">
                  <a:pos x="T6" y="T7"/>
                </a:cxn>
                <a:cxn ang="0">
                  <a:pos x="T8" y="T9"/>
                </a:cxn>
                <a:cxn ang="0">
                  <a:pos x="T10" y="T11"/>
                </a:cxn>
              </a:cxnLst>
              <a:rect l="0" t="0" r="r" b="b"/>
              <a:pathLst>
                <a:path w="7" h="31">
                  <a:moveTo>
                    <a:pt x="7" y="0"/>
                  </a:moveTo>
                  <a:cubicBezTo>
                    <a:pt x="7" y="0"/>
                    <a:pt x="7" y="0"/>
                    <a:pt x="7" y="0"/>
                  </a:cubicBezTo>
                  <a:cubicBezTo>
                    <a:pt x="5" y="11"/>
                    <a:pt x="3" y="21"/>
                    <a:pt x="0" y="31"/>
                  </a:cubicBezTo>
                  <a:cubicBezTo>
                    <a:pt x="0" y="31"/>
                    <a:pt x="0" y="31"/>
                    <a:pt x="0" y="31"/>
                  </a:cubicBezTo>
                  <a:cubicBezTo>
                    <a:pt x="3" y="21"/>
                    <a:pt x="5" y="11"/>
                    <a:pt x="7" y="0"/>
                  </a:cubicBezTo>
                  <a:cubicBezTo>
                    <a:pt x="7" y="0"/>
                    <a:pt x="7" y="0"/>
                    <a:pt x="7"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7" name="Freeform 247"/>
            <p:cNvSpPr>
              <a:spLocks/>
            </p:cNvSpPr>
            <p:nvPr/>
          </p:nvSpPr>
          <p:spPr bwMode="auto">
            <a:xfrm>
              <a:off x="2964012" y="1719611"/>
              <a:ext cx="4763" cy="4763"/>
            </a:xfrm>
            <a:custGeom>
              <a:avLst/>
              <a:gdLst>
                <a:gd name="T0" fmla="*/ 1 w 1"/>
                <a:gd name="T1" fmla="*/ 0 h 1"/>
                <a:gd name="T2" fmla="*/ 0 w 1"/>
                <a:gd name="T3" fmla="*/ 0 h 1"/>
                <a:gd name="T4" fmla="*/ 0 w 1"/>
                <a:gd name="T5" fmla="*/ 1 h 1"/>
                <a:gd name="T6" fmla="*/ 0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1" y="0"/>
                  </a:moveTo>
                  <a:cubicBezTo>
                    <a:pt x="0" y="0"/>
                    <a:pt x="0" y="0"/>
                    <a:pt x="0" y="0"/>
                  </a:cubicBezTo>
                  <a:cubicBezTo>
                    <a:pt x="0" y="1"/>
                    <a:pt x="0" y="1"/>
                    <a:pt x="0" y="1"/>
                  </a:cubicBezTo>
                  <a:cubicBezTo>
                    <a:pt x="0" y="1"/>
                    <a:pt x="0" y="1"/>
                    <a:pt x="0" y="0"/>
                  </a:cubicBezTo>
                  <a:cubicBezTo>
                    <a:pt x="0" y="0"/>
                    <a:pt x="0" y="0"/>
                    <a:pt x="1" y="0"/>
                  </a:cubicBezTo>
                  <a:cubicBezTo>
                    <a:pt x="1" y="0"/>
                    <a:pt x="1" y="0"/>
                    <a:pt x="1"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8" name="Freeform 248"/>
            <p:cNvSpPr>
              <a:spLocks noEditPoints="1"/>
            </p:cNvSpPr>
            <p:nvPr/>
          </p:nvSpPr>
          <p:spPr bwMode="auto">
            <a:xfrm>
              <a:off x="2930675" y="1727548"/>
              <a:ext cx="33338" cy="128588"/>
            </a:xfrm>
            <a:custGeom>
              <a:avLst/>
              <a:gdLst>
                <a:gd name="T0" fmla="*/ 4 w 8"/>
                <a:gd name="T1" fmla="*/ 28 h 30"/>
                <a:gd name="T2" fmla="*/ 8 w 8"/>
                <a:gd name="T3" fmla="*/ 30 h 30"/>
                <a:gd name="T4" fmla="*/ 4 w 8"/>
                <a:gd name="T5" fmla="*/ 28 h 30"/>
                <a:gd name="T6" fmla="*/ 8 w 8"/>
                <a:gd name="T7" fmla="*/ 0 h 30"/>
                <a:gd name="T8" fmla="*/ 2 w 8"/>
                <a:gd name="T9" fmla="*/ 25 h 30"/>
                <a:gd name="T10" fmla="*/ 2 w 8"/>
                <a:gd name="T11" fmla="*/ 25 h 30"/>
                <a:gd name="T12" fmla="*/ 8 w 8"/>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8" h="30">
                  <a:moveTo>
                    <a:pt x="4" y="28"/>
                  </a:moveTo>
                  <a:cubicBezTo>
                    <a:pt x="5" y="29"/>
                    <a:pt x="6" y="30"/>
                    <a:pt x="8" y="30"/>
                  </a:cubicBezTo>
                  <a:cubicBezTo>
                    <a:pt x="6" y="30"/>
                    <a:pt x="5" y="29"/>
                    <a:pt x="4" y="28"/>
                  </a:cubicBezTo>
                  <a:moveTo>
                    <a:pt x="8" y="0"/>
                  </a:moveTo>
                  <a:cubicBezTo>
                    <a:pt x="6" y="7"/>
                    <a:pt x="0" y="18"/>
                    <a:pt x="2" y="25"/>
                  </a:cubicBezTo>
                  <a:cubicBezTo>
                    <a:pt x="2" y="25"/>
                    <a:pt x="2" y="25"/>
                    <a:pt x="2" y="25"/>
                  </a:cubicBezTo>
                  <a:cubicBezTo>
                    <a:pt x="2" y="19"/>
                    <a:pt x="7" y="4"/>
                    <a:pt x="8"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9" name="Freeform 249"/>
            <p:cNvSpPr>
              <a:spLocks/>
            </p:cNvSpPr>
            <p:nvPr/>
          </p:nvSpPr>
          <p:spPr bwMode="auto">
            <a:xfrm>
              <a:off x="2938612" y="1397348"/>
              <a:ext cx="122238" cy="461963"/>
            </a:xfrm>
            <a:custGeom>
              <a:avLst/>
              <a:gdLst>
                <a:gd name="T0" fmla="*/ 20 w 29"/>
                <a:gd name="T1" fmla="*/ 0 h 109"/>
                <a:gd name="T2" fmla="*/ 19 w 29"/>
                <a:gd name="T3" fmla="*/ 0 h 109"/>
                <a:gd name="T4" fmla="*/ 15 w 29"/>
                <a:gd name="T5" fmla="*/ 39 h 109"/>
                <a:gd name="T6" fmla="*/ 15 w 29"/>
                <a:gd name="T7" fmla="*/ 39 h 109"/>
                <a:gd name="T8" fmla="*/ 8 w 29"/>
                <a:gd name="T9" fmla="*/ 70 h 109"/>
                <a:gd name="T10" fmla="*/ 7 w 29"/>
                <a:gd name="T11" fmla="*/ 76 h 109"/>
                <a:gd name="T12" fmla="*/ 6 w 29"/>
                <a:gd name="T13" fmla="*/ 76 h 109"/>
                <a:gd name="T14" fmla="*/ 6 w 29"/>
                <a:gd name="T15" fmla="*/ 77 h 109"/>
                <a:gd name="T16" fmla="*/ 6 w 29"/>
                <a:gd name="T17" fmla="*/ 78 h 109"/>
                <a:gd name="T18" fmla="*/ 0 w 29"/>
                <a:gd name="T19" fmla="*/ 103 h 109"/>
                <a:gd name="T20" fmla="*/ 2 w 29"/>
                <a:gd name="T21" fmla="*/ 106 h 109"/>
                <a:gd name="T22" fmla="*/ 6 w 29"/>
                <a:gd name="T23" fmla="*/ 108 h 109"/>
                <a:gd name="T24" fmla="*/ 9 w 29"/>
                <a:gd name="T25" fmla="*/ 109 h 109"/>
                <a:gd name="T26" fmla="*/ 12 w 29"/>
                <a:gd name="T27" fmla="*/ 108 h 109"/>
                <a:gd name="T28" fmla="*/ 20 w 29"/>
                <a:gd name="T29" fmla="*/ 87 h 109"/>
                <a:gd name="T30" fmla="*/ 25 w 29"/>
                <a:gd name="T31" fmla="*/ 60 h 109"/>
                <a:gd name="T32" fmla="*/ 29 w 29"/>
                <a:gd name="T33" fmla="*/ 24 h 109"/>
                <a:gd name="T34" fmla="*/ 27 w 29"/>
                <a:gd name="T35" fmla="*/ 9 h 109"/>
                <a:gd name="T36" fmla="*/ 25 w 29"/>
                <a:gd name="T37" fmla="*/ 3 h 109"/>
                <a:gd name="T38" fmla="*/ 20 w 29"/>
                <a:gd name="T39"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109">
                  <a:moveTo>
                    <a:pt x="20" y="0"/>
                  </a:moveTo>
                  <a:cubicBezTo>
                    <a:pt x="19" y="0"/>
                    <a:pt x="19" y="0"/>
                    <a:pt x="19" y="0"/>
                  </a:cubicBezTo>
                  <a:cubicBezTo>
                    <a:pt x="17" y="14"/>
                    <a:pt x="17" y="26"/>
                    <a:pt x="15" y="39"/>
                  </a:cubicBezTo>
                  <a:cubicBezTo>
                    <a:pt x="15" y="39"/>
                    <a:pt x="15" y="39"/>
                    <a:pt x="15" y="39"/>
                  </a:cubicBezTo>
                  <a:cubicBezTo>
                    <a:pt x="13" y="50"/>
                    <a:pt x="11" y="60"/>
                    <a:pt x="8" y="70"/>
                  </a:cubicBezTo>
                  <a:cubicBezTo>
                    <a:pt x="8" y="72"/>
                    <a:pt x="7" y="74"/>
                    <a:pt x="7" y="76"/>
                  </a:cubicBezTo>
                  <a:cubicBezTo>
                    <a:pt x="6" y="76"/>
                    <a:pt x="6" y="76"/>
                    <a:pt x="6" y="76"/>
                  </a:cubicBezTo>
                  <a:cubicBezTo>
                    <a:pt x="6" y="77"/>
                    <a:pt x="6" y="77"/>
                    <a:pt x="6" y="77"/>
                  </a:cubicBezTo>
                  <a:cubicBezTo>
                    <a:pt x="6" y="77"/>
                    <a:pt x="6" y="77"/>
                    <a:pt x="6" y="78"/>
                  </a:cubicBezTo>
                  <a:cubicBezTo>
                    <a:pt x="5" y="82"/>
                    <a:pt x="0" y="97"/>
                    <a:pt x="0" y="103"/>
                  </a:cubicBezTo>
                  <a:cubicBezTo>
                    <a:pt x="0" y="104"/>
                    <a:pt x="1" y="105"/>
                    <a:pt x="2" y="106"/>
                  </a:cubicBezTo>
                  <a:cubicBezTo>
                    <a:pt x="3" y="107"/>
                    <a:pt x="4" y="108"/>
                    <a:pt x="6" y="108"/>
                  </a:cubicBezTo>
                  <a:cubicBezTo>
                    <a:pt x="7" y="109"/>
                    <a:pt x="8" y="109"/>
                    <a:pt x="9" y="109"/>
                  </a:cubicBezTo>
                  <a:cubicBezTo>
                    <a:pt x="10" y="109"/>
                    <a:pt x="11" y="108"/>
                    <a:pt x="12" y="108"/>
                  </a:cubicBezTo>
                  <a:cubicBezTo>
                    <a:pt x="18" y="104"/>
                    <a:pt x="18" y="93"/>
                    <a:pt x="20" y="87"/>
                  </a:cubicBezTo>
                  <a:cubicBezTo>
                    <a:pt x="22" y="78"/>
                    <a:pt x="24" y="69"/>
                    <a:pt x="25" y="60"/>
                  </a:cubicBezTo>
                  <a:cubicBezTo>
                    <a:pt x="26" y="48"/>
                    <a:pt x="29" y="36"/>
                    <a:pt x="29" y="24"/>
                  </a:cubicBezTo>
                  <a:cubicBezTo>
                    <a:pt x="29" y="18"/>
                    <a:pt x="29" y="14"/>
                    <a:pt x="27" y="9"/>
                  </a:cubicBezTo>
                  <a:cubicBezTo>
                    <a:pt x="26" y="7"/>
                    <a:pt x="26" y="4"/>
                    <a:pt x="25" y="3"/>
                  </a:cubicBezTo>
                  <a:cubicBezTo>
                    <a:pt x="24" y="2"/>
                    <a:pt x="21" y="0"/>
                    <a:pt x="20"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0" name="Freeform 250"/>
            <p:cNvSpPr>
              <a:spLocks/>
            </p:cNvSpPr>
            <p:nvPr/>
          </p:nvSpPr>
          <p:spPr bwMode="auto">
            <a:xfrm>
              <a:off x="2933850" y="1762473"/>
              <a:ext cx="179388" cy="127000"/>
            </a:xfrm>
            <a:custGeom>
              <a:avLst/>
              <a:gdLst>
                <a:gd name="T0" fmla="*/ 11 w 42"/>
                <a:gd name="T1" fmla="*/ 14 h 30"/>
                <a:gd name="T2" fmla="*/ 22 w 42"/>
                <a:gd name="T3" fmla="*/ 4 h 30"/>
                <a:gd name="T4" fmla="*/ 26 w 42"/>
                <a:gd name="T5" fmla="*/ 19 h 30"/>
                <a:gd name="T6" fmla="*/ 37 w 42"/>
                <a:gd name="T7" fmla="*/ 11 h 30"/>
                <a:gd name="T8" fmla="*/ 42 w 42"/>
                <a:gd name="T9" fmla="*/ 15 h 30"/>
                <a:gd name="T10" fmla="*/ 30 w 42"/>
                <a:gd name="T11" fmla="*/ 28 h 30"/>
                <a:gd name="T12" fmla="*/ 2 w 42"/>
                <a:gd name="T13" fmla="*/ 19 h 30"/>
                <a:gd name="T14" fmla="*/ 5 w 42"/>
                <a:gd name="T15" fmla="*/ 0 h 30"/>
                <a:gd name="T16" fmla="*/ 11 w 42"/>
                <a:gd name="T17"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30">
                  <a:moveTo>
                    <a:pt x="11" y="14"/>
                  </a:moveTo>
                  <a:cubicBezTo>
                    <a:pt x="12" y="9"/>
                    <a:pt x="16" y="2"/>
                    <a:pt x="22" y="4"/>
                  </a:cubicBezTo>
                  <a:cubicBezTo>
                    <a:pt x="28" y="6"/>
                    <a:pt x="27" y="14"/>
                    <a:pt x="26" y="19"/>
                  </a:cubicBezTo>
                  <a:cubicBezTo>
                    <a:pt x="27" y="15"/>
                    <a:pt x="32" y="10"/>
                    <a:pt x="37" y="11"/>
                  </a:cubicBezTo>
                  <a:cubicBezTo>
                    <a:pt x="39" y="11"/>
                    <a:pt x="41" y="13"/>
                    <a:pt x="42" y="15"/>
                  </a:cubicBezTo>
                  <a:cubicBezTo>
                    <a:pt x="39" y="21"/>
                    <a:pt x="35" y="26"/>
                    <a:pt x="30" y="28"/>
                  </a:cubicBezTo>
                  <a:cubicBezTo>
                    <a:pt x="23" y="30"/>
                    <a:pt x="8" y="23"/>
                    <a:pt x="2" y="19"/>
                  </a:cubicBezTo>
                  <a:cubicBezTo>
                    <a:pt x="0" y="18"/>
                    <a:pt x="2" y="8"/>
                    <a:pt x="5" y="0"/>
                  </a:cubicBezTo>
                  <a:cubicBezTo>
                    <a:pt x="11" y="0"/>
                    <a:pt x="12" y="5"/>
                    <a:pt x="11"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1" name="Freeform 251"/>
            <p:cNvSpPr>
              <a:spLocks/>
            </p:cNvSpPr>
            <p:nvPr/>
          </p:nvSpPr>
          <p:spPr bwMode="auto">
            <a:xfrm>
              <a:off x="2925912" y="1319561"/>
              <a:ext cx="241300" cy="574675"/>
            </a:xfrm>
            <a:custGeom>
              <a:avLst/>
              <a:gdLst>
                <a:gd name="T0" fmla="*/ 50 w 57"/>
                <a:gd name="T1" fmla="*/ 3 h 135"/>
                <a:gd name="T2" fmla="*/ 56 w 57"/>
                <a:gd name="T3" fmla="*/ 50 h 135"/>
                <a:gd name="T4" fmla="*/ 52 w 57"/>
                <a:gd name="T5" fmla="*/ 97 h 135"/>
                <a:gd name="T6" fmla="*/ 41 w 57"/>
                <a:gd name="T7" fmla="*/ 127 h 135"/>
                <a:gd name="T8" fmla="*/ 18 w 57"/>
                <a:gd name="T9" fmla="*/ 132 h 135"/>
                <a:gd name="T10" fmla="*/ 1 w 57"/>
                <a:gd name="T11" fmla="*/ 122 h 135"/>
                <a:gd name="T12" fmla="*/ 6 w 57"/>
                <a:gd name="T13" fmla="*/ 99 h 135"/>
                <a:gd name="T14" fmla="*/ 14 w 57"/>
                <a:gd name="T15" fmla="*/ 65 h 135"/>
                <a:gd name="T16" fmla="*/ 20 w 57"/>
                <a:gd name="T17" fmla="*/ 17 h 135"/>
                <a:gd name="T18" fmla="*/ 25 w 57"/>
                <a:gd name="T19" fmla="*/ 17 h 135"/>
                <a:gd name="T20" fmla="*/ 21 w 57"/>
                <a:gd name="T21" fmla="*/ 55 h 135"/>
                <a:gd name="T22" fmla="*/ 12 w 57"/>
                <a:gd name="T23" fmla="*/ 92 h 135"/>
                <a:gd name="T24" fmla="*/ 7 w 57"/>
                <a:gd name="T25" fmla="*/ 110 h 135"/>
                <a:gd name="T26" fmla="*/ 5 w 57"/>
                <a:gd name="T27" fmla="*/ 119 h 135"/>
                <a:gd name="T28" fmla="*/ 15 w 57"/>
                <a:gd name="T29" fmla="*/ 127 h 135"/>
                <a:gd name="T30" fmla="*/ 31 w 57"/>
                <a:gd name="T31" fmla="*/ 129 h 135"/>
                <a:gd name="T32" fmla="*/ 42 w 57"/>
                <a:gd name="T33" fmla="*/ 118 h 135"/>
                <a:gd name="T34" fmla="*/ 49 w 57"/>
                <a:gd name="T35" fmla="*/ 85 h 135"/>
                <a:gd name="T36" fmla="*/ 51 w 57"/>
                <a:gd name="T37" fmla="*/ 44 h 135"/>
                <a:gd name="T38" fmla="*/ 45 w 57"/>
                <a:gd name="T39" fmla="*/ 3 h 135"/>
                <a:gd name="T40" fmla="*/ 50 w 57"/>
                <a:gd name="T41" fmla="*/ 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7" h="135">
                  <a:moveTo>
                    <a:pt x="50" y="3"/>
                  </a:moveTo>
                  <a:cubicBezTo>
                    <a:pt x="52" y="18"/>
                    <a:pt x="55" y="34"/>
                    <a:pt x="56" y="50"/>
                  </a:cubicBezTo>
                  <a:cubicBezTo>
                    <a:pt x="57" y="65"/>
                    <a:pt x="55" y="82"/>
                    <a:pt x="52" y="97"/>
                  </a:cubicBezTo>
                  <a:cubicBezTo>
                    <a:pt x="50" y="108"/>
                    <a:pt x="48" y="118"/>
                    <a:pt x="41" y="127"/>
                  </a:cubicBezTo>
                  <a:cubicBezTo>
                    <a:pt x="35" y="135"/>
                    <a:pt x="27" y="135"/>
                    <a:pt x="18" y="132"/>
                  </a:cubicBezTo>
                  <a:cubicBezTo>
                    <a:pt x="13" y="131"/>
                    <a:pt x="2" y="128"/>
                    <a:pt x="1" y="122"/>
                  </a:cubicBezTo>
                  <a:cubicBezTo>
                    <a:pt x="0" y="115"/>
                    <a:pt x="4" y="106"/>
                    <a:pt x="6" y="99"/>
                  </a:cubicBezTo>
                  <a:cubicBezTo>
                    <a:pt x="9" y="88"/>
                    <a:pt x="12" y="76"/>
                    <a:pt x="14" y="65"/>
                  </a:cubicBezTo>
                  <a:cubicBezTo>
                    <a:pt x="18" y="49"/>
                    <a:pt x="18" y="33"/>
                    <a:pt x="20" y="17"/>
                  </a:cubicBezTo>
                  <a:cubicBezTo>
                    <a:pt x="21" y="14"/>
                    <a:pt x="25" y="15"/>
                    <a:pt x="25" y="17"/>
                  </a:cubicBezTo>
                  <a:cubicBezTo>
                    <a:pt x="23" y="30"/>
                    <a:pt x="23" y="42"/>
                    <a:pt x="21" y="55"/>
                  </a:cubicBezTo>
                  <a:cubicBezTo>
                    <a:pt x="19" y="68"/>
                    <a:pt x="16" y="80"/>
                    <a:pt x="12" y="92"/>
                  </a:cubicBezTo>
                  <a:cubicBezTo>
                    <a:pt x="11" y="98"/>
                    <a:pt x="9" y="104"/>
                    <a:pt x="7" y="110"/>
                  </a:cubicBezTo>
                  <a:cubicBezTo>
                    <a:pt x="7" y="113"/>
                    <a:pt x="6" y="116"/>
                    <a:pt x="5" y="119"/>
                  </a:cubicBezTo>
                  <a:cubicBezTo>
                    <a:pt x="5" y="124"/>
                    <a:pt x="12" y="125"/>
                    <a:pt x="15" y="127"/>
                  </a:cubicBezTo>
                  <a:cubicBezTo>
                    <a:pt x="20" y="129"/>
                    <a:pt x="26" y="131"/>
                    <a:pt x="31" y="129"/>
                  </a:cubicBezTo>
                  <a:cubicBezTo>
                    <a:pt x="36" y="128"/>
                    <a:pt x="40" y="122"/>
                    <a:pt x="42" y="118"/>
                  </a:cubicBezTo>
                  <a:cubicBezTo>
                    <a:pt x="47" y="108"/>
                    <a:pt x="48" y="96"/>
                    <a:pt x="49" y="85"/>
                  </a:cubicBezTo>
                  <a:cubicBezTo>
                    <a:pt x="52" y="72"/>
                    <a:pt x="52" y="58"/>
                    <a:pt x="51" y="44"/>
                  </a:cubicBezTo>
                  <a:cubicBezTo>
                    <a:pt x="50" y="30"/>
                    <a:pt x="47" y="17"/>
                    <a:pt x="45" y="3"/>
                  </a:cubicBezTo>
                  <a:cubicBezTo>
                    <a:pt x="45" y="0"/>
                    <a:pt x="49" y="0"/>
                    <a:pt x="50"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2" name="Freeform 252"/>
            <p:cNvSpPr>
              <a:spLocks/>
            </p:cNvSpPr>
            <p:nvPr/>
          </p:nvSpPr>
          <p:spPr bwMode="auto">
            <a:xfrm>
              <a:off x="2313137" y="1070323"/>
              <a:ext cx="549275" cy="530225"/>
            </a:xfrm>
            <a:custGeom>
              <a:avLst/>
              <a:gdLst>
                <a:gd name="T0" fmla="*/ 97 w 129"/>
                <a:gd name="T1" fmla="*/ 0 h 125"/>
                <a:gd name="T2" fmla="*/ 50 w 129"/>
                <a:gd name="T3" fmla="*/ 90 h 125"/>
                <a:gd name="T4" fmla="*/ 13 w 129"/>
                <a:gd name="T5" fmla="*/ 99 h 125"/>
                <a:gd name="T6" fmla="*/ 2 w 129"/>
                <a:gd name="T7" fmla="*/ 98 h 125"/>
                <a:gd name="T8" fmla="*/ 6 w 129"/>
                <a:gd name="T9" fmla="*/ 116 h 125"/>
                <a:gd name="T10" fmla="*/ 19 w 129"/>
                <a:gd name="T11" fmla="*/ 118 h 125"/>
                <a:gd name="T12" fmla="*/ 128 w 129"/>
                <a:gd name="T13" fmla="*/ 6 h 125"/>
                <a:gd name="T14" fmla="*/ 97 w 129"/>
                <a:gd name="T15" fmla="*/ 0 h 1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 h="125">
                  <a:moveTo>
                    <a:pt x="97" y="0"/>
                  </a:moveTo>
                  <a:cubicBezTo>
                    <a:pt x="97" y="0"/>
                    <a:pt x="93" y="77"/>
                    <a:pt x="50" y="90"/>
                  </a:cubicBezTo>
                  <a:cubicBezTo>
                    <a:pt x="6" y="103"/>
                    <a:pt x="13" y="99"/>
                    <a:pt x="13" y="99"/>
                  </a:cubicBezTo>
                  <a:cubicBezTo>
                    <a:pt x="13" y="99"/>
                    <a:pt x="3" y="93"/>
                    <a:pt x="2" y="98"/>
                  </a:cubicBezTo>
                  <a:cubicBezTo>
                    <a:pt x="0" y="104"/>
                    <a:pt x="7" y="109"/>
                    <a:pt x="6" y="116"/>
                  </a:cubicBezTo>
                  <a:cubicBezTo>
                    <a:pt x="5" y="123"/>
                    <a:pt x="12" y="125"/>
                    <a:pt x="19" y="118"/>
                  </a:cubicBezTo>
                  <a:cubicBezTo>
                    <a:pt x="19" y="118"/>
                    <a:pt x="129" y="117"/>
                    <a:pt x="128" y="6"/>
                  </a:cubicBezTo>
                  <a:cubicBezTo>
                    <a:pt x="97" y="0"/>
                    <a:pt x="97" y="0"/>
                    <a:pt x="97"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3" name="Freeform 253"/>
            <p:cNvSpPr>
              <a:spLocks noEditPoints="1"/>
            </p:cNvSpPr>
            <p:nvPr/>
          </p:nvSpPr>
          <p:spPr bwMode="auto">
            <a:xfrm>
              <a:off x="2398862" y="1083023"/>
              <a:ext cx="476250" cy="487363"/>
            </a:xfrm>
            <a:custGeom>
              <a:avLst/>
              <a:gdLst>
                <a:gd name="T0" fmla="*/ 15 w 112"/>
                <a:gd name="T1" fmla="*/ 113 h 115"/>
                <a:gd name="T2" fmla="*/ 0 w 112"/>
                <a:gd name="T3" fmla="*/ 115 h 115"/>
                <a:gd name="T4" fmla="*/ 1 w 112"/>
                <a:gd name="T5" fmla="*/ 115 h 115"/>
                <a:gd name="T6" fmla="*/ 15 w 112"/>
                <a:gd name="T7" fmla="*/ 114 h 115"/>
                <a:gd name="T8" fmla="*/ 15 w 112"/>
                <a:gd name="T9" fmla="*/ 113 h 115"/>
                <a:gd name="T10" fmla="*/ 103 w 112"/>
                <a:gd name="T11" fmla="*/ 0 h 115"/>
                <a:gd name="T12" fmla="*/ 100 w 112"/>
                <a:gd name="T13" fmla="*/ 1 h 115"/>
                <a:gd name="T14" fmla="*/ 108 w 112"/>
                <a:gd name="T15" fmla="*/ 3 h 115"/>
                <a:gd name="T16" fmla="*/ 106 w 112"/>
                <a:gd name="T17" fmla="*/ 30 h 115"/>
                <a:gd name="T18" fmla="*/ 106 w 112"/>
                <a:gd name="T19" fmla="*/ 30 h 115"/>
                <a:gd name="T20" fmla="*/ 109 w 112"/>
                <a:gd name="T21" fmla="*/ 1 h 115"/>
                <a:gd name="T22" fmla="*/ 108 w 112"/>
                <a:gd name="T23" fmla="*/ 1 h 115"/>
                <a:gd name="T24" fmla="*/ 103 w 112"/>
                <a:gd name="T2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115">
                  <a:moveTo>
                    <a:pt x="15" y="113"/>
                  </a:moveTo>
                  <a:cubicBezTo>
                    <a:pt x="8" y="115"/>
                    <a:pt x="3" y="115"/>
                    <a:pt x="0" y="115"/>
                  </a:cubicBezTo>
                  <a:cubicBezTo>
                    <a:pt x="1" y="115"/>
                    <a:pt x="1" y="115"/>
                    <a:pt x="1" y="115"/>
                  </a:cubicBezTo>
                  <a:cubicBezTo>
                    <a:pt x="5" y="115"/>
                    <a:pt x="10" y="114"/>
                    <a:pt x="15" y="114"/>
                  </a:cubicBezTo>
                  <a:cubicBezTo>
                    <a:pt x="15" y="113"/>
                    <a:pt x="15" y="113"/>
                    <a:pt x="15" y="113"/>
                  </a:cubicBezTo>
                  <a:moveTo>
                    <a:pt x="103" y="0"/>
                  </a:moveTo>
                  <a:cubicBezTo>
                    <a:pt x="102" y="0"/>
                    <a:pt x="101" y="0"/>
                    <a:pt x="100" y="1"/>
                  </a:cubicBezTo>
                  <a:cubicBezTo>
                    <a:pt x="108" y="3"/>
                    <a:pt x="108" y="3"/>
                    <a:pt x="108" y="3"/>
                  </a:cubicBezTo>
                  <a:cubicBezTo>
                    <a:pt x="108" y="13"/>
                    <a:pt x="108" y="22"/>
                    <a:pt x="106" y="30"/>
                  </a:cubicBezTo>
                  <a:cubicBezTo>
                    <a:pt x="106" y="30"/>
                    <a:pt x="106" y="30"/>
                    <a:pt x="106" y="30"/>
                  </a:cubicBezTo>
                  <a:cubicBezTo>
                    <a:pt x="107" y="27"/>
                    <a:pt x="112" y="1"/>
                    <a:pt x="109" y="1"/>
                  </a:cubicBezTo>
                  <a:cubicBezTo>
                    <a:pt x="109" y="1"/>
                    <a:pt x="108" y="1"/>
                    <a:pt x="108" y="1"/>
                  </a:cubicBezTo>
                  <a:cubicBezTo>
                    <a:pt x="106" y="0"/>
                    <a:pt x="104" y="0"/>
                    <a:pt x="103"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4" name="Freeform 254"/>
            <p:cNvSpPr>
              <a:spLocks/>
            </p:cNvSpPr>
            <p:nvPr/>
          </p:nvSpPr>
          <p:spPr bwMode="auto">
            <a:xfrm>
              <a:off x="2462362" y="1494186"/>
              <a:ext cx="192088" cy="73025"/>
            </a:xfrm>
            <a:custGeom>
              <a:avLst/>
              <a:gdLst>
                <a:gd name="T0" fmla="*/ 45 w 45"/>
                <a:gd name="T1" fmla="*/ 0 h 17"/>
                <a:gd name="T2" fmla="*/ 0 w 45"/>
                <a:gd name="T3" fmla="*/ 16 h 17"/>
                <a:gd name="T4" fmla="*/ 0 w 45"/>
                <a:gd name="T5" fmla="*/ 17 h 17"/>
                <a:gd name="T6" fmla="*/ 45 w 45"/>
                <a:gd name="T7" fmla="*/ 0 h 17"/>
              </a:gdLst>
              <a:ahLst/>
              <a:cxnLst>
                <a:cxn ang="0">
                  <a:pos x="T0" y="T1"/>
                </a:cxn>
                <a:cxn ang="0">
                  <a:pos x="T2" y="T3"/>
                </a:cxn>
                <a:cxn ang="0">
                  <a:pos x="T4" y="T5"/>
                </a:cxn>
                <a:cxn ang="0">
                  <a:pos x="T6" y="T7"/>
                </a:cxn>
              </a:cxnLst>
              <a:rect l="0" t="0" r="r" b="b"/>
              <a:pathLst>
                <a:path w="45" h="17">
                  <a:moveTo>
                    <a:pt x="45" y="0"/>
                  </a:moveTo>
                  <a:cubicBezTo>
                    <a:pt x="29" y="10"/>
                    <a:pt x="12" y="14"/>
                    <a:pt x="0" y="16"/>
                  </a:cubicBezTo>
                  <a:cubicBezTo>
                    <a:pt x="0" y="16"/>
                    <a:pt x="0" y="16"/>
                    <a:pt x="0" y="17"/>
                  </a:cubicBezTo>
                  <a:cubicBezTo>
                    <a:pt x="16" y="14"/>
                    <a:pt x="32" y="8"/>
                    <a:pt x="45"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5" name="Freeform 255"/>
            <p:cNvSpPr>
              <a:spLocks/>
            </p:cNvSpPr>
            <p:nvPr/>
          </p:nvSpPr>
          <p:spPr bwMode="auto">
            <a:xfrm>
              <a:off x="2390925" y="1570386"/>
              <a:ext cx="3175" cy="4763"/>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1"/>
                    <a:pt x="0" y="1"/>
                    <a:pt x="0" y="1"/>
                  </a:cubicBezTo>
                  <a:cubicBezTo>
                    <a:pt x="0" y="1"/>
                    <a:pt x="0" y="1"/>
                    <a:pt x="0" y="1"/>
                  </a:cubicBezTo>
                  <a:cubicBezTo>
                    <a:pt x="0" y="1"/>
                    <a:pt x="1" y="1"/>
                    <a:pt x="1"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6" name="Freeform 256"/>
            <p:cNvSpPr>
              <a:spLocks/>
            </p:cNvSpPr>
            <p:nvPr/>
          </p:nvSpPr>
          <p:spPr bwMode="auto">
            <a:xfrm>
              <a:off x="2368700" y="158784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47B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7" name="Freeform 257"/>
            <p:cNvSpPr>
              <a:spLocks/>
            </p:cNvSpPr>
            <p:nvPr/>
          </p:nvSpPr>
          <p:spPr bwMode="auto">
            <a:xfrm>
              <a:off x="2368700" y="1575148"/>
              <a:ext cx="22225" cy="12700"/>
            </a:xfrm>
            <a:custGeom>
              <a:avLst/>
              <a:gdLst>
                <a:gd name="T0" fmla="*/ 5 w 5"/>
                <a:gd name="T1" fmla="*/ 0 h 3"/>
                <a:gd name="T2" fmla="*/ 0 w 5"/>
                <a:gd name="T3" fmla="*/ 3 h 3"/>
                <a:gd name="T4" fmla="*/ 0 w 5"/>
                <a:gd name="T5" fmla="*/ 3 h 3"/>
                <a:gd name="T6" fmla="*/ 5 w 5"/>
                <a:gd name="T7" fmla="*/ 0 h 3"/>
                <a:gd name="T8" fmla="*/ 5 w 5"/>
                <a:gd name="T9" fmla="*/ 0 h 3"/>
              </a:gdLst>
              <a:ahLst/>
              <a:cxnLst>
                <a:cxn ang="0">
                  <a:pos x="T0" y="T1"/>
                </a:cxn>
                <a:cxn ang="0">
                  <a:pos x="T2" y="T3"/>
                </a:cxn>
                <a:cxn ang="0">
                  <a:pos x="T4" y="T5"/>
                </a:cxn>
                <a:cxn ang="0">
                  <a:pos x="T6" y="T7"/>
                </a:cxn>
                <a:cxn ang="0">
                  <a:pos x="T8" y="T9"/>
                </a:cxn>
              </a:cxnLst>
              <a:rect l="0" t="0" r="r" b="b"/>
              <a:pathLst>
                <a:path w="5" h="3">
                  <a:moveTo>
                    <a:pt x="5" y="0"/>
                  </a:moveTo>
                  <a:cubicBezTo>
                    <a:pt x="3" y="2"/>
                    <a:pt x="1" y="3"/>
                    <a:pt x="0" y="3"/>
                  </a:cubicBezTo>
                  <a:cubicBezTo>
                    <a:pt x="0" y="3"/>
                    <a:pt x="0" y="3"/>
                    <a:pt x="0" y="3"/>
                  </a:cubicBezTo>
                  <a:cubicBezTo>
                    <a:pt x="1" y="3"/>
                    <a:pt x="3" y="2"/>
                    <a:pt x="5" y="0"/>
                  </a:cubicBezTo>
                  <a:cubicBezTo>
                    <a:pt x="5" y="0"/>
                    <a:pt x="5" y="0"/>
                    <a:pt x="5"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8" name="Freeform 258"/>
            <p:cNvSpPr>
              <a:spLocks/>
            </p:cNvSpPr>
            <p:nvPr/>
          </p:nvSpPr>
          <p:spPr bwMode="auto">
            <a:xfrm>
              <a:off x="2340125" y="1086198"/>
              <a:ext cx="517525" cy="501650"/>
            </a:xfrm>
            <a:custGeom>
              <a:avLst/>
              <a:gdLst>
                <a:gd name="T0" fmla="*/ 114 w 122"/>
                <a:gd name="T1" fmla="*/ 0 h 118"/>
                <a:gd name="T2" fmla="*/ 113 w 122"/>
                <a:gd name="T3" fmla="*/ 2 h 118"/>
                <a:gd name="T4" fmla="*/ 111 w 122"/>
                <a:gd name="T5" fmla="*/ 15 h 118"/>
                <a:gd name="T6" fmla="*/ 104 w 122"/>
                <a:gd name="T7" fmla="*/ 49 h 118"/>
                <a:gd name="T8" fmla="*/ 77 w 122"/>
                <a:gd name="T9" fmla="*/ 82 h 118"/>
                <a:gd name="T10" fmla="*/ 0 w 122"/>
                <a:gd name="T11" fmla="*/ 113 h 118"/>
                <a:gd name="T12" fmla="*/ 4 w 122"/>
                <a:gd name="T13" fmla="*/ 118 h 118"/>
                <a:gd name="T14" fmla="*/ 7 w 122"/>
                <a:gd name="T15" fmla="*/ 118 h 118"/>
                <a:gd name="T16" fmla="*/ 7 w 122"/>
                <a:gd name="T17" fmla="*/ 118 h 118"/>
                <a:gd name="T18" fmla="*/ 12 w 122"/>
                <a:gd name="T19" fmla="*/ 115 h 118"/>
                <a:gd name="T20" fmla="*/ 13 w 122"/>
                <a:gd name="T21" fmla="*/ 114 h 118"/>
                <a:gd name="T22" fmla="*/ 13 w 122"/>
                <a:gd name="T23" fmla="*/ 114 h 118"/>
                <a:gd name="T24" fmla="*/ 14 w 122"/>
                <a:gd name="T25" fmla="*/ 114 h 118"/>
                <a:gd name="T26" fmla="*/ 29 w 122"/>
                <a:gd name="T27" fmla="*/ 112 h 118"/>
                <a:gd name="T28" fmla="*/ 74 w 122"/>
                <a:gd name="T29" fmla="*/ 96 h 118"/>
                <a:gd name="T30" fmla="*/ 76 w 122"/>
                <a:gd name="T31" fmla="*/ 95 h 118"/>
                <a:gd name="T32" fmla="*/ 110 w 122"/>
                <a:gd name="T33" fmla="*/ 58 h 118"/>
                <a:gd name="T34" fmla="*/ 120 w 122"/>
                <a:gd name="T35" fmla="*/ 29 h 118"/>
                <a:gd name="T36" fmla="*/ 122 w 122"/>
                <a:gd name="T37" fmla="*/ 2 h 118"/>
                <a:gd name="T38" fmla="*/ 114 w 122"/>
                <a:gd name="T3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2" h="118">
                  <a:moveTo>
                    <a:pt x="114" y="0"/>
                  </a:moveTo>
                  <a:cubicBezTo>
                    <a:pt x="113" y="1"/>
                    <a:pt x="113" y="1"/>
                    <a:pt x="113" y="2"/>
                  </a:cubicBezTo>
                  <a:cubicBezTo>
                    <a:pt x="111" y="4"/>
                    <a:pt x="111" y="12"/>
                    <a:pt x="111" y="15"/>
                  </a:cubicBezTo>
                  <a:cubicBezTo>
                    <a:pt x="109" y="27"/>
                    <a:pt x="108" y="38"/>
                    <a:pt x="104" y="49"/>
                  </a:cubicBezTo>
                  <a:cubicBezTo>
                    <a:pt x="99" y="61"/>
                    <a:pt x="88" y="74"/>
                    <a:pt x="77" y="82"/>
                  </a:cubicBezTo>
                  <a:cubicBezTo>
                    <a:pt x="55" y="99"/>
                    <a:pt x="26" y="104"/>
                    <a:pt x="0" y="113"/>
                  </a:cubicBezTo>
                  <a:cubicBezTo>
                    <a:pt x="0" y="116"/>
                    <a:pt x="2" y="118"/>
                    <a:pt x="4" y="118"/>
                  </a:cubicBezTo>
                  <a:cubicBezTo>
                    <a:pt x="5" y="118"/>
                    <a:pt x="6" y="118"/>
                    <a:pt x="7" y="118"/>
                  </a:cubicBezTo>
                  <a:cubicBezTo>
                    <a:pt x="7" y="118"/>
                    <a:pt x="7" y="118"/>
                    <a:pt x="7" y="118"/>
                  </a:cubicBezTo>
                  <a:cubicBezTo>
                    <a:pt x="8" y="118"/>
                    <a:pt x="10" y="117"/>
                    <a:pt x="12" y="115"/>
                  </a:cubicBezTo>
                  <a:cubicBezTo>
                    <a:pt x="12" y="115"/>
                    <a:pt x="13" y="115"/>
                    <a:pt x="13" y="114"/>
                  </a:cubicBezTo>
                  <a:cubicBezTo>
                    <a:pt x="13" y="114"/>
                    <a:pt x="13" y="114"/>
                    <a:pt x="13" y="114"/>
                  </a:cubicBezTo>
                  <a:cubicBezTo>
                    <a:pt x="14" y="114"/>
                    <a:pt x="14" y="114"/>
                    <a:pt x="14" y="114"/>
                  </a:cubicBezTo>
                  <a:cubicBezTo>
                    <a:pt x="17" y="114"/>
                    <a:pt x="22" y="114"/>
                    <a:pt x="29" y="112"/>
                  </a:cubicBezTo>
                  <a:cubicBezTo>
                    <a:pt x="41" y="110"/>
                    <a:pt x="58" y="106"/>
                    <a:pt x="74" y="96"/>
                  </a:cubicBezTo>
                  <a:cubicBezTo>
                    <a:pt x="75" y="96"/>
                    <a:pt x="76" y="95"/>
                    <a:pt x="76" y="95"/>
                  </a:cubicBezTo>
                  <a:cubicBezTo>
                    <a:pt x="91" y="86"/>
                    <a:pt x="103" y="73"/>
                    <a:pt x="110" y="58"/>
                  </a:cubicBezTo>
                  <a:cubicBezTo>
                    <a:pt x="115" y="48"/>
                    <a:pt x="118" y="39"/>
                    <a:pt x="120" y="29"/>
                  </a:cubicBezTo>
                  <a:cubicBezTo>
                    <a:pt x="122" y="21"/>
                    <a:pt x="122" y="12"/>
                    <a:pt x="122" y="2"/>
                  </a:cubicBezTo>
                  <a:cubicBezTo>
                    <a:pt x="114" y="0"/>
                    <a:pt x="114" y="0"/>
                    <a:pt x="114"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9" name="Freeform 259"/>
            <p:cNvSpPr>
              <a:spLocks/>
            </p:cNvSpPr>
            <p:nvPr/>
          </p:nvSpPr>
          <p:spPr bwMode="auto">
            <a:xfrm>
              <a:off x="2300437" y="1057623"/>
              <a:ext cx="569913" cy="547688"/>
            </a:xfrm>
            <a:custGeom>
              <a:avLst/>
              <a:gdLst>
                <a:gd name="T0" fmla="*/ 98 w 134"/>
                <a:gd name="T1" fmla="*/ 3 h 129"/>
                <a:gd name="T2" fmla="*/ 80 w 134"/>
                <a:gd name="T3" fmla="*/ 67 h 129"/>
                <a:gd name="T4" fmla="*/ 65 w 134"/>
                <a:gd name="T5" fmla="*/ 84 h 129"/>
                <a:gd name="T6" fmla="*/ 36 w 134"/>
                <a:gd name="T7" fmla="*/ 96 h 129"/>
                <a:gd name="T8" fmla="*/ 18 w 134"/>
                <a:gd name="T9" fmla="*/ 100 h 129"/>
                <a:gd name="T10" fmla="*/ 16 w 134"/>
                <a:gd name="T11" fmla="*/ 100 h 129"/>
                <a:gd name="T12" fmla="*/ 17 w 134"/>
                <a:gd name="T13" fmla="*/ 104 h 129"/>
                <a:gd name="T14" fmla="*/ 17 w 134"/>
                <a:gd name="T15" fmla="*/ 100 h 129"/>
                <a:gd name="T16" fmla="*/ 3 w 134"/>
                <a:gd name="T17" fmla="*/ 106 h 129"/>
                <a:gd name="T18" fmla="*/ 6 w 134"/>
                <a:gd name="T19" fmla="*/ 114 h 129"/>
                <a:gd name="T20" fmla="*/ 7 w 134"/>
                <a:gd name="T21" fmla="*/ 123 h 129"/>
                <a:gd name="T22" fmla="*/ 18 w 134"/>
                <a:gd name="T23" fmla="*/ 127 h 129"/>
                <a:gd name="T24" fmla="*/ 23 w 134"/>
                <a:gd name="T25" fmla="*/ 123 h 129"/>
                <a:gd name="T26" fmla="*/ 28 w 134"/>
                <a:gd name="T27" fmla="*/ 123 h 129"/>
                <a:gd name="T28" fmla="*/ 47 w 134"/>
                <a:gd name="T29" fmla="*/ 120 h 129"/>
                <a:gd name="T30" fmla="*/ 98 w 134"/>
                <a:gd name="T31" fmla="*/ 95 h 129"/>
                <a:gd name="T32" fmla="*/ 132 w 134"/>
                <a:gd name="T33" fmla="*/ 30 h 129"/>
                <a:gd name="T34" fmla="*/ 134 w 134"/>
                <a:gd name="T35" fmla="*/ 9 h 129"/>
                <a:gd name="T36" fmla="*/ 129 w 134"/>
                <a:gd name="T37" fmla="*/ 9 h 129"/>
                <a:gd name="T38" fmla="*/ 107 w 134"/>
                <a:gd name="T39" fmla="*/ 79 h 129"/>
                <a:gd name="T40" fmla="*/ 62 w 134"/>
                <a:gd name="T41" fmla="*/ 111 h 129"/>
                <a:gd name="T42" fmla="*/ 27 w 134"/>
                <a:gd name="T43" fmla="*/ 119 h 129"/>
                <a:gd name="T44" fmla="*/ 21 w 134"/>
                <a:gd name="T45" fmla="*/ 119 h 129"/>
                <a:gd name="T46" fmla="*/ 12 w 134"/>
                <a:gd name="T47" fmla="*/ 118 h 129"/>
                <a:gd name="T48" fmla="*/ 10 w 134"/>
                <a:gd name="T49" fmla="*/ 112 h 129"/>
                <a:gd name="T50" fmla="*/ 10 w 134"/>
                <a:gd name="T51" fmla="*/ 101 h 129"/>
                <a:gd name="T52" fmla="*/ 15 w 134"/>
                <a:gd name="T53" fmla="*/ 104 h 129"/>
                <a:gd name="T54" fmla="*/ 15 w 134"/>
                <a:gd name="T55" fmla="*/ 100 h 129"/>
                <a:gd name="T56" fmla="*/ 14 w 134"/>
                <a:gd name="T57" fmla="*/ 103 h 129"/>
                <a:gd name="T58" fmla="*/ 20 w 134"/>
                <a:gd name="T59" fmla="*/ 104 h 129"/>
                <a:gd name="T60" fmla="*/ 45 w 134"/>
                <a:gd name="T61" fmla="*/ 97 h 129"/>
                <a:gd name="T62" fmla="*/ 73 w 134"/>
                <a:gd name="T63" fmla="*/ 84 h 129"/>
                <a:gd name="T64" fmla="*/ 103 w 134"/>
                <a:gd name="T65" fmla="*/ 3 h 129"/>
                <a:gd name="T66" fmla="*/ 98 w 134"/>
                <a:gd name="T67" fmla="*/ 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4" h="129">
                  <a:moveTo>
                    <a:pt x="98" y="3"/>
                  </a:moveTo>
                  <a:cubicBezTo>
                    <a:pt x="97" y="25"/>
                    <a:pt x="91" y="48"/>
                    <a:pt x="80" y="67"/>
                  </a:cubicBezTo>
                  <a:cubicBezTo>
                    <a:pt x="76" y="74"/>
                    <a:pt x="71" y="80"/>
                    <a:pt x="65" y="84"/>
                  </a:cubicBezTo>
                  <a:cubicBezTo>
                    <a:pt x="57" y="91"/>
                    <a:pt x="46" y="93"/>
                    <a:pt x="36" y="96"/>
                  </a:cubicBezTo>
                  <a:cubicBezTo>
                    <a:pt x="30" y="97"/>
                    <a:pt x="24" y="99"/>
                    <a:pt x="18" y="100"/>
                  </a:cubicBezTo>
                  <a:cubicBezTo>
                    <a:pt x="18" y="100"/>
                    <a:pt x="17" y="100"/>
                    <a:pt x="16" y="100"/>
                  </a:cubicBezTo>
                  <a:cubicBezTo>
                    <a:pt x="18" y="100"/>
                    <a:pt x="18" y="103"/>
                    <a:pt x="17" y="104"/>
                  </a:cubicBezTo>
                  <a:cubicBezTo>
                    <a:pt x="18" y="103"/>
                    <a:pt x="19" y="101"/>
                    <a:pt x="17" y="100"/>
                  </a:cubicBezTo>
                  <a:cubicBezTo>
                    <a:pt x="11" y="96"/>
                    <a:pt x="0" y="95"/>
                    <a:pt x="3" y="106"/>
                  </a:cubicBezTo>
                  <a:cubicBezTo>
                    <a:pt x="3" y="109"/>
                    <a:pt x="5" y="111"/>
                    <a:pt x="6" y="114"/>
                  </a:cubicBezTo>
                  <a:cubicBezTo>
                    <a:pt x="8" y="117"/>
                    <a:pt x="6" y="120"/>
                    <a:pt x="7" y="123"/>
                  </a:cubicBezTo>
                  <a:cubicBezTo>
                    <a:pt x="9" y="128"/>
                    <a:pt x="14" y="129"/>
                    <a:pt x="18" y="127"/>
                  </a:cubicBezTo>
                  <a:cubicBezTo>
                    <a:pt x="20" y="126"/>
                    <a:pt x="21" y="124"/>
                    <a:pt x="23" y="123"/>
                  </a:cubicBezTo>
                  <a:cubicBezTo>
                    <a:pt x="25" y="123"/>
                    <a:pt x="26" y="123"/>
                    <a:pt x="28" y="123"/>
                  </a:cubicBezTo>
                  <a:cubicBezTo>
                    <a:pt x="34" y="122"/>
                    <a:pt x="41" y="121"/>
                    <a:pt x="47" y="120"/>
                  </a:cubicBezTo>
                  <a:cubicBezTo>
                    <a:pt x="65" y="116"/>
                    <a:pt x="83" y="107"/>
                    <a:pt x="98" y="95"/>
                  </a:cubicBezTo>
                  <a:cubicBezTo>
                    <a:pt x="118" y="79"/>
                    <a:pt x="129" y="55"/>
                    <a:pt x="132" y="30"/>
                  </a:cubicBezTo>
                  <a:cubicBezTo>
                    <a:pt x="133" y="23"/>
                    <a:pt x="134" y="16"/>
                    <a:pt x="134" y="9"/>
                  </a:cubicBezTo>
                  <a:cubicBezTo>
                    <a:pt x="134" y="6"/>
                    <a:pt x="129" y="6"/>
                    <a:pt x="129" y="9"/>
                  </a:cubicBezTo>
                  <a:cubicBezTo>
                    <a:pt x="129" y="34"/>
                    <a:pt x="123" y="59"/>
                    <a:pt x="107" y="79"/>
                  </a:cubicBezTo>
                  <a:cubicBezTo>
                    <a:pt x="96" y="94"/>
                    <a:pt x="80" y="104"/>
                    <a:pt x="62" y="111"/>
                  </a:cubicBezTo>
                  <a:cubicBezTo>
                    <a:pt x="51" y="115"/>
                    <a:pt x="39" y="118"/>
                    <a:pt x="27" y="119"/>
                  </a:cubicBezTo>
                  <a:cubicBezTo>
                    <a:pt x="25" y="119"/>
                    <a:pt x="22" y="119"/>
                    <a:pt x="21" y="119"/>
                  </a:cubicBezTo>
                  <a:cubicBezTo>
                    <a:pt x="18" y="121"/>
                    <a:pt x="11" y="127"/>
                    <a:pt x="12" y="118"/>
                  </a:cubicBezTo>
                  <a:cubicBezTo>
                    <a:pt x="12" y="116"/>
                    <a:pt x="11" y="114"/>
                    <a:pt x="10" y="112"/>
                  </a:cubicBezTo>
                  <a:cubicBezTo>
                    <a:pt x="10" y="111"/>
                    <a:pt x="4" y="100"/>
                    <a:pt x="10" y="101"/>
                  </a:cubicBezTo>
                  <a:cubicBezTo>
                    <a:pt x="11" y="102"/>
                    <a:pt x="13" y="103"/>
                    <a:pt x="15" y="104"/>
                  </a:cubicBezTo>
                  <a:cubicBezTo>
                    <a:pt x="15" y="102"/>
                    <a:pt x="15" y="101"/>
                    <a:pt x="15" y="100"/>
                  </a:cubicBezTo>
                  <a:cubicBezTo>
                    <a:pt x="14" y="101"/>
                    <a:pt x="13" y="102"/>
                    <a:pt x="14" y="103"/>
                  </a:cubicBezTo>
                  <a:cubicBezTo>
                    <a:pt x="15" y="105"/>
                    <a:pt x="18" y="104"/>
                    <a:pt x="20" y="104"/>
                  </a:cubicBezTo>
                  <a:cubicBezTo>
                    <a:pt x="29" y="103"/>
                    <a:pt x="37" y="100"/>
                    <a:pt x="45" y="97"/>
                  </a:cubicBezTo>
                  <a:cubicBezTo>
                    <a:pt x="56" y="94"/>
                    <a:pt x="65" y="91"/>
                    <a:pt x="73" y="84"/>
                  </a:cubicBezTo>
                  <a:cubicBezTo>
                    <a:pt x="93" y="64"/>
                    <a:pt x="101" y="30"/>
                    <a:pt x="103" y="3"/>
                  </a:cubicBezTo>
                  <a:cubicBezTo>
                    <a:pt x="103" y="0"/>
                    <a:pt x="98" y="0"/>
                    <a:pt x="98"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0" name="Freeform 260"/>
            <p:cNvSpPr>
              <a:spLocks/>
            </p:cNvSpPr>
            <p:nvPr/>
          </p:nvSpPr>
          <p:spPr bwMode="auto">
            <a:xfrm>
              <a:off x="2700487" y="1175098"/>
              <a:ext cx="161925" cy="39688"/>
            </a:xfrm>
            <a:custGeom>
              <a:avLst/>
              <a:gdLst>
                <a:gd name="T0" fmla="*/ 2 w 38"/>
                <a:gd name="T1" fmla="*/ 4 h 9"/>
                <a:gd name="T2" fmla="*/ 35 w 38"/>
                <a:gd name="T3" fmla="*/ 9 h 9"/>
                <a:gd name="T4" fmla="*/ 36 w 38"/>
                <a:gd name="T5" fmla="*/ 5 h 9"/>
                <a:gd name="T6" fmla="*/ 3 w 38"/>
                <a:gd name="T7" fmla="*/ 1 h 9"/>
                <a:gd name="T8" fmla="*/ 2 w 38"/>
                <a:gd name="T9" fmla="*/ 4 h 9"/>
              </a:gdLst>
              <a:ahLst/>
              <a:cxnLst>
                <a:cxn ang="0">
                  <a:pos x="T0" y="T1"/>
                </a:cxn>
                <a:cxn ang="0">
                  <a:pos x="T2" y="T3"/>
                </a:cxn>
                <a:cxn ang="0">
                  <a:pos x="T4" y="T5"/>
                </a:cxn>
                <a:cxn ang="0">
                  <a:pos x="T6" y="T7"/>
                </a:cxn>
                <a:cxn ang="0">
                  <a:pos x="T8" y="T9"/>
                </a:cxn>
              </a:cxnLst>
              <a:rect l="0" t="0" r="r" b="b"/>
              <a:pathLst>
                <a:path w="38" h="9">
                  <a:moveTo>
                    <a:pt x="2" y="4"/>
                  </a:moveTo>
                  <a:cubicBezTo>
                    <a:pt x="13" y="6"/>
                    <a:pt x="24" y="7"/>
                    <a:pt x="35" y="9"/>
                  </a:cubicBezTo>
                  <a:cubicBezTo>
                    <a:pt x="38" y="9"/>
                    <a:pt x="38" y="5"/>
                    <a:pt x="36" y="5"/>
                  </a:cubicBezTo>
                  <a:cubicBezTo>
                    <a:pt x="25" y="4"/>
                    <a:pt x="14" y="2"/>
                    <a:pt x="3" y="1"/>
                  </a:cubicBezTo>
                  <a:cubicBezTo>
                    <a:pt x="0" y="0"/>
                    <a:pt x="0" y="4"/>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1" name="Freeform 261"/>
            <p:cNvSpPr>
              <a:spLocks/>
            </p:cNvSpPr>
            <p:nvPr/>
          </p:nvSpPr>
          <p:spPr bwMode="auto">
            <a:xfrm>
              <a:off x="2679850" y="1265586"/>
              <a:ext cx="144463" cy="79375"/>
            </a:xfrm>
            <a:custGeom>
              <a:avLst/>
              <a:gdLst>
                <a:gd name="T0" fmla="*/ 2 w 34"/>
                <a:gd name="T1" fmla="*/ 4 h 19"/>
                <a:gd name="T2" fmla="*/ 30 w 34"/>
                <a:gd name="T3" fmla="*/ 18 h 19"/>
                <a:gd name="T4" fmla="*/ 32 w 34"/>
                <a:gd name="T5" fmla="*/ 14 h 19"/>
                <a:gd name="T6" fmla="*/ 4 w 34"/>
                <a:gd name="T7" fmla="*/ 1 h 19"/>
                <a:gd name="T8" fmla="*/ 2 w 34"/>
                <a:gd name="T9" fmla="*/ 4 h 19"/>
              </a:gdLst>
              <a:ahLst/>
              <a:cxnLst>
                <a:cxn ang="0">
                  <a:pos x="T0" y="T1"/>
                </a:cxn>
                <a:cxn ang="0">
                  <a:pos x="T2" y="T3"/>
                </a:cxn>
                <a:cxn ang="0">
                  <a:pos x="T4" y="T5"/>
                </a:cxn>
                <a:cxn ang="0">
                  <a:pos x="T6" y="T7"/>
                </a:cxn>
                <a:cxn ang="0">
                  <a:pos x="T8" y="T9"/>
                </a:cxn>
              </a:cxnLst>
              <a:rect l="0" t="0" r="r" b="b"/>
              <a:pathLst>
                <a:path w="34" h="19">
                  <a:moveTo>
                    <a:pt x="2" y="4"/>
                  </a:moveTo>
                  <a:cubicBezTo>
                    <a:pt x="11" y="9"/>
                    <a:pt x="20" y="13"/>
                    <a:pt x="30" y="18"/>
                  </a:cubicBezTo>
                  <a:cubicBezTo>
                    <a:pt x="32" y="19"/>
                    <a:pt x="34" y="15"/>
                    <a:pt x="32" y="14"/>
                  </a:cubicBezTo>
                  <a:cubicBezTo>
                    <a:pt x="22" y="10"/>
                    <a:pt x="13" y="5"/>
                    <a:pt x="4" y="1"/>
                  </a:cubicBezTo>
                  <a:cubicBezTo>
                    <a:pt x="1" y="0"/>
                    <a:pt x="0" y="3"/>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2" name="Freeform 262"/>
            <p:cNvSpPr>
              <a:spLocks/>
            </p:cNvSpPr>
            <p:nvPr/>
          </p:nvSpPr>
          <p:spPr bwMode="auto">
            <a:xfrm>
              <a:off x="2624287" y="1357661"/>
              <a:ext cx="119063" cy="93663"/>
            </a:xfrm>
            <a:custGeom>
              <a:avLst/>
              <a:gdLst>
                <a:gd name="T0" fmla="*/ 2 w 28"/>
                <a:gd name="T1" fmla="*/ 4 h 22"/>
                <a:gd name="T2" fmla="*/ 23 w 28"/>
                <a:gd name="T3" fmla="*/ 21 h 22"/>
                <a:gd name="T4" fmla="*/ 26 w 28"/>
                <a:gd name="T5" fmla="*/ 18 h 22"/>
                <a:gd name="T6" fmla="*/ 4 w 28"/>
                <a:gd name="T7" fmla="*/ 1 h 22"/>
                <a:gd name="T8" fmla="*/ 2 w 28"/>
                <a:gd name="T9" fmla="*/ 4 h 22"/>
              </a:gdLst>
              <a:ahLst/>
              <a:cxnLst>
                <a:cxn ang="0">
                  <a:pos x="T0" y="T1"/>
                </a:cxn>
                <a:cxn ang="0">
                  <a:pos x="T2" y="T3"/>
                </a:cxn>
                <a:cxn ang="0">
                  <a:pos x="T4" y="T5"/>
                </a:cxn>
                <a:cxn ang="0">
                  <a:pos x="T6" y="T7"/>
                </a:cxn>
                <a:cxn ang="0">
                  <a:pos x="T8" y="T9"/>
                </a:cxn>
              </a:cxnLst>
              <a:rect l="0" t="0" r="r" b="b"/>
              <a:pathLst>
                <a:path w="28" h="22">
                  <a:moveTo>
                    <a:pt x="2" y="4"/>
                  </a:moveTo>
                  <a:cubicBezTo>
                    <a:pt x="9" y="10"/>
                    <a:pt x="16" y="15"/>
                    <a:pt x="23" y="21"/>
                  </a:cubicBezTo>
                  <a:cubicBezTo>
                    <a:pt x="25" y="22"/>
                    <a:pt x="28" y="19"/>
                    <a:pt x="26" y="18"/>
                  </a:cubicBezTo>
                  <a:cubicBezTo>
                    <a:pt x="19" y="12"/>
                    <a:pt x="11" y="7"/>
                    <a:pt x="4" y="1"/>
                  </a:cubicBezTo>
                  <a:cubicBezTo>
                    <a:pt x="2" y="0"/>
                    <a:pt x="0" y="3"/>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3" name="Freeform 263"/>
            <p:cNvSpPr>
              <a:spLocks/>
            </p:cNvSpPr>
            <p:nvPr/>
          </p:nvSpPr>
          <p:spPr bwMode="auto">
            <a:xfrm>
              <a:off x="2548087" y="1417986"/>
              <a:ext cx="88900" cy="96838"/>
            </a:xfrm>
            <a:custGeom>
              <a:avLst/>
              <a:gdLst>
                <a:gd name="T0" fmla="*/ 2 w 21"/>
                <a:gd name="T1" fmla="*/ 4 h 23"/>
                <a:gd name="T2" fmla="*/ 16 w 21"/>
                <a:gd name="T3" fmla="*/ 21 h 23"/>
                <a:gd name="T4" fmla="*/ 20 w 21"/>
                <a:gd name="T5" fmla="*/ 19 h 23"/>
                <a:gd name="T6" fmla="*/ 5 w 21"/>
                <a:gd name="T7" fmla="*/ 2 h 23"/>
                <a:gd name="T8" fmla="*/ 2 w 21"/>
                <a:gd name="T9" fmla="*/ 4 h 23"/>
              </a:gdLst>
              <a:ahLst/>
              <a:cxnLst>
                <a:cxn ang="0">
                  <a:pos x="T0" y="T1"/>
                </a:cxn>
                <a:cxn ang="0">
                  <a:pos x="T2" y="T3"/>
                </a:cxn>
                <a:cxn ang="0">
                  <a:pos x="T4" y="T5"/>
                </a:cxn>
                <a:cxn ang="0">
                  <a:pos x="T6" y="T7"/>
                </a:cxn>
                <a:cxn ang="0">
                  <a:pos x="T8" y="T9"/>
                </a:cxn>
              </a:cxnLst>
              <a:rect l="0" t="0" r="r" b="b"/>
              <a:pathLst>
                <a:path w="21" h="23">
                  <a:moveTo>
                    <a:pt x="2" y="4"/>
                  </a:moveTo>
                  <a:cubicBezTo>
                    <a:pt x="7" y="10"/>
                    <a:pt x="12" y="15"/>
                    <a:pt x="16" y="21"/>
                  </a:cubicBezTo>
                  <a:cubicBezTo>
                    <a:pt x="18" y="23"/>
                    <a:pt x="21" y="21"/>
                    <a:pt x="20" y="19"/>
                  </a:cubicBezTo>
                  <a:cubicBezTo>
                    <a:pt x="15" y="13"/>
                    <a:pt x="10" y="7"/>
                    <a:pt x="5" y="2"/>
                  </a:cubicBezTo>
                  <a:cubicBezTo>
                    <a:pt x="4" y="0"/>
                    <a:pt x="0" y="2"/>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4" name="Freeform 264"/>
            <p:cNvSpPr>
              <a:spLocks/>
            </p:cNvSpPr>
            <p:nvPr/>
          </p:nvSpPr>
          <p:spPr bwMode="auto">
            <a:xfrm>
              <a:off x="2467125" y="1448148"/>
              <a:ext cx="68263" cy="119063"/>
            </a:xfrm>
            <a:custGeom>
              <a:avLst/>
              <a:gdLst>
                <a:gd name="T0" fmla="*/ 1 w 16"/>
                <a:gd name="T1" fmla="*/ 4 h 28"/>
                <a:gd name="T2" fmla="*/ 12 w 16"/>
                <a:gd name="T3" fmla="*/ 26 h 28"/>
                <a:gd name="T4" fmla="*/ 15 w 16"/>
                <a:gd name="T5" fmla="*/ 25 h 28"/>
                <a:gd name="T6" fmla="*/ 4 w 16"/>
                <a:gd name="T7" fmla="*/ 3 h 28"/>
                <a:gd name="T8" fmla="*/ 1 w 16"/>
                <a:gd name="T9" fmla="*/ 4 h 28"/>
              </a:gdLst>
              <a:ahLst/>
              <a:cxnLst>
                <a:cxn ang="0">
                  <a:pos x="T0" y="T1"/>
                </a:cxn>
                <a:cxn ang="0">
                  <a:pos x="T2" y="T3"/>
                </a:cxn>
                <a:cxn ang="0">
                  <a:pos x="T4" y="T5"/>
                </a:cxn>
                <a:cxn ang="0">
                  <a:pos x="T6" y="T7"/>
                </a:cxn>
                <a:cxn ang="0">
                  <a:pos x="T8" y="T9"/>
                </a:cxn>
              </a:cxnLst>
              <a:rect l="0" t="0" r="r" b="b"/>
              <a:pathLst>
                <a:path w="16" h="28">
                  <a:moveTo>
                    <a:pt x="1" y="4"/>
                  </a:moveTo>
                  <a:cubicBezTo>
                    <a:pt x="4" y="11"/>
                    <a:pt x="8" y="19"/>
                    <a:pt x="12" y="26"/>
                  </a:cubicBezTo>
                  <a:cubicBezTo>
                    <a:pt x="13" y="28"/>
                    <a:pt x="16" y="27"/>
                    <a:pt x="15" y="25"/>
                  </a:cubicBezTo>
                  <a:cubicBezTo>
                    <a:pt x="12" y="17"/>
                    <a:pt x="8" y="10"/>
                    <a:pt x="4" y="3"/>
                  </a:cubicBezTo>
                  <a:cubicBezTo>
                    <a:pt x="3"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5" name="Freeform 265"/>
            <p:cNvSpPr>
              <a:spLocks/>
            </p:cNvSpPr>
            <p:nvPr/>
          </p:nvSpPr>
          <p:spPr bwMode="auto">
            <a:xfrm>
              <a:off x="2394100" y="1473548"/>
              <a:ext cx="34925" cy="114300"/>
            </a:xfrm>
            <a:custGeom>
              <a:avLst/>
              <a:gdLst>
                <a:gd name="T0" fmla="*/ 1 w 8"/>
                <a:gd name="T1" fmla="*/ 3 h 27"/>
                <a:gd name="T2" fmla="*/ 4 w 8"/>
                <a:gd name="T3" fmla="*/ 24 h 27"/>
                <a:gd name="T4" fmla="*/ 8 w 8"/>
                <a:gd name="T5" fmla="*/ 24 h 27"/>
                <a:gd name="T6" fmla="*/ 5 w 8"/>
                <a:gd name="T7" fmla="*/ 2 h 27"/>
                <a:gd name="T8" fmla="*/ 1 w 8"/>
                <a:gd name="T9" fmla="*/ 3 h 27"/>
              </a:gdLst>
              <a:ahLst/>
              <a:cxnLst>
                <a:cxn ang="0">
                  <a:pos x="T0" y="T1"/>
                </a:cxn>
                <a:cxn ang="0">
                  <a:pos x="T2" y="T3"/>
                </a:cxn>
                <a:cxn ang="0">
                  <a:pos x="T4" y="T5"/>
                </a:cxn>
                <a:cxn ang="0">
                  <a:pos x="T6" y="T7"/>
                </a:cxn>
                <a:cxn ang="0">
                  <a:pos x="T8" y="T9"/>
                </a:cxn>
              </a:cxnLst>
              <a:rect l="0" t="0" r="r" b="b"/>
              <a:pathLst>
                <a:path w="8" h="27">
                  <a:moveTo>
                    <a:pt x="1" y="3"/>
                  </a:moveTo>
                  <a:cubicBezTo>
                    <a:pt x="2" y="10"/>
                    <a:pt x="3" y="17"/>
                    <a:pt x="4" y="24"/>
                  </a:cubicBezTo>
                  <a:cubicBezTo>
                    <a:pt x="4" y="27"/>
                    <a:pt x="8" y="26"/>
                    <a:pt x="8" y="24"/>
                  </a:cubicBezTo>
                  <a:cubicBezTo>
                    <a:pt x="7" y="17"/>
                    <a:pt x="6" y="10"/>
                    <a:pt x="5" y="2"/>
                  </a:cubicBezTo>
                  <a:cubicBezTo>
                    <a:pt x="4" y="0"/>
                    <a:pt x="0" y="0"/>
                    <a:pt x="1"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6" name="Freeform 266"/>
            <p:cNvSpPr>
              <a:spLocks/>
            </p:cNvSpPr>
            <p:nvPr/>
          </p:nvSpPr>
          <p:spPr bwMode="auto">
            <a:xfrm>
              <a:off x="1068537" y="1995836"/>
              <a:ext cx="200025" cy="339725"/>
            </a:xfrm>
            <a:custGeom>
              <a:avLst/>
              <a:gdLst>
                <a:gd name="T0" fmla="*/ 6 w 47"/>
                <a:gd name="T1" fmla="*/ 0 h 80"/>
                <a:gd name="T2" fmla="*/ 29 w 47"/>
                <a:gd name="T3" fmla="*/ 29 h 80"/>
                <a:gd name="T4" fmla="*/ 25 w 47"/>
                <a:gd name="T5" fmla="*/ 79 h 80"/>
                <a:gd name="T6" fmla="*/ 0 w 47"/>
                <a:gd name="T7" fmla="*/ 65 h 80"/>
                <a:gd name="T8" fmla="*/ 6 w 47"/>
                <a:gd name="T9" fmla="*/ 0 h 80"/>
              </a:gdLst>
              <a:ahLst/>
              <a:cxnLst>
                <a:cxn ang="0">
                  <a:pos x="T0" y="T1"/>
                </a:cxn>
                <a:cxn ang="0">
                  <a:pos x="T2" y="T3"/>
                </a:cxn>
                <a:cxn ang="0">
                  <a:pos x="T4" y="T5"/>
                </a:cxn>
                <a:cxn ang="0">
                  <a:pos x="T6" y="T7"/>
                </a:cxn>
                <a:cxn ang="0">
                  <a:pos x="T8" y="T9"/>
                </a:cxn>
              </a:cxnLst>
              <a:rect l="0" t="0" r="r" b="b"/>
              <a:pathLst>
                <a:path w="47" h="80">
                  <a:moveTo>
                    <a:pt x="6" y="0"/>
                  </a:moveTo>
                  <a:cubicBezTo>
                    <a:pt x="15" y="0"/>
                    <a:pt x="25" y="23"/>
                    <a:pt x="29" y="29"/>
                  </a:cubicBezTo>
                  <a:cubicBezTo>
                    <a:pt x="35" y="40"/>
                    <a:pt x="47" y="76"/>
                    <a:pt x="25" y="79"/>
                  </a:cubicBezTo>
                  <a:cubicBezTo>
                    <a:pt x="16" y="80"/>
                    <a:pt x="7" y="71"/>
                    <a:pt x="0" y="65"/>
                  </a:cubicBezTo>
                  <a:cubicBezTo>
                    <a:pt x="6" y="0"/>
                    <a:pt x="6" y="0"/>
                    <a:pt x="6" y="0"/>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7" name="Freeform 267"/>
            <p:cNvSpPr>
              <a:spLocks/>
            </p:cNvSpPr>
            <p:nvPr/>
          </p:nvSpPr>
          <p:spPr bwMode="auto">
            <a:xfrm>
              <a:off x="1060600" y="1986311"/>
              <a:ext cx="182563" cy="379413"/>
            </a:xfrm>
            <a:custGeom>
              <a:avLst/>
              <a:gdLst>
                <a:gd name="T0" fmla="*/ 8 w 43"/>
                <a:gd name="T1" fmla="*/ 4 h 89"/>
                <a:gd name="T2" fmla="*/ 26 w 43"/>
                <a:gd name="T3" fmla="*/ 27 h 89"/>
                <a:gd name="T4" fmla="*/ 35 w 43"/>
                <a:gd name="T5" fmla="*/ 47 h 89"/>
                <a:gd name="T6" fmla="*/ 36 w 43"/>
                <a:gd name="T7" fmla="*/ 73 h 89"/>
                <a:gd name="T8" fmla="*/ 4 w 43"/>
                <a:gd name="T9" fmla="*/ 66 h 89"/>
                <a:gd name="T10" fmla="*/ 1 w 43"/>
                <a:gd name="T11" fmla="*/ 69 h 89"/>
                <a:gd name="T12" fmla="*/ 35 w 43"/>
                <a:gd name="T13" fmla="*/ 80 h 89"/>
                <a:gd name="T14" fmla="*/ 40 w 43"/>
                <a:gd name="T15" fmla="*/ 54 h 89"/>
                <a:gd name="T16" fmla="*/ 29 w 43"/>
                <a:gd name="T17" fmla="*/ 25 h 89"/>
                <a:gd name="T18" fmla="*/ 8 w 43"/>
                <a:gd name="T19" fmla="*/ 1 h 89"/>
                <a:gd name="T20" fmla="*/ 8 w 43"/>
                <a:gd name="T21" fmla="*/ 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89">
                  <a:moveTo>
                    <a:pt x="8" y="4"/>
                  </a:moveTo>
                  <a:cubicBezTo>
                    <a:pt x="17" y="5"/>
                    <a:pt x="23" y="20"/>
                    <a:pt x="26" y="27"/>
                  </a:cubicBezTo>
                  <a:cubicBezTo>
                    <a:pt x="30" y="33"/>
                    <a:pt x="33" y="40"/>
                    <a:pt x="35" y="47"/>
                  </a:cubicBezTo>
                  <a:cubicBezTo>
                    <a:pt x="38" y="55"/>
                    <a:pt x="40" y="65"/>
                    <a:pt x="36" y="73"/>
                  </a:cubicBezTo>
                  <a:cubicBezTo>
                    <a:pt x="29" y="89"/>
                    <a:pt x="11" y="73"/>
                    <a:pt x="4" y="66"/>
                  </a:cubicBezTo>
                  <a:cubicBezTo>
                    <a:pt x="2" y="65"/>
                    <a:pt x="0" y="67"/>
                    <a:pt x="1" y="69"/>
                  </a:cubicBezTo>
                  <a:cubicBezTo>
                    <a:pt x="10" y="77"/>
                    <a:pt x="22" y="88"/>
                    <a:pt x="35" y="80"/>
                  </a:cubicBezTo>
                  <a:cubicBezTo>
                    <a:pt x="43" y="75"/>
                    <a:pt x="42" y="62"/>
                    <a:pt x="40" y="54"/>
                  </a:cubicBezTo>
                  <a:cubicBezTo>
                    <a:pt x="38" y="44"/>
                    <a:pt x="34" y="34"/>
                    <a:pt x="29" y="25"/>
                  </a:cubicBezTo>
                  <a:cubicBezTo>
                    <a:pt x="25" y="17"/>
                    <a:pt x="19" y="2"/>
                    <a:pt x="8" y="1"/>
                  </a:cubicBezTo>
                  <a:cubicBezTo>
                    <a:pt x="6" y="0"/>
                    <a:pt x="6" y="3"/>
                    <a:pt x="8"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8" name="Freeform 268"/>
            <p:cNvSpPr>
              <a:spLocks/>
            </p:cNvSpPr>
            <p:nvPr/>
          </p:nvSpPr>
          <p:spPr bwMode="auto">
            <a:xfrm>
              <a:off x="738337" y="2021236"/>
              <a:ext cx="415925" cy="446088"/>
            </a:xfrm>
            <a:custGeom>
              <a:avLst/>
              <a:gdLst>
                <a:gd name="T0" fmla="*/ 18 w 98"/>
                <a:gd name="T1" fmla="*/ 6 h 105"/>
                <a:gd name="T2" fmla="*/ 0 w 98"/>
                <a:gd name="T3" fmla="*/ 104 h 105"/>
                <a:gd name="T4" fmla="*/ 98 w 98"/>
                <a:gd name="T5" fmla="*/ 101 h 105"/>
                <a:gd name="T6" fmla="*/ 67 w 98"/>
                <a:gd name="T7" fmla="*/ 0 h 105"/>
                <a:gd name="T8" fmla="*/ 18 w 98"/>
                <a:gd name="T9" fmla="*/ 6 h 105"/>
              </a:gdLst>
              <a:ahLst/>
              <a:cxnLst>
                <a:cxn ang="0">
                  <a:pos x="T0" y="T1"/>
                </a:cxn>
                <a:cxn ang="0">
                  <a:pos x="T2" y="T3"/>
                </a:cxn>
                <a:cxn ang="0">
                  <a:pos x="T4" y="T5"/>
                </a:cxn>
                <a:cxn ang="0">
                  <a:pos x="T6" y="T7"/>
                </a:cxn>
                <a:cxn ang="0">
                  <a:pos x="T8" y="T9"/>
                </a:cxn>
              </a:cxnLst>
              <a:rect l="0" t="0" r="r" b="b"/>
              <a:pathLst>
                <a:path w="98" h="105">
                  <a:moveTo>
                    <a:pt x="18" y="6"/>
                  </a:moveTo>
                  <a:cubicBezTo>
                    <a:pt x="18" y="6"/>
                    <a:pt x="12" y="51"/>
                    <a:pt x="0" y="104"/>
                  </a:cubicBezTo>
                  <a:cubicBezTo>
                    <a:pt x="0" y="104"/>
                    <a:pt x="71" y="105"/>
                    <a:pt x="98" y="101"/>
                  </a:cubicBezTo>
                  <a:cubicBezTo>
                    <a:pt x="98" y="101"/>
                    <a:pt x="73" y="44"/>
                    <a:pt x="67" y="0"/>
                  </a:cubicBezTo>
                  <a:cubicBezTo>
                    <a:pt x="18" y="6"/>
                    <a:pt x="18" y="6"/>
                    <a:pt x="18" y="6"/>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9" name="Freeform 269"/>
            <p:cNvSpPr>
              <a:spLocks/>
            </p:cNvSpPr>
            <p:nvPr/>
          </p:nvSpPr>
          <p:spPr bwMode="auto">
            <a:xfrm>
              <a:off x="797075" y="2135536"/>
              <a:ext cx="250825" cy="17463"/>
            </a:xfrm>
            <a:custGeom>
              <a:avLst/>
              <a:gdLst>
                <a:gd name="T0" fmla="*/ 58 w 59"/>
                <a:gd name="T1" fmla="*/ 0 h 4"/>
                <a:gd name="T2" fmla="*/ 1 w 59"/>
                <a:gd name="T3" fmla="*/ 0 h 4"/>
                <a:gd name="T4" fmla="*/ 0 w 59"/>
                <a:gd name="T5" fmla="*/ 4 h 4"/>
                <a:gd name="T6" fmla="*/ 59 w 59"/>
                <a:gd name="T7" fmla="*/ 4 h 4"/>
                <a:gd name="T8" fmla="*/ 58 w 59"/>
                <a:gd name="T9" fmla="*/ 0 h 4"/>
              </a:gdLst>
              <a:ahLst/>
              <a:cxnLst>
                <a:cxn ang="0">
                  <a:pos x="T0" y="T1"/>
                </a:cxn>
                <a:cxn ang="0">
                  <a:pos x="T2" y="T3"/>
                </a:cxn>
                <a:cxn ang="0">
                  <a:pos x="T4" y="T5"/>
                </a:cxn>
                <a:cxn ang="0">
                  <a:pos x="T6" y="T7"/>
                </a:cxn>
                <a:cxn ang="0">
                  <a:pos x="T8" y="T9"/>
                </a:cxn>
              </a:cxnLst>
              <a:rect l="0" t="0" r="r" b="b"/>
              <a:pathLst>
                <a:path w="59" h="4">
                  <a:moveTo>
                    <a:pt x="58" y="0"/>
                  </a:moveTo>
                  <a:cubicBezTo>
                    <a:pt x="1" y="0"/>
                    <a:pt x="1" y="0"/>
                    <a:pt x="1" y="0"/>
                  </a:cubicBezTo>
                  <a:cubicBezTo>
                    <a:pt x="1" y="1"/>
                    <a:pt x="1" y="3"/>
                    <a:pt x="0" y="4"/>
                  </a:cubicBezTo>
                  <a:cubicBezTo>
                    <a:pt x="59" y="4"/>
                    <a:pt x="59" y="4"/>
                    <a:pt x="59" y="4"/>
                  </a:cubicBezTo>
                  <a:cubicBezTo>
                    <a:pt x="59" y="2"/>
                    <a:pt x="59" y="1"/>
                    <a:pt x="5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0" name="Freeform 270"/>
            <p:cNvSpPr>
              <a:spLocks/>
            </p:cNvSpPr>
            <p:nvPr/>
          </p:nvSpPr>
          <p:spPr bwMode="auto">
            <a:xfrm>
              <a:off x="784375" y="2208561"/>
              <a:ext cx="288925" cy="20638"/>
            </a:xfrm>
            <a:custGeom>
              <a:avLst/>
              <a:gdLst>
                <a:gd name="T0" fmla="*/ 66 w 68"/>
                <a:gd name="T1" fmla="*/ 0 h 5"/>
                <a:gd name="T2" fmla="*/ 1 w 68"/>
                <a:gd name="T3" fmla="*/ 1 h 5"/>
                <a:gd name="T4" fmla="*/ 0 w 68"/>
                <a:gd name="T5" fmla="*/ 5 h 5"/>
                <a:gd name="T6" fmla="*/ 68 w 68"/>
                <a:gd name="T7" fmla="*/ 5 h 5"/>
                <a:gd name="T8" fmla="*/ 66 w 68"/>
                <a:gd name="T9" fmla="*/ 0 h 5"/>
              </a:gdLst>
              <a:ahLst/>
              <a:cxnLst>
                <a:cxn ang="0">
                  <a:pos x="T0" y="T1"/>
                </a:cxn>
                <a:cxn ang="0">
                  <a:pos x="T2" y="T3"/>
                </a:cxn>
                <a:cxn ang="0">
                  <a:pos x="T4" y="T5"/>
                </a:cxn>
                <a:cxn ang="0">
                  <a:pos x="T6" y="T7"/>
                </a:cxn>
                <a:cxn ang="0">
                  <a:pos x="T8" y="T9"/>
                </a:cxn>
              </a:cxnLst>
              <a:rect l="0" t="0" r="r" b="b"/>
              <a:pathLst>
                <a:path w="68" h="5">
                  <a:moveTo>
                    <a:pt x="66" y="0"/>
                  </a:moveTo>
                  <a:cubicBezTo>
                    <a:pt x="1" y="1"/>
                    <a:pt x="1" y="1"/>
                    <a:pt x="1" y="1"/>
                  </a:cubicBezTo>
                  <a:cubicBezTo>
                    <a:pt x="1" y="2"/>
                    <a:pt x="1" y="4"/>
                    <a:pt x="0" y="5"/>
                  </a:cubicBezTo>
                  <a:cubicBezTo>
                    <a:pt x="68" y="5"/>
                    <a:pt x="68" y="5"/>
                    <a:pt x="68" y="5"/>
                  </a:cubicBezTo>
                  <a:cubicBezTo>
                    <a:pt x="67" y="3"/>
                    <a:pt x="67" y="2"/>
                    <a:pt x="6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1" name="Freeform 271"/>
            <p:cNvSpPr>
              <a:spLocks/>
            </p:cNvSpPr>
            <p:nvPr/>
          </p:nvSpPr>
          <p:spPr bwMode="auto">
            <a:xfrm>
              <a:off x="771675" y="2284761"/>
              <a:ext cx="327025" cy="20638"/>
            </a:xfrm>
            <a:custGeom>
              <a:avLst/>
              <a:gdLst>
                <a:gd name="T0" fmla="*/ 75 w 77"/>
                <a:gd name="T1" fmla="*/ 0 h 5"/>
                <a:gd name="T2" fmla="*/ 1 w 77"/>
                <a:gd name="T3" fmla="*/ 1 h 5"/>
                <a:gd name="T4" fmla="*/ 0 w 77"/>
                <a:gd name="T5" fmla="*/ 5 h 5"/>
                <a:gd name="T6" fmla="*/ 77 w 77"/>
                <a:gd name="T7" fmla="*/ 5 h 5"/>
                <a:gd name="T8" fmla="*/ 75 w 77"/>
                <a:gd name="T9" fmla="*/ 0 h 5"/>
              </a:gdLst>
              <a:ahLst/>
              <a:cxnLst>
                <a:cxn ang="0">
                  <a:pos x="T0" y="T1"/>
                </a:cxn>
                <a:cxn ang="0">
                  <a:pos x="T2" y="T3"/>
                </a:cxn>
                <a:cxn ang="0">
                  <a:pos x="T4" y="T5"/>
                </a:cxn>
                <a:cxn ang="0">
                  <a:pos x="T6" y="T7"/>
                </a:cxn>
                <a:cxn ang="0">
                  <a:pos x="T8" y="T9"/>
                </a:cxn>
              </a:cxnLst>
              <a:rect l="0" t="0" r="r" b="b"/>
              <a:pathLst>
                <a:path w="77" h="5">
                  <a:moveTo>
                    <a:pt x="75" y="0"/>
                  </a:moveTo>
                  <a:cubicBezTo>
                    <a:pt x="1" y="1"/>
                    <a:pt x="1" y="1"/>
                    <a:pt x="1" y="1"/>
                  </a:cubicBezTo>
                  <a:cubicBezTo>
                    <a:pt x="1" y="2"/>
                    <a:pt x="0" y="4"/>
                    <a:pt x="0" y="5"/>
                  </a:cubicBezTo>
                  <a:cubicBezTo>
                    <a:pt x="77" y="5"/>
                    <a:pt x="77" y="5"/>
                    <a:pt x="77" y="5"/>
                  </a:cubicBezTo>
                  <a:cubicBezTo>
                    <a:pt x="76" y="3"/>
                    <a:pt x="76" y="2"/>
                    <a:pt x="7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2" name="Freeform 272"/>
            <p:cNvSpPr>
              <a:spLocks/>
            </p:cNvSpPr>
            <p:nvPr/>
          </p:nvSpPr>
          <p:spPr bwMode="auto">
            <a:xfrm>
              <a:off x="754212" y="2360961"/>
              <a:ext cx="369888" cy="20638"/>
            </a:xfrm>
            <a:custGeom>
              <a:avLst/>
              <a:gdLst>
                <a:gd name="T0" fmla="*/ 86 w 87"/>
                <a:gd name="T1" fmla="*/ 0 h 5"/>
                <a:gd name="T2" fmla="*/ 1 w 87"/>
                <a:gd name="T3" fmla="*/ 1 h 5"/>
                <a:gd name="T4" fmla="*/ 0 w 87"/>
                <a:gd name="T5" fmla="*/ 5 h 5"/>
                <a:gd name="T6" fmla="*/ 87 w 87"/>
                <a:gd name="T7" fmla="*/ 4 h 5"/>
                <a:gd name="T8" fmla="*/ 86 w 87"/>
                <a:gd name="T9" fmla="*/ 0 h 5"/>
              </a:gdLst>
              <a:ahLst/>
              <a:cxnLst>
                <a:cxn ang="0">
                  <a:pos x="T0" y="T1"/>
                </a:cxn>
                <a:cxn ang="0">
                  <a:pos x="T2" y="T3"/>
                </a:cxn>
                <a:cxn ang="0">
                  <a:pos x="T4" y="T5"/>
                </a:cxn>
                <a:cxn ang="0">
                  <a:pos x="T6" y="T7"/>
                </a:cxn>
                <a:cxn ang="0">
                  <a:pos x="T8" y="T9"/>
                </a:cxn>
              </a:cxnLst>
              <a:rect l="0" t="0" r="r" b="b"/>
              <a:pathLst>
                <a:path w="87" h="5">
                  <a:moveTo>
                    <a:pt x="86" y="0"/>
                  </a:moveTo>
                  <a:cubicBezTo>
                    <a:pt x="1" y="1"/>
                    <a:pt x="1" y="1"/>
                    <a:pt x="1" y="1"/>
                  </a:cubicBezTo>
                  <a:cubicBezTo>
                    <a:pt x="1" y="2"/>
                    <a:pt x="1" y="4"/>
                    <a:pt x="0" y="5"/>
                  </a:cubicBezTo>
                  <a:cubicBezTo>
                    <a:pt x="87" y="4"/>
                    <a:pt x="87" y="4"/>
                    <a:pt x="87" y="4"/>
                  </a:cubicBezTo>
                  <a:cubicBezTo>
                    <a:pt x="87" y="3"/>
                    <a:pt x="86" y="2"/>
                    <a:pt x="8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3" name="Freeform 273"/>
            <p:cNvSpPr>
              <a:spLocks noEditPoints="1"/>
            </p:cNvSpPr>
            <p:nvPr/>
          </p:nvSpPr>
          <p:spPr bwMode="auto">
            <a:xfrm>
              <a:off x="1052662" y="2305398"/>
              <a:ext cx="93663" cy="144463"/>
            </a:xfrm>
            <a:custGeom>
              <a:avLst/>
              <a:gdLst>
                <a:gd name="T0" fmla="*/ 15 w 22"/>
                <a:gd name="T1" fmla="*/ 17 h 34"/>
                <a:gd name="T2" fmla="*/ 4 w 22"/>
                <a:gd name="T3" fmla="*/ 17 h 34"/>
                <a:gd name="T4" fmla="*/ 9 w 22"/>
                <a:gd name="T5" fmla="*/ 34 h 34"/>
                <a:gd name="T6" fmla="*/ 22 w 22"/>
                <a:gd name="T7" fmla="*/ 32 h 34"/>
                <a:gd name="T8" fmla="*/ 15 w 22"/>
                <a:gd name="T9" fmla="*/ 17 h 34"/>
                <a:gd name="T10" fmla="*/ 8 w 22"/>
                <a:gd name="T11" fmla="*/ 0 h 34"/>
                <a:gd name="T12" fmla="*/ 0 w 22"/>
                <a:gd name="T13" fmla="*/ 7 h 34"/>
                <a:gd name="T14" fmla="*/ 2 w 22"/>
                <a:gd name="T15" fmla="*/ 13 h 34"/>
                <a:gd name="T16" fmla="*/ 14 w 22"/>
                <a:gd name="T17" fmla="*/ 13 h 34"/>
                <a:gd name="T18" fmla="*/ 8 w 22"/>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34">
                  <a:moveTo>
                    <a:pt x="15" y="17"/>
                  </a:moveTo>
                  <a:cubicBezTo>
                    <a:pt x="4" y="17"/>
                    <a:pt x="4" y="17"/>
                    <a:pt x="4" y="17"/>
                  </a:cubicBezTo>
                  <a:cubicBezTo>
                    <a:pt x="5" y="23"/>
                    <a:pt x="7" y="28"/>
                    <a:pt x="9" y="34"/>
                  </a:cubicBezTo>
                  <a:cubicBezTo>
                    <a:pt x="13" y="33"/>
                    <a:pt x="17" y="33"/>
                    <a:pt x="22" y="32"/>
                  </a:cubicBezTo>
                  <a:cubicBezTo>
                    <a:pt x="19" y="27"/>
                    <a:pt x="17" y="22"/>
                    <a:pt x="15" y="17"/>
                  </a:cubicBezTo>
                  <a:moveTo>
                    <a:pt x="8" y="0"/>
                  </a:moveTo>
                  <a:cubicBezTo>
                    <a:pt x="6" y="2"/>
                    <a:pt x="3" y="5"/>
                    <a:pt x="0" y="7"/>
                  </a:cubicBezTo>
                  <a:cubicBezTo>
                    <a:pt x="1" y="9"/>
                    <a:pt x="2" y="11"/>
                    <a:pt x="2" y="13"/>
                  </a:cubicBezTo>
                  <a:cubicBezTo>
                    <a:pt x="14" y="13"/>
                    <a:pt x="14" y="13"/>
                    <a:pt x="14" y="13"/>
                  </a:cubicBezTo>
                  <a:cubicBezTo>
                    <a:pt x="12" y="9"/>
                    <a:pt x="10" y="4"/>
                    <a:pt x="8"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4" name="Freeform 274"/>
            <p:cNvSpPr>
              <a:spLocks/>
            </p:cNvSpPr>
            <p:nvPr/>
          </p:nvSpPr>
          <p:spPr bwMode="auto">
            <a:xfrm>
              <a:off x="1060600" y="2360961"/>
              <a:ext cx="55563" cy="17463"/>
            </a:xfrm>
            <a:custGeom>
              <a:avLst/>
              <a:gdLst>
                <a:gd name="T0" fmla="*/ 12 w 13"/>
                <a:gd name="T1" fmla="*/ 0 h 4"/>
                <a:gd name="T2" fmla="*/ 0 w 13"/>
                <a:gd name="T3" fmla="*/ 0 h 4"/>
                <a:gd name="T4" fmla="*/ 2 w 13"/>
                <a:gd name="T5" fmla="*/ 4 h 4"/>
                <a:gd name="T6" fmla="*/ 13 w 13"/>
                <a:gd name="T7" fmla="*/ 4 h 4"/>
                <a:gd name="T8" fmla="*/ 12 w 13"/>
                <a:gd name="T9" fmla="*/ 0 h 4"/>
              </a:gdLst>
              <a:ahLst/>
              <a:cxnLst>
                <a:cxn ang="0">
                  <a:pos x="T0" y="T1"/>
                </a:cxn>
                <a:cxn ang="0">
                  <a:pos x="T2" y="T3"/>
                </a:cxn>
                <a:cxn ang="0">
                  <a:pos x="T4" y="T5"/>
                </a:cxn>
                <a:cxn ang="0">
                  <a:pos x="T6" y="T7"/>
                </a:cxn>
                <a:cxn ang="0">
                  <a:pos x="T8" y="T9"/>
                </a:cxn>
              </a:cxnLst>
              <a:rect l="0" t="0" r="r" b="b"/>
              <a:pathLst>
                <a:path w="13" h="4">
                  <a:moveTo>
                    <a:pt x="12" y="0"/>
                  </a:moveTo>
                  <a:cubicBezTo>
                    <a:pt x="0" y="0"/>
                    <a:pt x="0" y="0"/>
                    <a:pt x="0" y="0"/>
                  </a:cubicBezTo>
                  <a:cubicBezTo>
                    <a:pt x="1" y="2"/>
                    <a:pt x="1" y="3"/>
                    <a:pt x="2" y="4"/>
                  </a:cubicBezTo>
                  <a:cubicBezTo>
                    <a:pt x="13" y="4"/>
                    <a:pt x="13" y="4"/>
                    <a:pt x="13" y="4"/>
                  </a:cubicBezTo>
                  <a:cubicBezTo>
                    <a:pt x="13" y="3"/>
                    <a:pt x="12" y="2"/>
                    <a:pt x="12" y="0"/>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5" name="Freeform 275"/>
            <p:cNvSpPr>
              <a:spLocks/>
            </p:cNvSpPr>
            <p:nvPr/>
          </p:nvSpPr>
          <p:spPr bwMode="auto">
            <a:xfrm>
              <a:off x="728812" y="2008536"/>
              <a:ext cx="438150" cy="471488"/>
            </a:xfrm>
            <a:custGeom>
              <a:avLst/>
              <a:gdLst>
                <a:gd name="T0" fmla="*/ 18 w 103"/>
                <a:gd name="T1" fmla="*/ 8 h 111"/>
                <a:gd name="T2" fmla="*/ 0 w 103"/>
                <a:gd name="T3" fmla="*/ 106 h 111"/>
                <a:gd name="T4" fmla="*/ 2 w 103"/>
                <a:gd name="T5" fmla="*/ 109 h 111"/>
                <a:gd name="T6" fmla="*/ 100 w 103"/>
                <a:gd name="T7" fmla="*/ 106 h 111"/>
                <a:gd name="T8" fmla="*/ 102 w 103"/>
                <a:gd name="T9" fmla="*/ 103 h 111"/>
                <a:gd name="T10" fmla="*/ 70 w 103"/>
                <a:gd name="T11" fmla="*/ 3 h 111"/>
                <a:gd name="T12" fmla="*/ 67 w 103"/>
                <a:gd name="T13" fmla="*/ 4 h 111"/>
                <a:gd name="T14" fmla="*/ 99 w 103"/>
                <a:gd name="T15" fmla="*/ 105 h 111"/>
                <a:gd name="T16" fmla="*/ 100 w 103"/>
                <a:gd name="T17" fmla="*/ 102 h 111"/>
                <a:gd name="T18" fmla="*/ 2 w 103"/>
                <a:gd name="T19" fmla="*/ 105 h 111"/>
                <a:gd name="T20" fmla="*/ 4 w 103"/>
                <a:gd name="T21" fmla="*/ 107 h 111"/>
                <a:gd name="T22" fmla="*/ 22 w 103"/>
                <a:gd name="T23" fmla="*/ 9 h 111"/>
                <a:gd name="T24" fmla="*/ 18 w 103"/>
                <a:gd name="T25" fmla="*/ 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111">
                  <a:moveTo>
                    <a:pt x="18" y="8"/>
                  </a:moveTo>
                  <a:cubicBezTo>
                    <a:pt x="14" y="41"/>
                    <a:pt x="8" y="74"/>
                    <a:pt x="0" y="106"/>
                  </a:cubicBezTo>
                  <a:cubicBezTo>
                    <a:pt x="0" y="108"/>
                    <a:pt x="1" y="109"/>
                    <a:pt x="2" y="109"/>
                  </a:cubicBezTo>
                  <a:cubicBezTo>
                    <a:pt x="35" y="109"/>
                    <a:pt x="68" y="111"/>
                    <a:pt x="100" y="106"/>
                  </a:cubicBezTo>
                  <a:cubicBezTo>
                    <a:pt x="102" y="106"/>
                    <a:pt x="103" y="105"/>
                    <a:pt x="102" y="103"/>
                  </a:cubicBezTo>
                  <a:cubicBezTo>
                    <a:pt x="88" y="71"/>
                    <a:pt x="76" y="37"/>
                    <a:pt x="70" y="3"/>
                  </a:cubicBezTo>
                  <a:cubicBezTo>
                    <a:pt x="70" y="0"/>
                    <a:pt x="66" y="1"/>
                    <a:pt x="67" y="4"/>
                  </a:cubicBezTo>
                  <a:cubicBezTo>
                    <a:pt x="72" y="39"/>
                    <a:pt x="85" y="73"/>
                    <a:pt x="99" y="105"/>
                  </a:cubicBezTo>
                  <a:cubicBezTo>
                    <a:pt x="99" y="104"/>
                    <a:pt x="100" y="103"/>
                    <a:pt x="100" y="102"/>
                  </a:cubicBezTo>
                  <a:cubicBezTo>
                    <a:pt x="68" y="106"/>
                    <a:pt x="35" y="105"/>
                    <a:pt x="2" y="105"/>
                  </a:cubicBezTo>
                  <a:cubicBezTo>
                    <a:pt x="3" y="106"/>
                    <a:pt x="3" y="106"/>
                    <a:pt x="4" y="107"/>
                  </a:cubicBezTo>
                  <a:cubicBezTo>
                    <a:pt x="11" y="75"/>
                    <a:pt x="18" y="42"/>
                    <a:pt x="22" y="9"/>
                  </a:cubicBezTo>
                  <a:cubicBezTo>
                    <a:pt x="22" y="7"/>
                    <a:pt x="19" y="6"/>
                    <a:pt x="18" y="8"/>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6" name="Freeform 276"/>
            <p:cNvSpPr>
              <a:spLocks/>
            </p:cNvSpPr>
            <p:nvPr/>
          </p:nvSpPr>
          <p:spPr bwMode="auto">
            <a:xfrm>
              <a:off x="236687" y="1205261"/>
              <a:ext cx="1308100" cy="990600"/>
            </a:xfrm>
            <a:custGeom>
              <a:avLst/>
              <a:gdLst>
                <a:gd name="T0" fmla="*/ 141 w 308"/>
                <a:gd name="T1" fmla="*/ 204 h 233"/>
                <a:gd name="T2" fmla="*/ 29 w 308"/>
                <a:gd name="T3" fmla="*/ 156 h 233"/>
                <a:gd name="T4" fmla="*/ 145 w 308"/>
                <a:gd name="T5" fmla="*/ 6 h 233"/>
                <a:gd name="T6" fmla="*/ 265 w 308"/>
                <a:gd name="T7" fmla="*/ 93 h 233"/>
                <a:gd name="T8" fmla="*/ 308 w 308"/>
                <a:gd name="T9" fmla="*/ 117 h 233"/>
                <a:gd name="T10" fmla="*/ 186 w 308"/>
                <a:gd name="T11" fmla="*/ 193 h 233"/>
                <a:gd name="T12" fmla="*/ 141 w 308"/>
                <a:gd name="T13" fmla="*/ 204 h 233"/>
              </a:gdLst>
              <a:ahLst/>
              <a:cxnLst>
                <a:cxn ang="0">
                  <a:pos x="T0" y="T1"/>
                </a:cxn>
                <a:cxn ang="0">
                  <a:pos x="T2" y="T3"/>
                </a:cxn>
                <a:cxn ang="0">
                  <a:pos x="T4" y="T5"/>
                </a:cxn>
                <a:cxn ang="0">
                  <a:pos x="T6" y="T7"/>
                </a:cxn>
                <a:cxn ang="0">
                  <a:pos x="T8" y="T9"/>
                </a:cxn>
                <a:cxn ang="0">
                  <a:pos x="T10" y="T11"/>
                </a:cxn>
                <a:cxn ang="0">
                  <a:pos x="T12" y="T13"/>
                </a:cxn>
              </a:cxnLst>
              <a:rect l="0" t="0" r="r" b="b"/>
              <a:pathLst>
                <a:path w="308" h="233">
                  <a:moveTo>
                    <a:pt x="141" y="204"/>
                  </a:moveTo>
                  <a:cubicBezTo>
                    <a:pt x="141" y="204"/>
                    <a:pt x="65" y="233"/>
                    <a:pt x="29" y="156"/>
                  </a:cubicBezTo>
                  <a:cubicBezTo>
                    <a:pt x="0" y="92"/>
                    <a:pt x="61" y="12"/>
                    <a:pt x="145" y="6"/>
                  </a:cubicBezTo>
                  <a:cubicBezTo>
                    <a:pt x="229" y="0"/>
                    <a:pt x="260" y="63"/>
                    <a:pt x="265" y="93"/>
                  </a:cubicBezTo>
                  <a:cubicBezTo>
                    <a:pt x="270" y="123"/>
                    <a:pt x="292" y="129"/>
                    <a:pt x="308" y="117"/>
                  </a:cubicBezTo>
                  <a:cubicBezTo>
                    <a:pt x="308" y="117"/>
                    <a:pt x="286" y="170"/>
                    <a:pt x="186" y="193"/>
                  </a:cubicBezTo>
                  <a:cubicBezTo>
                    <a:pt x="141" y="204"/>
                    <a:pt x="141" y="204"/>
                    <a:pt x="141" y="20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7" name="Freeform 277"/>
            <p:cNvSpPr>
              <a:spLocks/>
            </p:cNvSpPr>
            <p:nvPr/>
          </p:nvSpPr>
          <p:spPr bwMode="auto">
            <a:xfrm>
              <a:off x="308125" y="1154461"/>
              <a:ext cx="1249363" cy="973138"/>
            </a:xfrm>
            <a:custGeom>
              <a:avLst/>
              <a:gdLst>
                <a:gd name="T0" fmla="*/ 124 w 294"/>
                <a:gd name="T1" fmla="*/ 214 h 229"/>
                <a:gd name="T2" fmla="*/ 34 w 294"/>
                <a:gd name="T3" fmla="*/ 196 h 229"/>
                <a:gd name="T4" fmla="*/ 10 w 294"/>
                <a:gd name="T5" fmla="*/ 110 h 229"/>
                <a:gd name="T6" fmla="*/ 71 w 294"/>
                <a:gd name="T7" fmla="*/ 37 h 229"/>
                <a:gd name="T8" fmla="*/ 225 w 294"/>
                <a:gd name="T9" fmla="*/ 60 h 229"/>
                <a:gd name="T10" fmla="*/ 246 w 294"/>
                <a:gd name="T11" fmla="*/ 106 h 229"/>
                <a:gd name="T12" fmla="*/ 265 w 294"/>
                <a:gd name="T13" fmla="*/ 135 h 229"/>
                <a:gd name="T14" fmla="*/ 292 w 294"/>
                <a:gd name="T15" fmla="*/ 131 h 229"/>
                <a:gd name="T16" fmla="*/ 289 w 294"/>
                <a:gd name="T17" fmla="*/ 129 h 229"/>
                <a:gd name="T18" fmla="*/ 237 w 294"/>
                <a:gd name="T19" fmla="*/ 178 h 229"/>
                <a:gd name="T20" fmla="*/ 124 w 294"/>
                <a:gd name="T21" fmla="*/ 214 h 229"/>
                <a:gd name="T22" fmla="*/ 125 w 294"/>
                <a:gd name="T23" fmla="*/ 218 h 229"/>
                <a:gd name="T24" fmla="*/ 240 w 294"/>
                <a:gd name="T25" fmla="*/ 181 h 229"/>
                <a:gd name="T26" fmla="*/ 293 w 294"/>
                <a:gd name="T27" fmla="*/ 130 h 229"/>
                <a:gd name="T28" fmla="*/ 290 w 294"/>
                <a:gd name="T29" fmla="*/ 127 h 229"/>
                <a:gd name="T30" fmla="*/ 255 w 294"/>
                <a:gd name="T31" fmla="*/ 120 h 229"/>
                <a:gd name="T32" fmla="*/ 246 w 294"/>
                <a:gd name="T33" fmla="*/ 89 h 229"/>
                <a:gd name="T34" fmla="*/ 211 w 294"/>
                <a:gd name="T35" fmla="*/ 39 h 229"/>
                <a:gd name="T36" fmla="*/ 44 w 294"/>
                <a:gd name="T37" fmla="*/ 50 h 229"/>
                <a:gd name="T38" fmla="*/ 3 w 294"/>
                <a:gd name="T39" fmla="*/ 125 h 229"/>
                <a:gd name="T40" fmla="*/ 33 w 294"/>
                <a:gd name="T41" fmla="*/ 201 h 229"/>
                <a:gd name="T42" fmla="*/ 124 w 294"/>
                <a:gd name="T43" fmla="*/ 218 h 229"/>
                <a:gd name="T44" fmla="*/ 125 w 294"/>
                <a:gd name="T45" fmla="*/ 218 h 229"/>
                <a:gd name="T46" fmla="*/ 124 w 294"/>
                <a:gd name="T47" fmla="*/ 214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4" h="229">
                  <a:moveTo>
                    <a:pt x="124" y="214"/>
                  </a:moveTo>
                  <a:cubicBezTo>
                    <a:pt x="93" y="225"/>
                    <a:pt x="57" y="219"/>
                    <a:pt x="34" y="196"/>
                  </a:cubicBezTo>
                  <a:cubicBezTo>
                    <a:pt x="11" y="173"/>
                    <a:pt x="2" y="141"/>
                    <a:pt x="10" y="110"/>
                  </a:cubicBezTo>
                  <a:cubicBezTo>
                    <a:pt x="18" y="78"/>
                    <a:pt x="43" y="53"/>
                    <a:pt x="71" y="37"/>
                  </a:cubicBezTo>
                  <a:cubicBezTo>
                    <a:pt x="121" y="10"/>
                    <a:pt x="189" y="14"/>
                    <a:pt x="225" y="60"/>
                  </a:cubicBezTo>
                  <a:cubicBezTo>
                    <a:pt x="236" y="73"/>
                    <a:pt x="243" y="89"/>
                    <a:pt x="246" y="106"/>
                  </a:cubicBezTo>
                  <a:cubicBezTo>
                    <a:pt x="248" y="118"/>
                    <a:pt x="254" y="130"/>
                    <a:pt x="265" y="135"/>
                  </a:cubicBezTo>
                  <a:cubicBezTo>
                    <a:pt x="274" y="139"/>
                    <a:pt x="284" y="137"/>
                    <a:pt x="292" y="131"/>
                  </a:cubicBezTo>
                  <a:cubicBezTo>
                    <a:pt x="291" y="130"/>
                    <a:pt x="290" y="130"/>
                    <a:pt x="289" y="129"/>
                  </a:cubicBezTo>
                  <a:cubicBezTo>
                    <a:pt x="280" y="149"/>
                    <a:pt x="256" y="167"/>
                    <a:pt x="237" y="178"/>
                  </a:cubicBezTo>
                  <a:cubicBezTo>
                    <a:pt x="202" y="197"/>
                    <a:pt x="162" y="204"/>
                    <a:pt x="124" y="214"/>
                  </a:cubicBezTo>
                  <a:cubicBezTo>
                    <a:pt x="121" y="214"/>
                    <a:pt x="122" y="219"/>
                    <a:pt x="125" y="218"/>
                  </a:cubicBezTo>
                  <a:cubicBezTo>
                    <a:pt x="164" y="208"/>
                    <a:pt x="205" y="201"/>
                    <a:pt x="240" y="181"/>
                  </a:cubicBezTo>
                  <a:cubicBezTo>
                    <a:pt x="260" y="169"/>
                    <a:pt x="284" y="152"/>
                    <a:pt x="293" y="130"/>
                  </a:cubicBezTo>
                  <a:cubicBezTo>
                    <a:pt x="294" y="128"/>
                    <a:pt x="291" y="126"/>
                    <a:pt x="290" y="127"/>
                  </a:cubicBezTo>
                  <a:cubicBezTo>
                    <a:pt x="277" y="136"/>
                    <a:pt x="263" y="133"/>
                    <a:pt x="255" y="120"/>
                  </a:cubicBezTo>
                  <a:cubicBezTo>
                    <a:pt x="250" y="111"/>
                    <a:pt x="250" y="99"/>
                    <a:pt x="246" y="89"/>
                  </a:cubicBezTo>
                  <a:cubicBezTo>
                    <a:pt x="239" y="70"/>
                    <a:pt x="227" y="52"/>
                    <a:pt x="211" y="39"/>
                  </a:cubicBezTo>
                  <a:cubicBezTo>
                    <a:pt x="163" y="0"/>
                    <a:pt x="89" y="13"/>
                    <a:pt x="44" y="50"/>
                  </a:cubicBezTo>
                  <a:cubicBezTo>
                    <a:pt x="22" y="69"/>
                    <a:pt x="6" y="96"/>
                    <a:pt x="3" y="125"/>
                  </a:cubicBezTo>
                  <a:cubicBezTo>
                    <a:pt x="0" y="153"/>
                    <a:pt x="13" y="182"/>
                    <a:pt x="33" y="201"/>
                  </a:cubicBezTo>
                  <a:cubicBezTo>
                    <a:pt x="57" y="224"/>
                    <a:pt x="94" y="229"/>
                    <a:pt x="124" y="218"/>
                  </a:cubicBezTo>
                  <a:cubicBezTo>
                    <a:pt x="125" y="218"/>
                    <a:pt x="125" y="218"/>
                    <a:pt x="125" y="218"/>
                  </a:cubicBezTo>
                  <a:cubicBezTo>
                    <a:pt x="127" y="217"/>
                    <a:pt x="126" y="213"/>
                    <a:pt x="124" y="21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8" name="Freeform 278"/>
            <p:cNvSpPr>
              <a:spLocks/>
            </p:cNvSpPr>
            <p:nvPr/>
          </p:nvSpPr>
          <p:spPr bwMode="auto">
            <a:xfrm>
              <a:off x="657375" y="1694211"/>
              <a:ext cx="461963" cy="407988"/>
            </a:xfrm>
            <a:custGeom>
              <a:avLst/>
              <a:gdLst>
                <a:gd name="T0" fmla="*/ 0 w 109"/>
                <a:gd name="T1" fmla="*/ 24 h 96"/>
                <a:gd name="T2" fmla="*/ 4 w 109"/>
                <a:gd name="T3" fmla="*/ 45 h 96"/>
                <a:gd name="T4" fmla="*/ 66 w 109"/>
                <a:gd name="T5" fmla="*/ 87 h 96"/>
                <a:gd name="T6" fmla="*/ 102 w 109"/>
                <a:gd name="T7" fmla="*/ 21 h 96"/>
                <a:gd name="T8" fmla="*/ 96 w 109"/>
                <a:gd name="T9" fmla="*/ 0 h 96"/>
                <a:gd name="T10" fmla="*/ 0 w 109"/>
                <a:gd name="T11" fmla="*/ 24 h 96"/>
              </a:gdLst>
              <a:ahLst/>
              <a:cxnLst>
                <a:cxn ang="0">
                  <a:pos x="T0" y="T1"/>
                </a:cxn>
                <a:cxn ang="0">
                  <a:pos x="T2" y="T3"/>
                </a:cxn>
                <a:cxn ang="0">
                  <a:pos x="T4" y="T5"/>
                </a:cxn>
                <a:cxn ang="0">
                  <a:pos x="T6" y="T7"/>
                </a:cxn>
                <a:cxn ang="0">
                  <a:pos x="T8" y="T9"/>
                </a:cxn>
                <a:cxn ang="0">
                  <a:pos x="T10" y="T11"/>
                </a:cxn>
              </a:cxnLst>
              <a:rect l="0" t="0" r="r" b="b"/>
              <a:pathLst>
                <a:path w="109" h="96">
                  <a:moveTo>
                    <a:pt x="0" y="24"/>
                  </a:moveTo>
                  <a:cubicBezTo>
                    <a:pt x="1" y="28"/>
                    <a:pt x="3" y="41"/>
                    <a:pt x="4" y="45"/>
                  </a:cubicBezTo>
                  <a:cubicBezTo>
                    <a:pt x="12" y="75"/>
                    <a:pt x="32" y="96"/>
                    <a:pt x="66" y="87"/>
                  </a:cubicBezTo>
                  <a:cubicBezTo>
                    <a:pt x="101" y="79"/>
                    <a:pt x="109" y="51"/>
                    <a:pt x="102" y="21"/>
                  </a:cubicBezTo>
                  <a:cubicBezTo>
                    <a:pt x="101" y="17"/>
                    <a:pt x="97" y="4"/>
                    <a:pt x="96" y="0"/>
                  </a:cubicBezTo>
                  <a:cubicBezTo>
                    <a:pt x="0" y="24"/>
                    <a:pt x="0" y="24"/>
                    <a:pt x="0" y="24"/>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9" name="Freeform 279"/>
            <p:cNvSpPr>
              <a:spLocks noEditPoints="1"/>
            </p:cNvSpPr>
            <p:nvPr/>
          </p:nvSpPr>
          <p:spPr bwMode="auto">
            <a:xfrm>
              <a:off x="1009800" y="1706911"/>
              <a:ext cx="80963" cy="258763"/>
            </a:xfrm>
            <a:custGeom>
              <a:avLst/>
              <a:gdLst>
                <a:gd name="T0" fmla="*/ 14 w 19"/>
                <a:gd name="T1" fmla="*/ 60 h 61"/>
                <a:gd name="T2" fmla="*/ 13 w 19"/>
                <a:gd name="T3" fmla="*/ 61 h 61"/>
                <a:gd name="T4" fmla="*/ 14 w 19"/>
                <a:gd name="T5" fmla="*/ 61 h 61"/>
                <a:gd name="T6" fmla="*/ 14 w 19"/>
                <a:gd name="T7" fmla="*/ 60 h 61"/>
                <a:gd name="T8" fmla="*/ 11 w 19"/>
                <a:gd name="T9" fmla="*/ 0 h 61"/>
                <a:gd name="T10" fmla="*/ 0 w 19"/>
                <a:gd name="T11" fmla="*/ 2 h 61"/>
                <a:gd name="T12" fmla="*/ 5 w 19"/>
                <a:gd name="T13" fmla="*/ 20 h 61"/>
                <a:gd name="T14" fmla="*/ 7 w 19"/>
                <a:gd name="T15" fmla="*/ 29 h 61"/>
                <a:gd name="T16" fmla="*/ 19 w 19"/>
                <a:gd name="T17" fmla="*/ 35 h 61"/>
                <a:gd name="T18" fmla="*/ 11 w 19"/>
                <a:gd name="T1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61">
                  <a:moveTo>
                    <a:pt x="14" y="60"/>
                  </a:moveTo>
                  <a:cubicBezTo>
                    <a:pt x="14" y="60"/>
                    <a:pt x="14" y="61"/>
                    <a:pt x="13" y="61"/>
                  </a:cubicBezTo>
                  <a:cubicBezTo>
                    <a:pt x="13" y="61"/>
                    <a:pt x="14" y="61"/>
                    <a:pt x="14" y="61"/>
                  </a:cubicBezTo>
                  <a:cubicBezTo>
                    <a:pt x="14" y="61"/>
                    <a:pt x="14" y="61"/>
                    <a:pt x="14" y="60"/>
                  </a:cubicBezTo>
                  <a:moveTo>
                    <a:pt x="11" y="0"/>
                  </a:moveTo>
                  <a:cubicBezTo>
                    <a:pt x="8" y="1"/>
                    <a:pt x="4" y="1"/>
                    <a:pt x="0" y="2"/>
                  </a:cubicBezTo>
                  <a:cubicBezTo>
                    <a:pt x="2" y="8"/>
                    <a:pt x="5" y="17"/>
                    <a:pt x="5" y="20"/>
                  </a:cubicBezTo>
                  <a:cubicBezTo>
                    <a:pt x="6" y="23"/>
                    <a:pt x="7" y="26"/>
                    <a:pt x="7" y="29"/>
                  </a:cubicBezTo>
                  <a:cubicBezTo>
                    <a:pt x="12" y="29"/>
                    <a:pt x="16" y="31"/>
                    <a:pt x="19" y="35"/>
                  </a:cubicBezTo>
                  <a:cubicBezTo>
                    <a:pt x="19" y="23"/>
                    <a:pt x="16" y="10"/>
                    <a:pt x="11"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80" name="Freeform 280"/>
            <p:cNvSpPr>
              <a:spLocks/>
            </p:cNvSpPr>
            <p:nvPr/>
          </p:nvSpPr>
          <p:spPr bwMode="auto">
            <a:xfrm>
              <a:off x="644675" y="1686273"/>
              <a:ext cx="474663" cy="403225"/>
            </a:xfrm>
            <a:custGeom>
              <a:avLst/>
              <a:gdLst>
                <a:gd name="T0" fmla="*/ 1 w 112"/>
                <a:gd name="T1" fmla="*/ 25 h 95"/>
                <a:gd name="T2" fmla="*/ 18 w 112"/>
                <a:gd name="T3" fmla="*/ 76 h 95"/>
                <a:gd name="T4" fmla="*/ 70 w 112"/>
                <a:gd name="T5" fmla="*/ 91 h 95"/>
                <a:gd name="T6" fmla="*/ 109 w 112"/>
                <a:gd name="T7" fmla="*/ 54 h 95"/>
                <a:gd name="T8" fmla="*/ 100 w 112"/>
                <a:gd name="T9" fmla="*/ 1 h 95"/>
                <a:gd name="T10" fmla="*/ 98 w 112"/>
                <a:gd name="T11" fmla="*/ 0 h 95"/>
                <a:gd name="T12" fmla="*/ 3 w 112"/>
                <a:gd name="T13" fmla="*/ 23 h 95"/>
                <a:gd name="T14" fmla="*/ 4 w 112"/>
                <a:gd name="T15" fmla="*/ 28 h 95"/>
                <a:gd name="T16" fmla="*/ 99 w 112"/>
                <a:gd name="T17" fmla="*/ 4 h 95"/>
                <a:gd name="T18" fmla="*/ 97 w 112"/>
                <a:gd name="T19" fmla="*/ 3 h 95"/>
                <a:gd name="T20" fmla="*/ 105 w 112"/>
                <a:gd name="T21" fmla="*/ 50 h 95"/>
                <a:gd name="T22" fmla="*/ 69 w 112"/>
                <a:gd name="T23" fmla="*/ 87 h 95"/>
                <a:gd name="T24" fmla="*/ 20 w 112"/>
                <a:gd name="T25" fmla="*/ 71 h 95"/>
                <a:gd name="T26" fmla="*/ 5 w 112"/>
                <a:gd name="T27" fmla="*/ 26 h 95"/>
                <a:gd name="T28" fmla="*/ 1 w 112"/>
                <a:gd name="T29" fmla="*/ 2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95">
                  <a:moveTo>
                    <a:pt x="1" y="25"/>
                  </a:moveTo>
                  <a:cubicBezTo>
                    <a:pt x="2" y="43"/>
                    <a:pt x="8" y="62"/>
                    <a:pt x="18" y="76"/>
                  </a:cubicBezTo>
                  <a:cubicBezTo>
                    <a:pt x="31" y="92"/>
                    <a:pt x="51" y="95"/>
                    <a:pt x="70" y="91"/>
                  </a:cubicBezTo>
                  <a:cubicBezTo>
                    <a:pt x="89" y="87"/>
                    <a:pt x="104" y="74"/>
                    <a:pt x="109" y="54"/>
                  </a:cubicBezTo>
                  <a:cubicBezTo>
                    <a:pt x="112" y="37"/>
                    <a:pt x="107" y="17"/>
                    <a:pt x="100" y="1"/>
                  </a:cubicBezTo>
                  <a:cubicBezTo>
                    <a:pt x="100" y="0"/>
                    <a:pt x="99" y="0"/>
                    <a:pt x="98" y="0"/>
                  </a:cubicBezTo>
                  <a:cubicBezTo>
                    <a:pt x="66" y="8"/>
                    <a:pt x="35" y="16"/>
                    <a:pt x="3" y="23"/>
                  </a:cubicBezTo>
                  <a:cubicBezTo>
                    <a:pt x="0" y="24"/>
                    <a:pt x="1" y="28"/>
                    <a:pt x="4" y="28"/>
                  </a:cubicBezTo>
                  <a:cubicBezTo>
                    <a:pt x="36" y="20"/>
                    <a:pt x="67" y="12"/>
                    <a:pt x="99" y="4"/>
                  </a:cubicBezTo>
                  <a:cubicBezTo>
                    <a:pt x="98" y="4"/>
                    <a:pt x="98" y="4"/>
                    <a:pt x="97" y="3"/>
                  </a:cubicBezTo>
                  <a:cubicBezTo>
                    <a:pt x="103" y="17"/>
                    <a:pt x="107" y="35"/>
                    <a:pt x="105" y="50"/>
                  </a:cubicBezTo>
                  <a:cubicBezTo>
                    <a:pt x="103" y="70"/>
                    <a:pt x="87" y="82"/>
                    <a:pt x="69" y="87"/>
                  </a:cubicBezTo>
                  <a:cubicBezTo>
                    <a:pt x="50" y="92"/>
                    <a:pt x="32" y="87"/>
                    <a:pt x="20" y="71"/>
                  </a:cubicBezTo>
                  <a:cubicBezTo>
                    <a:pt x="11" y="59"/>
                    <a:pt x="7" y="41"/>
                    <a:pt x="5" y="26"/>
                  </a:cubicBezTo>
                  <a:cubicBezTo>
                    <a:pt x="5" y="23"/>
                    <a:pt x="1" y="23"/>
                    <a:pt x="1"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281" name="Picture 281"/>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698650" y="1979961"/>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2" name="Picture 282"/>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690712" y="1878361"/>
              <a:ext cx="1651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3" name="Picture 283"/>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689125" y="1929161"/>
              <a:ext cx="762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4" name="Picture 284"/>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720875" y="1914873"/>
              <a:ext cx="103188"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5" name="Picture 285"/>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1087587" y="1897411"/>
              <a:ext cx="381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 name="Picture 286"/>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939950" y="1808511"/>
              <a:ext cx="114300"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 name="Picture 287"/>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016150" y="1814861"/>
              <a:ext cx="8890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8" name="Picture 288"/>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1052662" y="1840261"/>
              <a:ext cx="7620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9" name="Picture 289"/>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982812" y="1849786"/>
              <a:ext cx="6985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0" name="Picture 290"/>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1027262" y="1849786"/>
              <a:ext cx="61913"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 name="Freeform 291"/>
            <p:cNvSpPr>
              <a:spLocks/>
            </p:cNvSpPr>
            <p:nvPr/>
          </p:nvSpPr>
          <p:spPr bwMode="auto">
            <a:xfrm>
              <a:off x="946300" y="1354486"/>
              <a:ext cx="106363" cy="106363"/>
            </a:xfrm>
            <a:custGeom>
              <a:avLst/>
              <a:gdLst>
                <a:gd name="T0" fmla="*/ 67 w 67"/>
                <a:gd name="T1" fmla="*/ 56 h 67"/>
                <a:gd name="T2" fmla="*/ 24 w 67"/>
                <a:gd name="T3" fmla="*/ 0 h 67"/>
                <a:gd name="T4" fmla="*/ 0 w 67"/>
                <a:gd name="T5" fmla="*/ 67 h 67"/>
                <a:gd name="T6" fmla="*/ 67 w 67"/>
                <a:gd name="T7" fmla="*/ 56 h 67"/>
              </a:gdLst>
              <a:ahLst/>
              <a:cxnLst>
                <a:cxn ang="0">
                  <a:pos x="T0" y="T1"/>
                </a:cxn>
                <a:cxn ang="0">
                  <a:pos x="T2" y="T3"/>
                </a:cxn>
                <a:cxn ang="0">
                  <a:pos x="T4" y="T5"/>
                </a:cxn>
                <a:cxn ang="0">
                  <a:pos x="T6" y="T7"/>
                </a:cxn>
              </a:cxnLst>
              <a:rect l="0" t="0" r="r" b="b"/>
              <a:pathLst>
                <a:path w="67" h="67">
                  <a:moveTo>
                    <a:pt x="67" y="56"/>
                  </a:moveTo>
                  <a:lnTo>
                    <a:pt x="24" y="0"/>
                  </a:lnTo>
                  <a:lnTo>
                    <a:pt x="0" y="67"/>
                  </a:lnTo>
                  <a:lnTo>
                    <a:pt x="67" y="56"/>
                  </a:ln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2" name="Freeform 292"/>
            <p:cNvSpPr>
              <a:spLocks/>
            </p:cNvSpPr>
            <p:nvPr/>
          </p:nvSpPr>
          <p:spPr bwMode="auto">
            <a:xfrm>
              <a:off x="933600" y="1341786"/>
              <a:ext cx="131763" cy="127000"/>
            </a:xfrm>
            <a:custGeom>
              <a:avLst/>
              <a:gdLst>
                <a:gd name="T0" fmla="*/ 30 w 31"/>
                <a:gd name="T1" fmla="*/ 23 h 30"/>
                <a:gd name="T2" fmla="*/ 13 w 31"/>
                <a:gd name="T3" fmla="*/ 2 h 30"/>
                <a:gd name="T4" fmla="*/ 10 w 31"/>
                <a:gd name="T5" fmla="*/ 2 h 30"/>
                <a:gd name="T6" fmla="*/ 1 w 31"/>
                <a:gd name="T7" fmla="*/ 27 h 30"/>
                <a:gd name="T8" fmla="*/ 3 w 31"/>
                <a:gd name="T9" fmla="*/ 30 h 30"/>
                <a:gd name="T10" fmla="*/ 29 w 31"/>
                <a:gd name="T11" fmla="*/ 26 h 30"/>
                <a:gd name="T12" fmla="*/ 28 w 31"/>
                <a:gd name="T13" fmla="*/ 22 h 30"/>
                <a:gd name="T14" fmla="*/ 2 w 31"/>
                <a:gd name="T15" fmla="*/ 26 h 30"/>
                <a:gd name="T16" fmla="*/ 5 w 31"/>
                <a:gd name="T17" fmla="*/ 28 h 30"/>
                <a:gd name="T18" fmla="*/ 14 w 31"/>
                <a:gd name="T19" fmla="*/ 4 h 30"/>
                <a:gd name="T20" fmla="*/ 10 w 31"/>
                <a:gd name="T21" fmla="*/ 4 h 30"/>
                <a:gd name="T22" fmla="*/ 27 w 31"/>
                <a:gd name="T23" fmla="*/ 25 h 30"/>
                <a:gd name="T24" fmla="*/ 30 w 31"/>
                <a:gd name="T25" fmla="*/ 2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0">
                  <a:moveTo>
                    <a:pt x="30" y="23"/>
                  </a:moveTo>
                  <a:cubicBezTo>
                    <a:pt x="24" y="16"/>
                    <a:pt x="19" y="9"/>
                    <a:pt x="13" y="2"/>
                  </a:cubicBezTo>
                  <a:cubicBezTo>
                    <a:pt x="12" y="0"/>
                    <a:pt x="10" y="1"/>
                    <a:pt x="10" y="2"/>
                  </a:cubicBezTo>
                  <a:cubicBezTo>
                    <a:pt x="7" y="11"/>
                    <a:pt x="4" y="19"/>
                    <a:pt x="1" y="27"/>
                  </a:cubicBezTo>
                  <a:cubicBezTo>
                    <a:pt x="0" y="29"/>
                    <a:pt x="2" y="30"/>
                    <a:pt x="3" y="30"/>
                  </a:cubicBezTo>
                  <a:cubicBezTo>
                    <a:pt x="12" y="28"/>
                    <a:pt x="20" y="27"/>
                    <a:pt x="29" y="26"/>
                  </a:cubicBezTo>
                  <a:cubicBezTo>
                    <a:pt x="31" y="26"/>
                    <a:pt x="30" y="22"/>
                    <a:pt x="28" y="22"/>
                  </a:cubicBezTo>
                  <a:cubicBezTo>
                    <a:pt x="19" y="23"/>
                    <a:pt x="11" y="24"/>
                    <a:pt x="2" y="26"/>
                  </a:cubicBezTo>
                  <a:cubicBezTo>
                    <a:pt x="3" y="26"/>
                    <a:pt x="4" y="27"/>
                    <a:pt x="5" y="28"/>
                  </a:cubicBezTo>
                  <a:cubicBezTo>
                    <a:pt x="8" y="20"/>
                    <a:pt x="11" y="12"/>
                    <a:pt x="14" y="4"/>
                  </a:cubicBezTo>
                  <a:cubicBezTo>
                    <a:pt x="13" y="4"/>
                    <a:pt x="12" y="4"/>
                    <a:pt x="10" y="4"/>
                  </a:cubicBezTo>
                  <a:cubicBezTo>
                    <a:pt x="16" y="11"/>
                    <a:pt x="21" y="18"/>
                    <a:pt x="27" y="25"/>
                  </a:cubicBezTo>
                  <a:cubicBezTo>
                    <a:pt x="28" y="28"/>
                    <a:pt x="31" y="25"/>
                    <a:pt x="30" y="23"/>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3" name="Freeform 293"/>
            <p:cNvSpPr>
              <a:spLocks/>
            </p:cNvSpPr>
            <p:nvPr/>
          </p:nvSpPr>
          <p:spPr bwMode="auto">
            <a:xfrm>
              <a:off x="1090762" y="1430686"/>
              <a:ext cx="109538" cy="106363"/>
            </a:xfrm>
            <a:custGeom>
              <a:avLst/>
              <a:gdLst>
                <a:gd name="T0" fmla="*/ 0 w 69"/>
                <a:gd name="T1" fmla="*/ 13 h 67"/>
                <a:gd name="T2" fmla="*/ 69 w 69"/>
                <a:gd name="T3" fmla="*/ 0 h 67"/>
                <a:gd name="T4" fmla="*/ 43 w 69"/>
                <a:gd name="T5" fmla="*/ 67 h 67"/>
                <a:gd name="T6" fmla="*/ 0 w 69"/>
                <a:gd name="T7" fmla="*/ 13 h 67"/>
              </a:gdLst>
              <a:ahLst/>
              <a:cxnLst>
                <a:cxn ang="0">
                  <a:pos x="T0" y="T1"/>
                </a:cxn>
                <a:cxn ang="0">
                  <a:pos x="T2" y="T3"/>
                </a:cxn>
                <a:cxn ang="0">
                  <a:pos x="T4" y="T5"/>
                </a:cxn>
                <a:cxn ang="0">
                  <a:pos x="T6" y="T7"/>
                </a:cxn>
              </a:cxnLst>
              <a:rect l="0" t="0" r="r" b="b"/>
              <a:pathLst>
                <a:path w="69" h="67">
                  <a:moveTo>
                    <a:pt x="0" y="13"/>
                  </a:moveTo>
                  <a:lnTo>
                    <a:pt x="69" y="0"/>
                  </a:lnTo>
                  <a:lnTo>
                    <a:pt x="43" y="67"/>
                  </a:lnTo>
                  <a:lnTo>
                    <a:pt x="0" y="13"/>
                  </a:ln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4" name="Freeform 294"/>
            <p:cNvSpPr>
              <a:spLocks/>
            </p:cNvSpPr>
            <p:nvPr/>
          </p:nvSpPr>
          <p:spPr bwMode="auto">
            <a:xfrm>
              <a:off x="1073300" y="1422748"/>
              <a:ext cx="136525" cy="127000"/>
            </a:xfrm>
            <a:custGeom>
              <a:avLst/>
              <a:gdLst>
                <a:gd name="T0" fmla="*/ 4 w 32"/>
                <a:gd name="T1" fmla="*/ 9 h 30"/>
                <a:gd name="T2" fmla="*/ 30 w 32"/>
                <a:gd name="T3" fmla="*/ 4 h 30"/>
                <a:gd name="T4" fmla="*/ 28 w 32"/>
                <a:gd name="T5" fmla="*/ 2 h 30"/>
                <a:gd name="T6" fmla="*/ 18 w 32"/>
                <a:gd name="T7" fmla="*/ 26 h 30"/>
                <a:gd name="T8" fmla="*/ 22 w 32"/>
                <a:gd name="T9" fmla="*/ 26 h 30"/>
                <a:gd name="T10" fmla="*/ 5 w 32"/>
                <a:gd name="T11" fmla="*/ 6 h 30"/>
                <a:gd name="T12" fmla="*/ 2 w 32"/>
                <a:gd name="T13" fmla="*/ 9 h 30"/>
                <a:gd name="T14" fmla="*/ 19 w 32"/>
                <a:gd name="T15" fmla="*/ 28 h 30"/>
                <a:gd name="T16" fmla="*/ 23 w 32"/>
                <a:gd name="T17" fmla="*/ 28 h 30"/>
                <a:gd name="T18" fmla="*/ 32 w 32"/>
                <a:gd name="T19" fmla="*/ 3 h 30"/>
                <a:gd name="T20" fmla="*/ 29 w 32"/>
                <a:gd name="T21" fmla="*/ 0 h 30"/>
                <a:gd name="T22" fmla="*/ 3 w 32"/>
                <a:gd name="T23" fmla="*/ 5 h 30"/>
                <a:gd name="T24" fmla="*/ 4 w 32"/>
                <a:gd name="T25" fmla="*/ 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30">
                  <a:moveTo>
                    <a:pt x="4" y="9"/>
                  </a:moveTo>
                  <a:cubicBezTo>
                    <a:pt x="13" y="8"/>
                    <a:pt x="22" y="6"/>
                    <a:pt x="30" y="4"/>
                  </a:cubicBezTo>
                  <a:cubicBezTo>
                    <a:pt x="29" y="4"/>
                    <a:pt x="29" y="3"/>
                    <a:pt x="28" y="2"/>
                  </a:cubicBezTo>
                  <a:cubicBezTo>
                    <a:pt x="25" y="10"/>
                    <a:pt x="22" y="18"/>
                    <a:pt x="18" y="26"/>
                  </a:cubicBezTo>
                  <a:cubicBezTo>
                    <a:pt x="20" y="26"/>
                    <a:pt x="21" y="26"/>
                    <a:pt x="22" y="26"/>
                  </a:cubicBezTo>
                  <a:cubicBezTo>
                    <a:pt x="16" y="19"/>
                    <a:pt x="11" y="12"/>
                    <a:pt x="5" y="6"/>
                  </a:cubicBezTo>
                  <a:cubicBezTo>
                    <a:pt x="3" y="4"/>
                    <a:pt x="0" y="7"/>
                    <a:pt x="2" y="9"/>
                  </a:cubicBezTo>
                  <a:cubicBezTo>
                    <a:pt x="8" y="15"/>
                    <a:pt x="13" y="22"/>
                    <a:pt x="19" y="28"/>
                  </a:cubicBezTo>
                  <a:cubicBezTo>
                    <a:pt x="20" y="30"/>
                    <a:pt x="22" y="29"/>
                    <a:pt x="23" y="28"/>
                  </a:cubicBezTo>
                  <a:cubicBezTo>
                    <a:pt x="26" y="19"/>
                    <a:pt x="29" y="11"/>
                    <a:pt x="32" y="3"/>
                  </a:cubicBezTo>
                  <a:cubicBezTo>
                    <a:pt x="32" y="1"/>
                    <a:pt x="31" y="0"/>
                    <a:pt x="29" y="0"/>
                  </a:cubicBezTo>
                  <a:cubicBezTo>
                    <a:pt x="21" y="2"/>
                    <a:pt x="12" y="4"/>
                    <a:pt x="3" y="5"/>
                  </a:cubicBezTo>
                  <a:cubicBezTo>
                    <a:pt x="0" y="6"/>
                    <a:pt x="1" y="10"/>
                    <a:pt x="4" y="9"/>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5" name="Freeform 295"/>
            <p:cNvSpPr>
              <a:spLocks/>
            </p:cNvSpPr>
            <p:nvPr/>
          </p:nvSpPr>
          <p:spPr bwMode="auto">
            <a:xfrm>
              <a:off x="1005037" y="1392586"/>
              <a:ext cx="119063" cy="109538"/>
            </a:xfrm>
            <a:custGeom>
              <a:avLst/>
              <a:gdLst>
                <a:gd name="T0" fmla="*/ 26 w 28"/>
                <a:gd name="T1" fmla="*/ 17 h 26"/>
                <a:gd name="T2" fmla="*/ 13 w 28"/>
                <a:gd name="T3" fmla="*/ 23 h 26"/>
                <a:gd name="T4" fmla="*/ 9 w 28"/>
                <a:gd name="T5" fmla="*/ 22 h 26"/>
                <a:gd name="T6" fmla="*/ 2 w 28"/>
                <a:gd name="T7" fmla="*/ 8 h 26"/>
                <a:gd name="T8" fmla="*/ 16 w 28"/>
                <a:gd name="T9" fmla="*/ 2 h 26"/>
                <a:gd name="T10" fmla="*/ 20 w 28"/>
                <a:gd name="T11" fmla="*/ 4 h 26"/>
                <a:gd name="T12" fmla="*/ 26 w 28"/>
                <a:gd name="T13" fmla="*/ 17 h 26"/>
              </a:gdLst>
              <a:ahLst/>
              <a:cxnLst>
                <a:cxn ang="0">
                  <a:pos x="T0" y="T1"/>
                </a:cxn>
                <a:cxn ang="0">
                  <a:pos x="T2" y="T3"/>
                </a:cxn>
                <a:cxn ang="0">
                  <a:pos x="T4" y="T5"/>
                </a:cxn>
                <a:cxn ang="0">
                  <a:pos x="T6" y="T7"/>
                </a:cxn>
                <a:cxn ang="0">
                  <a:pos x="T8" y="T9"/>
                </a:cxn>
                <a:cxn ang="0">
                  <a:pos x="T10" y="T11"/>
                </a:cxn>
                <a:cxn ang="0">
                  <a:pos x="T12" y="T13"/>
                </a:cxn>
              </a:cxnLst>
              <a:rect l="0" t="0" r="r" b="b"/>
              <a:pathLst>
                <a:path w="28" h="26">
                  <a:moveTo>
                    <a:pt x="26" y="17"/>
                  </a:moveTo>
                  <a:cubicBezTo>
                    <a:pt x="24" y="23"/>
                    <a:pt x="18" y="26"/>
                    <a:pt x="13" y="23"/>
                  </a:cubicBezTo>
                  <a:cubicBezTo>
                    <a:pt x="9" y="22"/>
                    <a:pt x="9" y="22"/>
                    <a:pt x="9" y="22"/>
                  </a:cubicBezTo>
                  <a:cubicBezTo>
                    <a:pt x="3" y="20"/>
                    <a:pt x="0" y="14"/>
                    <a:pt x="2" y="8"/>
                  </a:cubicBezTo>
                  <a:cubicBezTo>
                    <a:pt x="4" y="3"/>
                    <a:pt x="11" y="0"/>
                    <a:pt x="16" y="2"/>
                  </a:cubicBezTo>
                  <a:cubicBezTo>
                    <a:pt x="20" y="4"/>
                    <a:pt x="20" y="4"/>
                    <a:pt x="20" y="4"/>
                  </a:cubicBezTo>
                  <a:cubicBezTo>
                    <a:pt x="26" y="6"/>
                    <a:pt x="28" y="12"/>
                    <a:pt x="26" y="17"/>
                  </a:cubicBez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6" name="Freeform 296"/>
            <p:cNvSpPr>
              <a:spLocks/>
            </p:cNvSpPr>
            <p:nvPr/>
          </p:nvSpPr>
          <p:spPr bwMode="auto">
            <a:xfrm>
              <a:off x="992337" y="1384648"/>
              <a:ext cx="144463" cy="127000"/>
            </a:xfrm>
            <a:custGeom>
              <a:avLst/>
              <a:gdLst>
                <a:gd name="T0" fmla="*/ 27 w 34"/>
                <a:gd name="T1" fmla="*/ 19 h 30"/>
                <a:gd name="T2" fmla="*/ 7 w 34"/>
                <a:gd name="T3" fmla="*/ 11 h 30"/>
                <a:gd name="T4" fmla="*/ 21 w 34"/>
                <a:gd name="T5" fmla="*/ 7 h 30"/>
                <a:gd name="T6" fmla="*/ 27 w 34"/>
                <a:gd name="T7" fmla="*/ 19 h 30"/>
                <a:gd name="T8" fmla="*/ 31 w 34"/>
                <a:gd name="T9" fmla="*/ 20 h 30"/>
                <a:gd name="T10" fmla="*/ 22 w 34"/>
                <a:gd name="T11" fmla="*/ 3 h 30"/>
                <a:gd name="T12" fmla="*/ 3 w 34"/>
                <a:gd name="T13" fmla="*/ 10 h 30"/>
                <a:gd name="T14" fmla="*/ 13 w 34"/>
                <a:gd name="T15" fmla="*/ 27 h 30"/>
                <a:gd name="T16" fmla="*/ 31 w 34"/>
                <a:gd name="T17" fmla="*/ 20 h 30"/>
                <a:gd name="T18" fmla="*/ 27 w 34"/>
                <a:gd name="T19" fmla="*/ 1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0">
                  <a:moveTo>
                    <a:pt x="27" y="19"/>
                  </a:moveTo>
                  <a:cubicBezTo>
                    <a:pt x="23" y="29"/>
                    <a:pt x="4" y="22"/>
                    <a:pt x="7" y="11"/>
                  </a:cubicBezTo>
                  <a:cubicBezTo>
                    <a:pt x="9" y="5"/>
                    <a:pt x="16" y="5"/>
                    <a:pt x="21" y="7"/>
                  </a:cubicBezTo>
                  <a:cubicBezTo>
                    <a:pt x="26" y="9"/>
                    <a:pt x="29" y="13"/>
                    <a:pt x="27" y="19"/>
                  </a:cubicBezTo>
                  <a:cubicBezTo>
                    <a:pt x="27" y="21"/>
                    <a:pt x="31" y="22"/>
                    <a:pt x="31" y="20"/>
                  </a:cubicBezTo>
                  <a:cubicBezTo>
                    <a:pt x="34" y="12"/>
                    <a:pt x="29" y="6"/>
                    <a:pt x="22" y="3"/>
                  </a:cubicBezTo>
                  <a:cubicBezTo>
                    <a:pt x="14" y="0"/>
                    <a:pt x="7" y="2"/>
                    <a:pt x="3" y="10"/>
                  </a:cubicBezTo>
                  <a:cubicBezTo>
                    <a:pt x="0" y="18"/>
                    <a:pt x="6" y="24"/>
                    <a:pt x="13" y="27"/>
                  </a:cubicBezTo>
                  <a:cubicBezTo>
                    <a:pt x="21" y="30"/>
                    <a:pt x="28" y="28"/>
                    <a:pt x="31" y="20"/>
                  </a:cubicBezTo>
                  <a:cubicBezTo>
                    <a:pt x="32" y="17"/>
                    <a:pt x="28" y="16"/>
                    <a:pt x="27" y="19"/>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7" name="Freeform 297"/>
            <p:cNvSpPr>
              <a:spLocks/>
            </p:cNvSpPr>
            <p:nvPr/>
          </p:nvSpPr>
          <p:spPr bwMode="auto">
            <a:xfrm>
              <a:off x="1039962" y="1425923"/>
              <a:ext cx="15875" cy="17463"/>
            </a:xfrm>
            <a:custGeom>
              <a:avLst/>
              <a:gdLst>
                <a:gd name="T0" fmla="*/ 3 w 4"/>
                <a:gd name="T1" fmla="*/ 2 h 4"/>
                <a:gd name="T2" fmla="*/ 2 w 4"/>
                <a:gd name="T3" fmla="*/ 4 h 4"/>
                <a:gd name="T4" fmla="*/ 0 w 4"/>
                <a:gd name="T5" fmla="*/ 3 h 4"/>
                <a:gd name="T6" fmla="*/ 1 w 4"/>
                <a:gd name="T7" fmla="*/ 1 h 4"/>
                <a:gd name="T8" fmla="*/ 3 w 4"/>
                <a:gd name="T9" fmla="*/ 2 h 4"/>
              </a:gdLst>
              <a:ahLst/>
              <a:cxnLst>
                <a:cxn ang="0">
                  <a:pos x="T0" y="T1"/>
                </a:cxn>
                <a:cxn ang="0">
                  <a:pos x="T2" y="T3"/>
                </a:cxn>
                <a:cxn ang="0">
                  <a:pos x="T4" y="T5"/>
                </a:cxn>
                <a:cxn ang="0">
                  <a:pos x="T6" y="T7"/>
                </a:cxn>
                <a:cxn ang="0">
                  <a:pos x="T8" y="T9"/>
                </a:cxn>
              </a:cxnLst>
              <a:rect l="0" t="0" r="r" b="b"/>
              <a:pathLst>
                <a:path w="4" h="4">
                  <a:moveTo>
                    <a:pt x="3" y="2"/>
                  </a:moveTo>
                  <a:cubicBezTo>
                    <a:pt x="4" y="3"/>
                    <a:pt x="3" y="4"/>
                    <a:pt x="2" y="4"/>
                  </a:cubicBezTo>
                  <a:cubicBezTo>
                    <a:pt x="1" y="4"/>
                    <a:pt x="0" y="4"/>
                    <a:pt x="0" y="3"/>
                  </a:cubicBezTo>
                  <a:cubicBezTo>
                    <a:pt x="0" y="2"/>
                    <a:pt x="0" y="1"/>
                    <a:pt x="1" y="1"/>
                  </a:cubicBezTo>
                  <a:cubicBezTo>
                    <a:pt x="2" y="0"/>
                    <a:pt x="3" y="1"/>
                    <a:pt x="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8" name="Freeform 298"/>
            <p:cNvSpPr>
              <a:spLocks/>
            </p:cNvSpPr>
            <p:nvPr/>
          </p:nvSpPr>
          <p:spPr bwMode="auto">
            <a:xfrm>
              <a:off x="779612" y="2360961"/>
              <a:ext cx="131763" cy="504825"/>
            </a:xfrm>
            <a:custGeom>
              <a:avLst/>
              <a:gdLst>
                <a:gd name="T0" fmla="*/ 4 w 31"/>
                <a:gd name="T1" fmla="*/ 13 h 119"/>
                <a:gd name="T2" fmla="*/ 1 w 31"/>
                <a:gd name="T3" fmla="*/ 86 h 119"/>
                <a:gd name="T4" fmla="*/ 15 w 31"/>
                <a:gd name="T5" fmla="*/ 118 h 119"/>
                <a:gd name="T6" fmla="*/ 27 w 31"/>
                <a:gd name="T7" fmla="*/ 79 h 119"/>
                <a:gd name="T8" fmla="*/ 25 w 31"/>
                <a:gd name="T9" fmla="*/ 15 h 119"/>
                <a:gd name="T10" fmla="*/ 12 w 31"/>
                <a:gd name="T11" fmla="*/ 1 h 119"/>
                <a:gd name="T12" fmla="*/ 4 w 31"/>
                <a:gd name="T13" fmla="*/ 13 h 119"/>
              </a:gdLst>
              <a:ahLst/>
              <a:cxnLst>
                <a:cxn ang="0">
                  <a:pos x="T0" y="T1"/>
                </a:cxn>
                <a:cxn ang="0">
                  <a:pos x="T2" y="T3"/>
                </a:cxn>
                <a:cxn ang="0">
                  <a:pos x="T4" y="T5"/>
                </a:cxn>
                <a:cxn ang="0">
                  <a:pos x="T6" y="T7"/>
                </a:cxn>
                <a:cxn ang="0">
                  <a:pos x="T8" y="T9"/>
                </a:cxn>
                <a:cxn ang="0">
                  <a:pos x="T10" y="T11"/>
                </a:cxn>
                <a:cxn ang="0">
                  <a:pos x="T12" y="T13"/>
                </a:cxn>
              </a:cxnLst>
              <a:rect l="0" t="0" r="r" b="b"/>
              <a:pathLst>
                <a:path w="31" h="119">
                  <a:moveTo>
                    <a:pt x="4" y="13"/>
                  </a:moveTo>
                  <a:cubicBezTo>
                    <a:pt x="4" y="13"/>
                    <a:pt x="1" y="76"/>
                    <a:pt x="1" y="86"/>
                  </a:cubicBezTo>
                  <a:cubicBezTo>
                    <a:pt x="2" y="96"/>
                    <a:pt x="0" y="119"/>
                    <a:pt x="15" y="118"/>
                  </a:cubicBezTo>
                  <a:cubicBezTo>
                    <a:pt x="31" y="117"/>
                    <a:pt x="27" y="89"/>
                    <a:pt x="27" y="79"/>
                  </a:cubicBezTo>
                  <a:cubicBezTo>
                    <a:pt x="25" y="58"/>
                    <a:pt x="25" y="37"/>
                    <a:pt x="25" y="15"/>
                  </a:cubicBezTo>
                  <a:cubicBezTo>
                    <a:pt x="25" y="6"/>
                    <a:pt x="22" y="0"/>
                    <a:pt x="12" y="1"/>
                  </a:cubicBezTo>
                  <a:cubicBezTo>
                    <a:pt x="12" y="1"/>
                    <a:pt x="5" y="3"/>
                    <a:pt x="4" y="13"/>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9" name="Freeform 299"/>
            <p:cNvSpPr>
              <a:spLocks/>
            </p:cNvSpPr>
            <p:nvPr/>
          </p:nvSpPr>
          <p:spPr bwMode="auto">
            <a:xfrm>
              <a:off x="839937" y="2373661"/>
              <a:ext cx="50800" cy="382588"/>
            </a:xfrm>
            <a:custGeom>
              <a:avLst/>
              <a:gdLst>
                <a:gd name="T0" fmla="*/ 0 w 12"/>
                <a:gd name="T1" fmla="*/ 0 h 90"/>
                <a:gd name="T2" fmla="*/ 0 w 12"/>
                <a:gd name="T3" fmla="*/ 0 h 90"/>
                <a:gd name="T4" fmla="*/ 3 w 12"/>
                <a:gd name="T5" fmla="*/ 11 h 90"/>
                <a:gd name="T6" fmla="*/ 4 w 12"/>
                <a:gd name="T7" fmla="*/ 75 h 90"/>
                <a:gd name="T8" fmla="*/ 5 w 12"/>
                <a:gd name="T9" fmla="*/ 90 h 90"/>
                <a:gd name="T10" fmla="*/ 12 w 12"/>
                <a:gd name="T11" fmla="*/ 88 h 90"/>
                <a:gd name="T12" fmla="*/ 11 w 12"/>
                <a:gd name="T13" fmla="*/ 78 h 90"/>
                <a:gd name="T14" fmla="*/ 9 w 12"/>
                <a:gd name="T15" fmla="*/ 27 h 90"/>
                <a:gd name="T16" fmla="*/ 5 w 12"/>
                <a:gd name="T17" fmla="*/ 1 h 90"/>
                <a:gd name="T18" fmla="*/ 0 w 12"/>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90">
                  <a:moveTo>
                    <a:pt x="0" y="0"/>
                  </a:moveTo>
                  <a:cubicBezTo>
                    <a:pt x="0" y="0"/>
                    <a:pt x="0" y="0"/>
                    <a:pt x="0" y="0"/>
                  </a:cubicBezTo>
                  <a:cubicBezTo>
                    <a:pt x="2" y="3"/>
                    <a:pt x="3" y="6"/>
                    <a:pt x="3" y="11"/>
                  </a:cubicBezTo>
                  <a:cubicBezTo>
                    <a:pt x="3" y="33"/>
                    <a:pt x="2" y="54"/>
                    <a:pt x="4" y="75"/>
                  </a:cubicBezTo>
                  <a:cubicBezTo>
                    <a:pt x="4" y="79"/>
                    <a:pt x="5" y="84"/>
                    <a:pt x="5" y="90"/>
                  </a:cubicBezTo>
                  <a:cubicBezTo>
                    <a:pt x="7" y="90"/>
                    <a:pt x="9" y="89"/>
                    <a:pt x="12" y="88"/>
                  </a:cubicBezTo>
                  <a:cubicBezTo>
                    <a:pt x="11" y="85"/>
                    <a:pt x="11" y="81"/>
                    <a:pt x="11" y="78"/>
                  </a:cubicBezTo>
                  <a:cubicBezTo>
                    <a:pt x="9" y="61"/>
                    <a:pt x="9" y="44"/>
                    <a:pt x="9" y="27"/>
                  </a:cubicBezTo>
                  <a:cubicBezTo>
                    <a:pt x="9" y="22"/>
                    <a:pt x="12" y="5"/>
                    <a:pt x="5" y="1"/>
                  </a:cubicBezTo>
                  <a:cubicBezTo>
                    <a:pt x="3" y="0"/>
                    <a:pt x="2" y="0"/>
                    <a:pt x="0"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0" name="Freeform 300"/>
            <p:cNvSpPr>
              <a:spLocks/>
            </p:cNvSpPr>
            <p:nvPr/>
          </p:nvSpPr>
          <p:spPr bwMode="auto">
            <a:xfrm>
              <a:off x="789137" y="2746723"/>
              <a:ext cx="109538" cy="119063"/>
            </a:xfrm>
            <a:custGeom>
              <a:avLst/>
              <a:gdLst>
                <a:gd name="T0" fmla="*/ 0 w 26"/>
                <a:gd name="T1" fmla="*/ 5 h 28"/>
                <a:gd name="T2" fmla="*/ 13 w 26"/>
                <a:gd name="T3" fmla="*/ 27 h 28"/>
                <a:gd name="T4" fmla="*/ 25 w 26"/>
                <a:gd name="T5" fmla="*/ 0 h 28"/>
                <a:gd name="T6" fmla="*/ 0 w 26"/>
                <a:gd name="T7" fmla="*/ 5 h 28"/>
              </a:gdLst>
              <a:ahLst/>
              <a:cxnLst>
                <a:cxn ang="0">
                  <a:pos x="T0" y="T1"/>
                </a:cxn>
                <a:cxn ang="0">
                  <a:pos x="T2" y="T3"/>
                </a:cxn>
                <a:cxn ang="0">
                  <a:pos x="T4" y="T5"/>
                </a:cxn>
                <a:cxn ang="0">
                  <a:pos x="T6" y="T7"/>
                </a:cxn>
              </a:cxnLst>
              <a:rect l="0" t="0" r="r" b="b"/>
              <a:pathLst>
                <a:path w="26" h="28">
                  <a:moveTo>
                    <a:pt x="0" y="5"/>
                  </a:moveTo>
                  <a:cubicBezTo>
                    <a:pt x="0" y="15"/>
                    <a:pt x="2" y="28"/>
                    <a:pt x="13" y="27"/>
                  </a:cubicBezTo>
                  <a:cubicBezTo>
                    <a:pt x="25" y="27"/>
                    <a:pt x="26" y="12"/>
                    <a:pt x="25" y="0"/>
                  </a:cubicBezTo>
                  <a:cubicBezTo>
                    <a:pt x="17" y="3"/>
                    <a:pt x="8" y="4"/>
                    <a:pt x="0" y="5"/>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1" name="Freeform 301"/>
            <p:cNvSpPr>
              <a:spLocks/>
            </p:cNvSpPr>
            <p:nvPr/>
          </p:nvSpPr>
          <p:spPr bwMode="auto">
            <a:xfrm>
              <a:off x="852637" y="2756248"/>
              <a:ext cx="7938" cy="3175"/>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1" y="1"/>
                    <a:pt x="0" y="1"/>
                    <a:pt x="0" y="1"/>
                  </a:cubicBezTo>
                  <a:cubicBezTo>
                    <a:pt x="0" y="1"/>
                    <a:pt x="0" y="1"/>
                    <a:pt x="0" y="1"/>
                  </a:cubicBezTo>
                  <a:cubicBezTo>
                    <a:pt x="0" y="1"/>
                    <a:pt x="1" y="1"/>
                    <a:pt x="2" y="0"/>
                  </a:cubicBezTo>
                  <a:cubicBezTo>
                    <a:pt x="2" y="0"/>
                    <a:pt x="2" y="0"/>
                    <a:pt x="2" y="0"/>
                  </a:cubicBezTo>
                </a:path>
              </a:pathLst>
            </a:custGeom>
            <a:solidFill>
              <a:srgbClr val="42A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2" name="Freeform 302"/>
            <p:cNvSpPr>
              <a:spLocks/>
            </p:cNvSpPr>
            <p:nvPr/>
          </p:nvSpPr>
          <p:spPr bwMode="auto">
            <a:xfrm>
              <a:off x="860575" y="2746723"/>
              <a:ext cx="30163" cy="9525"/>
            </a:xfrm>
            <a:custGeom>
              <a:avLst/>
              <a:gdLst>
                <a:gd name="T0" fmla="*/ 7 w 7"/>
                <a:gd name="T1" fmla="*/ 0 h 2"/>
                <a:gd name="T2" fmla="*/ 0 w 7"/>
                <a:gd name="T3" fmla="*/ 2 h 2"/>
                <a:gd name="T4" fmla="*/ 0 w 7"/>
                <a:gd name="T5" fmla="*/ 2 h 2"/>
                <a:gd name="T6" fmla="*/ 7 w 7"/>
                <a:gd name="T7" fmla="*/ 0 h 2"/>
                <a:gd name="T8" fmla="*/ 7 w 7"/>
                <a:gd name="T9" fmla="*/ 0 h 2"/>
              </a:gdLst>
              <a:ahLst/>
              <a:cxnLst>
                <a:cxn ang="0">
                  <a:pos x="T0" y="T1"/>
                </a:cxn>
                <a:cxn ang="0">
                  <a:pos x="T2" y="T3"/>
                </a:cxn>
                <a:cxn ang="0">
                  <a:pos x="T4" y="T5"/>
                </a:cxn>
                <a:cxn ang="0">
                  <a:pos x="T6" y="T7"/>
                </a:cxn>
                <a:cxn ang="0">
                  <a:pos x="T8" y="T9"/>
                </a:cxn>
              </a:cxnLst>
              <a:rect l="0" t="0" r="r" b="b"/>
              <a:pathLst>
                <a:path w="7" h="2">
                  <a:moveTo>
                    <a:pt x="7" y="0"/>
                  </a:moveTo>
                  <a:cubicBezTo>
                    <a:pt x="4" y="1"/>
                    <a:pt x="2" y="2"/>
                    <a:pt x="0" y="2"/>
                  </a:cubicBezTo>
                  <a:cubicBezTo>
                    <a:pt x="0" y="2"/>
                    <a:pt x="0" y="2"/>
                    <a:pt x="0" y="2"/>
                  </a:cubicBezTo>
                  <a:cubicBezTo>
                    <a:pt x="2" y="2"/>
                    <a:pt x="4" y="1"/>
                    <a:pt x="7" y="0"/>
                  </a:cubicBezTo>
                  <a:cubicBezTo>
                    <a:pt x="7" y="0"/>
                    <a:pt x="7" y="0"/>
                    <a:pt x="7" y="0"/>
                  </a:cubicBezTo>
                </a:path>
              </a:pathLst>
            </a:custGeom>
            <a:solidFill>
              <a:srgbClr val="42A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3" name="Freeform 303"/>
            <p:cNvSpPr>
              <a:spLocks/>
            </p:cNvSpPr>
            <p:nvPr/>
          </p:nvSpPr>
          <p:spPr bwMode="auto">
            <a:xfrm>
              <a:off x="847875" y="2746723"/>
              <a:ext cx="42863" cy="106363"/>
            </a:xfrm>
            <a:custGeom>
              <a:avLst/>
              <a:gdLst>
                <a:gd name="T0" fmla="*/ 10 w 10"/>
                <a:gd name="T1" fmla="*/ 0 h 25"/>
                <a:gd name="T2" fmla="*/ 3 w 10"/>
                <a:gd name="T3" fmla="*/ 2 h 25"/>
                <a:gd name="T4" fmla="*/ 1 w 10"/>
                <a:gd name="T5" fmla="*/ 3 h 25"/>
                <a:gd name="T6" fmla="*/ 0 w 10"/>
                <a:gd name="T7" fmla="*/ 25 h 25"/>
                <a:gd name="T8" fmla="*/ 8 w 10"/>
                <a:gd name="T9" fmla="*/ 16 h 25"/>
                <a:gd name="T10" fmla="*/ 10 w 10"/>
                <a:gd name="T11" fmla="*/ 0 h 25"/>
              </a:gdLst>
              <a:ahLst/>
              <a:cxnLst>
                <a:cxn ang="0">
                  <a:pos x="T0" y="T1"/>
                </a:cxn>
                <a:cxn ang="0">
                  <a:pos x="T2" y="T3"/>
                </a:cxn>
                <a:cxn ang="0">
                  <a:pos x="T4" y="T5"/>
                </a:cxn>
                <a:cxn ang="0">
                  <a:pos x="T6" y="T7"/>
                </a:cxn>
                <a:cxn ang="0">
                  <a:pos x="T8" y="T9"/>
                </a:cxn>
                <a:cxn ang="0">
                  <a:pos x="T10" y="T11"/>
                </a:cxn>
              </a:cxnLst>
              <a:rect l="0" t="0" r="r" b="b"/>
              <a:pathLst>
                <a:path w="10" h="25">
                  <a:moveTo>
                    <a:pt x="10" y="0"/>
                  </a:moveTo>
                  <a:cubicBezTo>
                    <a:pt x="7" y="1"/>
                    <a:pt x="5" y="2"/>
                    <a:pt x="3" y="2"/>
                  </a:cubicBezTo>
                  <a:cubicBezTo>
                    <a:pt x="2" y="3"/>
                    <a:pt x="1" y="3"/>
                    <a:pt x="1" y="3"/>
                  </a:cubicBezTo>
                  <a:cubicBezTo>
                    <a:pt x="3" y="11"/>
                    <a:pt x="2" y="18"/>
                    <a:pt x="0" y="25"/>
                  </a:cubicBezTo>
                  <a:cubicBezTo>
                    <a:pt x="4" y="24"/>
                    <a:pt x="7" y="21"/>
                    <a:pt x="8" y="16"/>
                  </a:cubicBezTo>
                  <a:cubicBezTo>
                    <a:pt x="10" y="11"/>
                    <a:pt x="10" y="6"/>
                    <a:pt x="10"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4" name="Freeform 304"/>
            <p:cNvSpPr>
              <a:spLocks/>
            </p:cNvSpPr>
            <p:nvPr/>
          </p:nvSpPr>
          <p:spPr bwMode="auto">
            <a:xfrm>
              <a:off x="763737" y="2343498"/>
              <a:ext cx="144463" cy="534988"/>
            </a:xfrm>
            <a:custGeom>
              <a:avLst/>
              <a:gdLst>
                <a:gd name="T0" fmla="*/ 7 w 34"/>
                <a:gd name="T1" fmla="*/ 17 h 126"/>
                <a:gd name="T2" fmla="*/ 4 w 34"/>
                <a:gd name="T3" fmla="*/ 77 h 126"/>
                <a:gd name="T4" fmla="*/ 21 w 34"/>
                <a:gd name="T5" fmla="*/ 124 h 126"/>
                <a:gd name="T6" fmla="*/ 33 w 34"/>
                <a:gd name="T7" fmla="*/ 102 h 126"/>
                <a:gd name="T8" fmla="*/ 31 w 34"/>
                <a:gd name="T9" fmla="*/ 50 h 126"/>
                <a:gd name="T10" fmla="*/ 31 w 34"/>
                <a:gd name="T11" fmla="*/ 15 h 126"/>
                <a:gd name="T12" fmla="*/ 23 w 34"/>
                <a:gd name="T13" fmla="*/ 4 h 126"/>
                <a:gd name="T14" fmla="*/ 7 w 34"/>
                <a:gd name="T15" fmla="*/ 16 h 126"/>
                <a:gd name="T16" fmla="*/ 10 w 34"/>
                <a:gd name="T17" fmla="*/ 17 h 126"/>
                <a:gd name="T18" fmla="*/ 23 w 34"/>
                <a:gd name="T19" fmla="*/ 8 h 126"/>
                <a:gd name="T20" fmla="*/ 27 w 34"/>
                <a:gd name="T21" fmla="*/ 34 h 126"/>
                <a:gd name="T22" fmla="*/ 29 w 34"/>
                <a:gd name="T23" fmla="*/ 85 h 126"/>
                <a:gd name="T24" fmla="*/ 28 w 34"/>
                <a:gd name="T25" fmla="*/ 111 h 126"/>
                <a:gd name="T26" fmla="*/ 13 w 34"/>
                <a:gd name="T27" fmla="*/ 118 h 126"/>
                <a:gd name="T28" fmla="*/ 8 w 34"/>
                <a:gd name="T29" fmla="*/ 102 h 126"/>
                <a:gd name="T30" fmla="*/ 10 w 34"/>
                <a:gd name="T31" fmla="*/ 17 h 126"/>
                <a:gd name="T32" fmla="*/ 7 w 34"/>
                <a:gd name="T33" fmla="*/ 1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126">
                  <a:moveTo>
                    <a:pt x="7" y="17"/>
                  </a:moveTo>
                  <a:cubicBezTo>
                    <a:pt x="5" y="37"/>
                    <a:pt x="4" y="57"/>
                    <a:pt x="4" y="77"/>
                  </a:cubicBezTo>
                  <a:cubicBezTo>
                    <a:pt x="3" y="91"/>
                    <a:pt x="0" y="126"/>
                    <a:pt x="21" y="124"/>
                  </a:cubicBezTo>
                  <a:cubicBezTo>
                    <a:pt x="31" y="123"/>
                    <a:pt x="33" y="110"/>
                    <a:pt x="33" y="102"/>
                  </a:cubicBezTo>
                  <a:cubicBezTo>
                    <a:pt x="34" y="85"/>
                    <a:pt x="31" y="67"/>
                    <a:pt x="31" y="50"/>
                  </a:cubicBezTo>
                  <a:cubicBezTo>
                    <a:pt x="31" y="38"/>
                    <a:pt x="32" y="26"/>
                    <a:pt x="31" y="15"/>
                  </a:cubicBezTo>
                  <a:cubicBezTo>
                    <a:pt x="30" y="10"/>
                    <a:pt x="28" y="6"/>
                    <a:pt x="23" y="4"/>
                  </a:cubicBezTo>
                  <a:cubicBezTo>
                    <a:pt x="14" y="0"/>
                    <a:pt x="8" y="8"/>
                    <a:pt x="7" y="16"/>
                  </a:cubicBezTo>
                  <a:cubicBezTo>
                    <a:pt x="6" y="18"/>
                    <a:pt x="10" y="20"/>
                    <a:pt x="10" y="17"/>
                  </a:cubicBezTo>
                  <a:cubicBezTo>
                    <a:pt x="11" y="10"/>
                    <a:pt x="15" y="5"/>
                    <a:pt x="23" y="8"/>
                  </a:cubicBezTo>
                  <a:cubicBezTo>
                    <a:pt x="30" y="12"/>
                    <a:pt x="27" y="29"/>
                    <a:pt x="27" y="34"/>
                  </a:cubicBezTo>
                  <a:cubicBezTo>
                    <a:pt x="27" y="51"/>
                    <a:pt x="27" y="68"/>
                    <a:pt x="29" y="85"/>
                  </a:cubicBezTo>
                  <a:cubicBezTo>
                    <a:pt x="30" y="94"/>
                    <a:pt x="30" y="103"/>
                    <a:pt x="28" y="111"/>
                  </a:cubicBezTo>
                  <a:cubicBezTo>
                    <a:pt x="27" y="118"/>
                    <a:pt x="19" y="123"/>
                    <a:pt x="13" y="118"/>
                  </a:cubicBezTo>
                  <a:cubicBezTo>
                    <a:pt x="9" y="115"/>
                    <a:pt x="8" y="107"/>
                    <a:pt x="8" y="102"/>
                  </a:cubicBezTo>
                  <a:cubicBezTo>
                    <a:pt x="6" y="74"/>
                    <a:pt x="9" y="45"/>
                    <a:pt x="10" y="17"/>
                  </a:cubicBezTo>
                  <a:cubicBezTo>
                    <a:pt x="10" y="14"/>
                    <a:pt x="7" y="14"/>
                    <a:pt x="7" y="1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5" name="Freeform 305"/>
            <p:cNvSpPr>
              <a:spLocks/>
            </p:cNvSpPr>
            <p:nvPr/>
          </p:nvSpPr>
          <p:spPr bwMode="auto">
            <a:xfrm>
              <a:off x="784375" y="2751486"/>
              <a:ext cx="111125" cy="20638"/>
            </a:xfrm>
            <a:custGeom>
              <a:avLst/>
              <a:gdLst>
                <a:gd name="T0" fmla="*/ 0 w 26"/>
                <a:gd name="T1" fmla="*/ 3 h 5"/>
                <a:gd name="T2" fmla="*/ 26 w 26"/>
                <a:gd name="T3" fmla="*/ 0 h 5"/>
              </a:gdLst>
              <a:ahLst/>
              <a:cxnLst>
                <a:cxn ang="0">
                  <a:pos x="T0" y="T1"/>
                </a:cxn>
                <a:cxn ang="0">
                  <a:pos x="T2" y="T3"/>
                </a:cxn>
              </a:cxnLst>
              <a:rect l="0" t="0" r="r" b="b"/>
              <a:pathLst>
                <a:path w="26" h="5">
                  <a:moveTo>
                    <a:pt x="0" y="3"/>
                  </a:moveTo>
                  <a:cubicBezTo>
                    <a:pt x="7" y="4"/>
                    <a:pt x="20" y="5"/>
                    <a:pt x="2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6" name="Freeform 306"/>
            <p:cNvSpPr>
              <a:spLocks/>
            </p:cNvSpPr>
            <p:nvPr/>
          </p:nvSpPr>
          <p:spPr bwMode="auto">
            <a:xfrm>
              <a:off x="776437" y="2738786"/>
              <a:ext cx="131763" cy="42863"/>
            </a:xfrm>
            <a:custGeom>
              <a:avLst/>
              <a:gdLst>
                <a:gd name="T0" fmla="*/ 2 w 31"/>
                <a:gd name="T1" fmla="*/ 8 h 10"/>
                <a:gd name="T2" fmla="*/ 29 w 31"/>
                <a:gd name="T3" fmla="*/ 5 h 10"/>
                <a:gd name="T4" fmla="*/ 27 w 31"/>
                <a:gd name="T5" fmla="*/ 1 h 10"/>
                <a:gd name="T6" fmla="*/ 2 w 31"/>
                <a:gd name="T7" fmla="*/ 4 h 10"/>
                <a:gd name="T8" fmla="*/ 2 w 31"/>
                <a:gd name="T9" fmla="*/ 8 h 10"/>
              </a:gdLst>
              <a:ahLst/>
              <a:cxnLst>
                <a:cxn ang="0">
                  <a:pos x="T0" y="T1"/>
                </a:cxn>
                <a:cxn ang="0">
                  <a:pos x="T2" y="T3"/>
                </a:cxn>
                <a:cxn ang="0">
                  <a:pos x="T4" y="T5"/>
                </a:cxn>
                <a:cxn ang="0">
                  <a:pos x="T6" y="T7"/>
                </a:cxn>
                <a:cxn ang="0">
                  <a:pos x="T8" y="T9"/>
                </a:cxn>
              </a:cxnLst>
              <a:rect l="0" t="0" r="r" b="b"/>
              <a:pathLst>
                <a:path w="31" h="10">
                  <a:moveTo>
                    <a:pt x="2" y="8"/>
                  </a:moveTo>
                  <a:cubicBezTo>
                    <a:pt x="11" y="9"/>
                    <a:pt x="22" y="10"/>
                    <a:pt x="29" y="5"/>
                  </a:cubicBezTo>
                  <a:cubicBezTo>
                    <a:pt x="31" y="3"/>
                    <a:pt x="29" y="0"/>
                    <a:pt x="27" y="1"/>
                  </a:cubicBezTo>
                  <a:cubicBezTo>
                    <a:pt x="20" y="6"/>
                    <a:pt x="10" y="5"/>
                    <a:pt x="2" y="4"/>
                  </a:cubicBezTo>
                  <a:cubicBezTo>
                    <a:pt x="0" y="4"/>
                    <a:pt x="0" y="8"/>
                    <a:pt x="2"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7" name="Freeform 307"/>
            <p:cNvSpPr>
              <a:spLocks/>
            </p:cNvSpPr>
            <p:nvPr/>
          </p:nvSpPr>
          <p:spPr bwMode="auto">
            <a:xfrm>
              <a:off x="941537" y="2360961"/>
              <a:ext cx="127000" cy="504825"/>
            </a:xfrm>
            <a:custGeom>
              <a:avLst/>
              <a:gdLst>
                <a:gd name="T0" fmla="*/ 4 w 30"/>
                <a:gd name="T1" fmla="*/ 13 h 119"/>
                <a:gd name="T2" fmla="*/ 1 w 30"/>
                <a:gd name="T3" fmla="*/ 86 h 119"/>
                <a:gd name="T4" fmla="*/ 15 w 30"/>
                <a:gd name="T5" fmla="*/ 118 h 119"/>
                <a:gd name="T6" fmla="*/ 26 w 30"/>
                <a:gd name="T7" fmla="*/ 79 h 119"/>
                <a:gd name="T8" fmla="*/ 25 w 30"/>
                <a:gd name="T9" fmla="*/ 15 h 119"/>
                <a:gd name="T10" fmla="*/ 11 w 30"/>
                <a:gd name="T11" fmla="*/ 1 h 119"/>
                <a:gd name="T12" fmla="*/ 4 w 30"/>
                <a:gd name="T13" fmla="*/ 13 h 119"/>
              </a:gdLst>
              <a:ahLst/>
              <a:cxnLst>
                <a:cxn ang="0">
                  <a:pos x="T0" y="T1"/>
                </a:cxn>
                <a:cxn ang="0">
                  <a:pos x="T2" y="T3"/>
                </a:cxn>
                <a:cxn ang="0">
                  <a:pos x="T4" y="T5"/>
                </a:cxn>
                <a:cxn ang="0">
                  <a:pos x="T6" y="T7"/>
                </a:cxn>
                <a:cxn ang="0">
                  <a:pos x="T8" y="T9"/>
                </a:cxn>
                <a:cxn ang="0">
                  <a:pos x="T10" y="T11"/>
                </a:cxn>
                <a:cxn ang="0">
                  <a:pos x="T12" y="T13"/>
                </a:cxn>
              </a:cxnLst>
              <a:rect l="0" t="0" r="r" b="b"/>
              <a:pathLst>
                <a:path w="30" h="119">
                  <a:moveTo>
                    <a:pt x="4" y="13"/>
                  </a:moveTo>
                  <a:cubicBezTo>
                    <a:pt x="4" y="13"/>
                    <a:pt x="0" y="76"/>
                    <a:pt x="1" y="86"/>
                  </a:cubicBezTo>
                  <a:cubicBezTo>
                    <a:pt x="2" y="96"/>
                    <a:pt x="0" y="119"/>
                    <a:pt x="15" y="118"/>
                  </a:cubicBezTo>
                  <a:cubicBezTo>
                    <a:pt x="30" y="117"/>
                    <a:pt x="27" y="89"/>
                    <a:pt x="26" y="79"/>
                  </a:cubicBezTo>
                  <a:cubicBezTo>
                    <a:pt x="24" y="58"/>
                    <a:pt x="25" y="37"/>
                    <a:pt x="25" y="15"/>
                  </a:cubicBezTo>
                  <a:cubicBezTo>
                    <a:pt x="25" y="6"/>
                    <a:pt x="21" y="0"/>
                    <a:pt x="11" y="1"/>
                  </a:cubicBezTo>
                  <a:cubicBezTo>
                    <a:pt x="11" y="1"/>
                    <a:pt x="5" y="3"/>
                    <a:pt x="4" y="13"/>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8" name="Freeform 308"/>
            <p:cNvSpPr>
              <a:spLocks/>
            </p:cNvSpPr>
            <p:nvPr/>
          </p:nvSpPr>
          <p:spPr bwMode="auto">
            <a:xfrm>
              <a:off x="997100" y="2373661"/>
              <a:ext cx="55563" cy="382588"/>
            </a:xfrm>
            <a:custGeom>
              <a:avLst/>
              <a:gdLst>
                <a:gd name="T0" fmla="*/ 1 w 13"/>
                <a:gd name="T1" fmla="*/ 0 h 90"/>
                <a:gd name="T2" fmla="*/ 0 w 13"/>
                <a:gd name="T3" fmla="*/ 0 h 90"/>
                <a:gd name="T4" fmla="*/ 3 w 13"/>
                <a:gd name="T5" fmla="*/ 11 h 90"/>
                <a:gd name="T6" fmla="*/ 4 w 13"/>
                <a:gd name="T7" fmla="*/ 75 h 90"/>
                <a:gd name="T8" fmla="*/ 5 w 13"/>
                <a:gd name="T9" fmla="*/ 90 h 90"/>
                <a:gd name="T10" fmla="*/ 12 w 13"/>
                <a:gd name="T11" fmla="*/ 88 h 90"/>
                <a:gd name="T12" fmla="*/ 11 w 13"/>
                <a:gd name="T13" fmla="*/ 78 h 90"/>
                <a:gd name="T14" fmla="*/ 10 w 13"/>
                <a:gd name="T15" fmla="*/ 27 h 90"/>
                <a:gd name="T16" fmla="*/ 6 w 13"/>
                <a:gd name="T17" fmla="*/ 1 h 90"/>
                <a:gd name="T18" fmla="*/ 1 w 13"/>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90">
                  <a:moveTo>
                    <a:pt x="1" y="0"/>
                  </a:moveTo>
                  <a:cubicBezTo>
                    <a:pt x="1" y="0"/>
                    <a:pt x="0" y="0"/>
                    <a:pt x="0" y="0"/>
                  </a:cubicBezTo>
                  <a:cubicBezTo>
                    <a:pt x="2" y="3"/>
                    <a:pt x="3" y="6"/>
                    <a:pt x="3" y="11"/>
                  </a:cubicBezTo>
                  <a:cubicBezTo>
                    <a:pt x="3" y="33"/>
                    <a:pt x="2" y="54"/>
                    <a:pt x="4" y="75"/>
                  </a:cubicBezTo>
                  <a:cubicBezTo>
                    <a:pt x="5" y="79"/>
                    <a:pt x="5" y="84"/>
                    <a:pt x="5" y="90"/>
                  </a:cubicBezTo>
                  <a:cubicBezTo>
                    <a:pt x="8" y="90"/>
                    <a:pt x="10" y="89"/>
                    <a:pt x="12" y="88"/>
                  </a:cubicBezTo>
                  <a:cubicBezTo>
                    <a:pt x="12" y="85"/>
                    <a:pt x="11" y="81"/>
                    <a:pt x="11" y="78"/>
                  </a:cubicBezTo>
                  <a:cubicBezTo>
                    <a:pt x="10" y="61"/>
                    <a:pt x="10" y="44"/>
                    <a:pt x="10" y="27"/>
                  </a:cubicBezTo>
                  <a:cubicBezTo>
                    <a:pt x="10" y="22"/>
                    <a:pt x="13" y="5"/>
                    <a:pt x="6" y="1"/>
                  </a:cubicBezTo>
                  <a:cubicBezTo>
                    <a:pt x="4" y="0"/>
                    <a:pt x="2" y="0"/>
                    <a:pt x="1"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9" name="Freeform 309"/>
            <p:cNvSpPr>
              <a:spLocks/>
            </p:cNvSpPr>
            <p:nvPr/>
          </p:nvSpPr>
          <p:spPr bwMode="auto">
            <a:xfrm>
              <a:off x="946300" y="2746723"/>
              <a:ext cx="109538" cy="119063"/>
            </a:xfrm>
            <a:custGeom>
              <a:avLst/>
              <a:gdLst>
                <a:gd name="T0" fmla="*/ 0 w 26"/>
                <a:gd name="T1" fmla="*/ 5 h 28"/>
                <a:gd name="T2" fmla="*/ 14 w 26"/>
                <a:gd name="T3" fmla="*/ 27 h 28"/>
                <a:gd name="T4" fmla="*/ 26 w 26"/>
                <a:gd name="T5" fmla="*/ 0 h 28"/>
                <a:gd name="T6" fmla="*/ 0 w 26"/>
                <a:gd name="T7" fmla="*/ 5 h 28"/>
              </a:gdLst>
              <a:ahLst/>
              <a:cxnLst>
                <a:cxn ang="0">
                  <a:pos x="T0" y="T1"/>
                </a:cxn>
                <a:cxn ang="0">
                  <a:pos x="T2" y="T3"/>
                </a:cxn>
                <a:cxn ang="0">
                  <a:pos x="T4" y="T5"/>
                </a:cxn>
                <a:cxn ang="0">
                  <a:pos x="T6" y="T7"/>
                </a:cxn>
              </a:cxnLst>
              <a:rect l="0" t="0" r="r" b="b"/>
              <a:pathLst>
                <a:path w="26" h="28">
                  <a:moveTo>
                    <a:pt x="0" y="5"/>
                  </a:moveTo>
                  <a:cubicBezTo>
                    <a:pt x="1" y="15"/>
                    <a:pt x="3" y="28"/>
                    <a:pt x="14" y="27"/>
                  </a:cubicBezTo>
                  <a:cubicBezTo>
                    <a:pt x="25" y="27"/>
                    <a:pt x="26" y="12"/>
                    <a:pt x="26" y="0"/>
                  </a:cubicBezTo>
                  <a:cubicBezTo>
                    <a:pt x="18" y="3"/>
                    <a:pt x="9" y="4"/>
                    <a:pt x="0" y="5"/>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0" name="Freeform 310"/>
            <p:cNvSpPr>
              <a:spLocks/>
            </p:cNvSpPr>
            <p:nvPr/>
          </p:nvSpPr>
          <p:spPr bwMode="auto">
            <a:xfrm>
              <a:off x="1009800" y="2756248"/>
              <a:ext cx="7938" cy="3175"/>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2" y="1"/>
                    <a:pt x="1" y="1"/>
                    <a:pt x="0" y="1"/>
                  </a:cubicBezTo>
                  <a:cubicBezTo>
                    <a:pt x="0" y="1"/>
                    <a:pt x="0" y="1"/>
                    <a:pt x="0" y="1"/>
                  </a:cubicBezTo>
                  <a:cubicBezTo>
                    <a:pt x="1" y="1"/>
                    <a:pt x="2" y="1"/>
                    <a:pt x="2" y="0"/>
                  </a:cubicBezTo>
                  <a:cubicBezTo>
                    <a:pt x="2" y="0"/>
                    <a:pt x="2" y="0"/>
                    <a:pt x="2" y="0"/>
                  </a:cubicBezTo>
                </a:path>
              </a:pathLst>
            </a:custGeom>
            <a:solidFill>
              <a:srgbClr val="42A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1" name="Freeform 311"/>
            <p:cNvSpPr>
              <a:spLocks/>
            </p:cNvSpPr>
            <p:nvPr/>
          </p:nvSpPr>
          <p:spPr bwMode="auto">
            <a:xfrm>
              <a:off x="1017737" y="2746723"/>
              <a:ext cx="30163" cy="9525"/>
            </a:xfrm>
            <a:custGeom>
              <a:avLst/>
              <a:gdLst>
                <a:gd name="T0" fmla="*/ 7 w 7"/>
                <a:gd name="T1" fmla="*/ 0 h 2"/>
                <a:gd name="T2" fmla="*/ 0 w 7"/>
                <a:gd name="T3" fmla="*/ 2 h 2"/>
                <a:gd name="T4" fmla="*/ 0 w 7"/>
                <a:gd name="T5" fmla="*/ 2 h 2"/>
                <a:gd name="T6" fmla="*/ 7 w 7"/>
                <a:gd name="T7" fmla="*/ 0 h 2"/>
                <a:gd name="T8" fmla="*/ 7 w 7"/>
                <a:gd name="T9" fmla="*/ 0 h 2"/>
              </a:gdLst>
              <a:ahLst/>
              <a:cxnLst>
                <a:cxn ang="0">
                  <a:pos x="T0" y="T1"/>
                </a:cxn>
                <a:cxn ang="0">
                  <a:pos x="T2" y="T3"/>
                </a:cxn>
                <a:cxn ang="0">
                  <a:pos x="T4" y="T5"/>
                </a:cxn>
                <a:cxn ang="0">
                  <a:pos x="T6" y="T7"/>
                </a:cxn>
                <a:cxn ang="0">
                  <a:pos x="T8" y="T9"/>
                </a:cxn>
              </a:cxnLst>
              <a:rect l="0" t="0" r="r" b="b"/>
              <a:pathLst>
                <a:path w="7" h="2">
                  <a:moveTo>
                    <a:pt x="7" y="0"/>
                  </a:moveTo>
                  <a:cubicBezTo>
                    <a:pt x="5" y="1"/>
                    <a:pt x="3" y="2"/>
                    <a:pt x="0" y="2"/>
                  </a:cubicBezTo>
                  <a:cubicBezTo>
                    <a:pt x="0" y="2"/>
                    <a:pt x="0" y="2"/>
                    <a:pt x="0" y="2"/>
                  </a:cubicBezTo>
                  <a:cubicBezTo>
                    <a:pt x="3" y="2"/>
                    <a:pt x="5" y="1"/>
                    <a:pt x="7" y="0"/>
                  </a:cubicBezTo>
                  <a:cubicBezTo>
                    <a:pt x="7" y="0"/>
                    <a:pt x="7" y="0"/>
                    <a:pt x="7" y="0"/>
                  </a:cubicBezTo>
                </a:path>
              </a:pathLst>
            </a:custGeom>
            <a:solidFill>
              <a:srgbClr val="42A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2" name="Freeform 312"/>
            <p:cNvSpPr>
              <a:spLocks/>
            </p:cNvSpPr>
            <p:nvPr/>
          </p:nvSpPr>
          <p:spPr bwMode="auto">
            <a:xfrm>
              <a:off x="1009800" y="2746723"/>
              <a:ext cx="38100" cy="106363"/>
            </a:xfrm>
            <a:custGeom>
              <a:avLst/>
              <a:gdLst>
                <a:gd name="T0" fmla="*/ 9 w 9"/>
                <a:gd name="T1" fmla="*/ 0 h 25"/>
                <a:gd name="T2" fmla="*/ 2 w 9"/>
                <a:gd name="T3" fmla="*/ 2 h 25"/>
                <a:gd name="T4" fmla="*/ 0 w 9"/>
                <a:gd name="T5" fmla="*/ 3 h 25"/>
                <a:gd name="T6" fmla="*/ 0 w 9"/>
                <a:gd name="T7" fmla="*/ 25 h 25"/>
                <a:gd name="T8" fmla="*/ 8 w 9"/>
                <a:gd name="T9" fmla="*/ 16 h 25"/>
                <a:gd name="T10" fmla="*/ 9 w 9"/>
                <a:gd name="T11" fmla="*/ 0 h 25"/>
              </a:gdLst>
              <a:ahLst/>
              <a:cxnLst>
                <a:cxn ang="0">
                  <a:pos x="T0" y="T1"/>
                </a:cxn>
                <a:cxn ang="0">
                  <a:pos x="T2" y="T3"/>
                </a:cxn>
                <a:cxn ang="0">
                  <a:pos x="T4" y="T5"/>
                </a:cxn>
                <a:cxn ang="0">
                  <a:pos x="T6" y="T7"/>
                </a:cxn>
                <a:cxn ang="0">
                  <a:pos x="T8" y="T9"/>
                </a:cxn>
                <a:cxn ang="0">
                  <a:pos x="T10" y="T11"/>
                </a:cxn>
              </a:cxnLst>
              <a:rect l="0" t="0" r="r" b="b"/>
              <a:pathLst>
                <a:path w="9" h="25">
                  <a:moveTo>
                    <a:pt x="9" y="0"/>
                  </a:moveTo>
                  <a:cubicBezTo>
                    <a:pt x="7" y="1"/>
                    <a:pt x="5" y="2"/>
                    <a:pt x="2" y="2"/>
                  </a:cubicBezTo>
                  <a:cubicBezTo>
                    <a:pt x="2" y="3"/>
                    <a:pt x="1" y="3"/>
                    <a:pt x="0" y="3"/>
                  </a:cubicBezTo>
                  <a:cubicBezTo>
                    <a:pt x="2" y="11"/>
                    <a:pt x="2" y="18"/>
                    <a:pt x="0" y="25"/>
                  </a:cubicBezTo>
                  <a:cubicBezTo>
                    <a:pt x="3" y="24"/>
                    <a:pt x="7" y="21"/>
                    <a:pt x="8" y="16"/>
                  </a:cubicBezTo>
                  <a:cubicBezTo>
                    <a:pt x="9" y="11"/>
                    <a:pt x="9" y="6"/>
                    <a:pt x="9"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3" name="Freeform 313"/>
            <p:cNvSpPr>
              <a:spLocks/>
            </p:cNvSpPr>
            <p:nvPr/>
          </p:nvSpPr>
          <p:spPr bwMode="auto">
            <a:xfrm>
              <a:off x="920900" y="2343498"/>
              <a:ext cx="147638" cy="534988"/>
            </a:xfrm>
            <a:custGeom>
              <a:avLst/>
              <a:gdLst>
                <a:gd name="T0" fmla="*/ 7 w 35"/>
                <a:gd name="T1" fmla="*/ 17 h 126"/>
                <a:gd name="T2" fmla="*/ 4 w 35"/>
                <a:gd name="T3" fmla="*/ 77 h 126"/>
                <a:gd name="T4" fmla="*/ 21 w 35"/>
                <a:gd name="T5" fmla="*/ 124 h 126"/>
                <a:gd name="T6" fmla="*/ 34 w 35"/>
                <a:gd name="T7" fmla="*/ 102 h 126"/>
                <a:gd name="T8" fmla="*/ 32 w 35"/>
                <a:gd name="T9" fmla="*/ 50 h 126"/>
                <a:gd name="T10" fmla="*/ 31 w 35"/>
                <a:gd name="T11" fmla="*/ 15 h 126"/>
                <a:gd name="T12" fmla="*/ 24 w 35"/>
                <a:gd name="T13" fmla="*/ 4 h 126"/>
                <a:gd name="T14" fmla="*/ 7 w 35"/>
                <a:gd name="T15" fmla="*/ 16 h 126"/>
                <a:gd name="T16" fmla="*/ 11 w 35"/>
                <a:gd name="T17" fmla="*/ 17 h 126"/>
                <a:gd name="T18" fmla="*/ 24 w 35"/>
                <a:gd name="T19" fmla="*/ 8 h 126"/>
                <a:gd name="T20" fmla="*/ 28 w 35"/>
                <a:gd name="T21" fmla="*/ 34 h 126"/>
                <a:gd name="T22" fmla="*/ 29 w 35"/>
                <a:gd name="T23" fmla="*/ 85 h 126"/>
                <a:gd name="T24" fmla="*/ 29 w 35"/>
                <a:gd name="T25" fmla="*/ 111 h 126"/>
                <a:gd name="T26" fmla="*/ 13 w 35"/>
                <a:gd name="T27" fmla="*/ 118 h 126"/>
                <a:gd name="T28" fmla="*/ 8 w 35"/>
                <a:gd name="T29" fmla="*/ 102 h 126"/>
                <a:gd name="T30" fmla="*/ 11 w 35"/>
                <a:gd name="T31" fmla="*/ 17 h 126"/>
                <a:gd name="T32" fmla="*/ 7 w 35"/>
                <a:gd name="T33" fmla="*/ 1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126">
                  <a:moveTo>
                    <a:pt x="7" y="17"/>
                  </a:moveTo>
                  <a:cubicBezTo>
                    <a:pt x="6" y="37"/>
                    <a:pt x="5" y="57"/>
                    <a:pt x="4" y="77"/>
                  </a:cubicBezTo>
                  <a:cubicBezTo>
                    <a:pt x="4" y="91"/>
                    <a:pt x="0" y="126"/>
                    <a:pt x="21" y="124"/>
                  </a:cubicBezTo>
                  <a:cubicBezTo>
                    <a:pt x="31" y="123"/>
                    <a:pt x="33" y="110"/>
                    <a:pt x="34" y="102"/>
                  </a:cubicBezTo>
                  <a:cubicBezTo>
                    <a:pt x="35" y="85"/>
                    <a:pt x="32" y="67"/>
                    <a:pt x="32" y="50"/>
                  </a:cubicBezTo>
                  <a:cubicBezTo>
                    <a:pt x="32" y="38"/>
                    <a:pt x="33" y="26"/>
                    <a:pt x="31" y="15"/>
                  </a:cubicBezTo>
                  <a:cubicBezTo>
                    <a:pt x="31" y="10"/>
                    <a:pt x="28" y="6"/>
                    <a:pt x="24" y="4"/>
                  </a:cubicBezTo>
                  <a:cubicBezTo>
                    <a:pt x="15" y="0"/>
                    <a:pt x="8" y="8"/>
                    <a:pt x="7" y="16"/>
                  </a:cubicBezTo>
                  <a:cubicBezTo>
                    <a:pt x="7" y="18"/>
                    <a:pt x="10" y="20"/>
                    <a:pt x="11" y="17"/>
                  </a:cubicBezTo>
                  <a:cubicBezTo>
                    <a:pt x="12" y="10"/>
                    <a:pt x="16" y="5"/>
                    <a:pt x="24" y="8"/>
                  </a:cubicBezTo>
                  <a:cubicBezTo>
                    <a:pt x="31" y="12"/>
                    <a:pt x="28" y="29"/>
                    <a:pt x="28" y="34"/>
                  </a:cubicBezTo>
                  <a:cubicBezTo>
                    <a:pt x="28" y="51"/>
                    <a:pt x="28" y="68"/>
                    <a:pt x="29" y="85"/>
                  </a:cubicBezTo>
                  <a:cubicBezTo>
                    <a:pt x="30" y="94"/>
                    <a:pt x="31" y="103"/>
                    <a:pt x="29" y="111"/>
                  </a:cubicBezTo>
                  <a:cubicBezTo>
                    <a:pt x="27" y="118"/>
                    <a:pt x="20" y="123"/>
                    <a:pt x="13" y="118"/>
                  </a:cubicBezTo>
                  <a:cubicBezTo>
                    <a:pt x="9" y="115"/>
                    <a:pt x="9" y="107"/>
                    <a:pt x="8" y="102"/>
                  </a:cubicBezTo>
                  <a:cubicBezTo>
                    <a:pt x="6" y="74"/>
                    <a:pt x="9" y="45"/>
                    <a:pt x="11" y="17"/>
                  </a:cubicBezTo>
                  <a:cubicBezTo>
                    <a:pt x="11" y="14"/>
                    <a:pt x="7" y="14"/>
                    <a:pt x="7" y="1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4" name="Freeform 314"/>
            <p:cNvSpPr>
              <a:spLocks/>
            </p:cNvSpPr>
            <p:nvPr/>
          </p:nvSpPr>
          <p:spPr bwMode="auto">
            <a:xfrm>
              <a:off x="946300" y="2751486"/>
              <a:ext cx="106363" cy="20638"/>
            </a:xfrm>
            <a:custGeom>
              <a:avLst/>
              <a:gdLst>
                <a:gd name="T0" fmla="*/ 0 w 25"/>
                <a:gd name="T1" fmla="*/ 3 h 5"/>
                <a:gd name="T2" fmla="*/ 25 w 25"/>
                <a:gd name="T3" fmla="*/ 0 h 5"/>
              </a:gdLst>
              <a:ahLst/>
              <a:cxnLst>
                <a:cxn ang="0">
                  <a:pos x="T0" y="T1"/>
                </a:cxn>
                <a:cxn ang="0">
                  <a:pos x="T2" y="T3"/>
                </a:cxn>
              </a:cxnLst>
              <a:rect l="0" t="0" r="r" b="b"/>
              <a:pathLst>
                <a:path w="25" h="5">
                  <a:moveTo>
                    <a:pt x="0" y="3"/>
                  </a:moveTo>
                  <a:cubicBezTo>
                    <a:pt x="6" y="4"/>
                    <a:pt x="19" y="5"/>
                    <a:pt x="2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5" name="Freeform 315"/>
            <p:cNvSpPr>
              <a:spLocks/>
            </p:cNvSpPr>
            <p:nvPr/>
          </p:nvSpPr>
          <p:spPr bwMode="auto">
            <a:xfrm>
              <a:off x="936775" y="2738786"/>
              <a:ext cx="128588" cy="42863"/>
            </a:xfrm>
            <a:custGeom>
              <a:avLst/>
              <a:gdLst>
                <a:gd name="T0" fmla="*/ 2 w 30"/>
                <a:gd name="T1" fmla="*/ 8 h 10"/>
                <a:gd name="T2" fmla="*/ 28 w 30"/>
                <a:gd name="T3" fmla="*/ 5 h 10"/>
                <a:gd name="T4" fmla="*/ 26 w 30"/>
                <a:gd name="T5" fmla="*/ 1 h 10"/>
                <a:gd name="T6" fmla="*/ 2 w 30"/>
                <a:gd name="T7" fmla="*/ 4 h 10"/>
                <a:gd name="T8" fmla="*/ 2 w 30"/>
                <a:gd name="T9" fmla="*/ 8 h 10"/>
              </a:gdLst>
              <a:ahLst/>
              <a:cxnLst>
                <a:cxn ang="0">
                  <a:pos x="T0" y="T1"/>
                </a:cxn>
                <a:cxn ang="0">
                  <a:pos x="T2" y="T3"/>
                </a:cxn>
                <a:cxn ang="0">
                  <a:pos x="T4" y="T5"/>
                </a:cxn>
                <a:cxn ang="0">
                  <a:pos x="T6" y="T7"/>
                </a:cxn>
                <a:cxn ang="0">
                  <a:pos x="T8" y="T9"/>
                </a:cxn>
              </a:cxnLst>
              <a:rect l="0" t="0" r="r" b="b"/>
              <a:pathLst>
                <a:path w="30" h="10">
                  <a:moveTo>
                    <a:pt x="2" y="8"/>
                  </a:moveTo>
                  <a:cubicBezTo>
                    <a:pt x="10" y="9"/>
                    <a:pt x="21" y="10"/>
                    <a:pt x="28" y="5"/>
                  </a:cubicBezTo>
                  <a:cubicBezTo>
                    <a:pt x="30" y="3"/>
                    <a:pt x="28" y="0"/>
                    <a:pt x="26" y="1"/>
                  </a:cubicBezTo>
                  <a:cubicBezTo>
                    <a:pt x="20" y="6"/>
                    <a:pt x="10" y="5"/>
                    <a:pt x="2" y="4"/>
                  </a:cubicBezTo>
                  <a:cubicBezTo>
                    <a:pt x="0" y="4"/>
                    <a:pt x="0" y="8"/>
                    <a:pt x="2"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6" name="Freeform 316"/>
            <p:cNvSpPr>
              <a:spLocks/>
            </p:cNvSpPr>
            <p:nvPr/>
          </p:nvSpPr>
          <p:spPr bwMode="auto">
            <a:xfrm>
              <a:off x="852637" y="1872011"/>
              <a:ext cx="114300" cy="238125"/>
            </a:xfrm>
            <a:custGeom>
              <a:avLst/>
              <a:gdLst>
                <a:gd name="T0" fmla="*/ 25 w 27"/>
                <a:gd name="T1" fmla="*/ 27 h 56"/>
                <a:gd name="T2" fmla="*/ 17 w 27"/>
                <a:gd name="T3" fmla="*/ 56 h 56"/>
                <a:gd name="T4" fmla="*/ 2 w 27"/>
                <a:gd name="T5" fmla="*/ 30 h 56"/>
                <a:gd name="T6" fmla="*/ 10 w 27"/>
                <a:gd name="T7" fmla="*/ 1 h 56"/>
                <a:gd name="T8" fmla="*/ 25 w 27"/>
                <a:gd name="T9" fmla="*/ 27 h 56"/>
              </a:gdLst>
              <a:ahLst/>
              <a:cxnLst>
                <a:cxn ang="0">
                  <a:pos x="T0" y="T1"/>
                </a:cxn>
                <a:cxn ang="0">
                  <a:pos x="T2" y="T3"/>
                </a:cxn>
                <a:cxn ang="0">
                  <a:pos x="T4" y="T5"/>
                </a:cxn>
                <a:cxn ang="0">
                  <a:pos x="T6" y="T7"/>
                </a:cxn>
                <a:cxn ang="0">
                  <a:pos x="T8" y="T9"/>
                </a:cxn>
              </a:cxnLst>
              <a:rect l="0" t="0" r="r" b="b"/>
              <a:pathLst>
                <a:path w="27" h="56">
                  <a:moveTo>
                    <a:pt x="25" y="27"/>
                  </a:moveTo>
                  <a:cubicBezTo>
                    <a:pt x="27" y="42"/>
                    <a:pt x="23" y="55"/>
                    <a:pt x="17" y="56"/>
                  </a:cubicBezTo>
                  <a:cubicBezTo>
                    <a:pt x="11" y="56"/>
                    <a:pt x="4" y="45"/>
                    <a:pt x="2" y="30"/>
                  </a:cubicBezTo>
                  <a:cubicBezTo>
                    <a:pt x="0" y="15"/>
                    <a:pt x="4" y="2"/>
                    <a:pt x="10" y="1"/>
                  </a:cubicBezTo>
                  <a:cubicBezTo>
                    <a:pt x="16" y="0"/>
                    <a:pt x="23" y="12"/>
                    <a:pt x="25" y="27"/>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7" name="Freeform 317"/>
            <p:cNvSpPr>
              <a:spLocks/>
            </p:cNvSpPr>
            <p:nvPr/>
          </p:nvSpPr>
          <p:spPr bwMode="auto">
            <a:xfrm>
              <a:off x="720875" y="1825973"/>
              <a:ext cx="76200" cy="84138"/>
            </a:xfrm>
            <a:custGeom>
              <a:avLst/>
              <a:gdLst>
                <a:gd name="T0" fmla="*/ 3 w 18"/>
                <a:gd name="T1" fmla="*/ 3 h 20"/>
                <a:gd name="T2" fmla="*/ 15 w 18"/>
                <a:gd name="T3" fmla="*/ 12 h 20"/>
                <a:gd name="T4" fmla="*/ 16 w 18"/>
                <a:gd name="T5" fmla="*/ 10 h 20"/>
                <a:gd name="T6" fmla="*/ 1 w 18"/>
                <a:gd name="T7" fmla="*/ 17 h 20"/>
                <a:gd name="T8" fmla="*/ 2 w 18"/>
                <a:gd name="T9" fmla="*/ 19 h 20"/>
                <a:gd name="T10" fmla="*/ 17 w 18"/>
                <a:gd name="T11" fmla="*/ 12 h 20"/>
                <a:gd name="T12" fmla="*/ 17 w 18"/>
                <a:gd name="T13" fmla="*/ 10 h 20"/>
                <a:gd name="T14" fmla="*/ 4 w 18"/>
                <a:gd name="T15" fmla="*/ 1 h 20"/>
                <a:gd name="T16" fmla="*/ 3 w 18"/>
                <a:gd name="T17"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0">
                  <a:moveTo>
                    <a:pt x="3" y="3"/>
                  </a:moveTo>
                  <a:cubicBezTo>
                    <a:pt x="7" y="6"/>
                    <a:pt x="11" y="9"/>
                    <a:pt x="15" y="12"/>
                  </a:cubicBezTo>
                  <a:cubicBezTo>
                    <a:pt x="15" y="11"/>
                    <a:pt x="15" y="11"/>
                    <a:pt x="16" y="10"/>
                  </a:cubicBezTo>
                  <a:cubicBezTo>
                    <a:pt x="11" y="12"/>
                    <a:pt x="6" y="15"/>
                    <a:pt x="1" y="17"/>
                  </a:cubicBezTo>
                  <a:cubicBezTo>
                    <a:pt x="0" y="18"/>
                    <a:pt x="1" y="20"/>
                    <a:pt x="2" y="19"/>
                  </a:cubicBezTo>
                  <a:cubicBezTo>
                    <a:pt x="7" y="17"/>
                    <a:pt x="12" y="15"/>
                    <a:pt x="17" y="12"/>
                  </a:cubicBezTo>
                  <a:cubicBezTo>
                    <a:pt x="17" y="12"/>
                    <a:pt x="18" y="11"/>
                    <a:pt x="17" y="10"/>
                  </a:cubicBezTo>
                  <a:cubicBezTo>
                    <a:pt x="13" y="7"/>
                    <a:pt x="9" y="4"/>
                    <a:pt x="4" y="1"/>
                  </a:cubicBezTo>
                  <a:cubicBezTo>
                    <a:pt x="3" y="0"/>
                    <a:pt x="1" y="2"/>
                    <a:pt x="3"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8" name="Freeform 318"/>
            <p:cNvSpPr>
              <a:spLocks/>
            </p:cNvSpPr>
            <p:nvPr/>
          </p:nvSpPr>
          <p:spPr bwMode="auto">
            <a:xfrm>
              <a:off x="720875" y="1859311"/>
              <a:ext cx="76200" cy="22225"/>
            </a:xfrm>
            <a:custGeom>
              <a:avLst/>
              <a:gdLst>
                <a:gd name="T0" fmla="*/ 16 w 18"/>
                <a:gd name="T1" fmla="*/ 2 h 5"/>
                <a:gd name="T2" fmla="*/ 2 w 18"/>
                <a:gd name="T3" fmla="*/ 1 h 5"/>
                <a:gd name="T4" fmla="*/ 2 w 18"/>
                <a:gd name="T5" fmla="*/ 3 h 5"/>
                <a:gd name="T6" fmla="*/ 16 w 18"/>
                <a:gd name="T7" fmla="*/ 4 h 5"/>
                <a:gd name="T8" fmla="*/ 16 w 18"/>
                <a:gd name="T9" fmla="*/ 2 h 5"/>
              </a:gdLst>
              <a:ahLst/>
              <a:cxnLst>
                <a:cxn ang="0">
                  <a:pos x="T0" y="T1"/>
                </a:cxn>
                <a:cxn ang="0">
                  <a:pos x="T2" y="T3"/>
                </a:cxn>
                <a:cxn ang="0">
                  <a:pos x="T4" y="T5"/>
                </a:cxn>
                <a:cxn ang="0">
                  <a:pos x="T6" y="T7"/>
                </a:cxn>
                <a:cxn ang="0">
                  <a:pos x="T8" y="T9"/>
                </a:cxn>
              </a:cxnLst>
              <a:rect l="0" t="0" r="r" b="b"/>
              <a:pathLst>
                <a:path w="18" h="5">
                  <a:moveTo>
                    <a:pt x="16" y="2"/>
                  </a:moveTo>
                  <a:cubicBezTo>
                    <a:pt x="12" y="1"/>
                    <a:pt x="7" y="1"/>
                    <a:pt x="2" y="1"/>
                  </a:cubicBezTo>
                  <a:cubicBezTo>
                    <a:pt x="1" y="0"/>
                    <a:pt x="0" y="3"/>
                    <a:pt x="2" y="3"/>
                  </a:cubicBezTo>
                  <a:cubicBezTo>
                    <a:pt x="7" y="4"/>
                    <a:pt x="11" y="4"/>
                    <a:pt x="16" y="4"/>
                  </a:cubicBezTo>
                  <a:cubicBezTo>
                    <a:pt x="17" y="5"/>
                    <a:pt x="18" y="2"/>
                    <a:pt x="16"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9" name="Freeform 319"/>
            <p:cNvSpPr>
              <a:spLocks/>
            </p:cNvSpPr>
            <p:nvPr/>
          </p:nvSpPr>
          <p:spPr bwMode="auto">
            <a:xfrm>
              <a:off x="984400" y="1765648"/>
              <a:ext cx="80963" cy="76200"/>
            </a:xfrm>
            <a:custGeom>
              <a:avLst/>
              <a:gdLst>
                <a:gd name="T0" fmla="*/ 11 w 19"/>
                <a:gd name="T1" fmla="*/ 3 h 18"/>
                <a:gd name="T2" fmla="*/ 3 w 19"/>
                <a:gd name="T3" fmla="*/ 17 h 18"/>
                <a:gd name="T4" fmla="*/ 2 w 19"/>
                <a:gd name="T5" fmla="*/ 15 h 18"/>
                <a:gd name="T6" fmla="*/ 18 w 19"/>
                <a:gd name="T7" fmla="*/ 15 h 18"/>
                <a:gd name="T8" fmla="*/ 18 w 19"/>
                <a:gd name="T9" fmla="*/ 18 h 18"/>
                <a:gd name="T10" fmla="*/ 2 w 19"/>
                <a:gd name="T11" fmla="*/ 17 h 18"/>
                <a:gd name="T12" fmla="*/ 1 w 19"/>
                <a:gd name="T13" fmla="*/ 15 h 18"/>
                <a:gd name="T14" fmla="*/ 8 w 19"/>
                <a:gd name="T15" fmla="*/ 2 h 18"/>
                <a:gd name="T16" fmla="*/ 11 w 19"/>
                <a:gd name="T17"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1" y="3"/>
                  </a:moveTo>
                  <a:cubicBezTo>
                    <a:pt x="8" y="7"/>
                    <a:pt x="6" y="12"/>
                    <a:pt x="3" y="17"/>
                  </a:cubicBezTo>
                  <a:cubicBezTo>
                    <a:pt x="3" y="16"/>
                    <a:pt x="2" y="15"/>
                    <a:pt x="2" y="15"/>
                  </a:cubicBezTo>
                  <a:cubicBezTo>
                    <a:pt x="7" y="15"/>
                    <a:pt x="12" y="15"/>
                    <a:pt x="18" y="15"/>
                  </a:cubicBezTo>
                  <a:cubicBezTo>
                    <a:pt x="19" y="15"/>
                    <a:pt x="19" y="18"/>
                    <a:pt x="18" y="18"/>
                  </a:cubicBezTo>
                  <a:cubicBezTo>
                    <a:pt x="13" y="18"/>
                    <a:pt x="7" y="17"/>
                    <a:pt x="2" y="17"/>
                  </a:cubicBezTo>
                  <a:cubicBezTo>
                    <a:pt x="1" y="17"/>
                    <a:pt x="0" y="16"/>
                    <a:pt x="1" y="15"/>
                  </a:cubicBezTo>
                  <a:cubicBezTo>
                    <a:pt x="3" y="11"/>
                    <a:pt x="6" y="6"/>
                    <a:pt x="8" y="2"/>
                  </a:cubicBezTo>
                  <a:cubicBezTo>
                    <a:pt x="9" y="0"/>
                    <a:pt x="11" y="1"/>
                    <a:pt x="11"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0" name="Freeform 320"/>
            <p:cNvSpPr>
              <a:spLocks/>
            </p:cNvSpPr>
            <p:nvPr/>
          </p:nvSpPr>
          <p:spPr bwMode="auto">
            <a:xfrm>
              <a:off x="984400" y="1795811"/>
              <a:ext cx="68263" cy="46038"/>
            </a:xfrm>
            <a:custGeom>
              <a:avLst/>
              <a:gdLst>
                <a:gd name="T0" fmla="*/ 1 w 16"/>
                <a:gd name="T1" fmla="*/ 8 h 11"/>
                <a:gd name="T2" fmla="*/ 13 w 16"/>
                <a:gd name="T3" fmla="*/ 1 h 11"/>
                <a:gd name="T4" fmla="*/ 15 w 16"/>
                <a:gd name="T5" fmla="*/ 3 h 11"/>
                <a:gd name="T6" fmla="*/ 3 w 16"/>
                <a:gd name="T7" fmla="*/ 10 h 11"/>
                <a:gd name="T8" fmla="*/ 1 w 16"/>
                <a:gd name="T9" fmla="*/ 8 h 11"/>
              </a:gdLst>
              <a:ahLst/>
              <a:cxnLst>
                <a:cxn ang="0">
                  <a:pos x="T0" y="T1"/>
                </a:cxn>
                <a:cxn ang="0">
                  <a:pos x="T2" y="T3"/>
                </a:cxn>
                <a:cxn ang="0">
                  <a:pos x="T4" y="T5"/>
                </a:cxn>
                <a:cxn ang="0">
                  <a:pos x="T6" y="T7"/>
                </a:cxn>
                <a:cxn ang="0">
                  <a:pos x="T8" y="T9"/>
                </a:cxn>
              </a:cxnLst>
              <a:rect l="0" t="0" r="r" b="b"/>
              <a:pathLst>
                <a:path w="16" h="11">
                  <a:moveTo>
                    <a:pt x="1" y="8"/>
                  </a:moveTo>
                  <a:cubicBezTo>
                    <a:pt x="5" y="6"/>
                    <a:pt x="9" y="3"/>
                    <a:pt x="13" y="1"/>
                  </a:cubicBezTo>
                  <a:cubicBezTo>
                    <a:pt x="15" y="0"/>
                    <a:pt x="16" y="2"/>
                    <a:pt x="15" y="3"/>
                  </a:cubicBezTo>
                  <a:cubicBezTo>
                    <a:pt x="11" y="5"/>
                    <a:pt x="7" y="8"/>
                    <a:pt x="3" y="10"/>
                  </a:cubicBezTo>
                  <a:cubicBezTo>
                    <a:pt x="1" y="11"/>
                    <a:pt x="0" y="9"/>
                    <a:pt x="1"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1" name="Freeform 321"/>
            <p:cNvSpPr>
              <a:spLocks/>
            </p:cNvSpPr>
            <p:nvPr/>
          </p:nvSpPr>
          <p:spPr bwMode="auto">
            <a:xfrm>
              <a:off x="568475" y="2051398"/>
              <a:ext cx="198438" cy="342900"/>
            </a:xfrm>
            <a:custGeom>
              <a:avLst/>
              <a:gdLst>
                <a:gd name="T0" fmla="*/ 41 w 47"/>
                <a:gd name="T1" fmla="*/ 0 h 81"/>
                <a:gd name="T2" fmla="*/ 19 w 47"/>
                <a:gd name="T3" fmla="*/ 30 h 81"/>
                <a:gd name="T4" fmla="*/ 22 w 47"/>
                <a:gd name="T5" fmla="*/ 80 h 81"/>
                <a:gd name="T6" fmla="*/ 47 w 47"/>
                <a:gd name="T7" fmla="*/ 66 h 81"/>
                <a:gd name="T8" fmla="*/ 41 w 47"/>
                <a:gd name="T9" fmla="*/ 0 h 81"/>
              </a:gdLst>
              <a:ahLst/>
              <a:cxnLst>
                <a:cxn ang="0">
                  <a:pos x="T0" y="T1"/>
                </a:cxn>
                <a:cxn ang="0">
                  <a:pos x="T2" y="T3"/>
                </a:cxn>
                <a:cxn ang="0">
                  <a:pos x="T4" y="T5"/>
                </a:cxn>
                <a:cxn ang="0">
                  <a:pos x="T6" y="T7"/>
                </a:cxn>
                <a:cxn ang="0">
                  <a:pos x="T8" y="T9"/>
                </a:cxn>
              </a:cxnLst>
              <a:rect l="0" t="0" r="r" b="b"/>
              <a:pathLst>
                <a:path w="47" h="81">
                  <a:moveTo>
                    <a:pt x="41" y="0"/>
                  </a:moveTo>
                  <a:cubicBezTo>
                    <a:pt x="33" y="0"/>
                    <a:pt x="22" y="23"/>
                    <a:pt x="19" y="30"/>
                  </a:cubicBezTo>
                  <a:cubicBezTo>
                    <a:pt x="13" y="41"/>
                    <a:pt x="0" y="76"/>
                    <a:pt x="22" y="80"/>
                  </a:cubicBezTo>
                  <a:cubicBezTo>
                    <a:pt x="32" y="81"/>
                    <a:pt x="41" y="71"/>
                    <a:pt x="47" y="66"/>
                  </a:cubicBezTo>
                  <a:cubicBezTo>
                    <a:pt x="41" y="0"/>
                    <a:pt x="41" y="0"/>
                    <a:pt x="41" y="0"/>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2" name="Freeform 322"/>
            <p:cNvSpPr>
              <a:spLocks/>
            </p:cNvSpPr>
            <p:nvPr/>
          </p:nvSpPr>
          <p:spPr bwMode="auto">
            <a:xfrm>
              <a:off x="597050" y="2046636"/>
              <a:ext cx="182563" cy="369888"/>
            </a:xfrm>
            <a:custGeom>
              <a:avLst/>
              <a:gdLst>
                <a:gd name="T0" fmla="*/ 34 w 43"/>
                <a:gd name="T1" fmla="*/ 0 h 87"/>
                <a:gd name="T2" fmla="*/ 14 w 43"/>
                <a:gd name="T3" fmla="*/ 24 h 87"/>
                <a:gd name="T4" fmla="*/ 2 w 43"/>
                <a:gd name="T5" fmla="*/ 53 h 87"/>
                <a:gd name="T6" fmla="*/ 8 w 43"/>
                <a:gd name="T7" fmla="*/ 79 h 87"/>
                <a:gd name="T8" fmla="*/ 41 w 43"/>
                <a:gd name="T9" fmla="*/ 68 h 87"/>
                <a:gd name="T10" fmla="*/ 39 w 43"/>
                <a:gd name="T11" fmla="*/ 66 h 87"/>
                <a:gd name="T12" fmla="*/ 7 w 43"/>
                <a:gd name="T13" fmla="*/ 74 h 87"/>
                <a:gd name="T14" fmla="*/ 7 w 43"/>
                <a:gd name="T15" fmla="*/ 47 h 87"/>
                <a:gd name="T16" fmla="*/ 16 w 43"/>
                <a:gd name="T17" fmla="*/ 27 h 87"/>
                <a:gd name="T18" fmla="*/ 34 w 43"/>
                <a:gd name="T19" fmla="*/ 3 h 87"/>
                <a:gd name="T20" fmla="*/ 34 w 43"/>
                <a:gd name="T21"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87">
                  <a:moveTo>
                    <a:pt x="34" y="0"/>
                  </a:moveTo>
                  <a:cubicBezTo>
                    <a:pt x="24" y="1"/>
                    <a:pt x="18" y="16"/>
                    <a:pt x="14" y="24"/>
                  </a:cubicBezTo>
                  <a:cubicBezTo>
                    <a:pt x="9" y="34"/>
                    <a:pt x="4" y="43"/>
                    <a:pt x="2" y="53"/>
                  </a:cubicBezTo>
                  <a:cubicBezTo>
                    <a:pt x="1" y="62"/>
                    <a:pt x="0" y="74"/>
                    <a:pt x="8" y="79"/>
                  </a:cubicBezTo>
                  <a:cubicBezTo>
                    <a:pt x="21" y="87"/>
                    <a:pt x="32" y="76"/>
                    <a:pt x="41" y="68"/>
                  </a:cubicBezTo>
                  <a:cubicBezTo>
                    <a:pt x="43" y="66"/>
                    <a:pt x="40" y="64"/>
                    <a:pt x="39" y="66"/>
                  </a:cubicBezTo>
                  <a:cubicBezTo>
                    <a:pt x="31" y="73"/>
                    <a:pt x="16" y="87"/>
                    <a:pt x="7" y="74"/>
                  </a:cubicBezTo>
                  <a:cubicBezTo>
                    <a:pt x="2" y="66"/>
                    <a:pt x="5" y="54"/>
                    <a:pt x="7" y="47"/>
                  </a:cubicBezTo>
                  <a:cubicBezTo>
                    <a:pt x="9" y="40"/>
                    <a:pt x="12" y="34"/>
                    <a:pt x="16" y="27"/>
                  </a:cubicBezTo>
                  <a:cubicBezTo>
                    <a:pt x="19" y="20"/>
                    <a:pt x="25" y="4"/>
                    <a:pt x="34" y="3"/>
                  </a:cubicBezTo>
                  <a:cubicBezTo>
                    <a:pt x="36" y="3"/>
                    <a:pt x="36" y="0"/>
                    <a:pt x="34"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3" name="Oval 323"/>
            <p:cNvSpPr>
              <a:spLocks noChangeArrowheads="1"/>
            </p:cNvSpPr>
            <p:nvPr/>
          </p:nvSpPr>
          <p:spPr bwMode="auto">
            <a:xfrm>
              <a:off x="720875" y="1932336"/>
              <a:ext cx="425450" cy="420688"/>
            </a:xfrm>
            <a:prstGeom prst="ellipse">
              <a:avLst/>
            </a:pr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4" name="Freeform 324"/>
            <p:cNvSpPr>
              <a:spLocks noEditPoints="1"/>
            </p:cNvSpPr>
            <p:nvPr/>
          </p:nvSpPr>
          <p:spPr bwMode="auto">
            <a:xfrm>
              <a:off x="895500" y="1945036"/>
              <a:ext cx="236538" cy="395288"/>
            </a:xfrm>
            <a:custGeom>
              <a:avLst/>
              <a:gdLst>
                <a:gd name="T0" fmla="*/ 29 w 56"/>
                <a:gd name="T1" fmla="*/ 62 h 93"/>
                <a:gd name="T2" fmla="*/ 0 w 56"/>
                <a:gd name="T3" fmla="*/ 93 h 93"/>
                <a:gd name="T4" fmla="*/ 7 w 56"/>
                <a:gd name="T5" fmla="*/ 93 h 93"/>
                <a:gd name="T6" fmla="*/ 9 w 56"/>
                <a:gd name="T7" fmla="*/ 93 h 93"/>
                <a:gd name="T8" fmla="*/ 42 w 56"/>
                <a:gd name="T9" fmla="*/ 79 h 93"/>
                <a:gd name="T10" fmla="*/ 29 w 56"/>
                <a:gd name="T11" fmla="*/ 62 h 93"/>
                <a:gd name="T12" fmla="*/ 11 w 56"/>
                <a:gd name="T13" fmla="*/ 0 h 93"/>
                <a:gd name="T14" fmla="*/ 9 w 56"/>
                <a:gd name="T15" fmla="*/ 0 h 93"/>
                <a:gd name="T16" fmla="*/ 1 w 56"/>
                <a:gd name="T17" fmla="*/ 1 h 93"/>
                <a:gd name="T18" fmla="*/ 31 w 56"/>
                <a:gd name="T19" fmla="*/ 46 h 93"/>
                <a:gd name="T20" fmla="*/ 35 w 56"/>
                <a:gd name="T21" fmla="*/ 43 h 93"/>
                <a:gd name="T22" fmla="*/ 44 w 56"/>
                <a:gd name="T23" fmla="*/ 40 h 93"/>
                <a:gd name="T24" fmla="*/ 56 w 56"/>
                <a:gd name="T25" fmla="*/ 50 h 93"/>
                <a:gd name="T26" fmla="*/ 56 w 56"/>
                <a:gd name="T27" fmla="*/ 47 h 93"/>
                <a:gd name="T28" fmla="*/ 56 w 56"/>
                <a:gd name="T29" fmla="*/ 47 h 93"/>
                <a:gd name="T30" fmla="*/ 56 w 56"/>
                <a:gd name="T31" fmla="*/ 47 h 93"/>
                <a:gd name="T32" fmla="*/ 11 w 56"/>
                <a:gd name="T33"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93">
                  <a:moveTo>
                    <a:pt x="29" y="62"/>
                  </a:moveTo>
                  <a:cubicBezTo>
                    <a:pt x="24" y="76"/>
                    <a:pt x="14" y="87"/>
                    <a:pt x="0" y="93"/>
                  </a:cubicBezTo>
                  <a:cubicBezTo>
                    <a:pt x="2" y="93"/>
                    <a:pt x="5" y="93"/>
                    <a:pt x="7" y="93"/>
                  </a:cubicBezTo>
                  <a:cubicBezTo>
                    <a:pt x="8" y="93"/>
                    <a:pt x="8" y="93"/>
                    <a:pt x="9" y="93"/>
                  </a:cubicBezTo>
                  <a:cubicBezTo>
                    <a:pt x="22" y="93"/>
                    <a:pt x="34" y="88"/>
                    <a:pt x="42" y="79"/>
                  </a:cubicBezTo>
                  <a:cubicBezTo>
                    <a:pt x="37" y="74"/>
                    <a:pt x="32" y="68"/>
                    <a:pt x="29" y="62"/>
                  </a:cubicBezTo>
                  <a:moveTo>
                    <a:pt x="11" y="0"/>
                  </a:moveTo>
                  <a:cubicBezTo>
                    <a:pt x="10" y="0"/>
                    <a:pt x="10" y="0"/>
                    <a:pt x="9" y="0"/>
                  </a:cubicBezTo>
                  <a:cubicBezTo>
                    <a:pt x="6" y="0"/>
                    <a:pt x="4" y="0"/>
                    <a:pt x="1" y="1"/>
                  </a:cubicBezTo>
                  <a:cubicBezTo>
                    <a:pt x="19" y="8"/>
                    <a:pt x="31" y="26"/>
                    <a:pt x="31" y="46"/>
                  </a:cubicBezTo>
                  <a:cubicBezTo>
                    <a:pt x="32" y="45"/>
                    <a:pt x="34" y="44"/>
                    <a:pt x="35" y="43"/>
                  </a:cubicBezTo>
                  <a:cubicBezTo>
                    <a:pt x="38" y="41"/>
                    <a:pt x="41" y="40"/>
                    <a:pt x="44" y="40"/>
                  </a:cubicBezTo>
                  <a:cubicBezTo>
                    <a:pt x="49" y="40"/>
                    <a:pt x="52" y="44"/>
                    <a:pt x="56" y="50"/>
                  </a:cubicBezTo>
                  <a:cubicBezTo>
                    <a:pt x="56" y="49"/>
                    <a:pt x="56" y="48"/>
                    <a:pt x="56" y="47"/>
                  </a:cubicBezTo>
                  <a:cubicBezTo>
                    <a:pt x="56" y="47"/>
                    <a:pt x="56" y="47"/>
                    <a:pt x="56" y="47"/>
                  </a:cubicBezTo>
                  <a:cubicBezTo>
                    <a:pt x="56" y="47"/>
                    <a:pt x="56" y="47"/>
                    <a:pt x="56" y="47"/>
                  </a:cubicBezTo>
                  <a:cubicBezTo>
                    <a:pt x="55" y="23"/>
                    <a:pt x="36" y="0"/>
                    <a:pt x="11" y="0"/>
                  </a:cubicBezTo>
                </a:path>
              </a:pathLst>
            </a:custGeom>
            <a:solidFill>
              <a:srgbClr val="D0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5" name="Freeform 325"/>
            <p:cNvSpPr>
              <a:spLocks/>
            </p:cNvSpPr>
            <p:nvPr/>
          </p:nvSpPr>
          <p:spPr bwMode="auto">
            <a:xfrm>
              <a:off x="703412" y="1914873"/>
              <a:ext cx="455613" cy="458788"/>
            </a:xfrm>
            <a:custGeom>
              <a:avLst/>
              <a:gdLst>
                <a:gd name="T0" fmla="*/ 101 w 107"/>
                <a:gd name="T1" fmla="*/ 54 h 108"/>
                <a:gd name="T2" fmla="*/ 54 w 107"/>
                <a:gd name="T3" fmla="*/ 100 h 108"/>
                <a:gd name="T4" fmla="*/ 7 w 107"/>
                <a:gd name="T5" fmla="*/ 54 h 108"/>
                <a:gd name="T6" fmla="*/ 54 w 107"/>
                <a:gd name="T7" fmla="*/ 7 h 108"/>
                <a:gd name="T8" fmla="*/ 101 w 107"/>
                <a:gd name="T9" fmla="*/ 54 h 108"/>
                <a:gd name="T10" fmla="*/ 107 w 107"/>
                <a:gd name="T11" fmla="*/ 54 h 108"/>
                <a:gd name="T12" fmla="*/ 54 w 107"/>
                <a:gd name="T13" fmla="*/ 1 h 108"/>
                <a:gd name="T14" fmla="*/ 1 w 107"/>
                <a:gd name="T15" fmla="*/ 54 h 108"/>
                <a:gd name="T16" fmla="*/ 54 w 107"/>
                <a:gd name="T17" fmla="*/ 106 h 108"/>
                <a:gd name="T18" fmla="*/ 107 w 107"/>
                <a:gd name="T19" fmla="*/ 54 h 108"/>
                <a:gd name="T20" fmla="*/ 101 w 107"/>
                <a:gd name="T21"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108">
                  <a:moveTo>
                    <a:pt x="101" y="54"/>
                  </a:moveTo>
                  <a:cubicBezTo>
                    <a:pt x="100" y="80"/>
                    <a:pt x="80" y="99"/>
                    <a:pt x="54" y="100"/>
                  </a:cubicBezTo>
                  <a:cubicBezTo>
                    <a:pt x="28" y="101"/>
                    <a:pt x="8" y="78"/>
                    <a:pt x="7" y="54"/>
                  </a:cubicBezTo>
                  <a:cubicBezTo>
                    <a:pt x="6" y="27"/>
                    <a:pt x="29" y="8"/>
                    <a:pt x="54" y="7"/>
                  </a:cubicBezTo>
                  <a:cubicBezTo>
                    <a:pt x="80" y="6"/>
                    <a:pt x="100" y="29"/>
                    <a:pt x="101" y="54"/>
                  </a:cubicBezTo>
                  <a:cubicBezTo>
                    <a:pt x="101" y="58"/>
                    <a:pt x="107" y="58"/>
                    <a:pt x="107" y="54"/>
                  </a:cubicBezTo>
                  <a:cubicBezTo>
                    <a:pt x="106" y="24"/>
                    <a:pt x="84" y="2"/>
                    <a:pt x="54" y="1"/>
                  </a:cubicBezTo>
                  <a:cubicBezTo>
                    <a:pt x="24" y="0"/>
                    <a:pt x="2" y="26"/>
                    <a:pt x="1" y="54"/>
                  </a:cubicBezTo>
                  <a:cubicBezTo>
                    <a:pt x="0" y="83"/>
                    <a:pt x="26" y="105"/>
                    <a:pt x="54" y="106"/>
                  </a:cubicBezTo>
                  <a:cubicBezTo>
                    <a:pt x="84" y="108"/>
                    <a:pt x="106" y="82"/>
                    <a:pt x="107" y="54"/>
                  </a:cubicBezTo>
                  <a:cubicBezTo>
                    <a:pt x="107" y="50"/>
                    <a:pt x="101" y="50"/>
                    <a:pt x="101" y="5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6" name="Freeform 326"/>
            <p:cNvSpPr>
              <a:spLocks/>
            </p:cNvSpPr>
            <p:nvPr/>
          </p:nvSpPr>
          <p:spPr bwMode="auto">
            <a:xfrm>
              <a:off x="771675" y="1991073"/>
              <a:ext cx="93663" cy="195263"/>
            </a:xfrm>
            <a:custGeom>
              <a:avLst/>
              <a:gdLst>
                <a:gd name="T0" fmla="*/ 16 w 22"/>
                <a:gd name="T1" fmla="*/ 3 h 46"/>
                <a:gd name="T2" fmla="*/ 0 w 22"/>
                <a:gd name="T3" fmla="*/ 42 h 46"/>
                <a:gd name="T4" fmla="*/ 7 w 22"/>
                <a:gd name="T5" fmla="*/ 42 h 46"/>
                <a:gd name="T6" fmla="*/ 19 w 22"/>
                <a:gd name="T7" fmla="*/ 8 h 46"/>
                <a:gd name="T8" fmla="*/ 16 w 22"/>
                <a:gd name="T9" fmla="*/ 3 h 46"/>
              </a:gdLst>
              <a:ahLst/>
              <a:cxnLst>
                <a:cxn ang="0">
                  <a:pos x="T0" y="T1"/>
                </a:cxn>
                <a:cxn ang="0">
                  <a:pos x="T2" y="T3"/>
                </a:cxn>
                <a:cxn ang="0">
                  <a:pos x="T4" y="T5"/>
                </a:cxn>
                <a:cxn ang="0">
                  <a:pos x="T6" y="T7"/>
                </a:cxn>
                <a:cxn ang="0">
                  <a:pos x="T8" y="T9"/>
                </a:cxn>
              </a:cxnLst>
              <a:rect l="0" t="0" r="r" b="b"/>
              <a:pathLst>
                <a:path w="22" h="46">
                  <a:moveTo>
                    <a:pt x="16" y="3"/>
                  </a:moveTo>
                  <a:cubicBezTo>
                    <a:pt x="4" y="11"/>
                    <a:pt x="0" y="28"/>
                    <a:pt x="0" y="42"/>
                  </a:cubicBezTo>
                  <a:cubicBezTo>
                    <a:pt x="1" y="46"/>
                    <a:pt x="7" y="46"/>
                    <a:pt x="7" y="42"/>
                  </a:cubicBezTo>
                  <a:cubicBezTo>
                    <a:pt x="6" y="31"/>
                    <a:pt x="9" y="15"/>
                    <a:pt x="19" y="8"/>
                  </a:cubicBezTo>
                  <a:cubicBezTo>
                    <a:pt x="22" y="6"/>
                    <a:pt x="19" y="0"/>
                    <a:pt x="16"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7" name="Freeform 327"/>
            <p:cNvSpPr>
              <a:spLocks/>
            </p:cNvSpPr>
            <p:nvPr/>
          </p:nvSpPr>
          <p:spPr bwMode="auto">
            <a:xfrm>
              <a:off x="805012" y="2216498"/>
              <a:ext cx="42863" cy="50800"/>
            </a:xfrm>
            <a:custGeom>
              <a:avLst/>
              <a:gdLst>
                <a:gd name="T0" fmla="*/ 0 w 10"/>
                <a:gd name="T1" fmla="*/ 4 h 12"/>
                <a:gd name="T2" fmla="*/ 1 w 10"/>
                <a:gd name="T3" fmla="*/ 8 h 12"/>
                <a:gd name="T4" fmla="*/ 3 w 10"/>
                <a:gd name="T5" fmla="*/ 9 h 12"/>
                <a:gd name="T6" fmla="*/ 7 w 10"/>
                <a:gd name="T7" fmla="*/ 5 h 12"/>
                <a:gd name="T8" fmla="*/ 6 w 10"/>
                <a:gd name="T9" fmla="*/ 4 h 12"/>
                <a:gd name="T10" fmla="*/ 6 w 10"/>
                <a:gd name="T11" fmla="*/ 4 h 12"/>
                <a:gd name="T12" fmla="*/ 0 w 10"/>
                <a:gd name="T13" fmla="*/ 4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0" y="4"/>
                  </a:moveTo>
                  <a:cubicBezTo>
                    <a:pt x="0" y="6"/>
                    <a:pt x="1" y="7"/>
                    <a:pt x="1" y="8"/>
                  </a:cubicBezTo>
                  <a:cubicBezTo>
                    <a:pt x="2" y="8"/>
                    <a:pt x="3" y="9"/>
                    <a:pt x="3" y="9"/>
                  </a:cubicBezTo>
                  <a:cubicBezTo>
                    <a:pt x="6" y="12"/>
                    <a:pt x="10" y="8"/>
                    <a:pt x="7" y="5"/>
                  </a:cubicBezTo>
                  <a:cubicBezTo>
                    <a:pt x="7" y="5"/>
                    <a:pt x="7" y="4"/>
                    <a:pt x="6" y="4"/>
                  </a:cubicBezTo>
                  <a:cubicBezTo>
                    <a:pt x="6" y="4"/>
                    <a:pt x="6" y="4"/>
                    <a:pt x="6" y="4"/>
                  </a:cubicBezTo>
                  <a:cubicBezTo>
                    <a:pt x="6" y="0"/>
                    <a:pt x="0" y="0"/>
                    <a:pt x="0" y="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8" name="Freeform 328"/>
            <p:cNvSpPr>
              <a:spLocks/>
            </p:cNvSpPr>
            <p:nvPr/>
          </p:nvSpPr>
          <p:spPr bwMode="auto">
            <a:xfrm>
              <a:off x="908200" y="1737073"/>
              <a:ext cx="717550" cy="271463"/>
            </a:xfrm>
            <a:custGeom>
              <a:avLst/>
              <a:gdLst>
                <a:gd name="T0" fmla="*/ 8 w 169"/>
                <a:gd name="T1" fmla="*/ 61 h 64"/>
                <a:gd name="T2" fmla="*/ 165 w 169"/>
                <a:gd name="T3" fmla="*/ 11 h 64"/>
                <a:gd name="T4" fmla="*/ 165 w 169"/>
                <a:gd name="T5" fmla="*/ 5 h 64"/>
                <a:gd name="T6" fmla="*/ 2 w 169"/>
                <a:gd name="T7" fmla="*/ 58 h 64"/>
                <a:gd name="T8" fmla="*/ 8 w 169"/>
                <a:gd name="T9" fmla="*/ 61 h 64"/>
              </a:gdLst>
              <a:ahLst/>
              <a:cxnLst>
                <a:cxn ang="0">
                  <a:pos x="T0" y="T1"/>
                </a:cxn>
                <a:cxn ang="0">
                  <a:pos x="T2" y="T3"/>
                </a:cxn>
                <a:cxn ang="0">
                  <a:pos x="T4" y="T5"/>
                </a:cxn>
                <a:cxn ang="0">
                  <a:pos x="T6" y="T7"/>
                </a:cxn>
                <a:cxn ang="0">
                  <a:pos x="T8" y="T9"/>
                </a:cxn>
              </a:cxnLst>
              <a:rect l="0" t="0" r="r" b="b"/>
              <a:pathLst>
                <a:path w="169" h="64">
                  <a:moveTo>
                    <a:pt x="8" y="61"/>
                  </a:moveTo>
                  <a:cubicBezTo>
                    <a:pt x="44" y="13"/>
                    <a:pt x="109" y="6"/>
                    <a:pt x="165" y="11"/>
                  </a:cubicBezTo>
                  <a:cubicBezTo>
                    <a:pt x="169" y="12"/>
                    <a:pt x="169" y="6"/>
                    <a:pt x="165" y="5"/>
                  </a:cubicBezTo>
                  <a:cubicBezTo>
                    <a:pt x="106" y="0"/>
                    <a:pt x="40" y="8"/>
                    <a:pt x="2" y="58"/>
                  </a:cubicBezTo>
                  <a:cubicBezTo>
                    <a:pt x="0" y="61"/>
                    <a:pt x="5" y="64"/>
                    <a:pt x="8" y="6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9" name="Freeform 329"/>
            <p:cNvSpPr>
              <a:spLocks/>
            </p:cNvSpPr>
            <p:nvPr/>
          </p:nvSpPr>
          <p:spPr bwMode="auto">
            <a:xfrm>
              <a:off x="644675" y="2143473"/>
              <a:ext cx="185738" cy="200025"/>
            </a:xfrm>
            <a:custGeom>
              <a:avLst/>
              <a:gdLst>
                <a:gd name="T0" fmla="*/ 0 w 44"/>
                <a:gd name="T1" fmla="*/ 39 h 47"/>
                <a:gd name="T2" fmla="*/ 11 w 44"/>
                <a:gd name="T3" fmla="*/ 25 h 47"/>
                <a:gd name="T4" fmla="*/ 42 w 44"/>
                <a:gd name="T5" fmla="*/ 21 h 47"/>
                <a:gd name="T6" fmla="*/ 24 w 44"/>
                <a:gd name="T7" fmla="*/ 47 h 47"/>
                <a:gd name="T8" fmla="*/ 0 w 44"/>
                <a:gd name="T9" fmla="*/ 39 h 47"/>
              </a:gdLst>
              <a:ahLst/>
              <a:cxnLst>
                <a:cxn ang="0">
                  <a:pos x="T0" y="T1"/>
                </a:cxn>
                <a:cxn ang="0">
                  <a:pos x="T2" y="T3"/>
                </a:cxn>
                <a:cxn ang="0">
                  <a:pos x="T4" y="T5"/>
                </a:cxn>
                <a:cxn ang="0">
                  <a:pos x="T6" y="T7"/>
                </a:cxn>
                <a:cxn ang="0">
                  <a:pos x="T8" y="T9"/>
                </a:cxn>
              </a:cxnLst>
              <a:rect l="0" t="0" r="r" b="b"/>
              <a:pathLst>
                <a:path w="44" h="47">
                  <a:moveTo>
                    <a:pt x="0" y="39"/>
                  </a:moveTo>
                  <a:cubicBezTo>
                    <a:pt x="8" y="37"/>
                    <a:pt x="10" y="32"/>
                    <a:pt x="11" y="25"/>
                  </a:cubicBezTo>
                  <a:cubicBezTo>
                    <a:pt x="15" y="10"/>
                    <a:pt x="37" y="0"/>
                    <a:pt x="42" y="21"/>
                  </a:cubicBezTo>
                  <a:cubicBezTo>
                    <a:pt x="44" y="31"/>
                    <a:pt x="31" y="41"/>
                    <a:pt x="24" y="47"/>
                  </a:cubicBezTo>
                  <a:cubicBezTo>
                    <a:pt x="0" y="39"/>
                    <a:pt x="0" y="39"/>
                    <a:pt x="0" y="39"/>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0" name="Freeform 330"/>
            <p:cNvSpPr>
              <a:spLocks/>
            </p:cNvSpPr>
            <p:nvPr/>
          </p:nvSpPr>
          <p:spPr bwMode="auto">
            <a:xfrm>
              <a:off x="644675" y="2143473"/>
              <a:ext cx="185738" cy="200025"/>
            </a:xfrm>
            <a:custGeom>
              <a:avLst/>
              <a:gdLst>
                <a:gd name="T0" fmla="*/ 0 w 44"/>
                <a:gd name="T1" fmla="*/ 39 h 47"/>
                <a:gd name="T2" fmla="*/ 11 w 44"/>
                <a:gd name="T3" fmla="*/ 25 h 47"/>
                <a:gd name="T4" fmla="*/ 42 w 44"/>
                <a:gd name="T5" fmla="*/ 21 h 47"/>
                <a:gd name="T6" fmla="*/ 24 w 44"/>
                <a:gd name="T7" fmla="*/ 47 h 47"/>
                <a:gd name="T8" fmla="*/ 0 w 44"/>
                <a:gd name="T9" fmla="*/ 39 h 47"/>
              </a:gdLst>
              <a:ahLst/>
              <a:cxnLst>
                <a:cxn ang="0">
                  <a:pos x="T0" y="T1"/>
                </a:cxn>
                <a:cxn ang="0">
                  <a:pos x="T2" y="T3"/>
                </a:cxn>
                <a:cxn ang="0">
                  <a:pos x="T4" y="T5"/>
                </a:cxn>
                <a:cxn ang="0">
                  <a:pos x="T6" y="T7"/>
                </a:cxn>
                <a:cxn ang="0">
                  <a:pos x="T8" y="T9"/>
                </a:cxn>
              </a:cxnLst>
              <a:rect l="0" t="0" r="r" b="b"/>
              <a:pathLst>
                <a:path w="44" h="47">
                  <a:moveTo>
                    <a:pt x="0" y="39"/>
                  </a:moveTo>
                  <a:cubicBezTo>
                    <a:pt x="8" y="37"/>
                    <a:pt x="10" y="32"/>
                    <a:pt x="11" y="25"/>
                  </a:cubicBezTo>
                  <a:cubicBezTo>
                    <a:pt x="15" y="10"/>
                    <a:pt x="37" y="0"/>
                    <a:pt x="42" y="21"/>
                  </a:cubicBezTo>
                  <a:cubicBezTo>
                    <a:pt x="44" y="31"/>
                    <a:pt x="31" y="41"/>
                    <a:pt x="24" y="47"/>
                  </a:cubicBezTo>
                  <a:cubicBezTo>
                    <a:pt x="0" y="39"/>
                    <a:pt x="0" y="39"/>
                    <a:pt x="0" y="39"/>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1" name="Freeform 331"/>
            <p:cNvSpPr>
              <a:spLocks/>
            </p:cNvSpPr>
            <p:nvPr/>
          </p:nvSpPr>
          <p:spPr bwMode="auto">
            <a:xfrm>
              <a:off x="635150" y="2170461"/>
              <a:ext cx="200025" cy="185738"/>
            </a:xfrm>
            <a:custGeom>
              <a:avLst/>
              <a:gdLst>
                <a:gd name="T0" fmla="*/ 3 w 47"/>
                <a:gd name="T1" fmla="*/ 35 h 44"/>
                <a:gd name="T2" fmla="*/ 25 w 47"/>
                <a:gd name="T3" fmla="*/ 6 h 44"/>
                <a:gd name="T4" fmla="*/ 42 w 47"/>
                <a:gd name="T5" fmla="*/ 17 h 44"/>
                <a:gd name="T6" fmla="*/ 25 w 47"/>
                <a:gd name="T7" fmla="*/ 40 h 44"/>
                <a:gd name="T8" fmla="*/ 28 w 47"/>
                <a:gd name="T9" fmla="*/ 42 h 44"/>
                <a:gd name="T10" fmla="*/ 45 w 47"/>
                <a:gd name="T11" fmla="*/ 19 h 44"/>
                <a:gd name="T12" fmla="*/ 37 w 47"/>
                <a:gd name="T13" fmla="*/ 2 h 44"/>
                <a:gd name="T14" fmla="*/ 19 w 47"/>
                <a:gd name="T15" fmla="*/ 7 h 44"/>
                <a:gd name="T16" fmla="*/ 2 w 47"/>
                <a:gd name="T17" fmla="*/ 32 h 44"/>
                <a:gd name="T18" fmla="*/ 3 w 47"/>
                <a:gd name="T19" fmla="*/ 3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4">
                  <a:moveTo>
                    <a:pt x="3" y="35"/>
                  </a:moveTo>
                  <a:cubicBezTo>
                    <a:pt x="17" y="30"/>
                    <a:pt x="13" y="14"/>
                    <a:pt x="25" y="6"/>
                  </a:cubicBezTo>
                  <a:cubicBezTo>
                    <a:pt x="34" y="1"/>
                    <a:pt x="41" y="8"/>
                    <a:pt x="42" y="17"/>
                  </a:cubicBezTo>
                  <a:cubicBezTo>
                    <a:pt x="44" y="26"/>
                    <a:pt x="31" y="35"/>
                    <a:pt x="25" y="40"/>
                  </a:cubicBezTo>
                  <a:cubicBezTo>
                    <a:pt x="24" y="41"/>
                    <a:pt x="26" y="44"/>
                    <a:pt x="28" y="42"/>
                  </a:cubicBezTo>
                  <a:cubicBezTo>
                    <a:pt x="34" y="36"/>
                    <a:pt x="43" y="29"/>
                    <a:pt x="45" y="19"/>
                  </a:cubicBezTo>
                  <a:cubicBezTo>
                    <a:pt x="47" y="13"/>
                    <a:pt x="43" y="5"/>
                    <a:pt x="37" y="2"/>
                  </a:cubicBezTo>
                  <a:cubicBezTo>
                    <a:pt x="30" y="0"/>
                    <a:pt x="24" y="2"/>
                    <a:pt x="19" y="7"/>
                  </a:cubicBezTo>
                  <a:cubicBezTo>
                    <a:pt x="11" y="14"/>
                    <a:pt x="13" y="28"/>
                    <a:pt x="2" y="32"/>
                  </a:cubicBezTo>
                  <a:cubicBezTo>
                    <a:pt x="0" y="32"/>
                    <a:pt x="1" y="35"/>
                    <a:pt x="3" y="3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2" name="Freeform 332"/>
            <p:cNvSpPr>
              <a:spLocks/>
            </p:cNvSpPr>
            <p:nvPr/>
          </p:nvSpPr>
          <p:spPr bwMode="auto">
            <a:xfrm>
              <a:off x="1009800" y="2118073"/>
              <a:ext cx="182563" cy="169863"/>
            </a:xfrm>
            <a:custGeom>
              <a:avLst/>
              <a:gdLst>
                <a:gd name="T0" fmla="*/ 43 w 43"/>
                <a:gd name="T1" fmla="*/ 32 h 40"/>
                <a:gd name="T2" fmla="*/ 27 w 43"/>
                <a:gd name="T3" fmla="*/ 8 h 40"/>
                <a:gd name="T4" fmla="*/ 15 w 43"/>
                <a:gd name="T5" fmla="*/ 0 h 40"/>
                <a:gd name="T6" fmla="*/ 2 w 43"/>
                <a:gd name="T7" fmla="*/ 14 h 40"/>
                <a:gd name="T8" fmla="*/ 19 w 43"/>
                <a:gd name="T9" fmla="*/ 40 h 40"/>
                <a:gd name="T10" fmla="*/ 43 w 43"/>
                <a:gd name="T11" fmla="*/ 32 h 40"/>
              </a:gdLst>
              <a:ahLst/>
              <a:cxnLst>
                <a:cxn ang="0">
                  <a:pos x="T0" y="T1"/>
                </a:cxn>
                <a:cxn ang="0">
                  <a:pos x="T2" y="T3"/>
                </a:cxn>
                <a:cxn ang="0">
                  <a:pos x="T4" y="T5"/>
                </a:cxn>
                <a:cxn ang="0">
                  <a:pos x="T6" y="T7"/>
                </a:cxn>
                <a:cxn ang="0">
                  <a:pos x="T8" y="T9"/>
                </a:cxn>
                <a:cxn ang="0">
                  <a:pos x="T10" y="T11"/>
                </a:cxn>
              </a:cxnLst>
              <a:rect l="0" t="0" r="r" b="b"/>
              <a:pathLst>
                <a:path w="43" h="40">
                  <a:moveTo>
                    <a:pt x="43" y="32"/>
                  </a:moveTo>
                  <a:cubicBezTo>
                    <a:pt x="33" y="29"/>
                    <a:pt x="32" y="15"/>
                    <a:pt x="27" y="8"/>
                  </a:cubicBezTo>
                  <a:cubicBezTo>
                    <a:pt x="24" y="4"/>
                    <a:pt x="20" y="0"/>
                    <a:pt x="15" y="0"/>
                  </a:cubicBezTo>
                  <a:cubicBezTo>
                    <a:pt x="9" y="1"/>
                    <a:pt x="3" y="8"/>
                    <a:pt x="2" y="14"/>
                  </a:cubicBezTo>
                  <a:cubicBezTo>
                    <a:pt x="0" y="24"/>
                    <a:pt x="13" y="34"/>
                    <a:pt x="19" y="40"/>
                  </a:cubicBezTo>
                  <a:cubicBezTo>
                    <a:pt x="43" y="32"/>
                    <a:pt x="43" y="32"/>
                    <a:pt x="43" y="32"/>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3" name="Freeform 333"/>
            <p:cNvSpPr>
              <a:spLocks/>
            </p:cNvSpPr>
            <p:nvPr/>
          </p:nvSpPr>
          <p:spPr bwMode="auto">
            <a:xfrm>
              <a:off x="962175" y="2067273"/>
              <a:ext cx="242888" cy="230188"/>
            </a:xfrm>
            <a:custGeom>
              <a:avLst/>
              <a:gdLst>
                <a:gd name="T0" fmla="*/ 55 w 57"/>
                <a:gd name="T1" fmla="*/ 42 h 54"/>
                <a:gd name="T2" fmla="*/ 19 w 57"/>
                <a:gd name="T3" fmla="*/ 14 h 54"/>
                <a:gd name="T4" fmla="*/ 29 w 57"/>
                <a:gd name="T5" fmla="*/ 53 h 54"/>
                <a:gd name="T6" fmla="*/ 31 w 57"/>
                <a:gd name="T7" fmla="*/ 51 h 54"/>
                <a:gd name="T8" fmla="*/ 17 w 57"/>
                <a:gd name="T9" fmla="*/ 36 h 54"/>
                <a:gd name="T10" fmla="*/ 17 w 57"/>
                <a:gd name="T11" fmla="*/ 21 h 54"/>
                <a:gd name="T12" fmla="*/ 23 w 57"/>
                <a:gd name="T13" fmla="*/ 15 h 54"/>
                <a:gd name="T14" fmla="*/ 36 w 57"/>
                <a:gd name="T15" fmla="*/ 21 h 54"/>
                <a:gd name="T16" fmla="*/ 54 w 57"/>
                <a:gd name="T17" fmla="*/ 45 h 54"/>
                <a:gd name="T18" fmla="*/ 55 w 57"/>
                <a:gd name="T19"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4">
                  <a:moveTo>
                    <a:pt x="55" y="42"/>
                  </a:moveTo>
                  <a:cubicBezTo>
                    <a:pt x="41" y="37"/>
                    <a:pt x="40" y="0"/>
                    <a:pt x="19" y="14"/>
                  </a:cubicBezTo>
                  <a:cubicBezTo>
                    <a:pt x="0" y="26"/>
                    <a:pt x="19" y="43"/>
                    <a:pt x="29" y="53"/>
                  </a:cubicBezTo>
                  <a:cubicBezTo>
                    <a:pt x="30" y="54"/>
                    <a:pt x="33" y="52"/>
                    <a:pt x="31" y="51"/>
                  </a:cubicBezTo>
                  <a:cubicBezTo>
                    <a:pt x="26" y="46"/>
                    <a:pt x="21" y="41"/>
                    <a:pt x="17" y="36"/>
                  </a:cubicBezTo>
                  <a:cubicBezTo>
                    <a:pt x="13" y="31"/>
                    <a:pt x="14" y="26"/>
                    <a:pt x="17" y="21"/>
                  </a:cubicBezTo>
                  <a:cubicBezTo>
                    <a:pt x="18" y="18"/>
                    <a:pt x="20" y="17"/>
                    <a:pt x="23" y="15"/>
                  </a:cubicBezTo>
                  <a:cubicBezTo>
                    <a:pt x="29" y="11"/>
                    <a:pt x="33" y="16"/>
                    <a:pt x="36" y="21"/>
                  </a:cubicBezTo>
                  <a:cubicBezTo>
                    <a:pt x="43" y="29"/>
                    <a:pt x="43" y="41"/>
                    <a:pt x="54" y="45"/>
                  </a:cubicBezTo>
                  <a:cubicBezTo>
                    <a:pt x="56" y="46"/>
                    <a:pt x="57" y="43"/>
                    <a:pt x="55" y="4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4" name="Freeform 334"/>
            <p:cNvSpPr>
              <a:spLocks/>
            </p:cNvSpPr>
            <p:nvPr/>
          </p:nvSpPr>
          <p:spPr bwMode="auto">
            <a:xfrm>
              <a:off x="622450" y="2326036"/>
              <a:ext cx="119063" cy="55563"/>
            </a:xfrm>
            <a:custGeom>
              <a:avLst/>
              <a:gdLst>
                <a:gd name="T0" fmla="*/ 18 w 28"/>
                <a:gd name="T1" fmla="*/ 0 h 13"/>
                <a:gd name="T2" fmla="*/ 3 w 28"/>
                <a:gd name="T3" fmla="*/ 7 h 13"/>
                <a:gd name="T4" fmla="*/ 0 w 28"/>
                <a:gd name="T5" fmla="*/ 6 h 13"/>
                <a:gd name="T6" fmla="*/ 1 w 28"/>
                <a:gd name="T7" fmla="*/ 8 h 13"/>
                <a:gd name="T8" fmla="*/ 10 w 28"/>
                <a:gd name="T9" fmla="*/ 13 h 13"/>
                <a:gd name="T10" fmla="*/ 28 w 28"/>
                <a:gd name="T11" fmla="*/ 4 h 13"/>
                <a:gd name="T12" fmla="*/ 28 w 28"/>
                <a:gd name="T13" fmla="*/ 4 h 13"/>
                <a:gd name="T14" fmla="*/ 18 w 28"/>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3">
                  <a:moveTo>
                    <a:pt x="18" y="0"/>
                  </a:moveTo>
                  <a:cubicBezTo>
                    <a:pt x="13" y="4"/>
                    <a:pt x="7" y="7"/>
                    <a:pt x="3" y="7"/>
                  </a:cubicBezTo>
                  <a:cubicBezTo>
                    <a:pt x="2" y="7"/>
                    <a:pt x="1" y="7"/>
                    <a:pt x="0" y="6"/>
                  </a:cubicBezTo>
                  <a:cubicBezTo>
                    <a:pt x="0" y="7"/>
                    <a:pt x="0" y="7"/>
                    <a:pt x="1" y="8"/>
                  </a:cubicBezTo>
                  <a:cubicBezTo>
                    <a:pt x="3" y="12"/>
                    <a:pt x="7" y="13"/>
                    <a:pt x="10" y="13"/>
                  </a:cubicBezTo>
                  <a:cubicBezTo>
                    <a:pt x="16" y="13"/>
                    <a:pt x="23" y="9"/>
                    <a:pt x="28" y="4"/>
                  </a:cubicBezTo>
                  <a:cubicBezTo>
                    <a:pt x="28" y="4"/>
                    <a:pt x="28" y="4"/>
                    <a:pt x="28" y="4"/>
                  </a:cubicBezTo>
                  <a:cubicBezTo>
                    <a:pt x="18" y="0"/>
                    <a:pt x="18" y="0"/>
                    <a:pt x="18"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5" name="Freeform 335"/>
            <p:cNvSpPr>
              <a:spLocks/>
            </p:cNvSpPr>
            <p:nvPr/>
          </p:nvSpPr>
          <p:spPr bwMode="auto">
            <a:xfrm>
              <a:off x="614512" y="2343498"/>
              <a:ext cx="127000" cy="42863"/>
            </a:xfrm>
            <a:custGeom>
              <a:avLst/>
              <a:gdLst>
                <a:gd name="T0" fmla="*/ 0 w 30"/>
                <a:gd name="T1" fmla="*/ 0 h 10"/>
                <a:gd name="T2" fmla="*/ 1 w 30"/>
                <a:gd name="T3" fmla="*/ 3 h 10"/>
                <a:gd name="T4" fmla="*/ 11 w 30"/>
                <a:gd name="T5" fmla="*/ 10 h 10"/>
                <a:gd name="T6" fmla="*/ 30 w 30"/>
                <a:gd name="T7" fmla="*/ 1 h 10"/>
                <a:gd name="T8" fmla="*/ 30 w 30"/>
                <a:gd name="T9" fmla="*/ 0 h 10"/>
                <a:gd name="T10" fmla="*/ 12 w 30"/>
                <a:gd name="T11" fmla="*/ 9 h 10"/>
                <a:gd name="T12" fmla="*/ 3 w 30"/>
                <a:gd name="T13" fmla="*/ 4 h 10"/>
                <a:gd name="T14" fmla="*/ 2 w 30"/>
                <a:gd name="T15" fmla="*/ 2 h 10"/>
                <a:gd name="T16" fmla="*/ 0 w 30"/>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0">
                  <a:moveTo>
                    <a:pt x="0" y="0"/>
                  </a:moveTo>
                  <a:cubicBezTo>
                    <a:pt x="1" y="3"/>
                    <a:pt x="1" y="3"/>
                    <a:pt x="1" y="3"/>
                  </a:cubicBezTo>
                  <a:cubicBezTo>
                    <a:pt x="3" y="8"/>
                    <a:pt x="7" y="10"/>
                    <a:pt x="11" y="10"/>
                  </a:cubicBezTo>
                  <a:cubicBezTo>
                    <a:pt x="17" y="10"/>
                    <a:pt x="24" y="5"/>
                    <a:pt x="30" y="1"/>
                  </a:cubicBezTo>
                  <a:cubicBezTo>
                    <a:pt x="30" y="1"/>
                    <a:pt x="30" y="0"/>
                    <a:pt x="30" y="0"/>
                  </a:cubicBezTo>
                  <a:cubicBezTo>
                    <a:pt x="25" y="5"/>
                    <a:pt x="18" y="9"/>
                    <a:pt x="12" y="9"/>
                  </a:cubicBezTo>
                  <a:cubicBezTo>
                    <a:pt x="9" y="9"/>
                    <a:pt x="5" y="8"/>
                    <a:pt x="3" y="4"/>
                  </a:cubicBezTo>
                  <a:cubicBezTo>
                    <a:pt x="2" y="3"/>
                    <a:pt x="2" y="3"/>
                    <a:pt x="2" y="2"/>
                  </a:cubicBezTo>
                  <a:cubicBezTo>
                    <a:pt x="1" y="2"/>
                    <a:pt x="1"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6" name="Freeform 336"/>
            <p:cNvSpPr>
              <a:spLocks/>
            </p:cNvSpPr>
            <p:nvPr/>
          </p:nvSpPr>
          <p:spPr bwMode="auto">
            <a:xfrm>
              <a:off x="700237" y="2195861"/>
              <a:ext cx="122238" cy="147638"/>
            </a:xfrm>
            <a:custGeom>
              <a:avLst/>
              <a:gdLst>
                <a:gd name="T0" fmla="*/ 21 w 29"/>
                <a:gd name="T1" fmla="*/ 0 h 35"/>
                <a:gd name="T2" fmla="*/ 8 w 29"/>
                <a:gd name="T3" fmla="*/ 25 h 35"/>
                <a:gd name="T4" fmla="*/ 0 w 29"/>
                <a:gd name="T5" fmla="*/ 31 h 35"/>
                <a:gd name="T6" fmla="*/ 10 w 29"/>
                <a:gd name="T7" fmla="*/ 35 h 35"/>
                <a:gd name="T8" fmla="*/ 10 w 29"/>
                <a:gd name="T9" fmla="*/ 34 h 35"/>
                <a:gd name="T10" fmla="*/ 27 w 29"/>
                <a:gd name="T11" fmla="*/ 11 h 35"/>
                <a:gd name="T12" fmla="*/ 21 w 29"/>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29" h="35">
                  <a:moveTo>
                    <a:pt x="21" y="0"/>
                  </a:moveTo>
                  <a:cubicBezTo>
                    <a:pt x="20" y="10"/>
                    <a:pt x="14" y="18"/>
                    <a:pt x="8" y="25"/>
                  </a:cubicBezTo>
                  <a:cubicBezTo>
                    <a:pt x="6" y="26"/>
                    <a:pt x="4" y="29"/>
                    <a:pt x="0" y="31"/>
                  </a:cubicBezTo>
                  <a:cubicBezTo>
                    <a:pt x="10" y="35"/>
                    <a:pt x="10" y="35"/>
                    <a:pt x="10" y="35"/>
                  </a:cubicBezTo>
                  <a:cubicBezTo>
                    <a:pt x="10" y="34"/>
                    <a:pt x="10" y="34"/>
                    <a:pt x="10" y="34"/>
                  </a:cubicBezTo>
                  <a:cubicBezTo>
                    <a:pt x="16" y="29"/>
                    <a:pt x="29" y="20"/>
                    <a:pt x="27" y="11"/>
                  </a:cubicBezTo>
                  <a:cubicBezTo>
                    <a:pt x="27" y="6"/>
                    <a:pt x="25" y="2"/>
                    <a:pt x="21"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7" name="Freeform 337"/>
            <p:cNvSpPr>
              <a:spLocks/>
            </p:cNvSpPr>
            <p:nvPr/>
          </p:nvSpPr>
          <p:spPr bwMode="auto">
            <a:xfrm>
              <a:off x="741512" y="2183161"/>
              <a:ext cx="80963" cy="165100"/>
            </a:xfrm>
            <a:custGeom>
              <a:avLst/>
              <a:gdLst>
                <a:gd name="T0" fmla="*/ 12 w 19"/>
                <a:gd name="T1" fmla="*/ 0 h 39"/>
                <a:gd name="T2" fmla="*/ 11 w 19"/>
                <a:gd name="T3" fmla="*/ 3 h 39"/>
                <a:gd name="T4" fmla="*/ 17 w 19"/>
                <a:gd name="T5" fmla="*/ 14 h 39"/>
                <a:gd name="T6" fmla="*/ 0 w 19"/>
                <a:gd name="T7" fmla="*/ 37 h 39"/>
                <a:gd name="T8" fmla="*/ 0 w 19"/>
                <a:gd name="T9" fmla="*/ 38 h 39"/>
                <a:gd name="T10" fmla="*/ 0 w 19"/>
                <a:gd name="T11" fmla="*/ 38 h 39"/>
                <a:gd name="T12" fmla="*/ 0 w 19"/>
                <a:gd name="T13" fmla="*/ 38 h 39"/>
                <a:gd name="T14" fmla="*/ 0 w 19"/>
                <a:gd name="T15" fmla="*/ 39 h 39"/>
                <a:gd name="T16" fmla="*/ 6 w 19"/>
                <a:gd name="T17" fmla="*/ 34 h 39"/>
                <a:gd name="T18" fmla="*/ 19 w 19"/>
                <a:gd name="T19" fmla="*/ 17 h 39"/>
                <a:gd name="T20" fmla="*/ 12 w 19"/>
                <a:gd name="T2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39">
                  <a:moveTo>
                    <a:pt x="12" y="0"/>
                  </a:moveTo>
                  <a:cubicBezTo>
                    <a:pt x="12" y="1"/>
                    <a:pt x="11" y="2"/>
                    <a:pt x="11" y="3"/>
                  </a:cubicBezTo>
                  <a:cubicBezTo>
                    <a:pt x="15" y="5"/>
                    <a:pt x="17" y="9"/>
                    <a:pt x="17" y="14"/>
                  </a:cubicBezTo>
                  <a:cubicBezTo>
                    <a:pt x="19" y="23"/>
                    <a:pt x="6" y="32"/>
                    <a:pt x="0" y="37"/>
                  </a:cubicBezTo>
                  <a:cubicBezTo>
                    <a:pt x="0" y="37"/>
                    <a:pt x="0" y="37"/>
                    <a:pt x="0" y="38"/>
                  </a:cubicBezTo>
                  <a:cubicBezTo>
                    <a:pt x="0" y="38"/>
                    <a:pt x="0" y="38"/>
                    <a:pt x="0" y="38"/>
                  </a:cubicBezTo>
                  <a:cubicBezTo>
                    <a:pt x="0" y="38"/>
                    <a:pt x="0" y="38"/>
                    <a:pt x="0" y="38"/>
                  </a:cubicBezTo>
                  <a:cubicBezTo>
                    <a:pt x="0" y="38"/>
                    <a:pt x="0" y="39"/>
                    <a:pt x="0" y="39"/>
                  </a:cubicBezTo>
                  <a:cubicBezTo>
                    <a:pt x="2" y="37"/>
                    <a:pt x="4" y="35"/>
                    <a:pt x="6" y="34"/>
                  </a:cubicBezTo>
                  <a:cubicBezTo>
                    <a:pt x="11" y="29"/>
                    <a:pt x="17" y="25"/>
                    <a:pt x="19" y="17"/>
                  </a:cubicBezTo>
                  <a:cubicBezTo>
                    <a:pt x="19" y="13"/>
                    <a:pt x="17" y="1"/>
                    <a:pt x="1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8" name="Freeform 338"/>
            <p:cNvSpPr>
              <a:spLocks/>
            </p:cNvSpPr>
            <p:nvPr/>
          </p:nvSpPr>
          <p:spPr bwMode="auto">
            <a:xfrm>
              <a:off x="614512" y="2340323"/>
              <a:ext cx="0" cy="317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0"/>
                    <a:pt x="0" y="0"/>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9" name="Freeform 339"/>
            <p:cNvSpPr>
              <a:spLocks/>
            </p:cNvSpPr>
            <p:nvPr/>
          </p:nvSpPr>
          <p:spPr bwMode="auto">
            <a:xfrm>
              <a:off x="1098700" y="2272061"/>
              <a:ext cx="106363" cy="53975"/>
            </a:xfrm>
            <a:custGeom>
              <a:avLst/>
              <a:gdLst>
                <a:gd name="T0" fmla="*/ 9 w 25"/>
                <a:gd name="T1" fmla="*/ 0 h 13"/>
                <a:gd name="T2" fmla="*/ 2 w 25"/>
                <a:gd name="T3" fmla="*/ 3 h 13"/>
                <a:gd name="T4" fmla="*/ 0 w 25"/>
                <a:gd name="T5" fmla="*/ 4 h 13"/>
                <a:gd name="T6" fmla="*/ 18 w 25"/>
                <a:gd name="T7" fmla="*/ 13 h 13"/>
                <a:gd name="T8" fmla="*/ 25 w 25"/>
                <a:gd name="T9" fmla="*/ 11 h 13"/>
                <a:gd name="T10" fmla="*/ 9 w 25"/>
                <a:gd name="T11" fmla="*/ 0 h 13"/>
              </a:gdLst>
              <a:ahLst/>
              <a:cxnLst>
                <a:cxn ang="0">
                  <a:pos x="T0" y="T1"/>
                </a:cxn>
                <a:cxn ang="0">
                  <a:pos x="T2" y="T3"/>
                </a:cxn>
                <a:cxn ang="0">
                  <a:pos x="T4" y="T5"/>
                </a:cxn>
                <a:cxn ang="0">
                  <a:pos x="T6" y="T7"/>
                </a:cxn>
                <a:cxn ang="0">
                  <a:pos x="T8" y="T9"/>
                </a:cxn>
                <a:cxn ang="0">
                  <a:pos x="T10" y="T11"/>
                </a:cxn>
              </a:cxnLst>
              <a:rect l="0" t="0" r="r" b="b"/>
              <a:pathLst>
                <a:path w="25" h="13">
                  <a:moveTo>
                    <a:pt x="9" y="0"/>
                  </a:moveTo>
                  <a:cubicBezTo>
                    <a:pt x="2" y="3"/>
                    <a:pt x="2" y="3"/>
                    <a:pt x="2" y="3"/>
                  </a:cubicBezTo>
                  <a:cubicBezTo>
                    <a:pt x="1" y="3"/>
                    <a:pt x="1" y="4"/>
                    <a:pt x="0" y="4"/>
                  </a:cubicBezTo>
                  <a:cubicBezTo>
                    <a:pt x="6" y="9"/>
                    <a:pt x="12" y="13"/>
                    <a:pt x="18" y="13"/>
                  </a:cubicBezTo>
                  <a:cubicBezTo>
                    <a:pt x="21" y="13"/>
                    <a:pt x="23" y="12"/>
                    <a:pt x="25" y="11"/>
                  </a:cubicBezTo>
                  <a:cubicBezTo>
                    <a:pt x="19" y="9"/>
                    <a:pt x="14" y="5"/>
                    <a:pt x="9"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0" name="Freeform 340"/>
            <p:cNvSpPr>
              <a:spLocks/>
            </p:cNvSpPr>
            <p:nvPr/>
          </p:nvSpPr>
          <p:spPr bwMode="auto">
            <a:xfrm>
              <a:off x="1098700" y="2287936"/>
              <a:ext cx="106363" cy="38100"/>
            </a:xfrm>
            <a:custGeom>
              <a:avLst/>
              <a:gdLst>
                <a:gd name="T0" fmla="*/ 0 w 25"/>
                <a:gd name="T1" fmla="*/ 0 h 9"/>
                <a:gd name="T2" fmla="*/ 0 w 25"/>
                <a:gd name="T3" fmla="*/ 0 h 9"/>
                <a:gd name="T4" fmla="*/ 1 w 25"/>
                <a:gd name="T5" fmla="*/ 1 h 9"/>
                <a:gd name="T6" fmla="*/ 17 w 25"/>
                <a:gd name="T7" fmla="*/ 9 h 9"/>
                <a:gd name="T8" fmla="*/ 25 w 25"/>
                <a:gd name="T9" fmla="*/ 7 h 9"/>
                <a:gd name="T10" fmla="*/ 25 w 25"/>
                <a:gd name="T11" fmla="*/ 7 h 9"/>
                <a:gd name="T12" fmla="*/ 18 w 25"/>
                <a:gd name="T13" fmla="*/ 9 h 9"/>
                <a:gd name="T14" fmla="*/ 0 w 25"/>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9">
                  <a:moveTo>
                    <a:pt x="0" y="0"/>
                  </a:moveTo>
                  <a:cubicBezTo>
                    <a:pt x="0" y="0"/>
                    <a:pt x="0" y="0"/>
                    <a:pt x="0" y="0"/>
                  </a:cubicBezTo>
                  <a:cubicBezTo>
                    <a:pt x="0" y="1"/>
                    <a:pt x="1" y="1"/>
                    <a:pt x="1" y="1"/>
                  </a:cubicBezTo>
                  <a:cubicBezTo>
                    <a:pt x="6" y="5"/>
                    <a:pt x="11" y="9"/>
                    <a:pt x="17" y="9"/>
                  </a:cubicBezTo>
                  <a:cubicBezTo>
                    <a:pt x="20" y="9"/>
                    <a:pt x="22" y="9"/>
                    <a:pt x="25" y="7"/>
                  </a:cubicBezTo>
                  <a:cubicBezTo>
                    <a:pt x="25" y="7"/>
                    <a:pt x="25" y="7"/>
                    <a:pt x="25" y="7"/>
                  </a:cubicBezTo>
                  <a:cubicBezTo>
                    <a:pt x="23" y="8"/>
                    <a:pt x="21" y="9"/>
                    <a:pt x="18" y="9"/>
                  </a:cubicBezTo>
                  <a:cubicBezTo>
                    <a:pt x="12" y="9"/>
                    <a:pt x="6" y="5"/>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1" name="Freeform 341"/>
            <p:cNvSpPr>
              <a:spLocks/>
            </p:cNvSpPr>
            <p:nvPr/>
          </p:nvSpPr>
          <p:spPr bwMode="auto">
            <a:xfrm>
              <a:off x="1098700" y="2287936"/>
              <a:ext cx="4763" cy="4763"/>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0" y="1"/>
                    <a:pt x="0" y="1"/>
                    <a:pt x="1" y="1"/>
                  </a:cubicBezTo>
                  <a:cubicBezTo>
                    <a:pt x="1" y="1"/>
                    <a:pt x="0"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2" name="Freeform 342"/>
            <p:cNvSpPr>
              <a:spLocks/>
            </p:cNvSpPr>
            <p:nvPr/>
          </p:nvSpPr>
          <p:spPr bwMode="auto">
            <a:xfrm>
              <a:off x="1098700" y="2284761"/>
              <a:ext cx="7938" cy="7938"/>
            </a:xfrm>
            <a:custGeom>
              <a:avLst/>
              <a:gdLst>
                <a:gd name="T0" fmla="*/ 2 w 2"/>
                <a:gd name="T1" fmla="*/ 0 h 2"/>
                <a:gd name="T2" fmla="*/ 0 w 2"/>
                <a:gd name="T3" fmla="*/ 0 h 2"/>
                <a:gd name="T4" fmla="*/ 0 w 2"/>
                <a:gd name="T5" fmla="*/ 1 h 2"/>
                <a:gd name="T6" fmla="*/ 0 w 2"/>
                <a:gd name="T7" fmla="*/ 2 h 2"/>
                <a:gd name="T8" fmla="*/ 0 w 2"/>
                <a:gd name="T9" fmla="*/ 1 h 2"/>
                <a:gd name="T10" fmla="*/ 0 w 2"/>
                <a:gd name="T11" fmla="*/ 1 h 2"/>
                <a:gd name="T12" fmla="*/ 2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0"/>
                  </a:moveTo>
                  <a:cubicBezTo>
                    <a:pt x="0" y="0"/>
                    <a:pt x="0" y="0"/>
                    <a:pt x="0" y="0"/>
                  </a:cubicBezTo>
                  <a:cubicBezTo>
                    <a:pt x="0" y="1"/>
                    <a:pt x="0" y="1"/>
                    <a:pt x="0" y="1"/>
                  </a:cubicBezTo>
                  <a:cubicBezTo>
                    <a:pt x="0" y="1"/>
                    <a:pt x="0" y="2"/>
                    <a:pt x="0" y="2"/>
                  </a:cubicBezTo>
                  <a:cubicBezTo>
                    <a:pt x="0" y="2"/>
                    <a:pt x="0" y="2"/>
                    <a:pt x="0" y="1"/>
                  </a:cubicBezTo>
                  <a:cubicBezTo>
                    <a:pt x="0" y="1"/>
                    <a:pt x="0" y="1"/>
                    <a:pt x="0" y="1"/>
                  </a:cubicBezTo>
                  <a:cubicBezTo>
                    <a:pt x="1" y="1"/>
                    <a:pt x="1" y="0"/>
                    <a:pt x="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3" name="Freeform 343"/>
            <p:cNvSpPr>
              <a:spLocks/>
            </p:cNvSpPr>
            <p:nvPr/>
          </p:nvSpPr>
          <p:spPr bwMode="auto">
            <a:xfrm>
              <a:off x="1017737" y="2140298"/>
              <a:ext cx="119063" cy="144463"/>
            </a:xfrm>
            <a:custGeom>
              <a:avLst/>
              <a:gdLst>
                <a:gd name="T0" fmla="*/ 7 w 28"/>
                <a:gd name="T1" fmla="*/ 0 h 34"/>
                <a:gd name="T2" fmla="*/ 4 w 28"/>
                <a:gd name="T3" fmla="*/ 4 h 34"/>
                <a:gd name="T4" fmla="*/ 4 w 28"/>
                <a:gd name="T5" fmla="*/ 19 h 34"/>
                <a:gd name="T6" fmla="*/ 18 w 28"/>
                <a:gd name="T7" fmla="*/ 34 h 34"/>
                <a:gd name="T8" fmla="*/ 19 w 28"/>
                <a:gd name="T9" fmla="*/ 34 h 34"/>
                <a:gd name="T10" fmla="*/ 21 w 28"/>
                <a:gd name="T11" fmla="*/ 34 h 34"/>
                <a:gd name="T12" fmla="*/ 28 w 28"/>
                <a:gd name="T13" fmla="*/ 31 h 34"/>
                <a:gd name="T14" fmla="*/ 23 w 28"/>
                <a:gd name="T15" fmla="*/ 25 h 34"/>
                <a:gd name="T16" fmla="*/ 7 w 28"/>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4">
                  <a:moveTo>
                    <a:pt x="7" y="0"/>
                  </a:moveTo>
                  <a:cubicBezTo>
                    <a:pt x="6" y="1"/>
                    <a:pt x="5" y="2"/>
                    <a:pt x="4" y="4"/>
                  </a:cubicBezTo>
                  <a:cubicBezTo>
                    <a:pt x="1" y="9"/>
                    <a:pt x="0" y="14"/>
                    <a:pt x="4" y="19"/>
                  </a:cubicBezTo>
                  <a:cubicBezTo>
                    <a:pt x="8" y="24"/>
                    <a:pt x="13" y="29"/>
                    <a:pt x="18" y="34"/>
                  </a:cubicBezTo>
                  <a:cubicBezTo>
                    <a:pt x="18" y="34"/>
                    <a:pt x="19" y="34"/>
                    <a:pt x="19" y="34"/>
                  </a:cubicBezTo>
                  <a:cubicBezTo>
                    <a:pt x="21" y="34"/>
                    <a:pt x="21" y="34"/>
                    <a:pt x="21" y="34"/>
                  </a:cubicBezTo>
                  <a:cubicBezTo>
                    <a:pt x="28" y="31"/>
                    <a:pt x="28" y="31"/>
                    <a:pt x="28" y="31"/>
                  </a:cubicBezTo>
                  <a:cubicBezTo>
                    <a:pt x="26" y="29"/>
                    <a:pt x="25" y="27"/>
                    <a:pt x="23" y="25"/>
                  </a:cubicBezTo>
                  <a:cubicBezTo>
                    <a:pt x="17" y="18"/>
                    <a:pt x="10" y="9"/>
                    <a:pt x="7"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4" name="Freeform 344"/>
            <p:cNvSpPr>
              <a:spLocks/>
            </p:cNvSpPr>
            <p:nvPr/>
          </p:nvSpPr>
          <p:spPr bwMode="auto">
            <a:xfrm>
              <a:off x="1001862" y="2130773"/>
              <a:ext cx="96838" cy="157163"/>
            </a:xfrm>
            <a:custGeom>
              <a:avLst/>
              <a:gdLst>
                <a:gd name="T0" fmla="*/ 11 w 23"/>
                <a:gd name="T1" fmla="*/ 0 h 37"/>
                <a:gd name="T2" fmla="*/ 6 w 23"/>
                <a:gd name="T3" fmla="*/ 3 h 37"/>
                <a:gd name="T4" fmla="*/ 18 w 23"/>
                <a:gd name="T5" fmla="*/ 34 h 37"/>
                <a:gd name="T6" fmla="*/ 23 w 23"/>
                <a:gd name="T7" fmla="*/ 37 h 37"/>
                <a:gd name="T8" fmla="*/ 23 w 23"/>
                <a:gd name="T9" fmla="*/ 36 h 37"/>
                <a:gd name="T10" fmla="*/ 22 w 23"/>
                <a:gd name="T11" fmla="*/ 36 h 37"/>
                <a:gd name="T12" fmla="*/ 8 w 23"/>
                <a:gd name="T13" fmla="*/ 21 h 37"/>
                <a:gd name="T14" fmla="*/ 8 w 23"/>
                <a:gd name="T15" fmla="*/ 6 h 37"/>
                <a:gd name="T16" fmla="*/ 11 w 23"/>
                <a:gd name="T17" fmla="*/ 2 h 37"/>
                <a:gd name="T18" fmla="*/ 11 w 23"/>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37">
                  <a:moveTo>
                    <a:pt x="11" y="0"/>
                  </a:moveTo>
                  <a:cubicBezTo>
                    <a:pt x="6" y="3"/>
                    <a:pt x="6" y="3"/>
                    <a:pt x="6" y="3"/>
                  </a:cubicBezTo>
                  <a:cubicBezTo>
                    <a:pt x="0" y="15"/>
                    <a:pt x="10" y="26"/>
                    <a:pt x="18" y="34"/>
                  </a:cubicBezTo>
                  <a:cubicBezTo>
                    <a:pt x="20" y="35"/>
                    <a:pt x="21" y="36"/>
                    <a:pt x="23" y="37"/>
                  </a:cubicBezTo>
                  <a:cubicBezTo>
                    <a:pt x="23" y="37"/>
                    <a:pt x="23" y="37"/>
                    <a:pt x="23" y="36"/>
                  </a:cubicBezTo>
                  <a:cubicBezTo>
                    <a:pt x="23" y="36"/>
                    <a:pt x="22" y="36"/>
                    <a:pt x="22" y="36"/>
                  </a:cubicBezTo>
                  <a:cubicBezTo>
                    <a:pt x="17" y="31"/>
                    <a:pt x="12" y="26"/>
                    <a:pt x="8" y="21"/>
                  </a:cubicBezTo>
                  <a:cubicBezTo>
                    <a:pt x="4" y="16"/>
                    <a:pt x="5" y="11"/>
                    <a:pt x="8" y="6"/>
                  </a:cubicBezTo>
                  <a:cubicBezTo>
                    <a:pt x="9" y="4"/>
                    <a:pt x="10" y="3"/>
                    <a:pt x="11" y="2"/>
                  </a:cubicBezTo>
                  <a:cubicBezTo>
                    <a:pt x="11" y="1"/>
                    <a:pt x="11" y="1"/>
                    <a:pt x="11"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5" name="Freeform 345"/>
            <p:cNvSpPr>
              <a:spLocks noEditPoints="1"/>
            </p:cNvSpPr>
            <p:nvPr/>
          </p:nvSpPr>
          <p:spPr bwMode="auto">
            <a:xfrm>
              <a:off x="1460650" y="2305398"/>
              <a:ext cx="322263" cy="280988"/>
            </a:xfrm>
            <a:custGeom>
              <a:avLst/>
              <a:gdLst>
                <a:gd name="T0" fmla="*/ 10 w 76"/>
                <a:gd name="T1" fmla="*/ 66 h 66"/>
                <a:gd name="T2" fmla="*/ 4 w 76"/>
                <a:gd name="T3" fmla="*/ 66 h 66"/>
                <a:gd name="T4" fmla="*/ 0 w 76"/>
                <a:gd name="T5" fmla="*/ 61 h 66"/>
                <a:gd name="T6" fmla="*/ 4 w 76"/>
                <a:gd name="T7" fmla="*/ 57 h 66"/>
                <a:gd name="T8" fmla="*/ 5 w 76"/>
                <a:gd name="T9" fmla="*/ 57 h 66"/>
                <a:gd name="T10" fmla="*/ 8 w 76"/>
                <a:gd name="T11" fmla="*/ 57 h 66"/>
                <a:gd name="T12" fmla="*/ 32 w 76"/>
                <a:gd name="T13" fmla="*/ 47 h 66"/>
                <a:gd name="T14" fmla="*/ 39 w 76"/>
                <a:gd name="T15" fmla="*/ 29 h 66"/>
                <a:gd name="T16" fmla="*/ 39 w 76"/>
                <a:gd name="T17" fmla="*/ 25 h 66"/>
                <a:gd name="T18" fmla="*/ 41 w 76"/>
                <a:gd name="T19" fmla="*/ 8 h 66"/>
                <a:gd name="T20" fmla="*/ 59 w 76"/>
                <a:gd name="T21" fmla="*/ 0 h 66"/>
                <a:gd name="T22" fmla="*/ 59 w 76"/>
                <a:gd name="T23" fmla="*/ 0 h 66"/>
                <a:gd name="T24" fmla="*/ 75 w 76"/>
                <a:gd name="T25" fmla="*/ 11 h 66"/>
                <a:gd name="T26" fmla="*/ 67 w 76"/>
                <a:gd name="T27" fmla="*/ 29 h 66"/>
                <a:gd name="T28" fmla="*/ 61 w 76"/>
                <a:gd name="T29" fmla="*/ 30 h 66"/>
                <a:gd name="T30" fmla="*/ 51 w 76"/>
                <a:gd name="T31" fmla="*/ 24 h 66"/>
                <a:gd name="T32" fmla="*/ 51 w 76"/>
                <a:gd name="T33" fmla="*/ 16 h 66"/>
                <a:gd name="T34" fmla="*/ 55 w 76"/>
                <a:gd name="T35" fmla="*/ 12 h 66"/>
                <a:gd name="T36" fmla="*/ 54 w 76"/>
                <a:gd name="T37" fmla="*/ 12 h 66"/>
                <a:gd name="T38" fmla="*/ 50 w 76"/>
                <a:gd name="T39" fmla="*/ 26 h 66"/>
                <a:gd name="T40" fmla="*/ 49 w 76"/>
                <a:gd name="T41" fmla="*/ 36 h 66"/>
                <a:gd name="T42" fmla="*/ 10 w 76"/>
                <a:gd name="T43" fmla="*/ 66 h 66"/>
                <a:gd name="T44" fmla="*/ 61 w 76"/>
                <a:gd name="T45" fmla="*/ 11 h 66"/>
                <a:gd name="T46" fmla="*/ 64 w 76"/>
                <a:gd name="T47" fmla="*/ 15 h 66"/>
                <a:gd name="T48" fmla="*/ 64 w 76"/>
                <a:gd name="T49" fmla="*/ 14 h 66"/>
                <a:gd name="T50" fmla="*/ 61 w 76"/>
                <a:gd name="T5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 h="66">
                  <a:moveTo>
                    <a:pt x="10" y="66"/>
                  </a:moveTo>
                  <a:cubicBezTo>
                    <a:pt x="8" y="66"/>
                    <a:pt x="6" y="66"/>
                    <a:pt x="4" y="66"/>
                  </a:cubicBezTo>
                  <a:cubicBezTo>
                    <a:pt x="1" y="65"/>
                    <a:pt x="0" y="63"/>
                    <a:pt x="0" y="61"/>
                  </a:cubicBezTo>
                  <a:cubicBezTo>
                    <a:pt x="0" y="59"/>
                    <a:pt x="2" y="57"/>
                    <a:pt x="4" y="57"/>
                  </a:cubicBezTo>
                  <a:cubicBezTo>
                    <a:pt x="5" y="57"/>
                    <a:pt x="5" y="57"/>
                    <a:pt x="5" y="57"/>
                  </a:cubicBezTo>
                  <a:cubicBezTo>
                    <a:pt x="6" y="57"/>
                    <a:pt x="7" y="57"/>
                    <a:pt x="8" y="57"/>
                  </a:cubicBezTo>
                  <a:cubicBezTo>
                    <a:pt x="16" y="57"/>
                    <a:pt x="25" y="53"/>
                    <a:pt x="32" y="47"/>
                  </a:cubicBezTo>
                  <a:cubicBezTo>
                    <a:pt x="37" y="42"/>
                    <a:pt x="39" y="35"/>
                    <a:pt x="39" y="29"/>
                  </a:cubicBezTo>
                  <a:cubicBezTo>
                    <a:pt x="39" y="28"/>
                    <a:pt x="39" y="27"/>
                    <a:pt x="39" y="25"/>
                  </a:cubicBezTo>
                  <a:cubicBezTo>
                    <a:pt x="38" y="20"/>
                    <a:pt x="38" y="13"/>
                    <a:pt x="41" y="8"/>
                  </a:cubicBezTo>
                  <a:cubicBezTo>
                    <a:pt x="45" y="3"/>
                    <a:pt x="52" y="0"/>
                    <a:pt x="59" y="0"/>
                  </a:cubicBezTo>
                  <a:cubicBezTo>
                    <a:pt x="59" y="0"/>
                    <a:pt x="59" y="0"/>
                    <a:pt x="59" y="0"/>
                  </a:cubicBezTo>
                  <a:cubicBezTo>
                    <a:pt x="68" y="0"/>
                    <a:pt x="73" y="4"/>
                    <a:pt x="75" y="11"/>
                  </a:cubicBezTo>
                  <a:cubicBezTo>
                    <a:pt x="76" y="17"/>
                    <a:pt x="74" y="26"/>
                    <a:pt x="67" y="29"/>
                  </a:cubicBezTo>
                  <a:cubicBezTo>
                    <a:pt x="65" y="30"/>
                    <a:pt x="63" y="30"/>
                    <a:pt x="61" y="30"/>
                  </a:cubicBezTo>
                  <a:cubicBezTo>
                    <a:pt x="57" y="30"/>
                    <a:pt x="53" y="28"/>
                    <a:pt x="51" y="24"/>
                  </a:cubicBezTo>
                  <a:cubicBezTo>
                    <a:pt x="50" y="22"/>
                    <a:pt x="49" y="19"/>
                    <a:pt x="51" y="16"/>
                  </a:cubicBezTo>
                  <a:cubicBezTo>
                    <a:pt x="51" y="14"/>
                    <a:pt x="53" y="13"/>
                    <a:pt x="55" y="12"/>
                  </a:cubicBezTo>
                  <a:cubicBezTo>
                    <a:pt x="54" y="12"/>
                    <a:pt x="54" y="12"/>
                    <a:pt x="54" y="12"/>
                  </a:cubicBezTo>
                  <a:cubicBezTo>
                    <a:pt x="49" y="14"/>
                    <a:pt x="49" y="19"/>
                    <a:pt x="50" y="26"/>
                  </a:cubicBezTo>
                  <a:cubicBezTo>
                    <a:pt x="50" y="30"/>
                    <a:pt x="50" y="33"/>
                    <a:pt x="49" y="36"/>
                  </a:cubicBezTo>
                  <a:cubicBezTo>
                    <a:pt x="46" y="55"/>
                    <a:pt x="26" y="66"/>
                    <a:pt x="10" y="66"/>
                  </a:cubicBezTo>
                  <a:moveTo>
                    <a:pt x="61" y="11"/>
                  </a:moveTo>
                  <a:cubicBezTo>
                    <a:pt x="63" y="12"/>
                    <a:pt x="64" y="13"/>
                    <a:pt x="64" y="15"/>
                  </a:cubicBezTo>
                  <a:cubicBezTo>
                    <a:pt x="64" y="14"/>
                    <a:pt x="64" y="14"/>
                    <a:pt x="64" y="14"/>
                  </a:cubicBezTo>
                  <a:cubicBezTo>
                    <a:pt x="64" y="13"/>
                    <a:pt x="64" y="12"/>
                    <a:pt x="61" y="1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6" name="Freeform 346"/>
            <p:cNvSpPr>
              <a:spLocks/>
            </p:cNvSpPr>
            <p:nvPr/>
          </p:nvSpPr>
          <p:spPr bwMode="auto">
            <a:xfrm>
              <a:off x="1473350" y="2318098"/>
              <a:ext cx="296863" cy="263525"/>
            </a:xfrm>
            <a:custGeom>
              <a:avLst/>
              <a:gdLst>
                <a:gd name="T0" fmla="*/ 1 w 70"/>
                <a:gd name="T1" fmla="*/ 60 h 62"/>
                <a:gd name="T2" fmla="*/ 43 w 70"/>
                <a:gd name="T3" fmla="*/ 33 h 62"/>
                <a:gd name="T4" fmla="*/ 50 w 70"/>
                <a:gd name="T5" fmla="*/ 6 h 62"/>
                <a:gd name="T6" fmla="*/ 64 w 70"/>
                <a:gd name="T7" fmla="*/ 11 h 62"/>
                <a:gd name="T8" fmla="*/ 62 w 70"/>
                <a:gd name="T9" fmla="*/ 18 h 62"/>
                <a:gd name="T10" fmla="*/ 56 w 70"/>
                <a:gd name="T11" fmla="*/ 15 h 62"/>
                <a:gd name="T12" fmla="*/ 55 w 70"/>
                <a:gd name="T13" fmla="*/ 11 h 62"/>
                <a:gd name="T14" fmla="*/ 51 w 70"/>
                <a:gd name="T15" fmla="*/ 19 h 62"/>
                <a:gd name="T16" fmla="*/ 63 w 70"/>
                <a:gd name="T17" fmla="*/ 23 h 62"/>
                <a:gd name="T18" fmla="*/ 69 w 70"/>
                <a:gd name="T19" fmla="*/ 9 h 62"/>
                <a:gd name="T20" fmla="*/ 56 w 70"/>
                <a:gd name="T21" fmla="*/ 0 h 62"/>
                <a:gd name="T22" fmla="*/ 41 w 70"/>
                <a:gd name="T23" fmla="*/ 7 h 62"/>
                <a:gd name="T24" fmla="*/ 39 w 70"/>
                <a:gd name="T25" fmla="*/ 26 h 62"/>
                <a:gd name="T26" fmla="*/ 2 w 70"/>
                <a:gd name="T27" fmla="*/ 57 h 62"/>
                <a:gd name="T28" fmla="*/ 1 w 70"/>
                <a:gd name="T29"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2">
                  <a:moveTo>
                    <a:pt x="1" y="60"/>
                  </a:moveTo>
                  <a:cubicBezTo>
                    <a:pt x="19" y="62"/>
                    <a:pt x="40" y="51"/>
                    <a:pt x="43" y="33"/>
                  </a:cubicBezTo>
                  <a:cubicBezTo>
                    <a:pt x="45" y="23"/>
                    <a:pt x="39" y="10"/>
                    <a:pt x="50" y="6"/>
                  </a:cubicBezTo>
                  <a:cubicBezTo>
                    <a:pt x="55" y="4"/>
                    <a:pt x="64" y="4"/>
                    <a:pt x="64" y="11"/>
                  </a:cubicBezTo>
                  <a:cubicBezTo>
                    <a:pt x="65" y="13"/>
                    <a:pt x="64" y="16"/>
                    <a:pt x="62" y="18"/>
                  </a:cubicBezTo>
                  <a:cubicBezTo>
                    <a:pt x="59" y="22"/>
                    <a:pt x="52" y="17"/>
                    <a:pt x="56" y="15"/>
                  </a:cubicBezTo>
                  <a:cubicBezTo>
                    <a:pt x="59" y="14"/>
                    <a:pt x="58" y="10"/>
                    <a:pt x="55" y="11"/>
                  </a:cubicBezTo>
                  <a:cubicBezTo>
                    <a:pt x="51" y="12"/>
                    <a:pt x="49" y="16"/>
                    <a:pt x="51" y="19"/>
                  </a:cubicBezTo>
                  <a:cubicBezTo>
                    <a:pt x="53" y="24"/>
                    <a:pt x="58" y="25"/>
                    <a:pt x="63" y="23"/>
                  </a:cubicBezTo>
                  <a:cubicBezTo>
                    <a:pt x="68" y="21"/>
                    <a:pt x="70" y="14"/>
                    <a:pt x="69" y="9"/>
                  </a:cubicBezTo>
                  <a:cubicBezTo>
                    <a:pt x="67" y="3"/>
                    <a:pt x="62" y="0"/>
                    <a:pt x="56" y="0"/>
                  </a:cubicBezTo>
                  <a:cubicBezTo>
                    <a:pt x="50" y="0"/>
                    <a:pt x="45" y="3"/>
                    <a:pt x="41" y="7"/>
                  </a:cubicBezTo>
                  <a:cubicBezTo>
                    <a:pt x="37" y="13"/>
                    <a:pt x="39" y="20"/>
                    <a:pt x="39" y="26"/>
                  </a:cubicBezTo>
                  <a:cubicBezTo>
                    <a:pt x="40" y="45"/>
                    <a:pt x="19" y="59"/>
                    <a:pt x="2" y="57"/>
                  </a:cubicBezTo>
                  <a:cubicBezTo>
                    <a:pt x="0" y="57"/>
                    <a:pt x="0" y="59"/>
                    <a:pt x="1" y="6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7" name="Freeform 347"/>
            <p:cNvSpPr>
              <a:spLocks/>
            </p:cNvSpPr>
            <p:nvPr/>
          </p:nvSpPr>
          <p:spPr bwMode="auto">
            <a:xfrm>
              <a:off x="1473350" y="2318098"/>
              <a:ext cx="296863" cy="263525"/>
            </a:xfrm>
            <a:custGeom>
              <a:avLst/>
              <a:gdLst>
                <a:gd name="T0" fmla="*/ 1 w 70"/>
                <a:gd name="T1" fmla="*/ 60 h 62"/>
                <a:gd name="T2" fmla="*/ 43 w 70"/>
                <a:gd name="T3" fmla="*/ 33 h 62"/>
                <a:gd name="T4" fmla="*/ 50 w 70"/>
                <a:gd name="T5" fmla="*/ 6 h 62"/>
                <a:gd name="T6" fmla="*/ 64 w 70"/>
                <a:gd name="T7" fmla="*/ 11 h 62"/>
                <a:gd name="T8" fmla="*/ 62 w 70"/>
                <a:gd name="T9" fmla="*/ 18 h 62"/>
                <a:gd name="T10" fmla="*/ 56 w 70"/>
                <a:gd name="T11" fmla="*/ 15 h 62"/>
                <a:gd name="T12" fmla="*/ 55 w 70"/>
                <a:gd name="T13" fmla="*/ 11 h 62"/>
                <a:gd name="T14" fmla="*/ 51 w 70"/>
                <a:gd name="T15" fmla="*/ 19 h 62"/>
                <a:gd name="T16" fmla="*/ 63 w 70"/>
                <a:gd name="T17" fmla="*/ 23 h 62"/>
                <a:gd name="T18" fmla="*/ 69 w 70"/>
                <a:gd name="T19" fmla="*/ 9 h 62"/>
                <a:gd name="T20" fmla="*/ 56 w 70"/>
                <a:gd name="T21" fmla="*/ 0 h 62"/>
                <a:gd name="T22" fmla="*/ 41 w 70"/>
                <a:gd name="T23" fmla="*/ 7 h 62"/>
                <a:gd name="T24" fmla="*/ 39 w 70"/>
                <a:gd name="T25" fmla="*/ 26 h 62"/>
                <a:gd name="T26" fmla="*/ 2 w 70"/>
                <a:gd name="T27" fmla="*/ 57 h 62"/>
                <a:gd name="T28" fmla="*/ 1 w 70"/>
                <a:gd name="T29"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2">
                  <a:moveTo>
                    <a:pt x="1" y="60"/>
                  </a:moveTo>
                  <a:cubicBezTo>
                    <a:pt x="19" y="62"/>
                    <a:pt x="40" y="51"/>
                    <a:pt x="43" y="33"/>
                  </a:cubicBezTo>
                  <a:cubicBezTo>
                    <a:pt x="45" y="23"/>
                    <a:pt x="39" y="10"/>
                    <a:pt x="50" y="6"/>
                  </a:cubicBezTo>
                  <a:cubicBezTo>
                    <a:pt x="55" y="4"/>
                    <a:pt x="64" y="4"/>
                    <a:pt x="64" y="11"/>
                  </a:cubicBezTo>
                  <a:cubicBezTo>
                    <a:pt x="65" y="13"/>
                    <a:pt x="64" y="16"/>
                    <a:pt x="62" y="18"/>
                  </a:cubicBezTo>
                  <a:cubicBezTo>
                    <a:pt x="59" y="22"/>
                    <a:pt x="52" y="17"/>
                    <a:pt x="56" y="15"/>
                  </a:cubicBezTo>
                  <a:cubicBezTo>
                    <a:pt x="59" y="14"/>
                    <a:pt x="58" y="10"/>
                    <a:pt x="55" y="11"/>
                  </a:cubicBezTo>
                  <a:cubicBezTo>
                    <a:pt x="51" y="12"/>
                    <a:pt x="49" y="16"/>
                    <a:pt x="51" y="19"/>
                  </a:cubicBezTo>
                  <a:cubicBezTo>
                    <a:pt x="53" y="24"/>
                    <a:pt x="58" y="25"/>
                    <a:pt x="63" y="23"/>
                  </a:cubicBezTo>
                  <a:cubicBezTo>
                    <a:pt x="68" y="21"/>
                    <a:pt x="70" y="14"/>
                    <a:pt x="69" y="9"/>
                  </a:cubicBezTo>
                  <a:cubicBezTo>
                    <a:pt x="67" y="3"/>
                    <a:pt x="62" y="0"/>
                    <a:pt x="56" y="0"/>
                  </a:cubicBezTo>
                  <a:cubicBezTo>
                    <a:pt x="50" y="0"/>
                    <a:pt x="45" y="3"/>
                    <a:pt x="41" y="7"/>
                  </a:cubicBezTo>
                  <a:cubicBezTo>
                    <a:pt x="37" y="13"/>
                    <a:pt x="39" y="20"/>
                    <a:pt x="39" y="26"/>
                  </a:cubicBezTo>
                  <a:cubicBezTo>
                    <a:pt x="40" y="45"/>
                    <a:pt x="19" y="59"/>
                    <a:pt x="2" y="57"/>
                  </a:cubicBezTo>
                  <a:cubicBezTo>
                    <a:pt x="0" y="57"/>
                    <a:pt x="0" y="59"/>
                    <a:pt x="1" y="6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8" name="Freeform 348"/>
            <p:cNvSpPr>
              <a:spLocks/>
            </p:cNvSpPr>
            <p:nvPr/>
          </p:nvSpPr>
          <p:spPr bwMode="auto">
            <a:xfrm>
              <a:off x="1260625" y="2340323"/>
              <a:ext cx="369888" cy="254000"/>
            </a:xfrm>
            <a:custGeom>
              <a:avLst/>
              <a:gdLst>
                <a:gd name="T0" fmla="*/ 63 w 87"/>
                <a:gd name="T1" fmla="*/ 57 h 60"/>
                <a:gd name="T2" fmla="*/ 64 w 87"/>
                <a:gd name="T3" fmla="*/ 46 h 60"/>
                <a:gd name="T4" fmla="*/ 65 w 87"/>
                <a:gd name="T5" fmla="*/ 41 h 60"/>
                <a:gd name="T6" fmla="*/ 65 w 87"/>
                <a:gd name="T7" fmla="*/ 38 h 60"/>
                <a:gd name="T8" fmla="*/ 68 w 87"/>
                <a:gd name="T9" fmla="*/ 42 h 60"/>
                <a:gd name="T10" fmla="*/ 71 w 87"/>
                <a:gd name="T11" fmla="*/ 45 h 60"/>
                <a:gd name="T12" fmla="*/ 78 w 87"/>
                <a:gd name="T13" fmla="*/ 52 h 60"/>
                <a:gd name="T14" fmla="*/ 86 w 87"/>
                <a:gd name="T15" fmla="*/ 48 h 60"/>
                <a:gd name="T16" fmla="*/ 85 w 87"/>
                <a:gd name="T17" fmla="*/ 38 h 60"/>
                <a:gd name="T18" fmla="*/ 82 w 87"/>
                <a:gd name="T19" fmla="*/ 34 h 60"/>
                <a:gd name="T20" fmla="*/ 80 w 87"/>
                <a:gd name="T21" fmla="*/ 29 h 60"/>
                <a:gd name="T22" fmla="*/ 74 w 87"/>
                <a:gd name="T23" fmla="*/ 21 h 60"/>
                <a:gd name="T24" fmla="*/ 65 w 87"/>
                <a:gd name="T25" fmla="*/ 12 h 60"/>
                <a:gd name="T26" fmla="*/ 55 w 87"/>
                <a:gd name="T27" fmla="*/ 0 h 60"/>
                <a:gd name="T28" fmla="*/ 36 w 87"/>
                <a:gd name="T29" fmla="*/ 1 h 60"/>
                <a:gd name="T30" fmla="*/ 30 w 87"/>
                <a:gd name="T31" fmla="*/ 3 h 60"/>
                <a:gd name="T32" fmla="*/ 25 w 87"/>
                <a:gd name="T33" fmla="*/ 6 h 60"/>
                <a:gd name="T34" fmla="*/ 21 w 87"/>
                <a:gd name="T35" fmla="*/ 10 h 60"/>
                <a:gd name="T36" fmla="*/ 17 w 87"/>
                <a:gd name="T37" fmla="*/ 14 h 60"/>
                <a:gd name="T38" fmla="*/ 9 w 87"/>
                <a:gd name="T39" fmla="*/ 22 h 60"/>
                <a:gd name="T40" fmla="*/ 4 w 87"/>
                <a:gd name="T41" fmla="*/ 31 h 60"/>
                <a:gd name="T42" fmla="*/ 1 w 87"/>
                <a:gd name="T43" fmla="*/ 41 h 60"/>
                <a:gd name="T44" fmla="*/ 8 w 87"/>
                <a:gd name="T45" fmla="*/ 45 h 60"/>
                <a:gd name="T46" fmla="*/ 16 w 87"/>
                <a:gd name="T47" fmla="*/ 38 h 60"/>
                <a:gd name="T48" fmla="*/ 20 w 87"/>
                <a:gd name="T49" fmla="*/ 34 h 60"/>
                <a:gd name="T50" fmla="*/ 23 w 87"/>
                <a:gd name="T51" fmla="*/ 30 h 60"/>
                <a:gd name="T52" fmla="*/ 22 w 87"/>
                <a:gd name="T53" fmla="*/ 35 h 60"/>
                <a:gd name="T54" fmla="*/ 22 w 87"/>
                <a:gd name="T55" fmla="*/ 39 h 60"/>
                <a:gd name="T56" fmla="*/ 21 w 87"/>
                <a:gd name="T57" fmla="*/ 48 h 60"/>
                <a:gd name="T58" fmla="*/ 20 w 87"/>
                <a:gd name="T59" fmla="*/ 54 h 60"/>
                <a:gd name="T60" fmla="*/ 20 w 87"/>
                <a:gd name="T61" fmla="*/ 60 h 60"/>
                <a:gd name="T62" fmla="*/ 35 w 87"/>
                <a:gd name="T63" fmla="*/ 60 h 60"/>
                <a:gd name="T64" fmla="*/ 35 w 87"/>
                <a:gd name="T65" fmla="*/ 60 h 60"/>
                <a:gd name="T66" fmla="*/ 41 w 87"/>
                <a:gd name="T67" fmla="*/ 60 h 60"/>
                <a:gd name="T68" fmla="*/ 43 w 87"/>
                <a:gd name="T69" fmla="*/ 60 h 60"/>
                <a:gd name="T70" fmla="*/ 47 w 87"/>
                <a:gd name="T71" fmla="*/ 60 h 60"/>
                <a:gd name="T72" fmla="*/ 62 w 87"/>
                <a:gd name="T73" fmla="*/ 60 h 60"/>
                <a:gd name="T74" fmla="*/ 63 w 87"/>
                <a:gd name="T75" fmla="*/ 5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60">
                  <a:moveTo>
                    <a:pt x="63" y="57"/>
                  </a:moveTo>
                  <a:cubicBezTo>
                    <a:pt x="63" y="53"/>
                    <a:pt x="64" y="50"/>
                    <a:pt x="64" y="46"/>
                  </a:cubicBezTo>
                  <a:cubicBezTo>
                    <a:pt x="65" y="45"/>
                    <a:pt x="64" y="43"/>
                    <a:pt x="65" y="41"/>
                  </a:cubicBezTo>
                  <a:cubicBezTo>
                    <a:pt x="65" y="40"/>
                    <a:pt x="66" y="39"/>
                    <a:pt x="65" y="38"/>
                  </a:cubicBezTo>
                  <a:cubicBezTo>
                    <a:pt x="67" y="39"/>
                    <a:pt x="67" y="40"/>
                    <a:pt x="68" y="42"/>
                  </a:cubicBezTo>
                  <a:cubicBezTo>
                    <a:pt x="69" y="43"/>
                    <a:pt x="70" y="44"/>
                    <a:pt x="71" y="45"/>
                  </a:cubicBezTo>
                  <a:cubicBezTo>
                    <a:pt x="73" y="47"/>
                    <a:pt x="75" y="50"/>
                    <a:pt x="78" y="52"/>
                  </a:cubicBezTo>
                  <a:cubicBezTo>
                    <a:pt x="82" y="55"/>
                    <a:pt x="85" y="52"/>
                    <a:pt x="86" y="48"/>
                  </a:cubicBezTo>
                  <a:cubicBezTo>
                    <a:pt x="87" y="44"/>
                    <a:pt x="86" y="41"/>
                    <a:pt x="85" y="38"/>
                  </a:cubicBezTo>
                  <a:cubicBezTo>
                    <a:pt x="84" y="36"/>
                    <a:pt x="83" y="35"/>
                    <a:pt x="82" y="34"/>
                  </a:cubicBezTo>
                  <a:cubicBezTo>
                    <a:pt x="81" y="32"/>
                    <a:pt x="80" y="31"/>
                    <a:pt x="80" y="29"/>
                  </a:cubicBezTo>
                  <a:cubicBezTo>
                    <a:pt x="78" y="26"/>
                    <a:pt x="76" y="23"/>
                    <a:pt x="74" y="21"/>
                  </a:cubicBezTo>
                  <a:cubicBezTo>
                    <a:pt x="71" y="18"/>
                    <a:pt x="68" y="15"/>
                    <a:pt x="65" y="12"/>
                  </a:cubicBezTo>
                  <a:cubicBezTo>
                    <a:pt x="61" y="8"/>
                    <a:pt x="61" y="3"/>
                    <a:pt x="55" y="0"/>
                  </a:cubicBezTo>
                  <a:cubicBezTo>
                    <a:pt x="36" y="1"/>
                    <a:pt x="36" y="1"/>
                    <a:pt x="36" y="1"/>
                  </a:cubicBezTo>
                  <a:cubicBezTo>
                    <a:pt x="35" y="1"/>
                    <a:pt x="32" y="2"/>
                    <a:pt x="30" y="3"/>
                  </a:cubicBezTo>
                  <a:cubicBezTo>
                    <a:pt x="27" y="4"/>
                    <a:pt x="27" y="5"/>
                    <a:pt x="25" y="6"/>
                  </a:cubicBezTo>
                  <a:cubicBezTo>
                    <a:pt x="24" y="8"/>
                    <a:pt x="22" y="9"/>
                    <a:pt x="21" y="10"/>
                  </a:cubicBezTo>
                  <a:cubicBezTo>
                    <a:pt x="19" y="11"/>
                    <a:pt x="18" y="13"/>
                    <a:pt x="17" y="14"/>
                  </a:cubicBezTo>
                  <a:cubicBezTo>
                    <a:pt x="15" y="17"/>
                    <a:pt x="12" y="19"/>
                    <a:pt x="9" y="22"/>
                  </a:cubicBezTo>
                  <a:cubicBezTo>
                    <a:pt x="7" y="24"/>
                    <a:pt x="5" y="27"/>
                    <a:pt x="4" y="31"/>
                  </a:cubicBezTo>
                  <a:cubicBezTo>
                    <a:pt x="2" y="34"/>
                    <a:pt x="0" y="37"/>
                    <a:pt x="1" y="41"/>
                  </a:cubicBezTo>
                  <a:cubicBezTo>
                    <a:pt x="1" y="44"/>
                    <a:pt x="5" y="47"/>
                    <a:pt x="8" y="45"/>
                  </a:cubicBezTo>
                  <a:cubicBezTo>
                    <a:pt x="11" y="43"/>
                    <a:pt x="14" y="41"/>
                    <a:pt x="16" y="38"/>
                  </a:cubicBezTo>
                  <a:cubicBezTo>
                    <a:pt x="17" y="37"/>
                    <a:pt x="19" y="36"/>
                    <a:pt x="20" y="34"/>
                  </a:cubicBezTo>
                  <a:cubicBezTo>
                    <a:pt x="21" y="33"/>
                    <a:pt x="22" y="31"/>
                    <a:pt x="23" y="30"/>
                  </a:cubicBezTo>
                  <a:cubicBezTo>
                    <a:pt x="24" y="31"/>
                    <a:pt x="22" y="33"/>
                    <a:pt x="22" y="35"/>
                  </a:cubicBezTo>
                  <a:cubicBezTo>
                    <a:pt x="22" y="36"/>
                    <a:pt x="22" y="37"/>
                    <a:pt x="22" y="39"/>
                  </a:cubicBezTo>
                  <a:cubicBezTo>
                    <a:pt x="22" y="42"/>
                    <a:pt x="22" y="45"/>
                    <a:pt x="21" y="48"/>
                  </a:cubicBezTo>
                  <a:cubicBezTo>
                    <a:pt x="21" y="50"/>
                    <a:pt x="21" y="52"/>
                    <a:pt x="20" y="54"/>
                  </a:cubicBezTo>
                  <a:cubicBezTo>
                    <a:pt x="20" y="56"/>
                    <a:pt x="20" y="58"/>
                    <a:pt x="20" y="60"/>
                  </a:cubicBezTo>
                  <a:cubicBezTo>
                    <a:pt x="35" y="60"/>
                    <a:pt x="35" y="60"/>
                    <a:pt x="35" y="60"/>
                  </a:cubicBezTo>
                  <a:cubicBezTo>
                    <a:pt x="35" y="60"/>
                    <a:pt x="35" y="60"/>
                    <a:pt x="35" y="60"/>
                  </a:cubicBezTo>
                  <a:cubicBezTo>
                    <a:pt x="38" y="59"/>
                    <a:pt x="39" y="60"/>
                    <a:pt x="41" y="60"/>
                  </a:cubicBezTo>
                  <a:cubicBezTo>
                    <a:pt x="42" y="60"/>
                    <a:pt x="42" y="60"/>
                    <a:pt x="43" y="60"/>
                  </a:cubicBezTo>
                  <a:cubicBezTo>
                    <a:pt x="44" y="59"/>
                    <a:pt x="46" y="59"/>
                    <a:pt x="47" y="60"/>
                  </a:cubicBezTo>
                  <a:cubicBezTo>
                    <a:pt x="62" y="60"/>
                    <a:pt x="62" y="60"/>
                    <a:pt x="62" y="60"/>
                  </a:cubicBezTo>
                  <a:cubicBezTo>
                    <a:pt x="62" y="59"/>
                    <a:pt x="62" y="58"/>
                    <a:pt x="63" y="57"/>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9" name="Freeform 349"/>
            <p:cNvSpPr>
              <a:spLocks/>
            </p:cNvSpPr>
            <p:nvPr/>
          </p:nvSpPr>
          <p:spPr bwMode="auto">
            <a:xfrm>
              <a:off x="1260625" y="2480023"/>
              <a:ext cx="55563" cy="58738"/>
            </a:xfrm>
            <a:custGeom>
              <a:avLst/>
              <a:gdLst>
                <a:gd name="T0" fmla="*/ 1 w 13"/>
                <a:gd name="T1" fmla="*/ 8 h 14"/>
                <a:gd name="T2" fmla="*/ 8 w 13"/>
                <a:gd name="T3" fmla="*/ 12 h 14"/>
                <a:gd name="T4" fmla="*/ 13 w 13"/>
                <a:gd name="T5" fmla="*/ 8 h 14"/>
                <a:gd name="T6" fmla="*/ 3 w 13"/>
                <a:gd name="T7" fmla="*/ 0 h 14"/>
                <a:gd name="T8" fmla="*/ 1 w 13"/>
                <a:gd name="T9" fmla="*/ 8 h 14"/>
              </a:gdLst>
              <a:ahLst/>
              <a:cxnLst>
                <a:cxn ang="0">
                  <a:pos x="T0" y="T1"/>
                </a:cxn>
                <a:cxn ang="0">
                  <a:pos x="T2" y="T3"/>
                </a:cxn>
                <a:cxn ang="0">
                  <a:pos x="T4" y="T5"/>
                </a:cxn>
                <a:cxn ang="0">
                  <a:pos x="T6" y="T7"/>
                </a:cxn>
                <a:cxn ang="0">
                  <a:pos x="T8" y="T9"/>
                </a:cxn>
              </a:cxnLst>
              <a:rect l="0" t="0" r="r" b="b"/>
              <a:pathLst>
                <a:path w="13" h="14">
                  <a:moveTo>
                    <a:pt x="1" y="8"/>
                  </a:moveTo>
                  <a:cubicBezTo>
                    <a:pt x="1" y="11"/>
                    <a:pt x="5" y="14"/>
                    <a:pt x="8" y="12"/>
                  </a:cubicBezTo>
                  <a:cubicBezTo>
                    <a:pt x="10" y="11"/>
                    <a:pt x="12" y="9"/>
                    <a:pt x="13" y="8"/>
                  </a:cubicBezTo>
                  <a:cubicBezTo>
                    <a:pt x="10" y="5"/>
                    <a:pt x="6" y="2"/>
                    <a:pt x="3" y="0"/>
                  </a:cubicBezTo>
                  <a:cubicBezTo>
                    <a:pt x="1" y="2"/>
                    <a:pt x="0" y="5"/>
                    <a:pt x="1"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0" name="Freeform 350"/>
            <p:cNvSpPr>
              <a:spLocks/>
            </p:cNvSpPr>
            <p:nvPr/>
          </p:nvSpPr>
          <p:spPr bwMode="auto">
            <a:xfrm>
              <a:off x="1574950" y="2500661"/>
              <a:ext cx="55563" cy="73025"/>
            </a:xfrm>
            <a:custGeom>
              <a:avLst/>
              <a:gdLst>
                <a:gd name="T0" fmla="*/ 0 w 13"/>
                <a:gd name="T1" fmla="*/ 10 h 17"/>
                <a:gd name="T2" fmla="*/ 4 w 13"/>
                <a:gd name="T3" fmla="*/ 14 h 17"/>
                <a:gd name="T4" fmla="*/ 12 w 13"/>
                <a:gd name="T5" fmla="*/ 10 h 17"/>
                <a:gd name="T6" fmla="*/ 11 w 13"/>
                <a:gd name="T7" fmla="*/ 0 h 17"/>
                <a:gd name="T8" fmla="*/ 0 w 13"/>
                <a:gd name="T9" fmla="*/ 10 h 17"/>
              </a:gdLst>
              <a:ahLst/>
              <a:cxnLst>
                <a:cxn ang="0">
                  <a:pos x="T0" y="T1"/>
                </a:cxn>
                <a:cxn ang="0">
                  <a:pos x="T2" y="T3"/>
                </a:cxn>
                <a:cxn ang="0">
                  <a:pos x="T4" y="T5"/>
                </a:cxn>
                <a:cxn ang="0">
                  <a:pos x="T6" y="T7"/>
                </a:cxn>
                <a:cxn ang="0">
                  <a:pos x="T8" y="T9"/>
                </a:cxn>
              </a:cxnLst>
              <a:rect l="0" t="0" r="r" b="b"/>
              <a:pathLst>
                <a:path w="13" h="17">
                  <a:moveTo>
                    <a:pt x="0" y="10"/>
                  </a:moveTo>
                  <a:cubicBezTo>
                    <a:pt x="1" y="12"/>
                    <a:pt x="2" y="13"/>
                    <a:pt x="4" y="14"/>
                  </a:cubicBezTo>
                  <a:cubicBezTo>
                    <a:pt x="8" y="17"/>
                    <a:pt x="11" y="14"/>
                    <a:pt x="12" y="10"/>
                  </a:cubicBezTo>
                  <a:cubicBezTo>
                    <a:pt x="13" y="7"/>
                    <a:pt x="13" y="3"/>
                    <a:pt x="11" y="0"/>
                  </a:cubicBezTo>
                  <a:cubicBezTo>
                    <a:pt x="7" y="3"/>
                    <a:pt x="3" y="6"/>
                    <a:pt x="0" y="1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1" name="Freeform 351"/>
            <p:cNvSpPr>
              <a:spLocks/>
            </p:cNvSpPr>
            <p:nvPr/>
          </p:nvSpPr>
          <p:spPr bwMode="auto">
            <a:xfrm>
              <a:off x="1382862" y="2467323"/>
              <a:ext cx="106363" cy="127000"/>
            </a:xfrm>
            <a:custGeom>
              <a:avLst/>
              <a:gdLst>
                <a:gd name="T0" fmla="*/ 25 w 25"/>
                <a:gd name="T1" fmla="*/ 22 h 30"/>
                <a:gd name="T2" fmla="*/ 14 w 25"/>
                <a:gd name="T3" fmla="*/ 1 h 30"/>
                <a:gd name="T4" fmla="*/ 1 w 25"/>
                <a:gd name="T5" fmla="*/ 21 h 30"/>
                <a:gd name="T6" fmla="*/ 2 w 25"/>
                <a:gd name="T7" fmla="*/ 30 h 30"/>
                <a:gd name="T8" fmla="*/ 23 w 25"/>
                <a:gd name="T9" fmla="*/ 30 h 30"/>
                <a:gd name="T10" fmla="*/ 25 w 25"/>
                <a:gd name="T11" fmla="*/ 22 h 30"/>
              </a:gdLst>
              <a:ahLst/>
              <a:cxnLst>
                <a:cxn ang="0">
                  <a:pos x="T0" y="T1"/>
                </a:cxn>
                <a:cxn ang="0">
                  <a:pos x="T2" y="T3"/>
                </a:cxn>
                <a:cxn ang="0">
                  <a:pos x="T4" y="T5"/>
                </a:cxn>
                <a:cxn ang="0">
                  <a:pos x="T6" y="T7"/>
                </a:cxn>
                <a:cxn ang="0">
                  <a:pos x="T8" y="T9"/>
                </a:cxn>
                <a:cxn ang="0">
                  <a:pos x="T10" y="T11"/>
                </a:cxn>
              </a:cxnLst>
              <a:rect l="0" t="0" r="r" b="b"/>
              <a:pathLst>
                <a:path w="25" h="30">
                  <a:moveTo>
                    <a:pt x="25" y="22"/>
                  </a:moveTo>
                  <a:cubicBezTo>
                    <a:pt x="25" y="10"/>
                    <a:pt x="23" y="1"/>
                    <a:pt x="14" y="1"/>
                  </a:cubicBezTo>
                  <a:cubicBezTo>
                    <a:pt x="6" y="0"/>
                    <a:pt x="2" y="9"/>
                    <a:pt x="1" y="21"/>
                  </a:cubicBezTo>
                  <a:cubicBezTo>
                    <a:pt x="1" y="25"/>
                    <a:pt x="0" y="27"/>
                    <a:pt x="2" y="30"/>
                  </a:cubicBezTo>
                  <a:cubicBezTo>
                    <a:pt x="23" y="30"/>
                    <a:pt x="23" y="30"/>
                    <a:pt x="23" y="30"/>
                  </a:cubicBezTo>
                  <a:cubicBezTo>
                    <a:pt x="24" y="27"/>
                    <a:pt x="24" y="25"/>
                    <a:pt x="25" y="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2" name="Freeform 352"/>
            <p:cNvSpPr>
              <a:spLocks/>
            </p:cNvSpPr>
            <p:nvPr/>
          </p:nvSpPr>
          <p:spPr bwMode="auto">
            <a:xfrm>
              <a:off x="1392387" y="2594323"/>
              <a:ext cx="88900" cy="7938"/>
            </a:xfrm>
            <a:custGeom>
              <a:avLst/>
              <a:gdLst>
                <a:gd name="T0" fmla="*/ 0 w 21"/>
                <a:gd name="T1" fmla="*/ 0 h 2"/>
                <a:gd name="T2" fmla="*/ 0 w 21"/>
                <a:gd name="T3" fmla="*/ 0 h 2"/>
                <a:gd name="T4" fmla="*/ 20 w 21"/>
                <a:gd name="T5" fmla="*/ 2 h 2"/>
                <a:gd name="T6" fmla="*/ 21 w 21"/>
                <a:gd name="T7" fmla="*/ 0 h 2"/>
                <a:gd name="T8" fmla="*/ 0 w 21"/>
                <a:gd name="T9" fmla="*/ 0 h 2"/>
              </a:gdLst>
              <a:ahLst/>
              <a:cxnLst>
                <a:cxn ang="0">
                  <a:pos x="T0" y="T1"/>
                </a:cxn>
                <a:cxn ang="0">
                  <a:pos x="T2" y="T3"/>
                </a:cxn>
                <a:cxn ang="0">
                  <a:pos x="T4" y="T5"/>
                </a:cxn>
                <a:cxn ang="0">
                  <a:pos x="T6" y="T7"/>
                </a:cxn>
                <a:cxn ang="0">
                  <a:pos x="T8" y="T9"/>
                </a:cxn>
              </a:cxnLst>
              <a:rect l="0" t="0" r="r" b="b"/>
              <a:pathLst>
                <a:path w="21" h="2">
                  <a:moveTo>
                    <a:pt x="0" y="0"/>
                  </a:moveTo>
                  <a:cubicBezTo>
                    <a:pt x="0" y="0"/>
                    <a:pt x="0" y="0"/>
                    <a:pt x="0" y="0"/>
                  </a:cubicBezTo>
                  <a:cubicBezTo>
                    <a:pt x="20" y="2"/>
                    <a:pt x="20" y="2"/>
                    <a:pt x="20" y="2"/>
                  </a:cubicBezTo>
                  <a:cubicBezTo>
                    <a:pt x="20" y="1"/>
                    <a:pt x="21" y="1"/>
                    <a:pt x="21" y="0"/>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3" name="Freeform 353"/>
            <p:cNvSpPr>
              <a:spLocks/>
            </p:cNvSpPr>
            <p:nvPr/>
          </p:nvSpPr>
          <p:spPr bwMode="auto">
            <a:xfrm>
              <a:off x="1511450" y="2467323"/>
              <a:ext cx="84138" cy="84138"/>
            </a:xfrm>
            <a:custGeom>
              <a:avLst/>
              <a:gdLst>
                <a:gd name="T0" fmla="*/ 5 w 20"/>
                <a:gd name="T1" fmla="*/ 0 h 20"/>
                <a:gd name="T2" fmla="*/ 0 w 20"/>
                <a:gd name="T3" fmla="*/ 18 h 20"/>
                <a:gd name="T4" fmla="*/ 4 w 20"/>
                <a:gd name="T5" fmla="*/ 20 h 20"/>
                <a:gd name="T6" fmla="*/ 4 w 20"/>
                <a:gd name="T7" fmla="*/ 2 h 20"/>
                <a:gd name="T8" fmla="*/ 6 w 20"/>
                <a:gd name="T9" fmla="*/ 1 h 20"/>
                <a:gd name="T10" fmla="*/ 8 w 20"/>
                <a:gd name="T11" fmla="*/ 2 h 20"/>
                <a:gd name="T12" fmla="*/ 8 w 20"/>
                <a:gd name="T13" fmla="*/ 7 h 20"/>
                <a:gd name="T14" fmla="*/ 14 w 20"/>
                <a:gd name="T15" fmla="*/ 14 h 20"/>
                <a:gd name="T16" fmla="*/ 16 w 20"/>
                <a:gd name="T17" fmla="*/ 17 h 20"/>
                <a:gd name="T18" fmla="*/ 20 w 20"/>
                <a:gd name="T19" fmla="*/ 13 h 20"/>
                <a:gd name="T20" fmla="*/ 5 w 20"/>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0">
                  <a:moveTo>
                    <a:pt x="5" y="0"/>
                  </a:moveTo>
                  <a:cubicBezTo>
                    <a:pt x="1" y="0"/>
                    <a:pt x="0" y="6"/>
                    <a:pt x="0" y="18"/>
                  </a:cubicBezTo>
                  <a:cubicBezTo>
                    <a:pt x="1" y="18"/>
                    <a:pt x="3" y="19"/>
                    <a:pt x="4" y="20"/>
                  </a:cubicBezTo>
                  <a:cubicBezTo>
                    <a:pt x="4" y="14"/>
                    <a:pt x="4" y="8"/>
                    <a:pt x="4" y="2"/>
                  </a:cubicBezTo>
                  <a:cubicBezTo>
                    <a:pt x="4" y="1"/>
                    <a:pt x="5" y="1"/>
                    <a:pt x="6" y="1"/>
                  </a:cubicBezTo>
                  <a:cubicBezTo>
                    <a:pt x="7" y="1"/>
                    <a:pt x="8" y="1"/>
                    <a:pt x="8" y="2"/>
                  </a:cubicBezTo>
                  <a:cubicBezTo>
                    <a:pt x="8" y="4"/>
                    <a:pt x="8" y="5"/>
                    <a:pt x="8" y="7"/>
                  </a:cubicBezTo>
                  <a:cubicBezTo>
                    <a:pt x="10" y="9"/>
                    <a:pt x="12" y="12"/>
                    <a:pt x="14" y="14"/>
                  </a:cubicBezTo>
                  <a:cubicBezTo>
                    <a:pt x="15" y="15"/>
                    <a:pt x="15" y="16"/>
                    <a:pt x="16" y="17"/>
                  </a:cubicBezTo>
                  <a:cubicBezTo>
                    <a:pt x="17" y="16"/>
                    <a:pt x="18" y="14"/>
                    <a:pt x="20" y="13"/>
                  </a:cubicBezTo>
                  <a:cubicBezTo>
                    <a:pt x="13" y="4"/>
                    <a:pt x="8" y="0"/>
                    <a:pt x="5"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4" name="Freeform 354"/>
            <p:cNvSpPr>
              <a:spLocks/>
            </p:cNvSpPr>
            <p:nvPr/>
          </p:nvSpPr>
          <p:spPr bwMode="auto">
            <a:xfrm>
              <a:off x="1578125" y="2522886"/>
              <a:ext cx="39688" cy="38100"/>
            </a:xfrm>
            <a:custGeom>
              <a:avLst/>
              <a:gdLst>
                <a:gd name="T0" fmla="*/ 4 w 9"/>
                <a:gd name="T1" fmla="*/ 0 h 9"/>
                <a:gd name="T2" fmla="*/ 0 w 9"/>
                <a:gd name="T3" fmla="*/ 4 h 9"/>
                <a:gd name="T4" fmla="*/ 3 w 9"/>
                <a:gd name="T5" fmla="*/ 8 h 9"/>
                <a:gd name="T6" fmla="*/ 5 w 9"/>
                <a:gd name="T7" fmla="*/ 9 h 9"/>
                <a:gd name="T8" fmla="*/ 9 w 9"/>
                <a:gd name="T9" fmla="*/ 6 h 9"/>
                <a:gd name="T10" fmla="*/ 4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4" y="0"/>
                  </a:moveTo>
                  <a:cubicBezTo>
                    <a:pt x="2" y="1"/>
                    <a:pt x="1" y="3"/>
                    <a:pt x="0" y="4"/>
                  </a:cubicBezTo>
                  <a:cubicBezTo>
                    <a:pt x="1" y="6"/>
                    <a:pt x="2" y="7"/>
                    <a:pt x="3" y="8"/>
                  </a:cubicBezTo>
                  <a:cubicBezTo>
                    <a:pt x="3" y="9"/>
                    <a:pt x="4" y="9"/>
                    <a:pt x="5" y="9"/>
                  </a:cubicBezTo>
                  <a:cubicBezTo>
                    <a:pt x="6" y="9"/>
                    <a:pt x="8" y="8"/>
                    <a:pt x="9" y="6"/>
                  </a:cubicBezTo>
                  <a:cubicBezTo>
                    <a:pt x="7" y="4"/>
                    <a:pt x="6" y="2"/>
                    <a:pt x="4"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5" name="Freeform 355"/>
            <p:cNvSpPr>
              <a:spLocks/>
            </p:cNvSpPr>
            <p:nvPr/>
          </p:nvSpPr>
          <p:spPr bwMode="auto">
            <a:xfrm>
              <a:off x="1349525" y="2470498"/>
              <a:ext cx="4763" cy="9525"/>
            </a:xfrm>
            <a:custGeom>
              <a:avLst/>
              <a:gdLst>
                <a:gd name="T0" fmla="*/ 1 w 1"/>
                <a:gd name="T1" fmla="*/ 0 h 2"/>
                <a:gd name="T2" fmla="*/ 0 w 1"/>
                <a:gd name="T3" fmla="*/ 2 h 2"/>
                <a:gd name="T4" fmla="*/ 0 w 1"/>
                <a:gd name="T5" fmla="*/ 2 h 2"/>
                <a:gd name="T6" fmla="*/ 1 w 1"/>
                <a:gd name="T7" fmla="*/ 0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1"/>
                    <a:pt x="0" y="1"/>
                    <a:pt x="0" y="2"/>
                  </a:cubicBezTo>
                  <a:cubicBezTo>
                    <a:pt x="0" y="2"/>
                    <a:pt x="0" y="2"/>
                    <a:pt x="0" y="2"/>
                  </a:cubicBezTo>
                  <a:cubicBezTo>
                    <a:pt x="0" y="1"/>
                    <a:pt x="1" y="1"/>
                    <a:pt x="1" y="0"/>
                  </a:cubicBezTo>
                  <a:cubicBezTo>
                    <a:pt x="1" y="0"/>
                    <a:pt x="1" y="0"/>
                    <a:pt x="1" y="0"/>
                  </a:cubicBezTo>
                </a:path>
              </a:pathLst>
            </a:custGeom>
            <a:solidFill>
              <a:srgbClr val="DC7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6" name="Freeform 356"/>
            <p:cNvSpPr>
              <a:spLocks/>
            </p:cNvSpPr>
            <p:nvPr/>
          </p:nvSpPr>
          <p:spPr bwMode="auto">
            <a:xfrm>
              <a:off x="1349525" y="248002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7" name="Freeform 357"/>
            <p:cNvSpPr>
              <a:spLocks noEditPoints="1"/>
            </p:cNvSpPr>
            <p:nvPr/>
          </p:nvSpPr>
          <p:spPr bwMode="auto">
            <a:xfrm>
              <a:off x="1293962" y="2449861"/>
              <a:ext cx="63500" cy="80963"/>
            </a:xfrm>
            <a:custGeom>
              <a:avLst/>
              <a:gdLst>
                <a:gd name="T0" fmla="*/ 0 w 15"/>
                <a:gd name="T1" fmla="*/ 19 h 19"/>
                <a:gd name="T2" fmla="*/ 0 w 15"/>
                <a:gd name="T3" fmla="*/ 19 h 19"/>
                <a:gd name="T4" fmla="*/ 0 w 15"/>
                <a:gd name="T5" fmla="*/ 19 h 19"/>
                <a:gd name="T6" fmla="*/ 0 w 15"/>
                <a:gd name="T7" fmla="*/ 19 h 19"/>
                <a:gd name="T8" fmla="*/ 0 w 15"/>
                <a:gd name="T9" fmla="*/ 19 h 19"/>
                <a:gd name="T10" fmla="*/ 0 w 15"/>
                <a:gd name="T11" fmla="*/ 19 h 19"/>
                <a:gd name="T12" fmla="*/ 0 w 15"/>
                <a:gd name="T13" fmla="*/ 19 h 19"/>
                <a:gd name="T14" fmla="*/ 0 w 15"/>
                <a:gd name="T15" fmla="*/ 19 h 19"/>
                <a:gd name="T16" fmla="*/ 0 w 15"/>
                <a:gd name="T17" fmla="*/ 19 h 19"/>
                <a:gd name="T18" fmla="*/ 1 w 15"/>
                <a:gd name="T19" fmla="*/ 19 h 19"/>
                <a:gd name="T20" fmla="*/ 0 w 15"/>
                <a:gd name="T21" fmla="*/ 19 h 19"/>
                <a:gd name="T22" fmla="*/ 1 w 15"/>
                <a:gd name="T23" fmla="*/ 19 h 19"/>
                <a:gd name="T24" fmla="*/ 1 w 15"/>
                <a:gd name="T25" fmla="*/ 19 h 19"/>
                <a:gd name="T26" fmla="*/ 1 w 15"/>
                <a:gd name="T27" fmla="*/ 19 h 19"/>
                <a:gd name="T28" fmla="*/ 1 w 15"/>
                <a:gd name="T29" fmla="*/ 19 h 19"/>
                <a:gd name="T30" fmla="*/ 1 w 15"/>
                <a:gd name="T31" fmla="*/ 18 h 19"/>
                <a:gd name="T32" fmla="*/ 1 w 15"/>
                <a:gd name="T33" fmla="*/ 19 h 19"/>
                <a:gd name="T34" fmla="*/ 1 w 15"/>
                <a:gd name="T35" fmla="*/ 18 h 19"/>
                <a:gd name="T36" fmla="*/ 15 w 15"/>
                <a:gd name="T37" fmla="*/ 0 h 19"/>
                <a:gd name="T38" fmla="*/ 3 w 15"/>
                <a:gd name="T39" fmla="*/ 10 h 19"/>
                <a:gd name="T40" fmla="*/ 1 w 15"/>
                <a:gd name="T41" fmla="*/ 12 h 19"/>
                <a:gd name="T42" fmla="*/ 5 w 15"/>
                <a:gd name="T43" fmla="*/ 15 h 19"/>
                <a:gd name="T44" fmla="*/ 1 w 15"/>
                <a:gd name="T45" fmla="*/ 18 h 19"/>
                <a:gd name="T46" fmla="*/ 8 w 15"/>
                <a:gd name="T47" fmla="*/ 12 h 19"/>
                <a:gd name="T48" fmla="*/ 12 w 15"/>
                <a:gd name="T49" fmla="*/ 8 h 19"/>
                <a:gd name="T50" fmla="*/ 13 w 15"/>
                <a:gd name="T51" fmla="*/ 7 h 19"/>
                <a:gd name="T52" fmla="*/ 13 w 15"/>
                <a:gd name="T53" fmla="*/ 7 h 19"/>
                <a:gd name="T54" fmla="*/ 14 w 15"/>
                <a:gd name="T55" fmla="*/ 5 h 19"/>
                <a:gd name="T56" fmla="*/ 15 w 15"/>
                <a:gd name="T57" fmla="*/ 0 h 19"/>
                <a:gd name="T58" fmla="*/ 15 w 15"/>
                <a:gd name="T5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 h="19">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1" y="19"/>
                  </a:moveTo>
                  <a:cubicBezTo>
                    <a:pt x="0" y="19"/>
                    <a:pt x="0" y="19"/>
                    <a:pt x="0" y="19"/>
                  </a:cubicBezTo>
                  <a:cubicBezTo>
                    <a:pt x="0" y="19"/>
                    <a:pt x="0" y="19"/>
                    <a:pt x="1" y="19"/>
                  </a:cubicBezTo>
                  <a:moveTo>
                    <a:pt x="1" y="19"/>
                  </a:moveTo>
                  <a:cubicBezTo>
                    <a:pt x="1" y="19"/>
                    <a:pt x="1" y="19"/>
                    <a:pt x="1" y="19"/>
                  </a:cubicBezTo>
                  <a:cubicBezTo>
                    <a:pt x="1" y="19"/>
                    <a:pt x="1" y="19"/>
                    <a:pt x="1" y="19"/>
                  </a:cubicBezTo>
                  <a:moveTo>
                    <a:pt x="1" y="18"/>
                  </a:moveTo>
                  <a:cubicBezTo>
                    <a:pt x="1" y="18"/>
                    <a:pt x="1" y="18"/>
                    <a:pt x="1" y="19"/>
                  </a:cubicBezTo>
                  <a:cubicBezTo>
                    <a:pt x="1" y="18"/>
                    <a:pt x="1" y="18"/>
                    <a:pt x="1" y="18"/>
                  </a:cubicBezTo>
                  <a:moveTo>
                    <a:pt x="15" y="0"/>
                  </a:moveTo>
                  <a:cubicBezTo>
                    <a:pt x="15" y="0"/>
                    <a:pt x="9" y="5"/>
                    <a:pt x="3" y="10"/>
                  </a:cubicBezTo>
                  <a:cubicBezTo>
                    <a:pt x="3" y="10"/>
                    <a:pt x="2" y="11"/>
                    <a:pt x="1" y="12"/>
                  </a:cubicBezTo>
                  <a:cubicBezTo>
                    <a:pt x="3" y="13"/>
                    <a:pt x="4" y="14"/>
                    <a:pt x="5" y="15"/>
                  </a:cubicBezTo>
                  <a:cubicBezTo>
                    <a:pt x="4" y="16"/>
                    <a:pt x="2" y="17"/>
                    <a:pt x="1" y="18"/>
                  </a:cubicBezTo>
                  <a:cubicBezTo>
                    <a:pt x="4" y="17"/>
                    <a:pt x="6" y="15"/>
                    <a:pt x="8" y="12"/>
                  </a:cubicBezTo>
                  <a:cubicBezTo>
                    <a:pt x="9" y="11"/>
                    <a:pt x="11" y="10"/>
                    <a:pt x="12" y="8"/>
                  </a:cubicBezTo>
                  <a:cubicBezTo>
                    <a:pt x="12" y="8"/>
                    <a:pt x="12" y="8"/>
                    <a:pt x="13" y="7"/>
                  </a:cubicBezTo>
                  <a:cubicBezTo>
                    <a:pt x="13" y="7"/>
                    <a:pt x="13" y="7"/>
                    <a:pt x="13" y="7"/>
                  </a:cubicBezTo>
                  <a:cubicBezTo>
                    <a:pt x="13" y="6"/>
                    <a:pt x="14" y="6"/>
                    <a:pt x="14" y="5"/>
                  </a:cubicBezTo>
                  <a:cubicBezTo>
                    <a:pt x="15" y="0"/>
                    <a:pt x="15" y="0"/>
                    <a:pt x="15" y="0"/>
                  </a:cubicBezTo>
                  <a:cubicBezTo>
                    <a:pt x="15" y="0"/>
                    <a:pt x="15" y="0"/>
                    <a:pt x="15"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8" name="Freeform 358"/>
            <p:cNvSpPr>
              <a:spLocks/>
            </p:cNvSpPr>
            <p:nvPr/>
          </p:nvSpPr>
          <p:spPr bwMode="auto">
            <a:xfrm>
              <a:off x="1268562" y="2500661"/>
              <a:ext cx="47625" cy="30163"/>
            </a:xfrm>
            <a:custGeom>
              <a:avLst/>
              <a:gdLst>
                <a:gd name="T0" fmla="*/ 7 w 11"/>
                <a:gd name="T1" fmla="*/ 0 h 7"/>
                <a:gd name="T2" fmla="*/ 0 w 11"/>
                <a:gd name="T3" fmla="*/ 5 h 7"/>
                <a:gd name="T4" fmla="*/ 4 w 11"/>
                <a:gd name="T5" fmla="*/ 7 h 7"/>
                <a:gd name="T6" fmla="*/ 6 w 11"/>
                <a:gd name="T7" fmla="*/ 7 h 7"/>
                <a:gd name="T8" fmla="*/ 6 w 11"/>
                <a:gd name="T9" fmla="*/ 7 h 7"/>
                <a:gd name="T10" fmla="*/ 6 w 11"/>
                <a:gd name="T11" fmla="*/ 7 h 7"/>
                <a:gd name="T12" fmla="*/ 6 w 11"/>
                <a:gd name="T13" fmla="*/ 7 h 7"/>
                <a:gd name="T14" fmla="*/ 6 w 11"/>
                <a:gd name="T15" fmla="*/ 7 h 7"/>
                <a:gd name="T16" fmla="*/ 6 w 11"/>
                <a:gd name="T17" fmla="*/ 7 h 7"/>
                <a:gd name="T18" fmla="*/ 6 w 11"/>
                <a:gd name="T19" fmla="*/ 7 h 7"/>
                <a:gd name="T20" fmla="*/ 6 w 11"/>
                <a:gd name="T21" fmla="*/ 7 h 7"/>
                <a:gd name="T22" fmla="*/ 7 w 11"/>
                <a:gd name="T23" fmla="*/ 7 h 7"/>
                <a:gd name="T24" fmla="*/ 7 w 11"/>
                <a:gd name="T25" fmla="*/ 7 h 7"/>
                <a:gd name="T26" fmla="*/ 7 w 11"/>
                <a:gd name="T27" fmla="*/ 7 h 7"/>
                <a:gd name="T28" fmla="*/ 7 w 11"/>
                <a:gd name="T29" fmla="*/ 7 h 7"/>
                <a:gd name="T30" fmla="*/ 7 w 11"/>
                <a:gd name="T31" fmla="*/ 6 h 7"/>
                <a:gd name="T32" fmla="*/ 7 w 11"/>
                <a:gd name="T33" fmla="*/ 6 h 7"/>
                <a:gd name="T34" fmla="*/ 11 w 11"/>
                <a:gd name="T35" fmla="*/ 3 h 7"/>
                <a:gd name="T36" fmla="*/ 7 w 11"/>
                <a:gd name="T3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7">
                  <a:moveTo>
                    <a:pt x="7" y="0"/>
                  </a:moveTo>
                  <a:cubicBezTo>
                    <a:pt x="5" y="1"/>
                    <a:pt x="2" y="3"/>
                    <a:pt x="0" y="5"/>
                  </a:cubicBezTo>
                  <a:cubicBezTo>
                    <a:pt x="0" y="7"/>
                    <a:pt x="2" y="7"/>
                    <a:pt x="4" y="7"/>
                  </a:cubicBezTo>
                  <a:cubicBezTo>
                    <a:pt x="4" y="7"/>
                    <a:pt x="5"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7" y="7"/>
                  </a:cubicBezTo>
                  <a:cubicBezTo>
                    <a:pt x="7" y="7"/>
                    <a:pt x="7" y="7"/>
                    <a:pt x="7" y="7"/>
                  </a:cubicBezTo>
                  <a:cubicBezTo>
                    <a:pt x="7" y="7"/>
                    <a:pt x="7" y="7"/>
                    <a:pt x="7" y="7"/>
                  </a:cubicBezTo>
                  <a:cubicBezTo>
                    <a:pt x="7" y="7"/>
                    <a:pt x="7" y="7"/>
                    <a:pt x="7" y="7"/>
                  </a:cubicBezTo>
                  <a:cubicBezTo>
                    <a:pt x="7" y="6"/>
                    <a:pt x="7" y="6"/>
                    <a:pt x="7" y="6"/>
                  </a:cubicBezTo>
                  <a:cubicBezTo>
                    <a:pt x="7" y="6"/>
                    <a:pt x="7" y="6"/>
                    <a:pt x="7" y="6"/>
                  </a:cubicBezTo>
                  <a:cubicBezTo>
                    <a:pt x="8" y="5"/>
                    <a:pt x="10" y="4"/>
                    <a:pt x="11" y="3"/>
                  </a:cubicBezTo>
                  <a:cubicBezTo>
                    <a:pt x="10" y="2"/>
                    <a:pt x="9" y="1"/>
                    <a:pt x="7"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9" name="Rectangle 359"/>
            <p:cNvSpPr>
              <a:spLocks noChangeArrowheads="1"/>
            </p:cNvSpPr>
            <p:nvPr/>
          </p:nvSpPr>
          <p:spPr bwMode="auto">
            <a:xfrm>
              <a:off x="1417787" y="2594323"/>
              <a:ext cx="1588" cy="1588"/>
            </a:xfrm>
            <a:prstGeom prst="rect">
              <a:avLst/>
            </a:prstGeom>
            <a:solidFill>
              <a:srgbClr val="44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0" name="Freeform 360"/>
            <p:cNvSpPr>
              <a:spLocks/>
            </p:cNvSpPr>
            <p:nvPr/>
          </p:nvSpPr>
          <p:spPr bwMode="auto">
            <a:xfrm>
              <a:off x="1417787" y="2594323"/>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1" name="Freeform 361"/>
            <p:cNvSpPr>
              <a:spLocks/>
            </p:cNvSpPr>
            <p:nvPr/>
          </p:nvSpPr>
          <p:spPr bwMode="auto">
            <a:xfrm>
              <a:off x="1524150" y="2467323"/>
              <a:ext cx="20638" cy="127000"/>
            </a:xfrm>
            <a:custGeom>
              <a:avLst/>
              <a:gdLst>
                <a:gd name="T0" fmla="*/ 5 w 5"/>
                <a:gd name="T1" fmla="*/ 2 h 30"/>
                <a:gd name="T2" fmla="*/ 1 w 5"/>
                <a:gd name="T3" fmla="*/ 2 h 30"/>
                <a:gd name="T4" fmla="*/ 0 w 5"/>
                <a:gd name="T5" fmla="*/ 30 h 30"/>
                <a:gd name="T6" fmla="*/ 3 w 5"/>
                <a:gd name="T7" fmla="*/ 30 h 30"/>
                <a:gd name="T8" fmla="*/ 5 w 5"/>
                <a:gd name="T9" fmla="*/ 2 h 30"/>
              </a:gdLst>
              <a:ahLst/>
              <a:cxnLst>
                <a:cxn ang="0">
                  <a:pos x="T0" y="T1"/>
                </a:cxn>
                <a:cxn ang="0">
                  <a:pos x="T2" y="T3"/>
                </a:cxn>
                <a:cxn ang="0">
                  <a:pos x="T4" y="T5"/>
                </a:cxn>
                <a:cxn ang="0">
                  <a:pos x="T6" y="T7"/>
                </a:cxn>
                <a:cxn ang="0">
                  <a:pos x="T8" y="T9"/>
                </a:cxn>
              </a:cxnLst>
              <a:rect l="0" t="0" r="r" b="b"/>
              <a:pathLst>
                <a:path w="5" h="30">
                  <a:moveTo>
                    <a:pt x="5" y="2"/>
                  </a:moveTo>
                  <a:cubicBezTo>
                    <a:pt x="5" y="0"/>
                    <a:pt x="2" y="0"/>
                    <a:pt x="1" y="2"/>
                  </a:cubicBezTo>
                  <a:cubicBezTo>
                    <a:pt x="1" y="12"/>
                    <a:pt x="1" y="21"/>
                    <a:pt x="0" y="30"/>
                  </a:cubicBezTo>
                  <a:cubicBezTo>
                    <a:pt x="3" y="30"/>
                    <a:pt x="3" y="30"/>
                    <a:pt x="3" y="30"/>
                  </a:cubicBezTo>
                  <a:cubicBezTo>
                    <a:pt x="4" y="21"/>
                    <a:pt x="4" y="11"/>
                    <a:pt x="5"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2" name="Freeform 362"/>
            <p:cNvSpPr>
              <a:spLocks/>
            </p:cNvSpPr>
            <p:nvPr/>
          </p:nvSpPr>
          <p:spPr bwMode="auto">
            <a:xfrm>
              <a:off x="1341587" y="2441923"/>
              <a:ext cx="28575" cy="152400"/>
            </a:xfrm>
            <a:custGeom>
              <a:avLst/>
              <a:gdLst>
                <a:gd name="T0" fmla="*/ 7 w 7"/>
                <a:gd name="T1" fmla="*/ 3 h 36"/>
                <a:gd name="T2" fmla="*/ 4 w 7"/>
                <a:gd name="T3" fmla="*/ 2 h 36"/>
                <a:gd name="T4" fmla="*/ 0 w 7"/>
                <a:gd name="T5" fmla="*/ 36 h 36"/>
                <a:gd name="T6" fmla="*/ 4 w 7"/>
                <a:gd name="T7" fmla="*/ 36 h 36"/>
                <a:gd name="T8" fmla="*/ 7 w 7"/>
                <a:gd name="T9" fmla="*/ 3 h 36"/>
              </a:gdLst>
              <a:ahLst/>
              <a:cxnLst>
                <a:cxn ang="0">
                  <a:pos x="T0" y="T1"/>
                </a:cxn>
                <a:cxn ang="0">
                  <a:pos x="T2" y="T3"/>
                </a:cxn>
                <a:cxn ang="0">
                  <a:pos x="T4" y="T5"/>
                </a:cxn>
                <a:cxn ang="0">
                  <a:pos x="T6" y="T7"/>
                </a:cxn>
                <a:cxn ang="0">
                  <a:pos x="T8" y="T9"/>
                </a:cxn>
              </a:cxnLst>
              <a:rect l="0" t="0" r="r" b="b"/>
              <a:pathLst>
                <a:path w="7" h="36">
                  <a:moveTo>
                    <a:pt x="7" y="3"/>
                  </a:moveTo>
                  <a:cubicBezTo>
                    <a:pt x="7" y="1"/>
                    <a:pt x="4" y="0"/>
                    <a:pt x="4" y="2"/>
                  </a:cubicBezTo>
                  <a:cubicBezTo>
                    <a:pt x="3" y="14"/>
                    <a:pt x="1" y="25"/>
                    <a:pt x="0" y="36"/>
                  </a:cubicBezTo>
                  <a:cubicBezTo>
                    <a:pt x="4" y="36"/>
                    <a:pt x="4" y="36"/>
                    <a:pt x="4" y="36"/>
                  </a:cubicBezTo>
                  <a:cubicBezTo>
                    <a:pt x="4" y="25"/>
                    <a:pt x="6" y="14"/>
                    <a:pt x="7" y="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3" name="Freeform 363"/>
            <p:cNvSpPr>
              <a:spLocks/>
            </p:cNvSpPr>
            <p:nvPr/>
          </p:nvSpPr>
          <p:spPr bwMode="auto">
            <a:xfrm>
              <a:off x="1405087" y="2586386"/>
              <a:ext cx="68263" cy="7938"/>
            </a:xfrm>
            <a:custGeom>
              <a:avLst/>
              <a:gdLst>
                <a:gd name="T0" fmla="*/ 3 w 16"/>
                <a:gd name="T1" fmla="*/ 2 h 2"/>
                <a:gd name="T2" fmla="*/ 3 w 16"/>
                <a:gd name="T3" fmla="*/ 2 h 2"/>
                <a:gd name="T4" fmla="*/ 16 w 16"/>
                <a:gd name="T5" fmla="*/ 2 h 2"/>
                <a:gd name="T6" fmla="*/ 15 w 16"/>
                <a:gd name="T7" fmla="*/ 1 h 2"/>
                <a:gd name="T8" fmla="*/ 2 w 16"/>
                <a:gd name="T9" fmla="*/ 0 h 2"/>
                <a:gd name="T10" fmla="*/ 0 w 16"/>
                <a:gd name="T11" fmla="*/ 2 h 2"/>
                <a:gd name="T12" fmla="*/ 0 w 16"/>
                <a:gd name="T13" fmla="*/ 2 h 2"/>
                <a:gd name="T14" fmla="*/ 3 w 16"/>
                <a:gd name="T15" fmla="*/ 2 h 2"/>
                <a:gd name="T16" fmla="*/ 3 w 16"/>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
                  <a:moveTo>
                    <a:pt x="3" y="2"/>
                  </a:moveTo>
                  <a:cubicBezTo>
                    <a:pt x="3" y="2"/>
                    <a:pt x="3" y="2"/>
                    <a:pt x="3" y="2"/>
                  </a:cubicBezTo>
                  <a:cubicBezTo>
                    <a:pt x="16" y="2"/>
                    <a:pt x="16" y="2"/>
                    <a:pt x="16" y="2"/>
                  </a:cubicBezTo>
                  <a:cubicBezTo>
                    <a:pt x="15" y="2"/>
                    <a:pt x="15" y="1"/>
                    <a:pt x="15" y="1"/>
                  </a:cubicBezTo>
                  <a:cubicBezTo>
                    <a:pt x="11" y="1"/>
                    <a:pt x="6" y="1"/>
                    <a:pt x="2" y="0"/>
                  </a:cubicBezTo>
                  <a:cubicBezTo>
                    <a:pt x="1" y="0"/>
                    <a:pt x="0" y="1"/>
                    <a:pt x="0" y="2"/>
                  </a:cubicBezTo>
                  <a:cubicBezTo>
                    <a:pt x="0" y="2"/>
                    <a:pt x="0" y="2"/>
                    <a:pt x="0" y="2"/>
                  </a:cubicBezTo>
                  <a:cubicBezTo>
                    <a:pt x="3" y="2"/>
                    <a:pt x="3" y="2"/>
                    <a:pt x="3" y="2"/>
                  </a:cubicBezTo>
                  <a:cubicBezTo>
                    <a:pt x="3" y="2"/>
                    <a:pt x="3" y="2"/>
                    <a:pt x="3"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4" name="Freeform 364"/>
            <p:cNvSpPr>
              <a:spLocks/>
            </p:cNvSpPr>
            <p:nvPr/>
          </p:nvSpPr>
          <p:spPr bwMode="auto">
            <a:xfrm>
              <a:off x="1408262" y="2594323"/>
              <a:ext cx="9525" cy="7938"/>
            </a:xfrm>
            <a:custGeom>
              <a:avLst/>
              <a:gdLst>
                <a:gd name="T0" fmla="*/ 2 w 2"/>
                <a:gd name="T1" fmla="*/ 0 h 2"/>
                <a:gd name="T2" fmla="*/ 0 w 2"/>
                <a:gd name="T3" fmla="*/ 1 h 2"/>
                <a:gd name="T4" fmla="*/ 2 w 2"/>
                <a:gd name="T5" fmla="*/ 2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2" y="0"/>
                    <a:pt x="1" y="1"/>
                    <a:pt x="0" y="1"/>
                  </a:cubicBezTo>
                  <a:cubicBezTo>
                    <a:pt x="1" y="2"/>
                    <a:pt x="2" y="2"/>
                    <a:pt x="2" y="2"/>
                  </a:cubicBezTo>
                  <a:cubicBezTo>
                    <a:pt x="2" y="1"/>
                    <a:pt x="2" y="1"/>
                    <a:pt x="2" y="0"/>
                  </a:cubicBezTo>
                  <a:cubicBezTo>
                    <a:pt x="2" y="0"/>
                    <a:pt x="2" y="0"/>
                    <a:pt x="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5" name="Freeform 365"/>
            <p:cNvSpPr>
              <a:spLocks/>
            </p:cNvSpPr>
            <p:nvPr/>
          </p:nvSpPr>
          <p:spPr bwMode="auto">
            <a:xfrm>
              <a:off x="1460650" y="2599086"/>
              <a:ext cx="3175" cy="7938"/>
            </a:xfrm>
            <a:custGeom>
              <a:avLst/>
              <a:gdLst>
                <a:gd name="T0" fmla="*/ 0 w 1"/>
                <a:gd name="T1" fmla="*/ 0 h 2"/>
                <a:gd name="T2" fmla="*/ 0 w 1"/>
                <a:gd name="T3" fmla="*/ 1 h 2"/>
                <a:gd name="T4" fmla="*/ 1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1"/>
                    <a:pt x="0" y="1"/>
                  </a:cubicBezTo>
                  <a:cubicBezTo>
                    <a:pt x="0" y="1"/>
                    <a:pt x="1" y="2"/>
                    <a:pt x="1" y="2"/>
                  </a:cubicBezTo>
                  <a:cubicBezTo>
                    <a:pt x="1" y="1"/>
                    <a:pt x="0" y="1"/>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6" name="Freeform 366"/>
            <p:cNvSpPr>
              <a:spLocks/>
            </p:cNvSpPr>
            <p:nvPr/>
          </p:nvSpPr>
          <p:spPr bwMode="auto">
            <a:xfrm>
              <a:off x="1379687" y="2586386"/>
              <a:ext cx="109538" cy="7938"/>
            </a:xfrm>
            <a:custGeom>
              <a:avLst/>
              <a:gdLst>
                <a:gd name="T0" fmla="*/ 25 w 26"/>
                <a:gd name="T1" fmla="*/ 1 h 2"/>
                <a:gd name="T2" fmla="*/ 2 w 26"/>
                <a:gd name="T3" fmla="*/ 0 h 2"/>
                <a:gd name="T4" fmla="*/ 0 w 26"/>
                <a:gd name="T5" fmla="*/ 2 h 2"/>
                <a:gd name="T6" fmla="*/ 26 w 26"/>
                <a:gd name="T7" fmla="*/ 2 h 2"/>
                <a:gd name="T8" fmla="*/ 25 w 26"/>
                <a:gd name="T9" fmla="*/ 1 h 2"/>
              </a:gdLst>
              <a:ahLst/>
              <a:cxnLst>
                <a:cxn ang="0">
                  <a:pos x="T0" y="T1"/>
                </a:cxn>
                <a:cxn ang="0">
                  <a:pos x="T2" y="T3"/>
                </a:cxn>
                <a:cxn ang="0">
                  <a:pos x="T4" y="T5"/>
                </a:cxn>
                <a:cxn ang="0">
                  <a:pos x="T6" y="T7"/>
                </a:cxn>
                <a:cxn ang="0">
                  <a:pos x="T8" y="T9"/>
                </a:cxn>
              </a:cxnLst>
              <a:rect l="0" t="0" r="r" b="b"/>
              <a:pathLst>
                <a:path w="26" h="2">
                  <a:moveTo>
                    <a:pt x="25" y="1"/>
                  </a:moveTo>
                  <a:cubicBezTo>
                    <a:pt x="17" y="1"/>
                    <a:pt x="9" y="0"/>
                    <a:pt x="2" y="0"/>
                  </a:cubicBezTo>
                  <a:cubicBezTo>
                    <a:pt x="0" y="0"/>
                    <a:pt x="0" y="1"/>
                    <a:pt x="0" y="2"/>
                  </a:cubicBezTo>
                  <a:cubicBezTo>
                    <a:pt x="26" y="2"/>
                    <a:pt x="26" y="2"/>
                    <a:pt x="26" y="2"/>
                  </a:cubicBezTo>
                  <a:cubicBezTo>
                    <a:pt x="26" y="2"/>
                    <a:pt x="25" y="1"/>
                    <a:pt x="25" y="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7" name="Freeform 367"/>
            <p:cNvSpPr>
              <a:spLocks/>
            </p:cNvSpPr>
            <p:nvPr/>
          </p:nvSpPr>
          <p:spPr bwMode="auto">
            <a:xfrm>
              <a:off x="1379687" y="2594323"/>
              <a:ext cx="114300" cy="12700"/>
            </a:xfrm>
            <a:custGeom>
              <a:avLst/>
              <a:gdLst>
                <a:gd name="T0" fmla="*/ 0 w 27"/>
                <a:gd name="T1" fmla="*/ 0 h 3"/>
                <a:gd name="T2" fmla="*/ 2 w 27"/>
                <a:gd name="T3" fmla="*/ 1 h 3"/>
                <a:gd name="T4" fmla="*/ 25 w 27"/>
                <a:gd name="T5" fmla="*/ 2 h 3"/>
                <a:gd name="T6" fmla="*/ 26 w 27"/>
                <a:gd name="T7" fmla="*/ 0 h 3"/>
                <a:gd name="T8" fmla="*/ 0 w 27"/>
                <a:gd name="T9" fmla="*/ 0 h 3"/>
              </a:gdLst>
              <a:ahLst/>
              <a:cxnLst>
                <a:cxn ang="0">
                  <a:pos x="T0" y="T1"/>
                </a:cxn>
                <a:cxn ang="0">
                  <a:pos x="T2" y="T3"/>
                </a:cxn>
                <a:cxn ang="0">
                  <a:pos x="T4" y="T5"/>
                </a:cxn>
                <a:cxn ang="0">
                  <a:pos x="T6" y="T7"/>
                </a:cxn>
                <a:cxn ang="0">
                  <a:pos x="T8" y="T9"/>
                </a:cxn>
              </a:cxnLst>
              <a:rect l="0" t="0" r="r" b="b"/>
              <a:pathLst>
                <a:path w="27" h="3">
                  <a:moveTo>
                    <a:pt x="0" y="0"/>
                  </a:moveTo>
                  <a:cubicBezTo>
                    <a:pt x="0" y="1"/>
                    <a:pt x="1" y="1"/>
                    <a:pt x="2" y="1"/>
                  </a:cubicBezTo>
                  <a:cubicBezTo>
                    <a:pt x="9" y="2"/>
                    <a:pt x="17" y="2"/>
                    <a:pt x="25" y="2"/>
                  </a:cubicBezTo>
                  <a:cubicBezTo>
                    <a:pt x="26" y="3"/>
                    <a:pt x="27" y="1"/>
                    <a:pt x="26" y="0"/>
                  </a:cubicBezTo>
                  <a:cubicBezTo>
                    <a:pt x="0" y="0"/>
                    <a:pt x="0" y="0"/>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8" name="Freeform 368"/>
            <p:cNvSpPr>
              <a:spLocks/>
            </p:cNvSpPr>
            <p:nvPr/>
          </p:nvSpPr>
          <p:spPr bwMode="auto">
            <a:xfrm>
              <a:off x="1247925" y="2353023"/>
              <a:ext cx="139700" cy="190500"/>
            </a:xfrm>
            <a:custGeom>
              <a:avLst/>
              <a:gdLst>
                <a:gd name="T0" fmla="*/ 30 w 33"/>
                <a:gd name="T1" fmla="*/ 1 h 45"/>
                <a:gd name="T2" fmla="*/ 17 w 33"/>
                <a:gd name="T3" fmla="*/ 13 h 45"/>
                <a:gd name="T4" fmla="*/ 1 w 33"/>
                <a:gd name="T5" fmla="*/ 35 h 45"/>
                <a:gd name="T6" fmla="*/ 9 w 33"/>
                <a:gd name="T7" fmla="*/ 45 h 45"/>
                <a:gd name="T8" fmla="*/ 15 w 33"/>
                <a:gd name="T9" fmla="*/ 42 h 45"/>
                <a:gd name="T10" fmla="*/ 27 w 33"/>
                <a:gd name="T11" fmla="*/ 30 h 45"/>
                <a:gd name="T12" fmla="*/ 26 w 33"/>
                <a:gd name="T13" fmla="*/ 28 h 45"/>
                <a:gd name="T14" fmla="*/ 12 w 33"/>
                <a:gd name="T15" fmla="*/ 40 h 45"/>
                <a:gd name="T16" fmla="*/ 4 w 33"/>
                <a:gd name="T17" fmla="*/ 38 h 45"/>
                <a:gd name="T18" fmla="*/ 8 w 33"/>
                <a:gd name="T19" fmla="*/ 29 h 45"/>
                <a:gd name="T20" fmla="*/ 32 w 33"/>
                <a:gd name="T21" fmla="*/ 4 h 45"/>
                <a:gd name="T22" fmla="*/ 30 w 33"/>
                <a:gd name="T23" fmla="*/ 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45">
                  <a:moveTo>
                    <a:pt x="30" y="1"/>
                  </a:moveTo>
                  <a:cubicBezTo>
                    <a:pt x="25" y="5"/>
                    <a:pt x="21" y="9"/>
                    <a:pt x="17" y="13"/>
                  </a:cubicBezTo>
                  <a:cubicBezTo>
                    <a:pt x="11" y="19"/>
                    <a:pt x="4" y="27"/>
                    <a:pt x="1" y="35"/>
                  </a:cubicBezTo>
                  <a:cubicBezTo>
                    <a:pt x="0" y="40"/>
                    <a:pt x="3" y="44"/>
                    <a:pt x="9" y="45"/>
                  </a:cubicBezTo>
                  <a:cubicBezTo>
                    <a:pt x="11" y="45"/>
                    <a:pt x="13" y="44"/>
                    <a:pt x="15" y="42"/>
                  </a:cubicBezTo>
                  <a:cubicBezTo>
                    <a:pt x="19" y="38"/>
                    <a:pt x="23" y="34"/>
                    <a:pt x="27" y="30"/>
                  </a:cubicBezTo>
                  <a:cubicBezTo>
                    <a:pt x="29" y="29"/>
                    <a:pt x="27" y="26"/>
                    <a:pt x="26" y="28"/>
                  </a:cubicBezTo>
                  <a:cubicBezTo>
                    <a:pt x="20" y="31"/>
                    <a:pt x="17" y="37"/>
                    <a:pt x="12" y="40"/>
                  </a:cubicBezTo>
                  <a:cubicBezTo>
                    <a:pt x="10" y="42"/>
                    <a:pt x="4" y="41"/>
                    <a:pt x="4" y="38"/>
                  </a:cubicBezTo>
                  <a:cubicBezTo>
                    <a:pt x="4" y="35"/>
                    <a:pt x="7" y="31"/>
                    <a:pt x="8" y="29"/>
                  </a:cubicBezTo>
                  <a:cubicBezTo>
                    <a:pt x="14" y="19"/>
                    <a:pt x="23" y="11"/>
                    <a:pt x="32" y="4"/>
                  </a:cubicBezTo>
                  <a:cubicBezTo>
                    <a:pt x="33" y="3"/>
                    <a:pt x="31" y="0"/>
                    <a:pt x="30" y="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9" name="Freeform 369"/>
            <p:cNvSpPr>
              <a:spLocks/>
            </p:cNvSpPr>
            <p:nvPr/>
          </p:nvSpPr>
          <p:spPr bwMode="auto">
            <a:xfrm>
              <a:off x="1519387" y="2378423"/>
              <a:ext cx="123825" cy="198438"/>
            </a:xfrm>
            <a:custGeom>
              <a:avLst/>
              <a:gdLst>
                <a:gd name="T0" fmla="*/ 2 w 29"/>
                <a:gd name="T1" fmla="*/ 4 h 47"/>
                <a:gd name="T2" fmla="*/ 22 w 29"/>
                <a:gd name="T3" fmla="*/ 30 h 47"/>
                <a:gd name="T4" fmla="*/ 24 w 29"/>
                <a:gd name="T5" fmla="*/ 39 h 47"/>
                <a:gd name="T6" fmla="*/ 17 w 29"/>
                <a:gd name="T7" fmla="*/ 42 h 47"/>
                <a:gd name="T8" fmla="*/ 12 w 29"/>
                <a:gd name="T9" fmla="*/ 35 h 47"/>
                <a:gd name="T10" fmla="*/ 5 w 29"/>
                <a:gd name="T11" fmla="*/ 28 h 47"/>
                <a:gd name="T12" fmla="*/ 3 w 29"/>
                <a:gd name="T13" fmla="*/ 30 h 47"/>
                <a:gd name="T14" fmla="*/ 12 w 29"/>
                <a:gd name="T15" fmla="*/ 41 h 47"/>
                <a:gd name="T16" fmla="*/ 17 w 29"/>
                <a:gd name="T17" fmla="*/ 46 h 47"/>
                <a:gd name="T18" fmla="*/ 27 w 29"/>
                <a:gd name="T19" fmla="*/ 39 h 47"/>
                <a:gd name="T20" fmla="*/ 18 w 29"/>
                <a:gd name="T21" fmla="*/ 17 h 47"/>
                <a:gd name="T22" fmla="*/ 4 w 29"/>
                <a:gd name="T23" fmla="*/ 1 h 47"/>
                <a:gd name="T24" fmla="*/ 2 w 29"/>
                <a:gd name="T25"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47">
                  <a:moveTo>
                    <a:pt x="2" y="4"/>
                  </a:moveTo>
                  <a:cubicBezTo>
                    <a:pt x="10" y="11"/>
                    <a:pt x="17" y="20"/>
                    <a:pt x="22" y="30"/>
                  </a:cubicBezTo>
                  <a:cubicBezTo>
                    <a:pt x="23" y="33"/>
                    <a:pt x="25" y="36"/>
                    <a:pt x="24" y="39"/>
                  </a:cubicBezTo>
                  <a:cubicBezTo>
                    <a:pt x="23" y="41"/>
                    <a:pt x="19" y="44"/>
                    <a:pt x="17" y="42"/>
                  </a:cubicBezTo>
                  <a:cubicBezTo>
                    <a:pt x="15" y="40"/>
                    <a:pt x="14" y="37"/>
                    <a:pt x="12" y="35"/>
                  </a:cubicBezTo>
                  <a:cubicBezTo>
                    <a:pt x="10" y="32"/>
                    <a:pt x="8" y="30"/>
                    <a:pt x="5" y="28"/>
                  </a:cubicBezTo>
                  <a:cubicBezTo>
                    <a:pt x="4" y="26"/>
                    <a:pt x="2" y="29"/>
                    <a:pt x="3" y="30"/>
                  </a:cubicBezTo>
                  <a:cubicBezTo>
                    <a:pt x="7" y="33"/>
                    <a:pt x="9" y="37"/>
                    <a:pt x="12" y="41"/>
                  </a:cubicBezTo>
                  <a:cubicBezTo>
                    <a:pt x="13" y="43"/>
                    <a:pt x="15" y="46"/>
                    <a:pt x="17" y="46"/>
                  </a:cubicBezTo>
                  <a:cubicBezTo>
                    <a:pt x="22" y="47"/>
                    <a:pt x="26" y="43"/>
                    <a:pt x="27" y="39"/>
                  </a:cubicBezTo>
                  <a:cubicBezTo>
                    <a:pt x="29" y="32"/>
                    <a:pt x="21" y="22"/>
                    <a:pt x="18" y="17"/>
                  </a:cubicBezTo>
                  <a:cubicBezTo>
                    <a:pt x="14" y="11"/>
                    <a:pt x="9" y="6"/>
                    <a:pt x="4" y="1"/>
                  </a:cubicBezTo>
                  <a:cubicBezTo>
                    <a:pt x="2" y="0"/>
                    <a:pt x="0" y="2"/>
                    <a:pt x="2"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0" name="Oval 370"/>
            <p:cNvSpPr>
              <a:spLocks noChangeArrowheads="1"/>
            </p:cNvSpPr>
            <p:nvPr/>
          </p:nvSpPr>
          <p:spPr bwMode="auto">
            <a:xfrm>
              <a:off x="1544787" y="2143473"/>
              <a:ext cx="152400" cy="1539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1" name="Oval 371"/>
            <p:cNvSpPr>
              <a:spLocks noChangeArrowheads="1"/>
            </p:cNvSpPr>
            <p:nvPr/>
          </p:nvSpPr>
          <p:spPr bwMode="auto">
            <a:xfrm>
              <a:off x="1574950" y="2183161"/>
              <a:ext cx="84138"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2" name="Freeform 372"/>
            <p:cNvSpPr>
              <a:spLocks/>
            </p:cNvSpPr>
            <p:nvPr/>
          </p:nvSpPr>
          <p:spPr bwMode="auto">
            <a:xfrm>
              <a:off x="1536850" y="2135536"/>
              <a:ext cx="173038" cy="169863"/>
            </a:xfrm>
            <a:custGeom>
              <a:avLst/>
              <a:gdLst>
                <a:gd name="T0" fmla="*/ 4 w 41"/>
                <a:gd name="T1" fmla="*/ 20 h 40"/>
                <a:gd name="T2" fmla="*/ 20 w 41"/>
                <a:gd name="T3" fmla="*/ 36 h 40"/>
                <a:gd name="T4" fmla="*/ 36 w 41"/>
                <a:gd name="T5" fmla="*/ 20 h 40"/>
                <a:gd name="T6" fmla="*/ 20 w 41"/>
                <a:gd name="T7" fmla="*/ 4 h 40"/>
                <a:gd name="T8" fmla="*/ 4 w 41"/>
                <a:gd name="T9" fmla="*/ 20 h 40"/>
                <a:gd name="T10" fmla="*/ 0 w 41"/>
                <a:gd name="T11" fmla="*/ 20 h 40"/>
                <a:gd name="T12" fmla="*/ 20 w 41"/>
                <a:gd name="T13" fmla="*/ 0 h 40"/>
                <a:gd name="T14" fmla="*/ 40 w 41"/>
                <a:gd name="T15" fmla="*/ 20 h 40"/>
                <a:gd name="T16" fmla="*/ 20 w 41"/>
                <a:gd name="T17" fmla="*/ 40 h 40"/>
                <a:gd name="T18" fmla="*/ 0 w 41"/>
                <a:gd name="T19" fmla="*/ 20 h 40"/>
                <a:gd name="T20" fmla="*/ 4 w 41"/>
                <a:gd name="T21"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40">
                  <a:moveTo>
                    <a:pt x="4" y="20"/>
                  </a:moveTo>
                  <a:cubicBezTo>
                    <a:pt x="4" y="29"/>
                    <a:pt x="11" y="36"/>
                    <a:pt x="20" y="36"/>
                  </a:cubicBezTo>
                  <a:cubicBezTo>
                    <a:pt x="29" y="37"/>
                    <a:pt x="36" y="29"/>
                    <a:pt x="36" y="20"/>
                  </a:cubicBezTo>
                  <a:cubicBezTo>
                    <a:pt x="37" y="11"/>
                    <a:pt x="29" y="4"/>
                    <a:pt x="20" y="4"/>
                  </a:cubicBezTo>
                  <a:cubicBezTo>
                    <a:pt x="11" y="3"/>
                    <a:pt x="4" y="12"/>
                    <a:pt x="4" y="20"/>
                  </a:cubicBezTo>
                  <a:cubicBezTo>
                    <a:pt x="4" y="22"/>
                    <a:pt x="0" y="22"/>
                    <a:pt x="0" y="20"/>
                  </a:cubicBezTo>
                  <a:cubicBezTo>
                    <a:pt x="1" y="9"/>
                    <a:pt x="9" y="1"/>
                    <a:pt x="20" y="0"/>
                  </a:cubicBezTo>
                  <a:cubicBezTo>
                    <a:pt x="31" y="0"/>
                    <a:pt x="40" y="10"/>
                    <a:pt x="40" y="20"/>
                  </a:cubicBezTo>
                  <a:cubicBezTo>
                    <a:pt x="41" y="31"/>
                    <a:pt x="31" y="39"/>
                    <a:pt x="20" y="40"/>
                  </a:cubicBezTo>
                  <a:cubicBezTo>
                    <a:pt x="9" y="40"/>
                    <a:pt x="1" y="30"/>
                    <a:pt x="0" y="20"/>
                  </a:cubicBezTo>
                  <a:cubicBezTo>
                    <a:pt x="0" y="18"/>
                    <a:pt x="4" y="18"/>
                    <a:pt x="4" y="2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3" name="Freeform 373"/>
            <p:cNvSpPr>
              <a:spLocks noEditPoints="1"/>
            </p:cNvSpPr>
            <p:nvPr/>
          </p:nvSpPr>
          <p:spPr bwMode="auto">
            <a:xfrm>
              <a:off x="1613050" y="2152998"/>
              <a:ext cx="30163" cy="134938"/>
            </a:xfrm>
            <a:custGeom>
              <a:avLst/>
              <a:gdLst>
                <a:gd name="T0" fmla="*/ 6 w 7"/>
                <a:gd name="T1" fmla="*/ 25 h 32"/>
                <a:gd name="T2" fmla="*/ 2 w 7"/>
                <a:gd name="T3" fmla="*/ 27 h 32"/>
                <a:gd name="T4" fmla="*/ 0 w 7"/>
                <a:gd name="T5" fmla="*/ 32 h 32"/>
                <a:gd name="T6" fmla="*/ 2 w 7"/>
                <a:gd name="T7" fmla="*/ 32 h 32"/>
                <a:gd name="T8" fmla="*/ 3 w 7"/>
                <a:gd name="T9" fmla="*/ 32 h 32"/>
                <a:gd name="T10" fmla="*/ 4 w 7"/>
                <a:gd name="T11" fmla="*/ 32 h 32"/>
                <a:gd name="T12" fmla="*/ 5 w 7"/>
                <a:gd name="T13" fmla="*/ 30 h 32"/>
                <a:gd name="T14" fmla="*/ 6 w 7"/>
                <a:gd name="T15" fmla="*/ 25 h 32"/>
                <a:gd name="T16" fmla="*/ 2 w 7"/>
                <a:gd name="T17" fmla="*/ 0 h 32"/>
                <a:gd name="T18" fmla="*/ 0 w 7"/>
                <a:gd name="T19" fmla="*/ 0 h 32"/>
                <a:gd name="T20" fmla="*/ 2 w 7"/>
                <a:gd name="T21" fmla="*/ 7 h 32"/>
                <a:gd name="T22" fmla="*/ 7 w 7"/>
                <a:gd name="T23" fmla="*/ 9 h 32"/>
                <a:gd name="T24" fmla="*/ 4 w 7"/>
                <a:gd name="T25" fmla="*/ 0 h 32"/>
                <a:gd name="T26" fmla="*/ 2 w 7"/>
                <a:gd name="T27" fmla="*/ 0 h 32"/>
                <a:gd name="T28" fmla="*/ 2 w 7"/>
                <a:gd name="T2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32">
                  <a:moveTo>
                    <a:pt x="6" y="25"/>
                  </a:moveTo>
                  <a:cubicBezTo>
                    <a:pt x="5" y="26"/>
                    <a:pt x="4" y="26"/>
                    <a:pt x="2" y="27"/>
                  </a:cubicBezTo>
                  <a:cubicBezTo>
                    <a:pt x="2" y="29"/>
                    <a:pt x="1" y="30"/>
                    <a:pt x="0" y="32"/>
                  </a:cubicBezTo>
                  <a:cubicBezTo>
                    <a:pt x="1" y="32"/>
                    <a:pt x="2" y="32"/>
                    <a:pt x="2" y="32"/>
                  </a:cubicBezTo>
                  <a:cubicBezTo>
                    <a:pt x="2" y="32"/>
                    <a:pt x="3" y="32"/>
                    <a:pt x="3" y="32"/>
                  </a:cubicBezTo>
                  <a:cubicBezTo>
                    <a:pt x="3" y="32"/>
                    <a:pt x="4" y="32"/>
                    <a:pt x="4" y="32"/>
                  </a:cubicBezTo>
                  <a:cubicBezTo>
                    <a:pt x="4" y="32"/>
                    <a:pt x="5" y="31"/>
                    <a:pt x="5" y="30"/>
                  </a:cubicBezTo>
                  <a:cubicBezTo>
                    <a:pt x="5" y="29"/>
                    <a:pt x="6" y="27"/>
                    <a:pt x="6" y="25"/>
                  </a:cubicBezTo>
                  <a:moveTo>
                    <a:pt x="2" y="0"/>
                  </a:moveTo>
                  <a:cubicBezTo>
                    <a:pt x="1" y="0"/>
                    <a:pt x="0" y="0"/>
                    <a:pt x="0" y="0"/>
                  </a:cubicBezTo>
                  <a:cubicBezTo>
                    <a:pt x="1" y="2"/>
                    <a:pt x="2" y="4"/>
                    <a:pt x="2" y="7"/>
                  </a:cubicBezTo>
                  <a:cubicBezTo>
                    <a:pt x="4" y="7"/>
                    <a:pt x="6" y="8"/>
                    <a:pt x="7" y="9"/>
                  </a:cubicBezTo>
                  <a:cubicBezTo>
                    <a:pt x="7" y="6"/>
                    <a:pt x="6" y="3"/>
                    <a:pt x="4" y="0"/>
                  </a:cubicBezTo>
                  <a:cubicBezTo>
                    <a:pt x="3" y="0"/>
                    <a:pt x="3" y="0"/>
                    <a:pt x="2" y="0"/>
                  </a:cubicBezTo>
                  <a:cubicBezTo>
                    <a:pt x="2" y="0"/>
                    <a:pt x="2" y="0"/>
                    <a:pt x="2"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4" name="Freeform 374"/>
            <p:cNvSpPr>
              <a:spLocks/>
            </p:cNvSpPr>
            <p:nvPr/>
          </p:nvSpPr>
          <p:spPr bwMode="auto">
            <a:xfrm>
              <a:off x="1620987" y="2183161"/>
              <a:ext cx="25400" cy="84138"/>
            </a:xfrm>
            <a:custGeom>
              <a:avLst/>
              <a:gdLst>
                <a:gd name="T0" fmla="*/ 0 w 6"/>
                <a:gd name="T1" fmla="*/ 0 h 20"/>
                <a:gd name="T2" fmla="*/ 1 w 6"/>
                <a:gd name="T3" fmla="*/ 10 h 20"/>
                <a:gd name="T4" fmla="*/ 1 w 6"/>
                <a:gd name="T5" fmla="*/ 10 h 20"/>
                <a:gd name="T6" fmla="*/ 1 w 6"/>
                <a:gd name="T7" fmla="*/ 10 h 20"/>
                <a:gd name="T8" fmla="*/ 1 w 6"/>
                <a:gd name="T9" fmla="*/ 10 h 20"/>
                <a:gd name="T10" fmla="*/ 1 w 6"/>
                <a:gd name="T11" fmla="*/ 10 h 20"/>
                <a:gd name="T12" fmla="*/ 0 w 6"/>
                <a:gd name="T13" fmla="*/ 20 h 20"/>
                <a:gd name="T14" fmla="*/ 4 w 6"/>
                <a:gd name="T15" fmla="*/ 18 h 20"/>
                <a:gd name="T16" fmla="*/ 5 w 6"/>
                <a:gd name="T17" fmla="*/ 14 h 20"/>
                <a:gd name="T18" fmla="*/ 5 w 6"/>
                <a:gd name="T19" fmla="*/ 2 h 20"/>
                <a:gd name="T20" fmla="*/ 0 w 6"/>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20">
                  <a:moveTo>
                    <a:pt x="0" y="0"/>
                  </a:moveTo>
                  <a:cubicBezTo>
                    <a:pt x="1" y="3"/>
                    <a:pt x="1" y="6"/>
                    <a:pt x="1" y="10"/>
                  </a:cubicBezTo>
                  <a:cubicBezTo>
                    <a:pt x="1" y="10"/>
                    <a:pt x="1" y="10"/>
                    <a:pt x="1" y="10"/>
                  </a:cubicBezTo>
                  <a:cubicBezTo>
                    <a:pt x="1" y="10"/>
                    <a:pt x="1" y="10"/>
                    <a:pt x="1" y="10"/>
                  </a:cubicBezTo>
                  <a:cubicBezTo>
                    <a:pt x="1" y="10"/>
                    <a:pt x="1" y="10"/>
                    <a:pt x="1" y="10"/>
                  </a:cubicBezTo>
                  <a:cubicBezTo>
                    <a:pt x="1" y="10"/>
                    <a:pt x="1" y="10"/>
                    <a:pt x="1" y="10"/>
                  </a:cubicBezTo>
                  <a:cubicBezTo>
                    <a:pt x="1" y="13"/>
                    <a:pt x="1" y="17"/>
                    <a:pt x="0" y="20"/>
                  </a:cubicBezTo>
                  <a:cubicBezTo>
                    <a:pt x="2" y="19"/>
                    <a:pt x="3" y="19"/>
                    <a:pt x="4" y="18"/>
                  </a:cubicBezTo>
                  <a:cubicBezTo>
                    <a:pt x="5" y="17"/>
                    <a:pt x="5" y="15"/>
                    <a:pt x="5" y="14"/>
                  </a:cubicBezTo>
                  <a:cubicBezTo>
                    <a:pt x="6" y="10"/>
                    <a:pt x="6" y="6"/>
                    <a:pt x="5" y="2"/>
                  </a:cubicBezTo>
                  <a:cubicBezTo>
                    <a:pt x="4" y="1"/>
                    <a:pt x="2" y="0"/>
                    <a:pt x="0"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5" name="Freeform 375"/>
            <p:cNvSpPr>
              <a:spLocks noEditPoints="1"/>
            </p:cNvSpPr>
            <p:nvPr/>
          </p:nvSpPr>
          <p:spPr bwMode="auto">
            <a:xfrm>
              <a:off x="1613050" y="2143473"/>
              <a:ext cx="17463" cy="149225"/>
            </a:xfrm>
            <a:custGeom>
              <a:avLst/>
              <a:gdLst>
                <a:gd name="T0" fmla="*/ 0 w 4"/>
                <a:gd name="T1" fmla="*/ 34 h 35"/>
                <a:gd name="T2" fmla="*/ 0 w 4"/>
                <a:gd name="T3" fmla="*/ 35 h 35"/>
                <a:gd name="T4" fmla="*/ 2 w 4"/>
                <a:gd name="T5" fmla="*/ 35 h 35"/>
                <a:gd name="T6" fmla="*/ 4 w 4"/>
                <a:gd name="T7" fmla="*/ 34 h 35"/>
                <a:gd name="T8" fmla="*/ 3 w 4"/>
                <a:gd name="T9" fmla="*/ 34 h 35"/>
                <a:gd name="T10" fmla="*/ 2 w 4"/>
                <a:gd name="T11" fmla="*/ 34 h 35"/>
                <a:gd name="T12" fmla="*/ 0 w 4"/>
                <a:gd name="T13" fmla="*/ 34 h 35"/>
                <a:gd name="T14" fmla="*/ 3 w 4"/>
                <a:gd name="T15" fmla="*/ 0 h 35"/>
                <a:gd name="T16" fmla="*/ 0 w 4"/>
                <a:gd name="T17" fmla="*/ 2 h 35"/>
                <a:gd name="T18" fmla="*/ 0 w 4"/>
                <a:gd name="T19" fmla="*/ 2 h 35"/>
                <a:gd name="T20" fmla="*/ 2 w 4"/>
                <a:gd name="T21" fmla="*/ 2 h 35"/>
                <a:gd name="T22" fmla="*/ 2 w 4"/>
                <a:gd name="T23" fmla="*/ 2 h 35"/>
                <a:gd name="T24" fmla="*/ 4 w 4"/>
                <a:gd name="T25" fmla="*/ 2 h 35"/>
                <a:gd name="T26" fmla="*/ 3 w 4"/>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35">
                  <a:moveTo>
                    <a:pt x="0" y="34"/>
                  </a:moveTo>
                  <a:cubicBezTo>
                    <a:pt x="0" y="34"/>
                    <a:pt x="0" y="35"/>
                    <a:pt x="0" y="35"/>
                  </a:cubicBezTo>
                  <a:cubicBezTo>
                    <a:pt x="1" y="35"/>
                    <a:pt x="1" y="35"/>
                    <a:pt x="2" y="35"/>
                  </a:cubicBezTo>
                  <a:cubicBezTo>
                    <a:pt x="3" y="35"/>
                    <a:pt x="3" y="35"/>
                    <a:pt x="4" y="34"/>
                  </a:cubicBezTo>
                  <a:cubicBezTo>
                    <a:pt x="4" y="34"/>
                    <a:pt x="3" y="34"/>
                    <a:pt x="3" y="34"/>
                  </a:cubicBezTo>
                  <a:cubicBezTo>
                    <a:pt x="3" y="34"/>
                    <a:pt x="2" y="34"/>
                    <a:pt x="2" y="34"/>
                  </a:cubicBezTo>
                  <a:cubicBezTo>
                    <a:pt x="2" y="34"/>
                    <a:pt x="1" y="34"/>
                    <a:pt x="0" y="34"/>
                  </a:cubicBezTo>
                  <a:moveTo>
                    <a:pt x="3" y="0"/>
                  </a:moveTo>
                  <a:cubicBezTo>
                    <a:pt x="0" y="2"/>
                    <a:pt x="0" y="2"/>
                    <a:pt x="0" y="2"/>
                  </a:cubicBezTo>
                  <a:cubicBezTo>
                    <a:pt x="0" y="2"/>
                    <a:pt x="0" y="2"/>
                    <a:pt x="0" y="2"/>
                  </a:cubicBezTo>
                  <a:cubicBezTo>
                    <a:pt x="0" y="2"/>
                    <a:pt x="1" y="2"/>
                    <a:pt x="2" y="2"/>
                  </a:cubicBezTo>
                  <a:cubicBezTo>
                    <a:pt x="2" y="2"/>
                    <a:pt x="2" y="2"/>
                    <a:pt x="2" y="2"/>
                  </a:cubicBezTo>
                  <a:cubicBezTo>
                    <a:pt x="3" y="2"/>
                    <a:pt x="3" y="2"/>
                    <a:pt x="4" y="2"/>
                  </a:cubicBezTo>
                  <a:cubicBezTo>
                    <a:pt x="4" y="1"/>
                    <a:pt x="3" y="1"/>
                    <a:pt x="3"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6" name="Oval 376"/>
            <p:cNvSpPr>
              <a:spLocks noChangeArrowheads="1"/>
            </p:cNvSpPr>
            <p:nvPr/>
          </p:nvSpPr>
          <p:spPr bwMode="auto">
            <a:xfrm>
              <a:off x="1174900" y="2130773"/>
              <a:ext cx="153988" cy="1539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7" name="Oval 377"/>
            <p:cNvSpPr>
              <a:spLocks noChangeArrowheads="1"/>
            </p:cNvSpPr>
            <p:nvPr/>
          </p:nvSpPr>
          <p:spPr bwMode="auto">
            <a:xfrm>
              <a:off x="1213000" y="2170461"/>
              <a:ext cx="85725"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8" name="Freeform 378"/>
            <p:cNvSpPr>
              <a:spLocks/>
            </p:cNvSpPr>
            <p:nvPr/>
          </p:nvSpPr>
          <p:spPr bwMode="auto">
            <a:xfrm>
              <a:off x="1162200" y="2122836"/>
              <a:ext cx="174625" cy="174625"/>
            </a:xfrm>
            <a:custGeom>
              <a:avLst/>
              <a:gdLst>
                <a:gd name="T0" fmla="*/ 37 w 41"/>
                <a:gd name="T1" fmla="*/ 20 h 41"/>
                <a:gd name="T2" fmla="*/ 21 w 41"/>
                <a:gd name="T3" fmla="*/ 36 h 41"/>
                <a:gd name="T4" fmla="*/ 4 w 41"/>
                <a:gd name="T5" fmla="*/ 20 h 41"/>
                <a:gd name="T6" fmla="*/ 21 w 41"/>
                <a:gd name="T7" fmla="*/ 4 h 41"/>
                <a:gd name="T8" fmla="*/ 37 w 41"/>
                <a:gd name="T9" fmla="*/ 20 h 41"/>
                <a:gd name="T10" fmla="*/ 41 w 41"/>
                <a:gd name="T11" fmla="*/ 20 h 41"/>
                <a:gd name="T12" fmla="*/ 21 w 41"/>
                <a:gd name="T13" fmla="*/ 0 h 41"/>
                <a:gd name="T14" fmla="*/ 1 w 41"/>
                <a:gd name="T15" fmla="*/ 20 h 41"/>
                <a:gd name="T16" fmla="*/ 21 w 41"/>
                <a:gd name="T17" fmla="*/ 40 h 41"/>
                <a:gd name="T18" fmla="*/ 41 w 41"/>
                <a:gd name="T19" fmla="*/ 20 h 41"/>
                <a:gd name="T20" fmla="*/ 37 w 41"/>
                <a:gd name="T21" fmla="*/ 2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41">
                  <a:moveTo>
                    <a:pt x="37" y="20"/>
                  </a:moveTo>
                  <a:cubicBezTo>
                    <a:pt x="36" y="29"/>
                    <a:pt x="30" y="36"/>
                    <a:pt x="21" y="36"/>
                  </a:cubicBezTo>
                  <a:cubicBezTo>
                    <a:pt x="12" y="37"/>
                    <a:pt x="5" y="29"/>
                    <a:pt x="4" y="20"/>
                  </a:cubicBezTo>
                  <a:cubicBezTo>
                    <a:pt x="4" y="11"/>
                    <a:pt x="12" y="4"/>
                    <a:pt x="21" y="4"/>
                  </a:cubicBezTo>
                  <a:cubicBezTo>
                    <a:pt x="30" y="4"/>
                    <a:pt x="37" y="12"/>
                    <a:pt x="37" y="20"/>
                  </a:cubicBezTo>
                  <a:cubicBezTo>
                    <a:pt x="37" y="23"/>
                    <a:pt x="41" y="23"/>
                    <a:pt x="41" y="20"/>
                  </a:cubicBezTo>
                  <a:cubicBezTo>
                    <a:pt x="40" y="9"/>
                    <a:pt x="32" y="1"/>
                    <a:pt x="21" y="0"/>
                  </a:cubicBezTo>
                  <a:cubicBezTo>
                    <a:pt x="10" y="0"/>
                    <a:pt x="1" y="10"/>
                    <a:pt x="1" y="20"/>
                  </a:cubicBezTo>
                  <a:cubicBezTo>
                    <a:pt x="0" y="31"/>
                    <a:pt x="10" y="40"/>
                    <a:pt x="21" y="40"/>
                  </a:cubicBezTo>
                  <a:cubicBezTo>
                    <a:pt x="32" y="41"/>
                    <a:pt x="40" y="31"/>
                    <a:pt x="41" y="20"/>
                  </a:cubicBezTo>
                  <a:cubicBezTo>
                    <a:pt x="41" y="18"/>
                    <a:pt x="37" y="18"/>
                    <a:pt x="37" y="2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9" name="Freeform 379"/>
            <p:cNvSpPr>
              <a:spLocks noEditPoints="1"/>
            </p:cNvSpPr>
            <p:nvPr/>
          </p:nvSpPr>
          <p:spPr bwMode="auto">
            <a:xfrm>
              <a:off x="1238400" y="2140298"/>
              <a:ext cx="34925" cy="134938"/>
            </a:xfrm>
            <a:custGeom>
              <a:avLst/>
              <a:gdLst>
                <a:gd name="T0" fmla="*/ 0 w 8"/>
                <a:gd name="T1" fmla="*/ 26 h 32"/>
                <a:gd name="T2" fmla="*/ 2 w 8"/>
                <a:gd name="T3" fmla="*/ 32 h 32"/>
                <a:gd name="T4" fmla="*/ 2 w 8"/>
                <a:gd name="T5" fmla="*/ 32 h 32"/>
                <a:gd name="T6" fmla="*/ 3 w 8"/>
                <a:gd name="T7" fmla="*/ 32 h 32"/>
                <a:gd name="T8" fmla="*/ 5 w 8"/>
                <a:gd name="T9" fmla="*/ 32 h 32"/>
                <a:gd name="T10" fmla="*/ 4 w 8"/>
                <a:gd name="T11" fmla="*/ 27 h 32"/>
                <a:gd name="T12" fmla="*/ 0 w 8"/>
                <a:gd name="T13" fmla="*/ 26 h 32"/>
                <a:gd name="T14" fmla="*/ 4 w 8"/>
                <a:gd name="T15" fmla="*/ 0 h 32"/>
                <a:gd name="T16" fmla="*/ 1 w 8"/>
                <a:gd name="T17" fmla="*/ 8 h 32"/>
                <a:gd name="T18" fmla="*/ 4 w 8"/>
                <a:gd name="T19" fmla="*/ 7 h 32"/>
                <a:gd name="T20" fmla="*/ 6 w 8"/>
                <a:gd name="T21" fmla="*/ 7 h 32"/>
                <a:gd name="T22" fmla="*/ 8 w 8"/>
                <a:gd name="T23" fmla="*/ 1 h 32"/>
                <a:gd name="T24" fmla="*/ 4 w 8"/>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32">
                  <a:moveTo>
                    <a:pt x="0" y="26"/>
                  </a:moveTo>
                  <a:cubicBezTo>
                    <a:pt x="0" y="28"/>
                    <a:pt x="1" y="31"/>
                    <a:pt x="2" y="32"/>
                  </a:cubicBezTo>
                  <a:cubicBezTo>
                    <a:pt x="2" y="32"/>
                    <a:pt x="2" y="32"/>
                    <a:pt x="2" y="32"/>
                  </a:cubicBezTo>
                  <a:cubicBezTo>
                    <a:pt x="2" y="32"/>
                    <a:pt x="2" y="32"/>
                    <a:pt x="3" y="32"/>
                  </a:cubicBezTo>
                  <a:cubicBezTo>
                    <a:pt x="4" y="32"/>
                    <a:pt x="4" y="32"/>
                    <a:pt x="5" y="32"/>
                  </a:cubicBezTo>
                  <a:cubicBezTo>
                    <a:pt x="5" y="30"/>
                    <a:pt x="4" y="29"/>
                    <a:pt x="4" y="27"/>
                  </a:cubicBezTo>
                  <a:cubicBezTo>
                    <a:pt x="3" y="27"/>
                    <a:pt x="1" y="27"/>
                    <a:pt x="0" y="26"/>
                  </a:cubicBezTo>
                  <a:moveTo>
                    <a:pt x="4" y="0"/>
                  </a:moveTo>
                  <a:cubicBezTo>
                    <a:pt x="3" y="2"/>
                    <a:pt x="2" y="5"/>
                    <a:pt x="1" y="8"/>
                  </a:cubicBezTo>
                  <a:cubicBezTo>
                    <a:pt x="2" y="7"/>
                    <a:pt x="3" y="7"/>
                    <a:pt x="4" y="7"/>
                  </a:cubicBezTo>
                  <a:cubicBezTo>
                    <a:pt x="5" y="7"/>
                    <a:pt x="5" y="7"/>
                    <a:pt x="6" y="7"/>
                  </a:cubicBezTo>
                  <a:cubicBezTo>
                    <a:pt x="6" y="5"/>
                    <a:pt x="7" y="3"/>
                    <a:pt x="8" y="1"/>
                  </a:cubicBezTo>
                  <a:cubicBezTo>
                    <a:pt x="7" y="0"/>
                    <a:pt x="6" y="0"/>
                    <a:pt x="4"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0" name="Freeform 380"/>
            <p:cNvSpPr>
              <a:spLocks/>
            </p:cNvSpPr>
            <p:nvPr/>
          </p:nvSpPr>
          <p:spPr bwMode="auto">
            <a:xfrm>
              <a:off x="1235225" y="2170461"/>
              <a:ext cx="28575" cy="84138"/>
            </a:xfrm>
            <a:custGeom>
              <a:avLst/>
              <a:gdLst>
                <a:gd name="T0" fmla="*/ 5 w 7"/>
                <a:gd name="T1" fmla="*/ 0 h 20"/>
                <a:gd name="T2" fmla="*/ 2 w 7"/>
                <a:gd name="T3" fmla="*/ 1 h 20"/>
                <a:gd name="T4" fmla="*/ 1 w 7"/>
                <a:gd name="T5" fmla="*/ 8 h 20"/>
                <a:gd name="T6" fmla="*/ 1 w 7"/>
                <a:gd name="T7" fmla="*/ 19 h 20"/>
                <a:gd name="T8" fmla="*/ 5 w 7"/>
                <a:gd name="T9" fmla="*/ 20 h 20"/>
                <a:gd name="T10" fmla="*/ 5 w 7"/>
                <a:gd name="T11" fmla="*/ 13 h 20"/>
                <a:gd name="T12" fmla="*/ 7 w 7"/>
                <a:gd name="T13" fmla="*/ 0 h 20"/>
                <a:gd name="T14" fmla="*/ 5 w 7"/>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20">
                  <a:moveTo>
                    <a:pt x="5" y="0"/>
                  </a:moveTo>
                  <a:cubicBezTo>
                    <a:pt x="4" y="0"/>
                    <a:pt x="3" y="0"/>
                    <a:pt x="2" y="1"/>
                  </a:cubicBezTo>
                  <a:cubicBezTo>
                    <a:pt x="1" y="3"/>
                    <a:pt x="1" y="6"/>
                    <a:pt x="1" y="8"/>
                  </a:cubicBezTo>
                  <a:cubicBezTo>
                    <a:pt x="0" y="12"/>
                    <a:pt x="0" y="15"/>
                    <a:pt x="1" y="19"/>
                  </a:cubicBezTo>
                  <a:cubicBezTo>
                    <a:pt x="2" y="20"/>
                    <a:pt x="4" y="20"/>
                    <a:pt x="5" y="20"/>
                  </a:cubicBezTo>
                  <a:cubicBezTo>
                    <a:pt x="5" y="18"/>
                    <a:pt x="4" y="15"/>
                    <a:pt x="5" y="13"/>
                  </a:cubicBezTo>
                  <a:cubicBezTo>
                    <a:pt x="5" y="9"/>
                    <a:pt x="5" y="4"/>
                    <a:pt x="7" y="0"/>
                  </a:cubicBezTo>
                  <a:cubicBezTo>
                    <a:pt x="6" y="0"/>
                    <a:pt x="6" y="0"/>
                    <a:pt x="5"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1" name="Freeform 381"/>
            <p:cNvSpPr>
              <a:spLocks noEditPoints="1"/>
            </p:cNvSpPr>
            <p:nvPr/>
          </p:nvSpPr>
          <p:spPr bwMode="auto">
            <a:xfrm>
              <a:off x="1247925" y="2130773"/>
              <a:ext cx="25400" cy="149225"/>
            </a:xfrm>
            <a:custGeom>
              <a:avLst/>
              <a:gdLst>
                <a:gd name="T0" fmla="*/ 3 w 6"/>
                <a:gd name="T1" fmla="*/ 34 h 35"/>
                <a:gd name="T2" fmla="*/ 1 w 6"/>
                <a:gd name="T3" fmla="*/ 34 h 35"/>
                <a:gd name="T4" fmla="*/ 0 w 6"/>
                <a:gd name="T5" fmla="*/ 34 h 35"/>
                <a:gd name="T6" fmla="*/ 0 w 6"/>
                <a:gd name="T7" fmla="*/ 34 h 35"/>
                <a:gd name="T8" fmla="*/ 0 w 6"/>
                <a:gd name="T9" fmla="*/ 35 h 35"/>
                <a:gd name="T10" fmla="*/ 3 w 6"/>
                <a:gd name="T11" fmla="*/ 35 h 35"/>
                <a:gd name="T12" fmla="*/ 3 w 6"/>
                <a:gd name="T13" fmla="*/ 34 h 35"/>
                <a:gd name="T14" fmla="*/ 5 w 6"/>
                <a:gd name="T15" fmla="*/ 0 h 35"/>
                <a:gd name="T16" fmla="*/ 2 w 6"/>
                <a:gd name="T17" fmla="*/ 2 h 35"/>
                <a:gd name="T18" fmla="*/ 6 w 6"/>
                <a:gd name="T19" fmla="*/ 3 h 35"/>
                <a:gd name="T20" fmla="*/ 6 w 6"/>
                <a:gd name="T21" fmla="*/ 2 h 35"/>
                <a:gd name="T22" fmla="*/ 5 w 6"/>
                <a:gd name="T2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35">
                  <a:moveTo>
                    <a:pt x="3" y="34"/>
                  </a:moveTo>
                  <a:cubicBezTo>
                    <a:pt x="2" y="34"/>
                    <a:pt x="2" y="34"/>
                    <a:pt x="1" y="34"/>
                  </a:cubicBezTo>
                  <a:cubicBezTo>
                    <a:pt x="0" y="34"/>
                    <a:pt x="0" y="34"/>
                    <a:pt x="0" y="34"/>
                  </a:cubicBezTo>
                  <a:cubicBezTo>
                    <a:pt x="0" y="34"/>
                    <a:pt x="0" y="34"/>
                    <a:pt x="0" y="34"/>
                  </a:cubicBezTo>
                  <a:cubicBezTo>
                    <a:pt x="0" y="35"/>
                    <a:pt x="0" y="35"/>
                    <a:pt x="0" y="35"/>
                  </a:cubicBezTo>
                  <a:cubicBezTo>
                    <a:pt x="1" y="35"/>
                    <a:pt x="2" y="35"/>
                    <a:pt x="3" y="35"/>
                  </a:cubicBezTo>
                  <a:cubicBezTo>
                    <a:pt x="3" y="35"/>
                    <a:pt x="3" y="35"/>
                    <a:pt x="3" y="34"/>
                  </a:cubicBezTo>
                  <a:moveTo>
                    <a:pt x="5" y="0"/>
                  </a:moveTo>
                  <a:cubicBezTo>
                    <a:pt x="4" y="1"/>
                    <a:pt x="3" y="1"/>
                    <a:pt x="2" y="2"/>
                  </a:cubicBezTo>
                  <a:cubicBezTo>
                    <a:pt x="4" y="2"/>
                    <a:pt x="5" y="2"/>
                    <a:pt x="6" y="3"/>
                  </a:cubicBezTo>
                  <a:cubicBezTo>
                    <a:pt x="6" y="3"/>
                    <a:pt x="6" y="2"/>
                    <a:pt x="6" y="2"/>
                  </a:cubicBezTo>
                  <a:cubicBezTo>
                    <a:pt x="5" y="0"/>
                    <a:pt x="5" y="0"/>
                    <a:pt x="5"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2" name="Oval 382"/>
            <p:cNvSpPr>
              <a:spLocks noChangeArrowheads="1"/>
            </p:cNvSpPr>
            <p:nvPr/>
          </p:nvSpPr>
          <p:spPr bwMode="auto">
            <a:xfrm>
              <a:off x="1260625" y="2046636"/>
              <a:ext cx="360363" cy="3571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3" name="Freeform 383"/>
            <p:cNvSpPr>
              <a:spLocks/>
            </p:cNvSpPr>
            <p:nvPr/>
          </p:nvSpPr>
          <p:spPr bwMode="auto">
            <a:xfrm>
              <a:off x="1433662" y="2054573"/>
              <a:ext cx="179388" cy="220663"/>
            </a:xfrm>
            <a:custGeom>
              <a:avLst/>
              <a:gdLst>
                <a:gd name="T0" fmla="*/ 2 w 42"/>
                <a:gd name="T1" fmla="*/ 0 h 52"/>
                <a:gd name="T2" fmla="*/ 1 w 42"/>
                <a:gd name="T3" fmla="*/ 0 h 52"/>
                <a:gd name="T4" fmla="*/ 0 w 42"/>
                <a:gd name="T5" fmla="*/ 0 h 52"/>
                <a:gd name="T6" fmla="*/ 32 w 42"/>
                <a:gd name="T7" fmla="*/ 24 h 52"/>
                <a:gd name="T8" fmla="*/ 40 w 42"/>
                <a:gd name="T9" fmla="*/ 51 h 52"/>
                <a:gd name="T10" fmla="*/ 40 w 42"/>
                <a:gd name="T11" fmla="*/ 52 h 52"/>
                <a:gd name="T12" fmla="*/ 42 w 42"/>
                <a:gd name="T13" fmla="*/ 40 h 52"/>
                <a:gd name="T14" fmla="*/ 42 w 42"/>
                <a:gd name="T15" fmla="*/ 40 h 52"/>
                <a:gd name="T16" fmla="*/ 42 w 42"/>
                <a:gd name="T17" fmla="*/ 40 h 52"/>
                <a:gd name="T18" fmla="*/ 2 w 42"/>
                <a:gd name="T1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52">
                  <a:moveTo>
                    <a:pt x="2" y="0"/>
                  </a:moveTo>
                  <a:cubicBezTo>
                    <a:pt x="2" y="0"/>
                    <a:pt x="2" y="0"/>
                    <a:pt x="1" y="0"/>
                  </a:cubicBezTo>
                  <a:cubicBezTo>
                    <a:pt x="1" y="0"/>
                    <a:pt x="1" y="0"/>
                    <a:pt x="0" y="0"/>
                  </a:cubicBezTo>
                  <a:cubicBezTo>
                    <a:pt x="14" y="2"/>
                    <a:pt x="26" y="11"/>
                    <a:pt x="32" y="24"/>
                  </a:cubicBezTo>
                  <a:cubicBezTo>
                    <a:pt x="38" y="30"/>
                    <a:pt x="42" y="40"/>
                    <a:pt x="40" y="51"/>
                  </a:cubicBezTo>
                  <a:cubicBezTo>
                    <a:pt x="40" y="51"/>
                    <a:pt x="40" y="52"/>
                    <a:pt x="40" y="52"/>
                  </a:cubicBezTo>
                  <a:cubicBezTo>
                    <a:pt x="41" y="48"/>
                    <a:pt x="42" y="44"/>
                    <a:pt x="42" y="40"/>
                  </a:cubicBezTo>
                  <a:cubicBezTo>
                    <a:pt x="42" y="40"/>
                    <a:pt x="42" y="40"/>
                    <a:pt x="42" y="40"/>
                  </a:cubicBezTo>
                  <a:cubicBezTo>
                    <a:pt x="42" y="40"/>
                    <a:pt x="42" y="40"/>
                    <a:pt x="42" y="40"/>
                  </a:cubicBezTo>
                  <a:cubicBezTo>
                    <a:pt x="41" y="19"/>
                    <a:pt x="24" y="0"/>
                    <a:pt x="2"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4" name="Freeform 384"/>
            <p:cNvSpPr>
              <a:spLocks/>
            </p:cNvSpPr>
            <p:nvPr/>
          </p:nvSpPr>
          <p:spPr bwMode="auto">
            <a:xfrm>
              <a:off x="1251100" y="2118073"/>
              <a:ext cx="379413" cy="285750"/>
            </a:xfrm>
            <a:custGeom>
              <a:avLst/>
              <a:gdLst>
                <a:gd name="T0" fmla="*/ 8 w 89"/>
                <a:gd name="T1" fmla="*/ 42 h 67"/>
                <a:gd name="T2" fmla="*/ 20 w 89"/>
                <a:gd name="T3" fmla="*/ 5 h 67"/>
                <a:gd name="T4" fmla="*/ 46 w 89"/>
                <a:gd name="T5" fmla="*/ 14 h 67"/>
                <a:gd name="T6" fmla="*/ 67 w 89"/>
                <a:gd name="T7" fmla="*/ 4 h 67"/>
                <a:gd name="T8" fmla="*/ 79 w 89"/>
                <a:gd name="T9" fmla="*/ 46 h 67"/>
                <a:gd name="T10" fmla="*/ 63 w 89"/>
                <a:gd name="T11" fmla="*/ 63 h 67"/>
                <a:gd name="T12" fmla="*/ 41 w 89"/>
                <a:gd name="T13" fmla="*/ 67 h 67"/>
                <a:gd name="T14" fmla="*/ 27 w 89"/>
                <a:gd name="T15" fmla="*/ 63 h 67"/>
                <a:gd name="T16" fmla="*/ 17 w 89"/>
                <a:gd name="T17" fmla="*/ 57 h 67"/>
                <a:gd name="T18" fmla="*/ 8 w 89"/>
                <a:gd name="T19" fmla="*/ 4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67">
                  <a:moveTo>
                    <a:pt x="8" y="42"/>
                  </a:moveTo>
                  <a:cubicBezTo>
                    <a:pt x="8" y="42"/>
                    <a:pt x="0" y="12"/>
                    <a:pt x="20" y="5"/>
                  </a:cubicBezTo>
                  <a:cubicBezTo>
                    <a:pt x="34" y="0"/>
                    <a:pt x="44" y="7"/>
                    <a:pt x="46" y="14"/>
                  </a:cubicBezTo>
                  <a:cubicBezTo>
                    <a:pt x="46" y="14"/>
                    <a:pt x="53" y="2"/>
                    <a:pt x="67" y="4"/>
                  </a:cubicBezTo>
                  <a:cubicBezTo>
                    <a:pt x="80" y="7"/>
                    <a:pt x="89" y="29"/>
                    <a:pt x="79" y="46"/>
                  </a:cubicBezTo>
                  <a:cubicBezTo>
                    <a:pt x="69" y="64"/>
                    <a:pt x="63" y="63"/>
                    <a:pt x="63" y="63"/>
                  </a:cubicBezTo>
                  <a:cubicBezTo>
                    <a:pt x="41" y="67"/>
                    <a:pt x="41" y="67"/>
                    <a:pt x="41" y="67"/>
                  </a:cubicBezTo>
                  <a:cubicBezTo>
                    <a:pt x="27" y="63"/>
                    <a:pt x="27" y="63"/>
                    <a:pt x="27" y="63"/>
                  </a:cubicBezTo>
                  <a:cubicBezTo>
                    <a:pt x="17" y="57"/>
                    <a:pt x="17" y="57"/>
                    <a:pt x="17" y="57"/>
                  </a:cubicBezTo>
                  <a:cubicBezTo>
                    <a:pt x="8" y="42"/>
                    <a:pt x="8" y="42"/>
                    <a:pt x="8" y="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5" name="Freeform 385"/>
            <p:cNvSpPr>
              <a:spLocks/>
            </p:cNvSpPr>
            <p:nvPr/>
          </p:nvSpPr>
          <p:spPr bwMode="auto">
            <a:xfrm>
              <a:off x="1251100" y="2038698"/>
              <a:ext cx="374650" cy="373063"/>
            </a:xfrm>
            <a:custGeom>
              <a:avLst/>
              <a:gdLst>
                <a:gd name="T0" fmla="*/ 85 w 88"/>
                <a:gd name="T1" fmla="*/ 44 h 88"/>
                <a:gd name="T2" fmla="*/ 44 w 88"/>
                <a:gd name="T3" fmla="*/ 84 h 88"/>
                <a:gd name="T4" fmla="*/ 4 w 88"/>
                <a:gd name="T5" fmla="*/ 44 h 88"/>
                <a:gd name="T6" fmla="*/ 44 w 88"/>
                <a:gd name="T7" fmla="*/ 4 h 88"/>
                <a:gd name="T8" fmla="*/ 85 w 88"/>
                <a:gd name="T9" fmla="*/ 44 h 88"/>
                <a:gd name="T10" fmla="*/ 88 w 88"/>
                <a:gd name="T11" fmla="*/ 44 h 88"/>
                <a:gd name="T12" fmla="*/ 44 w 88"/>
                <a:gd name="T13" fmla="*/ 0 h 88"/>
                <a:gd name="T14" fmla="*/ 1 w 88"/>
                <a:gd name="T15" fmla="*/ 44 h 88"/>
                <a:gd name="T16" fmla="*/ 44 w 88"/>
                <a:gd name="T17" fmla="*/ 88 h 88"/>
                <a:gd name="T18" fmla="*/ 88 w 88"/>
                <a:gd name="T19" fmla="*/ 44 h 88"/>
                <a:gd name="T20" fmla="*/ 85 w 88"/>
                <a:gd name="T21" fmla="*/ 4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88">
                  <a:moveTo>
                    <a:pt x="85" y="44"/>
                  </a:moveTo>
                  <a:cubicBezTo>
                    <a:pt x="84" y="66"/>
                    <a:pt x="67" y="84"/>
                    <a:pt x="44" y="84"/>
                  </a:cubicBezTo>
                  <a:cubicBezTo>
                    <a:pt x="22" y="85"/>
                    <a:pt x="5" y="66"/>
                    <a:pt x="4" y="44"/>
                  </a:cubicBezTo>
                  <a:cubicBezTo>
                    <a:pt x="4" y="22"/>
                    <a:pt x="23" y="4"/>
                    <a:pt x="44" y="4"/>
                  </a:cubicBezTo>
                  <a:cubicBezTo>
                    <a:pt x="67" y="3"/>
                    <a:pt x="84" y="22"/>
                    <a:pt x="85" y="44"/>
                  </a:cubicBezTo>
                  <a:cubicBezTo>
                    <a:pt x="85" y="46"/>
                    <a:pt x="88" y="46"/>
                    <a:pt x="88" y="44"/>
                  </a:cubicBezTo>
                  <a:cubicBezTo>
                    <a:pt x="88" y="20"/>
                    <a:pt x="69" y="0"/>
                    <a:pt x="44" y="0"/>
                  </a:cubicBezTo>
                  <a:cubicBezTo>
                    <a:pt x="20" y="0"/>
                    <a:pt x="1" y="20"/>
                    <a:pt x="1" y="44"/>
                  </a:cubicBezTo>
                  <a:cubicBezTo>
                    <a:pt x="0" y="68"/>
                    <a:pt x="21" y="87"/>
                    <a:pt x="44" y="88"/>
                  </a:cubicBezTo>
                  <a:cubicBezTo>
                    <a:pt x="69" y="88"/>
                    <a:pt x="88" y="68"/>
                    <a:pt x="88" y="44"/>
                  </a:cubicBezTo>
                  <a:cubicBezTo>
                    <a:pt x="88" y="42"/>
                    <a:pt x="85" y="42"/>
                    <a:pt x="85" y="4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6" name="Freeform 386"/>
            <p:cNvSpPr>
              <a:spLocks/>
            </p:cNvSpPr>
            <p:nvPr/>
          </p:nvSpPr>
          <p:spPr bwMode="auto">
            <a:xfrm>
              <a:off x="1443187" y="1999011"/>
              <a:ext cx="17463" cy="90488"/>
            </a:xfrm>
            <a:custGeom>
              <a:avLst/>
              <a:gdLst>
                <a:gd name="T0" fmla="*/ 4 w 4"/>
                <a:gd name="T1" fmla="*/ 18 h 21"/>
                <a:gd name="T2" fmla="*/ 4 w 4"/>
                <a:gd name="T3" fmla="*/ 3 h 21"/>
                <a:gd name="T4" fmla="*/ 0 w 4"/>
                <a:gd name="T5" fmla="*/ 3 h 21"/>
                <a:gd name="T6" fmla="*/ 0 w 4"/>
                <a:gd name="T7" fmla="*/ 18 h 21"/>
                <a:gd name="T8" fmla="*/ 4 w 4"/>
                <a:gd name="T9" fmla="*/ 18 h 21"/>
              </a:gdLst>
              <a:ahLst/>
              <a:cxnLst>
                <a:cxn ang="0">
                  <a:pos x="T0" y="T1"/>
                </a:cxn>
                <a:cxn ang="0">
                  <a:pos x="T2" y="T3"/>
                </a:cxn>
                <a:cxn ang="0">
                  <a:pos x="T4" y="T5"/>
                </a:cxn>
                <a:cxn ang="0">
                  <a:pos x="T6" y="T7"/>
                </a:cxn>
                <a:cxn ang="0">
                  <a:pos x="T8" y="T9"/>
                </a:cxn>
              </a:cxnLst>
              <a:rect l="0" t="0" r="r" b="b"/>
              <a:pathLst>
                <a:path w="4" h="21">
                  <a:moveTo>
                    <a:pt x="4" y="18"/>
                  </a:moveTo>
                  <a:cubicBezTo>
                    <a:pt x="4" y="13"/>
                    <a:pt x="4" y="8"/>
                    <a:pt x="4" y="3"/>
                  </a:cubicBezTo>
                  <a:cubicBezTo>
                    <a:pt x="4" y="0"/>
                    <a:pt x="0" y="0"/>
                    <a:pt x="0" y="3"/>
                  </a:cubicBezTo>
                  <a:cubicBezTo>
                    <a:pt x="0" y="8"/>
                    <a:pt x="0" y="13"/>
                    <a:pt x="0" y="18"/>
                  </a:cubicBezTo>
                  <a:cubicBezTo>
                    <a:pt x="0" y="21"/>
                    <a:pt x="4" y="21"/>
                    <a:pt x="4" y="18"/>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7" name="Freeform 387"/>
            <p:cNvSpPr>
              <a:spLocks/>
            </p:cNvSpPr>
            <p:nvPr/>
          </p:nvSpPr>
          <p:spPr bwMode="auto">
            <a:xfrm>
              <a:off x="1362225" y="1932336"/>
              <a:ext cx="98425" cy="93663"/>
            </a:xfrm>
            <a:custGeom>
              <a:avLst/>
              <a:gdLst>
                <a:gd name="T0" fmla="*/ 23 w 23"/>
                <a:gd name="T1" fmla="*/ 19 h 22"/>
                <a:gd name="T2" fmla="*/ 0 w 23"/>
                <a:gd name="T3" fmla="*/ 5 h 22"/>
                <a:gd name="T4" fmla="*/ 23 w 23"/>
                <a:gd name="T5" fmla="*/ 19 h 22"/>
              </a:gdLst>
              <a:ahLst/>
              <a:cxnLst>
                <a:cxn ang="0">
                  <a:pos x="T0" y="T1"/>
                </a:cxn>
                <a:cxn ang="0">
                  <a:pos x="T2" y="T3"/>
                </a:cxn>
                <a:cxn ang="0">
                  <a:pos x="T4" y="T5"/>
                </a:cxn>
              </a:cxnLst>
              <a:rect l="0" t="0" r="r" b="b"/>
              <a:pathLst>
                <a:path w="23" h="22">
                  <a:moveTo>
                    <a:pt x="23" y="19"/>
                  </a:moveTo>
                  <a:cubicBezTo>
                    <a:pt x="23" y="19"/>
                    <a:pt x="3" y="22"/>
                    <a:pt x="0" y="5"/>
                  </a:cubicBezTo>
                  <a:cubicBezTo>
                    <a:pt x="0" y="5"/>
                    <a:pt x="18" y="0"/>
                    <a:pt x="23" y="19"/>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8" name="Freeform 388"/>
            <p:cNvSpPr>
              <a:spLocks/>
            </p:cNvSpPr>
            <p:nvPr/>
          </p:nvSpPr>
          <p:spPr bwMode="auto">
            <a:xfrm>
              <a:off x="1447950" y="1945036"/>
              <a:ext cx="109538" cy="114300"/>
            </a:xfrm>
            <a:custGeom>
              <a:avLst/>
              <a:gdLst>
                <a:gd name="T0" fmla="*/ 0 w 26"/>
                <a:gd name="T1" fmla="*/ 16 h 27"/>
                <a:gd name="T2" fmla="*/ 26 w 26"/>
                <a:gd name="T3" fmla="*/ 10 h 27"/>
                <a:gd name="T4" fmla="*/ 0 w 26"/>
                <a:gd name="T5" fmla="*/ 16 h 27"/>
              </a:gdLst>
              <a:ahLst/>
              <a:cxnLst>
                <a:cxn ang="0">
                  <a:pos x="T0" y="T1"/>
                </a:cxn>
                <a:cxn ang="0">
                  <a:pos x="T2" y="T3"/>
                </a:cxn>
                <a:cxn ang="0">
                  <a:pos x="T4" y="T5"/>
                </a:cxn>
              </a:cxnLst>
              <a:rect l="0" t="0" r="r" b="b"/>
              <a:pathLst>
                <a:path w="26" h="27">
                  <a:moveTo>
                    <a:pt x="0" y="16"/>
                  </a:moveTo>
                  <a:cubicBezTo>
                    <a:pt x="0" y="16"/>
                    <a:pt x="12" y="0"/>
                    <a:pt x="26" y="10"/>
                  </a:cubicBezTo>
                  <a:cubicBezTo>
                    <a:pt x="26" y="10"/>
                    <a:pt x="16" y="27"/>
                    <a:pt x="0" y="16"/>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389" name="Picture 389"/>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1259037" y="2240311"/>
              <a:ext cx="381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 name="Picture 390"/>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262212" y="2211736"/>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1" name="Picture 391"/>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1255862" y="2248248"/>
              <a:ext cx="762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 name="Picture 392"/>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1289200" y="2245073"/>
              <a:ext cx="88900"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3" name="Picture 393"/>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1582887" y="2253011"/>
              <a:ext cx="381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4" name="Picture 394"/>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1465412" y="2211736"/>
              <a:ext cx="15398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5" name="Picture 395"/>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1544787" y="2259361"/>
              <a:ext cx="762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6" name="Picture 396"/>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1500337" y="2245073"/>
              <a:ext cx="85725"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7" name="Freeform 397"/>
            <p:cNvSpPr>
              <a:spLocks/>
            </p:cNvSpPr>
            <p:nvPr/>
          </p:nvSpPr>
          <p:spPr bwMode="auto">
            <a:xfrm>
              <a:off x="1303487" y="2199036"/>
              <a:ext cx="63500" cy="68263"/>
            </a:xfrm>
            <a:custGeom>
              <a:avLst/>
              <a:gdLst>
                <a:gd name="T0" fmla="*/ 5 w 15"/>
                <a:gd name="T1" fmla="*/ 2 h 16"/>
                <a:gd name="T2" fmla="*/ 13 w 15"/>
                <a:gd name="T3" fmla="*/ 12 h 16"/>
                <a:gd name="T4" fmla="*/ 13 w 15"/>
                <a:gd name="T5" fmla="*/ 11 h 16"/>
                <a:gd name="T6" fmla="*/ 1 w 15"/>
                <a:gd name="T7" fmla="*/ 14 h 16"/>
                <a:gd name="T8" fmla="*/ 2 w 15"/>
                <a:gd name="T9" fmla="*/ 16 h 16"/>
                <a:gd name="T10" fmla="*/ 14 w 15"/>
                <a:gd name="T11" fmla="*/ 13 h 16"/>
                <a:gd name="T12" fmla="*/ 15 w 15"/>
                <a:gd name="T13" fmla="*/ 11 h 16"/>
                <a:gd name="T14" fmla="*/ 7 w 15"/>
                <a:gd name="T15" fmla="*/ 1 h 16"/>
                <a:gd name="T16" fmla="*/ 5 w 15"/>
                <a:gd name="T1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5" y="2"/>
                  </a:moveTo>
                  <a:cubicBezTo>
                    <a:pt x="8" y="5"/>
                    <a:pt x="10" y="9"/>
                    <a:pt x="13" y="12"/>
                  </a:cubicBezTo>
                  <a:cubicBezTo>
                    <a:pt x="13" y="12"/>
                    <a:pt x="13" y="11"/>
                    <a:pt x="13" y="11"/>
                  </a:cubicBezTo>
                  <a:cubicBezTo>
                    <a:pt x="9" y="12"/>
                    <a:pt x="5" y="13"/>
                    <a:pt x="1" y="14"/>
                  </a:cubicBezTo>
                  <a:cubicBezTo>
                    <a:pt x="0" y="14"/>
                    <a:pt x="0" y="16"/>
                    <a:pt x="2" y="16"/>
                  </a:cubicBezTo>
                  <a:cubicBezTo>
                    <a:pt x="6" y="15"/>
                    <a:pt x="10" y="14"/>
                    <a:pt x="14" y="13"/>
                  </a:cubicBezTo>
                  <a:cubicBezTo>
                    <a:pt x="15" y="12"/>
                    <a:pt x="15" y="12"/>
                    <a:pt x="15" y="11"/>
                  </a:cubicBezTo>
                  <a:cubicBezTo>
                    <a:pt x="12" y="8"/>
                    <a:pt x="10" y="4"/>
                    <a:pt x="7" y="1"/>
                  </a:cubicBezTo>
                  <a:cubicBezTo>
                    <a:pt x="6" y="0"/>
                    <a:pt x="5" y="1"/>
                    <a:pt x="5"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98" name="Freeform 398"/>
            <p:cNvSpPr>
              <a:spLocks/>
            </p:cNvSpPr>
            <p:nvPr/>
          </p:nvSpPr>
          <p:spPr bwMode="auto">
            <a:xfrm>
              <a:off x="1303487" y="2224436"/>
              <a:ext cx="63500" cy="30163"/>
            </a:xfrm>
            <a:custGeom>
              <a:avLst/>
              <a:gdLst>
                <a:gd name="T0" fmla="*/ 14 w 15"/>
                <a:gd name="T1" fmla="*/ 5 h 7"/>
                <a:gd name="T2" fmla="*/ 2 w 15"/>
                <a:gd name="T3" fmla="*/ 0 h 7"/>
                <a:gd name="T4" fmla="*/ 2 w 15"/>
                <a:gd name="T5" fmla="*/ 2 h 7"/>
                <a:gd name="T6" fmla="*/ 13 w 15"/>
                <a:gd name="T7" fmla="*/ 7 h 7"/>
                <a:gd name="T8" fmla="*/ 14 w 15"/>
                <a:gd name="T9" fmla="*/ 5 h 7"/>
              </a:gdLst>
              <a:ahLst/>
              <a:cxnLst>
                <a:cxn ang="0">
                  <a:pos x="T0" y="T1"/>
                </a:cxn>
                <a:cxn ang="0">
                  <a:pos x="T2" y="T3"/>
                </a:cxn>
                <a:cxn ang="0">
                  <a:pos x="T4" y="T5"/>
                </a:cxn>
                <a:cxn ang="0">
                  <a:pos x="T6" y="T7"/>
                </a:cxn>
                <a:cxn ang="0">
                  <a:pos x="T8" y="T9"/>
                </a:cxn>
              </a:cxnLst>
              <a:rect l="0" t="0" r="r" b="b"/>
              <a:pathLst>
                <a:path w="15" h="7">
                  <a:moveTo>
                    <a:pt x="14" y="5"/>
                  </a:moveTo>
                  <a:cubicBezTo>
                    <a:pt x="10" y="3"/>
                    <a:pt x="6" y="2"/>
                    <a:pt x="2" y="0"/>
                  </a:cubicBezTo>
                  <a:cubicBezTo>
                    <a:pt x="1" y="0"/>
                    <a:pt x="0" y="2"/>
                    <a:pt x="2" y="2"/>
                  </a:cubicBezTo>
                  <a:cubicBezTo>
                    <a:pt x="6" y="4"/>
                    <a:pt x="9" y="5"/>
                    <a:pt x="13" y="7"/>
                  </a:cubicBezTo>
                  <a:cubicBezTo>
                    <a:pt x="15" y="7"/>
                    <a:pt x="15" y="5"/>
                    <a:pt x="14" y="5"/>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99" name="Freeform 399"/>
            <p:cNvSpPr>
              <a:spLocks/>
            </p:cNvSpPr>
            <p:nvPr/>
          </p:nvSpPr>
          <p:spPr bwMode="auto">
            <a:xfrm>
              <a:off x="1514625" y="2211736"/>
              <a:ext cx="63500" cy="73025"/>
            </a:xfrm>
            <a:custGeom>
              <a:avLst/>
              <a:gdLst>
                <a:gd name="T0" fmla="*/ 9 w 15"/>
                <a:gd name="T1" fmla="*/ 2 h 17"/>
                <a:gd name="T2" fmla="*/ 2 w 15"/>
                <a:gd name="T3" fmla="*/ 13 h 17"/>
                <a:gd name="T4" fmla="*/ 1 w 15"/>
                <a:gd name="T5" fmla="*/ 11 h 17"/>
                <a:gd name="T6" fmla="*/ 14 w 15"/>
                <a:gd name="T7" fmla="*/ 14 h 17"/>
                <a:gd name="T8" fmla="*/ 13 w 15"/>
                <a:gd name="T9" fmla="*/ 16 h 17"/>
                <a:gd name="T10" fmla="*/ 1 w 15"/>
                <a:gd name="T11" fmla="*/ 13 h 17"/>
                <a:gd name="T12" fmla="*/ 0 w 15"/>
                <a:gd name="T13" fmla="*/ 12 h 17"/>
                <a:gd name="T14" fmla="*/ 8 w 15"/>
                <a:gd name="T15" fmla="*/ 1 h 17"/>
                <a:gd name="T16" fmla="*/ 9 w 15"/>
                <a:gd name="T17"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7">
                  <a:moveTo>
                    <a:pt x="9" y="2"/>
                  </a:moveTo>
                  <a:cubicBezTo>
                    <a:pt x="7" y="6"/>
                    <a:pt x="4" y="9"/>
                    <a:pt x="2" y="13"/>
                  </a:cubicBezTo>
                  <a:cubicBezTo>
                    <a:pt x="2" y="12"/>
                    <a:pt x="2" y="12"/>
                    <a:pt x="1" y="11"/>
                  </a:cubicBezTo>
                  <a:cubicBezTo>
                    <a:pt x="5" y="12"/>
                    <a:pt x="10" y="13"/>
                    <a:pt x="14" y="14"/>
                  </a:cubicBezTo>
                  <a:cubicBezTo>
                    <a:pt x="15" y="15"/>
                    <a:pt x="14" y="17"/>
                    <a:pt x="13" y="16"/>
                  </a:cubicBezTo>
                  <a:cubicBezTo>
                    <a:pt x="9" y="15"/>
                    <a:pt x="5" y="14"/>
                    <a:pt x="1" y="13"/>
                  </a:cubicBezTo>
                  <a:cubicBezTo>
                    <a:pt x="0" y="13"/>
                    <a:pt x="0" y="12"/>
                    <a:pt x="0" y="12"/>
                  </a:cubicBezTo>
                  <a:cubicBezTo>
                    <a:pt x="3" y="8"/>
                    <a:pt x="5" y="5"/>
                    <a:pt x="8" y="1"/>
                  </a:cubicBezTo>
                  <a:cubicBezTo>
                    <a:pt x="8" y="0"/>
                    <a:pt x="10" y="1"/>
                    <a:pt x="9"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0" name="Freeform 400"/>
            <p:cNvSpPr>
              <a:spLocks/>
            </p:cNvSpPr>
            <p:nvPr/>
          </p:nvSpPr>
          <p:spPr bwMode="auto">
            <a:xfrm>
              <a:off x="1514625" y="2237136"/>
              <a:ext cx="60325" cy="34925"/>
            </a:xfrm>
            <a:custGeom>
              <a:avLst/>
              <a:gdLst>
                <a:gd name="T0" fmla="*/ 1 w 14"/>
                <a:gd name="T1" fmla="*/ 5 h 8"/>
                <a:gd name="T2" fmla="*/ 13 w 14"/>
                <a:gd name="T3" fmla="*/ 1 h 8"/>
                <a:gd name="T4" fmla="*/ 13 w 14"/>
                <a:gd name="T5" fmla="*/ 3 h 8"/>
                <a:gd name="T6" fmla="*/ 1 w 14"/>
                <a:gd name="T7" fmla="*/ 7 h 8"/>
                <a:gd name="T8" fmla="*/ 1 w 14"/>
                <a:gd name="T9" fmla="*/ 5 h 8"/>
              </a:gdLst>
              <a:ahLst/>
              <a:cxnLst>
                <a:cxn ang="0">
                  <a:pos x="T0" y="T1"/>
                </a:cxn>
                <a:cxn ang="0">
                  <a:pos x="T2" y="T3"/>
                </a:cxn>
                <a:cxn ang="0">
                  <a:pos x="T4" y="T5"/>
                </a:cxn>
                <a:cxn ang="0">
                  <a:pos x="T6" y="T7"/>
                </a:cxn>
                <a:cxn ang="0">
                  <a:pos x="T8" y="T9"/>
                </a:cxn>
              </a:cxnLst>
              <a:rect l="0" t="0" r="r" b="b"/>
              <a:pathLst>
                <a:path w="14" h="8">
                  <a:moveTo>
                    <a:pt x="1" y="5"/>
                  </a:moveTo>
                  <a:cubicBezTo>
                    <a:pt x="5" y="4"/>
                    <a:pt x="9" y="2"/>
                    <a:pt x="13" y="1"/>
                  </a:cubicBezTo>
                  <a:cubicBezTo>
                    <a:pt x="14" y="0"/>
                    <a:pt x="14" y="2"/>
                    <a:pt x="13" y="3"/>
                  </a:cubicBezTo>
                  <a:cubicBezTo>
                    <a:pt x="9" y="4"/>
                    <a:pt x="5" y="6"/>
                    <a:pt x="1" y="7"/>
                  </a:cubicBezTo>
                  <a:cubicBezTo>
                    <a:pt x="0" y="8"/>
                    <a:pt x="0" y="6"/>
                    <a:pt x="1" y="5"/>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1" name="Freeform 401"/>
            <p:cNvSpPr>
              <a:spLocks/>
            </p:cNvSpPr>
            <p:nvPr/>
          </p:nvSpPr>
          <p:spPr bwMode="auto">
            <a:xfrm>
              <a:off x="1366987" y="2246661"/>
              <a:ext cx="134938" cy="131763"/>
            </a:xfrm>
            <a:custGeom>
              <a:avLst/>
              <a:gdLst>
                <a:gd name="T0" fmla="*/ 4 w 32"/>
                <a:gd name="T1" fmla="*/ 2 h 31"/>
                <a:gd name="T2" fmla="*/ 13 w 32"/>
                <a:gd name="T3" fmla="*/ 10 h 31"/>
                <a:gd name="T4" fmla="*/ 28 w 32"/>
                <a:gd name="T5" fmla="*/ 10 h 31"/>
                <a:gd name="T6" fmla="*/ 31 w 32"/>
                <a:gd name="T7" fmla="*/ 6 h 31"/>
                <a:gd name="T8" fmla="*/ 28 w 32"/>
                <a:gd name="T9" fmla="*/ 5 h 31"/>
                <a:gd name="T10" fmla="*/ 20 w 32"/>
                <a:gd name="T11" fmla="*/ 27 h 31"/>
                <a:gd name="T12" fmla="*/ 4 w 32"/>
                <a:gd name="T13" fmla="*/ 19 h 31"/>
                <a:gd name="T14" fmla="*/ 6 w 32"/>
                <a:gd name="T15" fmla="*/ 2 h 31"/>
                <a:gd name="T16" fmla="*/ 4 w 32"/>
                <a:gd name="T17" fmla="*/ 2 h 31"/>
                <a:gd name="T18" fmla="*/ 2 w 32"/>
                <a:gd name="T19" fmla="*/ 22 h 31"/>
                <a:gd name="T20" fmla="*/ 19 w 32"/>
                <a:gd name="T21" fmla="*/ 30 h 31"/>
                <a:gd name="T22" fmla="*/ 31 w 32"/>
                <a:gd name="T23" fmla="*/ 5 h 31"/>
                <a:gd name="T24" fmla="*/ 28 w 32"/>
                <a:gd name="T25" fmla="*/ 5 h 31"/>
                <a:gd name="T26" fmla="*/ 27 w 32"/>
                <a:gd name="T27" fmla="*/ 8 h 31"/>
                <a:gd name="T28" fmla="*/ 18 w 32"/>
                <a:gd name="T29" fmla="*/ 8 h 31"/>
                <a:gd name="T30" fmla="*/ 6 w 32"/>
                <a:gd name="T31" fmla="*/ 2 h 31"/>
                <a:gd name="T32" fmla="*/ 4 w 32"/>
                <a:gd name="T33" fmla="*/ 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31">
                  <a:moveTo>
                    <a:pt x="4" y="2"/>
                  </a:moveTo>
                  <a:cubicBezTo>
                    <a:pt x="2" y="7"/>
                    <a:pt x="9" y="9"/>
                    <a:pt x="13" y="10"/>
                  </a:cubicBezTo>
                  <a:cubicBezTo>
                    <a:pt x="17" y="10"/>
                    <a:pt x="23" y="11"/>
                    <a:pt x="28" y="10"/>
                  </a:cubicBezTo>
                  <a:cubicBezTo>
                    <a:pt x="30" y="10"/>
                    <a:pt x="30" y="7"/>
                    <a:pt x="31" y="6"/>
                  </a:cubicBezTo>
                  <a:cubicBezTo>
                    <a:pt x="30" y="5"/>
                    <a:pt x="29" y="5"/>
                    <a:pt x="28" y="5"/>
                  </a:cubicBezTo>
                  <a:cubicBezTo>
                    <a:pt x="29" y="13"/>
                    <a:pt x="28" y="24"/>
                    <a:pt x="20" y="27"/>
                  </a:cubicBezTo>
                  <a:cubicBezTo>
                    <a:pt x="13" y="30"/>
                    <a:pt x="4" y="26"/>
                    <a:pt x="4" y="19"/>
                  </a:cubicBezTo>
                  <a:cubicBezTo>
                    <a:pt x="4" y="13"/>
                    <a:pt x="6" y="8"/>
                    <a:pt x="6" y="2"/>
                  </a:cubicBezTo>
                  <a:cubicBezTo>
                    <a:pt x="6" y="1"/>
                    <a:pt x="4" y="1"/>
                    <a:pt x="4" y="2"/>
                  </a:cubicBezTo>
                  <a:cubicBezTo>
                    <a:pt x="3" y="9"/>
                    <a:pt x="0" y="16"/>
                    <a:pt x="2" y="22"/>
                  </a:cubicBezTo>
                  <a:cubicBezTo>
                    <a:pt x="4" y="29"/>
                    <a:pt x="13" y="31"/>
                    <a:pt x="19" y="30"/>
                  </a:cubicBezTo>
                  <a:cubicBezTo>
                    <a:pt x="30" y="28"/>
                    <a:pt x="32" y="14"/>
                    <a:pt x="31" y="5"/>
                  </a:cubicBezTo>
                  <a:cubicBezTo>
                    <a:pt x="31" y="4"/>
                    <a:pt x="29" y="4"/>
                    <a:pt x="28" y="5"/>
                  </a:cubicBezTo>
                  <a:cubicBezTo>
                    <a:pt x="28" y="6"/>
                    <a:pt x="28" y="8"/>
                    <a:pt x="27" y="8"/>
                  </a:cubicBezTo>
                  <a:cubicBezTo>
                    <a:pt x="24" y="8"/>
                    <a:pt x="21" y="8"/>
                    <a:pt x="18" y="8"/>
                  </a:cubicBezTo>
                  <a:cubicBezTo>
                    <a:pt x="16" y="8"/>
                    <a:pt x="4" y="7"/>
                    <a:pt x="6" y="2"/>
                  </a:cubicBezTo>
                  <a:cubicBezTo>
                    <a:pt x="7" y="1"/>
                    <a:pt x="5" y="0"/>
                    <a:pt x="4"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2" name="Freeform 402"/>
            <p:cNvSpPr>
              <a:spLocks/>
            </p:cNvSpPr>
            <p:nvPr/>
          </p:nvSpPr>
          <p:spPr bwMode="auto">
            <a:xfrm>
              <a:off x="1400325" y="2284761"/>
              <a:ext cx="25400" cy="84138"/>
            </a:xfrm>
            <a:custGeom>
              <a:avLst/>
              <a:gdLst>
                <a:gd name="T0" fmla="*/ 0 w 16"/>
                <a:gd name="T1" fmla="*/ 51 h 53"/>
                <a:gd name="T2" fmla="*/ 11 w 16"/>
                <a:gd name="T3" fmla="*/ 0 h 53"/>
                <a:gd name="T4" fmla="*/ 16 w 16"/>
                <a:gd name="T5" fmla="*/ 0 h 53"/>
                <a:gd name="T6" fmla="*/ 5 w 16"/>
                <a:gd name="T7" fmla="*/ 53 h 53"/>
                <a:gd name="T8" fmla="*/ 0 w 16"/>
                <a:gd name="T9" fmla="*/ 51 h 53"/>
              </a:gdLst>
              <a:ahLst/>
              <a:cxnLst>
                <a:cxn ang="0">
                  <a:pos x="T0" y="T1"/>
                </a:cxn>
                <a:cxn ang="0">
                  <a:pos x="T2" y="T3"/>
                </a:cxn>
                <a:cxn ang="0">
                  <a:pos x="T4" y="T5"/>
                </a:cxn>
                <a:cxn ang="0">
                  <a:pos x="T6" y="T7"/>
                </a:cxn>
                <a:cxn ang="0">
                  <a:pos x="T8" y="T9"/>
                </a:cxn>
              </a:cxnLst>
              <a:rect l="0" t="0" r="r" b="b"/>
              <a:pathLst>
                <a:path w="16" h="53">
                  <a:moveTo>
                    <a:pt x="0" y="51"/>
                  </a:moveTo>
                  <a:lnTo>
                    <a:pt x="11" y="0"/>
                  </a:lnTo>
                  <a:lnTo>
                    <a:pt x="16" y="0"/>
                  </a:lnTo>
                  <a:lnTo>
                    <a:pt x="5" y="53"/>
                  </a:lnTo>
                  <a:lnTo>
                    <a:pt x="0" y="51"/>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3" name="Freeform 403"/>
            <p:cNvSpPr>
              <a:spLocks/>
            </p:cNvSpPr>
            <p:nvPr/>
          </p:nvSpPr>
          <p:spPr bwMode="auto">
            <a:xfrm>
              <a:off x="1451125" y="2284761"/>
              <a:ext cx="17463" cy="84138"/>
            </a:xfrm>
            <a:custGeom>
              <a:avLst/>
              <a:gdLst>
                <a:gd name="T0" fmla="*/ 0 w 11"/>
                <a:gd name="T1" fmla="*/ 0 h 53"/>
                <a:gd name="T2" fmla="*/ 8 w 11"/>
                <a:gd name="T3" fmla="*/ 0 h 53"/>
                <a:gd name="T4" fmla="*/ 11 w 11"/>
                <a:gd name="T5" fmla="*/ 53 h 53"/>
                <a:gd name="T6" fmla="*/ 3 w 11"/>
                <a:gd name="T7" fmla="*/ 53 h 53"/>
                <a:gd name="T8" fmla="*/ 0 w 11"/>
                <a:gd name="T9" fmla="*/ 0 h 53"/>
              </a:gdLst>
              <a:ahLst/>
              <a:cxnLst>
                <a:cxn ang="0">
                  <a:pos x="T0" y="T1"/>
                </a:cxn>
                <a:cxn ang="0">
                  <a:pos x="T2" y="T3"/>
                </a:cxn>
                <a:cxn ang="0">
                  <a:pos x="T4" y="T5"/>
                </a:cxn>
                <a:cxn ang="0">
                  <a:pos x="T6" y="T7"/>
                </a:cxn>
                <a:cxn ang="0">
                  <a:pos x="T8" y="T9"/>
                </a:cxn>
              </a:cxnLst>
              <a:rect l="0" t="0" r="r" b="b"/>
              <a:pathLst>
                <a:path w="11" h="53">
                  <a:moveTo>
                    <a:pt x="0" y="0"/>
                  </a:moveTo>
                  <a:lnTo>
                    <a:pt x="8" y="0"/>
                  </a:lnTo>
                  <a:lnTo>
                    <a:pt x="11" y="53"/>
                  </a:lnTo>
                  <a:lnTo>
                    <a:pt x="3" y="53"/>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4" name="Freeform 404"/>
            <p:cNvSpPr>
              <a:spLocks/>
            </p:cNvSpPr>
            <p:nvPr/>
          </p:nvSpPr>
          <p:spPr bwMode="auto">
            <a:xfrm>
              <a:off x="1328887" y="2538761"/>
              <a:ext cx="84138" cy="131763"/>
            </a:xfrm>
            <a:custGeom>
              <a:avLst/>
              <a:gdLst>
                <a:gd name="T0" fmla="*/ 3 w 20"/>
                <a:gd name="T1" fmla="*/ 14 h 31"/>
                <a:gd name="T2" fmla="*/ 10 w 20"/>
                <a:gd name="T3" fmla="*/ 1 h 31"/>
                <a:gd name="T4" fmla="*/ 19 w 20"/>
                <a:gd name="T5" fmla="*/ 16 h 31"/>
                <a:gd name="T6" fmla="*/ 12 w 20"/>
                <a:gd name="T7" fmla="*/ 31 h 31"/>
                <a:gd name="T8" fmla="*/ 3 w 20"/>
                <a:gd name="T9" fmla="*/ 14 h 31"/>
              </a:gdLst>
              <a:ahLst/>
              <a:cxnLst>
                <a:cxn ang="0">
                  <a:pos x="T0" y="T1"/>
                </a:cxn>
                <a:cxn ang="0">
                  <a:pos x="T2" y="T3"/>
                </a:cxn>
                <a:cxn ang="0">
                  <a:pos x="T4" y="T5"/>
                </a:cxn>
                <a:cxn ang="0">
                  <a:pos x="T6" y="T7"/>
                </a:cxn>
                <a:cxn ang="0">
                  <a:pos x="T8" y="T9"/>
                </a:cxn>
              </a:cxnLst>
              <a:rect l="0" t="0" r="r" b="b"/>
              <a:pathLst>
                <a:path w="20" h="31">
                  <a:moveTo>
                    <a:pt x="3" y="14"/>
                  </a:moveTo>
                  <a:cubicBezTo>
                    <a:pt x="3" y="14"/>
                    <a:pt x="0" y="1"/>
                    <a:pt x="10" y="1"/>
                  </a:cubicBezTo>
                  <a:cubicBezTo>
                    <a:pt x="20" y="0"/>
                    <a:pt x="18" y="11"/>
                    <a:pt x="19" y="16"/>
                  </a:cubicBezTo>
                  <a:cubicBezTo>
                    <a:pt x="20" y="20"/>
                    <a:pt x="20" y="30"/>
                    <a:pt x="12" y="31"/>
                  </a:cubicBezTo>
                  <a:cubicBezTo>
                    <a:pt x="5" y="31"/>
                    <a:pt x="3" y="28"/>
                    <a:pt x="3" y="14"/>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5" name="Freeform 405"/>
            <p:cNvSpPr>
              <a:spLocks/>
            </p:cNvSpPr>
            <p:nvPr/>
          </p:nvSpPr>
          <p:spPr bwMode="auto">
            <a:xfrm>
              <a:off x="1341587" y="2632423"/>
              <a:ext cx="66675" cy="38100"/>
            </a:xfrm>
            <a:custGeom>
              <a:avLst/>
              <a:gdLst>
                <a:gd name="T0" fmla="*/ 0 w 16"/>
                <a:gd name="T1" fmla="*/ 0 h 9"/>
                <a:gd name="T2" fmla="*/ 9 w 16"/>
                <a:gd name="T3" fmla="*/ 9 h 9"/>
                <a:gd name="T4" fmla="*/ 16 w 16"/>
                <a:gd name="T5" fmla="*/ 1 h 9"/>
                <a:gd name="T6" fmla="*/ 0 w 16"/>
                <a:gd name="T7" fmla="*/ 0 h 9"/>
              </a:gdLst>
              <a:ahLst/>
              <a:cxnLst>
                <a:cxn ang="0">
                  <a:pos x="T0" y="T1"/>
                </a:cxn>
                <a:cxn ang="0">
                  <a:pos x="T2" y="T3"/>
                </a:cxn>
                <a:cxn ang="0">
                  <a:pos x="T4" y="T5"/>
                </a:cxn>
                <a:cxn ang="0">
                  <a:pos x="T6" y="T7"/>
                </a:cxn>
              </a:cxnLst>
              <a:rect l="0" t="0" r="r" b="b"/>
              <a:pathLst>
                <a:path w="16" h="9">
                  <a:moveTo>
                    <a:pt x="0" y="0"/>
                  </a:moveTo>
                  <a:cubicBezTo>
                    <a:pt x="1" y="7"/>
                    <a:pt x="4" y="9"/>
                    <a:pt x="9" y="9"/>
                  </a:cubicBezTo>
                  <a:cubicBezTo>
                    <a:pt x="14" y="8"/>
                    <a:pt x="16" y="5"/>
                    <a:pt x="16" y="1"/>
                  </a:cubicBezTo>
                  <a:cubicBezTo>
                    <a:pt x="11" y="2"/>
                    <a:pt x="5"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6" name="Freeform 407"/>
            <p:cNvSpPr>
              <a:spLocks noEditPoints="1"/>
            </p:cNvSpPr>
            <p:nvPr/>
          </p:nvSpPr>
          <p:spPr bwMode="auto">
            <a:xfrm>
              <a:off x="1370162" y="2543523"/>
              <a:ext cx="4762" cy="0"/>
            </a:xfrm>
            <a:custGeom>
              <a:avLst/>
              <a:gdLst>
                <a:gd name="T0" fmla="*/ 1 w 1"/>
                <a:gd name="T1" fmla="*/ 0 w 1"/>
                <a:gd name="T2" fmla="*/ 0 w 1"/>
                <a:gd name="T3" fmla="*/ 0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1" y="0"/>
                  </a:moveTo>
                  <a:cubicBezTo>
                    <a:pt x="1" y="0"/>
                    <a:pt x="1" y="0"/>
                    <a:pt x="0" y="0"/>
                  </a:cubicBezTo>
                  <a:cubicBezTo>
                    <a:pt x="0" y="0"/>
                    <a:pt x="0" y="0"/>
                    <a:pt x="0" y="0"/>
                  </a:cubicBezTo>
                  <a:cubicBezTo>
                    <a:pt x="0" y="0"/>
                    <a:pt x="0" y="0"/>
                    <a:pt x="0" y="0"/>
                  </a:cubicBezTo>
                  <a:cubicBezTo>
                    <a:pt x="1" y="0"/>
                    <a:pt x="1" y="0"/>
                    <a:pt x="1" y="0"/>
                  </a:cubicBezTo>
                  <a:moveTo>
                    <a:pt x="1" y="0"/>
                  </a:moveTo>
                  <a:cubicBezTo>
                    <a:pt x="1" y="0"/>
                    <a:pt x="1" y="0"/>
                    <a:pt x="1" y="0"/>
                  </a:cubicBezTo>
                  <a:cubicBezTo>
                    <a:pt x="1" y="0"/>
                    <a:pt x="1" y="0"/>
                    <a:pt x="1" y="0"/>
                  </a:cubicBezTo>
                  <a:cubicBezTo>
                    <a:pt x="1" y="0"/>
                    <a:pt x="1" y="0"/>
                    <a:pt x="1"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7" name="Freeform 408"/>
            <p:cNvSpPr>
              <a:spLocks noEditPoints="1"/>
            </p:cNvSpPr>
            <p:nvPr/>
          </p:nvSpPr>
          <p:spPr bwMode="auto">
            <a:xfrm>
              <a:off x="1374924" y="2602261"/>
              <a:ext cx="33337" cy="68263"/>
            </a:xfrm>
            <a:custGeom>
              <a:avLst/>
              <a:gdLst>
                <a:gd name="T0" fmla="*/ 1 w 8"/>
                <a:gd name="T1" fmla="*/ 16 h 16"/>
                <a:gd name="T2" fmla="*/ 0 w 8"/>
                <a:gd name="T3" fmla="*/ 16 h 16"/>
                <a:gd name="T4" fmla="*/ 0 w 8"/>
                <a:gd name="T5" fmla="*/ 16 h 16"/>
                <a:gd name="T6" fmla="*/ 0 w 8"/>
                <a:gd name="T7" fmla="*/ 16 h 16"/>
                <a:gd name="T8" fmla="*/ 1 w 8"/>
                <a:gd name="T9" fmla="*/ 16 h 16"/>
                <a:gd name="T10" fmla="*/ 8 w 8"/>
                <a:gd name="T11" fmla="*/ 0 h 16"/>
                <a:gd name="T12" fmla="*/ 8 w 8"/>
                <a:gd name="T13" fmla="*/ 0 h 16"/>
                <a:gd name="T14" fmla="*/ 8 w 8"/>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6">
                  <a:moveTo>
                    <a:pt x="1" y="16"/>
                  </a:moveTo>
                  <a:cubicBezTo>
                    <a:pt x="1" y="16"/>
                    <a:pt x="1" y="16"/>
                    <a:pt x="0" y="16"/>
                  </a:cubicBezTo>
                  <a:cubicBezTo>
                    <a:pt x="0" y="16"/>
                    <a:pt x="0" y="16"/>
                    <a:pt x="0" y="16"/>
                  </a:cubicBezTo>
                  <a:cubicBezTo>
                    <a:pt x="0" y="16"/>
                    <a:pt x="0" y="16"/>
                    <a:pt x="0" y="16"/>
                  </a:cubicBezTo>
                  <a:cubicBezTo>
                    <a:pt x="1" y="16"/>
                    <a:pt x="1" y="16"/>
                    <a:pt x="1" y="16"/>
                  </a:cubicBezTo>
                  <a:moveTo>
                    <a:pt x="8" y="0"/>
                  </a:moveTo>
                  <a:cubicBezTo>
                    <a:pt x="8" y="0"/>
                    <a:pt x="8" y="0"/>
                    <a:pt x="8" y="0"/>
                  </a:cubicBezTo>
                  <a:cubicBezTo>
                    <a:pt x="8" y="0"/>
                    <a:pt x="8" y="0"/>
                    <a:pt x="8" y="0"/>
                  </a:cubicBezTo>
                </a:path>
              </a:pathLst>
            </a:custGeom>
            <a:solidFill>
              <a:srgbClr val="3E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8" name="Freeform 409"/>
            <p:cNvSpPr>
              <a:spLocks/>
            </p:cNvSpPr>
            <p:nvPr/>
          </p:nvSpPr>
          <p:spPr bwMode="auto">
            <a:xfrm>
              <a:off x="1357462" y="2543523"/>
              <a:ext cx="55562" cy="127000"/>
            </a:xfrm>
            <a:custGeom>
              <a:avLst/>
              <a:gdLst>
                <a:gd name="T0" fmla="*/ 4 w 13"/>
                <a:gd name="T1" fmla="*/ 0 h 30"/>
                <a:gd name="T2" fmla="*/ 4 w 13"/>
                <a:gd name="T3" fmla="*/ 0 h 30"/>
                <a:gd name="T4" fmla="*/ 3 w 13"/>
                <a:gd name="T5" fmla="*/ 0 h 30"/>
                <a:gd name="T6" fmla="*/ 3 w 13"/>
                <a:gd name="T7" fmla="*/ 0 h 30"/>
                <a:gd name="T8" fmla="*/ 0 w 13"/>
                <a:gd name="T9" fmla="*/ 0 h 30"/>
                <a:gd name="T10" fmla="*/ 5 w 13"/>
                <a:gd name="T11" fmla="*/ 15 h 30"/>
                <a:gd name="T12" fmla="*/ 5 w 13"/>
                <a:gd name="T13" fmla="*/ 22 h 30"/>
                <a:gd name="T14" fmla="*/ 12 w 13"/>
                <a:gd name="T15" fmla="*/ 22 h 30"/>
                <a:gd name="T16" fmla="*/ 12 w 13"/>
                <a:gd name="T17" fmla="*/ 22 h 30"/>
                <a:gd name="T18" fmla="*/ 12 w 13"/>
                <a:gd name="T19" fmla="*/ 22 h 30"/>
                <a:gd name="T20" fmla="*/ 5 w 13"/>
                <a:gd name="T21" fmla="*/ 30 h 30"/>
                <a:gd name="T22" fmla="*/ 12 w 13"/>
                <a:gd name="T23" fmla="*/ 19 h 30"/>
                <a:gd name="T24" fmla="*/ 12 w 13"/>
                <a:gd name="T25" fmla="*/ 15 h 30"/>
                <a:gd name="T26" fmla="*/ 12 w 13"/>
                <a:gd name="T27" fmla="*/ 15 h 30"/>
                <a:gd name="T28" fmla="*/ 12 w 13"/>
                <a:gd name="T29" fmla="*/ 14 h 30"/>
                <a:gd name="T30" fmla="*/ 12 w 13"/>
                <a:gd name="T31" fmla="*/ 14 h 30"/>
                <a:gd name="T32" fmla="*/ 4 w 13"/>
                <a:gd name="T33" fmla="*/ 0 h 30"/>
                <a:gd name="T34" fmla="*/ 4 w 13"/>
                <a:gd name="T3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 h="30">
                  <a:moveTo>
                    <a:pt x="4" y="0"/>
                  </a:moveTo>
                  <a:cubicBezTo>
                    <a:pt x="4" y="0"/>
                    <a:pt x="4" y="0"/>
                    <a:pt x="4" y="0"/>
                  </a:cubicBezTo>
                  <a:cubicBezTo>
                    <a:pt x="4" y="0"/>
                    <a:pt x="4" y="0"/>
                    <a:pt x="3" y="0"/>
                  </a:cubicBezTo>
                  <a:cubicBezTo>
                    <a:pt x="3" y="0"/>
                    <a:pt x="3" y="0"/>
                    <a:pt x="3" y="0"/>
                  </a:cubicBezTo>
                  <a:cubicBezTo>
                    <a:pt x="2" y="0"/>
                    <a:pt x="1" y="0"/>
                    <a:pt x="0" y="0"/>
                  </a:cubicBezTo>
                  <a:cubicBezTo>
                    <a:pt x="6" y="3"/>
                    <a:pt x="4" y="11"/>
                    <a:pt x="5" y="15"/>
                  </a:cubicBezTo>
                  <a:cubicBezTo>
                    <a:pt x="6" y="17"/>
                    <a:pt x="6" y="20"/>
                    <a:pt x="5" y="22"/>
                  </a:cubicBezTo>
                  <a:cubicBezTo>
                    <a:pt x="7" y="22"/>
                    <a:pt x="10" y="22"/>
                    <a:pt x="12" y="22"/>
                  </a:cubicBezTo>
                  <a:cubicBezTo>
                    <a:pt x="12" y="22"/>
                    <a:pt x="12" y="22"/>
                    <a:pt x="12" y="22"/>
                  </a:cubicBezTo>
                  <a:cubicBezTo>
                    <a:pt x="12" y="22"/>
                    <a:pt x="12" y="22"/>
                    <a:pt x="12" y="22"/>
                  </a:cubicBezTo>
                  <a:cubicBezTo>
                    <a:pt x="12" y="26"/>
                    <a:pt x="10" y="29"/>
                    <a:pt x="5" y="30"/>
                  </a:cubicBezTo>
                  <a:cubicBezTo>
                    <a:pt x="11" y="29"/>
                    <a:pt x="12" y="23"/>
                    <a:pt x="12" y="19"/>
                  </a:cubicBezTo>
                  <a:cubicBezTo>
                    <a:pt x="12" y="17"/>
                    <a:pt x="12" y="16"/>
                    <a:pt x="12" y="15"/>
                  </a:cubicBezTo>
                  <a:cubicBezTo>
                    <a:pt x="12" y="15"/>
                    <a:pt x="12" y="15"/>
                    <a:pt x="12" y="15"/>
                  </a:cubicBezTo>
                  <a:cubicBezTo>
                    <a:pt x="12" y="15"/>
                    <a:pt x="12" y="15"/>
                    <a:pt x="12" y="14"/>
                  </a:cubicBezTo>
                  <a:cubicBezTo>
                    <a:pt x="12" y="14"/>
                    <a:pt x="12" y="14"/>
                    <a:pt x="12" y="14"/>
                  </a:cubicBezTo>
                  <a:cubicBezTo>
                    <a:pt x="11" y="10"/>
                    <a:pt x="13" y="0"/>
                    <a:pt x="4" y="0"/>
                  </a:cubicBezTo>
                  <a:cubicBezTo>
                    <a:pt x="4" y="0"/>
                    <a:pt x="4" y="0"/>
                    <a:pt x="4"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9" name="Freeform 410"/>
            <p:cNvSpPr>
              <a:spLocks/>
            </p:cNvSpPr>
            <p:nvPr/>
          </p:nvSpPr>
          <p:spPr bwMode="auto">
            <a:xfrm>
              <a:off x="1362224" y="2637186"/>
              <a:ext cx="46037" cy="33338"/>
            </a:xfrm>
            <a:custGeom>
              <a:avLst/>
              <a:gdLst>
                <a:gd name="T0" fmla="*/ 11 w 11"/>
                <a:gd name="T1" fmla="*/ 0 h 8"/>
                <a:gd name="T2" fmla="*/ 4 w 11"/>
                <a:gd name="T3" fmla="*/ 0 h 8"/>
                <a:gd name="T4" fmla="*/ 0 w 11"/>
                <a:gd name="T5" fmla="*/ 7 h 8"/>
                <a:gd name="T6" fmla="*/ 3 w 11"/>
                <a:gd name="T7" fmla="*/ 8 h 8"/>
                <a:gd name="T8" fmla="*/ 3 w 11"/>
                <a:gd name="T9" fmla="*/ 8 h 8"/>
                <a:gd name="T10" fmla="*/ 4 w 11"/>
                <a:gd name="T11" fmla="*/ 8 h 8"/>
                <a:gd name="T12" fmla="*/ 4 w 11"/>
                <a:gd name="T13" fmla="*/ 8 h 8"/>
                <a:gd name="T14" fmla="*/ 4 w 11"/>
                <a:gd name="T15" fmla="*/ 8 h 8"/>
                <a:gd name="T16" fmla="*/ 11 w 11"/>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8">
                  <a:moveTo>
                    <a:pt x="11" y="0"/>
                  </a:moveTo>
                  <a:cubicBezTo>
                    <a:pt x="9" y="0"/>
                    <a:pt x="6" y="0"/>
                    <a:pt x="4" y="0"/>
                  </a:cubicBezTo>
                  <a:cubicBezTo>
                    <a:pt x="4" y="3"/>
                    <a:pt x="2" y="6"/>
                    <a:pt x="0" y="7"/>
                  </a:cubicBezTo>
                  <a:cubicBezTo>
                    <a:pt x="1" y="7"/>
                    <a:pt x="2" y="8"/>
                    <a:pt x="3" y="8"/>
                  </a:cubicBezTo>
                  <a:cubicBezTo>
                    <a:pt x="3" y="8"/>
                    <a:pt x="3" y="8"/>
                    <a:pt x="3" y="8"/>
                  </a:cubicBezTo>
                  <a:cubicBezTo>
                    <a:pt x="4" y="8"/>
                    <a:pt x="4" y="8"/>
                    <a:pt x="4" y="8"/>
                  </a:cubicBezTo>
                  <a:cubicBezTo>
                    <a:pt x="4" y="8"/>
                    <a:pt x="4" y="8"/>
                    <a:pt x="4" y="8"/>
                  </a:cubicBezTo>
                  <a:cubicBezTo>
                    <a:pt x="4" y="8"/>
                    <a:pt x="4" y="8"/>
                    <a:pt x="4" y="8"/>
                  </a:cubicBezTo>
                  <a:cubicBezTo>
                    <a:pt x="9" y="7"/>
                    <a:pt x="11" y="4"/>
                    <a:pt x="11" y="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0" name="Freeform 411"/>
            <p:cNvSpPr>
              <a:spLocks/>
            </p:cNvSpPr>
            <p:nvPr/>
          </p:nvSpPr>
          <p:spPr bwMode="auto">
            <a:xfrm>
              <a:off x="1328887" y="2526061"/>
              <a:ext cx="96837" cy="149225"/>
            </a:xfrm>
            <a:custGeom>
              <a:avLst/>
              <a:gdLst>
                <a:gd name="T0" fmla="*/ 4 w 23"/>
                <a:gd name="T1" fmla="*/ 17 h 35"/>
                <a:gd name="T2" fmla="*/ 6 w 23"/>
                <a:gd name="T3" fmla="*/ 6 h 35"/>
                <a:gd name="T4" fmla="*/ 17 w 23"/>
                <a:gd name="T5" fmla="*/ 10 h 35"/>
                <a:gd name="T6" fmla="*/ 18 w 23"/>
                <a:gd name="T7" fmla="*/ 17 h 35"/>
                <a:gd name="T8" fmla="*/ 11 w 23"/>
                <a:gd name="T9" fmla="*/ 33 h 35"/>
                <a:gd name="T10" fmla="*/ 5 w 23"/>
                <a:gd name="T11" fmla="*/ 17 h 35"/>
                <a:gd name="T12" fmla="*/ 2 w 23"/>
                <a:gd name="T13" fmla="*/ 17 h 35"/>
                <a:gd name="T14" fmla="*/ 11 w 23"/>
                <a:gd name="T15" fmla="*/ 35 h 35"/>
                <a:gd name="T16" fmla="*/ 20 w 23"/>
                <a:gd name="T17" fmla="*/ 17 h 35"/>
                <a:gd name="T18" fmla="*/ 8 w 23"/>
                <a:gd name="T19" fmla="*/ 3 h 35"/>
                <a:gd name="T20" fmla="*/ 2 w 23"/>
                <a:gd name="T21" fmla="*/ 18 h 35"/>
                <a:gd name="T22" fmla="*/ 4 w 23"/>
                <a:gd name="T23"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5">
                  <a:moveTo>
                    <a:pt x="4" y="17"/>
                  </a:moveTo>
                  <a:cubicBezTo>
                    <a:pt x="4" y="14"/>
                    <a:pt x="4" y="9"/>
                    <a:pt x="6" y="6"/>
                  </a:cubicBezTo>
                  <a:cubicBezTo>
                    <a:pt x="10" y="1"/>
                    <a:pt x="16" y="6"/>
                    <a:pt x="17" y="10"/>
                  </a:cubicBezTo>
                  <a:cubicBezTo>
                    <a:pt x="18" y="12"/>
                    <a:pt x="17" y="15"/>
                    <a:pt x="18" y="17"/>
                  </a:cubicBezTo>
                  <a:cubicBezTo>
                    <a:pt x="18" y="22"/>
                    <a:pt x="20" y="32"/>
                    <a:pt x="11" y="33"/>
                  </a:cubicBezTo>
                  <a:cubicBezTo>
                    <a:pt x="3" y="33"/>
                    <a:pt x="4" y="21"/>
                    <a:pt x="5" y="17"/>
                  </a:cubicBezTo>
                  <a:cubicBezTo>
                    <a:pt x="5" y="16"/>
                    <a:pt x="2" y="16"/>
                    <a:pt x="2" y="17"/>
                  </a:cubicBezTo>
                  <a:cubicBezTo>
                    <a:pt x="2" y="23"/>
                    <a:pt x="0" y="34"/>
                    <a:pt x="11" y="35"/>
                  </a:cubicBezTo>
                  <a:cubicBezTo>
                    <a:pt x="23" y="35"/>
                    <a:pt x="20" y="22"/>
                    <a:pt x="20" y="17"/>
                  </a:cubicBezTo>
                  <a:cubicBezTo>
                    <a:pt x="20" y="11"/>
                    <a:pt x="20" y="0"/>
                    <a:pt x="8" y="3"/>
                  </a:cubicBezTo>
                  <a:cubicBezTo>
                    <a:pt x="1" y="5"/>
                    <a:pt x="1" y="13"/>
                    <a:pt x="2" y="18"/>
                  </a:cubicBezTo>
                  <a:cubicBezTo>
                    <a:pt x="2" y="19"/>
                    <a:pt x="5" y="18"/>
                    <a:pt x="4"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1" name="Freeform 412"/>
            <p:cNvSpPr>
              <a:spLocks/>
            </p:cNvSpPr>
            <p:nvPr/>
          </p:nvSpPr>
          <p:spPr bwMode="auto">
            <a:xfrm>
              <a:off x="1460649" y="2543523"/>
              <a:ext cx="84137" cy="131763"/>
            </a:xfrm>
            <a:custGeom>
              <a:avLst/>
              <a:gdLst>
                <a:gd name="T0" fmla="*/ 3 w 20"/>
                <a:gd name="T1" fmla="*/ 14 h 31"/>
                <a:gd name="T2" fmla="*/ 10 w 20"/>
                <a:gd name="T3" fmla="*/ 0 h 31"/>
                <a:gd name="T4" fmla="*/ 19 w 20"/>
                <a:gd name="T5" fmla="*/ 15 h 31"/>
                <a:gd name="T6" fmla="*/ 12 w 20"/>
                <a:gd name="T7" fmla="*/ 30 h 31"/>
                <a:gd name="T8" fmla="*/ 3 w 20"/>
                <a:gd name="T9" fmla="*/ 14 h 31"/>
              </a:gdLst>
              <a:ahLst/>
              <a:cxnLst>
                <a:cxn ang="0">
                  <a:pos x="T0" y="T1"/>
                </a:cxn>
                <a:cxn ang="0">
                  <a:pos x="T2" y="T3"/>
                </a:cxn>
                <a:cxn ang="0">
                  <a:pos x="T4" y="T5"/>
                </a:cxn>
                <a:cxn ang="0">
                  <a:pos x="T6" y="T7"/>
                </a:cxn>
                <a:cxn ang="0">
                  <a:pos x="T8" y="T9"/>
                </a:cxn>
              </a:cxnLst>
              <a:rect l="0" t="0" r="r" b="b"/>
              <a:pathLst>
                <a:path w="20" h="31">
                  <a:moveTo>
                    <a:pt x="3" y="14"/>
                  </a:moveTo>
                  <a:cubicBezTo>
                    <a:pt x="3" y="14"/>
                    <a:pt x="0" y="1"/>
                    <a:pt x="10" y="0"/>
                  </a:cubicBezTo>
                  <a:cubicBezTo>
                    <a:pt x="20" y="0"/>
                    <a:pt x="18" y="11"/>
                    <a:pt x="19" y="15"/>
                  </a:cubicBezTo>
                  <a:cubicBezTo>
                    <a:pt x="20" y="20"/>
                    <a:pt x="19" y="30"/>
                    <a:pt x="12" y="30"/>
                  </a:cubicBezTo>
                  <a:cubicBezTo>
                    <a:pt x="5" y="31"/>
                    <a:pt x="3" y="27"/>
                    <a:pt x="3" y="14"/>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2" name="Freeform 413"/>
            <p:cNvSpPr>
              <a:spLocks/>
            </p:cNvSpPr>
            <p:nvPr/>
          </p:nvSpPr>
          <p:spPr bwMode="auto">
            <a:xfrm>
              <a:off x="1473349" y="2637186"/>
              <a:ext cx="66675" cy="38100"/>
            </a:xfrm>
            <a:custGeom>
              <a:avLst/>
              <a:gdLst>
                <a:gd name="T0" fmla="*/ 0 w 16"/>
                <a:gd name="T1" fmla="*/ 0 h 9"/>
                <a:gd name="T2" fmla="*/ 9 w 16"/>
                <a:gd name="T3" fmla="*/ 8 h 9"/>
                <a:gd name="T4" fmla="*/ 16 w 16"/>
                <a:gd name="T5" fmla="*/ 0 h 9"/>
                <a:gd name="T6" fmla="*/ 0 w 16"/>
                <a:gd name="T7" fmla="*/ 0 h 9"/>
              </a:gdLst>
              <a:ahLst/>
              <a:cxnLst>
                <a:cxn ang="0">
                  <a:pos x="T0" y="T1"/>
                </a:cxn>
                <a:cxn ang="0">
                  <a:pos x="T2" y="T3"/>
                </a:cxn>
                <a:cxn ang="0">
                  <a:pos x="T4" y="T5"/>
                </a:cxn>
                <a:cxn ang="0">
                  <a:pos x="T6" y="T7"/>
                </a:cxn>
              </a:cxnLst>
              <a:rect l="0" t="0" r="r" b="b"/>
              <a:pathLst>
                <a:path w="16" h="9">
                  <a:moveTo>
                    <a:pt x="0" y="0"/>
                  </a:moveTo>
                  <a:cubicBezTo>
                    <a:pt x="1" y="7"/>
                    <a:pt x="4" y="9"/>
                    <a:pt x="9" y="8"/>
                  </a:cubicBezTo>
                  <a:cubicBezTo>
                    <a:pt x="14" y="8"/>
                    <a:pt x="15" y="4"/>
                    <a:pt x="16" y="0"/>
                  </a:cubicBezTo>
                  <a:cubicBezTo>
                    <a:pt x="11" y="1"/>
                    <a:pt x="5" y="1"/>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3" name="Freeform 414"/>
            <p:cNvSpPr>
              <a:spLocks noEditPoints="1"/>
            </p:cNvSpPr>
            <p:nvPr/>
          </p:nvSpPr>
          <p:spPr bwMode="auto">
            <a:xfrm>
              <a:off x="1501924" y="2543523"/>
              <a:ext cx="4762" cy="0"/>
            </a:xfrm>
            <a:custGeom>
              <a:avLst/>
              <a:gdLst>
                <a:gd name="T0" fmla="*/ 1 w 1"/>
                <a:gd name="T1" fmla="*/ 0 w 1"/>
                <a:gd name="T2" fmla="*/ 1 w 1"/>
                <a:gd name="T3" fmla="*/ 1 w 1"/>
                <a:gd name="T4" fmla="*/ 1 w 1"/>
                <a:gd name="T5" fmla="*/ 1 w 1"/>
                <a:gd name="T6" fmla="*/ 1 w 1"/>
              </a:gdLst>
              <a:ahLst/>
              <a:cxnLst>
                <a:cxn ang="0">
                  <a:pos x="T0" y="0"/>
                </a:cxn>
                <a:cxn ang="0">
                  <a:pos x="T1" y="0"/>
                </a:cxn>
                <a:cxn ang="0">
                  <a:pos x="T2" y="0"/>
                </a:cxn>
                <a:cxn ang="0">
                  <a:pos x="T3" y="0"/>
                </a:cxn>
                <a:cxn ang="0">
                  <a:pos x="T4" y="0"/>
                </a:cxn>
                <a:cxn ang="0">
                  <a:pos x="T5" y="0"/>
                </a:cxn>
                <a:cxn ang="0">
                  <a:pos x="T6" y="0"/>
                </a:cxn>
              </a:cxnLst>
              <a:rect l="0" t="0" r="r" b="b"/>
              <a:pathLst>
                <a:path w="1">
                  <a:moveTo>
                    <a:pt x="1" y="0"/>
                  </a:moveTo>
                  <a:cubicBezTo>
                    <a:pt x="1" y="0"/>
                    <a:pt x="1" y="0"/>
                    <a:pt x="0" y="0"/>
                  </a:cubicBezTo>
                  <a:cubicBezTo>
                    <a:pt x="1" y="0"/>
                    <a:pt x="1" y="0"/>
                    <a:pt x="1" y="0"/>
                  </a:cubicBezTo>
                  <a:moveTo>
                    <a:pt x="1" y="0"/>
                  </a:moveTo>
                  <a:cubicBezTo>
                    <a:pt x="1" y="0"/>
                    <a:pt x="1" y="0"/>
                    <a:pt x="1" y="0"/>
                  </a:cubicBezTo>
                  <a:cubicBezTo>
                    <a:pt x="1" y="0"/>
                    <a:pt x="1" y="0"/>
                    <a:pt x="1" y="0"/>
                  </a:cubicBezTo>
                  <a:cubicBezTo>
                    <a:pt x="1" y="0"/>
                    <a:pt x="1" y="0"/>
                    <a:pt x="1"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4" name="Freeform 415"/>
            <p:cNvSpPr>
              <a:spLocks noEditPoints="1"/>
            </p:cNvSpPr>
            <p:nvPr/>
          </p:nvSpPr>
          <p:spPr bwMode="auto">
            <a:xfrm>
              <a:off x="1498749" y="2670523"/>
              <a:ext cx="12700" cy="0"/>
            </a:xfrm>
            <a:custGeom>
              <a:avLst/>
              <a:gdLst>
                <a:gd name="T0" fmla="*/ 0 w 3"/>
                <a:gd name="T1" fmla="*/ 2 w 3"/>
                <a:gd name="T2" fmla="*/ 3 w 3"/>
                <a:gd name="T3" fmla="*/ 2 w 3"/>
                <a:gd name="T4" fmla="*/ 0 w 3"/>
                <a:gd name="T5" fmla="*/ 0 w 3"/>
                <a:gd name="T6" fmla="*/ 0 w 3"/>
                <a:gd name="T7" fmla="*/ 0 w 3"/>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3">
                  <a:moveTo>
                    <a:pt x="0" y="0"/>
                  </a:moveTo>
                  <a:cubicBezTo>
                    <a:pt x="1" y="0"/>
                    <a:pt x="1" y="0"/>
                    <a:pt x="2" y="0"/>
                  </a:cubicBezTo>
                  <a:cubicBezTo>
                    <a:pt x="3" y="0"/>
                    <a:pt x="3" y="0"/>
                    <a:pt x="3" y="0"/>
                  </a:cubicBezTo>
                  <a:cubicBezTo>
                    <a:pt x="3" y="0"/>
                    <a:pt x="3" y="0"/>
                    <a:pt x="2" y="0"/>
                  </a:cubicBezTo>
                  <a:cubicBezTo>
                    <a:pt x="2" y="0"/>
                    <a:pt x="1" y="0"/>
                    <a:pt x="0" y="0"/>
                  </a:cubicBezTo>
                  <a:moveTo>
                    <a:pt x="0" y="0"/>
                  </a:moveTo>
                  <a:cubicBezTo>
                    <a:pt x="0" y="0"/>
                    <a:pt x="0" y="0"/>
                    <a:pt x="0" y="0"/>
                  </a:cubicBezTo>
                  <a:cubicBezTo>
                    <a:pt x="0" y="0"/>
                    <a:pt x="0" y="0"/>
                    <a:pt x="0" y="0"/>
                  </a:cubicBezTo>
                </a:path>
              </a:pathLst>
            </a:custGeom>
            <a:solidFill>
              <a:srgbClr val="3E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5" name="Freeform 416"/>
            <p:cNvSpPr>
              <a:spLocks noEditPoints="1"/>
            </p:cNvSpPr>
            <p:nvPr/>
          </p:nvSpPr>
          <p:spPr bwMode="auto">
            <a:xfrm>
              <a:off x="1489224" y="2543523"/>
              <a:ext cx="55562" cy="127000"/>
            </a:xfrm>
            <a:custGeom>
              <a:avLst/>
              <a:gdLst>
                <a:gd name="T0" fmla="*/ 1 w 13"/>
                <a:gd name="T1" fmla="*/ 30 h 30"/>
                <a:gd name="T2" fmla="*/ 1 w 13"/>
                <a:gd name="T3" fmla="*/ 30 h 30"/>
                <a:gd name="T4" fmla="*/ 1 w 13"/>
                <a:gd name="T5" fmla="*/ 30 h 30"/>
                <a:gd name="T6" fmla="*/ 1 w 13"/>
                <a:gd name="T7" fmla="*/ 30 h 30"/>
                <a:gd name="T8" fmla="*/ 1 w 13"/>
                <a:gd name="T9" fmla="*/ 30 h 30"/>
                <a:gd name="T10" fmla="*/ 1 w 13"/>
                <a:gd name="T11" fmla="*/ 30 h 30"/>
                <a:gd name="T12" fmla="*/ 1 w 13"/>
                <a:gd name="T13" fmla="*/ 30 h 30"/>
                <a:gd name="T14" fmla="*/ 4 w 13"/>
                <a:gd name="T15" fmla="*/ 0 h 30"/>
                <a:gd name="T16" fmla="*/ 4 w 13"/>
                <a:gd name="T17" fmla="*/ 0 h 30"/>
                <a:gd name="T18" fmla="*/ 3 w 13"/>
                <a:gd name="T19" fmla="*/ 0 h 30"/>
                <a:gd name="T20" fmla="*/ 3 w 13"/>
                <a:gd name="T21" fmla="*/ 0 h 30"/>
                <a:gd name="T22" fmla="*/ 3 w 13"/>
                <a:gd name="T23" fmla="*/ 0 h 30"/>
                <a:gd name="T24" fmla="*/ 3 w 13"/>
                <a:gd name="T25" fmla="*/ 0 h 30"/>
                <a:gd name="T26" fmla="*/ 0 w 13"/>
                <a:gd name="T27" fmla="*/ 1 h 30"/>
                <a:gd name="T28" fmla="*/ 5 w 13"/>
                <a:gd name="T29" fmla="*/ 15 h 30"/>
                <a:gd name="T30" fmla="*/ 5 w 13"/>
                <a:gd name="T31" fmla="*/ 23 h 30"/>
                <a:gd name="T32" fmla="*/ 12 w 13"/>
                <a:gd name="T33" fmla="*/ 22 h 30"/>
                <a:gd name="T34" fmla="*/ 12 w 13"/>
                <a:gd name="T35" fmla="*/ 22 h 30"/>
                <a:gd name="T36" fmla="*/ 12 w 13"/>
                <a:gd name="T37" fmla="*/ 22 h 30"/>
                <a:gd name="T38" fmla="*/ 5 w 13"/>
                <a:gd name="T39" fmla="*/ 30 h 30"/>
                <a:gd name="T40" fmla="*/ 12 w 13"/>
                <a:gd name="T41" fmla="*/ 19 h 30"/>
                <a:gd name="T42" fmla="*/ 12 w 13"/>
                <a:gd name="T43" fmla="*/ 15 h 30"/>
                <a:gd name="T44" fmla="*/ 12 w 13"/>
                <a:gd name="T45" fmla="*/ 15 h 30"/>
                <a:gd name="T46" fmla="*/ 4 w 13"/>
                <a:gd name="T47" fmla="*/ 0 h 30"/>
                <a:gd name="T48" fmla="*/ 4 w 13"/>
                <a:gd name="T4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 h="30">
                  <a:moveTo>
                    <a:pt x="1" y="30"/>
                  </a:moveTo>
                  <a:cubicBezTo>
                    <a:pt x="1" y="30"/>
                    <a:pt x="1" y="30"/>
                    <a:pt x="1" y="30"/>
                  </a:cubicBezTo>
                  <a:cubicBezTo>
                    <a:pt x="1" y="30"/>
                    <a:pt x="1" y="30"/>
                    <a:pt x="1" y="30"/>
                  </a:cubicBezTo>
                  <a:moveTo>
                    <a:pt x="1" y="30"/>
                  </a:moveTo>
                  <a:cubicBezTo>
                    <a:pt x="1" y="30"/>
                    <a:pt x="1" y="30"/>
                    <a:pt x="1" y="30"/>
                  </a:cubicBezTo>
                  <a:cubicBezTo>
                    <a:pt x="1" y="30"/>
                    <a:pt x="1" y="30"/>
                    <a:pt x="1" y="30"/>
                  </a:cubicBezTo>
                  <a:cubicBezTo>
                    <a:pt x="1" y="30"/>
                    <a:pt x="1" y="30"/>
                    <a:pt x="1" y="30"/>
                  </a:cubicBezTo>
                  <a:moveTo>
                    <a:pt x="4" y="0"/>
                  </a:moveTo>
                  <a:cubicBezTo>
                    <a:pt x="4" y="0"/>
                    <a:pt x="4" y="0"/>
                    <a:pt x="4" y="0"/>
                  </a:cubicBezTo>
                  <a:cubicBezTo>
                    <a:pt x="4" y="0"/>
                    <a:pt x="4" y="0"/>
                    <a:pt x="3" y="0"/>
                  </a:cubicBezTo>
                  <a:cubicBezTo>
                    <a:pt x="3" y="0"/>
                    <a:pt x="3" y="0"/>
                    <a:pt x="3" y="0"/>
                  </a:cubicBezTo>
                  <a:cubicBezTo>
                    <a:pt x="3" y="0"/>
                    <a:pt x="3" y="0"/>
                    <a:pt x="3" y="0"/>
                  </a:cubicBezTo>
                  <a:cubicBezTo>
                    <a:pt x="3" y="0"/>
                    <a:pt x="3" y="0"/>
                    <a:pt x="3" y="0"/>
                  </a:cubicBezTo>
                  <a:cubicBezTo>
                    <a:pt x="2" y="0"/>
                    <a:pt x="1" y="1"/>
                    <a:pt x="0" y="1"/>
                  </a:cubicBezTo>
                  <a:cubicBezTo>
                    <a:pt x="6" y="3"/>
                    <a:pt x="4" y="12"/>
                    <a:pt x="5" y="15"/>
                  </a:cubicBezTo>
                  <a:cubicBezTo>
                    <a:pt x="5" y="17"/>
                    <a:pt x="6" y="20"/>
                    <a:pt x="5" y="23"/>
                  </a:cubicBezTo>
                  <a:cubicBezTo>
                    <a:pt x="7" y="23"/>
                    <a:pt x="10" y="23"/>
                    <a:pt x="12" y="22"/>
                  </a:cubicBezTo>
                  <a:cubicBezTo>
                    <a:pt x="12" y="22"/>
                    <a:pt x="12" y="22"/>
                    <a:pt x="12" y="22"/>
                  </a:cubicBezTo>
                  <a:cubicBezTo>
                    <a:pt x="12" y="22"/>
                    <a:pt x="12" y="22"/>
                    <a:pt x="12" y="22"/>
                  </a:cubicBezTo>
                  <a:cubicBezTo>
                    <a:pt x="11" y="26"/>
                    <a:pt x="10" y="30"/>
                    <a:pt x="5" y="30"/>
                  </a:cubicBezTo>
                  <a:cubicBezTo>
                    <a:pt x="11" y="30"/>
                    <a:pt x="12" y="24"/>
                    <a:pt x="12" y="19"/>
                  </a:cubicBezTo>
                  <a:cubicBezTo>
                    <a:pt x="12" y="18"/>
                    <a:pt x="12" y="17"/>
                    <a:pt x="12" y="15"/>
                  </a:cubicBezTo>
                  <a:cubicBezTo>
                    <a:pt x="12" y="15"/>
                    <a:pt x="12" y="15"/>
                    <a:pt x="12" y="15"/>
                  </a:cubicBezTo>
                  <a:cubicBezTo>
                    <a:pt x="11" y="11"/>
                    <a:pt x="13" y="0"/>
                    <a:pt x="4" y="0"/>
                  </a:cubicBezTo>
                  <a:cubicBezTo>
                    <a:pt x="4" y="0"/>
                    <a:pt x="4" y="0"/>
                    <a:pt x="4"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6" name="Freeform 417"/>
            <p:cNvSpPr>
              <a:spLocks/>
            </p:cNvSpPr>
            <p:nvPr/>
          </p:nvSpPr>
          <p:spPr bwMode="auto">
            <a:xfrm>
              <a:off x="1493987" y="2637186"/>
              <a:ext cx="46037" cy="33338"/>
            </a:xfrm>
            <a:custGeom>
              <a:avLst/>
              <a:gdLst>
                <a:gd name="T0" fmla="*/ 11 w 11"/>
                <a:gd name="T1" fmla="*/ 0 h 8"/>
                <a:gd name="T2" fmla="*/ 4 w 11"/>
                <a:gd name="T3" fmla="*/ 1 h 8"/>
                <a:gd name="T4" fmla="*/ 0 w 11"/>
                <a:gd name="T5" fmla="*/ 8 h 8"/>
                <a:gd name="T6" fmla="*/ 0 w 11"/>
                <a:gd name="T7" fmla="*/ 8 h 8"/>
                <a:gd name="T8" fmla="*/ 0 w 11"/>
                <a:gd name="T9" fmla="*/ 8 h 8"/>
                <a:gd name="T10" fmla="*/ 0 w 11"/>
                <a:gd name="T11" fmla="*/ 8 h 8"/>
                <a:gd name="T12" fmla="*/ 1 w 11"/>
                <a:gd name="T13" fmla="*/ 8 h 8"/>
                <a:gd name="T14" fmla="*/ 1 w 11"/>
                <a:gd name="T15" fmla="*/ 8 h 8"/>
                <a:gd name="T16" fmla="*/ 1 w 11"/>
                <a:gd name="T17" fmla="*/ 8 h 8"/>
                <a:gd name="T18" fmla="*/ 3 w 11"/>
                <a:gd name="T19" fmla="*/ 8 h 8"/>
                <a:gd name="T20" fmla="*/ 4 w 11"/>
                <a:gd name="T21" fmla="*/ 8 h 8"/>
                <a:gd name="T22" fmla="*/ 4 w 11"/>
                <a:gd name="T23" fmla="*/ 8 h 8"/>
                <a:gd name="T24" fmla="*/ 4 w 11"/>
                <a:gd name="T25" fmla="*/ 8 h 8"/>
                <a:gd name="T26" fmla="*/ 11 w 11"/>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8">
                  <a:moveTo>
                    <a:pt x="11" y="0"/>
                  </a:moveTo>
                  <a:cubicBezTo>
                    <a:pt x="9" y="1"/>
                    <a:pt x="6" y="1"/>
                    <a:pt x="4" y="1"/>
                  </a:cubicBezTo>
                  <a:cubicBezTo>
                    <a:pt x="4" y="4"/>
                    <a:pt x="2" y="7"/>
                    <a:pt x="0" y="8"/>
                  </a:cubicBezTo>
                  <a:cubicBezTo>
                    <a:pt x="0" y="8"/>
                    <a:pt x="0" y="8"/>
                    <a:pt x="0" y="8"/>
                  </a:cubicBezTo>
                  <a:cubicBezTo>
                    <a:pt x="0" y="8"/>
                    <a:pt x="0" y="8"/>
                    <a:pt x="0" y="8"/>
                  </a:cubicBezTo>
                  <a:cubicBezTo>
                    <a:pt x="0" y="8"/>
                    <a:pt x="0" y="8"/>
                    <a:pt x="0" y="8"/>
                  </a:cubicBezTo>
                  <a:cubicBezTo>
                    <a:pt x="1" y="8"/>
                    <a:pt x="1" y="8"/>
                    <a:pt x="1" y="8"/>
                  </a:cubicBezTo>
                  <a:cubicBezTo>
                    <a:pt x="1" y="8"/>
                    <a:pt x="1" y="8"/>
                    <a:pt x="1" y="8"/>
                  </a:cubicBezTo>
                  <a:cubicBezTo>
                    <a:pt x="1" y="8"/>
                    <a:pt x="1" y="8"/>
                    <a:pt x="1" y="8"/>
                  </a:cubicBezTo>
                  <a:cubicBezTo>
                    <a:pt x="2" y="8"/>
                    <a:pt x="3" y="8"/>
                    <a:pt x="3" y="8"/>
                  </a:cubicBezTo>
                  <a:cubicBezTo>
                    <a:pt x="4" y="8"/>
                    <a:pt x="4" y="8"/>
                    <a:pt x="4" y="8"/>
                  </a:cubicBezTo>
                  <a:cubicBezTo>
                    <a:pt x="4" y="8"/>
                    <a:pt x="4" y="8"/>
                    <a:pt x="4" y="8"/>
                  </a:cubicBezTo>
                  <a:cubicBezTo>
                    <a:pt x="4" y="8"/>
                    <a:pt x="4" y="8"/>
                    <a:pt x="4" y="8"/>
                  </a:cubicBezTo>
                  <a:cubicBezTo>
                    <a:pt x="9" y="8"/>
                    <a:pt x="10" y="4"/>
                    <a:pt x="11" y="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7" name="Freeform 418"/>
            <p:cNvSpPr>
              <a:spLocks/>
            </p:cNvSpPr>
            <p:nvPr/>
          </p:nvSpPr>
          <p:spPr bwMode="auto">
            <a:xfrm>
              <a:off x="1460649" y="2530823"/>
              <a:ext cx="96837" cy="149225"/>
            </a:xfrm>
            <a:custGeom>
              <a:avLst/>
              <a:gdLst>
                <a:gd name="T0" fmla="*/ 4 w 23"/>
                <a:gd name="T1" fmla="*/ 17 h 35"/>
                <a:gd name="T2" fmla="*/ 6 w 23"/>
                <a:gd name="T3" fmla="*/ 6 h 35"/>
                <a:gd name="T4" fmla="*/ 17 w 23"/>
                <a:gd name="T5" fmla="*/ 9 h 35"/>
                <a:gd name="T6" fmla="*/ 18 w 23"/>
                <a:gd name="T7" fmla="*/ 17 h 35"/>
                <a:gd name="T8" fmla="*/ 11 w 23"/>
                <a:gd name="T9" fmla="*/ 32 h 35"/>
                <a:gd name="T10" fmla="*/ 4 w 23"/>
                <a:gd name="T11" fmla="*/ 17 h 35"/>
                <a:gd name="T12" fmla="*/ 2 w 23"/>
                <a:gd name="T13" fmla="*/ 17 h 35"/>
                <a:gd name="T14" fmla="*/ 11 w 23"/>
                <a:gd name="T15" fmla="*/ 34 h 35"/>
                <a:gd name="T16" fmla="*/ 20 w 23"/>
                <a:gd name="T17" fmla="*/ 16 h 35"/>
                <a:gd name="T18" fmla="*/ 8 w 23"/>
                <a:gd name="T19" fmla="*/ 3 h 35"/>
                <a:gd name="T20" fmla="*/ 2 w 23"/>
                <a:gd name="T21" fmla="*/ 17 h 35"/>
                <a:gd name="T22" fmla="*/ 4 w 23"/>
                <a:gd name="T23"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5">
                  <a:moveTo>
                    <a:pt x="4" y="17"/>
                  </a:moveTo>
                  <a:cubicBezTo>
                    <a:pt x="4" y="13"/>
                    <a:pt x="4" y="9"/>
                    <a:pt x="6" y="6"/>
                  </a:cubicBezTo>
                  <a:cubicBezTo>
                    <a:pt x="10" y="1"/>
                    <a:pt x="16" y="6"/>
                    <a:pt x="17" y="9"/>
                  </a:cubicBezTo>
                  <a:cubicBezTo>
                    <a:pt x="18" y="12"/>
                    <a:pt x="17" y="15"/>
                    <a:pt x="18" y="17"/>
                  </a:cubicBezTo>
                  <a:cubicBezTo>
                    <a:pt x="18" y="21"/>
                    <a:pt x="20" y="32"/>
                    <a:pt x="11" y="32"/>
                  </a:cubicBezTo>
                  <a:cubicBezTo>
                    <a:pt x="3" y="33"/>
                    <a:pt x="4" y="21"/>
                    <a:pt x="4" y="17"/>
                  </a:cubicBezTo>
                  <a:cubicBezTo>
                    <a:pt x="4" y="16"/>
                    <a:pt x="2" y="16"/>
                    <a:pt x="2" y="17"/>
                  </a:cubicBezTo>
                  <a:cubicBezTo>
                    <a:pt x="2" y="23"/>
                    <a:pt x="0" y="34"/>
                    <a:pt x="11" y="34"/>
                  </a:cubicBezTo>
                  <a:cubicBezTo>
                    <a:pt x="23" y="35"/>
                    <a:pt x="20" y="22"/>
                    <a:pt x="20" y="16"/>
                  </a:cubicBezTo>
                  <a:cubicBezTo>
                    <a:pt x="20" y="11"/>
                    <a:pt x="19" y="0"/>
                    <a:pt x="8" y="3"/>
                  </a:cubicBezTo>
                  <a:cubicBezTo>
                    <a:pt x="1" y="4"/>
                    <a:pt x="1" y="13"/>
                    <a:pt x="2" y="17"/>
                  </a:cubicBezTo>
                  <a:cubicBezTo>
                    <a:pt x="2" y="18"/>
                    <a:pt x="5" y="18"/>
                    <a:pt x="4"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pic>
        <p:nvPicPr>
          <p:cNvPr id="1028" name="Picture 4" descr="26 IMAGES, PHOTOS ET ILLUSTRATIONS VECTORIELLES STOCK APPROPRIÉES SUR LE  THÈME &amp;quot;Cupcake Cartoon&amp;quot; | Adobe Stock"/>
          <p:cNvPicPr>
            <a:picLocks noChangeAspect="1" noChangeArrowheads="1"/>
          </p:cNvPicPr>
          <p:nvPr/>
        </p:nvPicPr>
        <p:blipFill>
          <a:blip r:embed="rId53">
            <a:extLst>
              <a:ext uri="{BEBA8EAE-BF5A-486C-A8C5-ECC9F3942E4B}">
                <a14:imgProps xmlns:a14="http://schemas.microsoft.com/office/drawing/2010/main">
                  <a14:imgLayer r:embed="rId54">
                    <a14:imgEffect>
                      <a14:backgroundRemoval t="0" b="100000" l="556" r="100000"/>
                    </a14:imgEffect>
                  </a14:imgLayer>
                </a14:imgProps>
              </a:ext>
              <a:ext uri="{28A0092B-C50C-407E-A947-70E740481C1C}">
                <a14:useLocalDpi xmlns:a14="http://schemas.microsoft.com/office/drawing/2010/main" val="0"/>
              </a:ext>
            </a:extLst>
          </a:blip>
          <a:srcRect/>
          <a:stretch>
            <a:fillRect/>
          </a:stretch>
        </p:blipFill>
        <p:spPr bwMode="auto">
          <a:xfrm rot="1313271">
            <a:off x="8468994" y="858051"/>
            <a:ext cx="1514919" cy="151492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30" name="Picture 6" descr="Cute Cartoon Cupcake Vector Illustration Stock Vector (Royalty Free)  574552861"/>
          <p:cNvPicPr>
            <a:picLocks noChangeAspect="1" noChangeArrowheads="1"/>
          </p:cNvPicPr>
          <p:nvPr/>
        </p:nvPicPr>
        <p:blipFill>
          <a:blip r:embed="rId55">
            <a:extLst>
              <a:ext uri="{BEBA8EAE-BF5A-486C-A8C5-ECC9F3942E4B}">
                <a14:imgProps xmlns:a14="http://schemas.microsoft.com/office/drawing/2010/main">
                  <a14:imgLayer r:embed="rId56">
                    <a14:imgEffect>
                      <a14:backgroundRemoval t="357" b="98571" l="0" r="100000"/>
                    </a14:imgEffect>
                  </a14:imgLayer>
                </a14:imgProps>
              </a:ext>
              <a:ext uri="{28A0092B-C50C-407E-A947-70E740481C1C}">
                <a14:useLocalDpi xmlns:a14="http://schemas.microsoft.com/office/drawing/2010/main" val="0"/>
              </a:ext>
            </a:extLst>
          </a:blip>
          <a:srcRect/>
          <a:stretch>
            <a:fillRect/>
          </a:stretch>
        </p:blipFill>
        <p:spPr bwMode="auto">
          <a:xfrm rot="20200097">
            <a:off x="3096168" y="3953535"/>
            <a:ext cx="2827611" cy="3045119"/>
          </a:xfrm>
          <a:prstGeom prst="rect">
            <a:avLst/>
          </a:prstGeom>
          <a:noFill/>
          <a:extLst>
            <a:ext uri="{909E8E84-426E-40DD-AFC4-6F175D3DCCD1}">
              <a14:hiddenFill xmlns:a14="http://schemas.microsoft.com/office/drawing/2010/main">
                <a:solidFill>
                  <a:srgbClr val="FFFFFF"/>
                </a:solidFill>
              </a14:hiddenFill>
            </a:ext>
          </a:extLst>
        </p:spPr>
      </p:pic>
      <p:pic>
        <p:nvPicPr>
          <p:cNvPr id="423" name="Picture 422"/>
          <p:cNvPicPr>
            <a:picLocks noChangeAspect="1"/>
          </p:cNvPicPr>
          <p:nvPr/>
        </p:nvPicPr>
        <p:blipFill rotWithShape="1">
          <a:blip r:embed="rId57">
            <a:extLst>
              <a:ext uri="{28A0092B-C50C-407E-A947-70E740481C1C}">
                <a14:useLocalDpi xmlns:a14="http://schemas.microsoft.com/office/drawing/2010/main" val="0"/>
              </a:ext>
            </a:extLst>
          </a:blip>
          <a:srcRect l="1" r="-458" b="79400"/>
          <a:stretch/>
        </p:blipFill>
        <p:spPr>
          <a:xfrm>
            <a:off x="-1668780" y="-275194"/>
            <a:ext cx="11200789" cy="1165539"/>
          </a:xfrm>
          <a:prstGeom prst="rect">
            <a:avLst/>
          </a:prstGeom>
        </p:spPr>
      </p:pic>
      <p:pic>
        <p:nvPicPr>
          <p:cNvPr id="429" name="Picture 428"/>
          <p:cNvPicPr>
            <a:picLocks noChangeAspect="1"/>
          </p:cNvPicPr>
          <p:nvPr/>
        </p:nvPicPr>
        <p:blipFill rotWithShape="1">
          <a:blip r:embed="rId57">
            <a:extLst>
              <a:ext uri="{28A0092B-C50C-407E-A947-70E740481C1C}">
                <a14:useLocalDpi xmlns:a14="http://schemas.microsoft.com/office/drawing/2010/main" val="0"/>
              </a:ext>
            </a:extLst>
          </a:blip>
          <a:srcRect l="1" r="-458" b="79400"/>
          <a:stretch/>
        </p:blipFill>
        <p:spPr>
          <a:xfrm>
            <a:off x="3026984" y="-282030"/>
            <a:ext cx="10104414" cy="1165539"/>
          </a:xfrm>
          <a:prstGeom prst="rect">
            <a:avLst/>
          </a:prstGeom>
        </p:spPr>
      </p:pic>
      <p:pic>
        <p:nvPicPr>
          <p:cNvPr id="430" name="Picture 429"/>
          <p:cNvPicPr>
            <a:picLocks noChangeAspect="1"/>
          </p:cNvPicPr>
          <p:nvPr/>
        </p:nvPicPr>
        <p:blipFill rotWithShape="1">
          <a:blip r:embed="rId57">
            <a:extLst>
              <a:ext uri="{28A0092B-C50C-407E-A947-70E740481C1C}">
                <a14:useLocalDpi xmlns:a14="http://schemas.microsoft.com/office/drawing/2010/main" val="0"/>
              </a:ext>
            </a:extLst>
          </a:blip>
          <a:srcRect l="1" r="-458" b="79400"/>
          <a:stretch/>
        </p:blipFill>
        <p:spPr>
          <a:xfrm>
            <a:off x="6929901" y="-267015"/>
            <a:ext cx="10478028" cy="1165539"/>
          </a:xfrm>
          <a:prstGeom prst="rect">
            <a:avLst/>
          </a:prstGeom>
        </p:spPr>
      </p:pic>
      <p:pic>
        <p:nvPicPr>
          <p:cNvPr id="431" name="Picture 430"/>
          <p:cNvPicPr>
            <a:picLocks noChangeAspect="1"/>
          </p:cNvPicPr>
          <p:nvPr/>
        </p:nvPicPr>
        <p:blipFill>
          <a:blip r:embed="rId58">
            <a:extLst>
              <a:ext uri="{BEBA8EAE-BF5A-486C-A8C5-ECC9F3942E4B}">
                <a14:imgProps xmlns:a14="http://schemas.microsoft.com/office/drawing/2010/main">
                  <a14:imgLayer r:embed="rId59">
                    <a14:imgEffect>
                      <a14:backgroundRemoval t="10000" b="90000" l="10000" r="90000">
                        <a14:foregroundMark x1="37057" y1="38652" x2="39007" y2="38652"/>
                        <a14:foregroundMark x1="38298" y1="35993" x2="39894" y2="40248"/>
                        <a14:foregroundMark x1="48582" y1="32624" x2="48582" y2="36879"/>
                      </a14:backgroundRemoval>
                    </a14:imgEffect>
                  </a14:imgLayer>
                </a14:imgProps>
              </a:ext>
              <a:ext uri="{28A0092B-C50C-407E-A947-70E740481C1C}">
                <a14:useLocalDpi xmlns:a14="http://schemas.microsoft.com/office/drawing/2010/main" val="0"/>
              </a:ext>
            </a:extLst>
          </a:blip>
          <a:stretch>
            <a:fillRect/>
          </a:stretch>
        </p:blipFill>
        <p:spPr>
          <a:xfrm>
            <a:off x="-750222" y="490699"/>
            <a:ext cx="6268341" cy="6268341"/>
          </a:xfrm>
          <a:prstGeom prst="rect">
            <a:avLst/>
          </a:prstGeom>
        </p:spPr>
      </p:pic>
      <p:pic>
        <p:nvPicPr>
          <p:cNvPr id="4" name="Picture 3">
            <a:extLst>
              <a:ext uri="{FF2B5EF4-FFF2-40B4-BE49-F238E27FC236}">
                <a16:creationId xmlns:a16="http://schemas.microsoft.com/office/drawing/2014/main" id="{D191917B-9D70-7E93-E9FA-23C0989067DF}"/>
              </a:ext>
            </a:extLst>
          </p:cNvPr>
          <p:cNvPicPr>
            <a:picLocks noChangeAspect="1"/>
          </p:cNvPicPr>
          <p:nvPr/>
        </p:nvPicPr>
        <p:blipFill>
          <a:blip r:embed="rId60"/>
          <a:stretch>
            <a:fillRect/>
          </a:stretch>
        </p:blipFill>
        <p:spPr>
          <a:xfrm>
            <a:off x="499180" y="1089633"/>
            <a:ext cx="11449280" cy="4029805"/>
          </a:xfrm>
          <a:prstGeom prst="rect">
            <a:avLst/>
          </a:prstGeom>
        </p:spPr>
      </p:pic>
    </p:spTree>
    <p:extLst>
      <p:ext uri="{BB962C8B-B14F-4D97-AF65-F5344CB8AC3E}">
        <p14:creationId xmlns:p14="http://schemas.microsoft.com/office/powerpoint/2010/main" val="334625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60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600"/>
                            </p:stCondLst>
                            <p:childTnLst>
                              <p:par>
                                <p:cTn id="8" presetID="2" presetClass="entr" presetSubtype="8" fill="hold" nodeType="afterEffect">
                                  <p:stCondLst>
                                    <p:cond delay="0"/>
                                  </p:stCondLst>
                                  <p:childTnLst>
                                    <p:set>
                                      <p:cBhvr>
                                        <p:cTn id="9" dur="1" fill="hold">
                                          <p:stCondLst>
                                            <p:cond delay="0"/>
                                          </p:stCondLst>
                                        </p:cTn>
                                        <p:tgtEl>
                                          <p:spTgt spid="431"/>
                                        </p:tgtEl>
                                        <p:attrNameLst>
                                          <p:attrName>style.visibility</p:attrName>
                                        </p:attrNameLst>
                                      </p:cBhvr>
                                      <p:to>
                                        <p:strVal val="visible"/>
                                      </p:to>
                                    </p:set>
                                    <p:anim calcmode="lin" valueType="num">
                                      <p:cBhvr additive="base">
                                        <p:cTn id="10" dur="500" fill="hold"/>
                                        <p:tgtEl>
                                          <p:spTgt spid="431"/>
                                        </p:tgtEl>
                                        <p:attrNameLst>
                                          <p:attrName>ppt_x</p:attrName>
                                        </p:attrNameLst>
                                      </p:cBhvr>
                                      <p:tavLst>
                                        <p:tav tm="0">
                                          <p:val>
                                            <p:strVal val="0-#ppt_w/2"/>
                                          </p:val>
                                        </p:tav>
                                        <p:tav tm="100000">
                                          <p:val>
                                            <p:strVal val="#ppt_x"/>
                                          </p:val>
                                        </p:tav>
                                      </p:tavLst>
                                    </p:anim>
                                    <p:anim calcmode="lin" valueType="num">
                                      <p:cBhvr additive="base">
                                        <p:cTn id="11" dur="500" fill="hold"/>
                                        <p:tgtEl>
                                          <p:spTgt spid="431"/>
                                        </p:tgtEl>
                                        <p:attrNameLst>
                                          <p:attrName>ppt_y</p:attrName>
                                        </p:attrNameLst>
                                      </p:cBhvr>
                                      <p:tavLst>
                                        <p:tav tm="0">
                                          <p:val>
                                            <p:strVal val="#ppt_y"/>
                                          </p:val>
                                        </p:tav>
                                        <p:tav tm="100000">
                                          <p:val>
                                            <p:strVal val="#ppt_y"/>
                                          </p:val>
                                        </p:tav>
                                      </p:tavLst>
                                    </p:anim>
                                  </p:childTnLst>
                                </p:cTn>
                              </p:par>
                              <p:par>
                                <p:cTn id="12" presetID="6" presetClass="emph" presetSubtype="0" fill="hold" nodeType="withEffect">
                                  <p:stCondLst>
                                    <p:cond delay="600"/>
                                  </p:stCondLst>
                                  <p:childTnLst>
                                    <p:animScale>
                                      <p:cBhvr>
                                        <p:cTn id="13" dur="1000" fill="hold"/>
                                        <p:tgtEl>
                                          <p:spTgt spid="2"/>
                                        </p:tgtEl>
                                      </p:cBhvr>
                                      <p:by x="150000" y="150000"/>
                                    </p:animScale>
                                  </p:childTnLst>
                                </p:cTn>
                              </p:par>
                              <p:par>
                                <p:cTn id="14" presetID="10" presetClass="exit" presetSubtype="0" fill="hold" nodeType="withEffect">
                                  <p:stCondLst>
                                    <p:cond delay="600"/>
                                  </p:stCondLst>
                                  <p:childTnLst>
                                    <p:animEffect transition="out" filter="fade">
                                      <p:cBhvr>
                                        <p:cTn id="15" dur="1000"/>
                                        <p:tgtEl>
                                          <p:spTgt spid="2"/>
                                        </p:tgtEl>
                                      </p:cBhvr>
                                    </p:animEffect>
                                    <p:set>
                                      <p:cBhvr>
                                        <p:cTn id="16" dur="1" fill="hold">
                                          <p:stCondLst>
                                            <p:cond delay="999"/>
                                          </p:stCondLst>
                                        </p:cTn>
                                        <p:tgtEl>
                                          <p:spTgt spid="2"/>
                                        </p:tgtEl>
                                        <p:attrNameLst>
                                          <p:attrName>style.visibility</p:attrName>
                                        </p:attrNameLst>
                                      </p:cBhvr>
                                      <p:to>
                                        <p:strVal val="hidden"/>
                                      </p:to>
                                    </p:set>
                                  </p:childTnLst>
                                </p:cTn>
                              </p:par>
                              <p:par>
                                <p:cTn id="17" presetID="1" presetClass="entr" presetSubtype="0" fill="hold" nodeType="withEffect">
                                  <p:stCondLst>
                                    <p:cond delay="900"/>
                                  </p:stCondLst>
                                  <p:childTnLst>
                                    <p:set>
                                      <p:cBhvr>
                                        <p:cTn id="18" dur="1" fill="hold">
                                          <p:stCondLst>
                                            <p:cond delay="0"/>
                                          </p:stCondLst>
                                        </p:cTn>
                                        <p:tgtEl>
                                          <p:spTgt spid="3"/>
                                        </p:tgtEl>
                                        <p:attrNameLst>
                                          <p:attrName>style.visibility</p:attrName>
                                        </p:attrNameLst>
                                      </p:cBhvr>
                                      <p:to>
                                        <p:strVal val="visible"/>
                                      </p:to>
                                    </p:set>
                                  </p:childTnLst>
                                </p:cTn>
                              </p:par>
                              <p:par>
                                <p:cTn id="19" presetID="6" presetClass="emph" presetSubtype="0" fill="hold" nodeType="withEffect">
                                  <p:stCondLst>
                                    <p:cond delay="900"/>
                                  </p:stCondLst>
                                  <p:childTnLst>
                                    <p:animScale>
                                      <p:cBhvr>
                                        <p:cTn id="20" dur="1000" fill="hold"/>
                                        <p:tgtEl>
                                          <p:spTgt spid="3"/>
                                        </p:tgtEl>
                                      </p:cBhvr>
                                      <p:by x="150000" y="150000"/>
                                    </p:animScale>
                                  </p:childTnLst>
                                </p:cTn>
                              </p:par>
                              <p:par>
                                <p:cTn id="21" presetID="10" presetClass="exit" presetSubtype="0" fill="hold" nodeType="withEffect">
                                  <p:stCondLst>
                                    <p:cond delay="900"/>
                                  </p:stCondLst>
                                  <p:childTnLst>
                                    <p:animEffect transition="out" filter="fade">
                                      <p:cBhvr>
                                        <p:cTn id="22" dur="1000"/>
                                        <p:tgtEl>
                                          <p:spTgt spid="3"/>
                                        </p:tgtEl>
                                      </p:cBhvr>
                                    </p:animEffect>
                                    <p:set>
                                      <p:cBhvr>
                                        <p:cTn id="23" dur="1" fill="hold">
                                          <p:stCondLst>
                                            <p:cond delay="999"/>
                                          </p:stCondLst>
                                        </p:cTn>
                                        <p:tgtEl>
                                          <p:spTgt spid="3"/>
                                        </p:tgtEl>
                                        <p:attrNameLst>
                                          <p:attrName>style.visibility</p:attrName>
                                        </p:attrNameLst>
                                      </p:cBhvr>
                                      <p:to>
                                        <p:strVal val="hidden"/>
                                      </p:to>
                                    </p:set>
                                  </p:childTnLst>
                                </p:cTn>
                              </p:par>
                            </p:childTnLst>
                          </p:cTn>
                        </p:par>
                        <p:par>
                          <p:cTn id="24" fill="hold">
                            <p:stCondLst>
                              <p:cond delay="2500"/>
                            </p:stCondLst>
                            <p:childTnLst>
                              <p:par>
                                <p:cTn id="25" presetID="2" presetClass="entr" presetSubtype="4"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思想气泡: 云 5">
            <a:extLst>
              <a:ext uri="{FF2B5EF4-FFF2-40B4-BE49-F238E27FC236}">
                <a16:creationId xmlns:a16="http://schemas.microsoft.com/office/drawing/2014/main" id="{0C00E258-F1DA-42AF-9C19-6AC70FAE95B4}"/>
              </a:ext>
            </a:extLst>
          </p:cNvPr>
          <p:cNvSpPr/>
          <p:nvPr/>
        </p:nvSpPr>
        <p:spPr>
          <a:xfrm rot="21123151" flipH="1">
            <a:off x="2148607" y="48"/>
            <a:ext cx="7689921" cy="3975835"/>
          </a:xfrm>
          <a:custGeom>
            <a:avLst/>
            <a:gdLst>
              <a:gd name="connsiteX0" fmla="*/ 694228 w 7689921"/>
              <a:gd name="connsiteY0" fmla="*/ 1322517 h 3975835"/>
              <a:gd name="connsiteX1" fmla="*/ 1000935 w 7689921"/>
              <a:gd name="connsiteY1" fmla="*/ 635673 h 3975835"/>
              <a:gd name="connsiteX2" fmla="*/ 2492994 w 7689921"/>
              <a:gd name="connsiteY2" fmla="*/ 478756 h 3975835"/>
              <a:gd name="connsiteX3" fmla="*/ 3997334 w 7689921"/>
              <a:gd name="connsiteY3" fmla="*/ 315858 h 3975835"/>
              <a:gd name="connsiteX4" fmla="*/ 4583513 w 7689921"/>
              <a:gd name="connsiteY4" fmla="*/ 18406 h 3975835"/>
              <a:gd name="connsiteX5" fmla="*/ 5310495 w 7689921"/>
              <a:gd name="connsiteY5" fmla="*/ 228334 h 3975835"/>
              <a:gd name="connsiteX6" fmla="*/ 6312677 w 7689921"/>
              <a:gd name="connsiteY6" fmla="*/ 63502 h 3975835"/>
              <a:gd name="connsiteX7" fmla="*/ 6820888 w 7689921"/>
              <a:gd name="connsiteY7" fmla="*/ 513177 h 3975835"/>
              <a:gd name="connsiteX8" fmla="*/ 7473107 w 7689921"/>
              <a:gd name="connsiteY8" fmla="*/ 949598 h 3975835"/>
              <a:gd name="connsiteX9" fmla="*/ 7443914 w 7689921"/>
              <a:gd name="connsiteY9" fmla="*/ 1422833 h 3975835"/>
              <a:gd name="connsiteX10" fmla="*/ 7657167 w 7689921"/>
              <a:gd name="connsiteY10" fmla="*/ 2146398 h 3975835"/>
              <a:gd name="connsiteX11" fmla="*/ 6658189 w 7689921"/>
              <a:gd name="connsiteY11" fmla="*/ 2779771 h 3975835"/>
              <a:gd name="connsiteX12" fmla="*/ 6300573 w 7689921"/>
              <a:gd name="connsiteY12" fmla="*/ 3322491 h 3975835"/>
              <a:gd name="connsiteX13" fmla="*/ 5083002 w 7689921"/>
              <a:gd name="connsiteY13" fmla="*/ 3388202 h 3975835"/>
              <a:gd name="connsiteX14" fmla="*/ 4212901 w 7689921"/>
              <a:gd name="connsiteY14" fmla="*/ 3967183 h 3975835"/>
              <a:gd name="connsiteX15" fmla="*/ 2933562 w 7689921"/>
              <a:gd name="connsiteY15" fmla="*/ 3613776 h 3975835"/>
              <a:gd name="connsiteX16" fmla="*/ 1033155 w 7689921"/>
              <a:gd name="connsiteY16" fmla="*/ 3264602 h 3975835"/>
              <a:gd name="connsiteX17" fmla="*/ 197588 w 7689921"/>
              <a:gd name="connsiteY17" fmla="*/ 2876038 h 3975835"/>
              <a:gd name="connsiteX18" fmla="*/ 376129 w 7689921"/>
              <a:gd name="connsiteY18" fmla="*/ 2351540 h 3975835"/>
              <a:gd name="connsiteX19" fmla="*/ -891 w 7689921"/>
              <a:gd name="connsiteY19" fmla="*/ 1813422 h 3975835"/>
              <a:gd name="connsiteX20" fmla="*/ 687642 w 7689921"/>
              <a:gd name="connsiteY20" fmla="*/ 1335125 h 3975835"/>
              <a:gd name="connsiteX21" fmla="*/ 694228 w 7689921"/>
              <a:gd name="connsiteY21" fmla="*/ 1322517 h 3975835"/>
              <a:gd name="connsiteX0" fmla="*/ 241861 w 7689921"/>
              <a:gd name="connsiteY0" fmla="*/ 5116979 h 3975835"/>
              <a:gd name="connsiteX1" fmla="*/ 131421 w 7689921"/>
              <a:gd name="connsiteY1" fmla="*/ 5227419 h 3975835"/>
              <a:gd name="connsiteX2" fmla="*/ 20981 w 7689921"/>
              <a:gd name="connsiteY2" fmla="*/ 5116979 h 3975835"/>
              <a:gd name="connsiteX3" fmla="*/ 131421 w 7689921"/>
              <a:gd name="connsiteY3" fmla="*/ 5006539 h 3975835"/>
              <a:gd name="connsiteX4" fmla="*/ 241861 w 7689921"/>
              <a:gd name="connsiteY4" fmla="*/ 5116979 h 3975835"/>
              <a:gd name="connsiteX0" fmla="*/ 863552 w 7689921"/>
              <a:gd name="connsiteY0" fmla="*/ 4686194 h 3975835"/>
              <a:gd name="connsiteX1" fmla="*/ 642672 w 7689921"/>
              <a:gd name="connsiteY1" fmla="*/ 4907074 h 3975835"/>
              <a:gd name="connsiteX2" fmla="*/ 421792 w 7689921"/>
              <a:gd name="connsiteY2" fmla="*/ 4686194 h 3975835"/>
              <a:gd name="connsiteX3" fmla="*/ 642672 w 7689921"/>
              <a:gd name="connsiteY3" fmla="*/ 4465314 h 3975835"/>
              <a:gd name="connsiteX4" fmla="*/ 863552 w 7689921"/>
              <a:gd name="connsiteY4" fmla="*/ 4686194 h 3975835"/>
              <a:gd name="connsiteX0" fmla="*/ 1654155 w 7689921"/>
              <a:gd name="connsiteY0" fmla="*/ 4113083 h 3975835"/>
              <a:gd name="connsiteX1" fmla="*/ 1322835 w 7689921"/>
              <a:gd name="connsiteY1" fmla="*/ 4444403 h 3975835"/>
              <a:gd name="connsiteX2" fmla="*/ 991515 w 7689921"/>
              <a:gd name="connsiteY2" fmla="*/ 4113083 h 3975835"/>
              <a:gd name="connsiteX3" fmla="*/ 1322835 w 7689921"/>
              <a:gd name="connsiteY3" fmla="*/ 3781763 h 3975835"/>
              <a:gd name="connsiteX4" fmla="*/ 1654155 w 7689921"/>
              <a:gd name="connsiteY4" fmla="*/ 4113083 h 3975835"/>
              <a:gd name="connsiteX0" fmla="*/ 835388 w 7689921"/>
              <a:gd name="connsiteY0" fmla="*/ 2409153 h 3975835"/>
              <a:gd name="connsiteX1" fmla="*/ 384496 w 7689921"/>
              <a:gd name="connsiteY1" fmla="*/ 2335803 h 3975835"/>
              <a:gd name="connsiteX2" fmla="*/ 1233235 w 7689921"/>
              <a:gd name="connsiteY2" fmla="*/ 3211867 h 3975835"/>
              <a:gd name="connsiteX3" fmla="*/ 1036003 w 7689921"/>
              <a:gd name="connsiteY3" fmla="*/ 3246931 h 3975835"/>
              <a:gd name="connsiteX4" fmla="*/ 2933206 w 7689921"/>
              <a:gd name="connsiteY4" fmla="*/ 3597578 h 3975835"/>
              <a:gd name="connsiteX5" fmla="*/ 2814297 w 7689921"/>
              <a:gd name="connsiteY5" fmla="*/ 3437440 h 3975835"/>
              <a:gd name="connsiteX6" fmla="*/ 5131420 w 7689921"/>
              <a:gd name="connsiteY6" fmla="*/ 3198246 h 3975835"/>
              <a:gd name="connsiteX7" fmla="*/ 5083892 w 7689921"/>
              <a:gd name="connsiteY7" fmla="*/ 3373937 h 3975835"/>
              <a:gd name="connsiteX8" fmla="*/ 6075215 w 7689921"/>
              <a:gd name="connsiteY8" fmla="*/ 2112530 h 3975835"/>
              <a:gd name="connsiteX9" fmla="*/ 6653917 w 7689921"/>
              <a:gd name="connsiteY9" fmla="*/ 2769279 h 3975835"/>
              <a:gd name="connsiteX10" fmla="*/ 7440354 w 7689921"/>
              <a:gd name="connsiteY10" fmla="*/ 1413078 h 3975835"/>
              <a:gd name="connsiteX11" fmla="*/ 7182599 w 7689921"/>
              <a:gd name="connsiteY11" fmla="*/ 1659358 h 3975835"/>
              <a:gd name="connsiteX12" fmla="*/ 6821956 w 7689921"/>
              <a:gd name="connsiteY12" fmla="*/ 499372 h 3975835"/>
              <a:gd name="connsiteX13" fmla="*/ 6835485 w 7689921"/>
              <a:gd name="connsiteY13" fmla="*/ 615702 h 3975835"/>
              <a:gd name="connsiteX14" fmla="*/ 5176100 w 7689921"/>
              <a:gd name="connsiteY14" fmla="*/ 363715 h 3975835"/>
              <a:gd name="connsiteX15" fmla="*/ 5308181 w 7689921"/>
              <a:gd name="connsiteY15" fmla="*/ 215357 h 3975835"/>
              <a:gd name="connsiteX16" fmla="*/ 3941262 w 7689921"/>
              <a:gd name="connsiteY16" fmla="*/ 434396 h 3975835"/>
              <a:gd name="connsiteX17" fmla="*/ 4005167 w 7689921"/>
              <a:gd name="connsiteY17" fmla="*/ 306470 h 3975835"/>
              <a:gd name="connsiteX18" fmla="*/ 2492104 w 7689921"/>
              <a:gd name="connsiteY18" fmla="*/ 477836 h 3975835"/>
              <a:gd name="connsiteX19" fmla="*/ 2723513 w 7689921"/>
              <a:gd name="connsiteY19" fmla="*/ 601897 h 3975835"/>
              <a:gd name="connsiteX20" fmla="*/ 734636 w 7689921"/>
              <a:gd name="connsiteY20" fmla="*/ 1453112 h 3975835"/>
              <a:gd name="connsiteX21" fmla="*/ 694228 w 7689921"/>
              <a:gd name="connsiteY21" fmla="*/ 1322517 h 3975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89921" h="3975835" fill="none" extrusionOk="0">
                <a:moveTo>
                  <a:pt x="694228" y="1322517"/>
                </a:moveTo>
                <a:cubicBezTo>
                  <a:pt x="609819" y="1121151"/>
                  <a:pt x="801386" y="800949"/>
                  <a:pt x="1000935" y="635673"/>
                </a:cubicBezTo>
                <a:cubicBezTo>
                  <a:pt x="1422537" y="311593"/>
                  <a:pt x="2009865" y="302969"/>
                  <a:pt x="2492994" y="478756"/>
                </a:cubicBezTo>
                <a:cubicBezTo>
                  <a:pt x="2784202" y="48456"/>
                  <a:pt x="3493835" y="73258"/>
                  <a:pt x="3997334" y="315858"/>
                </a:cubicBezTo>
                <a:cubicBezTo>
                  <a:pt x="4110160" y="115740"/>
                  <a:pt x="4336383" y="-10185"/>
                  <a:pt x="4583513" y="18406"/>
                </a:cubicBezTo>
                <a:cubicBezTo>
                  <a:pt x="4872644" y="-7826"/>
                  <a:pt x="5115955" y="57894"/>
                  <a:pt x="5310495" y="228334"/>
                </a:cubicBezTo>
                <a:cubicBezTo>
                  <a:pt x="5551465" y="34435"/>
                  <a:pt x="5932211" y="-27982"/>
                  <a:pt x="6312677" y="63502"/>
                </a:cubicBezTo>
                <a:cubicBezTo>
                  <a:pt x="6605316" y="168600"/>
                  <a:pt x="6776038" y="305691"/>
                  <a:pt x="6820888" y="513177"/>
                </a:cubicBezTo>
                <a:cubicBezTo>
                  <a:pt x="7120676" y="590747"/>
                  <a:pt x="7385936" y="739347"/>
                  <a:pt x="7473107" y="949598"/>
                </a:cubicBezTo>
                <a:cubicBezTo>
                  <a:pt x="7531743" y="1120263"/>
                  <a:pt x="7531850" y="1278202"/>
                  <a:pt x="7443914" y="1422833"/>
                </a:cubicBezTo>
                <a:cubicBezTo>
                  <a:pt x="7682000" y="1638779"/>
                  <a:pt x="7697594" y="1864050"/>
                  <a:pt x="7657167" y="2146398"/>
                </a:cubicBezTo>
                <a:cubicBezTo>
                  <a:pt x="7543591" y="2497248"/>
                  <a:pt x="7103762" y="2765060"/>
                  <a:pt x="6658189" y="2779771"/>
                </a:cubicBezTo>
                <a:cubicBezTo>
                  <a:pt x="6658015" y="2975555"/>
                  <a:pt x="6547006" y="3131357"/>
                  <a:pt x="6300573" y="3322491"/>
                </a:cubicBezTo>
                <a:cubicBezTo>
                  <a:pt x="6002340" y="3521178"/>
                  <a:pt x="5461479" y="3501457"/>
                  <a:pt x="5083002" y="3388202"/>
                </a:cubicBezTo>
                <a:cubicBezTo>
                  <a:pt x="4945244" y="3680465"/>
                  <a:pt x="4636697" y="3883721"/>
                  <a:pt x="4212901" y="3967183"/>
                </a:cubicBezTo>
                <a:cubicBezTo>
                  <a:pt x="3627576" y="4026174"/>
                  <a:pt x="3174053" y="3894861"/>
                  <a:pt x="2933562" y="3613776"/>
                </a:cubicBezTo>
                <a:cubicBezTo>
                  <a:pt x="2179732" y="3928772"/>
                  <a:pt x="1427220" y="3814937"/>
                  <a:pt x="1033155" y="3264602"/>
                </a:cubicBezTo>
                <a:cubicBezTo>
                  <a:pt x="657722" y="3285602"/>
                  <a:pt x="303684" y="3093415"/>
                  <a:pt x="197588" y="2876038"/>
                </a:cubicBezTo>
                <a:cubicBezTo>
                  <a:pt x="137177" y="2646366"/>
                  <a:pt x="184268" y="2500483"/>
                  <a:pt x="376129" y="2351540"/>
                </a:cubicBezTo>
                <a:cubicBezTo>
                  <a:pt x="105017" y="2212473"/>
                  <a:pt x="-86998" y="2042890"/>
                  <a:pt x="-891" y="1813422"/>
                </a:cubicBezTo>
                <a:cubicBezTo>
                  <a:pt x="118614" y="1538644"/>
                  <a:pt x="340198" y="1346049"/>
                  <a:pt x="687642" y="1335125"/>
                </a:cubicBezTo>
                <a:cubicBezTo>
                  <a:pt x="689479" y="1330739"/>
                  <a:pt x="692489" y="1327825"/>
                  <a:pt x="694228" y="1322517"/>
                </a:cubicBezTo>
                <a:close/>
              </a:path>
              <a:path w="7689921" h="3975835" fill="none" extrusionOk="0">
                <a:moveTo>
                  <a:pt x="241861" y="5116979"/>
                </a:moveTo>
                <a:cubicBezTo>
                  <a:pt x="235894" y="5168406"/>
                  <a:pt x="191066" y="5235391"/>
                  <a:pt x="131421" y="5227419"/>
                </a:cubicBezTo>
                <a:cubicBezTo>
                  <a:pt x="77293" y="5223479"/>
                  <a:pt x="30088" y="5177135"/>
                  <a:pt x="20981" y="5116979"/>
                </a:cubicBezTo>
                <a:cubicBezTo>
                  <a:pt x="32127" y="5050831"/>
                  <a:pt x="60023" y="5002513"/>
                  <a:pt x="131421" y="5006539"/>
                </a:cubicBezTo>
                <a:cubicBezTo>
                  <a:pt x="189583" y="4997820"/>
                  <a:pt x="228080" y="5051690"/>
                  <a:pt x="241861" y="5116979"/>
                </a:cubicBezTo>
                <a:close/>
              </a:path>
              <a:path w="7689921" h="3975835" fill="none" extrusionOk="0">
                <a:moveTo>
                  <a:pt x="863552" y="4686194"/>
                </a:moveTo>
                <a:cubicBezTo>
                  <a:pt x="867009" y="4823976"/>
                  <a:pt x="779039" y="4898782"/>
                  <a:pt x="642672" y="4907074"/>
                </a:cubicBezTo>
                <a:cubicBezTo>
                  <a:pt x="528166" y="4905004"/>
                  <a:pt x="432549" y="4820552"/>
                  <a:pt x="421792" y="4686194"/>
                </a:cubicBezTo>
                <a:cubicBezTo>
                  <a:pt x="426001" y="4583998"/>
                  <a:pt x="513357" y="4447204"/>
                  <a:pt x="642672" y="4465314"/>
                </a:cubicBezTo>
                <a:cubicBezTo>
                  <a:pt x="744334" y="4460100"/>
                  <a:pt x="890943" y="4552443"/>
                  <a:pt x="863552" y="4686194"/>
                </a:cubicBezTo>
                <a:close/>
              </a:path>
              <a:path w="7689921" h="3975835" fill="none" extrusionOk="0">
                <a:moveTo>
                  <a:pt x="1654155" y="4113083"/>
                </a:moveTo>
                <a:cubicBezTo>
                  <a:pt x="1680390" y="4278523"/>
                  <a:pt x="1475111" y="4468757"/>
                  <a:pt x="1322835" y="4444403"/>
                </a:cubicBezTo>
                <a:cubicBezTo>
                  <a:pt x="1160179" y="4474580"/>
                  <a:pt x="988943" y="4305010"/>
                  <a:pt x="991515" y="4113083"/>
                </a:cubicBezTo>
                <a:cubicBezTo>
                  <a:pt x="969447" y="3958043"/>
                  <a:pt x="1121908" y="3812358"/>
                  <a:pt x="1322835" y="3781763"/>
                </a:cubicBezTo>
                <a:cubicBezTo>
                  <a:pt x="1540023" y="3779668"/>
                  <a:pt x="1662908" y="3951265"/>
                  <a:pt x="1654155" y="4113083"/>
                </a:cubicBezTo>
                <a:close/>
              </a:path>
              <a:path w="7689921" h="3975835" fill="none" extrusionOk="0">
                <a:moveTo>
                  <a:pt x="835388" y="2409153"/>
                </a:moveTo>
                <a:cubicBezTo>
                  <a:pt x="691815" y="2422085"/>
                  <a:pt x="513940" y="2385754"/>
                  <a:pt x="384496" y="2335803"/>
                </a:cubicBezTo>
                <a:moveTo>
                  <a:pt x="1233235" y="3211867"/>
                </a:moveTo>
                <a:cubicBezTo>
                  <a:pt x="1175397" y="3234185"/>
                  <a:pt x="1100619" y="3238973"/>
                  <a:pt x="1036003" y="3246931"/>
                </a:cubicBezTo>
                <a:moveTo>
                  <a:pt x="2933206" y="3597578"/>
                </a:moveTo>
                <a:cubicBezTo>
                  <a:pt x="2882421" y="3548255"/>
                  <a:pt x="2852000" y="3505222"/>
                  <a:pt x="2814297" y="3437440"/>
                </a:cubicBezTo>
                <a:moveTo>
                  <a:pt x="5131420" y="3198246"/>
                </a:moveTo>
                <a:cubicBezTo>
                  <a:pt x="5137959" y="3259287"/>
                  <a:pt x="5114413" y="3308609"/>
                  <a:pt x="5083892" y="3373937"/>
                </a:cubicBezTo>
                <a:moveTo>
                  <a:pt x="6075215" y="2112530"/>
                </a:moveTo>
                <a:cubicBezTo>
                  <a:pt x="6415482" y="2243575"/>
                  <a:pt x="6647300" y="2541777"/>
                  <a:pt x="6653917" y="2769279"/>
                </a:cubicBezTo>
                <a:moveTo>
                  <a:pt x="7440354" y="1413078"/>
                </a:moveTo>
                <a:cubicBezTo>
                  <a:pt x="7386295" y="1522533"/>
                  <a:pt x="7293743" y="1607415"/>
                  <a:pt x="7182599" y="1659358"/>
                </a:cubicBezTo>
                <a:moveTo>
                  <a:pt x="6821956" y="499372"/>
                </a:moveTo>
                <a:cubicBezTo>
                  <a:pt x="6825559" y="540426"/>
                  <a:pt x="6830719" y="570754"/>
                  <a:pt x="6835485" y="615702"/>
                </a:cubicBezTo>
                <a:moveTo>
                  <a:pt x="5176100" y="363715"/>
                </a:moveTo>
                <a:cubicBezTo>
                  <a:pt x="5213373" y="308267"/>
                  <a:pt x="5257880" y="265986"/>
                  <a:pt x="5308181" y="215357"/>
                </a:cubicBezTo>
                <a:moveTo>
                  <a:pt x="3941262" y="434396"/>
                </a:moveTo>
                <a:cubicBezTo>
                  <a:pt x="3956420" y="388271"/>
                  <a:pt x="3981354" y="345923"/>
                  <a:pt x="4005167" y="306470"/>
                </a:cubicBezTo>
                <a:moveTo>
                  <a:pt x="2492104" y="477836"/>
                </a:moveTo>
                <a:cubicBezTo>
                  <a:pt x="2559894" y="500112"/>
                  <a:pt x="2668712" y="541119"/>
                  <a:pt x="2723513" y="601897"/>
                </a:cubicBezTo>
                <a:moveTo>
                  <a:pt x="734636" y="1453112"/>
                </a:moveTo>
                <a:cubicBezTo>
                  <a:pt x="714775" y="1414485"/>
                  <a:pt x="705788" y="1376155"/>
                  <a:pt x="694228" y="1322517"/>
                </a:cubicBezTo>
              </a:path>
              <a:path w="7689921" h="3975835" stroke="0" extrusionOk="0">
                <a:moveTo>
                  <a:pt x="694228" y="1322517"/>
                </a:moveTo>
                <a:cubicBezTo>
                  <a:pt x="640781" y="1094551"/>
                  <a:pt x="767040" y="784383"/>
                  <a:pt x="1000935" y="635673"/>
                </a:cubicBezTo>
                <a:cubicBezTo>
                  <a:pt x="1388215" y="268867"/>
                  <a:pt x="2082210" y="228077"/>
                  <a:pt x="2492994" y="478756"/>
                </a:cubicBezTo>
                <a:cubicBezTo>
                  <a:pt x="2858800" y="105171"/>
                  <a:pt x="3498024" y="-110768"/>
                  <a:pt x="3997334" y="315858"/>
                </a:cubicBezTo>
                <a:cubicBezTo>
                  <a:pt x="4087939" y="105785"/>
                  <a:pt x="4291114" y="13437"/>
                  <a:pt x="4583513" y="18406"/>
                </a:cubicBezTo>
                <a:cubicBezTo>
                  <a:pt x="4884287" y="-51621"/>
                  <a:pt x="5158553" y="76958"/>
                  <a:pt x="5310495" y="228334"/>
                </a:cubicBezTo>
                <a:cubicBezTo>
                  <a:pt x="5514464" y="38233"/>
                  <a:pt x="5918744" y="-68731"/>
                  <a:pt x="6312677" y="63502"/>
                </a:cubicBezTo>
                <a:cubicBezTo>
                  <a:pt x="6552118" y="177944"/>
                  <a:pt x="6721933" y="331029"/>
                  <a:pt x="6820888" y="513177"/>
                </a:cubicBezTo>
                <a:cubicBezTo>
                  <a:pt x="7114522" y="603259"/>
                  <a:pt x="7319541" y="733408"/>
                  <a:pt x="7473107" y="949598"/>
                </a:cubicBezTo>
                <a:cubicBezTo>
                  <a:pt x="7543582" y="1108701"/>
                  <a:pt x="7532068" y="1238070"/>
                  <a:pt x="7443914" y="1422833"/>
                </a:cubicBezTo>
                <a:cubicBezTo>
                  <a:pt x="7674390" y="1629753"/>
                  <a:pt x="7777968" y="1943658"/>
                  <a:pt x="7657167" y="2146398"/>
                </a:cubicBezTo>
                <a:cubicBezTo>
                  <a:pt x="7554292" y="2496109"/>
                  <a:pt x="7117447" y="2746614"/>
                  <a:pt x="6658189" y="2779771"/>
                </a:cubicBezTo>
                <a:cubicBezTo>
                  <a:pt x="6683331" y="3004332"/>
                  <a:pt x="6521768" y="3179899"/>
                  <a:pt x="6300573" y="3322491"/>
                </a:cubicBezTo>
                <a:cubicBezTo>
                  <a:pt x="5876158" y="3551598"/>
                  <a:pt x="5409869" y="3583943"/>
                  <a:pt x="5083002" y="3388202"/>
                </a:cubicBezTo>
                <a:cubicBezTo>
                  <a:pt x="4942585" y="3658471"/>
                  <a:pt x="4614811" y="3911245"/>
                  <a:pt x="4212901" y="3967183"/>
                </a:cubicBezTo>
                <a:cubicBezTo>
                  <a:pt x="3715820" y="4098684"/>
                  <a:pt x="3201394" y="3896970"/>
                  <a:pt x="2933562" y="3613776"/>
                </a:cubicBezTo>
                <a:cubicBezTo>
                  <a:pt x="2288028" y="3904268"/>
                  <a:pt x="1327525" y="3855762"/>
                  <a:pt x="1033155" y="3264602"/>
                </a:cubicBezTo>
                <a:cubicBezTo>
                  <a:pt x="650035" y="3338473"/>
                  <a:pt x="340663" y="3132525"/>
                  <a:pt x="197588" y="2876038"/>
                </a:cubicBezTo>
                <a:cubicBezTo>
                  <a:pt x="135794" y="2684843"/>
                  <a:pt x="203031" y="2501275"/>
                  <a:pt x="376129" y="2351540"/>
                </a:cubicBezTo>
                <a:cubicBezTo>
                  <a:pt x="127121" y="2230289"/>
                  <a:pt x="-72948" y="2026144"/>
                  <a:pt x="-891" y="1813422"/>
                </a:cubicBezTo>
                <a:cubicBezTo>
                  <a:pt x="65094" y="1482744"/>
                  <a:pt x="368170" y="1352423"/>
                  <a:pt x="687642" y="1335125"/>
                </a:cubicBezTo>
                <a:cubicBezTo>
                  <a:pt x="689120" y="1331859"/>
                  <a:pt x="692637" y="1327175"/>
                  <a:pt x="694228" y="1322517"/>
                </a:cubicBezTo>
                <a:close/>
              </a:path>
              <a:path w="7689921" h="3975835" stroke="0" extrusionOk="0">
                <a:moveTo>
                  <a:pt x="241861" y="5116979"/>
                </a:moveTo>
                <a:cubicBezTo>
                  <a:pt x="242203" y="5166032"/>
                  <a:pt x="191639" y="5230606"/>
                  <a:pt x="131421" y="5227419"/>
                </a:cubicBezTo>
                <a:cubicBezTo>
                  <a:pt x="57174" y="5220574"/>
                  <a:pt x="35065" y="5172446"/>
                  <a:pt x="20981" y="5116979"/>
                </a:cubicBezTo>
                <a:cubicBezTo>
                  <a:pt x="16206" y="5064408"/>
                  <a:pt x="70457" y="5009204"/>
                  <a:pt x="131421" y="5006539"/>
                </a:cubicBezTo>
                <a:cubicBezTo>
                  <a:pt x="195071" y="5019673"/>
                  <a:pt x="244771" y="5053343"/>
                  <a:pt x="241861" y="5116979"/>
                </a:cubicBezTo>
                <a:close/>
              </a:path>
              <a:path w="7689921" h="3975835" stroke="0" extrusionOk="0">
                <a:moveTo>
                  <a:pt x="863552" y="4686194"/>
                </a:moveTo>
                <a:cubicBezTo>
                  <a:pt x="868936" y="4809590"/>
                  <a:pt x="774778" y="4933551"/>
                  <a:pt x="642672" y="4907074"/>
                </a:cubicBezTo>
                <a:cubicBezTo>
                  <a:pt x="530210" y="4879316"/>
                  <a:pt x="423067" y="4803352"/>
                  <a:pt x="421792" y="4686194"/>
                </a:cubicBezTo>
                <a:cubicBezTo>
                  <a:pt x="417636" y="4568987"/>
                  <a:pt x="523454" y="4465004"/>
                  <a:pt x="642672" y="4465314"/>
                </a:cubicBezTo>
                <a:cubicBezTo>
                  <a:pt x="741042" y="4452997"/>
                  <a:pt x="873937" y="4583508"/>
                  <a:pt x="863552" y="4686194"/>
                </a:cubicBezTo>
                <a:close/>
              </a:path>
              <a:path w="7689921" h="3975835" stroke="0" extrusionOk="0">
                <a:moveTo>
                  <a:pt x="1654155" y="4113083"/>
                </a:moveTo>
                <a:cubicBezTo>
                  <a:pt x="1676706" y="4314147"/>
                  <a:pt x="1484118" y="4450048"/>
                  <a:pt x="1322835" y="4444403"/>
                </a:cubicBezTo>
                <a:cubicBezTo>
                  <a:pt x="1136467" y="4421990"/>
                  <a:pt x="1012070" y="4292801"/>
                  <a:pt x="991515" y="4113083"/>
                </a:cubicBezTo>
                <a:cubicBezTo>
                  <a:pt x="1005788" y="3959064"/>
                  <a:pt x="1136617" y="3775542"/>
                  <a:pt x="1322835" y="3781763"/>
                </a:cubicBezTo>
                <a:cubicBezTo>
                  <a:pt x="1531400" y="3814704"/>
                  <a:pt x="1643315" y="3934170"/>
                  <a:pt x="1654155" y="4113083"/>
                </a:cubicBezTo>
                <a:close/>
              </a:path>
              <a:path w="7689921" h="3975835" fill="none" stroke="0" extrusionOk="0">
                <a:moveTo>
                  <a:pt x="835388" y="2409153"/>
                </a:moveTo>
                <a:cubicBezTo>
                  <a:pt x="676436" y="2413903"/>
                  <a:pt x="555923" y="2384208"/>
                  <a:pt x="384496" y="2335803"/>
                </a:cubicBezTo>
                <a:moveTo>
                  <a:pt x="1233235" y="3211867"/>
                </a:moveTo>
                <a:cubicBezTo>
                  <a:pt x="1170214" y="3225363"/>
                  <a:pt x="1112516" y="3254805"/>
                  <a:pt x="1036003" y="3246931"/>
                </a:cubicBezTo>
                <a:moveTo>
                  <a:pt x="2933206" y="3597578"/>
                </a:moveTo>
                <a:cubicBezTo>
                  <a:pt x="2881413" y="3555925"/>
                  <a:pt x="2841155" y="3490959"/>
                  <a:pt x="2814297" y="3437440"/>
                </a:cubicBezTo>
                <a:moveTo>
                  <a:pt x="5131420" y="3198246"/>
                </a:moveTo>
                <a:cubicBezTo>
                  <a:pt x="5127703" y="3265827"/>
                  <a:pt x="5096579" y="3311556"/>
                  <a:pt x="5083892" y="3373937"/>
                </a:cubicBezTo>
                <a:moveTo>
                  <a:pt x="6075215" y="2112530"/>
                </a:moveTo>
                <a:cubicBezTo>
                  <a:pt x="6439334" y="2242294"/>
                  <a:pt x="6603147" y="2513902"/>
                  <a:pt x="6653917" y="2769279"/>
                </a:cubicBezTo>
                <a:moveTo>
                  <a:pt x="7440354" y="1413078"/>
                </a:moveTo>
                <a:cubicBezTo>
                  <a:pt x="7392255" y="1518786"/>
                  <a:pt x="7310578" y="1598628"/>
                  <a:pt x="7182599" y="1659358"/>
                </a:cubicBezTo>
                <a:moveTo>
                  <a:pt x="6821956" y="499372"/>
                </a:moveTo>
                <a:cubicBezTo>
                  <a:pt x="6831466" y="533317"/>
                  <a:pt x="6835918" y="571728"/>
                  <a:pt x="6835485" y="615702"/>
                </a:cubicBezTo>
                <a:moveTo>
                  <a:pt x="5176100" y="363715"/>
                </a:moveTo>
                <a:cubicBezTo>
                  <a:pt x="5203667" y="312363"/>
                  <a:pt x="5253574" y="264962"/>
                  <a:pt x="5308181" y="215357"/>
                </a:cubicBezTo>
                <a:moveTo>
                  <a:pt x="3941262" y="434396"/>
                </a:moveTo>
                <a:cubicBezTo>
                  <a:pt x="3955218" y="380583"/>
                  <a:pt x="3975457" y="345649"/>
                  <a:pt x="4005167" y="306470"/>
                </a:cubicBezTo>
                <a:moveTo>
                  <a:pt x="2492104" y="477836"/>
                </a:moveTo>
                <a:cubicBezTo>
                  <a:pt x="2568676" y="531692"/>
                  <a:pt x="2649633" y="535153"/>
                  <a:pt x="2723513" y="601897"/>
                </a:cubicBezTo>
                <a:moveTo>
                  <a:pt x="734636" y="1453112"/>
                </a:moveTo>
                <a:cubicBezTo>
                  <a:pt x="722325" y="1400917"/>
                  <a:pt x="700125" y="1366744"/>
                  <a:pt x="694228" y="1322517"/>
                </a:cubicBezTo>
              </a:path>
            </a:pathLst>
          </a:custGeom>
          <a:ln w="19050">
            <a:extLst>
              <a:ext uri="{C807C97D-BFC1-408E-A445-0C87EB9F89A2}">
                <ask:lineSketchStyleProps xmlns:ask="http://schemas.microsoft.com/office/drawing/2018/sketchyshapes" xmlns="" sd="970150680">
                  <a:prstGeom prst="cloudCallout">
                    <a:avLst>
                      <a:gd name="adj1" fmla="val -48291"/>
                      <a:gd name="adj2" fmla="val 78702"/>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9600" b="0" i="0" u="none" strike="noStrike" kern="1200" cap="none" spc="0" normalizeH="0" baseline="0" noProof="0" dirty="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rgbClr val="ED7D31">
                    <a:satMod val="175000"/>
                    <a:alpha val="28000"/>
                  </a:srgbClr>
                </a:glow>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0286" y="-462761"/>
            <a:ext cx="3636781" cy="363678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5983" y="-152428"/>
            <a:ext cx="1871634" cy="180457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8486" y="3326446"/>
            <a:ext cx="2876169" cy="313719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1120" y="2897818"/>
            <a:ext cx="2876168" cy="3565820"/>
          </a:xfrm>
          <a:prstGeom prst="rect">
            <a:avLst/>
          </a:prstGeom>
        </p:spPr>
      </p:pic>
      <p:grpSp>
        <p:nvGrpSpPr>
          <p:cNvPr id="8" name="Group 7"/>
          <p:cNvGrpSpPr/>
          <p:nvPr/>
        </p:nvGrpSpPr>
        <p:grpSpPr>
          <a:xfrm>
            <a:off x="2279205" y="1304854"/>
            <a:ext cx="4032274" cy="4433287"/>
            <a:chOff x="10101501" y="576165"/>
            <a:chExt cx="1208577" cy="4433287"/>
          </a:xfrm>
        </p:grpSpPr>
        <p:sp>
          <p:nvSpPr>
            <p:cNvPr id="9" name="Rectangle 8"/>
            <p:cNvSpPr/>
            <p:nvPr/>
          </p:nvSpPr>
          <p:spPr>
            <a:xfrm>
              <a:off x="10757932" y="576165"/>
              <a:ext cx="552146"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8 : 9 = </a:t>
              </a:r>
            </a:p>
          </p:txBody>
        </p:sp>
        <p:sp>
          <p:nvSpPr>
            <p:cNvPr id="10" name="Rectangle 9"/>
            <p:cNvSpPr/>
            <p:nvPr/>
          </p:nvSpPr>
          <p:spPr>
            <a:xfrm>
              <a:off x="10101501" y="4086122"/>
              <a:ext cx="55369"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endParaRPr>
            </a:p>
          </p:txBody>
        </p:sp>
      </p:grpSp>
      <p:grpSp>
        <p:nvGrpSpPr>
          <p:cNvPr id="11" name="Group 10"/>
          <p:cNvGrpSpPr/>
          <p:nvPr/>
        </p:nvGrpSpPr>
        <p:grpSpPr>
          <a:xfrm>
            <a:off x="6506540" y="847554"/>
            <a:ext cx="960521" cy="1633084"/>
            <a:chOff x="9612631" y="3160924"/>
            <a:chExt cx="960521" cy="1633084"/>
          </a:xfrm>
        </p:grpSpPr>
        <p:sp>
          <p:nvSpPr>
            <p:cNvPr id="12" name="Rectangle 11"/>
            <p:cNvSpPr/>
            <p:nvPr/>
          </p:nvSpPr>
          <p:spPr>
            <a:xfrm>
              <a:off x="9832660" y="3160924"/>
              <a:ext cx="489236"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8</a:t>
              </a:r>
            </a:p>
          </p:txBody>
        </p:sp>
        <p:sp>
          <p:nvSpPr>
            <p:cNvPr id="13" name="Rectangle 12"/>
            <p:cNvSpPr/>
            <p:nvPr/>
          </p:nvSpPr>
          <p:spPr>
            <a:xfrm>
              <a:off x="9884566" y="4086122"/>
              <a:ext cx="489236"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9</a:t>
              </a:r>
            </a:p>
          </p:txBody>
        </p:sp>
        <p:cxnSp>
          <p:nvCxnSpPr>
            <p:cNvPr id="14" name="Straight Connector 13"/>
            <p:cNvCxnSpPr/>
            <p:nvPr/>
          </p:nvCxnSpPr>
          <p:spPr>
            <a:xfrm>
              <a:off x="9612631" y="4024987"/>
              <a:ext cx="960521" cy="11043"/>
            </a:xfrm>
            <a:prstGeom prst="line">
              <a:avLst/>
            </a:prstGeom>
            <a:ln w="117475" cmpd="sng">
              <a:solidFill>
                <a:srgbClr val="FF0000">
                  <a:alpha val="71000"/>
                </a:srgbClr>
              </a:solidFill>
            </a:ln>
          </p:spPr>
          <p:style>
            <a:lnRef idx="1">
              <a:schemeClr val="accent1"/>
            </a:lnRef>
            <a:fillRef idx="0">
              <a:schemeClr val="accent1"/>
            </a:fillRef>
            <a:effectRef idx="0">
              <a:schemeClr val="accent1"/>
            </a:effectRef>
            <a:fontRef idx="minor">
              <a:schemeClr val="tx1"/>
            </a:fontRef>
          </p:style>
        </p:cxnSp>
      </p:grpSp>
      <p:grpSp>
        <p:nvGrpSpPr>
          <p:cNvPr id="15" name="组合 1476"/>
          <p:cNvGrpSpPr/>
          <p:nvPr/>
        </p:nvGrpSpPr>
        <p:grpSpPr>
          <a:xfrm>
            <a:off x="9360526" y="3000982"/>
            <a:ext cx="3279775" cy="3987801"/>
            <a:chOff x="236687" y="-17115"/>
            <a:chExt cx="3279775" cy="3987801"/>
          </a:xfrm>
        </p:grpSpPr>
        <p:sp>
          <p:nvSpPr>
            <p:cNvPr id="16" name="Freeform 15"/>
            <p:cNvSpPr>
              <a:spLocks/>
            </p:cNvSpPr>
            <p:nvPr/>
          </p:nvSpPr>
          <p:spPr bwMode="auto">
            <a:xfrm>
              <a:off x="584350" y="-4415"/>
              <a:ext cx="433387" cy="573088"/>
            </a:xfrm>
            <a:custGeom>
              <a:avLst/>
              <a:gdLst>
                <a:gd name="T0" fmla="*/ 95 w 102"/>
                <a:gd name="T1" fmla="*/ 58 h 135"/>
                <a:gd name="T2" fmla="*/ 65 w 102"/>
                <a:gd name="T3" fmla="*/ 130 h 135"/>
                <a:gd name="T4" fmla="*/ 8 w 102"/>
                <a:gd name="T5" fmla="*/ 77 h 135"/>
                <a:gd name="T6" fmla="*/ 38 w 102"/>
                <a:gd name="T7" fmla="*/ 5 h 135"/>
                <a:gd name="T8" fmla="*/ 95 w 102"/>
                <a:gd name="T9" fmla="*/ 58 h 135"/>
              </a:gdLst>
              <a:ahLst/>
              <a:cxnLst>
                <a:cxn ang="0">
                  <a:pos x="T0" y="T1"/>
                </a:cxn>
                <a:cxn ang="0">
                  <a:pos x="T2" y="T3"/>
                </a:cxn>
                <a:cxn ang="0">
                  <a:pos x="T4" y="T5"/>
                </a:cxn>
                <a:cxn ang="0">
                  <a:pos x="T6" y="T7"/>
                </a:cxn>
                <a:cxn ang="0">
                  <a:pos x="T8" y="T9"/>
                </a:cxn>
              </a:cxnLst>
              <a:rect l="0" t="0" r="r" b="b"/>
              <a:pathLst>
                <a:path w="102" h="135">
                  <a:moveTo>
                    <a:pt x="95" y="58"/>
                  </a:moveTo>
                  <a:cubicBezTo>
                    <a:pt x="102" y="93"/>
                    <a:pt x="89" y="125"/>
                    <a:pt x="65" y="130"/>
                  </a:cubicBezTo>
                  <a:cubicBezTo>
                    <a:pt x="41" y="135"/>
                    <a:pt x="15" y="111"/>
                    <a:pt x="8" y="77"/>
                  </a:cubicBezTo>
                  <a:cubicBezTo>
                    <a:pt x="0" y="42"/>
                    <a:pt x="14" y="10"/>
                    <a:pt x="38" y="5"/>
                  </a:cubicBezTo>
                  <a:cubicBezTo>
                    <a:pt x="62" y="0"/>
                    <a:pt x="87" y="23"/>
                    <a:pt x="95" y="58"/>
                  </a:cubicBezTo>
                </a:path>
              </a:pathLst>
            </a:custGeom>
            <a:solidFill>
              <a:srgbClr val="FFE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 name="Freeform 16"/>
            <p:cNvSpPr>
              <a:spLocks/>
            </p:cNvSpPr>
            <p:nvPr/>
          </p:nvSpPr>
          <p:spPr bwMode="auto">
            <a:xfrm>
              <a:off x="720875" y="-4415"/>
              <a:ext cx="296862" cy="555625"/>
            </a:xfrm>
            <a:custGeom>
              <a:avLst/>
              <a:gdLst>
                <a:gd name="T0" fmla="*/ 6 w 70"/>
                <a:gd name="T1" fmla="*/ 5 h 131"/>
                <a:gd name="T2" fmla="*/ 0 w 70"/>
                <a:gd name="T3" fmla="*/ 7 h 131"/>
                <a:gd name="T4" fmla="*/ 45 w 70"/>
                <a:gd name="T5" fmla="*/ 60 h 131"/>
                <a:gd name="T6" fmla="*/ 20 w 70"/>
                <a:gd name="T7" fmla="*/ 130 h 131"/>
                <a:gd name="T8" fmla="*/ 33 w 70"/>
                <a:gd name="T9" fmla="*/ 130 h 131"/>
                <a:gd name="T10" fmla="*/ 63 w 70"/>
                <a:gd name="T11" fmla="*/ 58 h 131"/>
                <a:gd name="T12" fmla="*/ 6 w 70"/>
                <a:gd name="T13" fmla="*/ 5 h 131"/>
              </a:gdLst>
              <a:ahLst/>
              <a:cxnLst>
                <a:cxn ang="0">
                  <a:pos x="T0" y="T1"/>
                </a:cxn>
                <a:cxn ang="0">
                  <a:pos x="T2" y="T3"/>
                </a:cxn>
                <a:cxn ang="0">
                  <a:pos x="T4" y="T5"/>
                </a:cxn>
                <a:cxn ang="0">
                  <a:pos x="T6" y="T7"/>
                </a:cxn>
                <a:cxn ang="0">
                  <a:pos x="T8" y="T9"/>
                </a:cxn>
                <a:cxn ang="0">
                  <a:pos x="T10" y="T11"/>
                </a:cxn>
                <a:cxn ang="0">
                  <a:pos x="T12" y="T13"/>
                </a:cxn>
              </a:cxnLst>
              <a:rect l="0" t="0" r="r" b="b"/>
              <a:pathLst>
                <a:path w="70" h="131">
                  <a:moveTo>
                    <a:pt x="6" y="5"/>
                  </a:moveTo>
                  <a:cubicBezTo>
                    <a:pt x="4" y="5"/>
                    <a:pt x="2" y="6"/>
                    <a:pt x="0" y="7"/>
                  </a:cubicBezTo>
                  <a:cubicBezTo>
                    <a:pt x="20" y="10"/>
                    <a:pt x="38" y="31"/>
                    <a:pt x="45" y="60"/>
                  </a:cubicBezTo>
                  <a:cubicBezTo>
                    <a:pt x="51" y="92"/>
                    <a:pt x="41" y="121"/>
                    <a:pt x="20" y="130"/>
                  </a:cubicBezTo>
                  <a:cubicBezTo>
                    <a:pt x="25" y="131"/>
                    <a:pt x="29" y="131"/>
                    <a:pt x="33" y="130"/>
                  </a:cubicBezTo>
                  <a:cubicBezTo>
                    <a:pt x="57" y="125"/>
                    <a:pt x="70" y="93"/>
                    <a:pt x="63" y="58"/>
                  </a:cubicBezTo>
                  <a:cubicBezTo>
                    <a:pt x="55" y="23"/>
                    <a:pt x="30" y="0"/>
                    <a:pt x="6" y="5"/>
                  </a:cubicBezTo>
                </a:path>
              </a:pathLst>
            </a:custGeom>
            <a:solidFill>
              <a:srgbClr val="FFD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 name="Freeform 17"/>
            <p:cNvSpPr>
              <a:spLocks/>
            </p:cNvSpPr>
            <p:nvPr/>
          </p:nvSpPr>
          <p:spPr bwMode="auto">
            <a:xfrm>
              <a:off x="584350" y="-17115"/>
              <a:ext cx="433387" cy="598488"/>
            </a:xfrm>
            <a:custGeom>
              <a:avLst/>
              <a:gdLst>
                <a:gd name="T0" fmla="*/ 93 w 102"/>
                <a:gd name="T1" fmla="*/ 61 h 141"/>
                <a:gd name="T2" fmla="*/ 66 w 102"/>
                <a:gd name="T3" fmla="*/ 130 h 141"/>
                <a:gd name="T4" fmla="*/ 10 w 102"/>
                <a:gd name="T5" fmla="*/ 81 h 141"/>
                <a:gd name="T6" fmla="*/ 37 w 102"/>
                <a:gd name="T7" fmla="*/ 10 h 141"/>
                <a:gd name="T8" fmla="*/ 93 w 102"/>
                <a:gd name="T9" fmla="*/ 62 h 141"/>
                <a:gd name="T10" fmla="*/ 97 w 102"/>
                <a:gd name="T11" fmla="*/ 60 h 141"/>
                <a:gd name="T12" fmla="*/ 38 w 102"/>
                <a:gd name="T13" fmla="*/ 6 h 141"/>
                <a:gd name="T14" fmla="*/ 6 w 102"/>
                <a:gd name="T15" fmla="*/ 80 h 141"/>
                <a:gd name="T16" fmla="*/ 65 w 102"/>
                <a:gd name="T17" fmla="*/ 135 h 141"/>
                <a:gd name="T18" fmla="*/ 97 w 102"/>
                <a:gd name="T19" fmla="*/ 61 h 141"/>
                <a:gd name="T20" fmla="*/ 93 w 102"/>
                <a:gd name="T21" fmla="*/ 6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 h="141">
                  <a:moveTo>
                    <a:pt x="93" y="61"/>
                  </a:moveTo>
                  <a:cubicBezTo>
                    <a:pt x="97" y="85"/>
                    <a:pt x="94" y="122"/>
                    <a:pt x="66" y="130"/>
                  </a:cubicBezTo>
                  <a:cubicBezTo>
                    <a:pt x="37" y="139"/>
                    <a:pt x="16" y="104"/>
                    <a:pt x="10" y="81"/>
                  </a:cubicBezTo>
                  <a:cubicBezTo>
                    <a:pt x="4" y="57"/>
                    <a:pt x="9" y="19"/>
                    <a:pt x="37" y="10"/>
                  </a:cubicBezTo>
                  <a:cubicBezTo>
                    <a:pt x="67" y="1"/>
                    <a:pt x="87" y="39"/>
                    <a:pt x="93" y="62"/>
                  </a:cubicBezTo>
                  <a:cubicBezTo>
                    <a:pt x="93" y="65"/>
                    <a:pt x="98" y="63"/>
                    <a:pt x="97" y="60"/>
                  </a:cubicBezTo>
                  <a:cubicBezTo>
                    <a:pt x="91" y="34"/>
                    <a:pt x="69" y="0"/>
                    <a:pt x="38" y="6"/>
                  </a:cubicBezTo>
                  <a:cubicBezTo>
                    <a:pt x="5" y="12"/>
                    <a:pt x="0" y="54"/>
                    <a:pt x="6" y="80"/>
                  </a:cubicBezTo>
                  <a:cubicBezTo>
                    <a:pt x="11" y="107"/>
                    <a:pt x="33" y="141"/>
                    <a:pt x="65" y="135"/>
                  </a:cubicBezTo>
                  <a:cubicBezTo>
                    <a:pt x="97" y="129"/>
                    <a:pt x="102" y="87"/>
                    <a:pt x="97" y="61"/>
                  </a:cubicBezTo>
                  <a:cubicBezTo>
                    <a:pt x="96" y="58"/>
                    <a:pt x="92" y="58"/>
                    <a:pt x="93" y="6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 name="Freeform 18"/>
            <p:cNvSpPr>
              <a:spLocks/>
            </p:cNvSpPr>
            <p:nvPr/>
          </p:nvSpPr>
          <p:spPr bwMode="auto">
            <a:xfrm>
              <a:off x="317650" y="49560"/>
              <a:ext cx="1001712" cy="458788"/>
            </a:xfrm>
            <a:custGeom>
              <a:avLst/>
              <a:gdLst>
                <a:gd name="T0" fmla="*/ 231 w 236"/>
                <a:gd name="T1" fmla="*/ 25 h 108"/>
                <a:gd name="T2" fmla="*/ 128 w 236"/>
                <a:gd name="T3" fmla="*/ 92 h 108"/>
                <a:gd name="T4" fmla="*/ 5 w 236"/>
                <a:gd name="T5" fmla="*/ 84 h 108"/>
                <a:gd name="T6" fmla="*/ 108 w 236"/>
                <a:gd name="T7" fmla="*/ 17 h 108"/>
                <a:gd name="T8" fmla="*/ 231 w 236"/>
                <a:gd name="T9" fmla="*/ 25 h 108"/>
              </a:gdLst>
              <a:ahLst/>
              <a:cxnLst>
                <a:cxn ang="0">
                  <a:pos x="T0" y="T1"/>
                </a:cxn>
                <a:cxn ang="0">
                  <a:pos x="T2" y="T3"/>
                </a:cxn>
                <a:cxn ang="0">
                  <a:pos x="T4" y="T5"/>
                </a:cxn>
                <a:cxn ang="0">
                  <a:pos x="T6" y="T7"/>
                </a:cxn>
                <a:cxn ang="0">
                  <a:pos x="T8" y="T9"/>
                </a:cxn>
              </a:cxnLst>
              <a:rect l="0" t="0" r="r" b="b"/>
              <a:pathLst>
                <a:path w="236" h="108">
                  <a:moveTo>
                    <a:pt x="231" y="25"/>
                  </a:moveTo>
                  <a:cubicBezTo>
                    <a:pt x="236" y="46"/>
                    <a:pt x="190" y="76"/>
                    <a:pt x="128" y="92"/>
                  </a:cubicBezTo>
                  <a:cubicBezTo>
                    <a:pt x="66" y="108"/>
                    <a:pt x="11" y="105"/>
                    <a:pt x="5" y="84"/>
                  </a:cubicBezTo>
                  <a:cubicBezTo>
                    <a:pt x="0" y="63"/>
                    <a:pt x="46" y="33"/>
                    <a:pt x="108" y="17"/>
                  </a:cubicBezTo>
                  <a:cubicBezTo>
                    <a:pt x="170" y="0"/>
                    <a:pt x="225" y="4"/>
                    <a:pt x="231" y="25"/>
                  </a:cubicBezTo>
                </a:path>
              </a:pathLst>
            </a:custGeom>
            <a:solidFill>
              <a:srgbClr val="FFE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 name="Freeform 19"/>
            <p:cNvSpPr>
              <a:spLocks/>
            </p:cNvSpPr>
            <p:nvPr/>
          </p:nvSpPr>
          <p:spPr bwMode="auto">
            <a:xfrm>
              <a:off x="1090762" y="76548"/>
              <a:ext cx="207962" cy="92075"/>
            </a:xfrm>
            <a:custGeom>
              <a:avLst/>
              <a:gdLst>
                <a:gd name="T0" fmla="*/ 13 w 49"/>
                <a:gd name="T1" fmla="*/ 0 h 22"/>
                <a:gd name="T2" fmla="*/ 0 w 49"/>
                <a:gd name="T3" fmla="*/ 1 h 22"/>
                <a:gd name="T4" fmla="*/ 49 w 49"/>
                <a:gd name="T5" fmla="*/ 19 h 22"/>
                <a:gd name="T6" fmla="*/ 49 w 49"/>
                <a:gd name="T7" fmla="*/ 22 h 22"/>
                <a:gd name="T8" fmla="*/ 49 w 49"/>
                <a:gd name="T9" fmla="*/ 19 h 22"/>
                <a:gd name="T10" fmla="*/ 13 w 49"/>
                <a:gd name="T11" fmla="*/ 0 h 22"/>
              </a:gdLst>
              <a:ahLst/>
              <a:cxnLst>
                <a:cxn ang="0">
                  <a:pos x="T0" y="T1"/>
                </a:cxn>
                <a:cxn ang="0">
                  <a:pos x="T2" y="T3"/>
                </a:cxn>
                <a:cxn ang="0">
                  <a:pos x="T4" y="T5"/>
                </a:cxn>
                <a:cxn ang="0">
                  <a:pos x="T6" y="T7"/>
                </a:cxn>
                <a:cxn ang="0">
                  <a:pos x="T8" y="T9"/>
                </a:cxn>
                <a:cxn ang="0">
                  <a:pos x="T10" y="T11"/>
                </a:cxn>
              </a:cxnLst>
              <a:rect l="0" t="0" r="r" b="b"/>
              <a:pathLst>
                <a:path w="49" h="22">
                  <a:moveTo>
                    <a:pt x="13" y="0"/>
                  </a:moveTo>
                  <a:cubicBezTo>
                    <a:pt x="9" y="0"/>
                    <a:pt x="4" y="0"/>
                    <a:pt x="0" y="1"/>
                  </a:cubicBezTo>
                  <a:cubicBezTo>
                    <a:pt x="27" y="1"/>
                    <a:pt x="46" y="7"/>
                    <a:pt x="49" y="19"/>
                  </a:cubicBezTo>
                  <a:cubicBezTo>
                    <a:pt x="49" y="20"/>
                    <a:pt x="49" y="21"/>
                    <a:pt x="49" y="22"/>
                  </a:cubicBezTo>
                  <a:cubicBezTo>
                    <a:pt x="49" y="21"/>
                    <a:pt x="49" y="20"/>
                    <a:pt x="49" y="19"/>
                  </a:cubicBezTo>
                  <a:cubicBezTo>
                    <a:pt x="45" y="5"/>
                    <a:pt x="30" y="0"/>
                    <a:pt x="13" y="0"/>
                  </a:cubicBezTo>
                </a:path>
              </a:pathLst>
            </a:custGeom>
            <a:solidFill>
              <a:srgbClr val="FFD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1" name="Freeform 20"/>
            <p:cNvSpPr>
              <a:spLocks/>
            </p:cNvSpPr>
            <p:nvPr/>
          </p:nvSpPr>
          <p:spPr bwMode="auto">
            <a:xfrm>
              <a:off x="487512" y="79723"/>
              <a:ext cx="811212" cy="242888"/>
            </a:xfrm>
            <a:custGeom>
              <a:avLst/>
              <a:gdLst>
                <a:gd name="T0" fmla="*/ 142 w 191"/>
                <a:gd name="T1" fmla="*/ 0 h 57"/>
                <a:gd name="T2" fmla="*/ 100 w 191"/>
                <a:gd name="T3" fmla="*/ 17 h 57"/>
                <a:gd name="T4" fmla="*/ 71 w 191"/>
                <a:gd name="T5" fmla="*/ 37 h 57"/>
                <a:gd name="T6" fmla="*/ 47 w 191"/>
                <a:gd name="T7" fmla="*/ 41 h 57"/>
                <a:gd name="T8" fmla="*/ 32 w 191"/>
                <a:gd name="T9" fmla="*/ 39 h 57"/>
                <a:gd name="T10" fmla="*/ 17 w 191"/>
                <a:gd name="T11" fmla="*/ 37 h 57"/>
                <a:gd name="T12" fmla="*/ 0 w 191"/>
                <a:gd name="T13" fmla="*/ 44 h 57"/>
                <a:gd name="T14" fmla="*/ 10 w 191"/>
                <a:gd name="T15" fmla="*/ 42 h 57"/>
                <a:gd name="T16" fmla="*/ 23 w 191"/>
                <a:gd name="T17" fmla="*/ 46 h 57"/>
                <a:gd name="T18" fmla="*/ 33 w 191"/>
                <a:gd name="T19" fmla="*/ 57 h 57"/>
                <a:gd name="T20" fmla="*/ 110 w 191"/>
                <a:gd name="T21" fmla="*/ 34 h 57"/>
                <a:gd name="T22" fmla="*/ 109 w 191"/>
                <a:gd name="T23" fmla="*/ 28 h 57"/>
                <a:gd name="T24" fmla="*/ 114 w 191"/>
                <a:gd name="T25" fmla="*/ 17 h 57"/>
                <a:gd name="T26" fmla="*/ 135 w 191"/>
                <a:gd name="T27" fmla="*/ 6 h 57"/>
                <a:gd name="T28" fmla="*/ 136 w 191"/>
                <a:gd name="T29" fmla="*/ 6 h 57"/>
                <a:gd name="T30" fmla="*/ 165 w 191"/>
                <a:gd name="T31" fmla="*/ 45 h 57"/>
                <a:gd name="T32" fmla="*/ 170 w 191"/>
                <a:gd name="T33" fmla="*/ 50 h 57"/>
                <a:gd name="T34" fmla="*/ 191 w 191"/>
                <a:gd name="T35" fmla="*/ 21 h 57"/>
                <a:gd name="T36" fmla="*/ 191 w 191"/>
                <a:gd name="T37" fmla="*/ 18 h 57"/>
                <a:gd name="T38" fmla="*/ 142 w 191"/>
                <a:gd name="T3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 h="57">
                  <a:moveTo>
                    <a:pt x="142" y="0"/>
                  </a:moveTo>
                  <a:cubicBezTo>
                    <a:pt x="124" y="2"/>
                    <a:pt x="106" y="9"/>
                    <a:pt x="100" y="17"/>
                  </a:cubicBezTo>
                  <a:cubicBezTo>
                    <a:pt x="91" y="29"/>
                    <a:pt x="87" y="33"/>
                    <a:pt x="71" y="37"/>
                  </a:cubicBezTo>
                  <a:cubicBezTo>
                    <a:pt x="62" y="39"/>
                    <a:pt x="55" y="41"/>
                    <a:pt x="47" y="41"/>
                  </a:cubicBezTo>
                  <a:cubicBezTo>
                    <a:pt x="43" y="41"/>
                    <a:pt x="38" y="41"/>
                    <a:pt x="32" y="39"/>
                  </a:cubicBezTo>
                  <a:cubicBezTo>
                    <a:pt x="27" y="38"/>
                    <a:pt x="22" y="37"/>
                    <a:pt x="17" y="37"/>
                  </a:cubicBezTo>
                  <a:cubicBezTo>
                    <a:pt x="11" y="37"/>
                    <a:pt x="5" y="39"/>
                    <a:pt x="0" y="44"/>
                  </a:cubicBezTo>
                  <a:cubicBezTo>
                    <a:pt x="3" y="42"/>
                    <a:pt x="6" y="42"/>
                    <a:pt x="10" y="42"/>
                  </a:cubicBezTo>
                  <a:cubicBezTo>
                    <a:pt x="14" y="42"/>
                    <a:pt x="19" y="43"/>
                    <a:pt x="23" y="46"/>
                  </a:cubicBezTo>
                  <a:cubicBezTo>
                    <a:pt x="28" y="49"/>
                    <a:pt x="31" y="52"/>
                    <a:pt x="33" y="57"/>
                  </a:cubicBezTo>
                  <a:cubicBezTo>
                    <a:pt x="59" y="50"/>
                    <a:pt x="85" y="42"/>
                    <a:pt x="110" y="34"/>
                  </a:cubicBezTo>
                  <a:cubicBezTo>
                    <a:pt x="110" y="32"/>
                    <a:pt x="110" y="30"/>
                    <a:pt x="109" y="28"/>
                  </a:cubicBezTo>
                  <a:cubicBezTo>
                    <a:pt x="109" y="25"/>
                    <a:pt x="112" y="20"/>
                    <a:pt x="114" y="17"/>
                  </a:cubicBezTo>
                  <a:cubicBezTo>
                    <a:pt x="118" y="11"/>
                    <a:pt x="127" y="6"/>
                    <a:pt x="135" y="6"/>
                  </a:cubicBezTo>
                  <a:cubicBezTo>
                    <a:pt x="135" y="6"/>
                    <a:pt x="136" y="6"/>
                    <a:pt x="136" y="6"/>
                  </a:cubicBezTo>
                  <a:cubicBezTo>
                    <a:pt x="157" y="7"/>
                    <a:pt x="169" y="26"/>
                    <a:pt x="165" y="45"/>
                  </a:cubicBezTo>
                  <a:cubicBezTo>
                    <a:pt x="167" y="47"/>
                    <a:pt x="168" y="48"/>
                    <a:pt x="170" y="50"/>
                  </a:cubicBezTo>
                  <a:cubicBezTo>
                    <a:pt x="183" y="40"/>
                    <a:pt x="191" y="30"/>
                    <a:pt x="191" y="21"/>
                  </a:cubicBezTo>
                  <a:cubicBezTo>
                    <a:pt x="191" y="20"/>
                    <a:pt x="191" y="19"/>
                    <a:pt x="191" y="18"/>
                  </a:cubicBezTo>
                  <a:cubicBezTo>
                    <a:pt x="188" y="6"/>
                    <a:pt x="169" y="0"/>
                    <a:pt x="142" y="0"/>
                  </a:cubicBezTo>
                </a:path>
              </a:pathLst>
            </a:custGeom>
            <a:solidFill>
              <a:srgbClr val="FFC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 name="Freeform 21"/>
            <p:cNvSpPr>
              <a:spLocks/>
            </p:cNvSpPr>
            <p:nvPr/>
          </p:nvSpPr>
          <p:spPr bwMode="auto">
            <a:xfrm>
              <a:off x="308125" y="67023"/>
              <a:ext cx="1020762" cy="428625"/>
            </a:xfrm>
            <a:custGeom>
              <a:avLst/>
              <a:gdLst>
                <a:gd name="T0" fmla="*/ 230 w 240"/>
                <a:gd name="T1" fmla="*/ 22 h 101"/>
                <a:gd name="T2" fmla="*/ 213 w 240"/>
                <a:gd name="T3" fmla="*/ 49 h 101"/>
                <a:gd name="T4" fmla="*/ 164 w 240"/>
                <a:gd name="T5" fmla="*/ 75 h 101"/>
                <a:gd name="T6" fmla="*/ 40 w 240"/>
                <a:gd name="T7" fmla="*/ 95 h 101"/>
                <a:gd name="T8" fmla="*/ 10 w 240"/>
                <a:gd name="T9" fmla="*/ 80 h 101"/>
                <a:gd name="T10" fmla="*/ 26 w 240"/>
                <a:gd name="T11" fmla="*/ 53 h 101"/>
                <a:gd name="T12" fmla="*/ 74 w 240"/>
                <a:gd name="T13" fmla="*/ 27 h 101"/>
                <a:gd name="T14" fmla="*/ 140 w 240"/>
                <a:gd name="T15" fmla="*/ 8 h 101"/>
                <a:gd name="T16" fmla="*/ 200 w 240"/>
                <a:gd name="T17" fmla="*/ 6 h 101"/>
                <a:gd name="T18" fmla="*/ 230 w 240"/>
                <a:gd name="T19" fmla="*/ 22 h 101"/>
                <a:gd name="T20" fmla="*/ 235 w 240"/>
                <a:gd name="T21" fmla="*/ 20 h 101"/>
                <a:gd name="T22" fmla="*/ 215 w 240"/>
                <a:gd name="T23" fmla="*/ 4 h 101"/>
                <a:gd name="T24" fmla="*/ 169 w 240"/>
                <a:gd name="T25" fmla="*/ 1 h 101"/>
                <a:gd name="T26" fmla="*/ 49 w 240"/>
                <a:gd name="T27" fmla="*/ 33 h 101"/>
                <a:gd name="T28" fmla="*/ 5 w 240"/>
                <a:gd name="T29" fmla="*/ 81 h 101"/>
                <a:gd name="T30" fmla="*/ 25 w 240"/>
                <a:gd name="T31" fmla="*/ 96 h 101"/>
                <a:gd name="T32" fmla="*/ 71 w 240"/>
                <a:gd name="T33" fmla="*/ 100 h 101"/>
                <a:gd name="T34" fmla="*/ 191 w 240"/>
                <a:gd name="T35" fmla="*/ 68 h 101"/>
                <a:gd name="T36" fmla="*/ 235 w 240"/>
                <a:gd name="T37" fmla="*/ 20 h 101"/>
                <a:gd name="T38" fmla="*/ 230 w 240"/>
                <a:gd name="T39" fmla="*/ 2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0" h="101">
                  <a:moveTo>
                    <a:pt x="230" y="22"/>
                  </a:moveTo>
                  <a:cubicBezTo>
                    <a:pt x="233" y="33"/>
                    <a:pt x="220" y="43"/>
                    <a:pt x="213" y="49"/>
                  </a:cubicBezTo>
                  <a:cubicBezTo>
                    <a:pt x="198" y="61"/>
                    <a:pt x="181" y="68"/>
                    <a:pt x="164" y="75"/>
                  </a:cubicBezTo>
                  <a:cubicBezTo>
                    <a:pt x="126" y="90"/>
                    <a:pt x="81" y="100"/>
                    <a:pt x="40" y="95"/>
                  </a:cubicBezTo>
                  <a:cubicBezTo>
                    <a:pt x="30" y="94"/>
                    <a:pt x="14" y="91"/>
                    <a:pt x="10" y="80"/>
                  </a:cubicBezTo>
                  <a:cubicBezTo>
                    <a:pt x="6" y="69"/>
                    <a:pt x="19" y="58"/>
                    <a:pt x="26" y="53"/>
                  </a:cubicBezTo>
                  <a:cubicBezTo>
                    <a:pt x="40" y="41"/>
                    <a:pt x="57" y="33"/>
                    <a:pt x="74" y="27"/>
                  </a:cubicBezTo>
                  <a:cubicBezTo>
                    <a:pt x="95" y="18"/>
                    <a:pt x="117" y="12"/>
                    <a:pt x="140" y="8"/>
                  </a:cubicBezTo>
                  <a:cubicBezTo>
                    <a:pt x="159" y="5"/>
                    <a:pt x="180" y="3"/>
                    <a:pt x="200" y="6"/>
                  </a:cubicBezTo>
                  <a:cubicBezTo>
                    <a:pt x="210" y="7"/>
                    <a:pt x="227" y="10"/>
                    <a:pt x="230" y="22"/>
                  </a:cubicBezTo>
                  <a:cubicBezTo>
                    <a:pt x="231" y="25"/>
                    <a:pt x="236" y="23"/>
                    <a:pt x="235" y="20"/>
                  </a:cubicBezTo>
                  <a:cubicBezTo>
                    <a:pt x="232" y="11"/>
                    <a:pt x="223" y="7"/>
                    <a:pt x="215" y="4"/>
                  </a:cubicBezTo>
                  <a:cubicBezTo>
                    <a:pt x="201" y="0"/>
                    <a:pt x="184" y="0"/>
                    <a:pt x="169" y="1"/>
                  </a:cubicBezTo>
                  <a:cubicBezTo>
                    <a:pt x="128" y="3"/>
                    <a:pt x="85" y="14"/>
                    <a:pt x="49" y="33"/>
                  </a:cubicBezTo>
                  <a:cubicBezTo>
                    <a:pt x="33" y="41"/>
                    <a:pt x="0" y="58"/>
                    <a:pt x="5" y="81"/>
                  </a:cubicBezTo>
                  <a:cubicBezTo>
                    <a:pt x="7" y="89"/>
                    <a:pt x="17" y="94"/>
                    <a:pt x="25" y="96"/>
                  </a:cubicBezTo>
                  <a:cubicBezTo>
                    <a:pt x="40" y="101"/>
                    <a:pt x="56" y="101"/>
                    <a:pt x="71" y="100"/>
                  </a:cubicBezTo>
                  <a:cubicBezTo>
                    <a:pt x="112" y="98"/>
                    <a:pt x="155" y="86"/>
                    <a:pt x="191" y="68"/>
                  </a:cubicBezTo>
                  <a:cubicBezTo>
                    <a:pt x="207" y="60"/>
                    <a:pt x="240" y="43"/>
                    <a:pt x="235" y="20"/>
                  </a:cubicBezTo>
                  <a:cubicBezTo>
                    <a:pt x="234" y="17"/>
                    <a:pt x="230" y="19"/>
                    <a:pt x="230" y="2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 name="Freeform 22"/>
            <p:cNvSpPr>
              <a:spLocks/>
            </p:cNvSpPr>
            <p:nvPr/>
          </p:nvSpPr>
          <p:spPr bwMode="auto">
            <a:xfrm>
              <a:off x="358925" y="317848"/>
              <a:ext cx="200025" cy="131763"/>
            </a:xfrm>
            <a:custGeom>
              <a:avLst/>
              <a:gdLst>
                <a:gd name="T0" fmla="*/ 1 w 47"/>
                <a:gd name="T1" fmla="*/ 4 h 31"/>
                <a:gd name="T2" fmla="*/ 44 w 47"/>
                <a:gd name="T3" fmla="*/ 30 h 31"/>
                <a:gd name="T4" fmla="*/ 45 w 47"/>
                <a:gd name="T5" fmla="*/ 28 h 31"/>
                <a:gd name="T6" fmla="*/ 3 w 47"/>
                <a:gd name="T7" fmla="*/ 1 h 31"/>
                <a:gd name="T8" fmla="*/ 1 w 47"/>
                <a:gd name="T9" fmla="*/ 4 h 31"/>
              </a:gdLst>
              <a:ahLst/>
              <a:cxnLst>
                <a:cxn ang="0">
                  <a:pos x="T0" y="T1"/>
                </a:cxn>
                <a:cxn ang="0">
                  <a:pos x="T2" y="T3"/>
                </a:cxn>
                <a:cxn ang="0">
                  <a:pos x="T4" y="T5"/>
                </a:cxn>
                <a:cxn ang="0">
                  <a:pos x="T6" y="T7"/>
                </a:cxn>
                <a:cxn ang="0">
                  <a:pos x="T8" y="T9"/>
                </a:cxn>
              </a:cxnLst>
              <a:rect l="0" t="0" r="r" b="b"/>
              <a:pathLst>
                <a:path w="47" h="31">
                  <a:moveTo>
                    <a:pt x="1" y="4"/>
                  </a:moveTo>
                  <a:cubicBezTo>
                    <a:pt x="15" y="13"/>
                    <a:pt x="30" y="21"/>
                    <a:pt x="44" y="30"/>
                  </a:cubicBezTo>
                  <a:cubicBezTo>
                    <a:pt x="45" y="31"/>
                    <a:pt x="47" y="29"/>
                    <a:pt x="45" y="28"/>
                  </a:cubicBezTo>
                  <a:cubicBezTo>
                    <a:pt x="31" y="19"/>
                    <a:pt x="17" y="10"/>
                    <a:pt x="3" y="1"/>
                  </a:cubicBezTo>
                  <a:cubicBezTo>
                    <a:pt x="1" y="0"/>
                    <a:pt x="0" y="3"/>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 name="Freeform 23"/>
            <p:cNvSpPr>
              <a:spLocks/>
            </p:cNvSpPr>
            <p:nvPr/>
          </p:nvSpPr>
          <p:spPr bwMode="auto">
            <a:xfrm>
              <a:off x="495450" y="216248"/>
              <a:ext cx="152400" cy="177800"/>
            </a:xfrm>
            <a:custGeom>
              <a:avLst/>
              <a:gdLst>
                <a:gd name="T0" fmla="*/ 1 w 36"/>
                <a:gd name="T1" fmla="*/ 4 h 42"/>
                <a:gd name="T2" fmla="*/ 33 w 36"/>
                <a:gd name="T3" fmla="*/ 41 h 42"/>
                <a:gd name="T4" fmla="*/ 35 w 36"/>
                <a:gd name="T5" fmla="*/ 39 h 42"/>
                <a:gd name="T6" fmla="*/ 3 w 36"/>
                <a:gd name="T7" fmla="*/ 2 h 42"/>
                <a:gd name="T8" fmla="*/ 1 w 36"/>
                <a:gd name="T9" fmla="*/ 4 h 42"/>
              </a:gdLst>
              <a:ahLst/>
              <a:cxnLst>
                <a:cxn ang="0">
                  <a:pos x="T0" y="T1"/>
                </a:cxn>
                <a:cxn ang="0">
                  <a:pos x="T2" y="T3"/>
                </a:cxn>
                <a:cxn ang="0">
                  <a:pos x="T4" y="T5"/>
                </a:cxn>
                <a:cxn ang="0">
                  <a:pos x="T6" y="T7"/>
                </a:cxn>
                <a:cxn ang="0">
                  <a:pos x="T8" y="T9"/>
                </a:cxn>
              </a:cxnLst>
              <a:rect l="0" t="0" r="r" b="b"/>
              <a:pathLst>
                <a:path w="36" h="42">
                  <a:moveTo>
                    <a:pt x="1" y="4"/>
                  </a:moveTo>
                  <a:cubicBezTo>
                    <a:pt x="12" y="16"/>
                    <a:pt x="22" y="29"/>
                    <a:pt x="33" y="41"/>
                  </a:cubicBezTo>
                  <a:cubicBezTo>
                    <a:pt x="34" y="42"/>
                    <a:pt x="36" y="40"/>
                    <a:pt x="35" y="39"/>
                  </a:cubicBezTo>
                  <a:cubicBezTo>
                    <a:pt x="24" y="26"/>
                    <a:pt x="14" y="14"/>
                    <a:pt x="3" y="2"/>
                  </a:cubicBezTo>
                  <a:cubicBezTo>
                    <a:pt x="2"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 name="Freeform 24"/>
            <p:cNvSpPr>
              <a:spLocks/>
            </p:cNvSpPr>
            <p:nvPr/>
          </p:nvSpPr>
          <p:spPr bwMode="auto">
            <a:xfrm>
              <a:off x="609750" y="168623"/>
              <a:ext cx="119062" cy="187325"/>
            </a:xfrm>
            <a:custGeom>
              <a:avLst/>
              <a:gdLst>
                <a:gd name="T0" fmla="*/ 1 w 28"/>
                <a:gd name="T1" fmla="*/ 4 h 44"/>
                <a:gd name="T2" fmla="*/ 24 w 28"/>
                <a:gd name="T3" fmla="*/ 43 h 44"/>
                <a:gd name="T4" fmla="*/ 27 w 28"/>
                <a:gd name="T5" fmla="*/ 41 h 44"/>
                <a:gd name="T6" fmla="*/ 4 w 28"/>
                <a:gd name="T7" fmla="*/ 2 h 44"/>
                <a:gd name="T8" fmla="*/ 1 w 28"/>
                <a:gd name="T9" fmla="*/ 4 h 44"/>
              </a:gdLst>
              <a:ahLst/>
              <a:cxnLst>
                <a:cxn ang="0">
                  <a:pos x="T0" y="T1"/>
                </a:cxn>
                <a:cxn ang="0">
                  <a:pos x="T2" y="T3"/>
                </a:cxn>
                <a:cxn ang="0">
                  <a:pos x="T4" y="T5"/>
                </a:cxn>
                <a:cxn ang="0">
                  <a:pos x="T6" y="T7"/>
                </a:cxn>
                <a:cxn ang="0">
                  <a:pos x="T8" y="T9"/>
                </a:cxn>
              </a:cxnLst>
              <a:rect l="0" t="0" r="r" b="b"/>
              <a:pathLst>
                <a:path w="28" h="44">
                  <a:moveTo>
                    <a:pt x="1" y="4"/>
                  </a:moveTo>
                  <a:cubicBezTo>
                    <a:pt x="9" y="17"/>
                    <a:pt x="17" y="30"/>
                    <a:pt x="24" y="43"/>
                  </a:cubicBezTo>
                  <a:cubicBezTo>
                    <a:pt x="25" y="44"/>
                    <a:pt x="28" y="43"/>
                    <a:pt x="27" y="41"/>
                  </a:cubicBezTo>
                  <a:cubicBezTo>
                    <a:pt x="19" y="28"/>
                    <a:pt x="11" y="15"/>
                    <a:pt x="4" y="2"/>
                  </a:cubicBezTo>
                  <a:cubicBezTo>
                    <a:pt x="3"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 name="Freeform 25"/>
            <p:cNvSpPr>
              <a:spLocks/>
            </p:cNvSpPr>
            <p:nvPr/>
          </p:nvSpPr>
          <p:spPr bwMode="auto">
            <a:xfrm>
              <a:off x="776437" y="122585"/>
              <a:ext cx="68262" cy="200025"/>
            </a:xfrm>
            <a:custGeom>
              <a:avLst/>
              <a:gdLst>
                <a:gd name="T0" fmla="*/ 0 w 16"/>
                <a:gd name="T1" fmla="*/ 2 h 47"/>
                <a:gd name="T2" fmla="*/ 13 w 16"/>
                <a:gd name="T3" fmla="*/ 45 h 47"/>
                <a:gd name="T4" fmla="*/ 16 w 16"/>
                <a:gd name="T5" fmla="*/ 44 h 47"/>
                <a:gd name="T6" fmla="*/ 3 w 16"/>
                <a:gd name="T7" fmla="*/ 1 h 47"/>
                <a:gd name="T8" fmla="*/ 0 w 16"/>
                <a:gd name="T9" fmla="*/ 2 h 47"/>
              </a:gdLst>
              <a:ahLst/>
              <a:cxnLst>
                <a:cxn ang="0">
                  <a:pos x="T0" y="T1"/>
                </a:cxn>
                <a:cxn ang="0">
                  <a:pos x="T2" y="T3"/>
                </a:cxn>
                <a:cxn ang="0">
                  <a:pos x="T4" y="T5"/>
                </a:cxn>
                <a:cxn ang="0">
                  <a:pos x="T6" y="T7"/>
                </a:cxn>
                <a:cxn ang="0">
                  <a:pos x="T8" y="T9"/>
                </a:cxn>
              </a:cxnLst>
              <a:rect l="0" t="0" r="r" b="b"/>
              <a:pathLst>
                <a:path w="16" h="47">
                  <a:moveTo>
                    <a:pt x="0" y="2"/>
                  </a:moveTo>
                  <a:cubicBezTo>
                    <a:pt x="4" y="17"/>
                    <a:pt x="9" y="31"/>
                    <a:pt x="13" y="45"/>
                  </a:cubicBezTo>
                  <a:cubicBezTo>
                    <a:pt x="13" y="47"/>
                    <a:pt x="16" y="46"/>
                    <a:pt x="16" y="44"/>
                  </a:cubicBezTo>
                  <a:cubicBezTo>
                    <a:pt x="11" y="30"/>
                    <a:pt x="7" y="16"/>
                    <a:pt x="3" y="1"/>
                  </a:cubicBezTo>
                  <a:cubicBezTo>
                    <a:pt x="2" y="0"/>
                    <a:pt x="0" y="0"/>
                    <a:pt x="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 name="Freeform 26"/>
            <p:cNvSpPr>
              <a:spLocks/>
            </p:cNvSpPr>
            <p:nvPr/>
          </p:nvSpPr>
          <p:spPr bwMode="auto">
            <a:xfrm>
              <a:off x="936775" y="79723"/>
              <a:ext cx="55562" cy="230188"/>
            </a:xfrm>
            <a:custGeom>
              <a:avLst/>
              <a:gdLst>
                <a:gd name="T0" fmla="*/ 10 w 13"/>
                <a:gd name="T1" fmla="*/ 2 h 54"/>
                <a:gd name="T2" fmla="*/ 0 w 13"/>
                <a:gd name="T3" fmla="*/ 51 h 54"/>
                <a:gd name="T4" fmla="*/ 3 w 13"/>
                <a:gd name="T5" fmla="*/ 52 h 54"/>
                <a:gd name="T6" fmla="*/ 13 w 13"/>
                <a:gd name="T7" fmla="*/ 3 h 54"/>
                <a:gd name="T8" fmla="*/ 10 w 13"/>
                <a:gd name="T9" fmla="*/ 2 h 54"/>
              </a:gdLst>
              <a:ahLst/>
              <a:cxnLst>
                <a:cxn ang="0">
                  <a:pos x="T0" y="T1"/>
                </a:cxn>
                <a:cxn ang="0">
                  <a:pos x="T2" y="T3"/>
                </a:cxn>
                <a:cxn ang="0">
                  <a:pos x="T4" y="T5"/>
                </a:cxn>
                <a:cxn ang="0">
                  <a:pos x="T6" y="T7"/>
                </a:cxn>
                <a:cxn ang="0">
                  <a:pos x="T8" y="T9"/>
                </a:cxn>
              </a:cxnLst>
              <a:rect l="0" t="0" r="r" b="b"/>
              <a:pathLst>
                <a:path w="13" h="54">
                  <a:moveTo>
                    <a:pt x="10" y="2"/>
                  </a:moveTo>
                  <a:cubicBezTo>
                    <a:pt x="7" y="18"/>
                    <a:pt x="4" y="35"/>
                    <a:pt x="0" y="51"/>
                  </a:cubicBezTo>
                  <a:cubicBezTo>
                    <a:pt x="0" y="53"/>
                    <a:pt x="3" y="54"/>
                    <a:pt x="3" y="52"/>
                  </a:cubicBezTo>
                  <a:cubicBezTo>
                    <a:pt x="7" y="36"/>
                    <a:pt x="10" y="19"/>
                    <a:pt x="13" y="3"/>
                  </a:cubicBezTo>
                  <a:cubicBezTo>
                    <a:pt x="13" y="1"/>
                    <a:pt x="11" y="0"/>
                    <a:pt x="1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 name="Freeform 27"/>
            <p:cNvSpPr>
              <a:spLocks/>
            </p:cNvSpPr>
            <p:nvPr/>
          </p:nvSpPr>
          <p:spPr bwMode="auto">
            <a:xfrm>
              <a:off x="1103462" y="76548"/>
              <a:ext cx="109537" cy="249238"/>
            </a:xfrm>
            <a:custGeom>
              <a:avLst/>
              <a:gdLst>
                <a:gd name="T0" fmla="*/ 22 w 26"/>
                <a:gd name="T1" fmla="*/ 2 h 59"/>
                <a:gd name="T2" fmla="*/ 0 w 26"/>
                <a:gd name="T3" fmla="*/ 56 h 59"/>
                <a:gd name="T4" fmla="*/ 3 w 26"/>
                <a:gd name="T5" fmla="*/ 57 h 59"/>
                <a:gd name="T6" fmla="*/ 25 w 26"/>
                <a:gd name="T7" fmla="*/ 3 h 59"/>
                <a:gd name="T8" fmla="*/ 22 w 26"/>
                <a:gd name="T9" fmla="*/ 2 h 59"/>
              </a:gdLst>
              <a:ahLst/>
              <a:cxnLst>
                <a:cxn ang="0">
                  <a:pos x="T0" y="T1"/>
                </a:cxn>
                <a:cxn ang="0">
                  <a:pos x="T2" y="T3"/>
                </a:cxn>
                <a:cxn ang="0">
                  <a:pos x="T4" y="T5"/>
                </a:cxn>
                <a:cxn ang="0">
                  <a:pos x="T6" y="T7"/>
                </a:cxn>
                <a:cxn ang="0">
                  <a:pos x="T8" y="T9"/>
                </a:cxn>
              </a:cxnLst>
              <a:rect l="0" t="0" r="r" b="b"/>
              <a:pathLst>
                <a:path w="26" h="59">
                  <a:moveTo>
                    <a:pt x="22" y="2"/>
                  </a:moveTo>
                  <a:cubicBezTo>
                    <a:pt x="15" y="20"/>
                    <a:pt x="8" y="38"/>
                    <a:pt x="0" y="56"/>
                  </a:cubicBezTo>
                  <a:cubicBezTo>
                    <a:pt x="0" y="58"/>
                    <a:pt x="2" y="59"/>
                    <a:pt x="3" y="57"/>
                  </a:cubicBezTo>
                  <a:cubicBezTo>
                    <a:pt x="10" y="39"/>
                    <a:pt x="18" y="21"/>
                    <a:pt x="25" y="3"/>
                  </a:cubicBezTo>
                  <a:cubicBezTo>
                    <a:pt x="26" y="1"/>
                    <a:pt x="23" y="0"/>
                    <a:pt x="22"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9" name="Freeform 28"/>
            <p:cNvSpPr>
              <a:spLocks/>
            </p:cNvSpPr>
            <p:nvPr/>
          </p:nvSpPr>
          <p:spPr bwMode="auto">
            <a:xfrm>
              <a:off x="673250" y="11460"/>
              <a:ext cx="55562" cy="144463"/>
            </a:xfrm>
            <a:custGeom>
              <a:avLst/>
              <a:gdLst>
                <a:gd name="T0" fmla="*/ 10 w 13"/>
                <a:gd name="T1" fmla="*/ 2 h 34"/>
                <a:gd name="T2" fmla="*/ 3 w 13"/>
                <a:gd name="T3" fmla="*/ 32 h 34"/>
                <a:gd name="T4" fmla="*/ 6 w 13"/>
                <a:gd name="T5" fmla="*/ 32 h 34"/>
                <a:gd name="T6" fmla="*/ 12 w 13"/>
                <a:gd name="T7" fmla="*/ 4 h 34"/>
                <a:gd name="T8" fmla="*/ 10 w 13"/>
                <a:gd name="T9" fmla="*/ 2 h 34"/>
              </a:gdLst>
              <a:ahLst/>
              <a:cxnLst>
                <a:cxn ang="0">
                  <a:pos x="T0" y="T1"/>
                </a:cxn>
                <a:cxn ang="0">
                  <a:pos x="T2" y="T3"/>
                </a:cxn>
                <a:cxn ang="0">
                  <a:pos x="T4" y="T5"/>
                </a:cxn>
                <a:cxn ang="0">
                  <a:pos x="T6" y="T7"/>
                </a:cxn>
                <a:cxn ang="0">
                  <a:pos x="T8" y="T9"/>
                </a:cxn>
              </a:cxnLst>
              <a:rect l="0" t="0" r="r" b="b"/>
              <a:pathLst>
                <a:path w="13" h="34">
                  <a:moveTo>
                    <a:pt x="10" y="2"/>
                  </a:moveTo>
                  <a:cubicBezTo>
                    <a:pt x="2" y="10"/>
                    <a:pt x="0" y="22"/>
                    <a:pt x="3" y="32"/>
                  </a:cubicBezTo>
                  <a:cubicBezTo>
                    <a:pt x="3" y="34"/>
                    <a:pt x="6" y="33"/>
                    <a:pt x="6" y="32"/>
                  </a:cubicBezTo>
                  <a:cubicBezTo>
                    <a:pt x="3" y="22"/>
                    <a:pt x="5" y="11"/>
                    <a:pt x="12" y="4"/>
                  </a:cubicBezTo>
                  <a:cubicBezTo>
                    <a:pt x="13" y="2"/>
                    <a:pt x="11" y="0"/>
                    <a:pt x="1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 name="Freeform 29"/>
            <p:cNvSpPr>
              <a:spLocks/>
            </p:cNvSpPr>
            <p:nvPr/>
          </p:nvSpPr>
          <p:spPr bwMode="auto">
            <a:xfrm>
              <a:off x="758975" y="3523"/>
              <a:ext cx="80962" cy="114300"/>
            </a:xfrm>
            <a:custGeom>
              <a:avLst/>
              <a:gdLst>
                <a:gd name="T0" fmla="*/ 2 w 19"/>
                <a:gd name="T1" fmla="*/ 3 h 27"/>
                <a:gd name="T2" fmla="*/ 16 w 19"/>
                <a:gd name="T3" fmla="*/ 25 h 27"/>
                <a:gd name="T4" fmla="*/ 18 w 19"/>
                <a:gd name="T5" fmla="*/ 24 h 27"/>
                <a:gd name="T6" fmla="*/ 4 w 19"/>
                <a:gd name="T7" fmla="*/ 1 h 27"/>
                <a:gd name="T8" fmla="*/ 2 w 19"/>
                <a:gd name="T9" fmla="*/ 3 h 27"/>
              </a:gdLst>
              <a:ahLst/>
              <a:cxnLst>
                <a:cxn ang="0">
                  <a:pos x="T0" y="T1"/>
                </a:cxn>
                <a:cxn ang="0">
                  <a:pos x="T2" y="T3"/>
                </a:cxn>
                <a:cxn ang="0">
                  <a:pos x="T4" y="T5"/>
                </a:cxn>
                <a:cxn ang="0">
                  <a:pos x="T6" y="T7"/>
                </a:cxn>
                <a:cxn ang="0">
                  <a:pos x="T8" y="T9"/>
                </a:cxn>
              </a:cxnLst>
              <a:rect l="0" t="0" r="r" b="b"/>
              <a:pathLst>
                <a:path w="19" h="27">
                  <a:moveTo>
                    <a:pt x="2" y="3"/>
                  </a:moveTo>
                  <a:cubicBezTo>
                    <a:pt x="8" y="9"/>
                    <a:pt x="14" y="16"/>
                    <a:pt x="16" y="25"/>
                  </a:cubicBezTo>
                  <a:cubicBezTo>
                    <a:pt x="16" y="27"/>
                    <a:pt x="19" y="26"/>
                    <a:pt x="18" y="24"/>
                  </a:cubicBezTo>
                  <a:cubicBezTo>
                    <a:pt x="16" y="15"/>
                    <a:pt x="11" y="7"/>
                    <a:pt x="4" y="1"/>
                  </a:cubicBezTo>
                  <a:cubicBezTo>
                    <a:pt x="2" y="0"/>
                    <a:pt x="0" y="2"/>
                    <a:pt x="2"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 name="Freeform 30"/>
            <p:cNvSpPr>
              <a:spLocks/>
            </p:cNvSpPr>
            <p:nvPr/>
          </p:nvSpPr>
          <p:spPr bwMode="auto">
            <a:xfrm>
              <a:off x="406550" y="101948"/>
              <a:ext cx="1541462" cy="2700338"/>
            </a:xfrm>
            <a:custGeom>
              <a:avLst/>
              <a:gdLst>
                <a:gd name="T0" fmla="*/ 182 w 363"/>
                <a:gd name="T1" fmla="*/ 41 h 636"/>
                <a:gd name="T2" fmla="*/ 181 w 363"/>
                <a:gd name="T3" fmla="*/ 24 h 636"/>
                <a:gd name="T4" fmla="*/ 148 w 363"/>
                <a:gd name="T5" fmla="*/ 4 h 636"/>
                <a:gd name="T6" fmla="*/ 130 w 363"/>
                <a:gd name="T7" fmla="*/ 23 h 636"/>
                <a:gd name="T8" fmla="*/ 132 w 363"/>
                <a:gd name="T9" fmla="*/ 31 h 636"/>
                <a:gd name="T10" fmla="*/ 51 w 363"/>
                <a:gd name="T11" fmla="*/ 55 h 636"/>
                <a:gd name="T12" fmla="*/ 47 w 363"/>
                <a:gd name="T13" fmla="*/ 48 h 636"/>
                <a:gd name="T14" fmla="*/ 21 w 363"/>
                <a:gd name="T15" fmla="*/ 40 h 636"/>
                <a:gd name="T16" fmla="*/ 4 w 363"/>
                <a:gd name="T17" fmla="*/ 75 h 636"/>
                <a:gd name="T18" fmla="*/ 18 w 363"/>
                <a:gd name="T19" fmla="*/ 93 h 636"/>
                <a:gd name="T20" fmla="*/ 9 w 363"/>
                <a:gd name="T21" fmla="*/ 133 h 636"/>
                <a:gd name="T22" fmla="*/ 99 w 363"/>
                <a:gd name="T23" fmla="*/ 489 h 636"/>
                <a:gd name="T24" fmla="*/ 156 w 363"/>
                <a:gd name="T25" fmla="*/ 591 h 636"/>
                <a:gd name="T26" fmla="*/ 181 w 363"/>
                <a:gd name="T27" fmla="*/ 631 h 636"/>
                <a:gd name="T28" fmla="*/ 213 w 363"/>
                <a:gd name="T29" fmla="*/ 627 h 636"/>
                <a:gd name="T30" fmla="*/ 228 w 363"/>
                <a:gd name="T31" fmla="*/ 590 h 636"/>
                <a:gd name="T32" fmla="*/ 205 w 363"/>
                <a:gd name="T33" fmla="*/ 507 h 636"/>
                <a:gd name="T34" fmla="*/ 269 w 363"/>
                <a:gd name="T35" fmla="*/ 488 h 636"/>
                <a:gd name="T36" fmla="*/ 295 w 363"/>
                <a:gd name="T37" fmla="*/ 572 h 636"/>
                <a:gd name="T38" fmla="*/ 340 w 363"/>
                <a:gd name="T39" fmla="*/ 595 h 636"/>
                <a:gd name="T40" fmla="*/ 358 w 363"/>
                <a:gd name="T41" fmla="*/ 542 h 636"/>
                <a:gd name="T42" fmla="*/ 334 w 363"/>
                <a:gd name="T43" fmla="*/ 373 h 636"/>
                <a:gd name="T44" fmla="*/ 182 w 363"/>
                <a:gd name="T45" fmla="*/ 41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3" h="636">
                  <a:moveTo>
                    <a:pt x="182" y="41"/>
                  </a:moveTo>
                  <a:cubicBezTo>
                    <a:pt x="183" y="36"/>
                    <a:pt x="183" y="30"/>
                    <a:pt x="181" y="24"/>
                  </a:cubicBezTo>
                  <a:cubicBezTo>
                    <a:pt x="177" y="9"/>
                    <a:pt x="162" y="0"/>
                    <a:pt x="148" y="4"/>
                  </a:cubicBezTo>
                  <a:cubicBezTo>
                    <a:pt x="139" y="7"/>
                    <a:pt x="133" y="14"/>
                    <a:pt x="130" y="23"/>
                  </a:cubicBezTo>
                  <a:cubicBezTo>
                    <a:pt x="132" y="31"/>
                    <a:pt x="132" y="31"/>
                    <a:pt x="132" y="31"/>
                  </a:cubicBezTo>
                  <a:cubicBezTo>
                    <a:pt x="51" y="55"/>
                    <a:pt x="51" y="55"/>
                    <a:pt x="51" y="55"/>
                  </a:cubicBezTo>
                  <a:cubicBezTo>
                    <a:pt x="51" y="55"/>
                    <a:pt x="48" y="47"/>
                    <a:pt x="47" y="48"/>
                  </a:cubicBezTo>
                  <a:cubicBezTo>
                    <a:pt x="40" y="41"/>
                    <a:pt x="31" y="37"/>
                    <a:pt x="21" y="40"/>
                  </a:cubicBezTo>
                  <a:cubicBezTo>
                    <a:pt x="7" y="44"/>
                    <a:pt x="0" y="60"/>
                    <a:pt x="4" y="75"/>
                  </a:cubicBezTo>
                  <a:cubicBezTo>
                    <a:pt x="7" y="83"/>
                    <a:pt x="12" y="90"/>
                    <a:pt x="18" y="93"/>
                  </a:cubicBezTo>
                  <a:cubicBezTo>
                    <a:pt x="13" y="105"/>
                    <a:pt x="9" y="119"/>
                    <a:pt x="9" y="133"/>
                  </a:cubicBezTo>
                  <a:cubicBezTo>
                    <a:pt x="7" y="181"/>
                    <a:pt x="20" y="368"/>
                    <a:pt x="99" y="489"/>
                  </a:cubicBezTo>
                  <a:cubicBezTo>
                    <a:pt x="120" y="522"/>
                    <a:pt x="139" y="556"/>
                    <a:pt x="156" y="591"/>
                  </a:cubicBezTo>
                  <a:cubicBezTo>
                    <a:pt x="162" y="603"/>
                    <a:pt x="168" y="624"/>
                    <a:pt x="181" y="631"/>
                  </a:cubicBezTo>
                  <a:cubicBezTo>
                    <a:pt x="191" y="636"/>
                    <a:pt x="204" y="631"/>
                    <a:pt x="213" y="627"/>
                  </a:cubicBezTo>
                  <a:cubicBezTo>
                    <a:pt x="228" y="620"/>
                    <a:pt x="229" y="606"/>
                    <a:pt x="228" y="590"/>
                  </a:cubicBezTo>
                  <a:cubicBezTo>
                    <a:pt x="228" y="581"/>
                    <a:pt x="206" y="507"/>
                    <a:pt x="205" y="507"/>
                  </a:cubicBezTo>
                  <a:cubicBezTo>
                    <a:pt x="269" y="488"/>
                    <a:pt x="269" y="488"/>
                    <a:pt x="269" y="488"/>
                  </a:cubicBezTo>
                  <a:cubicBezTo>
                    <a:pt x="269" y="488"/>
                    <a:pt x="293" y="564"/>
                    <a:pt x="295" y="572"/>
                  </a:cubicBezTo>
                  <a:cubicBezTo>
                    <a:pt x="301" y="594"/>
                    <a:pt x="321" y="601"/>
                    <a:pt x="340" y="595"/>
                  </a:cubicBezTo>
                  <a:cubicBezTo>
                    <a:pt x="362" y="587"/>
                    <a:pt x="363" y="563"/>
                    <a:pt x="358" y="542"/>
                  </a:cubicBezTo>
                  <a:cubicBezTo>
                    <a:pt x="347" y="487"/>
                    <a:pt x="341" y="418"/>
                    <a:pt x="334" y="373"/>
                  </a:cubicBezTo>
                  <a:cubicBezTo>
                    <a:pt x="327" y="328"/>
                    <a:pt x="261" y="110"/>
                    <a:pt x="182" y="4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 name="Freeform 31"/>
            <p:cNvSpPr>
              <a:spLocks/>
            </p:cNvSpPr>
            <p:nvPr/>
          </p:nvSpPr>
          <p:spPr bwMode="auto">
            <a:xfrm>
              <a:off x="1017737" y="101948"/>
              <a:ext cx="930275" cy="2535238"/>
            </a:xfrm>
            <a:custGeom>
              <a:avLst/>
              <a:gdLst>
                <a:gd name="T0" fmla="*/ 38 w 219"/>
                <a:gd name="T1" fmla="*/ 41 h 597"/>
                <a:gd name="T2" fmla="*/ 37 w 219"/>
                <a:gd name="T3" fmla="*/ 24 h 597"/>
                <a:gd name="T4" fmla="*/ 4 w 219"/>
                <a:gd name="T5" fmla="*/ 4 h 597"/>
                <a:gd name="T6" fmla="*/ 0 w 219"/>
                <a:gd name="T7" fmla="*/ 5 h 597"/>
                <a:gd name="T8" fmla="*/ 22 w 219"/>
                <a:gd name="T9" fmla="*/ 26 h 597"/>
                <a:gd name="T10" fmla="*/ 22 w 219"/>
                <a:gd name="T11" fmla="*/ 43 h 597"/>
                <a:gd name="T12" fmla="*/ 175 w 219"/>
                <a:gd name="T13" fmla="*/ 374 h 597"/>
                <a:gd name="T14" fmla="*/ 199 w 219"/>
                <a:gd name="T15" fmla="*/ 544 h 597"/>
                <a:gd name="T16" fmla="*/ 181 w 219"/>
                <a:gd name="T17" fmla="*/ 596 h 597"/>
                <a:gd name="T18" fmla="*/ 180 w 219"/>
                <a:gd name="T19" fmla="*/ 597 h 597"/>
                <a:gd name="T20" fmla="*/ 196 w 219"/>
                <a:gd name="T21" fmla="*/ 595 h 597"/>
                <a:gd name="T22" fmla="*/ 214 w 219"/>
                <a:gd name="T23" fmla="*/ 542 h 597"/>
                <a:gd name="T24" fmla="*/ 190 w 219"/>
                <a:gd name="T25" fmla="*/ 373 h 597"/>
                <a:gd name="T26" fmla="*/ 38 w 219"/>
                <a:gd name="T27" fmla="*/ 41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597">
                  <a:moveTo>
                    <a:pt x="38" y="41"/>
                  </a:moveTo>
                  <a:cubicBezTo>
                    <a:pt x="39" y="36"/>
                    <a:pt x="39" y="30"/>
                    <a:pt x="37" y="24"/>
                  </a:cubicBezTo>
                  <a:cubicBezTo>
                    <a:pt x="33" y="9"/>
                    <a:pt x="18" y="0"/>
                    <a:pt x="4" y="4"/>
                  </a:cubicBezTo>
                  <a:cubicBezTo>
                    <a:pt x="3" y="4"/>
                    <a:pt x="1" y="5"/>
                    <a:pt x="0" y="5"/>
                  </a:cubicBezTo>
                  <a:cubicBezTo>
                    <a:pt x="10" y="7"/>
                    <a:pt x="19" y="15"/>
                    <a:pt x="22" y="26"/>
                  </a:cubicBezTo>
                  <a:cubicBezTo>
                    <a:pt x="24" y="32"/>
                    <a:pt x="24" y="38"/>
                    <a:pt x="22" y="43"/>
                  </a:cubicBezTo>
                  <a:cubicBezTo>
                    <a:pt x="101" y="112"/>
                    <a:pt x="168" y="330"/>
                    <a:pt x="175" y="374"/>
                  </a:cubicBezTo>
                  <a:cubicBezTo>
                    <a:pt x="182" y="420"/>
                    <a:pt x="187" y="489"/>
                    <a:pt x="199" y="544"/>
                  </a:cubicBezTo>
                  <a:cubicBezTo>
                    <a:pt x="203" y="565"/>
                    <a:pt x="203" y="589"/>
                    <a:pt x="181" y="596"/>
                  </a:cubicBezTo>
                  <a:cubicBezTo>
                    <a:pt x="181" y="597"/>
                    <a:pt x="180" y="597"/>
                    <a:pt x="180" y="597"/>
                  </a:cubicBezTo>
                  <a:cubicBezTo>
                    <a:pt x="185" y="597"/>
                    <a:pt x="191" y="597"/>
                    <a:pt x="196" y="595"/>
                  </a:cubicBezTo>
                  <a:cubicBezTo>
                    <a:pt x="218" y="587"/>
                    <a:pt x="219" y="563"/>
                    <a:pt x="214" y="542"/>
                  </a:cubicBezTo>
                  <a:cubicBezTo>
                    <a:pt x="203" y="487"/>
                    <a:pt x="197" y="418"/>
                    <a:pt x="190" y="373"/>
                  </a:cubicBezTo>
                  <a:cubicBezTo>
                    <a:pt x="183" y="328"/>
                    <a:pt x="117" y="110"/>
                    <a:pt x="38" y="41"/>
                  </a:cubicBezTo>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 name="Freeform 32"/>
            <p:cNvSpPr>
              <a:spLocks/>
            </p:cNvSpPr>
            <p:nvPr/>
          </p:nvSpPr>
          <p:spPr bwMode="auto">
            <a:xfrm>
              <a:off x="482750" y="259110"/>
              <a:ext cx="136525" cy="84138"/>
            </a:xfrm>
            <a:custGeom>
              <a:avLst/>
              <a:gdLst>
                <a:gd name="T0" fmla="*/ 14 w 32"/>
                <a:gd name="T1" fmla="*/ 12 h 20"/>
                <a:gd name="T2" fmla="*/ 17 w 32"/>
                <a:gd name="T3" fmla="*/ 20 h 20"/>
                <a:gd name="T4" fmla="*/ 32 w 32"/>
                <a:gd name="T5" fmla="*/ 16 h 20"/>
                <a:gd name="T6" fmla="*/ 29 w 32"/>
                <a:gd name="T7" fmla="*/ 11 h 20"/>
                <a:gd name="T8" fmla="*/ 3 w 32"/>
                <a:gd name="T9" fmla="*/ 3 h 20"/>
                <a:gd name="T10" fmla="*/ 0 w 32"/>
                <a:gd name="T11" fmla="*/ 4 h 20"/>
                <a:gd name="T12" fmla="*/ 14 w 32"/>
                <a:gd name="T13" fmla="*/ 12 h 20"/>
              </a:gdLst>
              <a:ahLst/>
              <a:cxnLst>
                <a:cxn ang="0">
                  <a:pos x="T0" y="T1"/>
                </a:cxn>
                <a:cxn ang="0">
                  <a:pos x="T2" y="T3"/>
                </a:cxn>
                <a:cxn ang="0">
                  <a:pos x="T4" y="T5"/>
                </a:cxn>
                <a:cxn ang="0">
                  <a:pos x="T6" y="T7"/>
                </a:cxn>
                <a:cxn ang="0">
                  <a:pos x="T8" y="T9"/>
                </a:cxn>
                <a:cxn ang="0">
                  <a:pos x="T10" y="T11"/>
                </a:cxn>
                <a:cxn ang="0">
                  <a:pos x="T12" y="T13"/>
                </a:cxn>
              </a:cxnLst>
              <a:rect l="0" t="0" r="r" b="b"/>
              <a:pathLst>
                <a:path w="32" h="20">
                  <a:moveTo>
                    <a:pt x="14" y="12"/>
                  </a:moveTo>
                  <a:cubicBezTo>
                    <a:pt x="15" y="12"/>
                    <a:pt x="17" y="20"/>
                    <a:pt x="17" y="20"/>
                  </a:cubicBezTo>
                  <a:cubicBezTo>
                    <a:pt x="32" y="16"/>
                    <a:pt x="32" y="16"/>
                    <a:pt x="32" y="16"/>
                  </a:cubicBezTo>
                  <a:cubicBezTo>
                    <a:pt x="31" y="13"/>
                    <a:pt x="30" y="10"/>
                    <a:pt x="29" y="11"/>
                  </a:cubicBezTo>
                  <a:cubicBezTo>
                    <a:pt x="22" y="4"/>
                    <a:pt x="13" y="0"/>
                    <a:pt x="3" y="3"/>
                  </a:cubicBezTo>
                  <a:cubicBezTo>
                    <a:pt x="2" y="3"/>
                    <a:pt x="1" y="4"/>
                    <a:pt x="0" y="4"/>
                  </a:cubicBezTo>
                  <a:cubicBezTo>
                    <a:pt x="5" y="6"/>
                    <a:pt x="10" y="8"/>
                    <a:pt x="14"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 name="Freeform 33"/>
            <p:cNvSpPr>
              <a:spLocks/>
            </p:cNvSpPr>
            <p:nvPr/>
          </p:nvSpPr>
          <p:spPr bwMode="auto">
            <a:xfrm>
              <a:off x="1205062" y="2183160"/>
              <a:ext cx="284162" cy="611188"/>
            </a:xfrm>
            <a:custGeom>
              <a:avLst/>
              <a:gdLst>
                <a:gd name="T0" fmla="*/ 2 w 67"/>
                <a:gd name="T1" fmla="*/ 19 h 144"/>
                <a:gd name="T2" fmla="*/ 25 w 67"/>
                <a:gd name="T3" fmla="*/ 102 h 144"/>
                <a:gd name="T4" fmla="*/ 10 w 67"/>
                <a:gd name="T5" fmla="*/ 139 h 144"/>
                <a:gd name="T6" fmla="*/ 0 w 67"/>
                <a:gd name="T7" fmla="*/ 143 h 144"/>
                <a:gd name="T8" fmla="*/ 25 w 67"/>
                <a:gd name="T9" fmla="*/ 137 h 144"/>
                <a:gd name="T10" fmla="*/ 40 w 67"/>
                <a:gd name="T11" fmla="*/ 100 h 144"/>
                <a:gd name="T12" fmla="*/ 17 w 67"/>
                <a:gd name="T13" fmla="*/ 17 h 144"/>
                <a:gd name="T14" fmla="*/ 67 w 67"/>
                <a:gd name="T15" fmla="*/ 3 h 144"/>
                <a:gd name="T16" fmla="*/ 66 w 67"/>
                <a:gd name="T17" fmla="*/ 0 h 144"/>
                <a:gd name="T18" fmla="*/ 2 w 67"/>
                <a:gd name="T19" fmla="*/ 1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144">
                  <a:moveTo>
                    <a:pt x="2" y="19"/>
                  </a:moveTo>
                  <a:cubicBezTo>
                    <a:pt x="2" y="19"/>
                    <a:pt x="24" y="93"/>
                    <a:pt x="25" y="102"/>
                  </a:cubicBezTo>
                  <a:cubicBezTo>
                    <a:pt x="26" y="118"/>
                    <a:pt x="24" y="132"/>
                    <a:pt x="10" y="139"/>
                  </a:cubicBezTo>
                  <a:cubicBezTo>
                    <a:pt x="7" y="140"/>
                    <a:pt x="4" y="142"/>
                    <a:pt x="0" y="143"/>
                  </a:cubicBezTo>
                  <a:cubicBezTo>
                    <a:pt x="9" y="144"/>
                    <a:pt x="18" y="140"/>
                    <a:pt x="25" y="137"/>
                  </a:cubicBezTo>
                  <a:cubicBezTo>
                    <a:pt x="40" y="130"/>
                    <a:pt x="41" y="116"/>
                    <a:pt x="40" y="100"/>
                  </a:cubicBezTo>
                  <a:cubicBezTo>
                    <a:pt x="40" y="91"/>
                    <a:pt x="18" y="17"/>
                    <a:pt x="17" y="17"/>
                  </a:cubicBezTo>
                  <a:cubicBezTo>
                    <a:pt x="17" y="17"/>
                    <a:pt x="48" y="8"/>
                    <a:pt x="67" y="3"/>
                  </a:cubicBezTo>
                  <a:cubicBezTo>
                    <a:pt x="66" y="1"/>
                    <a:pt x="66" y="0"/>
                    <a:pt x="66" y="0"/>
                  </a:cubicBezTo>
                  <a:cubicBezTo>
                    <a:pt x="2" y="19"/>
                    <a:pt x="2" y="19"/>
                    <a:pt x="2" y="19"/>
                  </a:cubicBezTo>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 name="Freeform 34"/>
            <p:cNvSpPr>
              <a:spLocks/>
            </p:cNvSpPr>
            <p:nvPr/>
          </p:nvSpPr>
          <p:spPr bwMode="auto">
            <a:xfrm>
              <a:off x="1489225" y="2173635"/>
              <a:ext cx="293687" cy="488950"/>
            </a:xfrm>
            <a:custGeom>
              <a:avLst/>
              <a:gdLst>
                <a:gd name="T0" fmla="*/ 40 w 69"/>
                <a:gd name="T1" fmla="*/ 84 h 115"/>
                <a:gd name="T2" fmla="*/ 14 w 69"/>
                <a:gd name="T3" fmla="*/ 0 h 115"/>
                <a:gd name="T4" fmla="*/ 0 w 69"/>
                <a:gd name="T5" fmla="*/ 5 h 115"/>
                <a:gd name="T6" fmla="*/ 25 w 69"/>
                <a:gd name="T7" fmla="*/ 86 h 115"/>
                <a:gd name="T8" fmla="*/ 69 w 69"/>
                <a:gd name="T9" fmla="*/ 109 h 115"/>
                <a:gd name="T10" fmla="*/ 40 w 69"/>
                <a:gd name="T11" fmla="*/ 84 h 115"/>
              </a:gdLst>
              <a:ahLst/>
              <a:cxnLst>
                <a:cxn ang="0">
                  <a:pos x="T0" y="T1"/>
                </a:cxn>
                <a:cxn ang="0">
                  <a:pos x="T2" y="T3"/>
                </a:cxn>
                <a:cxn ang="0">
                  <a:pos x="T4" y="T5"/>
                </a:cxn>
                <a:cxn ang="0">
                  <a:pos x="T6" y="T7"/>
                </a:cxn>
                <a:cxn ang="0">
                  <a:pos x="T8" y="T9"/>
                </a:cxn>
                <a:cxn ang="0">
                  <a:pos x="T10" y="T11"/>
                </a:cxn>
              </a:cxnLst>
              <a:rect l="0" t="0" r="r" b="b"/>
              <a:pathLst>
                <a:path w="69" h="115">
                  <a:moveTo>
                    <a:pt x="40" y="84"/>
                  </a:moveTo>
                  <a:cubicBezTo>
                    <a:pt x="38" y="76"/>
                    <a:pt x="14" y="0"/>
                    <a:pt x="14" y="0"/>
                  </a:cubicBezTo>
                  <a:cubicBezTo>
                    <a:pt x="14" y="0"/>
                    <a:pt x="8" y="2"/>
                    <a:pt x="0" y="5"/>
                  </a:cubicBezTo>
                  <a:cubicBezTo>
                    <a:pt x="4" y="18"/>
                    <a:pt x="23" y="79"/>
                    <a:pt x="25" y="86"/>
                  </a:cubicBezTo>
                  <a:cubicBezTo>
                    <a:pt x="30" y="107"/>
                    <a:pt x="49" y="115"/>
                    <a:pt x="69" y="109"/>
                  </a:cubicBezTo>
                  <a:cubicBezTo>
                    <a:pt x="55" y="108"/>
                    <a:pt x="44" y="100"/>
                    <a:pt x="40" y="8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 name="Freeform 35"/>
            <p:cNvSpPr>
              <a:spLocks/>
            </p:cNvSpPr>
            <p:nvPr/>
          </p:nvSpPr>
          <p:spPr bwMode="auto">
            <a:xfrm>
              <a:off x="406550" y="122585"/>
              <a:ext cx="1473200" cy="2667000"/>
            </a:xfrm>
            <a:custGeom>
              <a:avLst/>
              <a:gdLst>
                <a:gd name="T0" fmla="*/ 343 w 347"/>
                <a:gd name="T1" fmla="*/ 539 h 628"/>
                <a:gd name="T2" fmla="*/ 319 w 347"/>
                <a:gd name="T3" fmla="*/ 369 h 628"/>
                <a:gd name="T4" fmla="*/ 166 w 347"/>
                <a:gd name="T5" fmla="*/ 38 h 628"/>
                <a:gd name="T6" fmla="*/ 166 w 347"/>
                <a:gd name="T7" fmla="*/ 21 h 628"/>
                <a:gd name="T8" fmla="*/ 144 w 347"/>
                <a:gd name="T9" fmla="*/ 0 h 628"/>
                <a:gd name="T10" fmla="*/ 130 w 347"/>
                <a:gd name="T11" fmla="*/ 18 h 628"/>
                <a:gd name="T12" fmla="*/ 132 w 347"/>
                <a:gd name="T13" fmla="*/ 26 h 628"/>
                <a:gd name="T14" fmla="*/ 51 w 347"/>
                <a:gd name="T15" fmla="*/ 50 h 628"/>
                <a:gd name="T16" fmla="*/ 50 w 347"/>
                <a:gd name="T17" fmla="*/ 48 h 628"/>
                <a:gd name="T18" fmla="*/ 35 w 347"/>
                <a:gd name="T19" fmla="*/ 52 h 628"/>
                <a:gd name="T20" fmla="*/ 32 w 347"/>
                <a:gd name="T21" fmla="*/ 44 h 628"/>
                <a:gd name="T22" fmla="*/ 18 w 347"/>
                <a:gd name="T23" fmla="*/ 36 h 628"/>
                <a:gd name="T24" fmla="*/ 4 w 347"/>
                <a:gd name="T25" fmla="*/ 70 h 628"/>
                <a:gd name="T26" fmla="*/ 18 w 347"/>
                <a:gd name="T27" fmla="*/ 88 h 628"/>
                <a:gd name="T28" fmla="*/ 9 w 347"/>
                <a:gd name="T29" fmla="*/ 128 h 628"/>
                <a:gd name="T30" fmla="*/ 99 w 347"/>
                <a:gd name="T31" fmla="*/ 484 h 628"/>
                <a:gd name="T32" fmla="*/ 156 w 347"/>
                <a:gd name="T33" fmla="*/ 586 h 628"/>
                <a:gd name="T34" fmla="*/ 181 w 347"/>
                <a:gd name="T35" fmla="*/ 626 h 628"/>
                <a:gd name="T36" fmla="*/ 188 w 347"/>
                <a:gd name="T37" fmla="*/ 628 h 628"/>
                <a:gd name="T38" fmla="*/ 198 w 347"/>
                <a:gd name="T39" fmla="*/ 624 h 628"/>
                <a:gd name="T40" fmla="*/ 213 w 347"/>
                <a:gd name="T41" fmla="*/ 587 h 628"/>
                <a:gd name="T42" fmla="*/ 190 w 347"/>
                <a:gd name="T43" fmla="*/ 504 h 628"/>
                <a:gd name="T44" fmla="*/ 254 w 347"/>
                <a:gd name="T45" fmla="*/ 485 h 628"/>
                <a:gd name="T46" fmla="*/ 255 w 347"/>
                <a:gd name="T47" fmla="*/ 488 h 628"/>
                <a:gd name="T48" fmla="*/ 269 w 347"/>
                <a:gd name="T49" fmla="*/ 483 h 628"/>
                <a:gd name="T50" fmla="*/ 295 w 347"/>
                <a:gd name="T51" fmla="*/ 567 h 628"/>
                <a:gd name="T52" fmla="*/ 324 w 347"/>
                <a:gd name="T53" fmla="*/ 592 h 628"/>
                <a:gd name="T54" fmla="*/ 325 w 347"/>
                <a:gd name="T55" fmla="*/ 591 h 628"/>
                <a:gd name="T56" fmla="*/ 343 w 347"/>
                <a:gd name="T57" fmla="*/ 539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7" h="628">
                  <a:moveTo>
                    <a:pt x="343" y="539"/>
                  </a:moveTo>
                  <a:cubicBezTo>
                    <a:pt x="331" y="484"/>
                    <a:pt x="326" y="415"/>
                    <a:pt x="319" y="369"/>
                  </a:cubicBezTo>
                  <a:cubicBezTo>
                    <a:pt x="312" y="325"/>
                    <a:pt x="245" y="107"/>
                    <a:pt x="166" y="38"/>
                  </a:cubicBezTo>
                  <a:cubicBezTo>
                    <a:pt x="168" y="33"/>
                    <a:pt x="168" y="27"/>
                    <a:pt x="166" y="21"/>
                  </a:cubicBezTo>
                  <a:cubicBezTo>
                    <a:pt x="163" y="10"/>
                    <a:pt x="154" y="2"/>
                    <a:pt x="144" y="0"/>
                  </a:cubicBezTo>
                  <a:cubicBezTo>
                    <a:pt x="137" y="4"/>
                    <a:pt x="132" y="10"/>
                    <a:pt x="130" y="18"/>
                  </a:cubicBezTo>
                  <a:cubicBezTo>
                    <a:pt x="132" y="26"/>
                    <a:pt x="132" y="26"/>
                    <a:pt x="132" y="26"/>
                  </a:cubicBezTo>
                  <a:cubicBezTo>
                    <a:pt x="51" y="50"/>
                    <a:pt x="51" y="50"/>
                    <a:pt x="51" y="50"/>
                  </a:cubicBezTo>
                  <a:cubicBezTo>
                    <a:pt x="51" y="50"/>
                    <a:pt x="50" y="49"/>
                    <a:pt x="50" y="48"/>
                  </a:cubicBezTo>
                  <a:cubicBezTo>
                    <a:pt x="35" y="52"/>
                    <a:pt x="35" y="52"/>
                    <a:pt x="35" y="52"/>
                  </a:cubicBezTo>
                  <a:cubicBezTo>
                    <a:pt x="35" y="52"/>
                    <a:pt x="33" y="44"/>
                    <a:pt x="32" y="44"/>
                  </a:cubicBezTo>
                  <a:cubicBezTo>
                    <a:pt x="28" y="40"/>
                    <a:pt x="23" y="38"/>
                    <a:pt x="18" y="36"/>
                  </a:cubicBezTo>
                  <a:cubicBezTo>
                    <a:pt x="6" y="42"/>
                    <a:pt x="0" y="56"/>
                    <a:pt x="4" y="70"/>
                  </a:cubicBezTo>
                  <a:cubicBezTo>
                    <a:pt x="7" y="78"/>
                    <a:pt x="12" y="85"/>
                    <a:pt x="18" y="88"/>
                  </a:cubicBezTo>
                  <a:cubicBezTo>
                    <a:pt x="13" y="100"/>
                    <a:pt x="9" y="114"/>
                    <a:pt x="9" y="128"/>
                  </a:cubicBezTo>
                  <a:cubicBezTo>
                    <a:pt x="7" y="176"/>
                    <a:pt x="20" y="363"/>
                    <a:pt x="99" y="484"/>
                  </a:cubicBezTo>
                  <a:cubicBezTo>
                    <a:pt x="120" y="517"/>
                    <a:pt x="139" y="551"/>
                    <a:pt x="156" y="586"/>
                  </a:cubicBezTo>
                  <a:cubicBezTo>
                    <a:pt x="162" y="598"/>
                    <a:pt x="168" y="619"/>
                    <a:pt x="181" y="626"/>
                  </a:cubicBezTo>
                  <a:cubicBezTo>
                    <a:pt x="183" y="627"/>
                    <a:pt x="186" y="628"/>
                    <a:pt x="188" y="628"/>
                  </a:cubicBezTo>
                  <a:cubicBezTo>
                    <a:pt x="192" y="627"/>
                    <a:pt x="195" y="625"/>
                    <a:pt x="198" y="624"/>
                  </a:cubicBezTo>
                  <a:cubicBezTo>
                    <a:pt x="212" y="617"/>
                    <a:pt x="214" y="603"/>
                    <a:pt x="213" y="587"/>
                  </a:cubicBezTo>
                  <a:cubicBezTo>
                    <a:pt x="212" y="578"/>
                    <a:pt x="190" y="504"/>
                    <a:pt x="190" y="504"/>
                  </a:cubicBezTo>
                  <a:cubicBezTo>
                    <a:pt x="254" y="485"/>
                    <a:pt x="254" y="485"/>
                    <a:pt x="254" y="485"/>
                  </a:cubicBezTo>
                  <a:cubicBezTo>
                    <a:pt x="254" y="485"/>
                    <a:pt x="254" y="486"/>
                    <a:pt x="255" y="488"/>
                  </a:cubicBezTo>
                  <a:cubicBezTo>
                    <a:pt x="263" y="485"/>
                    <a:pt x="269" y="483"/>
                    <a:pt x="269" y="483"/>
                  </a:cubicBezTo>
                  <a:cubicBezTo>
                    <a:pt x="269" y="483"/>
                    <a:pt x="293" y="559"/>
                    <a:pt x="295" y="567"/>
                  </a:cubicBezTo>
                  <a:cubicBezTo>
                    <a:pt x="299" y="583"/>
                    <a:pt x="310" y="591"/>
                    <a:pt x="324" y="592"/>
                  </a:cubicBezTo>
                  <a:cubicBezTo>
                    <a:pt x="324" y="592"/>
                    <a:pt x="325" y="592"/>
                    <a:pt x="325" y="591"/>
                  </a:cubicBezTo>
                  <a:cubicBezTo>
                    <a:pt x="347" y="584"/>
                    <a:pt x="347" y="560"/>
                    <a:pt x="343" y="53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 name="Freeform 36"/>
            <p:cNvSpPr>
              <a:spLocks/>
            </p:cNvSpPr>
            <p:nvPr/>
          </p:nvSpPr>
          <p:spPr bwMode="auto">
            <a:xfrm>
              <a:off x="376387" y="101948"/>
              <a:ext cx="1571625" cy="2713038"/>
            </a:xfrm>
            <a:custGeom>
              <a:avLst/>
              <a:gdLst>
                <a:gd name="T0" fmla="*/ 162 w 370"/>
                <a:gd name="T1" fmla="*/ 1 h 639"/>
                <a:gd name="T2" fmla="*/ 135 w 370"/>
                <a:gd name="T3" fmla="*/ 23 h 639"/>
                <a:gd name="T4" fmla="*/ 138 w 370"/>
                <a:gd name="T5" fmla="*/ 29 h 639"/>
                <a:gd name="T6" fmla="*/ 60 w 370"/>
                <a:gd name="T7" fmla="*/ 54 h 639"/>
                <a:gd name="T8" fmla="*/ 20 w 370"/>
                <a:gd name="T9" fmla="*/ 41 h 639"/>
                <a:gd name="T10" fmla="*/ 23 w 370"/>
                <a:gd name="T11" fmla="*/ 92 h 639"/>
                <a:gd name="T12" fmla="*/ 24 w 370"/>
                <a:gd name="T13" fmla="*/ 257 h 639"/>
                <a:gd name="T14" fmla="*/ 130 w 370"/>
                <a:gd name="T15" fmla="*/ 533 h 639"/>
                <a:gd name="T16" fmla="*/ 187 w 370"/>
                <a:gd name="T17" fmla="*/ 633 h 639"/>
                <a:gd name="T18" fmla="*/ 231 w 370"/>
                <a:gd name="T19" fmla="*/ 564 h 639"/>
                <a:gd name="T20" fmla="*/ 214 w 370"/>
                <a:gd name="T21" fmla="*/ 506 h 639"/>
                <a:gd name="T22" fmla="*/ 213 w 370"/>
                <a:gd name="T23" fmla="*/ 510 h 639"/>
                <a:gd name="T24" fmla="*/ 274 w 370"/>
                <a:gd name="T25" fmla="*/ 489 h 639"/>
                <a:gd name="T26" fmla="*/ 321 w 370"/>
                <a:gd name="T27" fmla="*/ 597 h 639"/>
                <a:gd name="T28" fmla="*/ 369 w 370"/>
                <a:gd name="T29" fmla="*/ 552 h 639"/>
                <a:gd name="T30" fmla="*/ 351 w 370"/>
                <a:gd name="T31" fmla="*/ 428 h 639"/>
                <a:gd name="T32" fmla="*/ 320 w 370"/>
                <a:gd name="T33" fmla="*/ 288 h 639"/>
                <a:gd name="T34" fmla="*/ 190 w 370"/>
                <a:gd name="T35" fmla="*/ 40 h 639"/>
                <a:gd name="T36" fmla="*/ 236 w 370"/>
                <a:gd name="T37" fmla="*/ 105 h 639"/>
                <a:gd name="T38" fmla="*/ 333 w 370"/>
                <a:gd name="T39" fmla="*/ 346 h 639"/>
                <a:gd name="T40" fmla="*/ 362 w 370"/>
                <a:gd name="T41" fmla="*/ 538 h 639"/>
                <a:gd name="T42" fmla="*/ 308 w 370"/>
                <a:gd name="T43" fmla="*/ 580 h 639"/>
                <a:gd name="T44" fmla="*/ 288 w 370"/>
                <a:gd name="T45" fmla="*/ 518 h 639"/>
                <a:gd name="T46" fmla="*/ 276 w 370"/>
                <a:gd name="T47" fmla="*/ 486 h 639"/>
                <a:gd name="T48" fmla="*/ 211 w 370"/>
                <a:gd name="T49" fmla="*/ 509 h 639"/>
                <a:gd name="T50" fmla="*/ 212 w 370"/>
                <a:gd name="T51" fmla="*/ 514 h 639"/>
                <a:gd name="T52" fmla="*/ 227 w 370"/>
                <a:gd name="T53" fmla="*/ 565 h 639"/>
                <a:gd name="T54" fmla="*/ 230 w 370"/>
                <a:gd name="T55" fmla="*/ 615 h 639"/>
                <a:gd name="T56" fmla="*/ 168 w 370"/>
                <a:gd name="T57" fmla="*/ 596 h 639"/>
                <a:gd name="T58" fmla="*/ 102 w 370"/>
                <a:gd name="T59" fmla="*/ 478 h 639"/>
                <a:gd name="T60" fmla="*/ 25 w 370"/>
                <a:gd name="T61" fmla="*/ 236 h 639"/>
                <a:gd name="T62" fmla="*/ 27 w 370"/>
                <a:gd name="T63" fmla="*/ 94 h 639"/>
                <a:gd name="T64" fmla="*/ 24 w 370"/>
                <a:gd name="T65" fmla="*/ 44 h 639"/>
                <a:gd name="T66" fmla="*/ 55 w 370"/>
                <a:gd name="T67" fmla="*/ 56 h 639"/>
                <a:gd name="T68" fmla="*/ 140 w 370"/>
                <a:gd name="T69" fmla="*/ 33 h 639"/>
                <a:gd name="T70" fmla="*/ 140 w 370"/>
                <a:gd name="T71" fmla="*/ 21 h 639"/>
                <a:gd name="T72" fmla="*/ 186 w 370"/>
                <a:gd name="T73" fmla="*/ 41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0" h="639">
                  <a:moveTo>
                    <a:pt x="191" y="42"/>
                  </a:moveTo>
                  <a:cubicBezTo>
                    <a:pt x="195" y="22"/>
                    <a:pt x="183" y="2"/>
                    <a:pt x="162" y="1"/>
                  </a:cubicBezTo>
                  <a:cubicBezTo>
                    <a:pt x="154" y="0"/>
                    <a:pt x="145" y="5"/>
                    <a:pt x="140" y="12"/>
                  </a:cubicBezTo>
                  <a:cubicBezTo>
                    <a:pt x="138" y="15"/>
                    <a:pt x="135" y="20"/>
                    <a:pt x="135" y="23"/>
                  </a:cubicBezTo>
                  <a:cubicBezTo>
                    <a:pt x="136" y="26"/>
                    <a:pt x="136" y="29"/>
                    <a:pt x="137" y="31"/>
                  </a:cubicBezTo>
                  <a:cubicBezTo>
                    <a:pt x="137" y="31"/>
                    <a:pt x="138" y="30"/>
                    <a:pt x="138" y="29"/>
                  </a:cubicBezTo>
                  <a:cubicBezTo>
                    <a:pt x="111" y="37"/>
                    <a:pt x="84" y="45"/>
                    <a:pt x="57" y="53"/>
                  </a:cubicBezTo>
                  <a:cubicBezTo>
                    <a:pt x="58" y="53"/>
                    <a:pt x="59" y="54"/>
                    <a:pt x="60" y="54"/>
                  </a:cubicBezTo>
                  <a:cubicBezTo>
                    <a:pt x="57" y="48"/>
                    <a:pt x="55" y="44"/>
                    <a:pt x="49" y="41"/>
                  </a:cubicBezTo>
                  <a:cubicBezTo>
                    <a:pt x="40" y="35"/>
                    <a:pt x="29" y="36"/>
                    <a:pt x="20" y="41"/>
                  </a:cubicBezTo>
                  <a:cubicBezTo>
                    <a:pt x="0" y="54"/>
                    <a:pt x="6" y="84"/>
                    <a:pt x="24" y="95"/>
                  </a:cubicBezTo>
                  <a:cubicBezTo>
                    <a:pt x="24" y="94"/>
                    <a:pt x="24" y="93"/>
                    <a:pt x="23" y="92"/>
                  </a:cubicBezTo>
                  <a:cubicBezTo>
                    <a:pt x="13" y="117"/>
                    <a:pt x="13" y="142"/>
                    <a:pt x="14" y="169"/>
                  </a:cubicBezTo>
                  <a:cubicBezTo>
                    <a:pt x="16" y="198"/>
                    <a:pt x="19" y="228"/>
                    <a:pt x="24" y="257"/>
                  </a:cubicBezTo>
                  <a:cubicBezTo>
                    <a:pt x="35" y="332"/>
                    <a:pt x="56" y="408"/>
                    <a:pt x="95" y="475"/>
                  </a:cubicBezTo>
                  <a:cubicBezTo>
                    <a:pt x="106" y="494"/>
                    <a:pt x="119" y="513"/>
                    <a:pt x="130" y="533"/>
                  </a:cubicBezTo>
                  <a:cubicBezTo>
                    <a:pt x="142" y="553"/>
                    <a:pt x="153" y="574"/>
                    <a:pt x="163" y="596"/>
                  </a:cubicBezTo>
                  <a:cubicBezTo>
                    <a:pt x="168" y="609"/>
                    <a:pt x="174" y="625"/>
                    <a:pt x="187" y="633"/>
                  </a:cubicBezTo>
                  <a:cubicBezTo>
                    <a:pt x="198" y="639"/>
                    <a:pt x="217" y="633"/>
                    <a:pt x="227" y="625"/>
                  </a:cubicBezTo>
                  <a:cubicBezTo>
                    <a:pt x="245" y="610"/>
                    <a:pt x="237" y="583"/>
                    <a:pt x="231" y="564"/>
                  </a:cubicBezTo>
                  <a:cubicBezTo>
                    <a:pt x="228" y="552"/>
                    <a:pt x="224" y="540"/>
                    <a:pt x="221" y="527"/>
                  </a:cubicBezTo>
                  <a:cubicBezTo>
                    <a:pt x="219" y="521"/>
                    <a:pt x="217" y="513"/>
                    <a:pt x="214" y="506"/>
                  </a:cubicBezTo>
                  <a:cubicBezTo>
                    <a:pt x="214" y="506"/>
                    <a:pt x="213" y="506"/>
                    <a:pt x="213" y="505"/>
                  </a:cubicBezTo>
                  <a:cubicBezTo>
                    <a:pt x="213" y="507"/>
                    <a:pt x="213" y="508"/>
                    <a:pt x="213" y="510"/>
                  </a:cubicBezTo>
                  <a:cubicBezTo>
                    <a:pt x="234" y="503"/>
                    <a:pt x="255" y="497"/>
                    <a:pt x="277" y="491"/>
                  </a:cubicBezTo>
                  <a:cubicBezTo>
                    <a:pt x="276" y="490"/>
                    <a:pt x="275" y="489"/>
                    <a:pt x="274" y="489"/>
                  </a:cubicBezTo>
                  <a:cubicBezTo>
                    <a:pt x="281" y="506"/>
                    <a:pt x="285" y="525"/>
                    <a:pt x="291" y="543"/>
                  </a:cubicBezTo>
                  <a:cubicBezTo>
                    <a:pt x="297" y="562"/>
                    <a:pt x="300" y="589"/>
                    <a:pt x="321" y="597"/>
                  </a:cubicBezTo>
                  <a:cubicBezTo>
                    <a:pt x="333" y="602"/>
                    <a:pt x="349" y="599"/>
                    <a:pt x="359" y="590"/>
                  </a:cubicBezTo>
                  <a:cubicBezTo>
                    <a:pt x="370" y="581"/>
                    <a:pt x="370" y="565"/>
                    <a:pt x="369" y="552"/>
                  </a:cubicBezTo>
                  <a:cubicBezTo>
                    <a:pt x="367" y="532"/>
                    <a:pt x="362" y="512"/>
                    <a:pt x="359" y="492"/>
                  </a:cubicBezTo>
                  <a:cubicBezTo>
                    <a:pt x="356" y="471"/>
                    <a:pt x="353" y="450"/>
                    <a:pt x="351" y="428"/>
                  </a:cubicBezTo>
                  <a:cubicBezTo>
                    <a:pt x="348" y="403"/>
                    <a:pt x="345" y="378"/>
                    <a:pt x="339" y="353"/>
                  </a:cubicBezTo>
                  <a:cubicBezTo>
                    <a:pt x="334" y="331"/>
                    <a:pt x="327" y="309"/>
                    <a:pt x="320" y="288"/>
                  </a:cubicBezTo>
                  <a:cubicBezTo>
                    <a:pt x="301" y="230"/>
                    <a:pt x="279" y="172"/>
                    <a:pt x="249" y="119"/>
                  </a:cubicBezTo>
                  <a:cubicBezTo>
                    <a:pt x="233" y="90"/>
                    <a:pt x="215" y="61"/>
                    <a:pt x="190" y="40"/>
                  </a:cubicBezTo>
                  <a:cubicBezTo>
                    <a:pt x="188" y="38"/>
                    <a:pt x="185" y="41"/>
                    <a:pt x="187" y="43"/>
                  </a:cubicBezTo>
                  <a:cubicBezTo>
                    <a:pt x="207" y="60"/>
                    <a:pt x="222" y="83"/>
                    <a:pt x="236" y="105"/>
                  </a:cubicBezTo>
                  <a:cubicBezTo>
                    <a:pt x="252" y="133"/>
                    <a:pt x="266" y="161"/>
                    <a:pt x="279" y="190"/>
                  </a:cubicBezTo>
                  <a:cubicBezTo>
                    <a:pt x="300" y="241"/>
                    <a:pt x="319" y="293"/>
                    <a:pt x="333" y="346"/>
                  </a:cubicBezTo>
                  <a:cubicBezTo>
                    <a:pt x="339" y="368"/>
                    <a:pt x="342" y="391"/>
                    <a:pt x="345" y="414"/>
                  </a:cubicBezTo>
                  <a:cubicBezTo>
                    <a:pt x="350" y="455"/>
                    <a:pt x="354" y="497"/>
                    <a:pt x="362" y="538"/>
                  </a:cubicBezTo>
                  <a:cubicBezTo>
                    <a:pt x="365" y="554"/>
                    <a:pt x="369" y="575"/>
                    <a:pt x="356" y="587"/>
                  </a:cubicBezTo>
                  <a:cubicBezTo>
                    <a:pt x="342" y="600"/>
                    <a:pt x="317" y="596"/>
                    <a:pt x="308" y="580"/>
                  </a:cubicBezTo>
                  <a:cubicBezTo>
                    <a:pt x="303" y="573"/>
                    <a:pt x="302" y="562"/>
                    <a:pt x="299" y="554"/>
                  </a:cubicBezTo>
                  <a:cubicBezTo>
                    <a:pt x="295" y="542"/>
                    <a:pt x="292" y="530"/>
                    <a:pt x="288" y="518"/>
                  </a:cubicBezTo>
                  <a:cubicBezTo>
                    <a:pt x="285" y="508"/>
                    <a:pt x="282" y="497"/>
                    <a:pt x="278" y="488"/>
                  </a:cubicBezTo>
                  <a:cubicBezTo>
                    <a:pt x="278" y="487"/>
                    <a:pt x="277" y="486"/>
                    <a:pt x="276" y="486"/>
                  </a:cubicBezTo>
                  <a:cubicBezTo>
                    <a:pt x="254" y="493"/>
                    <a:pt x="233" y="499"/>
                    <a:pt x="211" y="505"/>
                  </a:cubicBezTo>
                  <a:cubicBezTo>
                    <a:pt x="209" y="506"/>
                    <a:pt x="209" y="508"/>
                    <a:pt x="211" y="509"/>
                  </a:cubicBezTo>
                  <a:cubicBezTo>
                    <a:pt x="209" y="508"/>
                    <a:pt x="210" y="509"/>
                    <a:pt x="211" y="510"/>
                  </a:cubicBezTo>
                  <a:cubicBezTo>
                    <a:pt x="211" y="511"/>
                    <a:pt x="212" y="513"/>
                    <a:pt x="212" y="514"/>
                  </a:cubicBezTo>
                  <a:cubicBezTo>
                    <a:pt x="214" y="519"/>
                    <a:pt x="215" y="524"/>
                    <a:pt x="216" y="529"/>
                  </a:cubicBezTo>
                  <a:cubicBezTo>
                    <a:pt x="220" y="541"/>
                    <a:pt x="224" y="553"/>
                    <a:pt x="227" y="565"/>
                  </a:cubicBezTo>
                  <a:cubicBezTo>
                    <a:pt x="229" y="573"/>
                    <a:pt x="232" y="582"/>
                    <a:pt x="233" y="590"/>
                  </a:cubicBezTo>
                  <a:cubicBezTo>
                    <a:pt x="234" y="598"/>
                    <a:pt x="234" y="607"/>
                    <a:pt x="230" y="615"/>
                  </a:cubicBezTo>
                  <a:cubicBezTo>
                    <a:pt x="226" y="623"/>
                    <a:pt x="215" y="627"/>
                    <a:pt x="207" y="630"/>
                  </a:cubicBezTo>
                  <a:cubicBezTo>
                    <a:pt x="184" y="636"/>
                    <a:pt x="175" y="614"/>
                    <a:pt x="168" y="596"/>
                  </a:cubicBezTo>
                  <a:cubicBezTo>
                    <a:pt x="159" y="576"/>
                    <a:pt x="149" y="557"/>
                    <a:pt x="138" y="538"/>
                  </a:cubicBezTo>
                  <a:cubicBezTo>
                    <a:pt x="127" y="518"/>
                    <a:pt x="114" y="498"/>
                    <a:pt x="102" y="478"/>
                  </a:cubicBezTo>
                  <a:cubicBezTo>
                    <a:pt x="91" y="461"/>
                    <a:pt x="82" y="443"/>
                    <a:pt x="74" y="424"/>
                  </a:cubicBezTo>
                  <a:cubicBezTo>
                    <a:pt x="48" y="365"/>
                    <a:pt x="34" y="300"/>
                    <a:pt x="25" y="236"/>
                  </a:cubicBezTo>
                  <a:cubicBezTo>
                    <a:pt x="22" y="212"/>
                    <a:pt x="20" y="188"/>
                    <a:pt x="18" y="165"/>
                  </a:cubicBezTo>
                  <a:cubicBezTo>
                    <a:pt x="17" y="140"/>
                    <a:pt x="18" y="117"/>
                    <a:pt x="27" y="94"/>
                  </a:cubicBezTo>
                  <a:cubicBezTo>
                    <a:pt x="28" y="93"/>
                    <a:pt x="27" y="92"/>
                    <a:pt x="26" y="91"/>
                  </a:cubicBezTo>
                  <a:cubicBezTo>
                    <a:pt x="10" y="81"/>
                    <a:pt x="7" y="55"/>
                    <a:pt x="24" y="44"/>
                  </a:cubicBezTo>
                  <a:cubicBezTo>
                    <a:pt x="32" y="39"/>
                    <a:pt x="41" y="41"/>
                    <a:pt x="48" y="46"/>
                  </a:cubicBezTo>
                  <a:cubicBezTo>
                    <a:pt x="54" y="49"/>
                    <a:pt x="54" y="50"/>
                    <a:pt x="55" y="56"/>
                  </a:cubicBezTo>
                  <a:cubicBezTo>
                    <a:pt x="56" y="57"/>
                    <a:pt x="57" y="57"/>
                    <a:pt x="58" y="57"/>
                  </a:cubicBezTo>
                  <a:cubicBezTo>
                    <a:pt x="85" y="49"/>
                    <a:pt x="113" y="41"/>
                    <a:pt x="140" y="33"/>
                  </a:cubicBezTo>
                  <a:cubicBezTo>
                    <a:pt x="141" y="33"/>
                    <a:pt x="141" y="31"/>
                    <a:pt x="141" y="30"/>
                  </a:cubicBezTo>
                  <a:cubicBezTo>
                    <a:pt x="141" y="27"/>
                    <a:pt x="139" y="24"/>
                    <a:pt x="140" y="21"/>
                  </a:cubicBezTo>
                  <a:cubicBezTo>
                    <a:pt x="143" y="12"/>
                    <a:pt x="151" y="6"/>
                    <a:pt x="161" y="5"/>
                  </a:cubicBezTo>
                  <a:cubicBezTo>
                    <a:pt x="179" y="4"/>
                    <a:pt x="190" y="25"/>
                    <a:pt x="186" y="41"/>
                  </a:cubicBezTo>
                  <a:cubicBezTo>
                    <a:pt x="186" y="43"/>
                    <a:pt x="190" y="45"/>
                    <a:pt x="191" y="4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 name="Freeform 37"/>
            <p:cNvSpPr>
              <a:spLocks/>
            </p:cNvSpPr>
            <p:nvPr/>
          </p:nvSpPr>
          <p:spPr bwMode="auto">
            <a:xfrm>
              <a:off x="457350" y="317848"/>
              <a:ext cx="123825" cy="131763"/>
            </a:xfrm>
            <a:custGeom>
              <a:avLst/>
              <a:gdLst>
                <a:gd name="T0" fmla="*/ 13 w 29"/>
                <a:gd name="T1" fmla="*/ 2 h 31"/>
                <a:gd name="T2" fmla="*/ 2 w 29"/>
                <a:gd name="T3" fmla="*/ 21 h 31"/>
                <a:gd name="T4" fmla="*/ 12 w 29"/>
                <a:gd name="T5" fmla="*/ 31 h 31"/>
                <a:gd name="T6" fmla="*/ 29 w 29"/>
                <a:gd name="T7" fmla="*/ 8 h 31"/>
                <a:gd name="T8" fmla="*/ 13 w 29"/>
                <a:gd name="T9" fmla="*/ 2 h 31"/>
              </a:gdLst>
              <a:ahLst/>
              <a:cxnLst>
                <a:cxn ang="0">
                  <a:pos x="T0" y="T1"/>
                </a:cxn>
                <a:cxn ang="0">
                  <a:pos x="T2" y="T3"/>
                </a:cxn>
                <a:cxn ang="0">
                  <a:pos x="T4" y="T5"/>
                </a:cxn>
                <a:cxn ang="0">
                  <a:pos x="T6" y="T7"/>
                </a:cxn>
                <a:cxn ang="0">
                  <a:pos x="T8" y="T9"/>
                </a:cxn>
              </a:cxnLst>
              <a:rect l="0" t="0" r="r" b="b"/>
              <a:pathLst>
                <a:path w="29" h="31">
                  <a:moveTo>
                    <a:pt x="13" y="2"/>
                  </a:moveTo>
                  <a:cubicBezTo>
                    <a:pt x="5" y="5"/>
                    <a:pt x="0" y="13"/>
                    <a:pt x="2" y="21"/>
                  </a:cubicBezTo>
                  <a:cubicBezTo>
                    <a:pt x="4" y="26"/>
                    <a:pt x="8" y="29"/>
                    <a:pt x="12" y="31"/>
                  </a:cubicBezTo>
                  <a:cubicBezTo>
                    <a:pt x="17" y="23"/>
                    <a:pt x="22" y="15"/>
                    <a:pt x="29" y="8"/>
                  </a:cubicBezTo>
                  <a:cubicBezTo>
                    <a:pt x="25" y="3"/>
                    <a:pt x="19" y="0"/>
                    <a:pt x="13" y="2"/>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 name="Freeform 38"/>
            <p:cNvSpPr>
              <a:spLocks/>
            </p:cNvSpPr>
            <p:nvPr/>
          </p:nvSpPr>
          <p:spPr bwMode="auto">
            <a:xfrm>
              <a:off x="1009800" y="160685"/>
              <a:ext cx="119062" cy="98425"/>
            </a:xfrm>
            <a:custGeom>
              <a:avLst/>
              <a:gdLst>
                <a:gd name="T0" fmla="*/ 10 w 28"/>
                <a:gd name="T1" fmla="*/ 2 h 23"/>
                <a:gd name="T2" fmla="*/ 27 w 28"/>
                <a:gd name="T3" fmla="*/ 11 h 23"/>
                <a:gd name="T4" fmla="*/ 24 w 28"/>
                <a:gd name="T5" fmla="*/ 23 h 23"/>
                <a:gd name="T6" fmla="*/ 0 w 28"/>
                <a:gd name="T7" fmla="*/ 14 h 23"/>
                <a:gd name="T8" fmla="*/ 10 w 28"/>
                <a:gd name="T9" fmla="*/ 2 h 23"/>
              </a:gdLst>
              <a:ahLst/>
              <a:cxnLst>
                <a:cxn ang="0">
                  <a:pos x="T0" y="T1"/>
                </a:cxn>
                <a:cxn ang="0">
                  <a:pos x="T2" y="T3"/>
                </a:cxn>
                <a:cxn ang="0">
                  <a:pos x="T4" y="T5"/>
                </a:cxn>
                <a:cxn ang="0">
                  <a:pos x="T6" y="T7"/>
                </a:cxn>
                <a:cxn ang="0">
                  <a:pos x="T8" y="T9"/>
                </a:cxn>
              </a:cxnLst>
              <a:rect l="0" t="0" r="r" b="b"/>
              <a:pathLst>
                <a:path w="28" h="23">
                  <a:moveTo>
                    <a:pt x="10" y="2"/>
                  </a:moveTo>
                  <a:cubicBezTo>
                    <a:pt x="17" y="0"/>
                    <a:pt x="25" y="4"/>
                    <a:pt x="27" y="11"/>
                  </a:cubicBezTo>
                  <a:cubicBezTo>
                    <a:pt x="28" y="15"/>
                    <a:pt x="27" y="20"/>
                    <a:pt x="24" y="23"/>
                  </a:cubicBezTo>
                  <a:cubicBezTo>
                    <a:pt x="17" y="19"/>
                    <a:pt x="9" y="16"/>
                    <a:pt x="0" y="14"/>
                  </a:cubicBezTo>
                  <a:cubicBezTo>
                    <a:pt x="1" y="8"/>
                    <a:pt x="4" y="3"/>
                    <a:pt x="10" y="2"/>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0" name="Freeform 39"/>
            <p:cNvSpPr>
              <a:spLocks/>
            </p:cNvSpPr>
            <p:nvPr/>
          </p:nvSpPr>
          <p:spPr bwMode="auto">
            <a:xfrm>
              <a:off x="1055837" y="403573"/>
              <a:ext cx="68262" cy="66675"/>
            </a:xfrm>
            <a:custGeom>
              <a:avLst/>
              <a:gdLst>
                <a:gd name="T0" fmla="*/ 15 w 16"/>
                <a:gd name="T1" fmla="*/ 6 h 16"/>
                <a:gd name="T2" fmla="*/ 10 w 16"/>
                <a:gd name="T3" fmla="*/ 15 h 16"/>
                <a:gd name="T4" fmla="*/ 1 w 16"/>
                <a:gd name="T5" fmla="*/ 10 h 16"/>
                <a:gd name="T6" fmla="*/ 6 w 16"/>
                <a:gd name="T7" fmla="*/ 2 h 16"/>
                <a:gd name="T8" fmla="*/ 15 w 16"/>
                <a:gd name="T9" fmla="*/ 6 h 16"/>
              </a:gdLst>
              <a:ahLst/>
              <a:cxnLst>
                <a:cxn ang="0">
                  <a:pos x="T0" y="T1"/>
                </a:cxn>
                <a:cxn ang="0">
                  <a:pos x="T2" y="T3"/>
                </a:cxn>
                <a:cxn ang="0">
                  <a:pos x="T4" y="T5"/>
                </a:cxn>
                <a:cxn ang="0">
                  <a:pos x="T6" y="T7"/>
                </a:cxn>
                <a:cxn ang="0">
                  <a:pos x="T8" y="T9"/>
                </a:cxn>
              </a:cxnLst>
              <a:rect l="0" t="0" r="r" b="b"/>
              <a:pathLst>
                <a:path w="16" h="16">
                  <a:moveTo>
                    <a:pt x="15" y="6"/>
                  </a:moveTo>
                  <a:cubicBezTo>
                    <a:pt x="16" y="10"/>
                    <a:pt x="14" y="14"/>
                    <a:pt x="10" y="15"/>
                  </a:cubicBezTo>
                  <a:cubicBezTo>
                    <a:pt x="6" y="16"/>
                    <a:pt x="2" y="14"/>
                    <a:pt x="1" y="10"/>
                  </a:cubicBezTo>
                  <a:cubicBezTo>
                    <a:pt x="0" y="7"/>
                    <a:pt x="2" y="3"/>
                    <a:pt x="6" y="2"/>
                  </a:cubicBezTo>
                  <a:cubicBezTo>
                    <a:pt x="10" y="0"/>
                    <a:pt x="14" y="3"/>
                    <a:pt x="15"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 name="Freeform 40"/>
            <p:cNvSpPr>
              <a:spLocks/>
            </p:cNvSpPr>
            <p:nvPr/>
          </p:nvSpPr>
          <p:spPr bwMode="auto">
            <a:xfrm>
              <a:off x="593875" y="543273"/>
              <a:ext cx="66675" cy="68263"/>
            </a:xfrm>
            <a:custGeom>
              <a:avLst/>
              <a:gdLst>
                <a:gd name="T0" fmla="*/ 15 w 16"/>
                <a:gd name="T1" fmla="*/ 6 h 16"/>
                <a:gd name="T2" fmla="*/ 10 w 16"/>
                <a:gd name="T3" fmla="*/ 15 h 16"/>
                <a:gd name="T4" fmla="*/ 1 w 16"/>
                <a:gd name="T5" fmla="*/ 10 h 16"/>
                <a:gd name="T6" fmla="*/ 6 w 16"/>
                <a:gd name="T7" fmla="*/ 1 h 16"/>
                <a:gd name="T8" fmla="*/ 15 w 16"/>
                <a:gd name="T9" fmla="*/ 6 h 16"/>
              </a:gdLst>
              <a:ahLst/>
              <a:cxnLst>
                <a:cxn ang="0">
                  <a:pos x="T0" y="T1"/>
                </a:cxn>
                <a:cxn ang="0">
                  <a:pos x="T2" y="T3"/>
                </a:cxn>
                <a:cxn ang="0">
                  <a:pos x="T4" y="T5"/>
                </a:cxn>
                <a:cxn ang="0">
                  <a:pos x="T6" y="T7"/>
                </a:cxn>
                <a:cxn ang="0">
                  <a:pos x="T8" y="T9"/>
                </a:cxn>
              </a:cxnLst>
              <a:rect l="0" t="0" r="r" b="b"/>
              <a:pathLst>
                <a:path w="16" h="16">
                  <a:moveTo>
                    <a:pt x="15" y="6"/>
                  </a:moveTo>
                  <a:cubicBezTo>
                    <a:pt x="16" y="9"/>
                    <a:pt x="14" y="13"/>
                    <a:pt x="10" y="15"/>
                  </a:cubicBezTo>
                  <a:cubicBezTo>
                    <a:pt x="6" y="16"/>
                    <a:pt x="2" y="13"/>
                    <a:pt x="1" y="10"/>
                  </a:cubicBezTo>
                  <a:cubicBezTo>
                    <a:pt x="0" y="6"/>
                    <a:pt x="2" y="2"/>
                    <a:pt x="6" y="1"/>
                  </a:cubicBezTo>
                  <a:cubicBezTo>
                    <a:pt x="10" y="0"/>
                    <a:pt x="14" y="2"/>
                    <a:pt x="15"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42" name="Picture 4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6237" y="582960"/>
              <a:ext cx="31908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3875" y="584548"/>
              <a:ext cx="635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2912" y="641698"/>
              <a:ext cx="188912"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28875" y="414685"/>
              <a:ext cx="1143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39962" y="406748"/>
              <a:ext cx="306387"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5050" y="467073"/>
              <a:ext cx="192087"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Freeform 47"/>
            <p:cNvSpPr>
              <a:spLocks/>
            </p:cNvSpPr>
            <p:nvPr/>
          </p:nvSpPr>
          <p:spPr bwMode="auto">
            <a:xfrm>
              <a:off x="1090762" y="2067273"/>
              <a:ext cx="666750" cy="212725"/>
            </a:xfrm>
            <a:custGeom>
              <a:avLst/>
              <a:gdLst>
                <a:gd name="T0" fmla="*/ 3 w 157"/>
                <a:gd name="T1" fmla="*/ 50 h 50"/>
                <a:gd name="T2" fmla="*/ 154 w 157"/>
                <a:gd name="T3" fmla="*/ 5 h 50"/>
                <a:gd name="T4" fmla="*/ 152 w 157"/>
                <a:gd name="T5" fmla="*/ 2 h 50"/>
                <a:gd name="T6" fmla="*/ 3 w 157"/>
                <a:gd name="T7" fmla="*/ 46 h 50"/>
                <a:gd name="T8" fmla="*/ 3 w 157"/>
                <a:gd name="T9" fmla="*/ 50 h 50"/>
              </a:gdLst>
              <a:ahLst/>
              <a:cxnLst>
                <a:cxn ang="0">
                  <a:pos x="T0" y="T1"/>
                </a:cxn>
                <a:cxn ang="0">
                  <a:pos x="T2" y="T3"/>
                </a:cxn>
                <a:cxn ang="0">
                  <a:pos x="T4" y="T5"/>
                </a:cxn>
                <a:cxn ang="0">
                  <a:pos x="T6" y="T7"/>
                </a:cxn>
                <a:cxn ang="0">
                  <a:pos x="T8" y="T9"/>
                </a:cxn>
              </a:cxnLst>
              <a:rect l="0" t="0" r="r" b="b"/>
              <a:pathLst>
                <a:path w="157" h="50">
                  <a:moveTo>
                    <a:pt x="3" y="50"/>
                  </a:moveTo>
                  <a:cubicBezTo>
                    <a:pt x="55" y="47"/>
                    <a:pt x="109" y="31"/>
                    <a:pt x="154" y="5"/>
                  </a:cubicBezTo>
                  <a:cubicBezTo>
                    <a:pt x="157" y="4"/>
                    <a:pt x="154" y="0"/>
                    <a:pt x="152" y="2"/>
                  </a:cubicBezTo>
                  <a:cubicBezTo>
                    <a:pt x="107" y="27"/>
                    <a:pt x="54" y="42"/>
                    <a:pt x="3" y="46"/>
                  </a:cubicBezTo>
                  <a:cubicBezTo>
                    <a:pt x="0" y="46"/>
                    <a:pt x="0" y="50"/>
                    <a:pt x="3" y="5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9" name="Freeform 48"/>
            <p:cNvSpPr>
              <a:spLocks/>
            </p:cNvSpPr>
            <p:nvPr/>
          </p:nvSpPr>
          <p:spPr bwMode="auto">
            <a:xfrm>
              <a:off x="670075" y="470248"/>
              <a:ext cx="441325" cy="293688"/>
            </a:xfrm>
            <a:custGeom>
              <a:avLst/>
              <a:gdLst>
                <a:gd name="T0" fmla="*/ 100 w 104"/>
                <a:gd name="T1" fmla="*/ 21 h 69"/>
                <a:gd name="T2" fmla="*/ 60 w 104"/>
                <a:gd name="T3" fmla="*/ 61 h 69"/>
                <a:gd name="T4" fmla="*/ 4 w 104"/>
                <a:gd name="T5" fmla="*/ 49 h 69"/>
                <a:gd name="T6" fmla="*/ 44 w 104"/>
                <a:gd name="T7" fmla="*/ 8 h 69"/>
                <a:gd name="T8" fmla="*/ 100 w 104"/>
                <a:gd name="T9" fmla="*/ 21 h 69"/>
              </a:gdLst>
              <a:ahLst/>
              <a:cxnLst>
                <a:cxn ang="0">
                  <a:pos x="T0" y="T1"/>
                </a:cxn>
                <a:cxn ang="0">
                  <a:pos x="T2" y="T3"/>
                </a:cxn>
                <a:cxn ang="0">
                  <a:pos x="T4" y="T5"/>
                </a:cxn>
                <a:cxn ang="0">
                  <a:pos x="T6" y="T7"/>
                </a:cxn>
                <a:cxn ang="0">
                  <a:pos x="T8" y="T9"/>
                </a:cxn>
              </a:cxnLst>
              <a:rect l="0" t="0" r="r" b="b"/>
              <a:pathLst>
                <a:path w="104" h="69">
                  <a:moveTo>
                    <a:pt x="100" y="21"/>
                  </a:moveTo>
                  <a:cubicBezTo>
                    <a:pt x="104" y="35"/>
                    <a:pt x="86" y="53"/>
                    <a:pt x="60" y="61"/>
                  </a:cubicBezTo>
                  <a:cubicBezTo>
                    <a:pt x="33" y="69"/>
                    <a:pt x="8" y="64"/>
                    <a:pt x="4" y="49"/>
                  </a:cubicBezTo>
                  <a:cubicBezTo>
                    <a:pt x="0" y="34"/>
                    <a:pt x="18" y="16"/>
                    <a:pt x="44" y="8"/>
                  </a:cubicBezTo>
                  <a:cubicBezTo>
                    <a:pt x="71" y="0"/>
                    <a:pt x="96" y="6"/>
                    <a:pt x="100" y="21"/>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0" name="Freeform 49"/>
            <p:cNvSpPr>
              <a:spLocks/>
            </p:cNvSpPr>
            <p:nvPr/>
          </p:nvSpPr>
          <p:spPr bwMode="auto">
            <a:xfrm>
              <a:off x="789137" y="470248"/>
              <a:ext cx="144462" cy="80963"/>
            </a:xfrm>
            <a:custGeom>
              <a:avLst/>
              <a:gdLst>
                <a:gd name="T0" fmla="*/ 33 w 34"/>
                <a:gd name="T1" fmla="*/ 4 h 19"/>
                <a:gd name="T2" fmla="*/ 19 w 34"/>
                <a:gd name="T3" fmla="*/ 16 h 19"/>
                <a:gd name="T4" fmla="*/ 1 w 34"/>
                <a:gd name="T5" fmla="*/ 14 h 19"/>
                <a:gd name="T6" fmla="*/ 15 w 34"/>
                <a:gd name="T7" fmla="*/ 2 h 19"/>
                <a:gd name="T8" fmla="*/ 33 w 34"/>
                <a:gd name="T9" fmla="*/ 4 h 19"/>
              </a:gdLst>
              <a:ahLst/>
              <a:cxnLst>
                <a:cxn ang="0">
                  <a:pos x="T0" y="T1"/>
                </a:cxn>
                <a:cxn ang="0">
                  <a:pos x="T2" y="T3"/>
                </a:cxn>
                <a:cxn ang="0">
                  <a:pos x="T4" y="T5"/>
                </a:cxn>
                <a:cxn ang="0">
                  <a:pos x="T6" y="T7"/>
                </a:cxn>
                <a:cxn ang="0">
                  <a:pos x="T8" y="T9"/>
                </a:cxn>
              </a:cxnLst>
              <a:rect l="0" t="0" r="r" b="b"/>
              <a:pathLst>
                <a:path w="34" h="19">
                  <a:moveTo>
                    <a:pt x="33" y="4"/>
                  </a:moveTo>
                  <a:cubicBezTo>
                    <a:pt x="34" y="8"/>
                    <a:pt x="28" y="13"/>
                    <a:pt x="19" y="16"/>
                  </a:cubicBezTo>
                  <a:cubicBezTo>
                    <a:pt x="10" y="19"/>
                    <a:pt x="2" y="18"/>
                    <a:pt x="1" y="14"/>
                  </a:cubicBezTo>
                  <a:cubicBezTo>
                    <a:pt x="0" y="10"/>
                    <a:pt x="6" y="5"/>
                    <a:pt x="15" y="2"/>
                  </a:cubicBezTo>
                  <a:cubicBezTo>
                    <a:pt x="24" y="0"/>
                    <a:pt x="32" y="1"/>
                    <a:pt x="33"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1" name="Freeform 50"/>
            <p:cNvSpPr>
              <a:spLocks/>
            </p:cNvSpPr>
            <p:nvPr/>
          </p:nvSpPr>
          <p:spPr bwMode="auto">
            <a:xfrm>
              <a:off x="847875" y="495648"/>
              <a:ext cx="60325" cy="136525"/>
            </a:xfrm>
            <a:custGeom>
              <a:avLst/>
              <a:gdLst>
                <a:gd name="T0" fmla="*/ 1 w 14"/>
                <a:gd name="T1" fmla="*/ 4 h 32"/>
                <a:gd name="T2" fmla="*/ 8 w 14"/>
                <a:gd name="T3" fmla="*/ 29 h 32"/>
                <a:gd name="T4" fmla="*/ 13 w 14"/>
                <a:gd name="T5" fmla="*/ 28 h 32"/>
                <a:gd name="T6" fmla="*/ 5 w 14"/>
                <a:gd name="T7" fmla="*/ 2 h 32"/>
                <a:gd name="T8" fmla="*/ 1 w 14"/>
                <a:gd name="T9" fmla="*/ 4 h 32"/>
              </a:gdLst>
              <a:ahLst/>
              <a:cxnLst>
                <a:cxn ang="0">
                  <a:pos x="T0" y="T1"/>
                </a:cxn>
                <a:cxn ang="0">
                  <a:pos x="T2" y="T3"/>
                </a:cxn>
                <a:cxn ang="0">
                  <a:pos x="T4" y="T5"/>
                </a:cxn>
                <a:cxn ang="0">
                  <a:pos x="T6" y="T7"/>
                </a:cxn>
                <a:cxn ang="0">
                  <a:pos x="T8" y="T9"/>
                </a:cxn>
              </a:cxnLst>
              <a:rect l="0" t="0" r="r" b="b"/>
              <a:pathLst>
                <a:path w="14" h="32">
                  <a:moveTo>
                    <a:pt x="1" y="4"/>
                  </a:moveTo>
                  <a:cubicBezTo>
                    <a:pt x="3" y="12"/>
                    <a:pt x="6" y="21"/>
                    <a:pt x="8" y="29"/>
                  </a:cubicBezTo>
                  <a:cubicBezTo>
                    <a:pt x="9" y="32"/>
                    <a:pt x="14" y="31"/>
                    <a:pt x="13" y="28"/>
                  </a:cubicBezTo>
                  <a:cubicBezTo>
                    <a:pt x="10" y="19"/>
                    <a:pt x="8" y="11"/>
                    <a:pt x="5" y="2"/>
                  </a:cubicBezTo>
                  <a:cubicBezTo>
                    <a:pt x="4" y="0"/>
                    <a:pt x="0" y="1"/>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2" name="Freeform 51"/>
            <p:cNvSpPr>
              <a:spLocks/>
            </p:cNvSpPr>
            <p:nvPr/>
          </p:nvSpPr>
          <p:spPr bwMode="auto">
            <a:xfrm>
              <a:off x="746275" y="1030635"/>
              <a:ext cx="727075" cy="676275"/>
            </a:xfrm>
            <a:custGeom>
              <a:avLst/>
              <a:gdLst>
                <a:gd name="T0" fmla="*/ 26 w 171"/>
                <a:gd name="T1" fmla="*/ 106 h 159"/>
                <a:gd name="T2" fmla="*/ 8 w 171"/>
                <a:gd name="T3" fmla="*/ 78 h 159"/>
                <a:gd name="T4" fmla="*/ 52 w 171"/>
                <a:gd name="T5" fmla="*/ 41 h 159"/>
                <a:gd name="T6" fmla="*/ 87 w 171"/>
                <a:gd name="T7" fmla="*/ 69 h 159"/>
                <a:gd name="T8" fmla="*/ 89 w 171"/>
                <a:gd name="T9" fmla="*/ 42 h 159"/>
                <a:gd name="T10" fmla="*/ 101 w 171"/>
                <a:gd name="T11" fmla="*/ 18 h 159"/>
                <a:gd name="T12" fmla="*/ 147 w 171"/>
                <a:gd name="T13" fmla="*/ 15 h 159"/>
                <a:gd name="T14" fmla="*/ 128 w 171"/>
                <a:gd name="T15" fmla="*/ 124 h 159"/>
                <a:gd name="T16" fmla="*/ 26 w 171"/>
                <a:gd name="T17" fmla="*/ 10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159">
                  <a:moveTo>
                    <a:pt x="26" y="106"/>
                  </a:moveTo>
                  <a:cubicBezTo>
                    <a:pt x="17" y="98"/>
                    <a:pt x="11" y="89"/>
                    <a:pt x="8" y="78"/>
                  </a:cubicBezTo>
                  <a:cubicBezTo>
                    <a:pt x="0" y="51"/>
                    <a:pt x="24" y="28"/>
                    <a:pt x="52" y="41"/>
                  </a:cubicBezTo>
                  <a:cubicBezTo>
                    <a:pt x="65" y="47"/>
                    <a:pt x="78" y="58"/>
                    <a:pt x="87" y="69"/>
                  </a:cubicBezTo>
                  <a:cubicBezTo>
                    <a:pt x="84" y="66"/>
                    <a:pt x="88" y="47"/>
                    <a:pt x="89" y="42"/>
                  </a:cubicBezTo>
                  <a:cubicBezTo>
                    <a:pt x="91" y="32"/>
                    <a:pt x="95" y="26"/>
                    <a:pt x="101" y="18"/>
                  </a:cubicBezTo>
                  <a:cubicBezTo>
                    <a:pt x="113" y="3"/>
                    <a:pt x="134" y="0"/>
                    <a:pt x="147" y="15"/>
                  </a:cubicBezTo>
                  <a:cubicBezTo>
                    <a:pt x="171" y="43"/>
                    <a:pt x="144" y="97"/>
                    <a:pt x="128" y="124"/>
                  </a:cubicBezTo>
                  <a:cubicBezTo>
                    <a:pt x="107" y="159"/>
                    <a:pt x="46" y="125"/>
                    <a:pt x="26" y="106"/>
                  </a:cubicBezTo>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3" name="Freeform 52"/>
            <p:cNvSpPr>
              <a:spLocks/>
            </p:cNvSpPr>
            <p:nvPr/>
          </p:nvSpPr>
          <p:spPr bwMode="auto">
            <a:xfrm>
              <a:off x="597050" y="809973"/>
              <a:ext cx="468312" cy="395288"/>
            </a:xfrm>
            <a:custGeom>
              <a:avLst/>
              <a:gdLst>
                <a:gd name="T0" fmla="*/ 2 w 110"/>
                <a:gd name="T1" fmla="*/ 7 h 93"/>
                <a:gd name="T2" fmla="*/ 48 w 110"/>
                <a:gd name="T3" fmla="*/ 66 h 93"/>
                <a:gd name="T4" fmla="*/ 104 w 110"/>
                <a:gd name="T5" fmla="*/ 92 h 93"/>
                <a:gd name="T6" fmla="*/ 106 w 110"/>
                <a:gd name="T7" fmla="*/ 86 h 93"/>
                <a:gd name="T8" fmla="*/ 49 w 110"/>
                <a:gd name="T9" fmla="*/ 58 h 93"/>
                <a:gd name="T10" fmla="*/ 7 w 110"/>
                <a:gd name="T11" fmla="*/ 4 h 93"/>
                <a:gd name="T12" fmla="*/ 2 w 110"/>
                <a:gd name="T13" fmla="*/ 7 h 93"/>
              </a:gdLst>
              <a:ahLst/>
              <a:cxnLst>
                <a:cxn ang="0">
                  <a:pos x="T0" y="T1"/>
                </a:cxn>
                <a:cxn ang="0">
                  <a:pos x="T2" y="T3"/>
                </a:cxn>
                <a:cxn ang="0">
                  <a:pos x="T4" y="T5"/>
                </a:cxn>
                <a:cxn ang="0">
                  <a:pos x="T6" y="T7"/>
                </a:cxn>
                <a:cxn ang="0">
                  <a:pos x="T8" y="T9"/>
                </a:cxn>
                <a:cxn ang="0">
                  <a:pos x="T10" y="T11"/>
                </a:cxn>
                <a:cxn ang="0">
                  <a:pos x="T12" y="T13"/>
                </a:cxn>
              </a:cxnLst>
              <a:rect l="0" t="0" r="r" b="b"/>
              <a:pathLst>
                <a:path w="110" h="93">
                  <a:moveTo>
                    <a:pt x="2" y="7"/>
                  </a:moveTo>
                  <a:cubicBezTo>
                    <a:pt x="14" y="29"/>
                    <a:pt x="29" y="49"/>
                    <a:pt x="48" y="66"/>
                  </a:cubicBezTo>
                  <a:cubicBezTo>
                    <a:pt x="65" y="81"/>
                    <a:pt x="83" y="86"/>
                    <a:pt x="104" y="92"/>
                  </a:cubicBezTo>
                  <a:cubicBezTo>
                    <a:pt x="108" y="93"/>
                    <a:pt x="110" y="87"/>
                    <a:pt x="106" y="86"/>
                  </a:cubicBezTo>
                  <a:cubicBezTo>
                    <a:pt x="83" y="80"/>
                    <a:pt x="67" y="74"/>
                    <a:pt x="49" y="58"/>
                  </a:cubicBezTo>
                  <a:cubicBezTo>
                    <a:pt x="31" y="43"/>
                    <a:pt x="18" y="24"/>
                    <a:pt x="7" y="4"/>
                  </a:cubicBezTo>
                  <a:cubicBezTo>
                    <a:pt x="6" y="0"/>
                    <a:pt x="0" y="3"/>
                    <a:pt x="2"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4" name="Freeform 53"/>
            <p:cNvSpPr>
              <a:spLocks/>
            </p:cNvSpPr>
            <p:nvPr/>
          </p:nvSpPr>
          <p:spPr bwMode="auto">
            <a:xfrm>
              <a:off x="541487" y="1086198"/>
              <a:ext cx="455612" cy="488950"/>
            </a:xfrm>
            <a:custGeom>
              <a:avLst/>
              <a:gdLst>
                <a:gd name="T0" fmla="*/ 1 w 107"/>
                <a:gd name="T1" fmla="*/ 6 h 115"/>
                <a:gd name="T2" fmla="*/ 43 w 107"/>
                <a:gd name="T3" fmla="*/ 66 h 115"/>
                <a:gd name="T4" fmla="*/ 100 w 107"/>
                <a:gd name="T5" fmla="*/ 113 h 115"/>
                <a:gd name="T6" fmla="*/ 103 w 107"/>
                <a:gd name="T7" fmla="*/ 108 h 115"/>
                <a:gd name="T8" fmla="*/ 50 w 107"/>
                <a:gd name="T9" fmla="*/ 66 h 115"/>
                <a:gd name="T10" fmla="*/ 7 w 107"/>
                <a:gd name="T11" fmla="*/ 4 h 115"/>
                <a:gd name="T12" fmla="*/ 1 w 107"/>
                <a:gd name="T13" fmla="*/ 6 h 115"/>
              </a:gdLst>
              <a:ahLst/>
              <a:cxnLst>
                <a:cxn ang="0">
                  <a:pos x="T0" y="T1"/>
                </a:cxn>
                <a:cxn ang="0">
                  <a:pos x="T2" y="T3"/>
                </a:cxn>
                <a:cxn ang="0">
                  <a:pos x="T4" y="T5"/>
                </a:cxn>
                <a:cxn ang="0">
                  <a:pos x="T6" y="T7"/>
                </a:cxn>
                <a:cxn ang="0">
                  <a:pos x="T8" y="T9"/>
                </a:cxn>
                <a:cxn ang="0">
                  <a:pos x="T10" y="T11"/>
                </a:cxn>
                <a:cxn ang="0">
                  <a:pos x="T12" y="T13"/>
                </a:cxn>
              </a:cxnLst>
              <a:rect l="0" t="0" r="r" b="b"/>
              <a:pathLst>
                <a:path w="107" h="115">
                  <a:moveTo>
                    <a:pt x="1" y="6"/>
                  </a:moveTo>
                  <a:cubicBezTo>
                    <a:pt x="10" y="28"/>
                    <a:pt x="27" y="48"/>
                    <a:pt x="43" y="66"/>
                  </a:cubicBezTo>
                  <a:cubicBezTo>
                    <a:pt x="58" y="85"/>
                    <a:pt x="77" y="103"/>
                    <a:pt x="100" y="113"/>
                  </a:cubicBezTo>
                  <a:cubicBezTo>
                    <a:pt x="103" y="115"/>
                    <a:pt x="107" y="110"/>
                    <a:pt x="103" y="108"/>
                  </a:cubicBezTo>
                  <a:cubicBezTo>
                    <a:pt x="82" y="99"/>
                    <a:pt x="65" y="83"/>
                    <a:pt x="50" y="66"/>
                  </a:cubicBezTo>
                  <a:cubicBezTo>
                    <a:pt x="34" y="48"/>
                    <a:pt x="16" y="27"/>
                    <a:pt x="7" y="4"/>
                  </a:cubicBezTo>
                  <a:cubicBezTo>
                    <a:pt x="6" y="0"/>
                    <a:pt x="0" y="2"/>
                    <a:pt x="1" y="6"/>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5" name="Freeform 54"/>
            <p:cNvSpPr>
              <a:spLocks/>
            </p:cNvSpPr>
            <p:nvPr/>
          </p:nvSpPr>
          <p:spPr bwMode="auto">
            <a:xfrm>
              <a:off x="1876575" y="606773"/>
              <a:ext cx="449262" cy="450850"/>
            </a:xfrm>
            <a:custGeom>
              <a:avLst/>
              <a:gdLst>
                <a:gd name="T0" fmla="*/ 97 w 106"/>
                <a:gd name="T1" fmla="*/ 37 h 106"/>
                <a:gd name="T2" fmla="*/ 69 w 106"/>
                <a:gd name="T3" fmla="*/ 97 h 106"/>
                <a:gd name="T4" fmla="*/ 9 w 106"/>
                <a:gd name="T5" fmla="*/ 70 h 106"/>
                <a:gd name="T6" fmla="*/ 37 w 106"/>
                <a:gd name="T7" fmla="*/ 9 h 106"/>
                <a:gd name="T8" fmla="*/ 97 w 106"/>
                <a:gd name="T9" fmla="*/ 37 h 106"/>
              </a:gdLst>
              <a:ahLst/>
              <a:cxnLst>
                <a:cxn ang="0">
                  <a:pos x="T0" y="T1"/>
                </a:cxn>
                <a:cxn ang="0">
                  <a:pos x="T2" y="T3"/>
                </a:cxn>
                <a:cxn ang="0">
                  <a:pos x="T4" y="T5"/>
                </a:cxn>
                <a:cxn ang="0">
                  <a:pos x="T6" y="T7"/>
                </a:cxn>
                <a:cxn ang="0">
                  <a:pos x="T8" y="T9"/>
                </a:cxn>
              </a:cxnLst>
              <a:rect l="0" t="0" r="r" b="b"/>
              <a:pathLst>
                <a:path w="106" h="106">
                  <a:moveTo>
                    <a:pt x="97" y="37"/>
                  </a:moveTo>
                  <a:cubicBezTo>
                    <a:pt x="106" y="61"/>
                    <a:pt x="94" y="88"/>
                    <a:pt x="69" y="97"/>
                  </a:cubicBezTo>
                  <a:cubicBezTo>
                    <a:pt x="45" y="106"/>
                    <a:pt x="18" y="94"/>
                    <a:pt x="9" y="70"/>
                  </a:cubicBezTo>
                  <a:cubicBezTo>
                    <a:pt x="0" y="46"/>
                    <a:pt x="12" y="19"/>
                    <a:pt x="37" y="9"/>
                  </a:cubicBezTo>
                  <a:cubicBezTo>
                    <a:pt x="61" y="0"/>
                    <a:pt x="88" y="13"/>
                    <a:pt x="97" y="37"/>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6" name="Freeform 55"/>
            <p:cNvSpPr>
              <a:spLocks/>
            </p:cNvSpPr>
            <p:nvPr/>
          </p:nvSpPr>
          <p:spPr bwMode="auto">
            <a:xfrm>
              <a:off x="2008337" y="644873"/>
              <a:ext cx="279400" cy="233363"/>
            </a:xfrm>
            <a:custGeom>
              <a:avLst/>
              <a:gdLst>
                <a:gd name="T0" fmla="*/ 22 w 66"/>
                <a:gd name="T1" fmla="*/ 0 h 55"/>
                <a:gd name="T2" fmla="*/ 7 w 66"/>
                <a:gd name="T3" fmla="*/ 3 h 55"/>
                <a:gd name="T4" fmla="*/ 0 w 66"/>
                <a:gd name="T5" fmla="*/ 7 h 55"/>
                <a:gd name="T6" fmla="*/ 42 w 66"/>
                <a:gd name="T7" fmla="*/ 37 h 55"/>
                <a:gd name="T8" fmla="*/ 45 w 66"/>
                <a:gd name="T9" fmla="*/ 54 h 55"/>
                <a:gd name="T10" fmla="*/ 55 w 66"/>
                <a:gd name="T11" fmla="*/ 55 h 55"/>
                <a:gd name="T12" fmla="*/ 66 w 66"/>
                <a:gd name="T13" fmla="*/ 45 h 55"/>
                <a:gd name="T14" fmla="*/ 63 w 66"/>
                <a:gd name="T15" fmla="*/ 29 h 55"/>
                <a:gd name="T16" fmla="*/ 63 w 66"/>
                <a:gd name="T17" fmla="*/ 29 h 55"/>
                <a:gd name="T18" fmla="*/ 22 w 66"/>
                <a:gd name="T1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55">
                  <a:moveTo>
                    <a:pt x="22" y="0"/>
                  </a:moveTo>
                  <a:cubicBezTo>
                    <a:pt x="17" y="0"/>
                    <a:pt x="12" y="1"/>
                    <a:pt x="7" y="3"/>
                  </a:cubicBezTo>
                  <a:cubicBezTo>
                    <a:pt x="4" y="4"/>
                    <a:pt x="2" y="5"/>
                    <a:pt x="0" y="7"/>
                  </a:cubicBezTo>
                  <a:cubicBezTo>
                    <a:pt x="18" y="8"/>
                    <a:pt x="35" y="19"/>
                    <a:pt x="42" y="37"/>
                  </a:cubicBezTo>
                  <a:cubicBezTo>
                    <a:pt x="44" y="43"/>
                    <a:pt x="45" y="49"/>
                    <a:pt x="45" y="54"/>
                  </a:cubicBezTo>
                  <a:cubicBezTo>
                    <a:pt x="48" y="54"/>
                    <a:pt x="51" y="55"/>
                    <a:pt x="55" y="55"/>
                  </a:cubicBezTo>
                  <a:cubicBezTo>
                    <a:pt x="58" y="51"/>
                    <a:pt x="62" y="48"/>
                    <a:pt x="66" y="45"/>
                  </a:cubicBezTo>
                  <a:cubicBezTo>
                    <a:pt x="66" y="40"/>
                    <a:pt x="65" y="35"/>
                    <a:pt x="63" y="29"/>
                  </a:cubicBezTo>
                  <a:cubicBezTo>
                    <a:pt x="63" y="29"/>
                    <a:pt x="63" y="29"/>
                    <a:pt x="63" y="29"/>
                  </a:cubicBezTo>
                  <a:cubicBezTo>
                    <a:pt x="56" y="12"/>
                    <a:pt x="40" y="0"/>
                    <a:pt x="22" y="0"/>
                  </a:cubicBezTo>
                </a:path>
              </a:pathLst>
            </a:custGeom>
            <a:solidFill>
              <a:srgbClr val="D0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7" name="Freeform 56"/>
            <p:cNvSpPr>
              <a:spLocks/>
            </p:cNvSpPr>
            <p:nvPr/>
          </p:nvSpPr>
          <p:spPr bwMode="auto">
            <a:xfrm>
              <a:off x="1867050" y="598835"/>
              <a:ext cx="468312" cy="466725"/>
            </a:xfrm>
            <a:custGeom>
              <a:avLst/>
              <a:gdLst>
                <a:gd name="T0" fmla="*/ 96 w 110"/>
                <a:gd name="T1" fmla="*/ 40 h 110"/>
                <a:gd name="T2" fmla="*/ 70 w 110"/>
                <a:gd name="T3" fmla="*/ 97 h 110"/>
                <a:gd name="T4" fmla="*/ 14 w 110"/>
                <a:gd name="T5" fmla="*/ 71 h 110"/>
                <a:gd name="T6" fmla="*/ 40 w 110"/>
                <a:gd name="T7" fmla="*/ 14 h 110"/>
                <a:gd name="T8" fmla="*/ 96 w 110"/>
                <a:gd name="T9" fmla="*/ 40 h 110"/>
                <a:gd name="T10" fmla="*/ 102 w 110"/>
                <a:gd name="T11" fmla="*/ 38 h 110"/>
                <a:gd name="T12" fmla="*/ 38 w 110"/>
                <a:gd name="T13" fmla="*/ 9 h 110"/>
                <a:gd name="T14" fmla="*/ 8 w 110"/>
                <a:gd name="T15" fmla="*/ 73 h 110"/>
                <a:gd name="T16" fmla="*/ 72 w 110"/>
                <a:gd name="T17" fmla="*/ 102 h 110"/>
                <a:gd name="T18" fmla="*/ 102 w 110"/>
                <a:gd name="T19" fmla="*/ 38 h 110"/>
                <a:gd name="T20" fmla="*/ 96 w 110"/>
                <a:gd name="T21" fmla="*/ 4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 h="110">
                  <a:moveTo>
                    <a:pt x="96" y="40"/>
                  </a:moveTo>
                  <a:cubicBezTo>
                    <a:pt x="104" y="64"/>
                    <a:pt x="93" y="87"/>
                    <a:pt x="70" y="97"/>
                  </a:cubicBezTo>
                  <a:cubicBezTo>
                    <a:pt x="48" y="106"/>
                    <a:pt x="23" y="92"/>
                    <a:pt x="14" y="71"/>
                  </a:cubicBezTo>
                  <a:cubicBezTo>
                    <a:pt x="4" y="48"/>
                    <a:pt x="18" y="23"/>
                    <a:pt x="40" y="14"/>
                  </a:cubicBezTo>
                  <a:cubicBezTo>
                    <a:pt x="62" y="5"/>
                    <a:pt x="87" y="19"/>
                    <a:pt x="96" y="40"/>
                  </a:cubicBezTo>
                  <a:cubicBezTo>
                    <a:pt x="98" y="43"/>
                    <a:pt x="103" y="41"/>
                    <a:pt x="102" y="38"/>
                  </a:cubicBezTo>
                  <a:cubicBezTo>
                    <a:pt x="91" y="12"/>
                    <a:pt x="64" y="0"/>
                    <a:pt x="38" y="9"/>
                  </a:cubicBezTo>
                  <a:cubicBezTo>
                    <a:pt x="11" y="18"/>
                    <a:pt x="0" y="48"/>
                    <a:pt x="8" y="73"/>
                  </a:cubicBezTo>
                  <a:cubicBezTo>
                    <a:pt x="17" y="99"/>
                    <a:pt x="48" y="110"/>
                    <a:pt x="72" y="102"/>
                  </a:cubicBezTo>
                  <a:cubicBezTo>
                    <a:pt x="99" y="93"/>
                    <a:pt x="110" y="63"/>
                    <a:pt x="102" y="38"/>
                  </a:cubicBezTo>
                  <a:cubicBezTo>
                    <a:pt x="101" y="34"/>
                    <a:pt x="95" y="37"/>
                    <a:pt x="96" y="4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8" name="Freeform 57"/>
            <p:cNvSpPr>
              <a:spLocks/>
            </p:cNvSpPr>
            <p:nvPr/>
          </p:nvSpPr>
          <p:spPr bwMode="auto">
            <a:xfrm>
              <a:off x="1940075" y="730598"/>
              <a:ext cx="58737" cy="195263"/>
            </a:xfrm>
            <a:custGeom>
              <a:avLst/>
              <a:gdLst>
                <a:gd name="T0" fmla="*/ 7 w 14"/>
                <a:gd name="T1" fmla="*/ 3 h 46"/>
                <a:gd name="T2" fmla="*/ 7 w 14"/>
                <a:gd name="T3" fmla="*/ 42 h 46"/>
                <a:gd name="T4" fmla="*/ 12 w 14"/>
                <a:gd name="T5" fmla="*/ 40 h 46"/>
                <a:gd name="T6" fmla="*/ 12 w 14"/>
                <a:gd name="T7" fmla="*/ 6 h 46"/>
                <a:gd name="T8" fmla="*/ 7 w 14"/>
                <a:gd name="T9" fmla="*/ 3 h 46"/>
              </a:gdLst>
              <a:ahLst/>
              <a:cxnLst>
                <a:cxn ang="0">
                  <a:pos x="T0" y="T1"/>
                </a:cxn>
                <a:cxn ang="0">
                  <a:pos x="T2" y="T3"/>
                </a:cxn>
                <a:cxn ang="0">
                  <a:pos x="T4" y="T5"/>
                </a:cxn>
                <a:cxn ang="0">
                  <a:pos x="T6" y="T7"/>
                </a:cxn>
                <a:cxn ang="0">
                  <a:pos x="T8" y="T9"/>
                </a:cxn>
              </a:cxnLst>
              <a:rect l="0" t="0" r="r" b="b"/>
              <a:pathLst>
                <a:path w="14" h="46">
                  <a:moveTo>
                    <a:pt x="7" y="3"/>
                  </a:moveTo>
                  <a:cubicBezTo>
                    <a:pt x="0" y="14"/>
                    <a:pt x="2" y="31"/>
                    <a:pt x="7" y="42"/>
                  </a:cubicBezTo>
                  <a:cubicBezTo>
                    <a:pt x="8" y="46"/>
                    <a:pt x="14" y="44"/>
                    <a:pt x="12" y="40"/>
                  </a:cubicBezTo>
                  <a:cubicBezTo>
                    <a:pt x="8" y="31"/>
                    <a:pt x="5" y="15"/>
                    <a:pt x="12" y="6"/>
                  </a:cubicBezTo>
                  <a:cubicBezTo>
                    <a:pt x="14" y="3"/>
                    <a:pt x="10" y="0"/>
                    <a:pt x="7"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9" name="Freeform 58"/>
            <p:cNvSpPr>
              <a:spLocks/>
            </p:cNvSpPr>
            <p:nvPr/>
          </p:nvSpPr>
          <p:spPr bwMode="auto">
            <a:xfrm>
              <a:off x="2011512" y="933798"/>
              <a:ext cx="52387" cy="42863"/>
            </a:xfrm>
            <a:custGeom>
              <a:avLst/>
              <a:gdLst>
                <a:gd name="T0" fmla="*/ 2 w 12"/>
                <a:gd name="T1" fmla="*/ 5 h 10"/>
                <a:gd name="T2" fmla="*/ 4 w 12"/>
                <a:gd name="T3" fmla="*/ 8 h 10"/>
                <a:gd name="T4" fmla="*/ 6 w 12"/>
                <a:gd name="T5" fmla="*/ 9 h 10"/>
                <a:gd name="T6" fmla="*/ 9 w 12"/>
                <a:gd name="T7" fmla="*/ 4 h 10"/>
                <a:gd name="T8" fmla="*/ 7 w 12"/>
                <a:gd name="T9" fmla="*/ 3 h 10"/>
                <a:gd name="T10" fmla="*/ 7 w 12"/>
                <a:gd name="T11" fmla="*/ 3 h 10"/>
                <a:gd name="T12" fmla="*/ 2 w 12"/>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12" h="10">
                  <a:moveTo>
                    <a:pt x="2" y="5"/>
                  </a:moveTo>
                  <a:cubicBezTo>
                    <a:pt x="2" y="6"/>
                    <a:pt x="3" y="7"/>
                    <a:pt x="4" y="8"/>
                  </a:cubicBezTo>
                  <a:cubicBezTo>
                    <a:pt x="5" y="8"/>
                    <a:pt x="6" y="9"/>
                    <a:pt x="6" y="9"/>
                  </a:cubicBezTo>
                  <a:cubicBezTo>
                    <a:pt x="10" y="10"/>
                    <a:pt x="12" y="5"/>
                    <a:pt x="9" y="4"/>
                  </a:cubicBezTo>
                  <a:cubicBezTo>
                    <a:pt x="8" y="4"/>
                    <a:pt x="7" y="3"/>
                    <a:pt x="7" y="3"/>
                  </a:cubicBezTo>
                  <a:cubicBezTo>
                    <a:pt x="7" y="3"/>
                    <a:pt x="7" y="3"/>
                    <a:pt x="7" y="3"/>
                  </a:cubicBezTo>
                  <a:cubicBezTo>
                    <a:pt x="6" y="0"/>
                    <a:pt x="0" y="2"/>
                    <a:pt x="2"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0" name="Freeform 59"/>
            <p:cNvSpPr>
              <a:spLocks/>
            </p:cNvSpPr>
            <p:nvPr/>
          </p:nvSpPr>
          <p:spPr bwMode="auto">
            <a:xfrm>
              <a:off x="2028975" y="267048"/>
              <a:ext cx="565150" cy="450850"/>
            </a:xfrm>
            <a:custGeom>
              <a:avLst/>
              <a:gdLst>
                <a:gd name="T0" fmla="*/ 7 w 133"/>
                <a:gd name="T1" fmla="*/ 102 h 106"/>
                <a:gd name="T2" fmla="*/ 130 w 133"/>
                <a:gd name="T3" fmla="*/ 6 h 106"/>
                <a:gd name="T4" fmla="*/ 128 w 133"/>
                <a:gd name="T5" fmla="*/ 1 h 106"/>
                <a:gd name="T6" fmla="*/ 1 w 133"/>
                <a:gd name="T7" fmla="*/ 101 h 106"/>
                <a:gd name="T8" fmla="*/ 7 w 133"/>
                <a:gd name="T9" fmla="*/ 102 h 106"/>
              </a:gdLst>
              <a:ahLst/>
              <a:cxnLst>
                <a:cxn ang="0">
                  <a:pos x="T0" y="T1"/>
                </a:cxn>
                <a:cxn ang="0">
                  <a:pos x="T2" y="T3"/>
                </a:cxn>
                <a:cxn ang="0">
                  <a:pos x="T4" y="T5"/>
                </a:cxn>
                <a:cxn ang="0">
                  <a:pos x="T6" y="T7"/>
                </a:cxn>
                <a:cxn ang="0">
                  <a:pos x="T8" y="T9"/>
                </a:cxn>
              </a:cxnLst>
              <a:rect l="0" t="0" r="r" b="b"/>
              <a:pathLst>
                <a:path w="133" h="106">
                  <a:moveTo>
                    <a:pt x="7" y="102"/>
                  </a:moveTo>
                  <a:cubicBezTo>
                    <a:pt x="23" y="47"/>
                    <a:pt x="78" y="20"/>
                    <a:pt x="130" y="6"/>
                  </a:cubicBezTo>
                  <a:cubicBezTo>
                    <a:pt x="133" y="5"/>
                    <a:pt x="131" y="0"/>
                    <a:pt x="128" y="1"/>
                  </a:cubicBezTo>
                  <a:cubicBezTo>
                    <a:pt x="74" y="15"/>
                    <a:pt x="18" y="44"/>
                    <a:pt x="1" y="101"/>
                  </a:cubicBezTo>
                  <a:cubicBezTo>
                    <a:pt x="0" y="105"/>
                    <a:pt x="6" y="106"/>
                    <a:pt x="7" y="10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1" name="Freeform 60"/>
            <p:cNvSpPr>
              <a:spLocks/>
            </p:cNvSpPr>
            <p:nvPr/>
          </p:nvSpPr>
          <p:spPr bwMode="auto">
            <a:xfrm>
              <a:off x="1078062" y="971898"/>
              <a:ext cx="1822450" cy="1401763"/>
            </a:xfrm>
            <a:custGeom>
              <a:avLst/>
              <a:gdLst>
                <a:gd name="T0" fmla="*/ 428 w 429"/>
                <a:gd name="T1" fmla="*/ 23 h 330"/>
                <a:gd name="T2" fmla="*/ 214 w 429"/>
                <a:gd name="T3" fmla="*/ 0 h 330"/>
                <a:gd name="T4" fmla="*/ 0 w 429"/>
                <a:gd name="T5" fmla="*/ 24 h 330"/>
                <a:gd name="T6" fmla="*/ 0 w 429"/>
                <a:gd name="T7" fmla="*/ 24 h 330"/>
                <a:gd name="T8" fmla="*/ 1 w 429"/>
                <a:gd name="T9" fmla="*/ 330 h 330"/>
                <a:gd name="T10" fmla="*/ 429 w 429"/>
                <a:gd name="T11" fmla="*/ 328 h 330"/>
                <a:gd name="T12" fmla="*/ 428 w 429"/>
                <a:gd name="T13" fmla="*/ 23 h 330"/>
                <a:gd name="T14" fmla="*/ 428 w 429"/>
                <a:gd name="T15" fmla="*/ 23 h 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9" h="330">
                  <a:moveTo>
                    <a:pt x="428" y="23"/>
                  </a:moveTo>
                  <a:cubicBezTo>
                    <a:pt x="426" y="10"/>
                    <a:pt x="331" y="0"/>
                    <a:pt x="214" y="0"/>
                  </a:cubicBezTo>
                  <a:cubicBezTo>
                    <a:pt x="97" y="0"/>
                    <a:pt x="2" y="11"/>
                    <a:pt x="0" y="24"/>
                  </a:cubicBezTo>
                  <a:cubicBezTo>
                    <a:pt x="0" y="24"/>
                    <a:pt x="0" y="24"/>
                    <a:pt x="0" y="24"/>
                  </a:cubicBezTo>
                  <a:cubicBezTo>
                    <a:pt x="1" y="330"/>
                    <a:pt x="1" y="330"/>
                    <a:pt x="1" y="330"/>
                  </a:cubicBezTo>
                  <a:cubicBezTo>
                    <a:pt x="429" y="328"/>
                    <a:pt x="429" y="328"/>
                    <a:pt x="429" y="328"/>
                  </a:cubicBezTo>
                  <a:cubicBezTo>
                    <a:pt x="428" y="23"/>
                    <a:pt x="428" y="23"/>
                    <a:pt x="428" y="23"/>
                  </a:cubicBezTo>
                  <a:cubicBezTo>
                    <a:pt x="428" y="23"/>
                    <a:pt x="428" y="23"/>
                    <a:pt x="428" y="23"/>
                  </a:cubicBezTo>
                </a:path>
              </a:pathLst>
            </a:custGeom>
            <a:solidFill>
              <a:srgbClr val="FFDE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2" name="Freeform 61"/>
            <p:cNvSpPr>
              <a:spLocks/>
            </p:cNvSpPr>
            <p:nvPr/>
          </p:nvSpPr>
          <p:spPr bwMode="auto">
            <a:xfrm>
              <a:off x="1268562" y="1040160"/>
              <a:ext cx="968375" cy="461963"/>
            </a:xfrm>
            <a:custGeom>
              <a:avLst/>
              <a:gdLst>
                <a:gd name="T0" fmla="*/ 81 w 228"/>
                <a:gd name="T1" fmla="*/ 0 h 109"/>
                <a:gd name="T2" fmla="*/ 59 w 228"/>
                <a:gd name="T3" fmla="*/ 43 h 109"/>
                <a:gd name="T4" fmla="*/ 44 w 228"/>
                <a:gd name="T5" fmla="*/ 76 h 109"/>
                <a:gd name="T6" fmla="*/ 43 w 228"/>
                <a:gd name="T7" fmla="*/ 76 h 109"/>
                <a:gd name="T8" fmla="*/ 23 w 228"/>
                <a:gd name="T9" fmla="*/ 43 h 109"/>
                <a:gd name="T10" fmla="*/ 20 w 228"/>
                <a:gd name="T11" fmla="*/ 31 h 109"/>
                <a:gd name="T12" fmla="*/ 14 w 228"/>
                <a:gd name="T13" fmla="*/ 28 h 109"/>
                <a:gd name="T14" fmla="*/ 3 w 228"/>
                <a:gd name="T15" fmla="*/ 36 h 109"/>
                <a:gd name="T16" fmla="*/ 0 w 228"/>
                <a:gd name="T17" fmla="*/ 57 h 109"/>
                <a:gd name="T18" fmla="*/ 0 w 228"/>
                <a:gd name="T19" fmla="*/ 74 h 109"/>
                <a:gd name="T20" fmla="*/ 9 w 228"/>
                <a:gd name="T21" fmla="*/ 71 h 109"/>
                <a:gd name="T22" fmla="*/ 12 w 228"/>
                <a:gd name="T23" fmla="*/ 71 h 109"/>
                <a:gd name="T24" fmla="*/ 46 w 228"/>
                <a:gd name="T25" fmla="*/ 99 h 109"/>
                <a:gd name="T26" fmla="*/ 60 w 228"/>
                <a:gd name="T27" fmla="*/ 93 h 109"/>
                <a:gd name="T28" fmla="*/ 89 w 228"/>
                <a:gd name="T29" fmla="*/ 37 h 109"/>
                <a:gd name="T30" fmla="*/ 113 w 228"/>
                <a:gd name="T31" fmla="*/ 67 h 109"/>
                <a:gd name="T32" fmla="*/ 135 w 228"/>
                <a:gd name="T33" fmla="*/ 102 h 109"/>
                <a:gd name="T34" fmla="*/ 147 w 228"/>
                <a:gd name="T35" fmla="*/ 104 h 109"/>
                <a:gd name="T36" fmla="*/ 169 w 228"/>
                <a:gd name="T37" fmla="*/ 90 h 109"/>
                <a:gd name="T38" fmla="*/ 185 w 228"/>
                <a:gd name="T39" fmla="*/ 75 h 109"/>
                <a:gd name="T40" fmla="*/ 196 w 228"/>
                <a:gd name="T41" fmla="*/ 79 h 109"/>
                <a:gd name="T42" fmla="*/ 222 w 228"/>
                <a:gd name="T43" fmla="*/ 109 h 109"/>
                <a:gd name="T44" fmla="*/ 228 w 228"/>
                <a:gd name="T45" fmla="*/ 89 h 109"/>
                <a:gd name="T46" fmla="*/ 203 w 228"/>
                <a:gd name="T47" fmla="*/ 36 h 109"/>
                <a:gd name="T48" fmla="*/ 184 w 228"/>
                <a:gd name="T49" fmla="*/ 16 h 109"/>
                <a:gd name="T50" fmla="*/ 180 w 228"/>
                <a:gd name="T51" fmla="*/ 17 h 109"/>
                <a:gd name="T52" fmla="*/ 166 w 228"/>
                <a:gd name="T53" fmla="*/ 40 h 109"/>
                <a:gd name="T54" fmla="*/ 148 w 228"/>
                <a:gd name="T55" fmla="*/ 78 h 109"/>
                <a:gd name="T56" fmla="*/ 141 w 228"/>
                <a:gd name="T57" fmla="*/ 79 h 109"/>
                <a:gd name="T58" fmla="*/ 113 w 228"/>
                <a:gd name="T59" fmla="*/ 58 h 109"/>
                <a:gd name="T60" fmla="*/ 87 w 228"/>
                <a:gd name="T61" fmla="*/ 1 h 109"/>
                <a:gd name="T62" fmla="*/ 81 w 228"/>
                <a:gd name="T6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8" h="109">
                  <a:moveTo>
                    <a:pt x="81" y="0"/>
                  </a:moveTo>
                  <a:cubicBezTo>
                    <a:pt x="62" y="0"/>
                    <a:pt x="62" y="29"/>
                    <a:pt x="59" y="43"/>
                  </a:cubicBezTo>
                  <a:cubicBezTo>
                    <a:pt x="58" y="52"/>
                    <a:pt x="56" y="76"/>
                    <a:pt x="44" y="76"/>
                  </a:cubicBezTo>
                  <a:cubicBezTo>
                    <a:pt x="43" y="76"/>
                    <a:pt x="43" y="76"/>
                    <a:pt x="43" y="76"/>
                  </a:cubicBezTo>
                  <a:cubicBezTo>
                    <a:pt x="26" y="76"/>
                    <a:pt x="24" y="55"/>
                    <a:pt x="23" y="43"/>
                  </a:cubicBezTo>
                  <a:cubicBezTo>
                    <a:pt x="22" y="40"/>
                    <a:pt x="22" y="34"/>
                    <a:pt x="20" y="31"/>
                  </a:cubicBezTo>
                  <a:cubicBezTo>
                    <a:pt x="18" y="29"/>
                    <a:pt x="16" y="28"/>
                    <a:pt x="14" y="28"/>
                  </a:cubicBezTo>
                  <a:cubicBezTo>
                    <a:pt x="9" y="28"/>
                    <a:pt x="4" y="32"/>
                    <a:pt x="3" y="36"/>
                  </a:cubicBezTo>
                  <a:cubicBezTo>
                    <a:pt x="1" y="43"/>
                    <a:pt x="1" y="50"/>
                    <a:pt x="0" y="57"/>
                  </a:cubicBezTo>
                  <a:cubicBezTo>
                    <a:pt x="0" y="63"/>
                    <a:pt x="0" y="69"/>
                    <a:pt x="0" y="74"/>
                  </a:cubicBezTo>
                  <a:cubicBezTo>
                    <a:pt x="2" y="72"/>
                    <a:pt x="5" y="71"/>
                    <a:pt x="9" y="71"/>
                  </a:cubicBezTo>
                  <a:cubicBezTo>
                    <a:pt x="10" y="71"/>
                    <a:pt x="11" y="71"/>
                    <a:pt x="12" y="71"/>
                  </a:cubicBezTo>
                  <a:cubicBezTo>
                    <a:pt x="23" y="81"/>
                    <a:pt x="32" y="99"/>
                    <a:pt x="46" y="99"/>
                  </a:cubicBezTo>
                  <a:cubicBezTo>
                    <a:pt x="50" y="99"/>
                    <a:pt x="54" y="97"/>
                    <a:pt x="60" y="93"/>
                  </a:cubicBezTo>
                  <a:cubicBezTo>
                    <a:pt x="78" y="78"/>
                    <a:pt x="63" y="48"/>
                    <a:pt x="89" y="37"/>
                  </a:cubicBezTo>
                  <a:cubicBezTo>
                    <a:pt x="103" y="47"/>
                    <a:pt x="109" y="53"/>
                    <a:pt x="113" y="67"/>
                  </a:cubicBezTo>
                  <a:cubicBezTo>
                    <a:pt x="119" y="84"/>
                    <a:pt x="115" y="94"/>
                    <a:pt x="135" y="102"/>
                  </a:cubicBezTo>
                  <a:cubicBezTo>
                    <a:pt x="139" y="104"/>
                    <a:pt x="144" y="104"/>
                    <a:pt x="147" y="104"/>
                  </a:cubicBezTo>
                  <a:cubicBezTo>
                    <a:pt x="158" y="104"/>
                    <a:pt x="164" y="97"/>
                    <a:pt x="169" y="90"/>
                  </a:cubicBezTo>
                  <a:cubicBezTo>
                    <a:pt x="174" y="83"/>
                    <a:pt x="178" y="75"/>
                    <a:pt x="185" y="75"/>
                  </a:cubicBezTo>
                  <a:cubicBezTo>
                    <a:pt x="188" y="75"/>
                    <a:pt x="192" y="77"/>
                    <a:pt x="196" y="79"/>
                  </a:cubicBezTo>
                  <a:cubicBezTo>
                    <a:pt x="207" y="87"/>
                    <a:pt x="215" y="98"/>
                    <a:pt x="222" y="109"/>
                  </a:cubicBezTo>
                  <a:cubicBezTo>
                    <a:pt x="224" y="102"/>
                    <a:pt x="226" y="96"/>
                    <a:pt x="228" y="89"/>
                  </a:cubicBezTo>
                  <a:cubicBezTo>
                    <a:pt x="216" y="74"/>
                    <a:pt x="211" y="53"/>
                    <a:pt x="203" y="36"/>
                  </a:cubicBezTo>
                  <a:cubicBezTo>
                    <a:pt x="199" y="29"/>
                    <a:pt x="193" y="16"/>
                    <a:pt x="184" y="16"/>
                  </a:cubicBezTo>
                  <a:cubicBezTo>
                    <a:pt x="183" y="16"/>
                    <a:pt x="181" y="16"/>
                    <a:pt x="180" y="17"/>
                  </a:cubicBezTo>
                  <a:cubicBezTo>
                    <a:pt x="171" y="20"/>
                    <a:pt x="168" y="31"/>
                    <a:pt x="166" y="40"/>
                  </a:cubicBezTo>
                  <a:cubicBezTo>
                    <a:pt x="163" y="51"/>
                    <a:pt x="162" y="73"/>
                    <a:pt x="148" y="78"/>
                  </a:cubicBezTo>
                  <a:cubicBezTo>
                    <a:pt x="146" y="79"/>
                    <a:pt x="144" y="79"/>
                    <a:pt x="141" y="79"/>
                  </a:cubicBezTo>
                  <a:cubicBezTo>
                    <a:pt x="129" y="79"/>
                    <a:pt x="117" y="69"/>
                    <a:pt x="113" y="58"/>
                  </a:cubicBezTo>
                  <a:cubicBezTo>
                    <a:pt x="107" y="44"/>
                    <a:pt x="105" y="5"/>
                    <a:pt x="87" y="1"/>
                  </a:cubicBezTo>
                  <a:cubicBezTo>
                    <a:pt x="85" y="0"/>
                    <a:pt x="83" y="0"/>
                    <a:pt x="81" y="0"/>
                  </a:cubicBezTo>
                </a:path>
              </a:pathLst>
            </a:custGeom>
            <a:solidFill>
              <a:srgbClr val="FFC1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3" name="Freeform 62"/>
            <p:cNvSpPr>
              <a:spLocks/>
            </p:cNvSpPr>
            <p:nvPr/>
          </p:nvSpPr>
          <p:spPr bwMode="auto">
            <a:xfrm>
              <a:off x="1060600" y="959198"/>
              <a:ext cx="1852612" cy="1422400"/>
            </a:xfrm>
            <a:custGeom>
              <a:avLst/>
              <a:gdLst>
                <a:gd name="T0" fmla="*/ 434 w 436"/>
                <a:gd name="T1" fmla="*/ 25 h 335"/>
                <a:gd name="T2" fmla="*/ 421 w 436"/>
                <a:gd name="T3" fmla="*/ 16 h 335"/>
                <a:gd name="T4" fmla="*/ 379 w 436"/>
                <a:gd name="T5" fmla="*/ 8 h 335"/>
                <a:gd name="T6" fmla="*/ 218 w 436"/>
                <a:gd name="T7" fmla="*/ 0 h 335"/>
                <a:gd name="T8" fmla="*/ 61 w 436"/>
                <a:gd name="T9" fmla="*/ 8 h 335"/>
                <a:gd name="T10" fmla="*/ 16 w 436"/>
                <a:gd name="T11" fmla="*/ 16 h 335"/>
                <a:gd name="T12" fmla="*/ 6 w 436"/>
                <a:gd name="T13" fmla="*/ 21 h 335"/>
                <a:gd name="T14" fmla="*/ 3 w 436"/>
                <a:gd name="T15" fmla="*/ 23 h 335"/>
                <a:gd name="T16" fmla="*/ 4 w 436"/>
                <a:gd name="T17" fmla="*/ 24 h 335"/>
                <a:gd name="T18" fmla="*/ 1 w 436"/>
                <a:gd name="T19" fmla="*/ 27 h 335"/>
                <a:gd name="T20" fmla="*/ 2 w 436"/>
                <a:gd name="T21" fmla="*/ 333 h 335"/>
                <a:gd name="T22" fmla="*/ 5 w 436"/>
                <a:gd name="T23" fmla="*/ 335 h 335"/>
                <a:gd name="T24" fmla="*/ 420 w 436"/>
                <a:gd name="T25" fmla="*/ 334 h 335"/>
                <a:gd name="T26" fmla="*/ 433 w 436"/>
                <a:gd name="T27" fmla="*/ 334 h 335"/>
                <a:gd name="T28" fmla="*/ 436 w 436"/>
                <a:gd name="T29" fmla="*/ 331 h 335"/>
                <a:gd name="T30" fmla="*/ 435 w 436"/>
                <a:gd name="T31" fmla="*/ 26 h 335"/>
                <a:gd name="T32" fmla="*/ 432 w 436"/>
                <a:gd name="T33" fmla="*/ 23 h 335"/>
                <a:gd name="T34" fmla="*/ 432 w 436"/>
                <a:gd name="T35" fmla="*/ 23 h 335"/>
                <a:gd name="T36" fmla="*/ 432 w 436"/>
                <a:gd name="T37" fmla="*/ 29 h 335"/>
                <a:gd name="T38" fmla="*/ 432 w 436"/>
                <a:gd name="T39" fmla="*/ 29 h 335"/>
                <a:gd name="T40" fmla="*/ 429 w 436"/>
                <a:gd name="T41" fmla="*/ 26 h 335"/>
                <a:gd name="T42" fmla="*/ 430 w 436"/>
                <a:gd name="T43" fmla="*/ 331 h 335"/>
                <a:gd name="T44" fmla="*/ 433 w 436"/>
                <a:gd name="T45" fmla="*/ 328 h 335"/>
                <a:gd name="T46" fmla="*/ 17 w 436"/>
                <a:gd name="T47" fmla="*/ 330 h 335"/>
                <a:gd name="T48" fmla="*/ 5 w 436"/>
                <a:gd name="T49" fmla="*/ 330 h 335"/>
                <a:gd name="T50" fmla="*/ 8 w 436"/>
                <a:gd name="T51" fmla="*/ 333 h 335"/>
                <a:gd name="T52" fmla="*/ 7 w 436"/>
                <a:gd name="T53" fmla="*/ 27 h 335"/>
                <a:gd name="T54" fmla="*/ 4 w 436"/>
                <a:gd name="T55" fmla="*/ 30 h 335"/>
                <a:gd name="T56" fmla="*/ 4 w 436"/>
                <a:gd name="T57" fmla="*/ 30 h 335"/>
                <a:gd name="T58" fmla="*/ 7 w 436"/>
                <a:gd name="T59" fmla="*/ 28 h 335"/>
                <a:gd name="T60" fmla="*/ 28 w 436"/>
                <a:gd name="T61" fmla="*/ 19 h 335"/>
                <a:gd name="T62" fmla="*/ 76 w 436"/>
                <a:gd name="T63" fmla="*/ 12 h 335"/>
                <a:gd name="T64" fmla="*/ 218 w 436"/>
                <a:gd name="T65" fmla="*/ 6 h 335"/>
                <a:gd name="T66" fmla="*/ 356 w 436"/>
                <a:gd name="T67" fmla="*/ 11 h 335"/>
                <a:gd name="T68" fmla="*/ 405 w 436"/>
                <a:gd name="T69" fmla="*/ 18 h 335"/>
                <a:gd name="T70" fmla="*/ 429 w 436"/>
                <a:gd name="T71" fmla="*/ 27 h 335"/>
                <a:gd name="T72" fmla="*/ 434 w 436"/>
                <a:gd name="T73" fmla="*/ 25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6" h="335">
                  <a:moveTo>
                    <a:pt x="434" y="25"/>
                  </a:moveTo>
                  <a:cubicBezTo>
                    <a:pt x="433" y="20"/>
                    <a:pt x="426" y="17"/>
                    <a:pt x="421" y="16"/>
                  </a:cubicBezTo>
                  <a:cubicBezTo>
                    <a:pt x="408" y="11"/>
                    <a:pt x="393" y="10"/>
                    <a:pt x="379" y="8"/>
                  </a:cubicBezTo>
                  <a:cubicBezTo>
                    <a:pt x="325" y="1"/>
                    <a:pt x="271" y="0"/>
                    <a:pt x="218" y="0"/>
                  </a:cubicBezTo>
                  <a:cubicBezTo>
                    <a:pt x="165" y="0"/>
                    <a:pt x="113" y="2"/>
                    <a:pt x="61" y="8"/>
                  </a:cubicBezTo>
                  <a:cubicBezTo>
                    <a:pt x="46" y="10"/>
                    <a:pt x="31" y="12"/>
                    <a:pt x="16" y="16"/>
                  </a:cubicBezTo>
                  <a:cubicBezTo>
                    <a:pt x="13" y="18"/>
                    <a:pt x="9" y="19"/>
                    <a:pt x="6" y="21"/>
                  </a:cubicBezTo>
                  <a:cubicBezTo>
                    <a:pt x="5" y="22"/>
                    <a:pt x="4" y="22"/>
                    <a:pt x="3" y="23"/>
                  </a:cubicBezTo>
                  <a:cubicBezTo>
                    <a:pt x="0" y="26"/>
                    <a:pt x="2" y="24"/>
                    <a:pt x="4" y="24"/>
                  </a:cubicBezTo>
                  <a:cubicBezTo>
                    <a:pt x="2" y="24"/>
                    <a:pt x="1" y="26"/>
                    <a:pt x="1" y="27"/>
                  </a:cubicBezTo>
                  <a:cubicBezTo>
                    <a:pt x="1" y="129"/>
                    <a:pt x="1" y="231"/>
                    <a:pt x="2" y="333"/>
                  </a:cubicBezTo>
                  <a:cubicBezTo>
                    <a:pt x="2" y="334"/>
                    <a:pt x="3" y="335"/>
                    <a:pt x="5" y="335"/>
                  </a:cubicBezTo>
                  <a:cubicBezTo>
                    <a:pt x="143" y="335"/>
                    <a:pt x="282" y="335"/>
                    <a:pt x="420" y="334"/>
                  </a:cubicBezTo>
                  <a:cubicBezTo>
                    <a:pt x="424" y="334"/>
                    <a:pt x="429" y="334"/>
                    <a:pt x="433" y="334"/>
                  </a:cubicBezTo>
                  <a:cubicBezTo>
                    <a:pt x="434" y="334"/>
                    <a:pt x="436" y="333"/>
                    <a:pt x="436" y="331"/>
                  </a:cubicBezTo>
                  <a:cubicBezTo>
                    <a:pt x="435" y="230"/>
                    <a:pt x="435" y="128"/>
                    <a:pt x="435" y="26"/>
                  </a:cubicBezTo>
                  <a:cubicBezTo>
                    <a:pt x="435" y="24"/>
                    <a:pt x="434" y="23"/>
                    <a:pt x="432" y="23"/>
                  </a:cubicBezTo>
                  <a:cubicBezTo>
                    <a:pt x="432" y="23"/>
                    <a:pt x="432" y="23"/>
                    <a:pt x="432" y="23"/>
                  </a:cubicBezTo>
                  <a:cubicBezTo>
                    <a:pt x="428" y="23"/>
                    <a:pt x="428" y="29"/>
                    <a:pt x="432" y="29"/>
                  </a:cubicBezTo>
                  <a:cubicBezTo>
                    <a:pt x="432" y="29"/>
                    <a:pt x="432" y="29"/>
                    <a:pt x="432" y="29"/>
                  </a:cubicBezTo>
                  <a:cubicBezTo>
                    <a:pt x="431" y="28"/>
                    <a:pt x="430" y="27"/>
                    <a:pt x="429" y="26"/>
                  </a:cubicBezTo>
                  <a:cubicBezTo>
                    <a:pt x="429" y="128"/>
                    <a:pt x="430" y="230"/>
                    <a:pt x="430" y="331"/>
                  </a:cubicBezTo>
                  <a:cubicBezTo>
                    <a:pt x="431" y="330"/>
                    <a:pt x="432" y="329"/>
                    <a:pt x="433" y="328"/>
                  </a:cubicBezTo>
                  <a:cubicBezTo>
                    <a:pt x="294" y="329"/>
                    <a:pt x="156" y="329"/>
                    <a:pt x="17" y="330"/>
                  </a:cubicBezTo>
                  <a:cubicBezTo>
                    <a:pt x="13" y="330"/>
                    <a:pt x="9" y="330"/>
                    <a:pt x="5" y="330"/>
                  </a:cubicBezTo>
                  <a:cubicBezTo>
                    <a:pt x="6" y="331"/>
                    <a:pt x="7" y="332"/>
                    <a:pt x="8" y="333"/>
                  </a:cubicBezTo>
                  <a:cubicBezTo>
                    <a:pt x="7" y="231"/>
                    <a:pt x="7" y="129"/>
                    <a:pt x="7" y="27"/>
                  </a:cubicBezTo>
                  <a:cubicBezTo>
                    <a:pt x="6" y="28"/>
                    <a:pt x="5" y="29"/>
                    <a:pt x="4" y="30"/>
                  </a:cubicBezTo>
                  <a:cubicBezTo>
                    <a:pt x="4" y="30"/>
                    <a:pt x="4" y="30"/>
                    <a:pt x="4" y="30"/>
                  </a:cubicBezTo>
                  <a:cubicBezTo>
                    <a:pt x="6" y="30"/>
                    <a:pt x="7" y="29"/>
                    <a:pt x="7" y="28"/>
                  </a:cubicBezTo>
                  <a:cubicBezTo>
                    <a:pt x="8" y="22"/>
                    <a:pt x="24" y="20"/>
                    <a:pt x="28" y="19"/>
                  </a:cubicBezTo>
                  <a:cubicBezTo>
                    <a:pt x="44" y="16"/>
                    <a:pt x="60" y="14"/>
                    <a:pt x="76" y="12"/>
                  </a:cubicBezTo>
                  <a:cubicBezTo>
                    <a:pt x="123" y="7"/>
                    <a:pt x="170" y="6"/>
                    <a:pt x="218" y="6"/>
                  </a:cubicBezTo>
                  <a:cubicBezTo>
                    <a:pt x="264" y="6"/>
                    <a:pt x="310" y="7"/>
                    <a:pt x="356" y="11"/>
                  </a:cubicBezTo>
                  <a:cubicBezTo>
                    <a:pt x="372" y="13"/>
                    <a:pt x="389" y="14"/>
                    <a:pt x="405" y="18"/>
                  </a:cubicBezTo>
                  <a:cubicBezTo>
                    <a:pt x="410" y="19"/>
                    <a:pt x="427" y="21"/>
                    <a:pt x="429" y="27"/>
                  </a:cubicBezTo>
                  <a:cubicBezTo>
                    <a:pt x="430" y="30"/>
                    <a:pt x="435" y="29"/>
                    <a:pt x="434"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4" name="Freeform 63"/>
            <p:cNvSpPr>
              <a:spLocks/>
            </p:cNvSpPr>
            <p:nvPr/>
          </p:nvSpPr>
          <p:spPr bwMode="auto">
            <a:xfrm>
              <a:off x="682775" y="1579910"/>
              <a:ext cx="2443162" cy="1871663"/>
            </a:xfrm>
            <a:custGeom>
              <a:avLst/>
              <a:gdLst>
                <a:gd name="T0" fmla="*/ 574 w 575"/>
                <a:gd name="T1" fmla="*/ 77 h 441"/>
                <a:gd name="T2" fmla="*/ 312 w 575"/>
                <a:gd name="T3" fmla="*/ 18 h 441"/>
                <a:gd name="T4" fmla="*/ 42 w 575"/>
                <a:gd name="T5" fmla="*/ 15 h 441"/>
                <a:gd name="T6" fmla="*/ 42 w 575"/>
                <a:gd name="T7" fmla="*/ 15 h 441"/>
                <a:gd name="T8" fmla="*/ 0 w 575"/>
                <a:gd name="T9" fmla="*/ 379 h 441"/>
                <a:gd name="T10" fmla="*/ 533 w 575"/>
                <a:gd name="T11" fmla="*/ 441 h 441"/>
                <a:gd name="T12" fmla="*/ 575 w 575"/>
                <a:gd name="T13" fmla="*/ 77 h 441"/>
                <a:gd name="T14" fmla="*/ 574 w 575"/>
                <a:gd name="T15" fmla="*/ 77 h 4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5" h="441">
                  <a:moveTo>
                    <a:pt x="574" y="77"/>
                  </a:moveTo>
                  <a:cubicBezTo>
                    <a:pt x="574" y="61"/>
                    <a:pt x="457" y="35"/>
                    <a:pt x="312" y="18"/>
                  </a:cubicBezTo>
                  <a:cubicBezTo>
                    <a:pt x="166" y="1"/>
                    <a:pt x="47" y="0"/>
                    <a:pt x="42" y="15"/>
                  </a:cubicBezTo>
                  <a:cubicBezTo>
                    <a:pt x="42" y="15"/>
                    <a:pt x="42" y="15"/>
                    <a:pt x="42" y="15"/>
                  </a:cubicBezTo>
                  <a:cubicBezTo>
                    <a:pt x="0" y="379"/>
                    <a:pt x="0" y="379"/>
                    <a:pt x="0" y="379"/>
                  </a:cubicBezTo>
                  <a:cubicBezTo>
                    <a:pt x="533" y="441"/>
                    <a:pt x="533" y="441"/>
                    <a:pt x="533" y="441"/>
                  </a:cubicBezTo>
                  <a:cubicBezTo>
                    <a:pt x="575" y="77"/>
                    <a:pt x="575" y="77"/>
                    <a:pt x="575" y="77"/>
                  </a:cubicBezTo>
                  <a:cubicBezTo>
                    <a:pt x="574" y="77"/>
                    <a:pt x="574" y="77"/>
                    <a:pt x="574" y="77"/>
                  </a:cubicBezTo>
                </a:path>
              </a:pathLst>
            </a:custGeom>
            <a:solidFill>
              <a:srgbClr val="FFFF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5" name="Freeform 64"/>
            <p:cNvSpPr>
              <a:spLocks noEditPoints="1"/>
            </p:cNvSpPr>
            <p:nvPr/>
          </p:nvSpPr>
          <p:spPr bwMode="auto">
            <a:xfrm>
              <a:off x="1349525" y="1838673"/>
              <a:ext cx="1682750" cy="917575"/>
            </a:xfrm>
            <a:custGeom>
              <a:avLst/>
              <a:gdLst>
                <a:gd name="T0" fmla="*/ 52 w 396"/>
                <a:gd name="T1" fmla="*/ 129 h 216"/>
                <a:gd name="T2" fmla="*/ 44 w 396"/>
                <a:gd name="T3" fmla="*/ 129 h 216"/>
                <a:gd name="T4" fmla="*/ 59 w 396"/>
                <a:gd name="T5" fmla="*/ 133 h 216"/>
                <a:gd name="T6" fmla="*/ 65 w 396"/>
                <a:gd name="T7" fmla="*/ 125 h 216"/>
                <a:gd name="T8" fmla="*/ 80 w 396"/>
                <a:gd name="T9" fmla="*/ 122 h 216"/>
                <a:gd name="T10" fmla="*/ 76 w 396"/>
                <a:gd name="T11" fmla="*/ 127 h 216"/>
                <a:gd name="T12" fmla="*/ 81 w 396"/>
                <a:gd name="T13" fmla="*/ 122 h 216"/>
                <a:gd name="T14" fmla="*/ 217 w 396"/>
                <a:gd name="T15" fmla="*/ 34 h 216"/>
                <a:gd name="T16" fmla="*/ 184 w 396"/>
                <a:gd name="T17" fmla="*/ 74 h 216"/>
                <a:gd name="T18" fmla="*/ 146 w 396"/>
                <a:gd name="T19" fmla="*/ 12 h 216"/>
                <a:gd name="T20" fmla="*/ 105 w 396"/>
                <a:gd name="T21" fmla="*/ 33 h 216"/>
                <a:gd name="T22" fmla="*/ 82 w 396"/>
                <a:gd name="T23" fmla="*/ 110 h 216"/>
                <a:gd name="T24" fmla="*/ 85 w 396"/>
                <a:gd name="T25" fmla="*/ 110 h 216"/>
                <a:gd name="T26" fmla="*/ 89 w 396"/>
                <a:gd name="T27" fmla="*/ 110 h 216"/>
                <a:gd name="T28" fmla="*/ 126 w 396"/>
                <a:gd name="T29" fmla="*/ 55 h 216"/>
                <a:gd name="T30" fmla="*/ 183 w 396"/>
                <a:gd name="T31" fmla="*/ 108 h 216"/>
                <a:gd name="T32" fmla="*/ 242 w 396"/>
                <a:gd name="T33" fmla="*/ 72 h 216"/>
                <a:gd name="T34" fmla="*/ 295 w 396"/>
                <a:gd name="T35" fmla="*/ 117 h 216"/>
                <a:gd name="T36" fmla="*/ 370 w 396"/>
                <a:gd name="T37" fmla="*/ 206 h 216"/>
                <a:gd name="T38" fmla="*/ 392 w 396"/>
                <a:gd name="T39" fmla="*/ 216 h 216"/>
                <a:gd name="T40" fmla="*/ 393 w 396"/>
                <a:gd name="T41" fmla="*/ 183 h 216"/>
                <a:gd name="T42" fmla="*/ 325 w 396"/>
                <a:gd name="T43" fmla="*/ 169 h 216"/>
                <a:gd name="T44" fmla="*/ 324 w 396"/>
                <a:gd name="T45" fmla="*/ 112 h 216"/>
                <a:gd name="T46" fmla="*/ 365 w 396"/>
                <a:gd name="T47" fmla="*/ 38 h 216"/>
                <a:gd name="T48" fmla="*/ 359 w 396"/>
                <a:gd name="T49" fmla="*/ 37 h 216"/>
                <a:gd name="T50" fmla="*/ 301 w 396"/>
                <a:gd name="T51" fmla="*/ 98 h 216"/>
                <a:gd name="T52" fmla="*/ 264 w 396"/>
                <a:gd name="T53" fmla="*/ 55 h 216"/>
                <a:gd name="T54" fmla="*/ 241 w 396"/>
                <a:gd name="T55" fmla="*/ 6 h 216"/>
                <a:gd name="T56" fmla="*/ 0 w 396"/>
                <a:gd name="T57" fmla="*/ 17 h 216"/>
                <a:gd name="T58" fmla="*/ 6 w 396"/>
                <a:gd name="T59" fmla="*/ 50 h 216"/>
                <a:gd name="T60" fmla="*/ 21 w 396"/>
                <a:gd name="T61" fmla="*/ 47 h 216"/>
                <a:gd name="T62" fmla="*/ 24 w 396"/>
                <a:gd name="T63" fmla="*/ 43 h 216"/>
                <a:gd name="T64" fmla="*/ 23 w 396"/>
                <a:gd name="T6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 h="216">
                  <a:moveTo>
                    <a:pt x="65" y="125"/>
                  </a:moveTo>
                  <a:cubicBezTo>
                    <a:pt x="61" y="127"/>
                    <a:pt x="57" y="129"/>
                    <a:pt x="52" y="129"/>
                  </a:cubicBezTo>
                  <a:cubicBezTo>
                    <a:pt x="50" y="129"/>
                    <a:pt x="48" y="128"/>
                    <a:pt x="46" y="127"/>
                  </a:cubicBezTo>
                  <a:cubicBezTo>
                    <a:pt x="45" y="128"/>
                    <a:pt x="45" y="128"/>
                    <a:pt x="44" y="129"/>
                  </a:cubicBezTo>
                  <a:cubicBezTo>
                    <a:pt x="45" y="129"/>
                    <a:pt x="46" y="130"/>
                    <a:pt x="47" y="131"/>
                  </a:cubicBezTo>
                  <a:cubicBezTo>
                    <a:pt x="51" y="133"/>
                    <a:pt x="55" y="133"/>
                    <a:pt x="59" y="133"/>
                  </a:cubicBezTo>
                  <a:cubicBezTo>
                    <a:pt x="61" y="133"/>
                    <a:pt x="63" y="133"/>
                    <a:pt x="64" y="133"/>
                  </a:cubicBezTo>
                  <a:cubicBezTo>
                    <a:pt x="64" y="130"/>
                    <a:pt x="64" y="128"/>
                    <a:pt x="65" y="125"/>
                  </a:cubicBezTo>
                  <a:moveTo>
                    <a:pt x="81" y="122"/>
                  </a:moveTo>
                  <a:cubicBezTo>
                    <a:pt x="80" y="122"/>
                    <a:pt x="80" y="122"/>
                    <a:pt x="80" y="122"/>
                  </a:cubicBezTo>
                  <a:cubicBezTo>
                    <a:pt x="78" y="123"/>
                    <a:pt x="76" y="125"/>
                    <a:pt x="76" y="128"/>
                  </a:cubicBezTo>
                  <a:cubicBezTo>
                    <a:pt x="76" y="127"/>
                    <a:pt x="76" y="127"/>
                    <a:pt x="76" y="127"/>
                  </a:cubicBezTo>
                  <a:cubicBezTo>
                    <a:pt x="76" y="127"/>
                    <a:pt x="76" y="127"/>
                    <a:pt x="77" y="126"/>
                  </a:cubicBezTo>
                  <a:cubicBezTo>
                    <a:pt x="77" y="124"/>
                    <a:pt x="79" y="123"/>
                    <a:pt x="81" y="122"/>
                  </a:cubicBezTo>
                  <a:moveTo>
                    <a:pt x="241" y="6"/>
                  </a:moveTo>
                  <a:cubicBezTo>
                    <a:pt x="229" y="6"/>
                    <a:pt x="221" y="24"/>
                    <a:pt x="217" y="34"/>
                  </a:cubicBezTo>
                  <a:cubicBezTo>
                    <a:pt x="211" y="45"/>
                    <a:pt x="206" y="58"/>
                    <a:pt x="198" y="67"/>
                  </a:cubicBezTo>
                  <a:cubicBezTo>
                    <a:pt x="193" y="72"/>
                    <a:pt x="189" y="74"/>
                    <a:pt x="184" y="74"/>
                  </a:cubicBezTo>
                  <a:cubicBezTo>
                    <a:pt x="171" y="74"/>
                    <a:pt x="159" y="56"/>
                    <a:pt x="155" y="43"/>
                  </a:cubicBezTo>
                  <a:cubicBezTo>
                    <a:pt x="152" y="33"/>
                    <a:pt x="152" y="21"/>
                    <a:pt x="146" y="12"/>
                  </a:cubicBezTo>
                  <a:cubicBezTo>
                    <a:pt x="144" y="8"/>
                    <a:pt x="140" y="7"/>
                    <a:pt x="136" y="7"/>
                  </a:cubicBezTo>
                  <a:cubicBezTo>
                    <a:pt x="124" y="7"/>
                    <a:pt x="108" y="23"/>
                    <a:pt x="105" y="33"/>
                  </a:cubicBezTo>
                  <a:cubicBezTo>
                    <a:pt x="101" y="48"/>
                    <a:pt x="102" y="64"/>
                    <a:pt x="98" y="79"/>
                  </a:cubicBezTo>
                  <a:cubicBezTo>
                    <a:pt x="94" y="90"/>
                    <a:pt x="89" y="100"/>
                    <a:pt x="82" y="110"/>
                  </a:cubicBezTo>
                  <a:cubicBezTo>
                    <a:pt x="82" y="110"/>
                    <a:pt x="82" y="110"/>
                    <a:pt x="82" y="110"/>
                  </a:cubicBezTo>
                  <a:cubicBezTo>
                    <a:pt x="83" y="110"/>
                    <a:pt x="84" y="110"/>
                    <a:pt x="85" y="110"/>
                  </a:cubicBezTo>
                  <a:cubicBezTo>
                    <a:pt x="85" y="110"/>
                    <a:pt x="85" y="110"/>
                    <a:pt x="85" y="110"/>
                  </a:cubicBezTo>
                  <a:cubicBezTo>
                    <a:pt x="87" y="110"/>
                    <a:pt x="88" y="110"/>
                    <a:pt x="89" y="110"/>
                  </a:cubicBezTo>
                  <a:cubicBezTo>
                    <a:pt x="92" y="105"/>
                    <a:pt x="94" y="99"/>
                    <a:pt x="96" y="94"/>
                  </a:cubicBezTo>
                  <a:cubicBezTo>
                    <a:pt x="104" y="74"/>
                    <a:pt x="110" y="55"/>
                    <a:pt x="126" y="55"/>
                  </a:cubicBezTo>
                  <a:cubicBezTo>
                    <a:pt x="127" y="55"/>
                    <a:pt x="128" y="55"/>
                    <a:pt x="130" y="55"/>
                  </a:cubicBezTo>
                  <a:cubicBezTo>
                    <a:pt x="158" y="60"/>
                    <a:pt x="149" y="105"/>
                    <a:pt x="183" y="108"/>
                  </a:cubicBezTo>
                  <a:cubicBezTo>
                    <a:pt x="184" y="108"/>
                    <a:pt x="186" y="108"/>
                    <a:pt x="187" y="108"/>
                  </a:cubicBezTo>
                  <a:cubicBezTo>
                    <a:pt x="216" y="108"/>
                    <a:pt x="217" y="73"/>
                    <a:pt x="242" y="72"/>
                  </a:cubicBezTo>
                  <a:cubicBezTo>
                    <a:pt x="243" y="72"/>
                    <a:pt x="243" y="72"/>
                    <a:pt x="243" y="72"/>
                  </a:cubicBezTo>
                  <a:cubicBezTo>
                    <a:pt x="268" y="72"/>
                    <a:pt x="266" y="115"/>
                    <a:pt x="295" y="117"/>
                  </a:cubicBezTo>
                  <a:cubicBezTo>
                    <a:pt x="291" y="144"/>
                    <a:pt x="295" y="170"/>
                    <a:pt x="309" y="191"/>
                  </a:cubicBezTo>
                  <a:cubicBezTo>
                    <a:pt x="330" y="194"/>
                    <a:pt x="351" y="199"/>
                    <a:pt x="370" y="206"/>
                  </a:cubicBezTo>
                  <a:cubicBezTo>
                    <a:pt x="377" y="209"/>
                    <a:pt x="384" y="212"/>
                    <a:pt x="392" y="216"/>
                  </a:cubicBezTo>
                  <a:cubicBezTo>
                    <a:pt x="392" y="216"/>
                    <a:pt x="392" y="216"/>
                    <a:pt x="392" y="216"/>
                  </a:cubicBezTo>
                  <a:cubicBezTo>
                    <a:pt x="393" y="204"/>
                    <a:pt x="394" y="193"/>
                    <a:pt x="396" y="181"/>
                  </a:cubicBezTo>
                  <a:cubicBezTo>
                    <a:pt x="395" y="182"/>
                    <a:pt x="394" y="182"/>
                    <a:pt x="393" y="183"/>
                  </a:cubicBezTo>
                  <a:cubicBezTo>
                    <a:pt x="385" y="188"/>
                    <a:pt x="377" y="190"/>
                    <a:pt x="369" y="190"/>
                  </a:cubicBezTo>
                  <a:cubicBezTo>
                    <a:pt x="353" y="190"/>
                    <a:pt x="337" y="181"/>
                    <a:pt x="325" y="169"/>
                  </a:cubicBezTo>
                  <a:cubicBezTo>
                    <a:pt x="317" y="161"/>
                    <a:pt x="308" y="150"/>
                    <a:pt x="309" y="137"/>
                  </a:cubicBezTo>
                  <a:cubicBezTo>
                    <a:pt x="311" y="127"/>
                    <a:pt x="316" y="119"/>
                    <a:pt x="324" y="112"/>
                  </a:cubicBezTo>
                  <a:cubicBezTo>
                    <a:pt x="339" y="99"/>
                    <a:pt x="360" y="92"/>
                    <a:pt x="374" y="78"/>
                  </a:cubicBezTo>
                  <a:cubicBezTo>
                    <a:pt x="361" y="68"/>
                    <a:pt x="357" y="53"/>
                    <a:pt x="365" y="38"/>
                  </a:cubicBezTo>
                  <a:cubicBezTo>
                    <a:pt x="363" y="38"/>
                    <a:pt x="361" y="38"/>
                    <a:pt x="359" y="37"/>
                  </a:cubicBezTo>
                  <a:cubicBezTo>
                    <a:pt x="359" y="37"/>
                    <a:pt x="359" y="37"/>
                    <a:pt x="359" y="37"/>
                  </a:cubicBezTo>
                  <a:cubicBezTo>
                    <a:pt x="337" y="39"/>
                    <a:pt x="339" y="68"/>
                    <a:pt x="330" y="82"/>
                  </a:cubicBezTo>
                  <a:cubicBezTo>
                    <a:pt x="324" y="92"/>
                    <a:pt x="312" y="98"/>
                    <a:pt x="301" y="98"/>
                  </a:cubicBezTo>
                  <a:cubicBezTo>
                    <a:pt x="296" y="98"/>
                    <a:pt x="291" y="97"/>
                    <a:pt x="287" y="95"/>
                  </a:cubicBezTo>
                  <a:cubicBezTo>
                    <a:pt x="271" y="87"/>
                    <a:pt x="264" y="73"/>
                    <a:pt x="264" y="55"/>
                  </a:cubicBezTo>
                  <a:cubicBezTo>
                    <a:pt x="263" y="37"/>
                    <a:pt x="268" y="7"/>
                    <a:pt x="241" y="6"/>
                  </a:cubicBezTo>
                  <a:cubicBezTo>
                    <a:pt x="241" y="6"/>
                    <a:pt x="241" y="6"/>
                    <a:pt x="241" y="6"/>
                  </a:cubicBezTo>
                  <a:moveTo>
                    <a:pt x="23" y="0"/>
                  </a:moveTo>
                  <a:cubicBezTo>
                    <a:pt x="16" y="7"/>
                    <a:pt x="8" y="12"/>
                    <a:pt x="0" y="17"/>
                  </a:cubicBezTo>
                  <a:cubicBezTo>
                    <a:pt x="3" y="23"/>
                    <a:pt x="4" y="30"/>
                    <a:pt x="5" y="37"/>
                  </a:cubicBezTo>
                  <a:cubicBezTo>
                    <a:pt x="5" y="41"/>
                    <a:pt x="5" y="45"/>
                    <a:pt x="6" y="50"/>
                  </a:cubicBezTo>
                  <a:cubicBezTo>
                    <a:pt x="10" y="48"/>
                    <a:pt x="15" y="47"/>
                    <a:pt x="21" y="47"/>
                  </a:cubicBezTo>
                  <a:cubicBezTo>
                    <a:pt x="21" y="47"/>
                    <a:pt x="21" y="47"/>
                    <a:pt x="21" y="47"/>
                  </a:cubicBezTo>
                  <a:cubicBezTo>
                    <a:pt x="22" y="47"/>
                    <a:pt x="23" y="47"/>
                    <a:pt x="24" y="47"/>
                  </a:cubicBezTo>
                  <a:cubicBezTo>
                    <a:pt x="24" y="46"/>
                    <a:pt x="24" y="45"/>
                    <a:pt x="24" y="43"/>
                  </a:cubicBezTo>
                  <a:cubicBezTo>
                    <a:pt x="24" y="36"/>
                    <a:pt x="25" y="23"/>
                    <a:pt x="25" y="10"/>
                  </a:cubicBezTo>
                  <a:cubicBezTo>
                    <a:pt x="25" y="8"/>
                    <a:pt x="24" y="4"/>
                    <a:pt x="23" y="0"/>
                  </a:cubicBezTo>
                </a:path>
              </a:pathLst>
            </a:custGeom>
            <a:solidFill>
              <a:srgbClr val="FFE3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6" name="Freeform 65"/>
            <p:cNvSpPr>
              <a:spLocks/>
            </p:cNvSpPr>
            <p:nvPr/>
          </p:nvSpPr>
          <p:spPr bwMode="auto">
            <a:xfrm>
              <a:off x="670075" y="1583085"/>
              <a:ext cx="2468562" cy="1882775"/>
            </a:xfrm>
            <a:custGeom>
              <a:avLst/>
              <a:gdLst>
                <a:gd name="T0" fmla="*/ 580 w 581"/>
                <a:gd name="T1" fmla="*/ 75 h 443"/>
                <a:gd name="T2" fmla="*/ 563 w 581"/>
                <a:gd name="T3" fmla="*/ 62 h 443"/>
                <a:gd name="T4" fmla="*/ 510 w 581"/>
                <a:gd name="T5" fmla="*/ 46 h 443"/>
                <a:gd name="T6" fmla="*/ 320 w 581"/>
                <a:gd name="T7" fmla="*/ 15 h 443"/>
                <a:gd name="T8" fmla="*/ 120 w 581"/>
                <a:gd name="T9" fmla="*/ 1 h 443"/>
                <a:gd name="T10" fmla="*/ 64 w 581"/>
                <a:gd name="T11" fmla="*/ 4 h 443"/>
                <a:gd name="T12" fmla="*/ 49 w 581"/>
                <a:gd name="T13" fmla="*/ 7 h 443"/>
                <a:gd name="T14" fmla="*/ 45 w 581"/>
                <a:gd name="T15" fmla="*/ 10 h 443"/>
                <a:gd name="T16" fmla="*/ 44 w 581"/>
                <a:gd name="T17" fmla="*/ 11 h 443"/>
                <a:gd name="T18" fmla="*/ 45 w 581"/>
                <a:gd name="T19" fmla="*/ 11 h 443"/>
                <a:gd name="T20" fmla="*/ 42 w 581"/>
                <a:gd name="T21" fmla="*/ 14 h 443"/>
                <a:gd name="T22" fmla="*/ 0 w 581"/>
                <a:gd name="T23" fmla="*/ 378 h 443"/>
                <a:gd name="T24" fmla="*/ 3 w 581"/>
                <a:gd name="T25" fmla="*/ 381 h 443"/>
                <a:gd name="T26" fmla="*/ 432 w 581"/>
                <a:gd name="T27" fmla="*/ 431 h 443"/>
                <a:gd name="T28" fmla="*/ 536 w 581"/>
                <a:gd name="T29" fmla="*/ 443 h 443"/>
                <a:gd name="T30" fmla="*/ 539 w 581"/>
                <a:gd name="T31" fmla="*/ 440 h 443"/>
                <a:gd name="T32" fmla="*/ 581 w 581"/>
                <a:gd name="T33" fmla="*/ 76 h 443"/>
                <a:gd name="T34" fmla="*/ 578 w 581"/>
                <a:gd name="T35" fmla="*/ 73 h 443"/>
                <a:gd name="T36" fmla="*/ 577 w 581"/>
                <a:gd name="T37" fmla="*/ 73 h 443"/>
                <a:gd name="T38" fmla="*/ 577 w 581"/>
                <a:gd name="T39" fmla="*/ 79 h 443"/>
                <a:gd name="T40" fmla="*/ 578 w 581"/>
                <a:gd name="T41" fmla="*/ 79 h 443"/>
                <a:gd name="T42" fmla="*/ 575 w 581"/>
                <a:gd name="T43" fmla="*/ 76 h 443"/>
                <a:gd name="T44" fmla="*/ 533 w 581"/>
                <a:gd name="T45" fmla="*/ 440 h 443"/>
                <a:gd name="T46" fmla="*/ 536 w 581"/>
                <a:gd name="T47" fmla="*/ 437 h 443"/>
                <a:gd name="T48" fmla="*/ 107 w 581"/>
                <a:gd name="T49" fmla="*/ 387 h 443"/>
                <a:gd name="T50" fmla="*/ 3 w 581"/>
                <a:gd name="T51" fmla="*/ 375 h 443"/>
                <a:gd name="T52" fmla="*/ 6 w 581"/>
                <a:gd name="T53" fmla="*/ 378 h 443"/>
                <a:gd name="T54" fmla="*/ 48 w 581"/>
                <a:gd name="T55" fmla="*/ 14 h 443"/>
                <a:gd name="T56" fmla="*/ 45 w 581"/>
                <a:gd name="T57" fmla="*/ 17 h 443"/>
                <a:gd name="T58" fmla="*/ 45 w 581"/>
                <a:gd name="T59" fmla="*/ 17 h 443"/>
                <a:gd name="T60" fmla="*/ 48 w 581"/>
                <a:gd name="T61" fmla="*/ 15 h 443"/>
                <a:gd name="T62" fmla="*/ 76 w 581"/>
                <a:gd name="T63" fmla="*/ 8 h 443"/>
                <a:gd name="T64" fmla="*/ 135 w 581"/>
                <a:gd name="T65" fmla="*/ 6 h 443"/>
                <a:gd name="T66" fmla="*/ 315 w 581"/>
                <a:gd name="T67" fmla="*/ 20 h 443"/>
                <a:gd name="T68" fmla="*/ 494 w 581"/>
                <a:gd name="T69" fmla="*/ 48 h 443"/>
                <a:gd name="T70" fmla="*/ 550 w 581"/>
                <a:gd name="T71" fmla="*/ 63 h 443"/>
                <a:gd name="T72" fmla="*/ 575 w 581"/>
                <a:gd name="T73" fmla="*/ 77 h 443"/>
                <a:gd name="T74" fmla="*/ 580 w 581"/>
                <a:gd name="T75" fmla="*/ 75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1" h="443">
                  <a:moveTo>
                    <a:pt x="580" y="75"/>
                  </a:moveTo>
                  <a:cubicBezTo>
                    <a:pt x="579" y="68"/>
                    <a:pt x="569" y="64"/>
                    <a:pt x="563" y="62"/>
                  </a:cubicBezTo>
                  <a:cubicBezTo>
                    <a:pt x="546" y="55"/>
                    <a:pt x="528" y="50"/>
                    <a:pt x="510" y="46"/>
                  </a:cubicBezTo>
                  <a:cubicBezTo>
                    <a:pt x="448" y="31"/>
                    <a:pt x="384" y="22"/>
                    <a:pt x="320" y="15"/>
                  </a:cubicBezTo>
                  <a:cubicBezTo>
                    <a:pt x="254" y="7"/>
                    <a:pt x="187" y="1"/>
                    <a:pt x="120" y="1"/>
                  </a:cubicBezTo>
                  <a:cubicBezTo>
                    <a:pt x="101" y="0"/>
                    <a:pt x="82" y="1"/>
                    <a:pt x="64" y="4"/>
                  </a:cubicBezTo>
                  <a:cubicBezTo>
                    <a:pt x="59" y="4"/>
                    <a:pt x="54" y="5"/>
                    <a:pt x="49" y="7"/>
                  </a:cubicBezTo>
                  <a:cubicBezTo>
                    <a:pt x="48" y="8"/>
                    <a:pt x="46" y="9"/>
                    <a:pt x="45" y="10"/>
                  </a:cubicBezTo>
                  <a:cubicBezTo>
                    <a:pt x="43" y="12"/>
                    <a:pt x="43" y="12"/>
                    <a:pt x="44" y="11"/>
                  </a:cubicBezTo>
                  <a:cubicBezTo>
                    <a:pt x="44" y="11"/>
                    <a:pt x="44" y="11"/>
                    <a:pt x="45" y="11"/>
                  </a:cubicBezTo>
                  <a:cubicBezTo>
                    <a:pt x="43" y="11"/>
                    <a:pt x="42" y="13"/>
                    <a:pt x="42" y="14"/>
                  </a:cubicBezTo>
                  <a:cubicBezTo>
                    <a:pt x="28" y="135"/>
                    <a:pt x="14" y="257"/>
                    <a:pt x="0" y="378"/>
                  </a:cubicBezTo>
                  <a:cubicBezTo>
                    <a:pt x="0" y="380"/>
                    <a:pt x="1" y="381"/>
                    <a:pt x="3" y="381"/>
                  </a:cubicBezTo>
                  <a:cubicBezTo>
                    <a:pt x="146" y="398"/>
                    <a:pt x="289" y="414"/>
                    <a:pt x="432" y="431"/>
                  </a:cubicBezTo>
                  <a:cubicBezTo>
                    <a:pt x="466" y="435"/>
                    <a:pt x="501" y="439"/>
                    <a:pt x="536" y="443"/>
                  </a:cubicBezTo>
                  <a:cubicBezTo>
                    <a:pt x="537" y="443"/>
                    <a:pt x="538" y="441"/>
                    <a:pt x="539" y="440"/>
                  </a:cubicBezTo>
                  <a:cubicBezTo>
                    <a:pt x="553" y="319"/>
                    <a:pt x="567" y="197"/>
                    <a:pt x="581" y="76"/>
                  </a:cubicBezTo>
                  <a:cubicBezTo>
                    <a:pt x="581" y="74"/>
                    <a:pt x="579" y="73"/>
                    <a:pt x="578" y="73"/>
                  </a:cubicBezTo>
                  <a:cubicBezTo>
                    <a:pt x="577" y="73"/>
                    <a:pt x="577" y="73"/>
                    <a:pt x="577" y="73"/>
                  </a:cubicBezTo>
                  <a:cubicBezTo>
                    <a:pt x="574" y="72"/>
                    <a:pt x="574" y="78"/>
                    <a:pt x="577" y="79"/>
                  </a:cubicBezTo>
                  <a:cubicBezTo>
                    <a:pt x="578" y="79"/>
                    <a:pt x="578" y="79"/>
                    <a:pt x="578" y="79"/>
                  </a:cubicBezTo>
                  <a:cubicBezTo>
                    <a:pt x="577" y="78"/>
                    <a:pt x="576" y="77"/>
                    <a:pt x="575" y="76"/>
                  </a:cubicBezTo>
                  <a:cubicBezTo>
                    <a:pt x="561" y="197"/>
                    <a:pt x="547" y="319"/>
                    <a:pt x="533" y="440"/>
                  </a:cubicBezTo>
                  <a:cubicBezTo>
                    <a:pt x="534" y="439"/>
                    <a:pt x="535" y="438"/>
                    <a:pt x="536" y="437"/>
                  </a:cubicBezTo>
                  <a:cubicBezTo>
                    <a:pt x="393" y="420"/>
                    <a:pt x="250" y="404"/>
                    <a:pt x="107" y="387"/>
                  </a:cubicBezTo>
                  <a:cubicBezTo>
                    <a:pt x="72" y="383"/>
                    <a:pt x="37" y="379"/>
                    <a:pt x="3" y="375"/>
                  </a:cubicBezTo>
                  <a:cubicBezTo>
                    <a:pt x="4" y="376"/>
                    <a:pt x="5" y="377"/>
                    <a:pt x="6" y="378"/>
                  </a:cubicBezTo>
                  <a:cubicBezTo>
                    <a:pt x="20" y="257"/>
                    <a:pt x="34" y="135"/>
                    <a:pt x="48" y="14"/>
                  </a:cubicBezTo>
                  <a:cubicBezTo>
                    <a:pt x="47" y="15"/>
                    <a:pt x="46" y="16"/>
                    <a:pt x="45" y="17"/>
                  </a:cubicBezTo>
                  <a:cubicBezTo>
                    <a:pt x="45" y="17"/>
                    <a:pt x="45" y="17"/>
                    <a:pt x="45" y="17"/>
                  </a:cubicBezTo>
                  <a:cubicBezTo>
                    <a:pt x="47" y="17"/>
                    <a:pt x="48" y="16"/>
                    <a:pt x="48" y="15"/>
                  </a:cubicBezTo>
                  <a:cubicBezTo>
                    <a:pt x="51" y="9"/>
                    <a:pt x="71" y="8"/>
                    <a:pt x="76" y="8"/>
                  </a:cubicBezTo>
                  <a:cubicBezTo>
                    <a:pt x="96" y="6"/>
                    <a:pt x="115" y="6"/>
                    <a:pt x="135" y="6"/>
                  </a:cubicBezTo>
                  <a:cubicBezTo>
                    <a:pt x="195" y="7"/>
                    <a:pt x="255" y="13"/>
                    <a:pt x="315" y="20"/>
                  </a:cubicBezTo>
                  <a:cubicBezTo>
                    <a:pt x="375" y="27"/>
                    <a:pt x="435" y="35"/>
                    <a:pt x="494" y="48"/>
                  </a:cubicBezTo>
                  <a:cubicBezTo>
                    <a:pt x="513" y="52"/>
                    <a:pt x="531" y="57"/>
                    <a:pt x="550" y="63"/>
                  </a:cubicBezTo>
                  <a:cubicBezTo>
                    <a:pt x="555" y="65"/>
                    <a:pt x="574" y="69"/>
                    <a:pt x="575" y="77"/>
                  </a:cubicBezTo>
                  <a:cubicBezTo>
                    <a:pt x="575" y="80"/>
                    <a:pt x="581" y="79"/>
                    <a:pt x="580" y="7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7" name="Freeform 66"/>
            <p:cNvSpPr>
              <a:spLocks/>
            </p:cNvSpPr>
            <p:nvPr/>
          </p:nvSpPr>
          <p:spPr bwMode="auto">
            <a:xfrm>
              <a:off x="358925" y="2522885"/>
              <a:ext cx="2813050" cy="1447800"/>
            </a:xfrm>
            <a:custGeom>
              <a:avLst/>
              <a:gdLst>
                <a:gd name="T0" fmla="*/ 662 w 662"/>
                <a:gd name="T1" fmla="*/ 91 h 341"/>
                <a:gd name="T2" fmla="*/ 662 w 662"/>
                <a:gd name="T3" fmla="*/ 91 h 341"/>
                <a:gd name="T4" fmla="*/ 354 w 662"/>
                <a:gd name="T5" fmla="*/ 20 h 341"/>
                <a:gd name="T6" fmla="*/ 39 w 662"/>
                <a:gd name="T7" fmla="*/ 19 h 341"/>
                <a:gd name="T8" fmla="*/ 38 w 662"/>
                <a:gd name="T9" fmla="*/ 19 h 341"/>
                <a:gd name="T10" fmla="*/ 0 w 662"/>
                <a:gd name="T11" fmla="*/ 341 h 341"/>
                <a:gd name="T12" fmla="*/ 634 w 662"/>
                <a:gd name="T13" fmla="*/ 341 h 341"/>
                <a:gd name="T14" fmla="*/ 662 w 662"/>
                <a:gd name="T15" fmla="*/ 91 h 3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2" h="341">
                  <a:moveTo>
                    <a:pt x="662" y="91"/>
                  </a:moveTo>
                  <a:cubicBezTo>
                    <a:pt x="662" y="91"/>
                    <a:pt x="662" y="91"/>
                    <a:pt x="662" y="91"/>
                  </a:cubicBezTo>
                  <a:cubicBezTo>
                    <a:pt x="661" y="71"/>
                    <a:pt x="525" y="39"/>
                    <a:pt x="354" y="20"/>
                  </a:cubicBezTo>
                  <a:cubicBezTo>
                    <a:pt x="184" y="0"/>
                    <a:pt x="44" y="0"/>
                    <a:pt x="39" y="19"/>
                  </a:cubicBezTo>
                  <a:cubicBezTo>
                    <a:pt x="38" y="19"/>
                    <a:pt x="38" y="19"/>
                    <a:pt x="38" y="19"/>
                  </a:cubicBezTo>
                  <a:cubicBezTo>
                    <a:pt x="0" y="341"/>
                    <a:pt x="0" y="341"/>
                    <a:pt x="0" y="341"/>
                  </a:cubicBezTo>
                  <a:cubicBezTo>
                    <a:pt x="634" y="341"/>
                    <a:pt x="634" y="341"/>
                    <a:pt x="634" y="341"/>
                  </a:cubicBezTo>
                  <a:cubicBezTo>
                    <a:pt x="662" y="91"/>
                    <a:pt x="662" y="91"/>
                    <a:pt x="662" y="91"/>
                  </a:cubicBezTo>
                </a:path>
              </a:pathLst>
            </a:custGeom>
            <a:solidFill>
              <a:srgbClr val="FFD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8" name="Freeform 67"/>
            <p:cNvSpPr>
              <a:spLocks/>
            </p:cNvSpPr>
            <p:nvPr/>
          </p:nvSpPr>
          <p:spPr bwMode="auto">
            <a:xfrm>
              <a:off x="358925" y="2522885"/>
              <a:ext cx="2813050" cy="1447800"/>
            </a:xfrm>
            <a:custGeom>
              <a:avLst/>
              <a:gdLst>
                <a:gd name="T0" fmla="*/ 662 w 662"/>
                <a:gd name="T1" fmla="*/ 91 h 341"/>
                <a:gd name="T2" fmla="*/ 662 w 662"/>
                <a:gd name="T3" fmla="*/ 91 h 341"/>
                <a:gd name="T4" fmla="*/ 354 w 662"/>
                <a:gd name="T5" fmla="*/ 20 h 341"/>
                <a:gd name="T6" fmla="*/ 39 w 662"/>
                <a:gd name="T7" fmla="*/ 19 h 341"/>
                <a:gd name="T8" fmla="*/ 38 w 662"/>
                <a:gd name="T9" fmla="*/ 19 h 341"/>
                <a:gd name="T10" fmla="*/ 0 w 662"/>
                <a:gd name="T11" fmla="*/ 341 h 341"/>
                <a:gd name="T12" fmla="*/ 634 w 662"/>
                <a:gd name="T13" fmla="*/ 341 h 341"/>
                <a:gd name="T14" fmla="*/ 662 w 662"/>
                <a:gd name="T15" fmla="*/ 91 h 3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2" h="341">
                  <a:moveTo>
                    <a:pt x="662" y="91"/>
                  </a:moveTo>
                  <a:cubicBezTo>
                    <a:pt x="662" y="91"/>
                    <a:pt x="662" y="91"/>
                    <a:pt x="662" y="91"/>
                  </a:cubicBezTo>
                  <a:cubicBezTo>
                    <a:pt x="661" y="71"/>
                    <a:pt x="525" y="39"/>
                    <a:pt x="354" y="20"/>
                  </a:cubicBezTo>
                  <a:cubicBezTo>
                    <a:pt x="184" y="0"/>
                    <a:pt x="44" y="0"/>
                    <a:pt x="39" y="19"/>
                  </a:cubicBezTo>
                  <a:cubicBezTo>
                    <a:pt x="38" y="19"/>
                    <a:pt x="38" y="19"/>
                    <a:pt x="38" y="19"/>
                  </a:cubicBezTo>
                  <a:cubicBezTo>
                    <a:pt x="0" y="341"/>
                    <a:pt x="0" y="341"/>
                    <a:pt x="0" y="341"/>
                  </a:cubicBezTo>
                  <a:cubicBezTo>
                    <a:pt x="634" y="341"/>
                    <a:pt x="634" y="341"/>
                    <a:pt x="634" y="341"/>
                  </a:cubicBezTo>
                  <a:cubicBezTo>
                    <a:pt x="662" y="91"/>
                    <a:pt x="662" y="91"/>
                    <a:pt x="662" y="91"/>
                  </a:cubicBezTo>
                </a:path>
              </a:pathLst>
            </a:custGeom>
            <a:solidFill>
              <a:srgbClr val="FFD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9" name="Freeform 68"/>
            <p:cNvSpPr>
              <a:spLocks noEditPoints="1"/>
            </p:cNvSpPr>
            <p:nvPr/>
          </p:nvSpPr>
          <p:spPr bwMode="auto">
            <a:xfrm>
              <a:off x="639912" y="2794348"/>
              <a:ext cx="2413000" cy="1176338"/>
            </a:xfrm>
            <a:custGeom>
              <a:avLst/>
              <a:gdLst>
                <a:gd name="T0" fmla="*/ 486 w 568"/>
                <a:gd name="T1" fmla="*/ 221 h 277"/>
                <a:gd name="T2" fmla="*/ 468 w 568"/>
                <a:gd name="T3" fmla="*/ 277 h 277"/>
                <a:gd name="T4" fmla="*/ 460 w 568"/>
                <a:gd name="T5" fmla="*/ 273 h 277"/>
                <a:gd name="T6" fmla="*/ 568 w 568"/>
                <a:gd name="T7" fmla="*/ 277 h 277"/>
                <a:gd name="T8" fmla="*/ 565 w 568"/>
                <a:gd name="T9" fmla="*/ 277 h 277"/>
                <a:gd name="T10" fmla="*/ 514 w 568"/>
                <a:gd name="T11" fmla="*/ 277 h 277"/>
                <a:gd name="T12" fmla="*/ 512 w 568"/>
                <a:gd name="T13" fmla="*/ 272 h 277"/>
                <a:gd name="T14" fmla="*/ 533 w 568"/>
                <a:gd name="T15" fmla="*/ 202 h 277"/>
                <a:gd name="T16" fmla="*/ 523 w 568"/>
                <a:gd name="T17" fmla="*/ 186 h 277"/>
                <a:gd name="T18" fmla="*/ 502 w 568"/>
                <a:gd name="T19" fmla="*/ 277 h 277"/>
                <a:gd name="T20" fmla="*/ 500 w 568"/>
                <a:gd name="T21" fmla="*/ 172 h 277"/>
                <a:gd name="T22" fmla="*/ 467 w 568"/>
                <a:gd name="T23" fmla="*/ 95 h 277"/>
                <a:gd name="T24" fmla="*/ 450 w 568"/>
                <a:gd name="T25" fmla="*/ 98 h 277"/>
                <a:gd name="T26" fmla="*/ 455 w 568"/>
                <a:gd name="T27" fmla="*/ 112 h 277"/>
                <a:gd name="T28" fmla="*/ 471 w 568"/>
                <a:gd name="T29" fmla="*/ 103 h 277"/>
                <a:gd name="T30" fmla="*/ 488 w 568"/>
                <a:gd name="T31" fmla="*/ 76 h 277"/>
                <a:gd name="T32" fmla="*/ 497 w 568"/>
                <a:gd name="T33" fmla="*/ 68 h 277"/>
                <a:gd name="T34" fmla="*/ 494 w 568"/>
                <a:gd name="T35" fmla="*/ 116 h 277"/>
                <a:gd name="T36" fmla="*/ 522 w 568"/>
                <a:gd name="T37" fmla="*/ 135 h 277"/>
                <a:gd name="T38" fmla="*/ 525 w 568"/>
                <a:gd name="T39" fmla="*/ 95 h 277"/>
                <a:gd name="T40" fmla="*/ 370 w 568"/>
                <a:gd name="T41" fmla="*/ 24 h 277"/>
                <a:gd name="T42" fmla="*/ 311 w 568"/>
                <a:gd name="T43" fmla="*/ 88 h 277"/>
                <a:gd name="T44" fmla="*/ 251 w 568"/>
                <a:gd name="T45" fmla="*/ 115 h 277"/>
                <a:gd name="T46" fmla="*/ 202 w 568"/>
                <a:gd name="T47" fmla="*/ 32 h 277"/>
                <a:gd name="T48" fmla="*/ 205 w 568"/>
                <a:gd name="T49" fmla="*/ 100 h 277"/>
                <a:gd name="T50" fmla="*/ 287 w 568"/>
                <a:gd name="T51" fmla="*/ 133 h 277"/>
                <a:gd name="T52" fmla="*/ 373 w 568"/>
                <a:gd name="T53" fmla="*/ 57 h 277"/>
                <a:gd name="T54" fmla="*/ 419 w 568"/>
                <a:gd name="T55" fmla="*/ 106 h 277"/>
                <a:gd name="T56" fmla="*/ 442 w 568"/>
                <a:gd name="T57" fmla="*/ 97 h 277"/>
                <a:gd name="T58" fmla="*/ 415 w 568"/>
                <a:gd name="T59" fmla="*/ 69 h 277"/>
                <a:gd name="T60" fmla="*/ 370 w 568"/>
                <a:gd name="T61" fmla="*/ 24 h 277"/>
                <a:gd name="T62" fmla="*/ 145 w 568"/>
                <a:gd name="T63" fmla="*/ 8 h 277"/>
                <a:gd name="T64" fmla="*/ 105 w 568"/>
                <a:gd name="T65" fmla="*/ 70 h 277"/>
                <a:gd name="T66" fmla="*/ 78 w 568"/>
                <a:gd name="T67" fmla="*/ 66 h 277"/>
                <a:gd name="T68" fmla="*/ 50 w 568"/>
                <a:gd name="T69" fmla="*/ 18 h 277"/>
                <a:gd name="T70" fmla="*/ 37 w 568"/>
                <a:gd name="T71" fmla="*/ 12 h 277"/>
                <a:gd name="T72" fmla="*/ 2 w 568"/>
                <a:gd name="T73" fmla="*/ 98 h 277"/>
                <a:gd name="T74" fmla="*/ 22 w 568"/>
                <a:gd name="T75" fmla="*/ 76 h 277"/>
                <a:gd name="T76" fmla="*/ 44 w 568"/>
                <a:gd name="T77" fmla="*/ 43 h 277"/>
                <a:gd name="T78" fmla="*/ 105 w 568"/>
                <a:gd name="T79" fmla="*/ 108 h 277"/>
                <a:gd name="T80" fmla="*/ 155 w 568"/>
                <a:gd name="T81" fmla="*/ 3 h 277"/>
                <a:gd name="T82" fmla="*/ 164 w 568"/>
                <a:gd name="T83" fmla="*/ 1 h 277"/>
                <a:gd name="T84" fmla="*/ 163 w 568"/>
                <a:gd name="T85" fmla="*/ 40 h 277"/>
                <a:gd name="T86" fmla="*/ 196 w 568"/>
                <a:gd name="T87" fmla="*/ 18 h 277"/>
                <a:gd name="T88" fmla="*/ 168 w 568"/>
                <a:gd name="T89"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68" h="277">
                  <a:moveTo>
                    <a:pt x="500" y="172"/>
                  </a:moveTo>
                  <a:cubicBezTo>
                    <a:pt x="500" y="189"/>
                    <a:pt x="495" y="204"/>
                    <a:pt x="486" y="221"/>
                  </a:cubicBezTo>
                  <a:cubicBezTo>
                    <a:pt x="481" y="230"/>
                    <a:pt x="476" y="239"/>
                    <a:pt x="472" y="248"/>
                  </a:cubicBezTo>
                  <a:cubicBezTo>
                    <a:pt x="468" y="277"/>
                    <a:pt x="468" y="277"/>
                    <a:pt x="468" y="277"/>
                  </a:cubicBezTo>
                  <a:cubicBezTo>
                    <a:pt x="460" y="277"/>
                    <a:pt x="460" y="277"/>
                    <a:pt x="460" y="277"/>
                  </a:cubicBezTo>
                  <a:cubicBezTo>
                    <a:pt x="460" y="273"/>
                    <a:pt x="460" y="273"/>
                    <a:pt x="460" y="273"/>
                  </a:cubicBezTo>
                  <a:cubicBezTo>
                    <a:pt x="460" y="275"/>
                    <a:pt x="459" y="276"/>
                    <a:pt x="459" y="277"/>
                  </a:cubicBezTo>
                  <a:cubicBezTo>
                    <a:pt x="568" y="277"/>
                    <a:pt x="568" y="277"/>
                    <a:pt x="568" y="277"/>
                  </a:cubicBezTo>
                  <a:cubicBezTo>
                    <a:pt x="565" y="277"/>
                    <a:pt x="565" y="277"/>
                    <a:pt x="565" y="277"/>
                  </a:cubicBezTo>
                  <a:cubicBezTo>
                    <a:pt x="565" y="277"/>
                    <a:pt x="565" y="277"/>
                    <a:pt x="565" y="277"/>
                  </a:cubicBezTo>
                  <a:cubicBezTo>
                    <a:pt x="514" y="277"/>
                    <a:pt x="514" y="277"/>
                    <a:pt x="514" y="277"/>
                  </a:cubicBezTo>
                  <a:cubicBezTo>
                    <a:pt x="514" y="277"/>
                    <a:pt x="514" y="277"/>
                    <a:pt x="514" y="277"/>
                  </a:cubicBezTo>
                  <a:cubicBezTo>
                    <a:pt x="511" y="277"/>
                    <a:pt x="511" y="277"/>
                    <a:pt x="511" y="277"/>
                  </a:cubicBezTo>
                  <a:cubicBezTo>
                    <a:pt x="511" y="276"/>
                    <a:pt x="512" y="274"/>
                    <a:pt x="512" y="272"/>
                  </a:cubicBezTo>
                  <a:cubicBezTo>
                    <a:pt x="514" y="249"/>
                    <a:pt x="521" y="227"/>
                    <a:pt x="531" y="207"/>
                  </a:cubicBezTo>
                  <a:cubicBezTo>
                    <a:pt x="531" y="205"/>
                    <a:pt x="532" y="203"/>
                    <a:pt x="533" y="202"/>
                  </a:cubicBezTo>
                  <a:cubicBezTo>
                    <a:pt x="531" y="197"/>
                    <a:pt x="530" y="193"/>
                    <a:pt x="529" y="189"/>
                  </a:cubicBezTo>
                  <a:cubicBezTo>
                    <a:pt x="527" y="188"/>
                    <a:pt x="525" y="187"/>
                    <a:pt x="523" y="186"/>
                  </a:cubicBezTo>
                  <a:cubicBezTo>
                    <a:pt x="510" y="277"/>
                    <a:pt x="510" y="277"/>
                    <a:pt x="510" y="277"/>
                  </a:cubicBezTo>
                  <a:cubicBezTo>
                    <a:pt x="502" y="277"/>
                    <a:pt x="502" y="277"/>
                    <a:pt x="502" y="277"/>
                  </a:cubicBezTo>
                  <a:cubicBezTo>
                    <a:pt x="516" y="181"/>
                    <a:pt x="516" y="181"/>
                    <a:pt x="516" y="181"/>
                  </a:cubicBezTo>
                  <a:cubicBezTo>
                    <a:pt x="511" y="178"/>
                    <a:pt x="505" y="175"/>
                    <a:pt x="500" y="172"/>
                  </a:cubicBezTo>
                  <a:moveTo>
                    <a:pt x="488" y="76"/>
                  </a:moveTo>
                  <a:cubicBezTo>
                    <a:pt x="482" y="84"/>
                    <a:pt x="476" y="91"/>
                    <a:pt x="467" y="95"/>
                  </a:cubicBezTo>
                  <a:cubicBezTo>
                    <a:pt x="462" y="97"/>
                    <a:pt x="456" y="98"/>
                    <a:pt x="451" y="98"/>
                  </a:cubicBezTo>
                  <a:cubicBezTo>
                    <a:pt x="450" y="98"/>
                    <a:pt x="450" y="98"/>
                    <a:pt x="450" y="98"/>
                  </a:cubicBezTo>
                  <a:cubicBezTo>
                    <a:pt x="448" y="113"/>
                    <a:pt x="448" y="113"/>
                    <a:pt x="448" y="113"/>
                  </a:cubicBezTo>
                  <a:cubicBezTo>
                    <a:pt x="450" y="113"/>
                    <a:pt x="452" y="113"/>
                    <a:pt x="455" y="112"/>
                  </a:cubicBezTo>
                  <a:cubicBezTo>
                    <a:pt x="461" y="106"/>
                    <a:pt x="465" y="104"/>
                    <a:pt x="469" y="103"/>
                  </a:cubicBezTo>
                  <a:cubicBezTo>
                    <a:pt x="470" y="103"/>
                    <a:pt x="470" y="103"/>
                    <a:pt x="471" y="103"/>
                  </a:cubicBezTo>
                  <a:cubicBezTo>
                    <a:pt x="474" y="103"/>
                    <a:pt x="478" y="105"/>
                    <a:pt x="483" y="108"/>
                  </a:cubicBezTo>
                  <a:cubicBezTo>
                    <a:pt x="488" y="76"/>
                    <a:pt x="488" y="76"/>
                    <a:pt x="488" y="76"/>
                  </a:cubicBezTo>
                  <a:moveTo>
                    <a:pt x="501" y="67"/>
                  </a:moveTo>
                  <a:cubicBezTo>
                    <a:pt x="499" y="67"/>
                    <a:pt x="498" y="67"/>
                    <a:pt x="497" y="68"/>
                  </a:cubicBezTo>
                  <a:cubicBezTo>
                    <a:pt x="490" y="114"/>
                    <a:pt x="490" y="114"/>
                    <a:pt x="490" y="114"/>
                  </a:cubicBezTo>
                  <a:cubicBezTo>
                    <a:pt x="491" y="114"/>
                    <a:pt x="493" y="115"/>
                    <a:pt x="494" y="116"/>
                  </a:cubicBezTo>
                  <a:cubicBezTo>
                    <a:pt x="500" y="120"/>
                    <a:pt x="507" y="125"/>
                    <a:pt x="516" y="131"/>
                  </a:cubicBezTo>
                  <a:cubicBezTo>
                    <a:pt x="518" y="132"/>
                    <a:pt x="520" y="133"/>
                    <a:pt x="522" y="135"/>
                  </a:cubicBezTo>
                  <a:cubicBezTo>
                    <a:pt x="527" y="102"/>
                    <a:pt x="527" y="102"/>
                    <a:pt x="527" y="102"/>
                  </a:cubicBezTo>
                  <a:cubicBezTo>
                    <a:pt x="526" y="100"/>
                    <a:pt x="526" y="97"/>
                    <a:pt x="525" y="95"/>
                  </a:cubicBezTo>
                  <a:cubicBezTo>
                    <a:pt x="523" y="86"/>
                    <a:pt x="512" y="67"/>
                    <a:pt x="501" y="67"/>
                  </a:cubicBezTo>
                  <a:moveTo>
                    <a:pt x="370" y="24"/>
                  </a:moveTo>
                  <a:cubicBezTo>
                    <a:pt x="355" y="24"/>
                    <a:pt x="340" y="33"/>
                    <a:pt x="332" y="46"/>
                  </a:cubicBezTo>
                  <a:cubicBezTo>
                    <a:pt x="324" y="59"/>
                    <a:pt x="321" y="75"/>
                    <a:pt x="311" y="88"/>
                  </a:cubicBezTo>
                  <a:cubicBezTo>
                    <a:pt x="301" y="101"/>
                    <a:pt x="283" y="118"/>
                    <a:pt x="264" y="118"/>
                  </a:cubicBezTo>
                  <a:cubicBezTo>
                    <a:pt x="260" y="118"/>
                    <a:pt x="256" y="117"/>
                    <a:pt x="251" y="115"/>
                  </a:cubicBezTo>
                  <a:cubicBezTo>
                    <a:pt x="230" y="105"/>
                    <a:pt x="219" y="79"/>
                    <a:pt x="211" y="58"/>
                  </a:cubicBezTo>
                  <a:cubicBezTo>
                    <a:pt x="208" y="49"/>
                    <a:pt x="205" y="40"/>
                    <a:pt x="202" y="32"/>
                  </a:cubicBezTo>
                  <a:cubicBezTo>
                    <a:pt x="196" y="79"/>
                    <a:pt x="196" y="79"/>
                    <a:pt x="196" y="79"/>
                  </a:cubicBezTo>
                  <a:cubicBezTo>
                    <a:pt x="199" y="87"/>
                    <a:pt x="202" y="95"/>
                    <a:pt x="205" y="100"/>
                  </a:cubicBezTo>
                  <a:cubicBezTo>
                    <a:pt x="218" y="123"/>
                    <a:pt x="238" y="139"/>
                    <a:pt x="262" y="139"/>
                  </a:cubicBezTo>
                  <a:cubicBezTo>
                    <a:pt x="270" y="139"/>
                    <a:pt x="278" y="137"/>
                    <a:pt x="287" y="133"/>
                  </a:cubicBezTo>
                  <a:cubicBezTo>
                    <a:pt x="318" y="118"/>
                    <a:pt x="318" y="78"/>
                    <a:pt x="347" y="63"/>
                  </a:cubicBezTo>
                  <a:cubicBezTo>
                    <a:pt x="354" y="59"/>
                    <a:pt x="363" y="57"/>
                    <a:pt x="373" y="57"/>
                  </a:cubicBezTo>
                  <a:cubicBezTo>
                    <a:pt x="380" y="57"/>
                    <a:pt x="388" y="59"/>
                    <a:pt x="394" y="63"/>
                  </a:cubicBezTo>
                  <a:cubicBezTo>
                    <a:pt x="408" y="73"/>
                    <a:pt x="405" y="95"/>
                    <a:pt x="419" y="106"/>
                  </a:cubicBezTo>
                  <a:cubicBezTo>
                    <a:pt x="426" y="112"/>
                    <a:pt x="433" y="113"/>
                    <a:pt x="440" y="114"/>
                  </a:cubicBezTo>
                  <a:cubicBezTo>
                    <a:pt x="442" y="97"/>
                    <a:pt x="442" y="97"/>
                    <a:pt x="442" y="97"/>
                  </a:cubicBezTo>
                  <a:cubicBezTo>
                    <a:pt x="439" y="96"/>
                    <a:pt x="436" y="95"/>
                    <a:pt x="433" y="94"/>
                  </a:cubicBezTo>
                  <a:cubicBezTo>
                    <a:pt x="423" y="88"/>
                    <a:pt x="419" y="79"/>
                    <a:pt x="415" y="69"/>
                  </a:cubicBezTo>
                  <a:cubicBezTo>
                    <a:pt x="410" y="56"/>
                    <a:pt x="403" y="41"/>
                    <a:pt x="392" y="32"/>
                  </a:cubicBezTo>
                  <a:cubicBezTo>
                    <a:pt x="385" y="27"/>
                    <a:pt x="378" y="24"/>
                    <a:pt x="370" y="24"/>
                  </a:cubicBezTo>
                  <a:moveTo>
                    <a:pt x="155" y="3"/>
                  </a:moveTo>
                  <a:cubicBezTo>
                    <a:pt x="152" y="4"/>
                    <a:pt x="148" y="6"/>
                    <a:pt x="145" y="8"/>
                  </a:cubicBezTo>
                  <a:cubicBezTo>
                    <a:pt x="130" y="19"/>
                    <a:pt x="133" y="35"/>
                    <a:pt x="124" y="49"/>
                  </a:cubicBezTo>
                  <a:cubicBezTo>
                    <a:pt x="119" y="57"/>
                    <a:pt x="113" y="65"/>
                    <a:pt x="105" y="70"/>
                  </a:cubicBezTo>
                  <a:cubicBezTo>
                    <a:pt x="101" y="72"/>
                    <a:pt x="97" y="74"/>
                    <a:pt x="93" y="74"/>
                  </a:cubicBezTo>
                  <a:cubicBezTo>
                    <a:pt x="87" y="74"/>
                    <a:pt x="82" y="71"/>
                    <a:pt x="78" y="66"/>
                  </a:cubicBezTo>
                  <a:cubicBezTo>
                    <a:pt x="71" y="57"/>
                    <a:pt x="63" y="29"/>
                    <a:pt x="52" y="18"/>
                  </a:cubicBezTo>
                  <a:cubicBezTo>
                    <a:pt x="51" y="18"/>
                    <a:pt x="51" y="18"/>
                    <a:pt x="50" y="18"/>
                  </a:cubicBezTo>
                  <a:cubicBezTo>
                    <a:pt x="49" y="18"/>
                    <a:pt x="49" y="18"/>
                    <a:pt x="48" y="18"/>
                  </a:cubicBezTo>
                  <a:cubicBezTo>
                    <a:pt x="43" y="18"/>
                    <a:pt x="40" y="16"/>
                    <a:pt x="37" y="12"/>
                  </a:cubicBezTo>
                  <a:cubicBezTo>
                    <a:pt x="35" y="13"/>
                    <a:pt x="33" y="14"/>
                    <a:pt x="30" y="16"/>
                  </a:cubicBezTo>
                  <a:cubicBezTo>
                    <a:pt x="4" y="36"/>
                    <a:pt x="10" y="70"/>
                    <a:pt x="2" y="98"/>
                  </a:cubicBezTo>
                  <a:cubicBezTo>
                    <a:pt x="1" y="102"/>
                    <a:pt x="0" y="106"/>
                    <a:pt x="0" y="109"/>
                  </a:cubicBezTo>
                  <a:cubicBezTo>
                    <a:pt x="17" y="108"/>
                    <a:pt x="20" y="92"/>
                    <a:pt x="22" y="76"/>
                  </a:cubicBezTo>
                  <a:cubicBezTo>
                    <a:pt x="24" y="60"/>
                    <a:pt x="25" y="43"/>
                    <a:pt x="42" y="43"/>
                  </a:cubicBezTo>
                  <a:cubicBezTo>
                    <a:pt x="43" y="43"/>
                    <a:pt x="43" y="43"/>
                    <a:pt x="44" y="43"/>
                  </a:cubicBezTo>
                  <a:cubicBezTo>
                    <a:pt x="76" y="46"/>
                    <a:pt x="64" y="108"/>
                    <a:pt x="103" y="108"/>
                  </a:cubicBezTo>
                  <a:cubicBezTo>
                    <a:pt x="104" y="108"/>
                    <a:pt x="104" y="108"/>
                    <a:pt x="105" y="108"/>
                  </a:cubicBezTo>
                  <a:cubicBezTo>
                    <a:pt x="140" y="106"/>
                    <a:pt x="122" y="57"/>
                    <a:pt x="150" y="43"/>
                  </a:cubicBezTo>
                  <a:cubicBezTo>
                    <a:pt x="155" y="3"/>
                    <a:pt x="155" y="3"/>
                    <a:pt x="155" y="3"/>
                  </a:cubicBezTo>
                  <a:moveTo>
                    <a:pt x="168" y="0"/>
                  </a:moveTo>
                  <a:cubicBezTo>
                    <a:pt x="167" y="0"/>
                    <a:pt x="165" y="0"/>
                    <a:pt x="164" y="1"/>
                  </a:cubicBezTo>
                  <a:cubicBezTo>
                    <a:pt x="158" y="40"/>
                    <a:pt x="158" y="40"/>
                    <a:pt x="158" y="40"/>
                  </a:cubicBezTo>
                  <a:cubicBezTo>
                    <a:pt x="160" y="40"/>
                    <a:pt x="161" y="40"/>
                    <a:pt x="163" y="40"/>
                  </a:cubicBezTo>
                  <a:cubicBezTo>
                    <a:pt x="176" y="40"/>
                    <a:pt x="183" y="51"/>
                    <a:pt x="190" y="64"/>
                  </a:cubicBezTo>
                  <a:cubicBezTo>
                    <a:pt x="196" y="18"/>
                    <a:pt x="196" y="18"/>
                    <a:pt x="196" y="18"/>
                  </a:cubicBezTo>
                  <a:cubicBezTo>
                    <a:pt x="195" y="17"/>
                    <a:pt x="195" y="16"/>
                    <a:pt x="194" y="14"/>
                  </a:cubicBezTo>
                  <a:cubicBezTo>
                    <a:pt x="188" y="5"/>
                    <a:pt x="178" y="0"/>
                    <a:pt x="168" y="0"/>
                  </a:cubicBezTo>
                </a:path>
              </a:pathLst>
            </a:custGeom>
            <a:solidFill>
              <a:srgbClr val="FFB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0" name="Freeform 69"/>
            <p:cNvSpPr>
              <a:spLocks/>
            </p:cNvSpPr>
            <p:nvPr/>
          </p:nvSpPr>
          <p:spPr bwMode="auto">
            <a:xfrm>
              <a:off x="3164037" y="291658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1" name="Freeform 70"/>
            <p:cNvSpPr>
              <a:spLocks/>
            </p:cNvSpPr>
            <p:nvPr/>
          </p:nvSpPr>
          <p:spPr bwMode="auto">
            <a:xfrm>
              <a:off x="520850" y="2602260"/>
              <a:ext cx="12700" cy="12700"/>
            </a:xfrm>
            <a:custGeom>
              <a:avLst/>
              <a:gdLst>
                <a:gd name="T0" fmla="*/ 0 w 3"/>
                <a:gd name="T1" fmla="*/ 3 h 3"/>
                <a:gd name="T2" fmla="*/ 1 w 3"/>
                <a:gd name="T3" fmla="*/ 3 h 3"/>
                <a:gd name="T4" fmla="*/ 2 w 3"/>
                <a:gd name="T5" fmla="*/ 2 h 3"/>
                <a:gd name="T6" fmla="*/ 3 w 3"/>
                <a:gd name="T7" fmla="*/ 0 h 3"/>
                <a:gd name="T8" fmla="*/ 0 w 3"/>
                <a:gd name="T9" fmla="*/ 3 h 3"/>
              </a:gdLst>
              <a:ahLst/>
              <a:cxnLst>
                <a:cxn ang="0">
                  <a:pos x="T0" y="T1"/>
                </a:cxn>
                <a:cxn ang="0">
                  <a:pos x="T2" y="T3"/>
                </a:cxn>
                <a:cxn ang="0">
                  <a:pos x="T4" y="T5"/>
                </a:cxn>
                <a:cxn ang="0">
                  <a:pos x="T6" y="T7"/>
                </a:cxn>
                <a:cxn ang="0">
                  <a:pos x="T8" y="T9"/>
                </a:cxn>
              </a:cxnLst>
              <a:rect l="0" t="0" r="r" b="b"/>
              <a:pathLst>
                <a:path w="3" h="3">
                  <a:moveTo>
                    <a:pt x="0" y="3"/>
                  </a:moveTo>
                  <a:cubicBezTo>
                    <a:pt x="1" y="3"/>
                    <a:pt x="1" y="3"/>
                    <a:pt x="1" y="3"/>
                  </a:cubicBezTo>
                  <a:cubicBezTo>
                    <a:pt x="1" y="3"/>
                    <a:pt x="2" y="3"/>
                    <a:pt x="2" y="2"/>
                  </a:cubicBezTo>
                  <a:cubicBezTo>
                    <a:pt x="2" y="2"/>
                    <a:pt x="3" y="1"/>
                    <a:pt x="3" y="0"/>
                  </a:cubicBezTo>
                  <a:cubicBezTo>
                    <a:pt x="2" y="1"/>
                    <a:pt x="1" y="2"/>
                    <a:pt x="0"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2" name="Freeform 71"/>
            <p:cNvSpPr>
              <a:spLocks/>
            </p:cNvSpPr>
            <p:nvPr/>
          </p:nvSpPr>
          <p:spPr bwMode="auto">
            <a:xfrm>
              <a:off x="3164037" y="2916585"/>
              <a:ext cx="0" cy="4763"/>
            </a:xfrm>
            <a:custGeom>
              <a:avLst/>
              <a:gdLst>
                <a:gd name="T0" fmla="*/ 3 h 3"/>
                <a:gd name="T1" fmla="*/ 0 h 3"/>
                <a:gd name="T2" fmla="*/ 3 h 3"/>
              </a:gdLst>
              <a:ahLst/>
              <a:cxnLst>
                <a:cxn ang="0">
                  <a:pos x="0" y="T0"/>
                </a:cxn>
                <a:cxn ang="0">
                  <a:pos x="0" y="T1"/>
                </a:cxn>
                <a:cxn ang="0">
                  <a:pos x="0" y="T2"/>
                </a:cxn>
              </a:cxnLst>
              <a:rect l="0" t="0" r="r" b="b"/>
              <a:pathLst>
                <a:path h="3">
                  <a:moveTo>
                    <a:pt x="0" y="3"/>
                  </a:moveTo>
                  <a:lnTo>
                    <a:pt x="0" y="0"/>
                  </a:lnTo>
                  <a:lnTo>
                    <a:pt x="0" y="3"/>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3" name="Freeform 72"/>
            <p:cNvSpPr>
              <a:spLocks/>
            </p:cNvSpPr>
            <p:nvPr/>
          </p:nvSpPr>
          <p:spPr bwMode="auto">
            <a:xfrm>
              <a:off x="512912" y="2589560"/>
              <a:ext cx="3175"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4" name="Freeform 73"/>
            <p:cNvSpPr>
              <a:spLocks/>
            </p:cNvSpPr>
            <p:nvPr/>
          </p:nvSpPr>
          <p:spPr bwMode="auto">
            <a:xfrm>
              <a:off x="350987" y="2530823"/>
              <a:ext cx="2828925" cy="1439863"/>
            </a:xfrm>
            <a:custGeom>
              <a:avLst/>
              <a:gdLst>
                <a:gd name="T0" fmla="*/ 39 w 666"/>
                <a:gd name="T1" fmla="*/ 52 h 339"/>
                <a:gd name="T2" fmla="*/ 42 w 666"/>
                <a:gd name="T3" fmla="*/ 19 h 339"/>
                <a:gd name="T4" fmla="*/ 41 w 666"/>
                <a:gd name="T5" fmla="*/ 20 h 339"/>
                <a:gd name="T6" fmla="*/ 40 w 666"/>
                <a:gd name="T7" fmla="*/ 20 h 339"/>
                <a:gd name="T8" fmla="*/ 43 w 666"/>
                <a:gd name="T9" fmla="*/ 17 h 339"/>
                <a:gd name="T10" fmla="*/ 42 w 666"/>
                <a:gd name="T11" fmla="*/ 19 h 339"/>
                <a:gd name="T12" fmla="*/ 43 w 666"/>
                <a:gd name="T13" fmla="*/ 18 h 339"/>
                <a:gd name="T14" fmla="*/ 76 w 666"/>
                <a:gd name="T15" fmla="*/ 8 h 339"/>
                <a:gd name="T16" fmla="*/ 144 w 666"/>
                <a:gd name="T17" fmla="*/ 6 h 339"/>
                <a:gd name="T18" fmla="*/ 356 w 666"/>
                <a:gd name="T19" fmla="*/ 21 h 339"/>
                <a:gd name="T20" fmla="*/ 564 w 666"/>
                <a:gd name="T21" fmla="*/ 54 h 339"/>
                <a:gd name="T22" fmla="*/ 629 w 666"/>
                <a:gd name="T23" fmla="*/ 72 h 339"/>
                <a:gd name="T24" fmla="*/ 661 w 666"/>
                <a:gd name="T25" fmla="*/ 89 h 339"/>
                <a:gd name="T26" fmla="*/ 661 w 666"/>
                <a:gd name="T27" fmla="*/ 91 h 339"/>
                <a:gd name="T28" fmla="*/ 661 w 666"/>
                <a:gd name="T29" fmla="*/ 90 h 339"/>
                <a:gd name="T30" fmla="*/ 664 w 666"/>
                <a:gd name="T31" fmla="*/ 86 h 339"/>
                <a:gd name="T32" fmla="*/ 664 w 666"/>
                <a:gd name="T33" fmla="*/ 87 h 339"/>
                <a:gd name="T34" fmla="*/ 666 w 666"/>
                <a:gd name="T35" fmla="*/ 87 h 339"/>
                <a:gd name="T36" fmla="*/ 646 w 666"/>
                <a:gd name="T37" fmla="*/ 72 h 339"/>
                <a:gd name="T38" fmla="*/ 584 w 666"/>
                <a:gd name="T39" fmla="*/ 53 h 339"/>
                <a:gd name="T40" fmla="*/ 362 w 666"/>
                <a:gd name="T41" fmla="*/ 15 h 339"/>
                <a:gd name="T42" fmla="*/ 129 w 666"/>
                <a:gd name="T43" fmla="*/ 0 h 339"/>
                <a:gd name="T44" fmla="*/ 62 w 666"/>
                <a:gd name="T45" fmla="*/ 4 h 339"/>
                <a:gd name="T46" fmla="*/ 45 w 666"/>
                <a:gd name="T47" fmla="*/ 9 h 339"/>
                <a:gd name="T48" fmla="*/ 40 w 666"/>
                <a:gd name="T49" fmla="*/ 13 h 339"/>
                <a:gd name="T50" fmla="*/ 38 w 666"/>
                <a:gd name="T51" fmla="*/ 14 h 339"/>
                <a:gd name="T52" fmla="*/ 39 w 666"/>
                <a:gd name="T53" fmla="*/ 14 h 339"/>
                <a:gd name="T54" fmla="*/ 40 w 666"/>
                <a:gd name="T55" fmla="*/ 14 h 339"/>
                <a:gd name="T56" fmla="*/ 39 w 666"/>
                <a:gd name="T57" fmla="*/ 14 h 339"/>
                <a:gd name="T58" fmla="*/ 38 w 666"/>
                <a:gd name="T59" fmla="*/ 14 h 339"/>
                <a:gd name="T60" fmla="*/ 37 w 666"/>
                <a:gd name="T61" fmla="*/ 17 h 339"/>
                <a:gd name="T62" fmla="*/ 0 w 666"/>
                <a:gd name="T63" fmla="*/ 339 h 339"/>
                <a:gd name="T64" fmla="*/ 5 w 666"/>
                <a:gd name="T65" fmla="*/ 339 h 339"/>
                <a:gd name="T66" fmla="*/ 39 w 666"/>
                <a:gd name="T67" fmla="*/ 52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66" h="339">
                  <a:moveTo>
                    <a:pt x="39" y="52"/>
                  </a:moveTo>
                  <a:cubicBezTo>
                    <a:pt x="40" y="41"/>
                    <a:pt x="41" y="30"/>
                    <a:pt x="42" y="19"/>
                  </a:cubicBezTo>
                  <a:cubicBezTo>
                    <a:pt x="42" y="20"/>
                    <a:pt x="41" y="20"/>
                    <a:pt x="41" y="20"/>
                  </a:cubicBezTo>
                  <a:cubicBezTo>
                    <a:pt x="40" y="20"/>
                    <a:pt x="40" y="20"/>
                    <a:pt x="40" y="20"/>
                  </a:cubicBezTo>
                  <a:cubicBezTo>
                    <a:pt x="41" y="19"/>
                    <a:pt x="42" y="18"/>
                    <a:pt x="43" y="17"/>
                  </a:cubicBezTo>
                  <a:cubicBezTo>
                    <a:pt x="43" y="18"/>
                    <a:pt x="42" y="19"/>
                    <a:pt x="42" y="19"/>
                  </a:cubicBezTo>
                  <a:cubicBezTo>
                    <a:pt x="43" y="19"/>
                    <a:pt x="43" y="18"/>
                    <a:pt x="43" y="18"/>
                  </a:cubicBezTo>
                  <a:cubicBezTo>
                    <a:pt x="46" y="10"/>
                    <a:pt x="70" y="9"/>
                    <a:pt x="76" y="8"/>
                  </a:cubicBezTo>
                  <a:cubicBezTo>
                    <a:pt x="99" y="6"/>
                    <a:pt x="122" y="5"/>
                    <a:pt x="144" y="6"/>
                  </a:cubicBezTo>
                  <a:cubicBezTo>
                    <a:pt x="215" y="6"/>
                    <a:pt x="286" y="12"/>
                    <a:pt x="356" y="21"/>
                  </a:cubicBezTo>
                  <a:cubicBezTo>
                    <a:pt x="426" y="29"/>
                    <a:pt x="495" y="39"/>
                    <a:pt x="564" y="54"/>
                  </a:cubicBezTo>
                  <a:cubicBezTo>
                    <a:pt x="586" y="59"/>
                    <a:pt x="608" y="64"/>
                    <a:pt x="629" y="72"/>
                  </a:cubicBezTo>
                  <a:cubicBezTo>
                    <a:pt x="636" y="74"/>
                    <a:pt x="660" y="80"/>
                    <a:pt x="661" y="89"/>
                  </a:cubicBezTo>
                  <a:cubicBezTo>
                    <a:pt x="661" y="90"/>
                    <a:pt x="661" y="90"/>
                    <a:pt x="661" y="91"/>
                  </a:cubicBezTo>
                  <a:cubicBezTo>
                    <a:pt x="661" y="90"/>
                    <a:pt x="661" y="90"/>
                    <a:pt x="661" y="90"/>
                  </a:cubicBezTo>
                  <a:cubicBezTo>
                    <a:pt x="661" y="89"/>
                    <a:pt x="662" y="86"/>
                    <a:pt x="664" y="86"/>
                  </a:cubicBezTo>
                  <a:cubicBezTo>
                    <a:pt x="664" y="87"/>
                    <a:pt x="664" y="87"/>
                    <a:pt x="664" y="87"/>
                  </a:cubicBezTo>
                  <a:cubicBezTo>
                    <a:pt x="665" y="87"/>
                    <a:pt x="666" y="87"/>
                    <a:pt x="666" y="87"/>
                  </a:cubicBezTo>
                  <a:cubicBezTo>
                    <a:pt x="664" y="79"/>
                    <a:pt x="653" y="75"/>
                    <a:pt x="646" y="72"/>
                  </a:cubicBezTo>
                  <a:cubicBezTo>
                    <a:pt x="626" y="63"/>
                    <a:pt x="605" y="58"/>
                    <a:pt x="584" y="53"/>
                  </a:cubicBezTo>
                  <a:cubicBezTo>
                    <a:pt x="511" y="35"/>
                    <a:pt x="436" y="24"/>
                    <a:pt x="362" y="15"/>
                  </a:cubicBezTo>
                  <a:cubicBezTo>
                    <a:pt x="285" y="6"/>
                    <a:pt x="207" y="0"/>
                    <a:pt x="129" y="0"/>
                  </a:cubicBezTo>
                  <a:cubicBezTo>
                    <a:pt x="107" y="0"/>
                    <a:pt x="84" y="1"/>
                    <a:pt x="62" y="4"/>
                  </a:cubicBezTo>
                  <a:cubicBezTo>
                    <a:pt x="56" y="5"/>
                    <a:pt x="50" y="7"/>
                    <a:pt x="45" y="9"/>
                  </a:cubicBezTo>
                  <a:cubicBezTo>
                    <a:pt x="43" y="10"/>
                    <a:pt x="41" y="11"/>
                    <a:pt x="40" y="13"/>
                  </a:cubicBezTo>
                  <a:cubicBezTo>
                    <a:pt x="38" y="14"/>
                    <a:pt x="38" y="15"/>
                    <a:pt x="38" y="14"/>
                  </a:cubicBezTo>
                  <a:cubicBezTo>
                    <a:pt x="39" y="14"/>
                    <a:pt x="39" y="14"/>
                    <a:pt x="39" y="14"/>
                  </a:cubicBezTo>
                  <a:cubicBezTo>
                    <a:pt x="40" y="14"/>
                    <a:pt x="40" y="14"/>
                    <a:pt x="40" y="14"/>
                  </a:cubicBezTo>
                  <a:cubicBezTo>
                    <a:pt x="39" y="14"/>
                    <a:pt x="39" y="14"/>
                    <a:pt x="39" y="14"/>
                  </a:cubicBezTo>
                  <a:cubicBezTo>
                    <a:pt x="38" y="14"/>
                    <a:pt x="38" y="14"/>
                    <a:pt x="38" y="14"/>
                  </a:cubicBezTo>
                  <a:cubicBezTo>
                    <a:pt x="38" y="15"/>
                    <a:pt x="37" y="16"/>
                    <a:pt x="37" y="17"/>
                  </a:cubicBezTo>
                  <a:cubicBezTo>
                    <a:pt x="24" y="125"/>
                    <a:pt x="12" y="232"/>
                    <a:pt x="0" y="339"/>
                  </a:cubicBezTo>
                  <a:cubicBezTo>
                    <a:pt x="5" y="339"/>
                    <a:pt x="5" y="339"/>
                    <a:pt x="5" y="339"/>
                  </a:cubicBezTo>
                  <a:cubicBezTo>
                    <a:pt x="16" y="244"/>
                    <a:pt x="27" y="148"/>
                    <a:pt x="39" y="5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5" name="Freeform 74"/>
            <p:cNvSpPr>
              <a:spLocks/>
            </p:cNvSpPr>
            <p:nvPr/>
          </p:nvSpPr>
          <p:spPr bwMode="auto">
            <a:xfrm>
              <a:off x="3159275" y="2895948"/>
              <a:ext cx="25400" cy="25400"/>
            </a:xfrm>
            <a:custGeom>
              <a:avLst/>
              <a:gdLst>
                <a:gd name="T0" fmla="*/ 3 w 6"/>
                <a:gd name="T1" fmla="*/ 0 h 6"/>
                <a:gd name="T2" fmla="*/ 0 w 6"/>
                <a:gd name="T3" fmla="*/ 4 h 6"/>
                <a:gd name="T4" fmla="*/ 1 w 6"/>
                <a:gd name="T5" fmla="*/ 3 h 6"/>
                <a:gd name="T6" fmla="*/ 3 w 6"/>
                <a:gd name="T7" fmla="*/ 6 h 6"/>
                <a:gd name="T8" fmla="*/ 6 w 6"/>
                <a:gd name="T9" fmla="*/ 3 h 6"/>
                <a:gd name="T10" fmla="*/ 5 w 6"/>
                <a:gd name="T11" fmla="*/ 1 h 6"/>
                <a:gd name="T12" fmla="*/ 3 w 6"/>
                <a:gd name="T13" fmla="*/ 1 h 6"/>
                <a:gd name="T14" fmla="*/ 3 w 6"/>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3" y="0"/>
                  </a:moveTo>
                  <a:cubicBezTo>
                    <a:pt x="1" y="0"/>
                    <a:pt x="0" y="3"/>
                    <a:pt x="0" y="4"/>
                  </a:cubicBezTo>
                  <a:cubicBezTo>
                    <a:pt x="1" y="3"/>
                    <a:pt x="1" y="3"/>
                    <a:pt x="1" y="3"/>
                  </a:cubicBezTo>
                  <a:cubicBezTo>
                    <a:pt x="1" y="4"/>
                    <a:pt x="2" y="5"/>
                    <a:pt x="3" y="6"/>
                  </a:cubicBezTo>
                  <a:cubicBezTo>
                    <a:pt x="5" y="6"/>
                    <a:pt x="6" y="5"/>
                    <a:pt x="6" y="3"/>
                  </a:cubicBezTo>
                  <a:cubicBezTo>
                    <a:pt x="6" y="3"/>
                    <a:pt x="6" y="2"/>
                    <a:pt x="5" y="1"/>
                  </a:cubicBezTo>
                  <a:cubicBezTo>
                    <a:pt x="5" y="1"/>
                    <a:pt x="4" y="1"/>
                    <a:pt x="3" y="1"/>
                  </a:cubicBezTo>
                  <a:lnTo>
                    <a:pt x="3"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6" name="Freeform 75"/>
            <p:cNvSpPr>
              <a:spLocks/>
            </p:cNvSpPr>
            <p:nvPr/>
          </p:nvSpPr>
          <p:spPr bwMode="auto">
            <a:xfrm>
              <a:off x="3040212" y="2900710"/>
              <a:ext cx="144462" cy="1069975"/>
            </a:xfrm>
            <a:custGeom>
              <a:avLst/>
              <a:gdLst>
                <a:gd name="T0" fmla="*/ 31 w 34"/>
                <a:gd name="T1" fmla="*/ 5 h 252"/>
                <a:gd name="T2" fmla="*/ 31 w 34"/>
                <a:gd name="T3" fmla="*/ 5 h 252"/>
                <a:gd name="T4" fmla="*/ 31 w 34"/>
                <a:gd name="T5" fmla="*/ 5 h 252"/>
                <a:gd name="T6" fmla="*/ 29 w 34"/>
                <a:gd name="T7" fmla="*/ 5 h 252"/>
                <a:gd name="T8" fmla="*/ 29 w 34"/>
                <a:gd name="T9" fmla="*/ 4 h 252"/>
                <a:gd name="T10" fmla="*/ 29 w 34"/>
                <a:gd name="T11" fmla="*/ 4 h 252"/>
                <a:gd name="T12" fmla="*/ 28 w 34"/>
                <a:gd name="T13" fmla="*/ 4 h 252"/>
                <a:gd name="T14" fmla="*/ 0 w 34"/>
                <a:gd name="T15" fmla="*/ 252 h 252"/>
                <a:gd name="T16" fmla="*/ 5 w 34"/>
                <a:gd name="T17" fmla="*/ 252 h 252"/>
                <a:gd name="T18" fmla="*/ 30 w 34"/>
                <a:gd name="T19" fmla="*/ 38 h 252"/>
                <a:gd name="T20" fmla="*/ 34 w 34"/>
                <a:gd name="T21" fmla="*/ 2 h 252"/>
                <a:gd name="T22" fmla="*/ 33 w 34"/>
                <a:gd name="T23" fmla="*/ 0 h 252"/>
                <a:gd name="T24" fmla="*/ 34 w 34"/>
                <a:gd name="T25" fmla="*/ 2 h 252"/>
                <a:gd name="T26" fmla="*/ 31 w 34"/>
                <a:gd name="T27" fmla="*/ 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252">
                  <a:moveTo>
                    <a:pt x="31" y="5"/>
                  </a:moveTo>
                  <a:cubicBezTo>
                    <a:pt x="31" y="5"/>
                    <a:pt x="31" y="5"/>
                    <a:pt x="31" y="5"/>
                  </a:cubicBezTo>
                  <a:cubicBezTo>
                    <a:pt x="31" y="5"/>
                    <a:pt x="31" y="5"/>
                    <a:pt x="31" y="5"/>
                  </a:cubicBezTo>
                  <a:cubicBezTo>
                    <a:pt x="30" y="5"/>
                    <a:pt x="30" y="5"/>
                    <a:pt x="29" y="5"/>
                  </a:cubicBezTo>
                  <a:cubicBezTo>
                    <a:pt x="29" y="4"/>
                    <a:pt x="29" y="4"/>
                    <a:pt x="29" y="4"/>
                  </a:cubicBezTo>
                  <a:cubicBezTo>
                    <a:pt x="29" y="4"/>
                    <a:pt x="29" y="4"/>
                    <a:pt x="29" y="4"/>
                  </a:cubicBezTo>
                  <a:cubicBezTo>
                    <a:pt x="28" y="4"/>
                    <a:pt x="28" y="4"/>
                    <a:pt x="28" y="4"/>
                  </a:cubicBezTo>
                  <a:cubicBezTo>
                    <a:pt x="19" y="87"/>
                    <a:pt x="9" y="170"/>
                    <a:pt x="0" y="252"/>
                  </a:cubicBezTo>
                  <a:cubicBezTo>
                    <a:pt x="5" y="252"/>
                    <a:pt x="5" y="252"/>
                    <a:pt x="5" y="252"/>
                  </a:cubicBezTo>
                  <a:cubicBezTo>
                    <a:pt x="14" y="181"/>
                    <a:pt x="22" y="109"/>
                    <a:pt x="30" y="38"/>
                  </a:cubicBezTo>
                  <a:cubicBezTo>
                    <a:pt x="32" y="26"/>
                    <a:pt x="33" y="14"/>
                    <a:pt x="34" y="2"/>
                  </a:cubicBezTo>
                  <a:cubicBezTo>
                    <a:pt x="34" y="2"/>
                    <a:pt x="34" y="1"/>
                    <a:pt x="33" y="0"/>
                  </a:cubicBezTo>
                  <a:cubicBezTo>
                    <a:pt x="34" y="1"/>
                    <a:pt x="34" y="2"/>
                    <a:pt x="34" y="2"/>
                  </a:cubicBezTo>
                  <a:cubicBezTo>
                    <a:pt x="34" y="4"/>
                    <a:pt x="33" y="5"/>
                    <a:pt x="31"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7" name="Freeform 76"/>
            <p:cNvSpPr>
              <a:spLocks/>
            </p:cNvSpPr>
            <p:nvPr/>
          </p:nvSpPr>
          <p:spPr bwMode="auto">
            <a:xfrm>
              <a:off x="3164037" y="2921348"/>
              <a:ext cx="7937" cy="0"/>
            </a:xfrm>
            <a:custGeom>
              <a:avLst/>
              <a:gdLst>
                <a:gd name="T0" fmla="*/ 0 w 2"/>
                <a:gd name="T1" fmla="*/ 2 w 2"/>
                <a:gd name="T2" fmla="*/ 2 w 2"/>
                <a:gd name="T3" fmla="*/ 2 w 2"/>
                <a:gd name="T4" fmla="*/ 0 w 2"/>
              </a:gdLst>
              <a:ahLst/>
              <a:cxnLst>
                <a:cxn ang="0">
                  <a:pos x="T0" y="0"/>
                </a:cxn>
                <a:cxn ang="0">
                  <a:pos x="T1" y="0"/>
                </a:cxn>
                <a:cxn ang="0">
                  <a:pos x="T2" y="0"/>
                </a:cxn>
                <a:cxn ang="0">
                  <a:pos x="T3" y="0"/>
                </a:cxn>
                <a:cxn ang="0">
                  <a:pos x="T4" y="0"/>
                </a:cxn>
              </a:cxnLst>
              <a:rect l="0" t="0" r="r" b="b"/>
              <a:pathLst>
                <a:path w="2">
                  <a:moveTo>
                    <a:pt x="0" y="0"/>
                  </a:moveTo>
                  <a:cubicBezTo>
                    <a:pt x="1" y="0"/>
                    <a:pt x="1" y="0"/>
                    <a:pt x="2" y="0"/>
                  </a:cubicBezTo>
                  <a:cubicBezTo>
                    <a:pt x="2" y="0"/>
                    <a:pt x="2" y="0"/>
                    <a:pt x="2" y="0"/>
                  </a:cubicBezTo>
                  <a:cubicBezTo>
                    <a:pt x="2" y="0"/>
                    <a:pt x="2" y="0"/>
                    <a:pt x="2" y="0"/>
                  </a:cubicBezTo>
                  <a:cubicBezTo>
                    <a:pt x="2" y="0"/>
                    <a:pt x="1" y="0"/>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8" name="Freeform 77"/>
            <p:cNvSpPr>
              <a:spLocks/>
            </p:cNvSpPr>
            <p:nvPr/>
          </p:nvSpPr>
          <p:spPr bwMode="auto">
            <a:xfrm>
              <a:off x="3159275" y="2908648"/>
              <a:ext cx="12700" cy="12700"/>
            </a:xfrm>
            <a:custGeom>
              <a:avLst/>
              <a:gdLst>
                <a:gd name="T0" fmla="*/ 1 w 3"/>
                <a:gd name="T1" fmla="*/ 2 h 3"/>
                <a:gd name="T2" fmla="*/ 1 w 3"/>
                <a:gd name="T3" fmla="*/ 3 h 3"/>
                <a:gd name="T4" fmla="*/ 3 w 3"/>
                <a:gd name="T5" fmla="*/ 3 h 3"/>
                <a:gd name="T6" fmla="*/ 1 w 3"/>
                <a:gd name="T7" fmla="*/ 0 h 3"/>
                <a:gd name="T8" fmla="*/ 0 w 3"/>
                <a:gd name="T9" fmla="*/ 1 h 3"/>
                <a:gd name="T10" fmla="*/ 1 w 3"/>
                <a:gd name="T11" fmla="*/ 2 h 3"/>
              </a:gdLst>
              <a:ahLst/>
              <a:cxnLst>
                <a:cxn ang="0">
                  <a:pos x="T0" y="T1"/>
                </a:cxn>
                <a:cxn ang="0">
                  <a:pos x="T2" y="T3"/>
                </a:cxn>
                <a:cxn ang="0">
                  <a:pos x="T4" y="T5"/>
                </a:cxn>
                <a:cxn ang="0">
                  <a:pos x="T6" y="T7"/>
                </a:cxn>
                <a:cxn ang="0">
                  <a:pos x="T8" y="T9"/>
                </a:cxn>
                <a:cxn ang="0">
                  <a:pos x="T10" y="T11"/>
                </a:cxn>
              </a:cxnLst>
              <a:rect l="0" t="0" r="r" b="b"/>
              <a:pathLst>
                <a:path w="3" h="3">
                  <a:moveTo>
                    <a:pt x="1" y="2"/>
                  </a:moveTo>
                  <a:cubicBezTo>
                    <a:pt x="1" y="3"/>
                    <a:pt x="1" y="3"/>
                    <a:pt x="1" y="3"/>
                  </a:cubicBezTo>
                  <a:cubicBezTo>
                    <a:pt x="2" y="3"/>
                    <a:pt x="3" y="3"/>
                    <a:pt x="3" y="3"/>
                  </a:cubicBezTo>
                  <a:cubicBezTo>
                    <a:pt x="2" y="2"/>
                    <a:pt x="1" y="1"/>
                    <a:pt x="1" y="0"/>
                  </a:cubicBezTo>
                  <a:cubicBezTo>
                    <a:pt x="0" y="1"/>
                    <a:pt x="0" y="1"/>
                    <a:pt x="0" y="1"/>
                  </a:cubicBezTo>
                  <a:cubicBezTo>
                    <a:pt x="1" y="2"/>
                    <a:pt x="1" y="2"/>
                    <a:pt x="1"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9" name="Freeform 78"/>
            <p:cNvSpPr>
              <a:spLocks/>
            </p:cNvSpPr>
            <p:nvPr/>
          </p:nvSpPr>
          <p:spPr bwMode="auto">
            <a:xfrm>
              <a:off x="3159275" y="2913410"/>
              <a:ext cx="4762" cy="3175"/>
            </a:xfrm>
            <a:custGeom>
              <a:avLst/>
              <a:gdLst>
                <a:gd name="T0" fmla="*/ 0 w 3"/>
                <a:gd name="T1" fmla="*/ 0 h 2"/>
                <a:gd name="T2" fmla="*/ 0 w 3"/>
                <a:gd name="T3" fmla="*/ 2 h 2"/>
                <a:gd name="T4" fmla="*/ 3 w 3"/>
                <a:gd name="T5" fmla="*/ 2 h 2"/>
                <a:gd name="T6" fmla="*/ 0 w 3"/>
                <a:gd name="T7" fmla="*/ 0 h 2"/>
              </a:gdLst>
              <a:ahLst/>
              <a:cxnLst>
                <a:cxn ang="0">
                  <a:pos x="T0" y="T1"/>
                </a:cxn>
                <a:cxn ang="0">
                  <a:pos x="T2" y="T3"/>
                </a:cxn>
                <a:cxn ang="0">
                  <a:pos x="T4" y="T5"/>
                </a:cxn>
                <a:cxn ang="0">
                  <a:pos x="T6" y="T7"/>
                </a:cxn>
              </a:cxnLst>
              <a:rect l="0" t="0" r="r" b="b"/>
              <a:pathLst>
                <a:path w="3" h="2">
                  <a:moveTo>
                    <a:pt x="0" y="0"/>
                  </a:moveTo>
                  <a:lnTo>
                    <a:pt x="0" y="2"/>
                  </a:lnTo>
                  <a:lnTo>
                    <a:pt x="3" y="2"/>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0" name="Freeform 79"/>
            <p:cNvSpPr>
              <a:spLocks/>
            </p:cNvSpPr>
            <p:nvPr/>
          </p:nvSpPr>
          <p:spPr bwMode="auto">
            <a:xfrm>
              <a:off x="946300" y="878235"/>
              <a:ext cx="1984375" cy="676275"/>
            </a:xfrm>
            <a:custGeom>
              <a:avLst/>
              <a:gdLst>
                <a:gd name="T0" fmla="*/ 31 w 467"/>
                <a:gd name="T1" fmla="*/ 19 h 159"/>
                <a:gd name="T2" fmla="*/ 169 w 467"/>
                <a:gd name="T3" fmla="*/ 2 h 159"/>
                <a:gd name="T4" fmla="*/ 235 w 467"/>
                <a:gd name="T5" fmla="*/ 2 h 159"/>
                <a:gd name="T6" fmla="*/ 429 w 467"/>
                <a:gd name="T7" fmla="*/ 13 h 159"/>
                <a:gd name="T8" fmla="*/ 446 w 467"/>
                <a:gd name="T9" fmla="*/ 104 h 159"/>
                <a:gd name="T10" fmla="*/ 381 w 467"/>
                <a:gd name="T11" fmla="*/ 59 h 159"/>
                <a:gd name="T12" fmla="*/ 359 w 467"/>
                <a:gd name="T13" fmla="*/ 98 h 159"/>
                <a:gd name="T14" fmla="*/ 321 w 467"/>
                <a:gd name="T15" fmla="*/ 136 h 159"/>
                <a:gd name="T16" fmla="*/ 257 w 467"/>
                <a:gd name="T17" fmla="*/ 51 h 159"/>
                <a:gd name="T18" fmla="*/ 201 w 467"/>
                <a:gd name="T19" fmla="*/ 108 h 159"/>
                <a:gd name="T20" fmla="*/ 147 w 467"/>
                <a:gd name="T21" fmla="*/ 38 h 159"/>
                <a:gd name="T22" fmla="*/ 105 w 467"/>
                <a:gd name="T23" fmla="*/ 102 h 159"/>
                <a:gd name="T24" fmla="*/ 86 w 467"/>
                <a:gd name="T25" fmla="*/ 63 h 159"/>
                <a:gd name="T26" fmla="*/ 73 w 467"/>
                <a:gd name="T27" fmla="*/ 108 h 159"/>
                <a:gd name="T28" fmla="*/ 52 w 467"/>
                <a:gd name="T29" fmla="*/ 155 h 159"/>
                <a:gd name="T30" fmla="*/ 31 w 467"/>
                <a:gd name="T31" fmla="*/ 1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7" h="159">
                  <a:moveTo>
                    <a:pt x="31" y="19"/>
                  </a:moveTo>
                  <a:cubicBezTo>
                    <a:pt x="56" y="10"/>
                    <a:pt x="124" y="0"/>
                    <a:pt x="169" y="2"/>
                  </a:cubicBezTo>
                  <a:cubicBezTo>
                    <a:pt x="181" y="3"/>
                    <a:pt x="206" y="3"/>
                    <a:pt x="235" y="2"/>
                  </a:cubicBezTo>
                  <a:cubicBezTo>
                    <a:pt x="307" y="2"/>
                    <a:pt x="408" y="2"/>
                    <a:pt x="429" y="13"/>
                  </a:cubicBezTo>
                  <a:cubicBezTo>
                    <a:pt x="459" y="27"/>
                    <a:pt x="467" y="85"/>
                    <a:pt x="446" y="104"/>
                  </a:cubicBezTo>
                  <a:cubicBezTo>
                    <a:pt x="425" y="123"/>
                    <a:pt x="410" y="61"/>
                    <a:pt x="381" y="59"/>
                  </a:cubicBezTo>
                  <a:cubicBezTo>
                    <a:pt x="367" y="58"/>
                    <a:pt x="363" y="78"/>
                    <a:pt x="359" y="98"/>
                  </a:cubicBezTo>
                  <a:cubicBezTo>
                    <a:pt x="354" y="120"/>
                    <a:pt x="347" y="142"/>
                    <a:pt x="321" y="136"/>
                  </a:cubicBezTo>
                  <a:cubicBezTo>
                    <a:pt x="288" y="127"/>
                    <a:pt x="287" y="45"/>
                    <a:pt x="257" y="51"/>
                  </a:cubicBezTo>
                  <a:cubicBezTo>
                    <a:pt x="228" y="57"/>
                    <a:pt x="247" y="138"/>
                    <a:pt x="201" y="108"/>
                  </a:cubicBezTo>
                  <a:cubicBezTo>
                    <a:pt x="181" y="94"/>
                    <a:pt x="188" y="22"/>
                    <a:pt x="147" y="38"/>
                  </a:cubicBezTo>
                  <a:cubicBezTo>
                    <a:pt x="128" y="45"/>
                    <a:pt x="138" y="142"/>
                    <a:pt x="105" y="102"/>
                  </a:cubicBezTo>
                  <a:cubicBezTo>
                    <a:pt x="98" y="92"/>
                    <a:pt x="109" y="59"/>
                    <a:pt x="86" y="63"/>
                  </a:cubicBezTo>
                  <a:cubicBezTo>
                    <a:pt x="72" y="66"/>
                    <a:pt x="74" y="96"/>
                    <a:pt x="73" y="108"/>
                  </a:cubicBezTo>
                  <a:cubicBezTo>
                    <a:pt x="73" y="127"/>
                    <a:pt x="76" y="152"/>
                    <a:pt x="52" y="155"/>
                  </a:cubicBezTo>
                  <a:cubicBezTo>
                    <a:pt x="12" y="159"/>
                    <a:pt x="0" y="29"/>
                    <a:pt x="31" y="19"/>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1" name="Freeform 80"/>
            <p:cNvSpPr>
              <a:spLocks/>
            </p:cNvSpPr>
            <p:nvPr/>
          </p:nvSpPr>
          <p:spPr bwMode="auto">
            <a:xfrm>
              <a:off x="984400" y="873473"/>
              <a:ext cx="1931987" cy="701675"/>
            </a:xfrm>
            <a:custGeom>
              <a:avLst/>
              <a:gdLst>
                <a:gd name="T0" fmla="*/ 23 w 455"/>
                <a:gd name="T1" fmla="*/ 23 h 165"/>
                <a:gd name="T2" fmla="*/ 189 w 455"/>
                <a:gd name="T3" fmla="*/ 6 h 165"/>
                <a:gd name="T4" fmla="*/ 233 w 455"/>
                <a:gd name="T5" fmla="*/ 6 h 165"/>
                <a:gd name="T6" fmla="*/ 348 w 455"/>
                <a:gd name="T7" fmla="*/ 8 h 165"/>
                <a:gd name="T8" fmla="*/ 411 w 455"/>
                <a:gd name="T9" fmla="*/ 14 h 165"/>
                <a:gd name="T10" fmla="*/ 446 w 455"/>
                <a:gd name="T11" fmla="*/ 77 h 165"/>
                <a:gd name="T12" fmla="*/ 424 w 455"/>
                <a:gd name="T13" fmla="*/ 104 h 165"/>
                <a:gd name="T14" fmla="*/ 401 w 455"/>
                <a:gd name="T15" fmla="*/ 77 h 165"/>
                <a:gd name="T16" fmla="*/ 361 w 455"/>
                <a:gd name="T17" fmla="*/ 61 h 165"/>
                <a:gd name="T18" fmla="*/ 345 w 455"/>
                <a:gd name="T19" fmla="*/ 106 h 165"/>
                <a:gd name="T20" fmla="*/ 332 w 455"/>
                <a:gd name="T21" fmla="*/ 132 h 165"/>
                <a:gd name="T22" fmla="*/ 300 w 455"/>
                <a:gd name="T23" fmla="*/ 124 h 165"/>
                <a:gd name="T24" fmla="*/ 269 w 455"/>
                <a:gd name="T25" fmla="*/ 61 h 165"/>
                <a:gd name="T26" fmla="*/ 237 w 455"/>
                <a:gd name="T27" fmla="*/ 56 h 165"/>
                <a:gd name="T28" fmla="*/ 220 w 455"/>
                <a:gd name="T29" fmla="*/ 103 h 165"/>
                <a:gd name="T30" fmla="*/ 196 w 455"/>
                <a:gd name="T31" fmla="*/ 108 h 165"/>
                <a:gd name="T32" fmla="*/ 181 w 455"/>
                <a:gd name="T33" fmla="*/ 79 h 165"/>
                <a:gd name="T34" fmla="*/ 157 w 455"/>
                <a:gd name="T35" fmla="*/ 35 h 165"/>
                <a:gd name="T36" fmla="*/ 127 w 455"/>
                <a:gd name="T37" fmla="*/ 51 h 165"/>
                <a:gd name="T38" fmla="*/ 118 w 455"/>
                <a:gd name="T39" fmla="*/ 94 h 165"/>
                <a:gd name="T40" fmla="*/ 109 w 455"/>
                <a:gd name="T41" fmla="*/ 110 h 165"/>
                <a:gd name="T42" fmla="*/ 96 w 455"/>
                <a:gd name="T43" fmla="*/ 88 h 165"/>
                <a:gd name="T44" fmla="*/ 80 w 455"/>
                <a:gd name="T45" fmla="*/ 61 h 165"/>
                <a:gd name="T46" fmla="*/ 62 w 455"/>
                <a:gd name="T47" fmla="*/ 96 h 165"/>
                <a:gd name="T48" fmla="*/ 41 w 455"/>
                <a:gd name="T49" fmla="*/ 153 h 165"/>
                <a:gd name="T50" fmla="*/ 14 w 455"/>
                <a:gd name="T51" fmla="*/ 118 h 165"/>
                <a:gd name="T52" fmla="*/ 7 w 455"/>
                <a:gd name="T53" fmla="*/ 64 h 165"/>
                <a:gd name="T54" fmla="*/ 23 w 455"/>
                <a:gd name="T55" fmla="*/ 23 h 165"/>
                <a:gd name="T56" fmla="*/ 21 w 455"/>
                <a:gd name="T57" fmla="*/ 17 h 165"/>
                <a:gd name="T58" fmla="*/ 3 w 455"/>
                <a:gd name="T59" fmla="*/ 52 h 165"/>
                <a:gd name="T60" fmla="*/ 8 w 455"/>
                <a:gd name="T61" fmla="*/ 117 h 165"/>
                <a:gd name="T62" fmla="*/ 33 w 455"/>
                <a:gd name="T63" fmla="*/ 157 h 165"/>
                <a:gd name="T64" fmla="*/ 67 w 455"/>
                <a:gd name="T65" fmla="*/ 131 h 165"/>
                <a:gd name="T66" fmla="*/ 67 w 455"/>
                <a:gd name="T67" fmla="*/ 96 h 165"/>
                <a:gd name="T68" fmla="*/ 70 w 455"/>
                <a:gd name="T69" fmla="*/ 75 h 165"/>
                <a:gd name="T70" fmla="*/ 87 w 455"/>
                <a:gd name="T71" fmla="*/ 70 h 165"/>
                <a:gd name="T72" fmla="*/ 90 w 455"/>
                <a:gd name="T73" fmla="*/ 82 h 165"/>
                <a:gd name="T74" fmla="*/ 111 w 455"/>
                <a:gd name="T75" fmla="*/ 115 h 165"/>
                <a:gd name="T76" fmla="*/ 126 w 455"/>
                <a:gd name="T77" fmla="*/ 82 h 165"/>
                <a:gd name="T78" fmla="*/ 154 w 455"/>
                <a:gd name="T79" fmla="*/ 40 h 165"/>
                <a:gd name="T80" fmla="*/ 180 w 455"/>
                <a:gd name="T81" fmla="*/ 97 h 165"/>
                <a:gd name="T82" fmla="*/ 215 w 455"/>
                <a:gd name="T83" fmla="*/ 117 h 165"/>
                <a:gd name="T84" fmla="*/ 233 w 455"/>
                <a:gd name="T85" fmla="*/ 79 h 165"/>
                <a:gd name="T86" fmla="*/ 247 w 455"/>
                <a:gd name="T87" fmla="*/ 56 h 165"/>
                <a:gd name="T88" fmla="*/ 270 w 455"/>
                <a:gd name="T89" fmla="*/ 75 h 165"/>
                <a:gd name="T90" fmla="*/ 300 w 455"/>
                <a:gd name="T91" fmla="*/ 133 h 165"/>
                <a:gd name="T92" fmla="*/ 341 w 455"/>
                <a:gd name="T93" fmla="*/ 131 h 165"/>
                <a:gd name="T94" fmla="*/ 357 w 455"/>
                <a:gd name="T95" fmla="*/ 81 h 165"/>
                <a:gd name="T96" fmla="*/ 372 w 455"/>
                <a:gd name="T97" fmla="*/ 63 h 165"/>
                <a:gd name="T98" fmla="*/ 403 w 455"/>
                <a:gd name="T99" fmla="*/ 90 h 165"/>
                <a:gd name="T100" fmla="*/ 438 w 455"/>
                <a:gd name="T101" fmla="*/ 108 h 165"/>
                <a:gd name="T102" fmla="*/ 448 w 455"/>
                <a:gd name="T103" fmla="*/ 47 h 165"/>
                <a:gd name="T104" fmla="*/ 412 w 455"/>
                <a:gd name="T105" fmla="*/ 8 h 165"/>
                <a:gd name="T106" fmla="*/ 355 w 455"/>
                <a:gd name="T107" fmla="*/ 2 h 165"/>
                <a:gd name="T108" fmla="*/ 231 w 455"/>
                <a:gd name="T109" fmla="*/ 1 h 165"/>
                <a:gd name="T110" fmla="*/ 194 w 455"/>
                <a:gd name="T111" fmla="*/ 1 h 165"/>
                <a:gd name="T112" fmla="*/ 31 w 455"/>
                <a:gd name="T113" fmla="*/ 14 h 165"/>
                <a:gd name="T114" fmla="*/ 21 w 455"/>
                <a:gd name="T115" fmla="*/ 17 h 165"/>
                <a:gd name="T116" fmla="*/ 23 w 455"/>
                <a:gd name="T117" fmla="*/ 23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5" h="165">
                  <a:moveTo>
                    <a:pt x="23" y="23"/>
                  </a:moveTo>
                  <a:cubicBezTo>
                    <a:pt x="76" y="5"/>
                    <a:pt x="133" y="6"/>
                    <a:pt x="189" y="6"/>
                  </a:cubicBezTo>
                  <a:cubicBezTo>
                    <a:pt x="204" y="6"/>
                    <a:pt x="219" y="6"/>
                    <a:pt x="233" y="6"/>
                  </a:cubicBezTo>
                  <a:cubicBezTo>
                    <a:pt x="272" y="6"/>
                    <a:pt x="310" y="6"/>
                    <a:pt x="348" y="8"/>
                  </a:cubicBezTo>
                  <a:cubicBezTo>
                    <a:pt x="369" y="8"/>
                    <a:pt x="391" y="9"/>
                    <a:pt x="411" y="14"/>
                  </a:cubicBezTo>
                  <a:cubicBezTo>
                    <a:pt x="438" y="20"/>
                    <a:pt x="447" y="53"/>
                    <a:pt x="446" y="77"/>
                  </a:cubicBezTo>
                  <a:cubicBezTo>
                    <a:pt x="445" y="87"/>
                    <a:pt x="438" y="112"/>
                    <a:pt x="424" y="104"/>
                  </a:cubicBezTo>
                  <a:cubicBezTo>
                    <a:pt x="414" y="98"/>
                    <a:pt x="408" y="86"/>
                    <a:pt x="401" y="77"/>
                  </a:cubicBezTo>
                  <a:cubicBezTo>
                    <a:pt x="393" y="68"/>
                    <a:pt x="375" y="49"/>
                    <a:pt x="361" y="61"/>
                  </a:cubicBezTo>
                  <a:cubicBezTo>
                    <a:pt x="350" y="71"/>
                    <a:pt x="349" y="92"/>
                    <a:pt x="345" y="106"/>
                  </a:cubicBezTo>
                  <a:cubicBezTo>
                    <a:pt x="343" y="115"/>
                    <a:pt x="340" y="126"/>
                    <a:pt x="332" y="132"/>
                  </a:cubicBezTo>
                  <a:cubicBezTo>
                    <a:pt x="321" y="140"/>
                    <a:pt x="307" y="133"/>
                    <a:pt x="300" y="124"/>
                  </a:cubicBezTo>
                  <a:cubicBezTo>
                    <a:pt x="284" y="107"/>
                    <a:pt x="281" y="81"/>
                    <a:pt x="269" y="61"/>
                  </a:cubicBezTo>
                  <a:cubicBezTo>
                    <a:pt x="262" y="50"/>
                    <a:pt x="248" y="45"/>
                    <a:pt x="237" y="56"/>
                  </a:cubicBezTo>
                  <a:cubicBezTo>
                    <a:pt x="225" y="68"/>
                    <a:pt x="227" y="89"/>
                    <a:pt x="220" y="103"/>
                  </a:cubicBezTo>
                  <a:cubicBezTo>
                    <a:pt x="215" y="115"/>
                    <a:pt x="205" y="113"/>
                    <a:pt x="196" y="108"/>
                  </a:cubicBezTo>
                  <a:cubicBezTo>
                    <a:pt x="186" y="102"/>
                    <a:pt x="183" y="90"/>
                    <a:pt x="181" y="79"/>
                  </a:cubicBezTo>
                  <a:cubicBezTo>
                    <a:pt x="177" y="65"/>
                    <a:pt x="173" y="41"/>
                    <a:pt x="157" y="35"/>
                  </a:cubicBezTo>
                  <a:cubicBezTo>
                    <a:pt x="142" y="29"/>
                    <a:pt x="131" y="38"/>
                    <a:pt x="127" y="51"/>
                  </a:cubicBezTo>
                  <a:cubicBezTo>
                    <a:pt x="122" y="65"/>
                    <a:pt x="121" y="80"/>
                    <a:pt x="118" y="94"/>
                  </a:cubicBezTo>
                  <a:cubicBezTo>
                    <a:pt x="117" y="99"/>
                    <a:pt x="115" y="109"/>
                    <a:pt x="109" y="110"/>
                  </a:cubicBezTo>
                  <a:cubicBezTo>
                    <a:pt x="99" y="110"/>
                    <a:pt x="96" y="94"/>
                    <a:pt x="96" y="88"/>
                  </a:cubicBezTo>
                  <a:cubicBezTo>
                    <a:pt x="95" y="76"/>
                    <a:pt x="95" y="62"/>
                    <a:pt x="80" y="61"/>
                  </a:cubicBezTo>
                  <a:cubicBezTo>
                    <a:pt x="63" y="60"/>
                    <a:pt x="62" y="84"/>
                    <a:pt x="62" y="96"/>
                  </a:cubicBezTo>
                  <a:cubicBezTo>
                    <a:pt x="61" y="114"/>
                    <a:pt x="68" y="151"/>
                    <a:pt x="41" y="153"/>
                  </a:cubicBezTo>
                  <a:cubicBezTo>
                    <a:pt x="26" y="154"/>
                    <a:pt x="18" y="130"/>
                    <a:pt x="14" y="118"/>
                  </a:cubicBezTo>
                  <a:cubicBezTo>
                    <a:pt x="9" y="101"/>
                    <a:pt x="7" y="82"/>
                    <a:pt x="7" y="64"/>
                  </a:cubicBezTo>
                  <a:cubicBezTo>
                    <a:pt x="8" y="52"/>
                    <a:pt x="9" y="28"/>
                    <a:pt x="23" y="23"/>
                  </a:cubicBezTo>
                  <a:cubicBezTo>
                    <a:pt x="26" y="21"/>
                    <a:pt x="25" y="16"/>
                    <a:pt x="21" y="17"/>
                  </a:cubicBezTo>
                  <a:cubicBezTo>
                    <a:pt x="8" y="22"/>
                    <a:pt x="4" y="39"/>
                    <a:pt x="3" y="52"/>
                  </a:cubicBezTo>
                  <a:cubicBezTo>
                    <a:pt x="0" y="73"/>
                    <a:pt x="2" y="96"/>
                    <a:pt x="8" y="117"/>
                  </a:cubicBezTo>
                  <a:cubicBezTo>
                    <a:pt x="11" y="131"/>
                    <a:pt x="18" y="151"/>
                    <a:pt x="33" y="157"/>
                  </a:cubicBezTo>
                  <a:cubicBezTo>
                    <a:pt x="52" y="165"/>
                    <a:pt x="65" y="148"/>
                    <a:pt x="67" y="131"/>
                  </a:cubicBezTo>
                  <a:cubicBezTo>
                    <a:pt x="68" y="119"/>
                    <a:pt x="67" y="107"/>
                    <a:pt x="67" y="96"/>
                  </a:cubicBezTo>
                  <a:cubicBezTo>
                    <a:pt x="68" y="89"/>
                    <a:pt x="68" y="82"/>
                    <a:pt x="70" y="75"/>
                  </a:cubicBezTo>
                  <a:cubicBezTo>
                    <a:pt x="72" y="69"/>
                    <a:pt x="81" y="63"/>
                    <a:pt x="87" y="70"/>
                  </a:cubicBezTo>
                  <a:cubicBezTo>
                    <a:pt x="89" y="73"/>
                    <a:pt x="89" y="79"/>
                    <a:pt x="90" y="82"/>
                  </a:cubicBezTo>
                  <a:cubicBezTo>
                    <a:pt x="91" y="94"/>
                    <a:pt x="93" y="116"/>
                    <a:pt x="111" y="115"/>
                  </a:cubicBezTo>
                  <a:cubicBezTo>
                    <a:pt x="123" y="115"/>
                    <a:pt x="125" y="91"/>
                    <a:pt x="126" y="82"/>
                  </a:cubicBezTo>
                  <a:cubicBezTo>
                    <a:pt x="129" y="66"/>
                    <a:pt x="129" y="34"/>
                    <a:pt x="154" y="40"/>
                  </a:cubicBezTo>
                  <a:cubicBezTo>
                    <a:pt x="172" y="44"/>
                    <a:pt x="174" y="83"/>
                    <a:pt x="180" y="97"/>
                  </a:cubicBezTo>
                  <a:cubicBezTo>
                    <a:pt x="185" y="110"/>
                    <a:pt x="201" y="122"/>
                    <a:pt x="215" y="117"/>
                  </a:cubicBezTo>
                  <a:cubicBezTo>
                    <a:pt x="229" y="112"/>
                    <a:pt x="230" y="90"/>
                    <a:pt x="233" y="79"/>
                  </a:cubicBezTo>
                  <a:cubicBezTo>
                    <a:pt x="235" y="70"/>
                    <a:pt x="238" y="59"/>
                    <a:pt x="247" y="56"/>
                  </a:cubicBezTo>
                  <a:cubicBezTo>
                    <a:pt x="259" y="51"/>
                    <a:pt x="266" y="67"/>
                    <a:pt x="270" y="75"/>
                  </a:cubicBezTo>
                  <a:cubicBezTo>
                    <a:pt x="279" y="94"/>
                    <a:pt x="284" y="118"/>
                    <a:pt x="300" y="133"/>
                  </a:cubicBezTo>
                  <a:cubicBezTo>
                    <a:pt x="312" y="144"/>
                    <a:pt x="331" y="143"/>
                    <a:pt x="341" y="131"/>
                  </a:cubicBezTo>
                  <a:cubicBezTo>
                    <a:pt x="352" y="117"/>
                    <a:pt x="353" y="97"/>
                    <a:pt x="357" y="81"/>
                  </a:cubicBezTo>
                  <a:cubicBezTo>
                    <a:pt x="359" y="73"/>
                    <a:pt x="362" y="63"/>
                    <a:pt x="372" y="63"/>
                  </a:cubicBezTo>
                  <a:cubicBezTo>
                    <a:pt x="385" y="63"/>
                    <a:pt x="396" y="80"/>
                    <a:pt x="403" y="90"/>
                  </a:cubicBezTo>
                  <a:cubicBezTo>
                    <a:pt x="410" y="99"/>
                    <a:pt x="424" y="119"/>
                    <a:pt x="438" y="108"/>
                  </a:cubicBezTo>
                  <a:cubicBezTo>
                    <a:pt x="455" y="94"/>
                    <a:pt x="454" y="67"/>
                    <a:pt x="448" y="47"/>
                  </a:cubicBezTo>
                  <a:cubicBezTo>
                    <a:pt x="443" y="29"/>
                    <a:pt x="431" y="13"/>
                    <a:pt x="412" y="8"/>
                  </a:cubicBezTo>
                  <a:cubicBezTo>
                    <a:pt x="394" y="3"/>
                    <a:pt x="374" y="3"/>
                    <a:pt x="355" y="2"/>
                  </a:cubicBezTo>
                  <a:cubicBezTo>
                    <a:pt x="314" y="0"/>
                    <a:pt x="273" y="0"/>
                    <a:pt x="231" y="1"/>
                  </a:cubicBezTo>
                  <a:cubicBezTo>
                    <a:pt x="219" y="1"/>
                    <a:pt x="207" y="1"/>
                    <a:pt x="194" y="1"/>
                  </a:cubicBezTo>
                  <a:cubicBezTo>
                    <a:pt x="139" y="1"/>
                    <a:pt x="85" y="1"/>
                    <a:pt x="31" y="14"/>
                  </a:cubicBezTo>
                  <a:cubicBezTo>
                    <a:pt x="28" y="15"/>
                    <a:pt x="24" y="16"/>
                    <a:pt x="21" y="17"/>
                  </a:cubicBezTo>
                  <a:cubicBezTo>
                    <a:pt x="18" y="18"/>
                    <a:pt x="19" y="24"/>
                    <a:pt x="23" y="2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2" name="Freeform 81"/>
            <p:cNvSpPr>
              <a:spLocks/>
            </p:cNvSpPr>
            <p:nvPr/>
          </p:nvSpPr>
          <p:spPr bwMode="auto">
            <a:xfrm>
              <a:off x="2989412" y="925860"/>
              <a:ext cx="387350" cy="588963"/>
            </a:xfrm>
            <a:custGeom>
              <a:avLst/>
              <a:gdLst>
                <a:gd name="T0" fmla="*/ 7 w 91"/>
                <a:gd name="T1" fmla="*/ 5 h 139"/>
                <a:gd name="T2" fmla="*/ 82 w 91"/>
                <a:gd name="T3" fmla="*/ 37 h 139"/>
                <a:gd name="T4" fmla="*/ 61 w 91"/>
                <a:gd name="T5" fmla="*/ 119 h 139"/>
                <a:gd name="T6" fmla="*/ 0 w 91"/>
                <a:gd name="T7" fmla="*/ 135 h 139"/>
                <a:gd name="T8" fmla="*/ 7 w 91"/>
                <a:gd name="T9" fmla="*/ 5 h 139"/>
              </a:gdLst>
              <a:ahLst/>
              <a:cxnLst>
                <a:cxn ang="0">
                  <a:pos x="T0" y="T1"/>
                </a:cxn>
                <a:cxn ang="0">
                  <a:pos x="T2" y="T3"/>
                </a:cxn>
                <a:cxn ang="0">
                  <a:pos x="T4" y="T5"/>
                </a:cxn>
                <a:cxn ang="0">
                  <a:pos x="T6" y="T7"/>
                </a:cxn>
                <a:cxn ang="0">
                  <a:pos x="T8" y="T9"/>
                </a:cxn>
              </a:cxnLst>
              <a:rect l="0" t="0" r="r" b="b"/>
              <a:pathLst>
                <a:path w="91" h="139">
                  <a:moveTo>
                    <a:pt x="7" y="5"/>
                  </a:moveTo>
                  <a:cubicBezTo>
                    <a:pt x="36" y="0"/>
                    <a:pt x="71" y="6"/>
                    <a:pt x="82" y="37"/>
                  </a:cubicBezTo>
                  <a:cubicBezTo>
                    <a:pt x="91" y="64"/>
                    <a:pt x="80" y="99"/>
                    <a:pt x="61" y="119"/>
                  </a:cubicBezTo>
                  <a:cubicBezTo>
                    <a:pt x="45" y="135"/>
                    <a:pt x="22" y="139"/>
                    <a:pt x="0" y="135"/>
                  </a:cubicBezTo>
                  <a:cubicBezTo>
                    <a:pt x="7" y="5"/>
                    <a:pt x="7" y="5"/>
                    <a:pt x="7" y="5"/>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3" name="Freeform 82"/>
            <p:cNvSpPr>
              <a:spLocks/>
            </p:cNvSpPr>
            <p:nvPr/>
          </p:nvSpPr>
          <p:spPr bwMode="auto">
            <a:xfrm>
              <a:off x="3019575" y="1022698"/>
              <a:ext cx="266700" cy="403225"/>
            </a:xfrm>
            <a:custGeom>
              <a:avLst/>
              <a:gdLst>
                <a:gd name="T0" fmla="*/ 5 w 63"/>
                <a:gd name="T1" fmla="*/ 3 h 95"/>
                <a:gd name="T2" fmla="*/ 56 w 63"/>
                <a:gd name="T3" fmla="*/ 26 h 95"/>
                <a:gd name="T4" fmla="*/ 42 w 63"/>
                <a:gd name="T5" fmla="*/ 82 h 95"/>
                <a:gd name="T6" fmla="*/ 0 w 63"/>
                <a:gd name="T7" fmla="*/ 93 h 95"/>
                <a:gd name="T8" fmla="*/ 5 w 63"/>
                <a:gd name="T9" fmla="*/ 3 h 95"/>
              </a:gdLst>
              <a:ahLst/>
              <a:cxnLst>
                <a:cxn ang="0">
                  <a:pos x="T0" y="T1"/>
                </a:cxn>
                <a:cxn ang="0">
                  <a:pos x="T2" y="T3"/>
                </a:cxn>
                <a:cxn ang="0">
                  <a:pos x="T4" y="T5"/>
                </a:cxn>
                <a:cxn ang="0">
                  <a:pos x="T6" y="T7"/>
                </a:cxn>
                <a:cxn ang="0">
                  <a:pos x="T8" y="T9"/>
                </a:cxn>
              </a:cxnLst>
              <a:rect l="0" t="0" r="r" b="b"/>
              <a:pathLst>
                <a:path w="63" h="95">
                  <a:moveTo>
                    <a:pt x="5" y="3"/>
                  </a:moveTo>
                  <a:cubicBezTo>
                    <a:pt x="25" y="0"/>
                    <a:pt x="49" y="4"/>
                    <a:pt x="56" y="26"/>
                  </a:cubicBezTo>
                  <a:cubicBezTo>
                    <a:pt x="63" y="44"/>
                    <a:pt x="55" y="68"/>
                    <a:pt x="42" y="82"/>
                  </a:cubicBezTo>
                  <a:cubicBezTo>
                    <a:pt x="31" y="93"/>
                    <a:pt x="15" y="95"/>
                    <a:pt x="0" y="93"/>
                  </a:cubicBezTo>
                  <a:cubicBezTo>
                    <a:pt x="5" y="3"/>
                    <a:pt x="5" y="3"/>
                    <a:pt x="5"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4" name="Freeform 83"/>
            <p:cNvSpPr>
              <a:spLocks/>
            </p:cNvSpPr>
            <p:nvPr/>
          </p:nvSpPr>
          <p:spPr bwMode="auto">
            <a:xfrm>
              <a:off x="2802087" y="913160"/>
              <a:ext cx="560387" cy="611188"/>
            </a:xfrm>
            <a:custGeom>
              <a:avLst/>
              <a:gdLst>
                <a:gd name="T0" fmla="*/ 80 w 132"/>
                <a:gd name="T1" fmla="*/ 5 h 144"/>
                <a:gd name="T2" fmla="*/ 10 w 132"/>
                <a:gd name="T3" fmla="*/ 49 h 144"/>
                <a:gd name="T4" fmla="*/ 35 w 132"/>
                <a:gd name="T5" fmla="*/ 130 h 144"/>
                <a:gd name="T6" fmla="*/ 106 w 132"/>
                <a:gd name="T7" fmla="*/ 127 h 144"/>
                <a:gd name="T8" fmla="*/ 126 w 132"/>
                <a:gd name="T9" fmla="*/ 92 h 144"/>
                <a:gd name="T10" fmla="*/ 128 w 132"/>
                <a:gd name="T11" fmla="*/ 44 h 144"/>
                <a:gd name="T12" fmla="*/ 80 w 132"/>
                <a:gd name="T13" fmla="*/ 5 h 144"/>
                <a:gd name="T14" fmla="*/ 79 w 132"/>
                <a:gd name="T15" fmla="*/ 10 h 144"/>
                <a:gd name="T16" fmla="*/ 113 w 132"/>
                <a:gd name="T17" fmla="*/ 26 h 144"/>
                <a:gd name="T18" fmla="*/ 126 w 132"/>
                <a:gd name="T19" fmla="*/ 69 h 144"/>
                <a:gd name="T20" fmla="*/ 74 w 132"/>
                <a:gd name="T21" fmla="*/ 135 h 144"/>
                <a:gd name="T22" fmla="*/ 10 w 132"/>
                <a:gd name="T23" fmla="*/ 75 h 144"/>
                <a:gd name="T24" fmla="*/ 79 w 132"/>
                <a:gd name="T25" fmla="*/ 10 h 144"/>
                <a:gd name="T26" fmla="*/ 80 w 132"/>
                <a:gd name="T27" fmla="*/ 5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44">
                  <a:moveTo>
                    <a:pt x="80" y="5"/>
                  </a:moveTo>
                  <a:cubicBezTo>
                    <a:pt x="49" y="0"/>
                    <a:pt x="20" y="20"/>
                    <a:pt x="10" y="49"/>
                  </a:cubicBezTo>
                  <a:cubicBezTo>
                    <a:pt x="0" y="78"/>
                    <a:pt x="9" y="113"/>
                    <a:pt x="35" y="130"/>
                  </a:cubicBezTo>
                  <a:cubicBezTo>
                    <a:pt x="56" y="143"/>
                    <a:pt x="87" y="144"/>
                    <a:pt x="106" y="127"/>
                  </a:cubicBezTo>
                  <a:cubicBezTo>
                    <a:pt x="117" y="118"/>
                    <a:pt x="123" y="105"/>
                    <a:pt x="126" y="92"/>
                  </a:cubicBezTo>
                  <a:cubicBezTo>
                    <a:pt x="131" y="77"/>
                    <a:pt x="132" y="60"/>
                    <a:pt x="128" y="44"/>
                  </a:cubicBezTo>
                  <a:cubicBezTo>
                    <a:pt x="122" y="22"/>
                    <a:pt x="102" y="10"/>
                    <a:pt x="80" y="5"/>
                  </a:cubicBezTo>
                  <a:cubicBezTo>
                    <a:pt x="77" y="5"/>
                    <a:pt x="77" y="9"/>
                    <a:pt x="79" y="10"/>
                  </a:cubicBezTo>
                  <a:cubicBezTo>
                    <a:pt x="92" y="12"/>
                    <a:pt x="104" y="17"/>
                    <a:pt x="113" y="26"/>
                  </a:cubicBezTo>
                  <a:cubicBezTo>
                    <a:pt x="124" y="37"/>
                    <a:pt x="127" y="53"/>
                    <a:pt x="126" y="69"/>
                  </a:cubicBezTo>
                  <a:cubicBezTo>
                    <a:pt x="124" y="100"/>
                    <a:pt x="109" y="133"/>
                    <a:pt x="74" y="135"/>
                  </a:cubicBezTo>
                  <a:cubicBezTo>
                    <a:pt x="39" y="137"/>
                    <a:pt x="11" y="110"/>
                    <a:pt x="10" y="75"/>
                  </a:cubicBezTo>
                  <a:cubicBezTo>
                    <a:pt x="9" y="38"/>
                    <a:pt x="41" y="3"/>
                    <a:pt x="79" y="10"/>
                  </a:cubicBezTo>
                  <a:cubicBezTo>
                    <a:pt x="82" y="10"/>
                    <a:pt x="83" y="6"/>
                    <a:pt x="80"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5" name="Freeform 84"/>
            <p:cNvSpPr>
              <a:spLocks noEditPoints="1"/>
            </p:cNvSpPr>
            <p:nvPr/>
          </p:nvSpPr>
          <p:spPr bwMode="auto">
            <a:xfrm>
              <a:off x="3083075" y="951260"/>
              <a:ext cx="203200" cy="530225"/>
            </a:xfrm>
            <a:custGeom>
              <a:avLst/>
              <a:gdLst>
                <a:gd name="T0" fmla="*/ 28 w 48"/>
                <a:gd name="T1" fmla="*/ 97 h 125"/>
                <a:gd name="T2" fmla="*/ 27 w 48"/>
                <a:gd name="T3" fmla="*/ 99 h 125"/>
                <a:gd name="T4" fmla="*/ 14 w 48"/>
                <a:gd name="T5" fmla="*/ 107 h 125"/>
                <a:gd name="T6" fmla="*/ 17 w 48"/>
                <a:gd name="T7" fmla="*/ 125 h 125"/>
                <a:gd name="T8" fmla="*/ 40 w 48"/>
                <a:gd name="T9" fmla="*/ 112 h 125"/>
                <a:gd name="T10" fmla="*/ 48 w 48"/>
                <a:gd name="T11" fmla="*/ 102 h 125"/>
                <a:gd name="T12" fmla="*/ 39 w 48"/>
                <a:gd name="T13" fmla="*/ 103 h 125"/>
                <a:gd name="T14" fmla="*/ 28 w 48"/>
                <a:gd name="T15" fmla="*/ 97 h 125"/>
                <a:gd name="T16" fmla="*/ 0 w 48"/>
                <a:gd name="T17" fmla="*/ 0 h 125"/>
                <a:gd name="T18" fmla="*/ 0 w 48"/>
                <a:gd name="T19" fmla="*/ 0 h 125"/>
                <a:gd name="T20" fmla="*/ 3 w 48"/>
                <a:gd name="T21" fmla="*/ 9 h 125"/>
                <a:gd name="T22" fmla="*/ 6 w 48"/>
                <a:gd name="T23" fmla="*/ 20 h 125"/>
                <a:gd name="T24" fmla="*/ 7 w 48"/>
                <a:gd name="T25" fmla="*/ 20 h 125"/>
                <a:gd name="T26" fmla="*/ 4 w 48"/>
                <a:gd name="T27" fmla="*/ 9 h 125"/>
                <a:gd name="T28" fmla="*/ 0 w 48"/>
                <a:gd name="T29" fmla="*/ 0 h 125"/>
                <a:gd name="T30" fmla="*/ 5 w 48"/>
                <a:gd name="T31" fmla="*/ 0 h 125"/>
                <a:gd name="T32" fmla="*/ 11 w 48"/>
                <a:gd name="T33" fmla="*/ 20 h 125"/>
                <a:gd name="T34" fmla="*/ 11 w 48"/>
                <a:gd name="T35" fmla="*/ 20 h 125"/>
                <a:gd name="T36" fmla="*/ 19 w 48"/>
                <a:gd name="T37" fmla="*/ 22 h 125"/>
                <a:gd name="T38" fmla="*/ 15 w 48"/>
                <a:gd name="T39" fmla="*/ 1 h 125"/>
                <a:gd name="T40" fmla="*/ 13 w 48"/>
                <a:gd name="T41" fmla="*/ 1 h 125"/>
                <a:gd name="T42" fmla="*/ 13 w 48"/>
                <a:gd name="T43" fmla="*/ 1 h 125"/>
                <a:gd name="T44" fmla="*/ 5 w 48"/>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125">
                  <a:moveTo>
                    <a:pt x="28" y="97"/>
                  </a:moveTo>
                  <a:cubicBezTo>
                    <a:pt x="28" y="98"/>
                    <a:pt x="27" y="98"/>
                    <a:pt x="27" y="99"/>
                  </a:cubicBezTo>
                  <a:cubicBezTo>
                    <a:pt x="23" y="103"/>
                    <a:pt x="19" y="105"/>
                    <a:pt x="14" y="107"/>
                  </a:cubicBezTo>
                  <a:cubicBezTo>
                    <a:pt x="15" y="113"/>
                    <a:pt x="16" y="119"/>
                    <a:pt x="17" y="125"/>
                  </a:cubicBezTo>
                  <a:cubicBezTo>
                    <a:pt x="26" y="123"/>
                    <a:pt x="34" y="118"/>
                    <a:pt x="40" y="112"/>
                  </a:cubicBezTo>
                  <a:cubicBezTo>
                    <a:pt x="43" y="109"/>
                    <a:pt x="45" y="105"/>
                    <a:pt x="48" y="102"/>
                  </a:cubicBezTo>
                  <a:cubicBezTo>
                    <a:pt x="45" y="102"/>
                    <a:pt x="42" y="103"/>
                    <a:pt x="39" y="103"/>
                  </a:cubicBezTo>
                  <a:cubicBezTo>
                    <a:pt x="35" y="103"/>
                    <a:pt x="31" y="101"/>
                    <a:pt x="28" y="97"/>
                  </a:cubicBezTo>
                  <a:moveTo>
                    <a:pt x="0" y="0"/>
                  </a:moveTo>
                  <a:cubicBezTo>
                    <a:pt x="0" y="0"/>
                    <a:pt x="0" y="0"/>
                    <a:pt x="0" y="0"/>
                  </a:cubicBezTo>
                  <a:cubicBezTo>
                    <a:pt x="1" y="3"/>
                    <a:pt x="2" y="6"/>
                    <a:pt x="3" y="9"/>
                  </a:cubicBezTo>
                  <a:cubicBezTo>
                    <a:pt x="5" y="12"/>
                    <a:pt x="6" y="16"/>
                    <a:pt x="6" y="20"/>
                  </a:cubicBezTo>
                  <a:cubicBezTo>
                    <a:pt x="7" y="20"/>
                    <a:pt x="7" y="20"/>
                    <a:pt x="7" y="20"/>
                  </a:cubicBezTo>
                  <a:cubicBezTo>
                    <a:pt x="6" y="16"/>
                    <a:pt x="5" y="12"/>
                    <a:pt x="4" y="9"/>
                  </a:cubicBezTo>
                  <a:cubicBezTo>
                    <a:pt x="3" y="6"/>
                    <a:pt x="1" y="3"/>
                    <a:pt x="0" y="0"/>
                  </a:cubicBezTo>
                  <a:moveTo>
                    <a:pt x="5" y="0"/>
                  </a:moveTo>
                  <a:cubicBezTo>
                    <a:pt x="8" y="6"/>
                    <a:pt x="10" y="13"/>
                    <a:pt x="11" y="20"/>
                  </a:cubicBezTo>
                  <a:cubicBezTo>
                    <a:pt x="11" y="20"/>
                    <a:pt x="11" y="20"/>
                    <a:pt x="11" y="20"/>
                  </a:cubicBezTo>
                  <a:cubicBezTo>
                    <a:pt x="14" y="20"/>
                    <a:pt x="16" y="21"/>
                    <a:pt x="19" y="22"/>
                  </a:cubicBezTo>
                  <a:cubicBezTo>
                    <a:pt x="18" y="15"/>
                    <a:pt x="17" y="8"/>
                    <a:pt x="15" y="1"/>
                  </a:cubicBezTo>
                  <a:cubicBezTo>
                    <a:pt x="15" y="1"/>
                    <a:pt x="14" y="1"/>
                    <a:pt x="13" y="1"/>
                  </a:cubicBezTo>
                  <a:cubicBezTo>
                    <a:pt x="13" y="1"/>
                    <a:pt x="13" y="1"/>
                    <a:pt x="13" y="1"/>
                  </a:cubicBezTo>
                  <a:cubicBezTo>
                    <a:pt x="10" y="0"/>
                    <a:pt x="8" y="0"/>
                    <a:pt x="5"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6" name="Freeform 85"/>
            <p:cNvSpPr>
              <a:spLocks noEditPoints="1"/>
            </p:cNvSpPr>
            <p:nvPr/>
          </p:nvSpPr>
          <p:spPr bwMode="auto">
            <a:xfrm>
              <a:off x="3108475" y="1035398"/>
              <a:ext cx="93662" cy="369888"/>
            </a:xfrm>
            <a:custGeom>
              <a:avLst/>
              <a:gdLst>
                <a:gd name="T0" fmla="*/ 5 w 22"/>
                <a:gd name="T1" fmla="*/ 0 h 87"/>
                <a:gd name="T2" fmla="*/ 6 w 22"/>
                <a:gd name="T3" fmla="*/ 74 h 87"/>
                <a:gd name="T4" fmla="*/ 5 w 22"/>
                <a:gd name="T5" fmla="*/ 78 h 87"/>
                <a:gd name="T6" fmla="*/ 8 w 22"/>
                <a:gd name="T7" fmla="*/ 87 h 87"/>
                <a:gd name="T8" fmla="*/ 21 w 22"/>
                <a:gd name="T9" fmla="*/ 79 h 87"/>
                <a:gd name="T10" fmla="*/ 22 w 22"/>
                <a:gd name="T11" fmla="*/ 77 h 87"/>
                <a:gd name="T12" fmla="*/ 21 w 22"/>
                <a:gd name="T13" fmla="*/ 73 h 87"/>
                <a:gd name="T14" fmla="*/ 13 w 22"/>
                <a:gd name="T15" fmla="*/ 2 h 87"/>
                <a:gd name="T16" fmla="*/ 5 w 22"/>
                <a:gd name="T17" fmla="*/ 0 h 87"/>
                <a:gd name="T18" fmla="*/ 0 w 22"/>
                <a:gd name="T19" fmla="*/ 0 h 87"/>
                <a:gd name="T20" fmla="*/ 2 w 22"/>
                <a:gd name="T21" fmla="*/ 9 h 87"/>
                <a:gd name="T22" fmla="*/ 1 w 22"/>
                <a:gd name="T23" fmla="*/ 0 h 87"/>
                <a:gd name="T24" fmla="*/ 0 w 22"/>
                <a:gd name="T2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87">
                  <a:moveTo>
                    <a:pt x="5" y="0"/>
                  </a:moveTo>
                  <a:cubicBezTo>
                    <a:pt x="10" y="24"/>
                    <a:pt x="8" y="49"/>
                    <a:pt x="6" y="74"/>
                  </a:cubicBezTo>
                  <a:cubicBezTo>
                    <a:pt x="5" y="75"/>
                    <a:pt x="5" y="76"/>
                    <a:pt x="5" y="78"/>
                  </a:cubicBezTo>
                  <a:cubicBezTo>
                    <a:pt x="6" y="81"/>
                    <a:pt x="7" y="84"/>
                    <a:pt x="8" y="87"/>
                  </a:cubicBezTo>
                  <a:cubicBezTo>
                    <a:pt x="13" y="85"/>
                    <a:pt x="17" y="83"/>
                    <a:pt x="21" y="79"/>
                  </a:cubicBezTo>
                  <a:cubicBezTo>
                    <a:pt x="21" y="78"/>
                    <a:pt x="22" y="78"/>
                    <a:pt x="22" y="77"/>
                  </a:cubicBezTo>
                  <a:cubicBezTo>
                    <a:pt x="22" y="76"/>
                    <a:pt x="21" y="75"/>
                    <a:pt x="21" y="73"/>
                  </a:cubicBezTo>
                  <a:cubicBezTo>
                    <a:pt x="15" y="51"/>
                    <a:pt x="15" y="26"/>
                    <a:pt x="13" y="2"/>
                  </a:cubicBezTo>
                  <a:cubicBezTo>
                    <a:pt x="10" y="1"/>
                    <a:pt x="8" y="0"/>
                    <a:pt x="5" y="0"/>
                  </a:cubicBezTo>
                  <a:moveTo>
                    <a:pt x="0" y="0"/>
                  </a:moveTo>
                  <a:cubicBezTo>
                    <a:pt x="1" y="3"/>
                    <a:pt x="2" y="6"/>
                    <a:pt x="2" y="9"/>
                  </a:cubicBezTo>
                  <a:cubicBezTo>
                    <a:pt x="2" y="6"/>
                    <a:pt x="1" y="3"/>
                    <a:pt x="1" y="0"/>
                  </a:cubicBezTo>
                  <a:cubicBezTo>
                    <a:pt x="1" y="0"/>
                    <a:pt x="1" y="0"/>
                    <a:pt x="0"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7" name="Freeform 86"/>
            <p:cNvSpPr>
              <a:spLocks noEditPoints="1"/>
            </p:cNvSpPr>
            <p:nvPr/>
          </p:nvSpPr>
          <p:spPr bwMode="auto">
            <a:xfrm>
              <a:off x="3073550" y="941735"/>
              <a:ext cx="179387" cy="547688"/>
            </a:xfrm>
            <a:custGeom>
              <a:avLst/>
              <a:gdLst>
                <a:gd name="T0" fmla="*/ 42 w 42"/>
                <a:gd name="T1" fmla="*/ 114 h 129"/>
                <a:gd name="T2" fmla="*/ 19 w 42"/>
                <a:gd name="T3" fmla="*/ 127 h 129"/>
                <a:gd name="T4" fmla="*/ 19 w 42"/>
                <a:gd name="T5" fmla="*/ 129 h 129"/>
                <a:gd name="T6" fmla="*/ 41 w 42"/>
                <a:gd name="T7" fmla="*/ 115 h 129"/>
                <a:gd name="T8" fmla="*/ 42 w 42"/>
                <a:gd name="T9" fmla="*/ 114 h 129"/>
                <a:gd name="T10" fmla="*/ 0 w 42"/>
                <a:gd name="T11" fmla="*/ 0 h 129"/>
                <a:gd name="T12" fmla="*/ 0 w 42"/>
                <a:gd name="T13" fmla="*/ 0 h 129"/>
                <a:gd name="T14" fmla="*/ 2 w 42"/>
                <a:gd name="T15" fmla="*/ 2 h 129"/>
                <a:gd name="T16" fmla="*/ 2 w 42"/>
                <a:gd name="T17" fmla="*/ 2 h 129"/>
                <a:gd name="T18" fmla="*/ 0 w 42"/>
                <a:gd name="T19" fmla="*/ 0 h 129"/>
                <a:gd name="T20" fmla="*/ 6 w 42"/>
                <a:gd name="T21" fmla="*/ 0 h 129"/>
                <a:gd name="T22" fmla="*/ 7 w 42"/>
                <a:gd name="T23" fmla="*/ 2 h 129"/>
                <a:gd name="T24" fmla="*/ 15 w 42"/>
                <a:gd name="T25" fmla="*/ 3 h 129"/>
                <a:gd name="T26" fmla="*/ 15 w 42"/>
                <a:gd name="T27" fmla="*/ 3 h 129"/>
                <a:gd name="T28" fmla="*/ 17 w 42"/>
                <a:gd name="T29" fmla="*/ 3 h 129"/>
                <a:gd name="T30" fmla="*/ 17 w 42"/>
                <a:gd name="T31" fmla="*/ 0 h 129"/>
                <a:gd name="T32" fmla="*/ 6 w 42"/>
                <a:gd name="T3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129">
                  <a:moveTo>
                    <a:pt x="42" y="114"/>
                  </a:moveTo>
                  <a:cubicBezTo>
                    <a:pt x="36" y="120"/>
                    <a:pt x="28" y="125"/>
                    <a:pt x="19" y="127"/>
                  </a:cubicBezTo>
                  <a:cubicBezTo>
                    <a:pt x="19" y="127"/>
                    <a:pt x="19" y="128"/>
                    <a:pt x="19" y="129"/>
                  </a:cubicBezTo>
                  <a:cubicBezTo>
                    <a:pt x="27" y="126"/>
                    <a:pt x="34" y="122"/>
                    <a:pt x="41" y="115"/>
                  </a:cubicBezTo>
                  <a:cubicBezTo>
                    <a:pt x="41" y="115"/>
                    <a:pt x="42" y="114"/>
                    <a:pt x="42" y="114"/>
                  </a:cubicBezTo>
                  <a:moveTo>
                    <a:pt x="0" y="0"/>
                  </a:moveTo>
                  <a:cubicBezTo>
                    <a:pt x="0" y="0"/>
                    <a:pt x="0" y="0"/>
                    <a:pt x="0" y="0"/>
                  </a:cubicBezTo>
                  <a:cubicBezTo>
                    <a:pt x="1" y="0"/>
                    <a:pt x="1" y="1"/>
                    <a:pt x="2" y="2"/>
                  </a:cubicBezTo>
                  <a:cubicBezTo>
                    <a:pt x="2" y="2"/>
                    <a:pt x="2" y="2"/>
                    <a:pt x="2" y="2"/>
                  </a:cubicBezTo>
                  <a:cubicBezTo>
                    <a:pt x="1" y="1"/>
                    <a:pt x="1" y="0"/>
                    <a:pt x="0" y="0"/>
                  </a:cubicBezTo>
                  <a:moveTo>
                    <a:pt x="6" y="0"/>
                  </a:moveTo>
                  <a:cubicBezTo>
                    <a:pt x="6" y="0"/>
                    <a:pt x="7" y="1"/>
                    <a:pt x="7" y="2"/>
                  </a:cubicBezTo>
                  <a:cubicBezTo>
                    <a:pt x="10" y="2"/>
                    <a:pt x="12" y="2"/>
                    <a:pt x="15" y="3"/>
                  </a:cubicBezTo>
                  <a:cubicBezTo>
                    <a:pt x="15" y="3"/>
                    <a:pt x="15" y="3"/>
                    <a:pt x="15" y="3"/>
                  </a:cubicBezTo>
                  <a:cubicBezTo>
                    <a:pt x="16" y="3"/>
                    <a:pt x="17" y="3"/>
                    <a:pt x="17" y="3"/>
                  </a:cubicBezTo>
                  <a:cubicBezTo>
                    <a:pt x="17" y="2"/>
                    <a:pt x="17" y="1"/>
                    <a:pt x="17" y="0"/>
                  </a:cubicBezTo>
                  <a:cubicBezTo>
                    <a:pt x="13" y="0"/>
                    <a:pt x="9" y="0"/>
                    <a:pt x="6"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8" name="Freeform 87"/>
            <p:cNvSpPr>
              <a:spLocks/>
            </p:cNvSpPr>
            <p:nvPr/>
          </p:nvSpPr>
          <p:spPr bwMode="auto">
            <a:xfrm>
              <a:off x="2173437" y="806798"/>
              <a:ext cx="454025" cy="598488"/>
            </a:xfrm>
            <a:custGeom>
              <a:avLst/>
              <a:gdLst>
                <a:gd name="T0" fmla="*/ 107 w 107"/>
                <a:gd name="T1" fmla="*/ 24 h 141"/>
                <a:gd name="T2" fmla="*/ 82 w 107"/>
                <a:gd name="T3" fmla="*/ 6 h 141"/>
                <a:gd name="T4" fmla="*/ 59 w 107"/>
                <a:gd name="T5" fmla="*/ 1 h 141"/>
                <a:gd name="T6" fmla="*/ 18 w 107"/>
                <a:gd name="T7" fmla="*/ 15 h 141"/>
                <a:gd name="T8" fmla="*/ 2 w 107"/>
                <a:gd name="T9" fmla="*/ 61 h 141"/>
                <a:gd name="T10" fmla="*/ 34 w 107"/>
                <a:gd name="T11" fmla="*/ 129 h 141"/>
                <a:gd name="T12" fmla="*/ 89 w 107"/>
                <a:gd name="T13" fmla="*/ 139 h 141"/>
                <a:gd name="T14" fmla="*/ 107 w 107"/>
                <a:gd name="T15" fmla="*/ 24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41">
                  <a:moveTo>
                    <a:pt x="107" y="24"/>
                  </a:moveTo>
                  <a:cubicBezTo>
                    <a:pt x="96" y="20"/>
                    <a:pt x="91" y="12"/>
                    <a:pt x="82" y="6"/>
                  </a:cubicBezTo>
                  <a:cubicBezTo>
                    <a:pt x="75" y="2"/>
                    <a:pt x="67" y="2"/>
                    <a:pt x="59" y="1"/>
                  </a:cubicBezTo>
                  <a:cubicBezTo>
                    <a:pt x="41" y="0"/>
                    <a:pt x="31" y="2"/>
                    <a:pt x="18" y="15"/>
                  </a:cubicBezTo>
                  <a:cubicBezTo>
                    <a:pt x="6" y="29"/>
                    <a:pt x="3" y="43"/>
                    <a:pt x="2" y="61"/>
                  </a:cubicBezTo>
                  <a:cubicBezTo>
                    <a:pt x="0" y="88"/>
                    <a:pt x="4" y="118"/>
                    <a:pt x="34" y="129"/>
                  </a:cubicBezTo>
                  <a:cubicBezTo>
                    <a:pt x="50" y="135"/>
                    <a:pt x="71" y="141"/>
                    <a:pt x="89" y="139"/>
                  </a:cubicBezTo>
                  <a:cubicBezTo>
                    <a:pt x="107" y="24"/>
                    <a:pt x="107" y="24"/>
                    <a:pt x="107" y="24"/>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9" name="Freeform 88"/>
            <p:cNvSpPr>
              <a:spLocks/>
            </p:cNvSpPr>
            <p:nvPr/>
          </p:nvSpPr>
          <p:spPr bwMode="auto">
            <a:xfrm>
              <a:off x="2254400" y="913160"/>
              <a:ext cx="284162" cy="377825"/>
            </a:xfrm>
            <a:custGeom>
              <a:avLst/>
              <a:gdLst>
                <a:gd name="T0" fmla="*/ 67 w 67"/>
                <a:gd name="T1" fmla="*/ 15 h 89"/>
                <a:gd name="T2" fmla="*/ 52 w 67"/>
                <a:gd name="T3" fmla="*/ 3 h 89"/>
                <a:gd name="T4" fmla="*/ 37 w 67"/>
                <a:gd name="T5" fmla="*/ 1 h 89"/>
                <a:gd name="T6" fmla="*/ 11 w 67"/>
                <a:gd name="T7" fmla="*/ 9 h 89"/>
                <a:gd name="T8" fmla="*/ 1 w 67"/>
                <a:gd name="T9" fmla="*/ 38 h 89"/>
                <a:gd name="T10" fmla="*/ 21 w 67"/>
                <a:gd name="T11" fmla="*/ 81 h 89"/>
                <a:gd name="T12" fmla="*/ 56 w 67"/>
                <a:gd name="T13" fmla="*/ 88 h 89"/>
                <a:gd name="T14" fmla="*/ 67 w 67"/>
                <a:gd name="T15" fmla="*/ 15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89">
                  <a:moveTo>
                    <a:pt x="67" y="15"/>
                  </a:moveTo>
                  <a:cubicBezTo>
                    <a:pt x="61" y="12"/>
                    <a:pt x="57" y="7"/>
                    <a:pt x="52" y="3"/>
                  </a:cubicBezTo>
                  <a:cubicBezTo>
                    <a:pt x="47" y="1"/>
                    <a:pt x="42" y="1"/>
                    <a:pt x="37" y="1"/>
                  </a:cubicBezTo>
                  <a:cubicBezTo>
                    <a:pt x="26" y="0"/>
                    <a:pt x="19" y="1"/>
                    <a:pt x="11" y="9"/>
                  </a:cubicBezTo>
                  <a:cubicBezTo>
                    <a:pt x="3" y="18"/>
                    <a:pt x="2" y="27"/>
                    <a:pt x="1" y="38"/>
                  </a:cubicBezTo>
                  <a:cubicBezTo>
                    <a:pt x="0" y="56"/>
                    <a:pt x="2" y="74"/>
                    <a:pt x="21" y="81"/>
                  </a:cubicBezTo>
                  <a:cubicBezTo>
                    <a:pt x="32" y="85"/>
                    <a:pt x="45" y="89"/>
                    <a:pt x="56" y="88"/>
                  </a:cubicBezTo>
                  <a:cubicBezTo>
                    <a:pt x="67" y="15"/>
                    <a:pt x="67" y="15"/>
                    <a:pt x="67"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0" name="Freeform 89"/>
            <p:cNvSpPr>
              <a:spLocks/>
            </p:cNvSpPr>
            <p:nvPr/>
          </p:nvSpPr>
          <p:spPr bwMode="auto">
            <a:xfrm>
              <a:off x="2155975" y="789335"/>
              <a:ext cx="549275" cy="603250"/>
            </a:xfrm>
            <a:custGeom>
              <a:avLst/>
              <a:gdLst>
                <a:gd name="T0" fmla="*/ 75 w 129"/>
                <a:gd name="T1" fmla="*/ 9 h 142"/>
                <a:gd name="T2" fmla="*/ 116 w 129"/>
                <a:gd name="T3" fmla="*/ 93 h 142"/>
                <a:gd name="T4" fmla="*/ 80 w 129"/>
                <a:gd name="T5" fmla="*/ 130 h 142"/>
                <a:gd name="T6" fmla="*/ 34 w 129"/>
                <a:gd name="T7" fmla="*/ 128 h 142"/>
                <a:gd name="T8" fmla="*/ 9 w 129"/>
                <a:gd name="T9" fmla="*/ 49 h 142"/>
                <a:gd name="T10" fmla="*/ 36 w 129"/>
                <a:gd name="T11" fmla="*/ 13 h 142"/>
                <a:gd name="T12" fmla="*/ 75 w 129"/>
                <a:gd name="T13" fmla="*/ 9 h 142"/>
                <a:gd name="T14" fmla="*/ 76 w 129"/>
                <a:gd name="T15" fmla="*/ 5 h 142"/>
                <a:gd name="T16" fmla="*/ 14 w 129"/>
                <a:gd name="T17" fmla="*/ 28 h 142"/>
                <a:gd name="T18" fmla="*/ 1 w 129"/>
                <a:gd name="T19" fmla="*/ 76 h 142"/>
                <a:gd name="T20" fmla="*/ 10 w 129"/>
                <a:gd name="T21" fmla="*/ 114 h 142"/>
                <a:gd name="T22" fmla="*/ 78 w 129"/>
                <a:gd name="T23" fmla="*/ 136 h 142"/>
                <a:gd name="T24" fmla="*/ 125 w 129"/>
                <a:gd name="T25" fmla="*/ 63 h 142"/>
                <a:gd name="T26" fmla="*/ 76 w 129"/>
                <a:gd name="T27" fmla="*/ 5 h 142"/>
                <a:gd name="T28" fmla="*/ 75 w 129"/>
                <a:gd name="T29" fmla="*/ 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 h="142">
                  <a:moveTo>
                    <a:pt x="75" y="9"/>
                  </a:moveTo>
                  <a:cubicBezTo>
                    <a:pt x="113" y="17"/>
                    <a:pt x="129" y="59"/>
                    <a:pt x="116" y="93"/>
                  </a:cubicBezTo>
                  <a:cubicBezTo>
                    <a:pt x="110" y="110"/>
                    <a:pt x="97" y="124"/>
                    <a:pt x="80" y="130"/>
                  </a:cubicBezTo>
                  <a:cubicBezTo>
                    <a:pt x="65" y="136"/>
                    <a:pt x="49" y="134"/>
                    <a:pt x="34" y="128"/>
                  </a:cubicBezTo>
                  <a:cubicBezTo>
                    <a:pt x="2" y="114"/>
                    <a:pt x="1" y="79"/>
                    <a:pt x="9" y="49"/>
                  </a:cubicBezTo>
                  <a:cubicBezTo>
                    <a:pt x="14" y="34"/>
                    <a:pt x="22" y="20"/>
                    <a:pt x="36" y="13"/>
                  </a:cubicBezTo>
                  <a:cubicBezTo>
                    <a:pt x="48" y="7"/>
                    <a:pt x="62" y="7"/>
                    <a:pt x="75" y="9"/>
                  </a:cubicBezTo>
                  <a:cubicBezTo>
                    <a:pt x="78" y="10"/>
                    <a:pt x="78" y="5"/>
                    <a:pt x="76" y="5"/>
                  </a:cubicBezTo>
                  <a:cubicBezTo>
                    <a:pt x="51" y="0"/>
                    <a:pt x="28" y="6"/>
                    <a:pt x="14" y="28"/>
                  </a:cubicBezTo>
                  <a:cubicBezTo>
                    <a:pt x="5" y="42"/>
                    <a:pt x="1" y="60"/>
                    <a:pt x="1" y="76"/>
                  </a:cubicBezTo>
                  <a:cubicBezTo>
                    <a:pt x="0" y="89"/>
                    <a:pt x="2" y="103"/>
                    <a:pt x="10" y="114"/>
                  </a:cubicBezTo>
                  <a:cubicBezTo>
                    <a:pt x="24" y="135"/>
                    <a:pt x="55" y="142"/>
                    <a:pt x="78" y="136"/>
                  </a:cubicBezTo>
                  <a:cubicBezTo>
                    <a:pt x="109" y="127"/>
                    <a:pt x="127" y="94"/>
                    <a:pt x="125" y="63"/>
                  </a:cubicBezTo>
                  <a:cubicBezTo>
                    <a:pt x="123" y="35"/>
                    <a:pt x="103" y="11"/>
                    <a:pt x="76" y="5"/>
                  </a:cubicBezTo>
                  <a:cubicBezTo>
                    <a:pt x="73" y="4"/>
                    <a:pt x="72" y="9"/>
                    <a:pt x="75" y="9"/>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1" name="Freeform 90"/>
            <p:cNvSpPr>
              <a:spLocks noEditPoints="1"/>
            </p:cNvSpPr>
            <p:nvPr/>
          </p:nvSpPr>
          <p:spPr bwMode="auto">
            <a:xfrm>
              <a:off x="2224237" y="832198"/>
              <a:ext cx="311150" cy="487363"/>
            </a:xfrm>
            <a:custGeom>
              <a:avLst/>
              <a:gdLst>
                <a:gd name="T0" fmla="*/ 14 w 73"/>
                <a:gd name="T1" fmla="*/ 89 h 115"/>
                <a:gd name="T2" fmla="*/ 0 w 73"/>
                <a:gd name="T3" fmla="*/ 104 h 115"/>
                <a:gd name="T4" fmla="*/ 13 w 73"/>
                <a:gd name="T5" fmla="*/ 115 h 115"/>
                <a:gd name="T6" fmla="*/ 23 w 73"/>
                <a:gd name="T7" fmla="*/ 98 h 115"/>
                <a:gd name="T8" fmla="*/ 14 w 73"/>
                <a:gd name="T9" fmla="*/ 89 h 115"/>
                <a:gd name="T10" fmla="*/ 62 w 73"/>
                <a:gd name="T11" fmla="*/ 0 h 115"/>
                <a:gd name="T12" fmla="*/ 48 w 73"/>
                <a:gd name="T13" fmla="*/ 20 h 115"/>
                <a:gd name="T14" fmla="*/ 57 w 73"/>
                <a:gd name="T15" fmla="*/ 22 h 115"/>
                <a:gd name="T16" fmla="*/ 73 w 73"/>
                <a:gd name="T17" fmla="*/ 4 h 115"/>
                <a:gd name="T18" fmla="*/ 62 w 73"/>
                <a:gd name="T19"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115">
                  <a:moveTo>
                    <a:pt x="14" y="89"/>
                  </a:moveTo>
                  <a:cubicBezTo>
                    <a:pt x="10" y="95"/>
                    <a:pt x="5" y="100"/>
                    <a:pt x="0" y="104"/>
                  </a:cubicBezTo>
                  <a:cubicBezTo>
                    <a:pt x="3" y="108"/>
                    <a:pt x="8" y="112"/>
                    <a:pt x="13" y="115"/>
                  </a:cubicBezTo>
                  <a:cubicBezTo>
                    <a:pt x="16" y="109"/>
                    <a:pt x="20" y="104"/>
                    <a:pt x="23" y="98"/>
                  </a:cubicBezTo>
                  <a:cubicBezTo>
                    <a:pt x="19" y="96"/>
                    <a:pt x="16" y="93"/>
                    <a:pt x="14" y="89"/>
                  </a:cubicBezTo>
                  <a:moveTo>
                    <a:pt x="62" y="0"/>
                  </a:moveTo>
                  <a:cubicBezTo>
                    <a:pt x="57" y="6"/>
                    <a:pt x="52" y="13"/>
                    <a:pt x="48" y="20"/>
                  </a:cubicBezTo>
                  <a:cubicBezTo>
                    <a:pt x="51" y="20"/>
                    <a:pt x="54" y="20"/>
                    <a:pt x="57" y="22"/>
                  </a:cubicBezTo>
                  <a:cubicBezTo>
                    <a:pt x="62" y="15"/>
                    <a:pt x="67" y="9"/>
                    <a:pt x="73" y="4"/>
                  </a:cubicBezTo>
                  <a:cubicBezTo>
                    <a:pt x="70" y="3"/>
                    <a:pt x="66" y="1"/>
                    <a:pt x="62"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2" name="Freeform 91"/>
            <p:cNvSpPr>
              <a:spLocks/>
            </p:cNvSpPr>
            <p:nvPr/>
          </p:nvSpPr>
          <p:spPr bwMode="auto">
            <a:xfrm>
              <a:off x="2284562" y="916335"/>
              <a:ext cx="182562" cy="331788"/>
            </a:xfrm>
            <a:custGeom>
              <a:avLst/>
              <a:gdLst>
                <a:gd name="T0" fmla="*/ 34 w 43"/>
                <a:gd name="T1" fmla="*/ 0 h 78"/>
                <a:gd name="T2" fmla="*/ 3 w 43"/>
                <a:gd name="T3" fmla="*/ 66 h 78"/>
                <a:gd name="T4" fmla="*/ 0 w 43"/>
                <a:gd name="T5" fmla="*/ 69 h 78"/>
                <a:gd name="T6" fmla="*/ 9 w 43"/>
                <a:gd name="T7" fmla="*/ 78 h 78"/>
                <a:gd name="T8" fmla="*/ 17 w 43"/>
                <a:gd name="T9" fmla="*/ 63 h 78"/>
                <a:gd name="T10" fmla="*/ 18 w 43"/>
                <a:gd name="T11" fmla="*/ 63 h 78"/>
                <a:gd name="T12" fmla="*/ 23 w 43"/>
                <a:gd name="T13" fmla="*/ 43 h 78"/>
                <a:gd name="T14" fmla="*/ 43 w 43"/>
                <a:gd name="T15" fmla="*/ 2 h 78"/>
                <a:gd name="T16" fmla="*/ 34 w 43"/>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78">
                  <a:moveTo>
                    <a:pt x="34" y="0"/>
                  </a:moveTo>
                  <a:cubicBezTo>
                    <a:pt x="22" y="21"/>
                    <a:pt x="17" y="46"/>
                    <a:pt x="3" y="66"/>
                  </a:cubicBezTo>
                  <a:cubicBezTo>
                    <a:pt x="2" y="67"/>
                    <a:pt x="1" y="68"/>
                    <a:pt x="0" y="69"/>
                  </a:cubicBezTo>
                  <a:cubicBezTo>
                    <a:pt x="2" y="73"/>
                    <a:pt x="5" y="76"/>
                    <a:pt x="9" y="78"/>
                  </a:cubicBezTo>
                  <a:cubicBezTo>
                    <a:pt x="12" y="73"/>
                    <a:pt x="15" y="68"/>
                    <a:pt x="17" y="63"/>
                  </a:cubicBezTo>
                  <a:cubicBezTo>
                    <a:pt x="17" y="63"/>
                    <a:pt x="18" y="63"/>
                    <a:pt x="18" y="63"/>
                  </a:cubicBezTo>
                  <a:cubicBezTo>
                    <a:pt x="19" y="56"/>
                    <a:pt x="21" y="50"/>
                    <a:pt x="23" y="43"/>
                  </a:cubicBezTo>
                  <a:cubicBezTo>
                    <a:pt x="28" y="29"/>
                    <a:pt x="34" y="14"/>
                    <a:pt x="43" y="2"/>
                  </a:cubicBezTo>
                  <a:cubicBezTo>
                    <a:pt x="40" y="0"/>
                    <a:pt x="37" y="0"/>
                    <a:pt x="34"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3" name="Freeform 92"/>
            <p:cNvSpPr>
              <a:spLocks noEditPoints="1"/>
            </p:cNvSpPr>
            <p:nvPr/>
          </p:nvSpPr>
          <p:spPr bwMode="auto">
            <a:xfrm>
              <a:off x="2221062" y="822673"/>
              <a:ext cx="317500" cy="509588"/>
            </a:xfrm>
            <a:custGeom>
              <a:avLst/>
              <a:gdLst>
                <a:gd name="T0" fmla="*/ 1 w 75"/>
                <a:gd name="T1" fmla="*/ 106 h 120"/>
                <a:gd name="T2" fmla="*/ 0 w 75"/>
                <a:gd name="T3" fmla="*/ 107 h 120"/>
                <a:gd name="T4" fmla="*/ 13 w 75"/>
                <a:gd name="T5" fmla="*/ 120 h 120"/>
                <a:gd name="T6" fmla="*/ 14 w 75"/>
                <a:gd name="T7" fmla="*/ 117 h 120"/>
                <a:gd name="T8" fmla="*/ 1 w 75"/>
                <a:gd name="T9" fmla="*/ 106 h 120"/>
                <a:gd name="T10" fmla="*/ 66 w 75"/>
                <a:gd name="T11" fmla="*/ 0 h 120"/>
                <a:gd name="T12" fmla="*/ 63 w 75"/>
                <a:gd name="T13" fmla="*/ 2 h 120"/>
                <a:gd name="T14" fmla="*/ 74 w 75"/>
                <a:gd name="T15" fmla="*/ 6 h 120"/>
                <a:gd name="T16" fmla="*/ 75 w 75"/>
                <a:gd name="T17" fmla="*/ 5 h 120"/>
                <a:gd name="T18" fmla="*/ 71 w 75"/>
                <a:gd name="T19" fmla="*/ 2 h 120"/>
                <a:gd name="T20" fmla="*/ 66 w 75"/>
                <a:gd name="T2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120">
                  <a:moveTo>
                    <a:pt x="1" y="106"/>
                  </a:moveTo>
                  <a:cubicBezTo>
                    <a:pt x="1" y="107"/>
                    <a:pt x="0" y="107"/>
                    <a:pt x="0" y="107"/>
                  </a:cubicBezTo>
                  <a:cubicBezTo>
                    <a:pt x="3" y="112"/>
                    <a:pt x="7" y="116"/>
                    <a:pt x="13" y="120"/>
                  </a:cubicBezTo>
                  <a:cubicBezTo>
                    <a:pt x="13" y="119"/>
                    <a:pt x="14" y="118"/>
                    <a:pt x="14" y="117"/>
                  </a:cubicBezTo>
                  <a:cubicBezTo>
                    <a:pt x="9" y="114"/>
                    <a:pt x="4" y="110"/>
                    <a:pt x="1" y="106"/>
                  </a:cubicBezTo>
                  <a:moveTo>
                    <a:pt x="66" y="0"/>
                  </a:moveTo>
                  <a:cubicBezTo>
                    <a:pt x="65" y="0"/>
                    <a:pt x="64" y="1"/>
                    <a:pt x="63" y="2"/>
                  </a:cubicBezTo>
                  <a:cubicBezTo>
                    <a:pt x="67" y="3"/>
                    <a:pt x="71" y="5"/>
                    <a:pt x="74" y="6"/>
                  </a:cubicBezTo>
                  <a:cubicBezTo>
                    <a:pt x="75" y="6"/>
                    <a:pt x="75" y="6"/>
                    <a:pt x="75" y="5"/>
                  </a:cubicBezTo>
                  <a:cubicBezTo>
                    <a:pt x="74" y="4"/>
                    <a:pt x="73" y="3"/>
                    <a:pt x="71" y="2"/>
                  </a:cubicBezTo>
                  <a:cubicBezTo>
                    <a:pt x="69" y="1"/>
                    <a:pt x="68" y="0"/>
                    <a:pt x="66"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4" name="Freeform 93"/>
            <p:cNvSpPr>
              <a:spLocks/>
            </p:cNvSpPr>
            <p:nvPr/>
          </p:nvSpPr>
          <p:spPr bwMode="auto">
            <a:xfrm>
              <a:off x="2279800" y="768698"/>
              <a:ext cx="884237" cy="1006475"/>
            </a:xfrm>
            <a:custGeom>
              <a:avLst/>
              <a:gdLst>
                <a:gd name="T0" fmla="*/ 192 w 208"/>
                <a:gd name="T1" fmla="*/ 52 h 237"/>
                <a:gd name="T2" fmla="*/ 109 w 208"/>
                <a:gd name="T3" fmla="*/ 9 h 237"/>
                <a:gd name="T4" fmla="*/ 31 w 208"/>
                <a:gd name="T5" fmla="*/ 63 h 237"/>
                <a:gd name="T6" fmla="*/ 0 w 208"/>
                <a:gd name="T7" fmla="*/ 204 h 237"/>
                <a:gd name="T8" fmla="*/ 177 w 208"/>
                <a:gd name="T9" fmla="*/ 237 h 237"/>
                <a:gd name="T10" fmla="*/ 192 w 208"/>
                <a:gd name="T11" fmla="*/ 52 h 237"/>
              </a:gdLst>
              <a:ahLst/>
              <a:cxnLst>
                <a:cxn ang="0">
                  <a:pos x="T0" y="T1"/>
                </a:cxn>
                <a:cxn ang="0">
                  <a:pos x="T2" y="T3"/>
                </a:cxn>
                <a:cxn ang="0">
                  <a:pos x="T4" y="T5"/>
                </a:cxn>
                <a:cxn ang="0">
                  <a:pos x="T6" y="T7"/>
                </a:cxn>
                <a:cxn ang="0">
                  <a:pos x="T8" y="T9"/>
                </a:cxn>
                <a:cxn ang="0">
                  <a:pos x="T10" y="T11"/>
                </a:cxn>
              </a:cxnLst>
              <a:rect l="0" t="0" r="r" b="b"/>
              <a:pathLst>
                <a:path w="208" h="237">
                  <a:moveTo>
                    <a:pt x="192" y="52"/>
                  </a:moveTo>
                  <a:cubicBezTo>
                    <a:pt x="178" y="8"/>
                    <a:pt x="109" y="9"/>
                    <a:pt x="109" y="9"/>
                  </a:cubicBezTo>
                  <a:cubicBezTo>
                    <a:pt x="109" y="9"/>
                    <a:pt x="57" y="0"/>
                    <a:pt x="31" y="63"/>
                  </a:cubicBezTo>
                  <a:cubicBezTo>
                    <a:pt x="16" y="99"/>
                    <a:pt x="6" y="155"/>
                    <a:pt x="0" y="204"/>
                  </a:cubicBezTo>
                  <a:cubicBezTo>
                    <a:pt x="177" y="237"/>
                    <a:pt x="177" y="237"/>
                    <a:pt x="177" y="237"/>
                  </a:cubicBezTo>
                  <a:cubicBezTo>
                    <a:pt x="194" y="174"/>
                    <a:pt x="208" y="96"/>
                    <a:pt x="192" y="52"/>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5" name="Freeform 94"/>
            <p:cNvSpPr>
              <a:spLocks/>
            </p:cNvSpPr>
            <p:nvPr/>
          </p:nvSpPr>
          <p:spPr bwMode="auto">
            <a:xfrm>
              <a:off x="2551262" y="979835"/>
              <a:ext cx="47625" cy="47625"/>
            </a:xfrm>
            <a:custGeom>
              <a:avLst/>
              <a:gdLst>
                <a:gd name="T0" fmla="*/ 11 w 11"/>
                <a:gd name="T1" fmla="*/ 6 h 11"/>
                <a:gd name="T2" fmla="*/ 5 w 11"/>
                <a:gd name="T3" fmla="*/ 10 h 11"/>
                <a:gd name="T4" fmla="*/ 0 w 11"/>
                <a:gd name="T5" fmla="*/ 4 h 11"/>
                <a:gd name="T6" fmla="*/ 6 w 11"/>
                <a:gd name="T7" fmla="*/ 0 h 11"/>
                <a:gd name="T8" fmla="*/ 11 w 11"/>
                <a:gd name="T9" fmla="*/ 6 h 11"/>
              </a:gdLst>
              <a:ahLst/>
              <a:cxnLst>
                <a:cxn ang="0">
                  <a:pos x="T0" y="T1"/>
                </a:cxn>
                <a:cxn ang="0">
                  <a:pos x="T2" y="T3"/>
                </a:cxn>
                <a:cxn ang="0">
                  <a:pos x="T4" y="T5"/>
                </a:cxn>
                <a:cxn ang="0">
                  <a:pos x="T6" y="T7"/>
                </a:cxn>
                <a:cxn ang="0">
                  <a:pos x="T8" y="T9"/>
                </a:cxn>
              </a:cxnLst>
              <a:rect l="0" t="0" r="r" b="b"/>
              <a:pathLst>
                <a:path w="11" h="11">
                  <a:moveTo>
                    <a:pt x="11" y="6"/>
                  </a:moveTo>
                  <a:cubicBezTo>
                    <a:pt x="10" y="9"/>
                    <a:pt x="7" y="11"/>
                    <a:pt x="5" y="10"/>
                  </a:cubicBezTo>
                  <a:cubicBezTo>
                    <a:pt x="2" y="10"/>
                    <a:pt x="0" y="7"/>
                    <a:pt x="0" y="4"/>
                  </a:cubicBezTo>
                  <a:cubicBezTo>
                    <a:pt x="1" y="2"/>
                    <a:pt x="4" y="0"/>
                    <a:pt x="6" y="0"/>
                  </a:cubicBezTo>
                  <a:cubicBezTo>
                    <a:pt x="9" y="1"/>
                    <a:pt x="11" y="3"/>
                    <a:pt x="11"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6" name="Freeform 95"/>
            <p:cNvSpPr>
              <a:spLocks/>
            </p:cNvSpPr>
            <p:nvPr/>
          </p:nvSpPr>
          <p:spPr bwMode="auto">
            <a:xfrm>
              <a:off x="2971950" y="1057623"/>
              <a:ext cx="47625" cy="50800"/>
            </a:xfrm>
            <a:custGeom>
              <a:avLst/>
              <a:gdLst>
                <a:gd name="T0" fmla="*/ 11 w 11"/>
                <a:gd name="T1" fmla="*/ 7 h 12"/>
                <a:gd name="T2" fmla="*/ 5 w 11"/>
                <a:gd name="T3" fmla="*/ 11 h 12"/>
                <a:gd name="T4" fmla="*/ 1 w 11"/>
                <a:gd name="T5" fmla="*/ 5 h 12"/>
                <a:gd name="T6" fmla="*/ 7 w 11"/>
                <a:gd name="T7" fmla="*/ 1 h 12"/>
                <a:gd name="T8" fmla="*/ 11 w 11"/>
                <a:gd name="T9" fmla="*/ 7 h 12"/>
              </a:gdLst>
              <a:ahLst/>
              <a:cxnLst>
                <a:cxn ang="0">
                  <a:pos x="T0" y="T1"/>
                </a:cxn>
                <a:cxn ang="0">
                  <a:pos x="T2" y="T3"/>
                </a:cxn>
                <a:cxn ang="0">
                  <a:pos x="T4" y="T5"/>
                </a:cxn>
                <a:cxn ang="0">
                  <a:pos x="T6" y="T7"/>
                </a:cxn>
                <a:cxn ang="0">
                  <a:pos x="T8" y="T9"/>
                </a:cxn>
              </a:cxnLst>
              <a:rect l="0" t="0" r="r" b="b"/>
              <a:pathLst>
                <a:path w="11" h="12">
                  <a:moveTo>
                    <a:pt x="11" y="7"/>
                  </a:moveTo>
                  <a:cubicBezTo>
                    <a:pt x="10" y="10"/>
                    <a:pt x="7" y="12"/>
                    <a:pt x="5" y="11"/>
                  </a:cubicBezTo>
                  <a:cubicBezTo>
                    <a:pt x="2" y="11"/>
                    <a:pt x="0" y="8"/>
                    <a:pt x="1" y="5"/>
                  </a:cubicBezTo>
                  <a:cubicBezTo>
                    <a:pt x="1" y="2"/>
                    <a:pt x="4" y="0"/>
                    <a:pt x="7" y="1"/>
                  </a:cubicBezTo>
                  <a:cubicBezTo>
                    <a:pt x="9" y="1"/>
                    <a:pt x="11" y="4"/>
                    <a:pt x="11" y="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97" name="Picture 9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86162" y="1003648"/>
              <a:ext cx="26828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Picture 9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443312" y="1057623"/>
              <a:ext cx="153987"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Picture 9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75112" y="1090960"/>
              <a:ext cx="203200"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99"/>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932262" y="1148110"/>
              <a:ext cx="138112"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Freeform 100"/>
            <p:cNvSpPr>
              <a:spLocks/>
            </p:cNvSpPr>
            <p:nvPr/>
          </p:nvSpPr>
          <p:spPr bwMode="auto">
            <a:xfrm>
              <a:off x="2738587" y="789335"/>
              <a:ext cx="25400" cy="20638"/>
            </a:xfrm>
            <a:custGeom>
              <a:avLst/>
              <a:gdLst>
                <a:gd name="T0" fmla="*/ 3 w 6"/>
                <a:gd name="T1" fmla="*/ 4 h 5"/>
                <a:gd name="T2" fmla="*/ 3 w 6"/>
                <a:gd name="T3" fmla="*/ 0 h 5"/>
                <a:gd name="T4" fmla="*/ 3 w 6"/>
                <a:gd name="T5" fmla="*/ 0 h 5"/>
                <a:gd name="T6" fmla="*/ 3 w 6"/>
                <a:gd name="T7" fmla="*/ 0 h 5"/>
                <a:gd name="T8" fmla="*/ 3 w 6"/>
                <a:gd name="T9" fmla="*/ 4 h 5"/>
              </a:gdLst>
              <a:ahLst/>
              <a:cxnLst>
                <a:cxn ang="0">
                  <a:pos x="T0" y="T1"/>
                </a:cxn>
                <a:cxn ang="0">
                  <a:pos x="T2" y="T3"/>
                </a:cxn>
                <a:cxn ang="0">
                  <a:pos x="T4" y="T5"/>
                </a:cxn>
                <a:cxn ang="0">
                  <a:pos x="T6" y="T7"/>
                </a:cxn>
                <a:cxn ang="0">
                  <a:pos x="T8" y="T9"/>
                </a:cxn>
              </a:cxnLst>
              <a:rect l="0" t="0" r="r" b="b"/>
              <a:pathLst>
                <a:path w="6" h="5">
                  <a:moveTo>
                    <a:pt x="3" y="4"/>
                  </a:moveTo>
                  <a:cubicBezTo>
                    <a:pt x="5" y="5"/>
                    <a:pt x="6" y="0"/>
                    <a:pt x="3" y="0"/>
                  </a:cubicBezTo>
                  <a:cubicBezTo>
                    <a:pt x="3" y="0"/>
                    <a:pt x="3" y="0"/>
                    <a:pt x="3" y="0"/>
                  </a:cubicBezTo>
                  <a:cubicBezTo>
                    <a:pt x="3" y="0"/>
                    <a:pt x="3" y="0"/>
                    <a:pt x="3" y="0"/>
                  </a:cubicBezTo>
                  <a:cubicBezTo>
                    <a:pt x="0" y="0"/>
                    <a:pt x="0" y="4"/>
                    <a:pt x="3"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2" name="Freeform 101"/>
            <p:cNvSpPr>
              <a:spLocks/>
            </p:cNvSpPr>
            <p:nvPr/>
          </p:nvSpPr>
          <p:spPr bwMode="auto">
            <a:xfrm>
              <a:off x="2751287" y="789335"/>
              <a:ext cx="400050" cy="989013"/>
            </a:xfrm>
            <a:custGeom>
              <a:avLst/>
              <a:gdLst>
                <a:gd name="T0" fmla="*/ 0 w 94"/>
                <a:gd name="T1" fmla="*/ 4 h 233"/>
                <a:gd name="T2" fmla="*/ 0 w 94"/>
                <a:gd name="T3" fmla="*/ 5 h 233"/>
                <a:gd name="T4" fmla="*/ 53 w 94"/>
                <a:gd name="T5" fmla="*/ 16 h 233"/>
                <a:gd name="T6" fmla="*/ 82 w 94"/>
                <a:gd name="T7" fmla="*/ 47 h 233"/>
                <a:gd name="T8" fmla="*/ 87 w 94"/>
                <a:gd name="T9" fmla="*/ 82 h 233"/>
                <a:gd name="T10" fmla="*/ 79 w 94"/>
                <a:gd name="T11" fmla="*/ 171 h 233"/>
                <a:gd name="T12" fmla="*/ 65 w 94"/>
                <a:gd name="T13" fmla="*/ 232 h 233"/>
                <a:gd name="T14" fmla="*/ 70 w 94"/>
                <a:gd name="T15" fmla="*/ 233 h 233"/>
                <a:gd name="T16" fmla="*/ 74 w 94"/>
                <a:gd name="T17" fmla="*/ 217 h 233"/>
                <a:gd name="T18" fmla="*/ 90 w 94"/>
                <a:gd name="T19" fmla="*/ 132 h 233"/>
                <a:gd name="T20" fmla="*/ 89 w 94"/>
                <a:gd name="T21" fmla="*/ 58 h 233"/>
                <a:gd name="T22" fmla="*/ 76 w 94"/>
                <a:gd name="T23" fmla="*/ 28 h 233"/>
                <a:gd name="T24" fmla="*/ 47 w 94"/>
                <a:gd name="T25" fmla="*/ 8 h 233"/>
                <a:gd name="T26" fmla="*/ 0 w 94"/>
                <a:gd name="T27" fmla="*/ 0 h 233"/>
                <a:gd name="T28" fmla="*/ 0 w 94"/>
                <a:gd name="T29" fmla="*/ 0 h 233"/>
                <a:gd name="T30" fmla="*/ 0 w 94"/>
                <a:gd name="T31" fmla="*/ 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 h="233">
                  <a:moveTo>
                    <a:pt x="0" y="4"/>
                  </a:moveTo>
                  <a:cubicBezTo>
                    <a:pt x="0" y="5"/>
                    <a:pt x="0" y="5"/>
                    <a:pt x="0" y="5"/>
                  </a:cubicBezTo>
                  <a:cubicBezTo>
                    <a:pt x="18" y="4"/>
                    <a:pt x="37" y="8"/>
                    <a:pt x="53" y="16"/>
                  </a:cubicBezTo>
                  <a:cubicBezTo>
                    <a:pt x="66" y="22"/>
                    <a:pt x="77" y="32"/>
                    <a:pt x="82" y="47"/>
                  </a:cubicBezTo>
                  <a:cubicBezTo>
                    <a:pt x="86" y="58"/>
                    <a:pt x="87" y="70"/>
                    <a:pt x="87" y="82"/>
                  </a:cubicBezTo>
                  <a:cubicBezTo>
                    <a:pt x="89" y="112"/>
                    <a:pt x="85" y="142"/>
                    <a:pt x="79" y="171"/>
                  </a:cubicBezTo>
                  <a:cubicBezTo>
                    <a:pt x="75" y="191"/>
                    <a:pt x="71" y="212"/>
                    <a:pt x="65" y="232"/>
                  </a:cubicBezTo>
                  <a:cubicBezTo>
                    <a:pt x="70" y="233"/>
                    <a:pt x="70" y="233"/>
                    <a:pt x="70" y="233"/>
                  </a:cubicBezTo>
                  <a:cubicBezTo>
                    <a:pt x="71" y="228"/>
                    <a:pt x="72" y="222"/>
                    <a:pt x="74" y="217"/>
                  </a:cubicBezTo>
                  <a:cubicBezTo>
                    <a:pt x="81" y="189"/>
                    <a:pt x="86" y="160"/>
                    <a:pt x="90" y="132"/>
                  </a:cubicBezTo>
                  <a:cubicBezTo>
                    <a:pt x="92" y="107"/>
                    <a:pt x="94" y="82"/>
                    <a:pt x="89" y="58"/>
                  </a:cubicBezTo>
                  <a:cubicBezTo>
                    <a:pt x="87" y="47"/>
                    <a:pt x="83" y="36"/>
                    <a:pt x="76" y="28"/>
                  </a:cubicBezTo>
                  <a:cubicBezTo>
                    <a:pt x="68" y="18"/>
                    <a:pt x="58" y="12"/>
                    <a:pt x="47" y="8"/>
                  </a:cubicBezTo>
                  <a:cubicBezTo>
                    <a:pt x="32" y="3"/>
                    <a:pt x="16" y="0"/>
                    <a:pt x="0" y="0"/>
                  </a:cubicBezTo>
                  <a:cubicBezTo>
                    <a:pt x="0" y="0"/>
                    <a:pt x="0" y="0"/>
                    <a:pt x="0" y="0"/>
                  </a:cubicBezTo>
                  <a:cubicBezTo>
                    <a:pt x="3" y="0"/>
                    <a:pt x="2" y="5"/>
                    <a:pt x="0"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3" name="Freeform 102"/>
            <p:cNvSpPr>
              <a:spLocks/>
            </p:cNvSpPr>
            <p:nvPr/>
          </p:nvSpPr>
          <p:spPr bwMode="auto">
            <a:xfrm>
              <a:off x="2279800" y="781398"/>
              <a:ext cx="471487" cy="857250"/>
            </a:xfrm>
            <a:custGeom>
              <a:avLst/>
              <a:gdLst>
                <a:gd name="T0" fmla="*/ 9 w 111"/>
                <a:gd name="T1" fmla="*/ 168 h 202"/>
                <a:gd name="T2" fmla="*/ 33 w 111"/>
                <a:gd name="T3" fmla="*/ 65 h 202"/>
                <a:gd name="T4" fmla="*/ 80 w 111"/>
                <a:gd name="T5" fmla="*/ 10 h 202"/>
                <a:gd name="T6" fmla="*/ 110 w 111"/>
                <a:gd name="T7" fmla="*/ 6 h 202"/>
                <a:gd name="T8" fmla="*/ 111 w 111"/>
                <a:gd name="T9" fmla="*/ 6 h 202"/>
                <a:gd name="T10" fmla="*/ 111 w 111"/>
                <a:gd name="T11" fmla="*/ 2 h 202"/>
                <a:gd name="T12" fmla="*/ 111 w 111"/>
                <a:gd name="T13" fmla="*/ 2 h 202"/>
                <a:gd name="T14" fmla="*/ 74 w 111"/>
                <a:gd name="T15" fmla="*/ 8 h 202"/>
                <a:gd name="T16" fmla="*/ 24 w 111"/>
                <a:gd name="T17" fmla="*/ 75 h 202"/>
                <a:gd name="T18" fmla="*/ 3 w 111"/>
                <a:gd name="T19" fmla="*/ 178 h 202"/>
                <a:gd name="T20" fmla="*/ 0 w 111"/>
                <a:gd name="T21" fmla="*/ 201 h 202"/>
                <a:gd name="T22" fmla="*/ 4 w 111"/>
                <a:gd name="T23" fmla="*/ 202 h 202"/>
                <a:gd name="T24" fmla="*/ 9 w 111"/>
                <a:gd name="T25" fmla="*/ 16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202">
                  <a:moveTo>
                    <a:pt x="9" y="168"/>
                  </a:moveTo>
                  <a:cubicBezTo>
                    <a:pt x="14" y="133"/>
                    <a:pt x="20" y="98"/>
                    <a:pt x="33" y="65"/>
                  </a:cubicBezTo>
                  <a:cubicBezTo>
                    <a:pt x="41" y="41"/>
                    <a:pt x="56" y="20"/>
                    <a:pt x="80" y="10"/>
                  </a:cubicBezTo>
                  <a:cubicBezTo>
                    <a:pt x="89" y="7"/>
                    <a:pt x="101" y="5"/>
                    <a:pt x="110" y="6"/>
                  </a:cubicBezTo>
                  <a:cubicBezTo>
                    <a:pt x="111" y="6"/>
                    <a:pt x="111" y="6"/>
                    <a:pt x="111" y="6"/>
                  </a:cubicBezTo>
                  <a:cubicBezTo>
                    <a:pt x="108" y="6"/>
                    <a:pt x="108" y="2"/>
                    <a:pt x="111" y="2"/>
                  </a:cubicBezTo>
                  <a:cubicBezTo>
                    <a:pt x="111" y="2"/>
                    <a:pt x="111" y="2"/>
                    <a:pt x="111" y="2"/>
                  </a:cubicBezTo>
                  <a:cubicBezTo>
                    <a:pt x="99" y="0"/>
                    <a:pt x="85" y="3"/>
                    <a:pt x="74" y="8"/>
                  </a:cubicBezTo>
                  <a:cubicBezTo>
                    <a:pt x="47" y="20"/>
                    <a:pt x="33" y="48"/>
                    <a:pt x="24" y="75"/>
                  </a:cubicBezTo>
                  <a:cubicBezTo>
                    <a:pt x="14" y="109"/>
                    <a:pt x="8" y="143"/>
                    <a:pt x="3" y="178"/>
                  </a:cubicBezTo>
                  <a:cubicBezTo>
                    <a:pt x="2" y="186"/>
                    <a:pt x="1" y="193"/>
                    <a:pt x="0" y="201"/>
                  </a:cubicBezTo>
                  <a:cubicBezTo>
                    <a:pt x="4" y="202"/>
                    <a:pt x="4" y="202"/>
                    <a:pt x="4" y="202"/>
                  </a:cubicBezTo>
                  <a:cubicBezTo>
                    <a:pt x="6" y="190"/>
                    <a:pt x="7" y="179"/>
                    <a:pt x="9" y="168"/>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4" name="Freeform 103"/>
            <p:cNvSpPr>
              <a:spLocks/>
            </p:cNvSpPr>
            <p:nvPr/>
          </p:nvSpPr>
          <p:spPr bwMode="auto">
            <a:xfrm>
              <a:off x="2956075" y="848073"/>
              <a:ext cx="114300" cy="85725"/>
            </a:xfrm>
            <a:custGeom>
              <a:avLst/>
              <a:gdLst>
                <a:gd name="T0" fmla="*/ 0 w 27"/>
                <a:gd name="T1" fmla="*/ 0 h 20"/>
                <a:gd name="T2" fmla="*/ 27 w 27"/>
                <a:gd name="T3" fmla="*/ 20 h 20"/>
                <a:gd name="T4" fmla="*/ 27 w 27"/>
                <a:gd name="T5" fmla="*/ 20 h 20"/>
                <a:gd name="T6" fmla="*/ 0 w 27"/>
                <a:gd name="T7" fmla="*/ 0 h 20"/>
              </a:gdLst>
              <a:ahLst/>
              <a:cxnLst>
                <a:cxn ang="0">
                  <a:pos x="T0" y="T1"/>
                </a:cxn>
                <a:cxn ang="0">
                  <a:pos x="T2" y="T3"/>
                </a:cxn>
                <a:cxn ang="0">
                  <a:pos x="T4" y="T5"/>
                </a:cxn>
                <a:cxn ang="0">
                  <a:pos x="T6" y="T7"/>
                </a:cxn>
              </a:cxnLst>
              <a:rect l="0" t="0" r="r" b="b"/>
              <a:pathLst>
                <a:path w="27" h="20">
                  <a:moveTo>
                    <a:pt x="0" y="0"/>
                  </a:moveTo>
                  <a:cubicBezTo>
                    <a:pt x="11" y="5"/>
                    <a:pt x="20" y="11"/>
                    <a:pt x="27" y="20"/>
                  </a:cubicBezTo>
                  <a:cubicBezTo>
                    <a:pt x="27" y="20"/>
                    <a:pt x="27" y="20"/>
                    <a:pt x="27" y="20"/>
                  </a:cubicBezTo>
                  <a:cubicBezTo>
                    <a:pt x="20" y="11"/>
                    <a:pt x="11" y="5"/>
                    <a:pt x="0"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5" name="Freeform 104"/>
            <p:cNvSpPr>
              <a:spLocks/>
            </p:cNvSpPr>
            <p:nvPr/>
          </p:nvSpPr>
          <p:spPr bwMode="auto">
            <a:xfrm>
              <a:off x="3070375" y="933798"/>
              <a:ext cx="3175" cy="7938"/>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6" name="Freeform 105"/>
            <p:cNvSpPr>
              <a:spLocks/>
            </p:cNvSpPr>
            <p:nvPr/>
          </p:nvSpPr>
          <p:spPr bwMode="auto">
            <a:xfrm>
              <a:off x="3083075" y="951260"/>
              <a:ext cx="25400" cy="84138"/>
            </a:xfrm>
            <a:custGeom>
              <a:avLst/>
              <a:gdLst>
                <a:gd name="T0" fmla="*/ 0 w 6"/>
                <a:gd name="T1" fmla="*/ 0 h 20"/>
                <a:gd name="T2" fmla="*/ 0 w 6"/>
                <a:gd name="T3" fmla="*/ 0 h 20"/>
                <a:gd name="T4" fmla="*/ 3 w 6"/>
                <a:gd name="T5" fmla="*/ 9 h 20"/>
                <a:gd name="T6" fmla="*/ 6 w 6"/>
                <a:gd name="T7" fmla="*/ 20 h 20"/>
                <a:gd name="T8" fmla="*/ 6 w 6"/>
                <a:gd name="T9" fmla="*/ 20 h 20"/>
                <a:gd name="T10" fmla="*/ 3 w 6"/>
                <a:gd name="T11" fmla="*/ 9 h 20"/>
                <a:gd name="T12" fmla="*/ 0 w 6"/>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6" h="20">
                  <a:moveTo>
                    <a:pt x="0" y="0"/>
                  </a:moveTo>
                  <a:cubicBezTo>
                    <a:pt x="0" y="0"/>
                    <a:pt x="0" y="0"/>
                    <a:pt x="0" y="0"/>
                  </a:cubicBezTo>
                  <a:cubicBezTo>
                    <a:pt x="1" y="3"/>
                    <a:pt x="2" y="6"/>
                    <a:pt x="3" y="9"/>
                  </a:cubicBezTo>
                  <a:cubicBezTo>
                    <a:pt x="5" y="12"/>
                    <a:pt x="6" y="16"/>
                    <a:pt x="6" y="20"/>
                  </a:cubicBezTo>
                  <a:cubicBezTo>
                    <a:pt x="6" y="20"/>
                    <a:pt x="6" y="20"/>
                    <a:pt x="6" y="20"/>
                  </a:cubicBezTo>
                  <a:cubicBezTo>
                    <a:pt x="6" y="16"/>
                    <a:pt x="5" y="12"/>
                    <a:pt x="3" y="9"/>
                  </a:cubicBezTo>
                  <a:cubicBezTo>
                    <a:pt x="2" y="6"/>
                    <a:pt x="1" y="3"/>
                    <a:pt x="0" y="0"/>
                  </a:cubicBezTo>
                </a:path>
              </a:pathLst>
            </a:custGeom>
            <a:solidFill>
              <a:srgbClr val="47B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7" name="Freeform 106"/>
            <p:cNvSpPr>
              <a:spLocks/>
            </p:cNvSpPr>
            <p:nvPr/>
          </p:nvSpPr>
          <p:spPr bwMode="auto">
            <a:xfrm>
              <a:off x="3073550" y="941735"/>
              <a:ext cx="9525" cy="9525"/>
            </a:xfrm>
            <a:custGeom>
              <a:avLst/>
              <a:gdLst>
                <a:gd name="T0" fmla="*/ 0 w 2"/>
                <a:gd name="T1" fmla="*/ 0 h 2"/>
                <a:gd name="T2" fmla="*/ 0 w 2"/>
                <a:gd name="T3" fmla="*/ 0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1" y="0"/>
                    <a:pt x="1" y="1"/>
                    <a:pt x="2" y="2"/>
                  </a:cubicBezTo>
                  <a:cubicBezTo>
                    <a:pt x="2" y="2"/>
                    <a:pt x="2" y="2"/>
                    <a:pt x="2" y="2"/>
                  </a:cubicBezTo>
                  <a:cubicBezTo>
                    <a:pt x="1" y="1"/>
                    <a:pt x="1" y="0"/>
                    <a:pt x="0" y="0"/>
                  </a:cubicBezTo>
                </a:path>
              </a:pathLst>
            </a:custGeom>
            <a:solidFill>
              <a:srgbClr val="1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8" name="Freeform 107"/>
            <p:cNvSpPr>
              <a:spLocks/>
            </p:cNvSpPr>
            <p:nvPr/>
          </p:nvSpPr>
          <p:spPr bwMode="auto">
            <a:xfrm>
              <a:off x="2925912" y="835373"/>
              <a:ext cx="200025" cy="506413"/>
            </a:xfrm>
            <a:custGeom>
              <a:avLst/>
              <a:gdLst>
                <a:gd name="T0" fmla="*/ 0 w 47"/>
                <a:gd name="T1" fmla="*/ 0 h 119"/>
                <a:gd name="T2" fmla="*/ 26 w 47"/>
                <a:gd name="T3" fmla="*/ 29 h 119"/>
                <a:gd name="T4" fmla="*/ 32 w 47"/>
                <a:gd name="T5" fmla="*/ 68 h 119"/>
                <a:gd name="T6" fmla="*/ 45 w 47"/>
                <a:gd name="T7" fmla="*/ 95 h 119"/>
                <a:gd name="T8" fmla="*/ 30 w 47"/>
                <a:gd name="T9" fmla="*/ 114 h 119"/>
                <a:gd name="T10" fmla="*/ 30 w 47"/>
                <a:gd name="T11" fmla="*/ 114 h 119"/>
                <a:gd name="T12" fmla="*/ 33 w 47"/>
                <a:gd name="T13" fmla="*/ 114 h 119"/>
                <a:gd name="T14" fmla="*/ 35 w 47"/>
                <a:gd name="T15" fmla="*/ 114 h 119"/>
                <a:gd name="T16" fmla="*/ 45 w 47"/>
                <a:gd name="T17" fmla="*/ 119 h 119"/>
                <a:gd name="T18" fmla="*/ 46 w 47"/>
                <a:gd name="T19" fmla="*/ 71 h 119"/>
                <a:gd name="T20" fmla="*/ 45 w 47"/>
                <a:gd name="T21" fmla="*/ 56 h 119"/>
                <a:gd name="T22" fmla="*/ 43 w 47"/>
                <a:gd name="T23" fmla="*/ 47 h 119"/>
                <a:gd name="T24" fmla="*/ 40 w 47"/>
                <a:gd name="T25" fmla="*/ 36 h 119"/>
                <a:gd name="T26" fmla="*/ 37 w 47"/>
                <a:gd name="T27" fmla="*/ 27 h 119"/>
                <a:gd name="T28" fmla="*/ 35 w 47"/>
                <a:gd name="T29" fmla="*/ 25 h 119"/>
                <a:gd name="T30" fmla="*/ 34 w 47"/>
                <a:gd name="T31" fmla="*/ 23 h 119"/>
                <a:gd name="T32" fmla="*/ 7 w 47"/>
                <a:gd name="T33" fmla="*/ 3 h 119"/>
                <a:gd name="T34" fmla="*/ 0 w 47"/>
                <a:gd name="T35"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119">
                  <a:moveTo>
                    <a:pt x="0" y="0"/>
                  </a:moveTo>
                  <a:cubicBezTo>
                    <a:pt x="12" y="7"/>
                    <a:pt x="21" y="16"/>
                    <a:pt x="26" y="29"/>
                  </a:cubicBezTo>
                  <a:cubicBezTo>
                    <a:pt x="30" y="40"/>
                    <a:pt x="32" y="54"/>
                    <a:pt x="32" y="68"/>
                  </a:cubicBezTo>
                  <a:cubicBezTo>
                    <a:pt x="41" y="73"/>
                    <a:pt x="47" y="84"/>
                    <a:pt x="45" y="95"/>
                  </a:cubicBezTo>
                  <a:cubicBezTo>
                    <a:pt x="43" y="104"/>
                    <a:pt x="38" y="110"/>
                    <a:pt x="30" y="114"/>
                  </a:cubicBezTo>
                  <a:cubicBezTo>
                    <a:pt x="30" y="114"/>
                    <a:pt x="30" y="114"/>
                    <a:pt x="30" y="114"/>
                  </a:cubicBezTo>
                  <a:cubicBezTo>
                    <a:pt x="31" y="114"/>
                    <a:pt x="32" y="114"/>
                    <a:pt x="33" y="114"/>
                  </a:cubicBezTo>
                  <a:cubicBezTo>
                    <a:pt x="33" y="114"/>
                    <a:pt x="34" y="114"/>
                    <a:pt x="35" y="114"/>
                  </a:cubicBezTo>
                  <a:cubicBezTo>
                    <a:pt x="39" y="114"/>
                    <a:pt x="42" y="116"/>
                    <a:pt x="45" y="119"/>
                  </a:cubicBezTo>
                  <a:cubicBezTo>
                    <a:pt x="46" y="103"/>
                    <a:pt x="47" y="87"/>
                    <a:pt x="46" y="71"/>
                  </a:cubicBezTo>
                  <a:cubicBezTo>
                    <a:pt x="46" y="66"/>
                    <a:pt x="46" y="61"/>
                    <a:pt x="45" y="56"/>
                  </a:cubicBezTo>
                  <a:cubicBezTo>
                    <a:pt x="45" y="53"/>
                    <a:pt x="44" y="50"/>
                    <a:pt x="43" y="47"/>
                  </a:cubicBezTo>
                  <a:cubicBezTo>
                    <a:pt x="43" y="43"/>
                    <a:pt x="42" y="39"/>
                    <a:pt x="40" y="36"/>
                  </a:cubicBezTo>
                  <a:cubicBezTo>
                    <a:pt x="39" y="33"/>
                    <a:pt x="38" y="30"/>
                    <a:pt x="37" y="27"/>
                  </a:cubicBezTo>
                  <a:cubicBezTo>
                    <a:pt x="36" y="26"/>
                    <a:pt x="36" y="25"/>
                    <a:pt x="35" y="25"/>
                  </a:cubicBezTo>
                  <a:cubicBezTo>
                    <a:pt x="35" y="24"/>
                    <a:pt x="34" y="24"/>
                    <a:pt x="34" y="23"/>
                  </a:cubicBezTo>
                  <a:cubicBezTo>
                    <a:pt x="27" y="14"/>
                    <a:pt x="18" y="8"/>
                    <a:pt x="7" y="3"/>
                  </a:cubicBezTo>
                  <a:cubicBezTo>
                    <a:pt x="5" y="2"/>
                    <a:pt x="3" y="1"/>
                    <a:pt x="0"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109" name="Picture 10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37037" y="1106835"/>
              <a:ext cx="101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Picture 109"/>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054500" y="1176685"/>
              <a:ext cx="28575"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 name="Freeform 110"/>
            <p:cNvSpPr>
              <a:spLocks/>
            </p:cNvSpPr>
            <p:nvPr/>
          </p:nvSpPr>
          <p:spPr bwMode="auto">
            <a:xfrm>
              <a:off x="3116412" y="1073498"/>
              <a:ext cx="12700" cy="268288"/>
            </a:xfrm>
            <a:custGeom>
              <a:avLst/>
              <a:gdLst>
                <a:gd name="T0" fmla="*/ 0 w 3"/>
                <a:gd name="T1" fmla="*/ 0 h 63"/>
                <a:gd name="T2" fmla="*/ 0 w 3"/>
                <a:gd name="T3" fmla="*/ 0 h 63"/>
                <a:gd name="T4" fmla="*/ 1 w 3"/>
                <a:gd name="T5" fmla="*/ 15 h 63"/>
                <a:gd name="T6" fmla="*/ 0 w 3"/>
                <a:gd name="T7" fmla="*/ 63 h 63"/>
                <a:gd name="T8" fmla="*/ 0 w 3"/>
                <a:gd name="T9" fmla="*/ 63 h 63"/>
                <a:gd name="T10" fmla="*/ 0 w 3"/>
                <a:gd name="T11" fmla="*/ 0 h 63"/>
              </a:gdLst>
              <a:ahLst/>
              <a:cxnLst>
                <a:cxn ang="0">
                  <a:pos x="T0" y="T1"/>
                </a:cxn>
                <a:cxn ang="0">
                  <a:pos x="T2" y="T3"/>
                </a:cxn>
                <a:cxn ang="0">
                  <a:pos x="T4" y="T5"/>
                </a:cxn>
                <a:cxn ang="0">
                  <a:pos x="T6" y="T7"/>
                </a:cxn>
                <a:cxn ang="0">
                  <a:pos x="T8" y="T9"/>
                </a:cxn>
                <a:cxn ang="0">
                  <a:pos x="T10" y="T11"/>
                </a:cxn>
              </a:cxnLst>
              <a:rect l="0" t="0" r="r" b="b"/>
              <a:pathLst>
                <a:path w="3" h="63">
                  <a:moveTo>
                    <a:pt x="0" y="0"/>
                  </a:moveTo>
                  <a:cubicBezTo>
                    <a:pt x="0" y="0"/>
                    <a:pt x="0" y="0"/>
                    <a:pt x="0" y="0"/>
                  </a:cubicBezTo>
                  <a:cubicBezTo>
                    <a:pt x="1" y="5"/>
                    <a:pt x="1" y="10"/>
                    <a:pt x="1" y="15"/>
                  </a:cubicBezTo>
                  <a:cubicBezTo>
                    <a:pt x="2" y="31"/>
                    <a:pt x="1" y="47"/>
                    <a:pt x="0" y="63"/>
                  </a:cubicBezTo>
                  <a:cubicBezTo>
                    <a:pt x="0" y="63"/>
                    <a:pt x="0" y="63"/>
                    <a:pt x="0" y="63"/>
                  </a:cubicBezTo>
                  <a:cubicBezTo>
                    <a:pt x="2" y="40"/>
                    <a:pt x="3" y="18"/>
                    <a:pt x="0"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2" name="Freeform 111"/>
            <p:cNvSpPr>
              <a:spLocks/>
            </p:cNvSpPr>
            <p:nvPr/>
          </p:nvSpPr>
          <p:spPr bwMode="auto">
            <a:xfrm>
              <a:off x="2449662" y="1311623"/>
              <a:ext cx="484187" cy="438150"/>
            </a:xfrm>
            <a:custGeom>
              <a:avLst/>
              <a:gdLst>
                <a:gd name="T0" fmla="*/ 107 w 114"/>
                <a:gd name="T1" fmla="*/ 85 h 103"/>
                <a:gd name="T2" fmla="*/ 68 w 114"/>
                <a:gd name="T3" fmla="*/ 5 h 103"/>
                <a:gd name="T4" fmla="*/ 2 w 114"/>
                <a:gd name="T5" fmla="*/ 65 h 103"/>
                <a:gd name="T6" fmla="*/ 0 w 114"/>
                <a:gd name="T7" fmla="*/ 84 h 103"/>
                <a:gd name="T8" fmla="*/ 102 w 114"/>
                <a:gd name="T9" fmla="*/ 103 h 103"/>
                <a:gd name="T10" fmla="*/ 107 w 114"/>
                <a:gd name="T11" fmla="*/ 85 h 103"/>
              </a:gdLst>
              <a:ahLst/>
              <a:cxnLst>
                <a:cxn ang="0">
                  <a:pos x="T0" y="T1"/>
                </a:cxn>
                <a:cxn ang="0">
                  <a:pos x="T2" y="T3"/>
                </a:cxn>
                <a:cxn ang="0">
                  <a:pos x="T4" y="T5"/>
                </a:cxn>
                <a:cxn ang="0">
                  <a:pos x="T6" y="T7"/>
                </a:cxn>
                <a:cxn ang="0">
                  <a:pos x="T8" y="T9"/>
                </a:cxn>
                <a:cxn ang="0">
                  <a:pos x="T10" y="T11"/>
                </a:cxn>
              </a:cxnLst>
              <a:rect l="0" t="0" r="r" b="b"/>
              <a:pathLst>
                <a:path w="114" h="103">
                  <a:moveTo>
                    <a:pt x="107" y="85"/>
                  </a:moveTo>
                  <a:cubicBezTo>
                    <a:pt x="114" y="46"/>
                    <a:pt x="97" y="11"/>
                    <a:pt x="68" y="5"/>
                  </a:cubicBezTo>
                  <a:cubicBezTo>
                    <a:pt x="39" y="0"/>
                    <a:pt x="9" y="27"/>
                    <a:pt x="2" y="65"/>
                  </a:cubicBezTo>
                  <a:cubicBezTo>
                    <a:pt x="1" y="71"/>
                    <a:pt x="0" y="78"/>
                    <a:pt x="0" y="84"/>
                  </a:cubicBezTo>
                  <a:cubicBezTo>
                    <a:pt x="102" y="103"/>
                    <a:pt x="102" y="103"/>
                    <a:pt x="102" y="103"/>
                  </a:cubicBezTo>
                  <a:cubicBezTo>
                    <a:pt x="104" y="97"/>
                    <a:pt x="106" y="91"/>
                    <a:pt x="107" y="8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3" name="Freeform 112"/>
            <p:cNvSpPr>
              <a:spLocks/>
            </p:cNvSpPr>
            <p:nvPr/>
          </p:nvSpPr>
          <p:spPr bwMode="auto">
            <a:xfrm>
              <a:off x="2416325" y="619473"/>
              <a:ext cx="811212" cy="454025"/>
            </a:xfrm>
            <a:custGeom>
              <a:avLst/>
              <a:gdLst>
                <a:gd name="T0" fmla="*/ 175 w 191"/>
                <a:gd name="T1" fmla="*/ 103 h 107"/>
                <a:gd name="T2" fmla="*/ 171 w 191"/>
                <a:gd name="T3" fmla="*/ 45 h 107"/>
                <a:gd name="T4" fmla="*/ 120 w 191"/>
                <a:gd name="T5" fmla="*/ 9 h 107"/>
                <a:gd name="T6" fmla="*/ 12 w 191"/>
                <a:gd name="T7" fmla="*/ 37 h 107"/>
                <a:gd name="T8" fmla="*/ 24 w 191"/>
                <a:gd name="T9" fmla="*/ 70 h 107"/>
                <a:gd name="T10" fmla="*/ 60 w 191"/>
                <a:gd name="T11" fmla="*/ 55 h 107"/>
                <a:gd name="T12" fmla="*/ 90 w 191"/>
                <a:gd name="T13" fmla="*/ 78 h 107"/>
                <a:gd name="T14" fmla="*/ 117 w 191"/>
                <a:gd name="T15" fmla="*/ 58 h 107"/>
                <a:gd name="T16" fmla="*/ 175 w 191"/>
                <a:gd name="T17" fmla="*/ 10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07">
                  <a:moveTo>
                    <a:pt x="175" y="103"/>
                  </a:moveTo>
                  <a:cubicBezTo>
                    <a:pt x="191" y="101"/>
                    <a:pt x="175" y="51"/>
                    <a:pt x="171" y="45"/>
                  </a:cubicBezTo>
                  <a:cubicBezTo>
                    <a:pt x="160" y="26"/>
                    <a:pt x="141" y="15"/>
                    <a:pt x="120" y="9"/>
                  </a:cubicBezTo>
                  <a:cubicBezTo>
                    <a:pt x="87" y="0"/>
                    <a:pt x="32" y="4"/>
                    <a:pt x="12" y="37"/>
                  </a:cubicBezTo>
                  <a:cubicBezTo>
                    <a:pt x="2" y="54"/>
                    <a:pt x="0" y="68"/>
                    <a:pt x="24" y="70"/>
                  </a:cubicBezTo>
                  <a:cubicBezTo>
                    <a:pt x="41" y="71"/>
                    <a:pt x="45" y="56"/>
                    <a:pt x="60" y="55"/>
                  </a:cubicBezTo>
                  <a:cubicBezTo>
                    <a:pt x="79" y="55"/>
                    <a:pt x="75" y="74"/>
                    <a:pt x="90" y="78"/>
                  </a:cubicBezTo>
                  <a:cubicBezTo>
                    <a:pt x="113" y="84"/>
                    <a:pt x="101" y="64"/>
                    <a:pt x="117" y="58"/>
                  </a:cubicBezTo>
                  <a:cubicBezTo>
                    <a:pt x="154" y="45"/>
                    <a:pt x="144" y="107"/>
                    <a:pt x="175"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4" name="Freeform 113"/>
            <p:cNvSpPr>
              <a:spLocks/>
            </p:cNvSpPr>
            <p:nvPr/>
          </p:nvSpPr>
          <p:spPr bwMode="auto">
            <a:xfrm>
              <a:off x="2424262" y="703610"/>
              <a:ext cx="773112" cy="369888"/>
            </a:xfrm>
            <a:custGeom>
              <a:avLst/>
              <a:gdLst>
                <a:gd name="T0" fmla="*/ 173 w 182"/>
                <a:gd name="T1" fmla="*/ 58 h 87"/>
                <a:gd name="T2" fmla="*/ 115 w 182"/>
                <a:gd name="T3" fmla="*/ 14 h 87"/>
                <a:gd name="T4" fmla="*/ 88 w 182"/>
                <a:gd name="T5" fmla="*/ 33 h 87"/>
                <a:gd name="T6" fmla="*/ 58 w 182"/>
                <a:gd name="T7" fmla="*/ 11 h 87"/>
                <a:gd name="T8" fmla="*/ 22 w 182"/>
                <a:gd name="T9" fmla="*/ 26 h 87"/>
                <a:gd name="T10" fmla="*/ 7 w 182"/>
                <a:gd name="T11" fmla="*/ 21 h 87"/>
                <a:gd name="T12" fmla="*/ 22 w 182"/>
                <a:gd name="T13" fmla="*/ 50 h 87"/>
                <a:gd name="T14" fmla="*/ 58 w 182"/>
                <a:gd name="T15" fmla="*/ 35 h 87"/>
                <a:gd name="T16" fmla="*/ 88 w 182"/>
                <a:gd name="T17" fmla="*/ 58 h 87"/>
                <a:gd name="T18" fmla="*/ 115 w 182"/>
                <a:gd name="T19" fmla="*/ 38 h 87"/>
                <a:gd name="T20" fmla="*/ 173 w 182"/>
                <a:gd name="T21" fmla="*/ 83 h 87"/>
                <a:gd name="T22" fmla="*/ 178 w 182"/>
                <a:gd name="T23" fmla="*/ 54 h 87"/>
                <a:gd name="T24" fmla="*/ 173 w 182"/>
                <a:gd name="T25" fmla="*/ 5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 h="87">
                  <a:moveTo>
                    <a:pt x="173" y="58"/>
                  </a:moveTo>
                  <a:cubicBezTo>
                    <a:pt x="142" y="63"/>
                    <a:pt x="152" y="0"/>
                    <a:pt x="115" y="14"/>
                  </a:cubicBezTo>
                  <a:cubicBezTo>
                    <a:pt x="99" y="19"/>
                    <a:pt x="111" y="39"/>
                    <a:pt x="88" y="33"/>
                  </a:cubicBezTo>
                  <a:cubicBezTo>
                    <a:pt x="73" y="29"/>
                    <a:pt x="77" y="10"/>
                    <a:pt x="58" y="11"/>
                  </a:cubicBezTo>
                  <a:cubicBezTo>
                    <a:pt x="43" y="11"/>
                    <a:pt x="39" y="27"/>
                    <a:pt x="22" y="26"/>
                  </a:cubicBezTo>
                  <a:cubicBezTo>
                    <a:pt x="15" y="25"/>
                    <a:pt x="11" y="24"/>
                    <a:pt x="7" y="21"/>
                  </a:cubicBezTo>
                  <a:cubicBezTo>
                    <a:pt x="0" y="36"/>
                    <a:pt x="0" y="48"/>
                    <a:pt x="22" y="50"/>
                  </a:cubicBezTo>
                  <a:cubicBezTo>
                    <a:pt x="39" y="51"/>
                    <a:pt x="43" y="36"/>
                    <a:pt x="58" y="35"/>
                  </a:cubicBezTo>
                  <a:cubicBezTo>
                    <a:pt x="77" y="35"/>
                    <a:pt x="73" y="54"/>
                    <a:pt x="88" y="58"/>
                  </a:cubicBezTo>
                  <a:cubicBezTo>
                    <a:pt x="111" y="64"/>
                    <a:pt x="99" y="44"/>
                    <a:pt x="115" y="38"/>
                  </a:cubicBezTo>
                  <a:cubicBezTo>
                    <a:pt x="152" y="25"/>
                    <a:pt x="142" y="87"/>
                    <a:pt x="173" y="83"/>
                  </a:cubicBezTo>
                  <a:cubicBezTo>
                    <a:pt x="182" y="82"/>
                    <a:pt x="181" y="68"/>
                    <a:pt x="178" y="54"/>
                  </a:cubicBezTo>
                  <a:cubicBezTo>
                    <a:pt x="177" y="57"/>
                    <a:pt x="176" y="58"/>
                    <a:pt x="173" y="58"/>
                  </a:cubicBezTo>
                  <a:close/>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5" name="Freeform 114"/>
            <p:cNvSpPr>
              <a:spLocks/>
            </p:cNvSpPr>
            <p:nvPr/>
          </p:nvSpPr>
          <p:spPr bwMode="auto">
            <a:xfrm>
              <a:off x="2398862" y="586135"/>
              <a:ext cx="833437" cy="492125"/>
            </a:xfrm>
            <a:custGeom>
              <a:avLst/>
              <a:gdLst>
                <a:gd name="T0" fmla="*/ 180 w 196"/>
                <a:gd name="T1" fmla="*/ 114 h 116"/>
                <a:gd name="T2" fmla="*/ 185 w 196"/>
                <a:gd name="T3" fmla="*/ 71 h 116"/>
                <a:gd name="T4" fmla="*/ 143 w 196"/>
                <a:gd name="T5" fmla="*/ 21 h 116"/>
                <a:gd name="T6" fmla="*/ 7 w 196"/>
                <a:gd name="T7" fmla="*/ 58 h 116"/>
                <a:gd name="T8" fmla="*/ 41 w 196"/>
                <a:gd name="T9" fmla="*/ 79 h 116"/>
                <a:gd name="T10" fmla="*/ 55 w 196"/>
                <a:gd name="T11" fmla="*/ 69 h 116"/>
                <a:gd name="T12" fmla="*/ 82 w 196"/>
                <a:gd name="T13" fmla="*/ 80 h 116"/>
                <a:gd name="T14" fmla="*/ 105 w 196"/>
                <a:gd name="T15" fmla="*/ 90 h 116"/>
                <a:gd name="T16" fmla="*/ 116 w 196"/>
                <a:gd name="T17" fmla="*/ 75 h 116"/>
                <a:gd name="T18" fmla="*/ 137 w 196"/>
                <a:gd name="T19" fmla="*/ 69 h 116"/>
                <a:gd name="T20" fmla="*/ 147 w 196"/>
                <a:gd name="T21" fmla="*/ 82 h 116"/>
                <a:gd name="T22" fmla="*/ 179 w 196"/>
                <a:gd name="T23" fmla="*/ 114 h 116"/>
                <a:gd name="T24" fmla="*/ 179 w 196"/>
                <a:gd name="T25" fmla="*/ 108 h 116"/>
                <a:gd name="T26" fmla="*/ 126 w 196"/>
                <a:gd name="T27" fmla="*/ 62 h 116"/>
                <a:gd name="T28" fmla="*/ 111 w 196"/>
                <a:gd name="T29" fmla="*/ 69 h 116"/>
                <a:gd name="T30" fmla="*/ 108 w 196"/>
                <a:gd name="T31" fmla="*/ 76 h 116"/>
                <a:gd name="T32" fmla="*/ 88 w 196"/>
                <a:gd name="T33" fmla="*/ 79 h 116"/>
                <a:gd name="T34" fmla="*/ 55 w 196"/>
                <a:gd name="T35" fmla="*/ 62 h 116"/>
                <a:gd name="T36" fmla="*/ 20 w 196"/>
                <a:gd name="T37" fmla="*/ 73 h 116"/>
                <a:gd name="T38" fmla="*/ 28 w 196"/>
                <a:gd name="T39" fmla="*/ 35 h 116"/>
                <a:gd name="T40" fmla="*/ 102 w 196"/>
                <a:gd name="T41" fmla="*/ 17 h 116"/>
                <a:gd name="T42" fmla="*/ 173 w 196"/>
                <a:gd name="T43" fmla="*/ 56 h 116"/>
                <a:gd name="T44" fmla="*/ 178 w 196"/>
                <a:gd name="T45" fmla="*/ 108 h 116"/>
                <a:gd name="T46" fmla="*/ 180 w 196"/>
                <a:gd name="T47" fmla="*/ 11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116">
                  <a:moveTo>
                    <a:pt x="180" y="114"/>
                  </a:moveTo>
                  <a:cubicBezTo>
                    <a:pt x="196" y="109"/>
                    <a:pt x="188" y="82"/>
                    <a:pt x="185" y="71"/>
                  </a:cubicBezTo>
                  <a:cubicBezTo>
                    <a:pt x="179" y="48"/>
                    <a:pt x="165" y="32"/>
                    <a:pt x="143" y="21"/>
                  </a:cubicBezTo>
                  <a:cubicBezTo>
                    <a:pt x="100" y="0"/>
                    <a:pt x="24" y="5"/>
                    <a:pt x="7" y="58"/>
                  </a:cubicBezTo>
                  <a:cubicBezTo>
                    <a:pt x="0" y="77"/>
                    <a:pt x="27" y="87"/>
                    <a:pt x="41" y="79"/>
                  </a:cubicBezTo>
                  <a:cubicBezTo>
                    <a:pt x="46" y="76"/>
                    <a:pt x="51" y="72"/>
                    <a:pt x="55" y="69"/>
                  </a:cubicBezTo>
                  <a:cubicBezTo>
                    <a:pt x="68" y="61"/>
                    <a:pt x="75" y="71"/>
                    <a:pt x="82" y="80"/>
                  </a:cubicBezTo>
                  <a:cubicBezTo>
                    <a:pt x="86" y="87"/>
                    <a:pt x="97" y="93"/>
                    <a:pt x="105" y="90"/>
                  </a:cubicBezTo>
                  <a:cubicBezTo>
                    <a:pt x="112" y="87"/>
                    <a:pt x="113" y="81"/>
                    <a:pt x="116" y="75"/>
                  </a:cubicBezTo>
                  <a:cubicBezTo>
                    <a:pt x="119" y="67"/>
                    <a:pt x="130" y="66"/>
                    <a:pt x="137" y="69"/>
                  </a:cubicBezTo>
                  <a:cubicBezTo>
                    <a:pt x="142" y="71"/>
                    <a:pt x="145" y="77"/>
                    <a:pt x="147" y="82"/>
                  </a:cubicBezTo>
                  <a:cubicBezTo>
                    <a:pt x="155" y="96"/>
                    <a:pt x="160" y="116"/>
                    <a:pt x="179" y="114"/>
                  </a:cubicBezTo>
                  <a:cubicBezTo>
                    <a:pt x="183" y="114"/>
                    <a:pt x="183" y="107"/>
                    <a:pt x="179" y="108"/>
                  </a:cubicBezTo>
                  <a:cubicBezTo>
                    <a:pt x="151" y="110"/>
                    <a:pt x="158" y="55"/>
                    <a:pt x="126" y="62"/>
                  </a:cubicBezTo>
                  <a:cubicBezTo>
                    <a:pt x="121" y="63"/>
                    <a:pt x="114" y="64"/>
                    <a:pt x="111" y="69"/>
                  </a:cubicBezTo>
                  <a:cubicBezTo>
                    <a:pt x="110" y="72"/>
                    <a:pt x="109" y="74"/>
                    <a:pt x="108" y="76"/>
                  </a:cubicBezTo>
                  <a:cubicBezTo>
                    <a:pt x="105" y="86"/>
                    <a:pt x="96" y="85"/>
                    <a:pt x="88" y="79"/>
                  </a:cubicBezTo>
                  <a:cubicBezTo>
                    <a:pt x="78" y="69"/>
                    <a:pt x="73" y="53"/>
                    <a:pt x="55" y="62"/>
                  </a:cubicBezTo>
                  <a:cubicBezTo>
                    <a:pt x="42" y="69"/>
                    <a:pt x="36" y="77"/>
                    <a:pt x="20" y="73"/>
                  </a:cubicBezTo>
                  <a:cubicBezTo>
                    <a:pt x="0" y="69"/>
                    <a:pt x="22" y="42"/>
                    <a:pt x="28" y="35"/>
                  </a:cubicBezTo>
                  <a:cubicBezTo>
                    <a:pt x="47" y="17"/>
                    <a:pt x="77" y="15"/>
                    <a:pt x="102" y="17"/>
                  </a:cubicBezTo>
                  <a:cubicBezTo>
                    <a:pt x="129" y="19"/>
                    <a:pt x="160" y="31"/>
                    <a:pt x="173" y="56"/>
                  </a:cubicBezTo>
                  <a:cubicBezTo>
                    <a:pt x="177" y="63"/>
                    <a:pt x="191" y="104"/>
                    <a:pt x="178" y="108"/>
                  </a:cubicBezTo>
                  <a:cubicBezTo>
                    <a:pt x="174" y="109"/>
                    <a:pt x="176" y="115"/>
                    <a:pt x="180" y="11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6" name="Freeform 115"/>
            <p:cNvSpPr>
              <a:spLocks/>
            </p:cNvSpPr>
            <p:nvPr/>
          </p:nvSpPr>
          <p:spPr bwMode="auto">
            <a:xfrm>
              <a:off x="716112" y="1541810"/>
              <a:ext cx="2498725" cy="950913"/>
            </a:xfrm>
            <a:custGeom>
              <a:avLst/>
              <a:gdLst>
                <a:gd name="T0" fmla="*/ 508 w 588"/>
                <a:gd name="T1" fmla="*/ 105 h 224"/>
                <a:gd name="T2" fmla="*/ 466 w 588"/>
                <a:gd name="T3" fmla="*/ 162 h 224"/>
                <a:gd name="T4" fmla="*/ 420 w 588"/>
                <a:gd name="T5" fmla="*/ 147 h 224"/>
                <a:gd name="T6" fmla="*/ 390 w 588"/>
                <a:gd name="T7" fmla="*/ 74 h 224"/>
                <a:gd name="T8" fmla="*/ 360 w 588"/>
                <a:gd name="T9" fmla="*/ 108 h 224"/>
                <a:gd name="T10" fmla="*/ 310 w 588"/>
                <a:gd name="T11" fmla="*/ 120 h 224"/>
                <a:gd name="T12" fmla="*/ 266 w 588"/>
                <a:gd name="T13" fmla="*/ 82 h 224"/>
                <a:gd name="T14" fmla="*/ 245 w 588"/>
                <a:gd name="T15" fmla="*/ 145 h 224"/>
                <a:gd name="T16" fmla="*/ 177 w 588"/>
                <a:gd name="T17" fmla="*/ 151 h 224"/>
                <a:gd name="T18" fmla="*/ 137 w 588"/>
                <a:gd name="T19" fmla="*/ 74 h 224"/>
                <a:gd name="T20" fmla="*/ 118 w 588"/>
                <a:gd name="T21" fmla="*/ 105 h 224"/>
                <a:gd name="T22" fmla="*/ 102 w 588"/>
                <a:gd name="T23" fmla="*/ 83 h 224"/>
                <a:gd name="T24" fmla="*/ 69 w 588"/>
                <a:gd name="T25" fmla="*/ 59 h 224"/>
                <a:gd name="T26" fmla="*/ 3 w 588"/>
                <a:gd name="T27" fmla="*/ 126 h 224"/>
                <a:gd name="T28" fmla="*/ 16 w 588"/>
                <a:gd name="T29" fmla="*/ 61 h 224"/>
                <a:gd name="T30" fmla="*/ 51 w 588"/>
                <a:gd name="T31" fmla="*/ 6 h 224"/>
                <a:gd name="T32" fmla="*/ 145 w 588"/>
                <a:gd name="T33" fmla="*/ 0 h 224"/>
                <a:gd name="T34" fmla="*/ 168 w 588"/>
                <a:gd name="T35" fmla="*/ 1 h 224"/>
                <a:gd name="T36" fmla="*/ 415 w 588"/>
                <a:gd name="T37" fmla="*/ 19 h 224"/>
                <a:gd name="T38" fmla="*/ 574 w 588"/>
                <a:gd name="T39" fmla="*/ 68 h 224"/>
                <a:gd name="T40" fmla="*/ 547 w 588"/>
                <a:gd name="T41" fmla="*/ 206 h 224"/>
                <a:gd name="T42" fmla="*/ 508 w 588"/>
                <a:gd name="T43" fmla="*/ 105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8" h="224">
                  <a:moveTo>
                    <a:pt x="508" y="105"/>
                  </a:moveTo>
                  <a:cubicBezTo>
                    <a:pt x="479" y="105"/>
                    <a:pt x="489" y="151"/>
                    <a:pt x="466" y="162"/>
                  </a:cubicBezTo>
                  <a:cubicBezTo>
                    <a:pt x="446" y="171"/>
                    <a:pt x="430" y="163"/>
                    <a:pt x="420" y="147"/>
                  </a:cubicBezTo>
                  <a:cubicBezTo>
                    <a:pt x="406" y="125"/>
                    <a:pt x="431" y="77"/>
                    <a:pt x="390" y="74"/>
                  </a:cubicBezTo>
                  <a:cubicBezTo>
                    <a:pt x="378" y="73"/>
                    <a:pt x="369" y="90"/>
                    <a:pt x="360" y="108"/>
                  </a:cubicBezTo>
                  <a:cubicBezTo>
                    <a:pt x="347" y="135"/>
                    <a:pt x="334" y="163"/>
                    <a:pt x="310" y="120"/>
                  </a:cubicBezTo>
                  <a:cubicBezTo>
                    <a:pt x="299" y="101"/>
                    <a:pt x="308" y="57"/>
                    <a:pt x="266" y="82"/>
                  </a:cubicBezTo>
                  <a:cubicBezTo>
                    <a:pt x="244" y="95"/>
                    <a:pt x="250" y="123"/>
                    <a:pt x="245" y="145"/>
                  </a:cubicBezTo>
                  <a:cubicBezTo>
                    <a:pt x="232" y="196"/>
                    <a:pt x="180" y="224"/>
                    <a:pt x="177" y="151"/>
                  </a:cubicBezTo>
                  <a:cubicBezTo>
                    <a:pt x="175" y="121"/>
                    <a:pt x="191" y="13"/>
                    <a:pt x="137" y="74"/>
                  </a:cubicBezTo>
                  <a:cubicBezTo>
                    <a:pt x="128" y="85"/>
                    <a:pt x="140" y="101"/>
                    <a:pt x="118" y="105"/>
                  </a:cubicBezTo>
                  <a:cubicBezTo>
                    <a:pt x="94" y="108"/>
                    <a:pt x="106" y="93"/>
                    <a:pt x="102" y="83"/>
                  </a:cubicBezTo>
                  <a:cubicBezTo>
                    <a:pt x="96" y="67"/>
                    <a:pt x="103" y="24"/>
                    <a:pt x="69" y="59"/>
                  </a:cubicBezTo>
                  <a:cubicBezTo>
                    <a:pt x="64" y="64"/>
                    <a:pt x="28" y="206"/>
                    <a:pt x="3" y="126"/>
                  </a:cubicBezTo>
                  <a:cubicBezTo>
                    <a:pt x="0" y="116"/>
                    <a:pt x="14" y="75"/>
                    <a:pt x="16" y="61"/>
                  </a:cubicBezTo>
                  <a:cubicBezTo>
                    <a:pt x="20" y="22"/>
                    <a:pt x="14" y="14"/>
                    <a:pt x="51" y="6"/>
                  </a:cubicBezTo>
                  <a:cubicBezTo>
                    <a:pt x="80" y="0"/>
                    <a:pt x="114" y="0"/>
                    <a:pt x="145" y="0"/>
                  </a:cubicBezTo>
                  <a:cubicBezTo>
                    <a:pt x="153" y="1"/>
                    <a:pt x="160" y="1"/>
                    <a:pt x="168" y="1"/>
                  </a:cubicBezTo>
                  <a:cubicBezTo>
                    <a:pt x="251" y="0"/>
                    <a:pt x="333" y="8"/>
                    <a:pt x="415" y="19"/>
                  </a:cubicBezTo>
                  <a:cubicBezTo>
                    <a:pt x="457" y="24"/>
                    <a:pt x="547" y="29"/>
                    <a:pt x="574" y="68"/>
                  </a:cubicBezTo>
                  <a:cubicBezTo>
                    <a:pt x="588" y="88"/>
                    <a:pt x="574" y="221"/>
                    <a:pt x="547" y="206"/>
                  </a:cubicBezTo>
                  <a:cubicBezTo>
                    <a:pt x="517" y="188"/>
                    <a:pt x="548" y="105"/>
                    <a:pt x="508" y="1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7" name="Freeform 116"/>
            <p:cNvSpPr>
              <a:spLocks/>
            </p:cNvSpPr>
            <p:nvPr/>
          </p:nvSpPr>
          <p:spPr bwMode="auto">
            <a:xfrm>
              <a:off x="1468587" y="1621185"/>
              <a:ext cx="1016000" cy="871538"/>
            </a:xfrm>
            <a:custGeom>
              <a:avLst/>
              <a:gdLst>
                <a:gd name="T0" fmla="*/ 210 w 239"/>
                <a:gd name="T1" fmla="*/ 17 h 205"/>
                <a:gd name="T2" fmla="*/ 180 w 239"/>
                <a:gd name="T3" fmla="*/ 51 h 205"/>
                <a:gd name="T4" fmla="*/ 129 w 239"/>
                <a:gd name="T5" fmla="*/ 63 h 205"/>
                <a:gd name="T6" fmla="*/ 85 w 239"/>
                <a:gd name="T7" fmla="*/ 26 h 205"/>
                <a:gd name="T8" fmla="*/ 64 w 239"/>
                <a:gd name="T9" fmla="*/ 88 h 205"/>
                <a:gd name="T10" fmla="*/ 0 w 239"/>
                <a:gd name="T11" fmla="*/ 118 h 205"/>
                <a:gd name="T12" fmla="*/ 0 w 239"/>
                <a:gd name="T13" fmla="*/ 132 h 205"/>
                <a:gd name="T14" fmla="*/ 68 w 239"/>
                <a:gd name="T15" fmla="*/ 126 h 205"/>
                <a:gd name="T16" fmla="*/ 89 w 239"/>
                <a:gd name="T17" fmla="*/ 63 h 205"/>
                <a:gd name="T18" fmla="*/ 133 w 239"/>
                <a:gd name="T19" fmla="*/ 101 h 205"/>
                <a:gd name="T20" fmla="*/ 183 w 239"/>
                <a:gd name="T21" fmla="*/ 89 h 205"/>
                <a:gd name="T22" fmla="*/ 213 w 239"/>
                <a:gd name="T23" fmla="*/ 55 h 205"/>
                <a:gd name="T24" fmla="*/ 235 w 239"/>
                <a:gd name="T25" fmla="*/ 67 h 205"/>
                <a:gd name="T26" fmla="*/ 210 w 239"/>
                <a:gd name="T27" fmla="*/ 1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05">
                  <a:moveTo>
                    <a:pt x="210" y="17"/>
                  </a:moveTo>
                  <a:cubicBezTo>
                    <a:pt x="197" y="16"/>
                    <a:pt x="189" y="34"/>
                    <a:pt x="180" y="51"/>
                  </a:cubicBezTo>
                  <a:cubicBezTo>
                    <a:pt x="166" y="79"/>
                    <a:pt x="153" y="106"/>
                    <a:pt x="129" y="63"/>
                  </a:cubicBezTo>
                  <a:cubicBezTo>
                    <a:pt x="119" y="45"/>
                    <a:pt x="128" y="0"/>
                    <a:pt x="85" y="26"/>
                  </a:cubicBezTo>
                  <a:cubicBezTo>
                    <a:pt x="63" y="39"/>
                    <a:pt x="70" y="67"/>
                    <a:pt x="64" y="88"/>
                  </a:cubicBezTo>
                  <a:cubicBezTo>
                    <a:pt x="53" y="133"/>
                    <a:pt x="13" y="160"/>
                    <a:pt x="0" y="118"/>
                  </a:cubicBezTo>
                  <a:cubicBezTo>
                    <a:pt x="0" y="124"/>
                    <a:pt x="0" y="128"/>
                    <a:pt x="0" y="132"/>
                  </a:cubicBezTo>
                  <a:cubicBezTo>
                    <a:pt x="3" y="205"/>
                    <a:pt x="55" y="177"/>
                    <a:pt x="68" y="126"/>
                  </a:cubicBezTo>
                  <a:cubicBezTo>
                    <a:pt x="73" y="104"/>
                    <a:pt x="67" y="76"/>
                    <a:pt x="89" y="63"/>
                  </a:cubicBezTo>
                  <a:cubicBezTo>
                    <a:pt x="131" y="38"/>
                    <a:pt x="122" y="82"/>
                    <a:pt x="133" y="101"/>
                  </a:cubicBezTo>
                  <a:cubicBezTo>
                    <a:pt x="157" y="144"/>
                    <a:pt x="170" y="116"/>
                    <a:pt x="183" y="89"/>
                  </a:cubicBezTo>
                  <a:cubicBezTo>
                    <a:pt x="192" y="71"/>
                    <a:pt x="201" y="54"/>
                    <a:pt x="213" y="55"/>
                  </a:cubicBezTo>
                  <a:cubicBezTo>
                    <a:pt x="225" y="55"/>
                    <a:pt x="231" y="60"/>
                    <a:pt x="235" y="67"/>
                  </a:cubicBezTo>
                  <a:cubicBezTo>
                    <a:pt x="235" y="44"/>
                    <a:pt x="239" y="19"/>
                    <a:pt x="210" y="17"/>
                  </a:cubicBezTo>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8" name="Freeform 117"/>
            <p:cNvSpPr>
              <a:spLocks/>
            </p:cNvSpPr>
            <p:nvPr/>
          </p:nvSpPr>
          <p:spPr bwMode="auto">
            <a:xfrm>
              <a:off x="725637" y="1486248"/>
              <a:ext cx="735012" cy="930275"/>
            </a:xfrm>
            <a:custGeom>
              <a:avLst/>
              <a:gdLst>
                <a:gd name="T0" fmla="*/ 132 w 173"/>
                <a:gd name="T1" fmla="*/ 50 h 219"/>
                <a:gd name="T2" fmla="*/ 112 w 173"/>
                <a:gd name="T3" fmla="*/ 80 h 219"/>
                <a:gd name="T4" fmla="*/ 97 w 173"/>
                <a:gd name="T5" fmla="*/ 58 h 219"/>
                <a:gd name="T6" fmla="*/ 64 w 173"/>
                <a:gd name="T7" fmla="*/ 34 h 219"/>
                <a:gd name="T8" fmla="*/ 4 w 173"/>
                <a:gd name="T9" fmla="*/ 117 h 219"/>
                <a:gd name="T10" fmla="*/ 1 w 173"/>
                <a:gd name="T11" fmla="*/ 139 h 219"/>
                <a:gd name="T12" fmla="*/ 67 w 173"/>
                <a:gd name="T13" fmla="*/ 72 h 219"/>
                <a:gd name="T14" fmla="*/ 100 w 173"/>
                <a:gd name="T15" fmla="*/ 96 h 219"/>
                <a:gd name="T16" fmla="*/ 116 w 173"/>
                <a:gd name="T17" fmla="*/ 118 h 219"/>
                <a:gd name="T18" fmla="*/ 135 w 173"/>
                <a:gd name="T19" fmla="*/ 87 h 219"/>
                <a:gd name="T20" fmla="*/ 172 w 173"/>
                <a:gd name="T21" fmla="*/ 80 h 219"/>
                <a:gd name="T22" fmla="*/ 132 w 173"/>
                <a:gd name="T23" fmla="*/ 5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3" h="219">
                  <a:moveTo>
                    <a:pt x="132" y="50"/>
                  </a:moveTo>
                  <a:cubicBezTo>
                    <a:pt x="122" y="61"/>
                    <a:pt x="134" y="77"/>
                    <a:pt x="112" y="80"/>
                  </a:cubicBezTo>
                  <a:cubicBezTo>
                    <a:pt x="88" y="84"/>
                    <a:pt x="101" y="68"/>
                    <a:pt x="97" y="58"/>
                  </a:cubicBezTo>
                  <a:cubicBezTo>
                    <a:pt x="90" y="42"/>
                    <a:pt x="97" y="0"/>
                    <a:pt x="64" y="34"/>
                  </a:cubicBezTo>
                  <a:cubicBezTo>
                    <a:pt x="58" y="39"/>
                    <a:pt x="28" y="160"/>
                    <a:pt x="4" y="117"/>
                  </a:cubicBezTo>
                  <a:cubicBezTo>
                    <a:pt x="1" y="126"/>
                    <a:pt x="0" y="135"/>
                    <a:pt x="1" y="139"/>
                  </a:cubicBezTo>
                  <a:cubicBezTo>
                    <a:pt x="26" y="219"/>
                    <a:pt x="62" y="77"/>
                    <a:pt x="67" y="72"/>
                  </a:cubicBezTo>
                  <a:cubicBezTo>
                    <a:pt x="101" y="37"/>
                    <a:pt x="94" y="80"/>
                    <a:pt x="100" y="96"/>
                  </a:cubicBezTo>
                  <a:cubicBezTo>
                    <a:pt x="104" y="106"/>
                    <a:pt x="92" y="121"/>
                    <a:pt x="116" y="118"/>
                  </a:cubicBezTo>
                  <a:cubicBezTo>
                    <a:pt x="138" y="114"/>
                    <a:pt x="126" y="98"/>
                    <a:pt x="135" y="87"/>
                  </a:cubicBezTo>
                  <a:cubicBezTo>
                    <a:pt x="157" y="62"/>
                    <a:pt x="168" y="65"/>
                    <a:pt x="172" y="80"/>
                  </a:cubicBezTo>
                  <a:cubicBezTo>
                    <a:pt x="173" y="43"/>
                    <a:pt x="168" y="8"/>
                    <a:pt x="132" y="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9" name="Freeform 118"/>
            <p:cNvSpPr>
              <a:spLocks/>
            </p:cNvSpPr>
            <p:nvPr/>
          </p:nvSpPr>
          <p:spPr bwMode="auto">
            <a:xfrm>
              <a:off x="2976712" y="1846610"/>
              <a:ext cx="228600" cy="628650"/>
            </a:xfrm>
            <a:custGeom>
              <a:avLst/>
              <a:gdLst>
                <a:gd name="T0" fmla="*/ 44 w 54"/>
                <a:gd name="T1" fmla="*/ 0 h 148"/>
                <a:gd name="T2" fmla="*/ 12 w 54"/>
                <a:gd name="T3" fmla="*/ 96 h 148"/>
                <a:gd name="T4" fmla="*/ 0 w 54"/>
                <a:gd name="T5" fmla="*/ 77 h 148"/>
                <a:gd name="T6" fmla="*/ 15 w 54"/>
                <a:gd name="T7" fmla="*/ 134 h 148"/>
                <a:gd name="T8" fmla="*/ 44 w 54"/>
                <a:gd name="T9" fmla="*/ 0 h 148"/>
              </a:gdLst>
              <a:ahLst/>
              <a:cxnLst>
                <a:cxn ang="0">
                  <a:pos x="T0" y="T1"/>
                </a:cxn>
                <a:cxn ang="0">
                  <a:pos x="T2" y="T3"/>
                </a:cxn>
                <a:cxn ang="0">
                  <a:pos x="T4" y="T5"/>
                </a:cxn>
                <a:cxn ang="0">
                  <a:pos x="T6" y="T7"/>
                </a:cxn>
                <a:cxn ang="0">
                  <a:pos x="T8" y="T9"/>
                </a:cxn>
              </a:cxnLst>
              <a:rect l="0" t="0" r="r" b="b"/>
              <a:pathLst>
                <a:path w="54" h="148">
                  <a:moveTo>
                    <a:pt x="44" y="0"/>
                  </a:moveTo>
                  <a:cubicBezTo>
                    <a:pt x="43" y="45"/>
                    <a:pt x="30" y="107"/>
                    <a:pt x="12" y="96"/>
                  </a:cubicBezTo>
                  <a:cubicBezTo>
                    <a:pt x="5" y="92"/>
                    <a:pt x="2" y="85"/>
                    <a:pt x="0" y="77"/>
                  </a:cubicBezTo>
                  <a:cubicBezTo>
                    <a:pt x="1" y="100"/>
                    <a:pt x="1" y="125"/>
                    <a:pt x="15" y="134"/>
                  </a:cubicBezTo>
                  <a:cubicBezTo>
                    <a:pt x="41" y="148"/>
                    <a:pt x="54" y="29"/>
                    <a:pt x="4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0" name="Freeform 119"/>
            <p:cNvSpPr>
              <a:spLocks/>
            </p:cNvSpPr>
            <p:nvPr/>
          </p:nvSpPr>
          <p:spPr bwMode="auto">
            <a:xfrm>
              <a:off x="2475062" y="1825973"/>
              <a:ext cx="488950" cy="441325"/>
            </a:xfrm>
            <a:custGeom>
              <a:avLst/>
              <a:gdLst>
                <a:gd name="T0" fmla="*/ 91 w 115"/>
                <a:gd name="T1" fmla="*/ 0 h 104"/>
                <a:gd name="T2" fmla="*/ 48 w 115"/>
                <a:gd name="T3" fmla="*/ 57 h 104"/>
                <a:gd name="T4" fmla="*/ 3 w 115"/>
                <a:gd name="T5" fmla="*/ 43 h 104"/>
                <a:gd name="T6" fmla="*/ 2 w 115"/>
                <a:gd name="T7" fmla="*/ 41 h 104"/>
                <a:gd name="T8" fmla="*/ 6 w 115"/>
                <a:gd name="T9" fmla="*/ 80 h 104"/>
                <a:gd name="T10" fmla="*/ 52 w 115"/>
                <a:gd name="T11" fmla="*/ 95 h 104"/>
                <a:gd name="T12" fmla="*/ 94 w 115"/>
                <a:gd name="T13" fmla="*/ 38 h 104"/>
                <a:gd name="T14" fmla="*/ 115 w 115"/>
                <a:gd name="T15" fmla="*/ 56 h 104"/>
                <a:gd name="T16" fmla="*/ 91 w 115"/>
                <a:gd name="T1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04">
                  <a:moveTo>
                    <a:pt x="91" y="0"/>
                  </a:moveTo>
                  <a:cubicBezTo>
                    <a:pt x="62" y="0"/>
                    <a:pt x="71" y="46"/>
                    <a:pt x="48" y="57"/>
                  </a:cubicBezTo>
                  <a:cubicBezTo>
                    <a:pt x="29" y="66"/>
                    <a:pt x="12" y="58"/>
                    <a:pt x="3" y="43"/>
                  </a:cubicBezTo>
                  <a:cubicBezTo>
                    <a:pt x="2" y="42"/>
                    <a:pt x="2" y="41"/>
                    <a:pt x="2" y="41"/>
                  </a:cubicBezTo>
                  <a:cubicBezTo>
                    <a:pt x="2" y="55"/>
                    <a:pt x="0" y="70"/>
                    <a:pt x="6" y="80"/>
                  </a:cubicBezTo>
                  <a:cubicBezTo>
                    <a:pt x="16" y="96"/>
                    <a:pt x="32" y="104"/>
                    <a:pt x="52" y="95"/>
                  </a:cubicBezTo>
                  <a:cubicBezTo>
                    <a:pt x="75" y="84"/>
                    <a:pt x="65" y="38"/>
                    <a:pt x="94" y="38"/>
                  </a:cubicBezTo>
                  <a:cubicBezTo>
                    <a:pt x="106" y="38"/>
                    <a:pt x="112" y="45"/>
                    <a:pt x="115" y="56"/>
                  </a:cubicBezTo>
                  <a:cubicBezTo>
                    <a:pt x="113" y="28"/>
                    <a:pt x="114" y="0"/>
                    <a:pt x="91" y="0"/>
                  </a:cubicBezTo>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1" name="Freeform 120"/>
            <p:cNvSpPr>
              <a:spLocks/>
            </p:cNvSpPr>
            <p:nvPr/>
          </p:nvSpPr>
          <p:spPr bwMode="auto">
            <a:xfrm>
              <a:off x="2964012" y="2064098"/>
              <a:ext cx="12700" cy="109538"/>
            </a:xfrm>
            <a:custGeom>
              <a:avLst/>
              <a:gdLst>
                <a:gd name="T0" fmla="*/ 3 w 3"/>
                <a:gd name="T1" fmla="*/ 26 h 26"/>
                <a:gd name="T2" fmla="*/ 0 w 3"/>
                <a:gd name="T3" fmla="*/ 0 h 26"/>
                <a:gd name="T4" fmla="*/ 3 w 3"/>
                <a:gd name="T5" fmla="*/ 26 h 26"/>
              </a:gdLst>
              <a:ahLst/>
              <a:cxnLst>
                <a:cxn ang="0">
                  <a:pos x="T0" y="T1"/>
                </a:cxn>
                <a:cxn ang="0">
                  <a:pos x="T2" y="T3"/>
                </a:cxn>
                <a:cxn ang="0">
                  <a:pos x="T4" y="T5"/>
                </a:cxn>
              </a:cxnLst>
              <a:rect l="0" t="0" r="r" b="b"/>
              <a:pathLst>
                <a:path w="3" h="26">
                  <a:moveTo>
                    <a:pt x="3" y="26"/>
                  </a:moveTo>
                  <a:cubicBezTo>
                    <a:pt x="2" y="16"/>
                    <a:pt x="2" y="7"/>
                    <a:pt x="0" y="0"/>
                  </a:cubicBezTo>
                  <a:cubicBezTo>
                    <a:pt x="0" y="9"/>
                    <a:pt x="1" y="18"/>
                    <a:pt x="3" y="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2" name="Freeform 121"/>
            <p:cNvSpPr>
              <a:spLocks/>
            </p:cNvSpPr>
            <p:nvPr/>
          </p:nvSpPr>
          <p:spPr bwMode="auto">
            <a:xfrm>
              <a:off x="2467125" y="1906935"/>
              <a:ext cx="17462" cy="92075"/>
            </a:xfrm>
            <a:custGeom>
              <a:avLst/>
              <a:gdLst>
                <a:gd name="T0" fmla="*/ 4 w 4"/>
                <a:gd name="T1" fmla="*/ 22 h 22"/>
                <a:gd name="T2" fmla="*/ 0 w 4"/>
                <a:gd name="T3" fmla="*/ 0 h 22"/>
                <a:gd name="T4" fmla="*/ 4 w 4"/>
                <a:gd name="T5" fmla="*/ 22 h 22"/>
              </a:gdLst>
              <a:ahLst/>
              <a:cxnLst>
                <a:cxn ang="0">
                  <a:pos x="T0" y="T1"/>
                </a:cxn>
                <a:cxn ang="0">
                  <a:pos x="T2" y="T3"/>
                </a:cxn>
                <a:cxn ang="0">
                  <a:pos x="T4" y="T5"/>
                </a:cxn>
              </a:cxnLst>
              <a:rect l="0" t="0" r="r" b="b"/>
              <a:pathLst>
                <a:path w="4" h="22">
                  <a:moveTo>
                    <a:pt x="4" y="22"/>
                  </a:moveTo>
                  <a:cubicBezTo>
                    <a:pt x="4" y="13"/>
                    <a:pt x="3" y="6"/>
                    <a:pt x="0" y="0"/>
                  </a:cubicBezTo>
                  <a:cubicBezTo>
                    <a:pt x="0" y="8"/>
                    <a:pt x="1" y="16"/>
                    <a:pt x="4"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3" name="Freeform 122"/>
            <p:cNvSpPr>
              <a:spLocks/>
            </p:cNvSpPr>
            <p:nvPr/>
          </p:nvSpPr>
          <p:spPr bwMode="auto">
            <a:xfrm>
              <a:off x="1451125" y="1825973"/>
              <a:ext cx="30162" cy="296863"/>
            </a:xfrm>
            <a:custGeom>
              <a:avLst/>
              <a:gdLst>
                <a:gd name="T0" fmla="*/ 1 w 7"/>
                <a:gd name="T1" fmla="*/ 0 h 70"/>
                <a:gd name="T2" fmla="*/ 0 w 7"/>
                <a:gd name="T3" fmla="*/ 46 h 70"/>
                <a:gd name="T4" fmla="*/ 4 w 7"/>
                <a:gd name="T5" fmla="*/ 70 h 70"/>
                <a:gd name="T6" fmla="*/ 1 w 7"/>
                <a:gd name="T7" fmla="*/ 0 h 70"/>
              </a:gdLst>
              <a:ahLst/>
              <a:cxnLst>
                <a:cxn ang="0">
                  <a:pos x="T0" y="T1"/>
                </a:cxn>
                <a:cxn ang="0">
                  <a:pos x="T2" y="T3"/>
                </a:cxn>
                <a:cxn ang="0">
                  <a:pos x="T4" y="T5"/>
                </a:cxn>
                <a:cxn ang="0">
                  <a:pos x="T6" y="T7"/>
                </a:cxn>
              </a:cxnLst>
              <a:rect l="0" t="0" r="r" b="b"/>
              <a:pathLst>
                <a:path w="7" h="70">
                  <a:moveTo>
                    <a:pt x="1" y="0"/>
                  </a:moveTo>
                  <a:cubicBezTo>
                    <a:pt x="1" y="18"/>
                    <a:pt x="0" y="36"/>
                    <a:pt x="0" y="46"/>
                  </a:cubicBezTo>
                  <a:cubicBezTo>
                    <a:pt x="1" y="56"/>
                    <a:pt x="2" y="64"/>
                    <a:pt x="4" y="70"/>
                  </a:cubicBezTo>
                  <a:cubicBezTo>
                    <a:pt x="5" y="49"/>
                    <a:pt x="7" y="17"/>
                    <a:pt x="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4" name="Freeform 123"/>
            <p:cNvSpPr>
              <a:spLocks/>
            </p:cNvSpPr>
            <p:nvPr/>
          </p:nvSpPr>
          <p:spPr bwMode="auto">
            <a:xfrm>
              <a:off x="695475" y="1519585"/>
              <a:ext cx="2506662" cy="950913"/>
            </a:xfrm>
            <a:custGeom>
              <a:avLst/>
              <a:gdLst>
                <a:gd name="T0" fmla="*/ 482 w 590"/>
                <a:gd name="T1" fmla="*/ 148 h 224"/>
                <a:gd name="T2" fmla="*/ 423 w 590"/>
                <a:gd name="T3" fmla="*/ 115 h 224"/>
                <a:gd name="T4" fmla="*/ 368 w 590"/>
                <a:gd name="T5" fmla="*/ 102 h 224"/>
                <a:gd name="T6" fmla="*/ 317 w 590"/>
                <a:gd name="T7" fmla="*/ 124 h 224"/>
                <a:gd name="T8" fmla="*/ 269 w 590"/>
                <a:gd name="T9" fmla="*/ 85 h 224"/>
                <a:gd name="T10" fmla="*/ 192 w 590"/>
                <a:gd name="T11" fmla="*/ 188 h 224"/>
                <a:gd name="T12" fmla="*/ 152 w 590"/>
                <a:gd name="T13" fmla="*/ 66 h 224"/>
                <a:gd name="T14" fmla="*/ 119 w 590"/>
                <a:gd name="T15" fmla="*/ 107 h 224"/>
                <a:gd name="T16" fmla="*/ 106 w 590"/>
                <a:gd name="T17" fmla="*/ 68 h 224"/>
                <a:gd name="T18" fmla="*/ 69 w 590"/>
                <a:gd name="T19" fmla="*/ 69 h 224"/>
                <a:gd name="T20" fmla="*/ 20 w 590"/>
                <a:gd name="T21" fmla="*/ 150 h 224"/>
                <a:gd name="T22" fmla="*/ 26 w 590"/>
                <a:gd name="T23" fmla="*/ 42 h 224"/>
                <a:gd name="T24" fmla="*/ 173 w 590"/>
                <a:gd name="T25" fmla="*/ 8 h 224"/>
                <a:gd name="T26" fmla="*/ 527 w 590"/>
                <a:gd name="T27" fmla="*/ 45 h 224"/>
                <a:gd name="T28" fmla="*/ 577 w 590"/>
                <a:gd name="T29" fmla="*/ 158 h 224"/>
                <a:gd name="T30" fmla="*/ 539 w 590"/>
                <a:gd name="T31" fmla="*/ 141 h 224"/>
                <a:gd name="T32" fmla="*/ 513 w 590"/>
                <a:gd name="T33" fmla="*/ 112 h 224"/>
                <a:gd name="T34" fmla="*/ 587 w 590"/>
                <a:gd name="T35" fmla="*/ 127 h 224"/>
                <a:gd name="T36" fmla="*/ 529 w 590"/>
                <a:gd name="T37" fmla="*/ 39 h 224"/>
                <a:gd name="T38" fmla="*/ 325 w 590"/>
                <a:gd name="T39" fmla="*/ 10 h 224"/>
                <a:gd name="T40" fmla="*/ 60 w 590"/>
                <a:gd name="T41" fmla="*/ 7 h 224"/>
                <a:gd name="T42" fmla="*/ 16 w 590"/>
                <a:gd name="T43" fmla="*/ 75 h 224"/>
                <a:gd name="T44" fmla="*/ 21 w 590"/>
                <a:gd name="T45" fmla="*/ 157 h 224"/>
                <a:gd name="T46" fmla="*/ 68 w 590"/>
                <a:gd name="T47" fmla="*/ 89 h 224"/>
                <a:gd name="T48" fmla="*/ 99 w 590"/>
                <a:gd name="T49" fmla="*/ 61 h 224"/>
                <a:gd name="T50" fmla="*/ 107 w 590"/>
                <a:gd name="T51" fmla="*/ 110 h 224"/>
                <a:gd name="T52" fmla="*/ 141 w 590"/>
                <a:gd name="T53" fmla="*/ 87 h 224"/>
                <a:gd name="T54" fmla="*/ 179 w 590"/>
                <a:gd name="T55" fmla="*/ 87 h 224"/>
                <a:gd name="T56" fmla="*/ 197 w 590"/>
                <a:gd name="T57" fmla="*/ 201 h 224"/>
                <a:gd name="T58" fmla="*/ 252 w 590"/>
                <a:gd name="T59" fmla="*/ 154 h 224"/>
                <a:gd name="T60" fmla="*/ 300 w 590"/>
                <a:gd name="T61" fmla="*/ 87 h 224"/>
                <a:gd name="T62" fmla="*/ 352 w 590"/>
                <a:gd name="T63" fmla="*/ 142 h 224"/>
                <a:gd name="T64" fmla="*/ 395 w 590"/>
                <a:gd name="T65" fmla="*/ 81 h 224"/>
                <a:gd name="T66" fmla="*/ 441 w 590"/>
                <a:gd name="T67" fmla="*/ 170 h 224"/>
                <a:gd name="T68" fmla="*/ 513 w 590"/>
                <a:gd name="T69" fmla="*/ 11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0" h="224">
                  <a:moveTo>
                    <a:pt x="513" y="107"/>
                  </a:moveTo>
                  <a:cubicBezTo>
                    <a:pt x="491" y="108"/>
                    <a:pt x="488" y="131"/>
                    <a:pt x="482" y="148"/>
                  </a:cubicBezTo>
                  <a:cubicBezTo>
                    <a:pt x="474" y="170"/>
                    <a:pt x="448" y="173"/>
                    <a:pt x="432" y="157"/>
                  </a:cubicBezTo>
                  <a:cubicBezTo>
                    <a:pt x="421" y="146"/>
                    <a:pt x="423" y="129"/>
                    <a:pt x="423" y="115"/>
                  </a:cubicBezTo>
                  <a:cubicBezTo>
                    <a:pt x="424" y="94"/>
                    <a:pt x="418" y="78"/>
                    <a:pt x="395" y="76"/>
                  </a:cubicBezTo>
                  <a:cubicBezTo>
                    <a:pt x="382" y="74"/>
                    <a:pt x="373" y="92"/>
                    <a:pt x="368" y="102"/>
                  </a:cubicBezTo>
                  <a:cubicBezTo>
                    <a:pt x="362" y="114"/>
                    <a:pt x="354" y="140"/>
                    <a:pt x="340" y="144"/>
                  </a:cubicBezTo>
                  <a:cubicBezTo>
                    <a:pt x="330" y="147"/>
                    <a:pt x="321" y="130"/>
                    <a:pt x="317" y="124"/>
                  </a:cubicBezTo>
                  <a:cubicBezTo>
                    <a:pt x="312" y="115"/>
                    <a:pt x="312" y="103"/>
                    <a:pt x="309" y="93"/>
                  </a:cubicBezTo>
                  <a:cubicBezTo>
                    <a:pt x="303" y="72"/>
                    <a:pt x="285" y="76"/>
                    <a:pt x="269" y="85"/>
                  </a:cubicBezTo>
                  <a:cubicBezTo>
                    <a:pt x="245" y="99"/>
                    <a:pt x="252" y="135"/>
                    <a:pt x="244" y="159"/>
                  </a:cubicBezTo>
                  <a:cubicBezTo>
                    <a:pt x="238" y="176"/>
                    <a:pt x="210" y="216"/>
                    <a:pt x="192" y="188"/>
                  </a:cubicBezTo>
                  <a:cubicBezTo>
                    <a:pt x="180" y="169"/>
                    <a:pt x="185" y="141"/>
                    <a:pt x="186" y="119"/>
                  </a:cubicBezTo>
                  <a:cubicBezTo>
                    <a:pt x="186" y="99"/>
                    <a:pt x="187" y="37"/>
                    <a:pt x="152" y="66"/>
                  </a:cubicBezTo>
                  <a:cubicBezTo>
                    <a:pt x="144" y="72"/>
                    <a:pt x="137" y="79"/>
                    <a:pt x="135" y="89"/>
                  </a:cubicBezTo>
                  <a:cubicBezTo>
                    <a:pt x="134" y="100"/>
                    <a:pt x="132" y="106"/>
                    <a:pt x="119" y="107"/>
                  </a:cubicBezTo>
                  <a:cubicBezTo>
                    <a:pt x="108" y="109"/>
                    <a:pt x="111" y="99"/>
                    <a:pt x="111" y="92"/>
                  </a:cubicBezTo>
                  <a:cubicBezTo>
                    <a:pt x="111" y="84"/>
                    <a:pt x="108" y="75"/>
                    <a:pt x="106" y="68"/>
                  </a:cubicBezTo>
                  <a:cubicBezTo>
                    <a:pt x="105" y="61"/>
                    <a:pt x="104" y="53"/>
                    <a:pt x="98" y="49"/>
                  </a:cubicBezTo>
                  <a:cubicBezTo>
                    <a:pt x="88" y="42"/>
                    <a:pt x="72" y="60"/>
                    <a:pt x="69" y="69"/>
                  </a:cubicBezTo>
                  <a:cubicBezTo>
                    <a:pt x="62" y="86"/>
                    <a:pt x="57" y="103"/>
                    <a:pt x="50" y="119"/>
                  </a:cubicBezTo>
                  <a:cubicBezTo>
                    <a:pt x="46" y="127"/>
                    <a:pt x="33" y="162"/>
                    <a:pt x="20" y="150"/>
                  </a:cubicBezTo>
                  <a:cubicBezTo>
                    <a:pt x="0" y="131"/>
                    <a:pt x="17" y="98"/>
                    <a:pt x="22" y="76"/>
                  </a:cubicBezTo>
                  <a:cubicBezTo>
                    <a:pt x="25" y="65"/>
                    <a:pt x="25" y="54"/>
                    <a:pt x="26" y="42"/>
                  </a:cubicBezTo>
                  <a:cubicBezTo>
                    <a:pt x="27" y="28"/>
                    <a:pt x="32" y="21"/>
                    <a:pt x="46" y="16"/>
                  </a:cubicBezTo>
                  <a:cubicBezTo>
                    <a:pt x="87" y="4"/>
                    <a:pt x="131" y="8"/>
                    <a:pt x="173" y="8"/>
                  </a:cubicBezTo>
                  <a:cubicBezTo>
                    <a:pt x="262" y="9"/>
                    <a:pt x="349" y="19"/>
                    <a:pt x="437" y="29"/>
                  </a:cubicBezTo>
                  <a:cubicBezTo>
                    <a:pt x="467" y="32"/>
                    <a:pt x="498" y="36"/>
                    <a:pt x="527" y="45"/>
                  </a:cubicBezTo>
                  <a:cubicBezTo>
                    <a:pt x="550" y="51"/>
                    <a:pt x="577" y="63"/>
                    <a:pt x="580" y="89"/>
                  </a:cubicBezTo>
                  <a:cubicBezTo>
                    <a:pt x="583" y="112"/>
                    <a:pt x="581" y="136"/>
                    <a:pt x="577" y="158"/>
                  </a:cubicBezTo>
                  <a:cubicBezTo>
                    <a:pt x="576" y="167"/>
                    <a:pt x="570" y="212"/>
                    <a:pt x="555" y="209"/>
                  </a:cubicBezTo>
                  <a:cubicBezTo>
                    <a:pt x="535" y="205"/>
                    <a:pt x="540" y="156"/>
                    <a:pt x="539" y="141"/>
                  </a:cubicBezTo>
                  <a:cubicBezTo>
                    <a:pt x="537" y="125"/>
                    <a:pt x="532" y="108"/>
                    <a:pt x="513" y="107"/>
                  </a:cubicBezTo>
                  <a:cubicBezTo>
                    <a:pt x="509" y="107"/>
                    <a:pt x="509" y="112"/>
                    <a:pt x="513" y="112"/>
                  </a:cubicBezTo>
                  <a:cubicBezTo>
                    <a:pt x="554" y="114"/>
                    <a:pt x="516" y="201"/>
                    <a:pt x="554" y="214"/>
                  </a:cubicBezTo>
                  <a:cubicBezTo>
                    <a:pt x="580" y="224"/>
                    <a:pt x="586" y="140"/>
                    <a:pt x="587" y="127"/>
                  </a:cubicBezTo>
                  <a:cubicBezTo>
                    <a:pt x="588" y="111"/>
                    <a:pt x="590" y="90"/>
                    <a:pt x="583" y="74"/>
                  </a:cubicBezTo>
                  <a:cubicBezTo>
                    <a:pt x="574" y="55"/>
                    <a:pt x="547" y="45"/>
                    <a:pt x="529" y="39"/>
                  </a:cubicBezTo>
                  <a:cubicBezTo>
                    <a:pt x="501" y="30"/>
                    <a:pt x="472" y="27"/>
                    <a:pt x="443" y="24"/>
                  </a:cubicBezTo>
                  <a:cubicBezTo>
                    <a:pt x="404" y="19"/>
                    <a:pt x="364" y="14"/>
                    <a:pt x="325" y="10"/>
                  </a:cubicBezTo>
                  <a:cubicBezTo>
                    <a:pt x="278" y="6"/>
                    <a:pt x="231" y="3"/>
                    <a:pt x="184" y="3"/>
                  </a:cubicBezTo>
                  <a:cubicBezTo>
                    <a:pt x="143" y="2"/>
                    <a:pt x="101" y="0"/>
                    <a:pt x="60" y="7"/>
                  </a:cubicBezTo>
                  <a:cubicBezTo>
                    <a:pt x="41" y="11"/>
                    <a:pt x="23" y="16"/>
                    <a:pt x="20" y="37"/>
                  </a:cubicBezTo>
                  <a:cubicBezTo>
                    <a:pt x="19" y="50"/>
                    <a:pt x="19" y="62"/>
                    <a:pt x="16" y="75"/>
                  </a:cubicBezTo>
                  <a:cubicBezTo>
                    <a:pt x="13" y="89"/>
                    <a:pt x="8" y="103"/>
                    <a:pt x="6" y="117"/>
                  </a:cubicBezTo>
                  <a:cubicBezTo>
                    <a:pt x="3" y="130"/>
                    <a:pt x="8" y="151"/>
                    <a:pt x="21" y="157"/>
                  </a:cubicBezTo>
                  <a:cubicBezTo>
                    <a:pt x="32" y="162"/>
                    <a:pt x="41" y="148"/>
                    <a:pt x="46" y="141"/>
                  </a:cubicBezTo>
                  <a:cubicBezTo>
                    <a:pt x="55" y="125"/>
                    <a:pt x="62" y="106"/>
                    <a:pt x="68" y="89"/>
                  </a:cubicBezTo>
                  <a:cubicBezTo>
                    <a:pt x="70" y="82"/>
                    <a:pt x="72" y="76"/>
                    <a:pt x="75" y="69"/>
                  </a:cubicBezTo>
                  <a:cubicBezTo>
                    <a:pt x="78" y="60"/>
                    <a:pt x="95" y="46"/>
                    <a:pt x="99" y="61"/>
                  </a:cubicBezTo>
                  <a:cubicBezTo>
                    <a:pt x="102" y="69"/>
                    <a:pt x="102" y="78"/>
                    <a:pt x="104" y="87"/>
                  </a:cubicBezTo>
                  <a:cubicBezTo>
                    <a:pt x="106" y="93"/>
                    <a:pt x="102" y="106"/>
                    <a:pt x="107" y="110"/>
                  </a:cubicBezTo>
                  <a:cubicBezTo>
                    <a:pt x="113" y="115"/>
                    <a:pt x="125" y="114"/>
                    <a:pt x="131" y="110"/>
                  </a:cubicBezTo>
                  <a:cubicBezTo>
                    <a:pt x="141" y="105"/>
                    <a:pt x="139" y="96"/>
                    <a:pt x="141" y="87"/>
                  </a:cubicBezTo>
                  <a:cubicBezTo>
                    <a:pt x="143" y="78"/>
                    <a:pt x="159" y="64"/>
                    <a:pt x="169" y="64"/>
                  </a:cubicBezTo>
                  <a:cubicBezTo>
                    <a:pt x="177" y="63"/>
                    <a:pt x="179" y="81"/>
                    <a:pt x="179" y="87"/>
                  </a:cubicBezTo>
                  <a:cubicBezTo>
                    <a:pt x="181" y="107"/>
                    <a:pt x="179" y="127"/>
                    <a:pt x="179" y="147"/>
                  </a:cubicBezTo>
                  <a:cubicBezTo>
                    <a:pt x="178" y="165"/>
                    <a:pt x="180" y="191"/>
                    <a:pt x="197" y="201"/>
                  </a:cubicBezTo>
                  <a:cubicBezTo>
                    <a:pt x="211" y="209"/>
                    <a:pt x="228" y="195"/>
                    <a:pt x="236" y="185"/>
                  </a:cubicBezTo>
                  <a:cubicBezTo>
                    <a:pt x="243" y="175"/>
                    <a:pt x="248" y="165"/>
                    <a:pt x="252" y="154"/>
                  </a:cubicBezTo>
                  <a:cubicBezTo>
                    <a:pt x="256" y="139"/>
                    <a:pt x="255" y="123"/>
                    <a:pt x="259" y="108"/>
                  </a:cubicBezTo>
                  <a:cubicBezTo>
                    <a:pt x="262" y="95"/>
                    <a:pt x="289" y="71"/>
                    <a:pt x="300" y="87"/>
                  </a:cubicBezTo>
                  <a:cubicBezTo>
                    <a:pt x="306" y="96"/>
                    <a:pt x="306" y="108"/>
                    <a:pt x="309" y="118"/>
                  </a:cubicBezTo>
                  <a:cubicBezTo>
                    <a:pt x="314" y="136"/>
                    <a:pt x="334" y="162"/>
                    <a:pt x="352" y="142"/>
                  </a:cubicBezTo>
                  <a:cubicBezTo>
                    <a:pt x="360" y="133"/>
                    <a:pt x="365" y="120"/>
                    <a:pt x="371" y="109"/>
                  </a:cubicBezTo>
                  <a:cubicBezTo>
                    <a:pt x="375" y="99"/>
                    <a:pt x="383" y="81"/>
                    <a:pt x="395" y="81"/>
                  </a:cubicBezTo>
                  <a:cubicBezTo>
                    <a:pt x="422" y="82"/>
                    <a:pt x="417" y="112"/>
                    <a:pt x="418" y="130"/>
                  </a:cubicBezTo>
                  <a:cubicBezTo>
                    <a:pt x="418" y="148"/>
                    <a:pt x="425" y="162"/>
                    <a:pt x="441" y="170"/>
                  </a:cubicBezTo>
                  <a:cubicBezTo>
                    <a:pt x="456" y="178"/>
                    <a:pt x="475" y="171"/>
                    <a:pt x="484" y="157"/>
                  </a:cubicBezTo>
                  <a:cubicBezTo>
                    <a:pt x="493" y="143"/>
                    <a:pt x="491" y="114"/>
                    <a:pt x="513" y="112"/>
                  </a:cubicBezTo>
                  <a:cubicBezTo>
                    <a:pt x="517" y="112"/>
                    <a:pt x="517" y="107"/>
                    <a:pt x="513" y="10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5" name="Freeform 124"/>
            <p:cNvSpPr>
              <a:spLocks/>
            </p:cNvSpPr>
            <p:nvPr/>
          </p:nvSpPr>
          <p:spPr bwMode="auto">
            <a:xfrm>
              <a:off x="1298725" y="751235"/>
              <a:ext cx="403225" cy="207963"/>
            </a:xfrm>
            <a:custGeom>
              <a:avLst/>
              <a:gdLst>
                <a:gd name="T0" fmla="*/ 77 w 95"/>
                <a:gd name="T1" fmla="*/ 37 h 49"/>
                <a:gd name="T2" fmla="*/ 41 w 95"/>
                <a:gd name="T3" fmla="*/ 3 h 49"/>
                <a:gd name="T4" fmla="*/ 44 w 95"/>
                <a:gd name="T5" fmla="*/ 47 h 49"/>
                <a:gd name="T6" fmla="*/ 77 w 95"/>
                <a:gd name="T7" fmla="*/ 37 h 49"/>
              </a:gdLst>
              <a:ahLst/>
              <a:cxnLst>
                <a:cxn ang="0">
                  <a:pos x="T0" y="T1"/>
                </a:cxn>
                <a:cxn ang="0">
                  <a:pos x="T2" y="T3"/>
                </a:cxn>
                <a:cxn ang="0">
                  <a:pos x="T4" y="T5"/>
                </a:cxn>
                <a:cxn ang="0">
                  <a:pos x="T6" y="T7"/>
                </a:cxn>
              </a:cxnLst>
              <a:rect l="0" t="0" r="r" b="b"/>
              <a:pathLst>
                <a:path w="95" h="49">
                  <a:moveTo>
                    <a:pt x="77" y="37"/>
                  </a:moveTo>
                  <a:cubicBezTo>
                    <a:pt x="95" y="10"/>
                    <a:pt x="64" y="0"/>
                    <a:pt x="41" y="3"/>
                  </a:cubicBezTo>
                  <a:cubicBezTo>
                    <a:pt x="2" y="9"/>
                    <a:pt x="0" y="47"/>
                    <a:pt x="44" y="47"/>
                  </a:cubicBezTo>
                  <a:cubicBezTo>
                    <a:pt x="58" y="48"/>
                    <a:pt x="68" y="49"/>
                    <a:pt x="77"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6" name="Freeform 125"/>
            <p:cNvSpPr>
              <a:spLocks/>
            </p:cNvSpPr>
            <p:nvPr/>
          </p:nvSpPr>
          <p:spPr bwMode="auto">
            <a:xfrm>
              <a:off x="1447950" y="751235"/>
              <a:ext cx="254000" cy="207963"/>
            </a:xfrm>
            <a:custGeom>
              <a:avLst/>
              <a:gdLst>
                <a:gd name="T0" fmla="*/ 6 w 60"/>
                <a:gd name="T1" fmla="*/ 3 h 49"/>
                <a:gd name="T2" fmla="*/ 0 w 60"/>
                <a:gd name="T3" fmla="*/ 4 h 49"/>
                <a:gd name="T4" fmla="*/ 16 w 60"/>
                <a:gd name="T5" fmla="*/ 37 h 49"/>
                <a:gd name="T6" fmla="*/ 4 w 60"/>
                <a:gd name="T7" fmla="*/ 47 h 49"/>
                <a:gd name="T8" fmla="*/ 9 w 60"/>
                <a:gd name="T9" fmla="*/ 47 h 49"/>
                <a:gd name="T10" fmla="*/ 42 w 60"/>
                <a:gd name="T11" fmla="*/ 37 h 49"/>
                <a:gd name="T12" fmla="*/ 6 w 60"/>
                <a:gd name="T13" fmla="*/ 3 h 49"/>
              </a:gdLst>
              <a:ahLst/>
              <a:cxnLst>
                <a:cxn ang="0">
                  <a:pos x="T0" y="T1"/>
                </a:cxn>
                <a:cxn ang="0">
                  <a:pos x="T2" y="T3"/>
                </a:cxn>
                <a:cxn ang="0">
                  <a:pos x="T4" y="T5"/>
                </a:cxn>
                <a:cxn ang="0">
                  <a:pos x="T6" y="T7"/>
                </a:cxn>
                <a:cxn ang="0">
                  <a:pos x="T8" y="T9"/>
                </a:cxn>
                <a:cxn ang="0">
                  <a:pos x="T10" y="T11"/>
                </a:cxn>
                <a:cxn ang="0">
                  <a:pos x="T12" y="T13"/>
                </a:cxn>
              </a:cxnLst>
              <a:rect l="0" t="0" r="r" b="b"/>
              <a:pathLst>
                <a:path w="60" h="49">
                  <a:moveTo>
                    <a:pt x="6" y="3"/>
                  </a:moveTo>
                  <a:cubicBezTo>
                    <a:pt x="4" y="3"/>
                    <a:pt x="2" y="4"/>
                    <a:pt x="0" y="4"/>
                  </a:cubicBezTo>
                  <a:cubicBezTo>
                    <a:pt x="17" y="7"/>
                    <a:pt x="30" y="18"/>
                    <a:pt x="16" y="37"/>
                  </a:cubicBezTo>
                  <a:cubicBezTo>
                    <a:pt x="12" y="43"/>
                    <a:pt x="8" y="46"/>
                    <a:pt x="4" y="47"/>
                  </a:cubicBezTo>
                  <a:cubicBezTo>
                    <a:pt x="5" y="47"/>
                    <a:pt x="7" y="47"/>
                    <a:pt x="9" y="47"/>
                  </a:cubicBezTo>
                  <a:cubicBezTo>
                    <a:pt x="23" y="48"/>
                    <a:pt x="33" y="49"/>
                    <a:pt x="42" y="37"/>
                  </a:cubicBezTo>
                  <a:cubicBezTo>
                    <a:pt x="60" y="10"/>
                    <a:pt x="29" y="0"/>
                    <a:pt x="6" y="3"/>
                  </a:cubicBezTo>
                  <a:close/>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7" name="Freeform 126"/>
            <p:cNvSpPr>
              <a:spLocks/>
            </p:cNvSpPr>
            <p:nvPr/>
          </p:nvSpPr>
          <p:spPr bwMode="auto">
            <a:xfrm>
              <a:off x="1316187" y="708373"/>
              <a:ext cx="433387" cy="263525"/>
            </a:xfrm>
            <a:custGeom>
              <a:avLst/>
              <a:gdLst>
                <a:gd name="T0" fmla="*/ 76 w 102"/>
                <a:gd name="T1" fmla="*/ 49 h 62"/>
                <a:gd name="T2" fmla="*/ 13 w 102"/>
                <a:gd name="T3" fmla="*/ 19 h 62"/>
                <a:gd name="T4" fmla="*/ 16 w 102"/>
                <a:gd name="T5" fmla="*/ 56 h 62"/>
                <a:gd name="T6" fmla="*/ 51 w 102"/>
                <a:gd name="T7" fmla="*/ 62 h 62"/>
                <a:gd name="T8" fmla="*/ 76 w 102"/>
                <a:gd name="T9" fmla="*/ 49 h 62"/>
                <a:gd name="T10" fmla="*/ 70 w 102"/>
                <a:gd name="T11" fmla="*/ 44 h 62"/>
                <a:gd name="T12" fmla="*/ 28 w 102"/>
                <a:gd name="T13" fmla="*/ 52 h 62"/>
                <a:gd name="T14" fmla="*/ 21 w 102"/>
                <a:gd name="T15" fmla="*/ 23 h 62"/>
                <a:gd name="T16" fmla="*/ 70 w 102"/>
                <a:gd name="T17" fmla="*/ 44 h 62"/>
                <a:gd name="T18" fmla="*/ 76 w 102"/>
                <a:gd name="T19" fmla="*/ 4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62">
                  <a:moveTo>
                    <a:pt x="76" y="49"/>
                  </a:moveTo>
                  <a:cubicBezTo>
                    <a:pt x="102" y="9"/>
                    <a:pt x="37" y="0"/>
                    <a:pt x="13" y="19"/>
                  </a:cubicBezTo>
                  <a:cubicBezTo>
                    <a:pt x="0" y="29"/>
                    <a:pt x="1" y="48"/>
                    <a:pt x="16" y="56"/>
                  </a:cubicBezTo>
                  <a:cubicBezTo>
                    <a:pt x="27" y="61"/>
                    <a:pt x="39" y="62"/>
                    <a:pt x="51" y="62"/>
                  </a:cubicBezTo>
                  <a:cubicBezTo>
                    <a:pt x="61" y="62"/>
                    <a:pt x="69" y="58"/>
                    <a:pt x="76" y="49"/>
                  </a:cubicBezTo>
                  <a:cubicBezTo>
                    <a:pt x="79" y="45"/>
                    <a:pt x="73" y="40"/>
                    <a:pt x="70" y="44"/>
                  </a:cubicBezTo>
                  <a:cubicBezTo>
                    <a:pt x="60" y="57"/>
                    <a:pt x="42" y="55"/>
                    <a:pt x="28" y="52"/>
                  </a:cubicBezTo>
                  <a:cubicBezTo>
                    <a:pt x="11" y="48"/>
                    <a:pt x="7" y="33"/>
                    <a:pt x="21" y="23"/>
                  </a:cubicBezTo>
                  <a:cubicBezTo>
                    <a:pt x="37" y="12"/>
                    <a:pt x="89" y="15"/>
                    <a:pt x="70" y="44"/>
                  </a:cubicBezTo>
                  <a:cubicBezTo>
                    <a:pt x="67" y="48"/>
                    <a:pt x="73" y="53"/>
                    <a:pt x="76" y="49"/>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8" name="Freeform 127"/>
            <p:cNvSpPr>
              <a:spLocks/>
            </p:cNvSpPr>
            <p:nvPr/>
          </p:nvSpPr>
          <p:spPr bwMode="auto">
            <a:xfrm>
              <a:off x="882800" y="1002060"/>
              <a:ext cx="215900" cy="428625"/>
            </a:xfrm>
            <a:custGeom>
              <a:avLst/>
              <a:gdLst>
                <a:gd name="T0" fmla="*/ 12 w 51"/>
                <a:gd name="T1" fmla="*/ 79 h 101"/>
                <a:gd name="T2" fmla="*/ 50 w 51"/>
                <a:gd name="T3" fmla="*/ 46 h 101"/>
                <a:gd name="T4" fmla="*/ 4 w 51"/>
                <a:gd name="T5" fmla="*/ 45 h 101"/>
                <a:gd name="T6" fmla="*/ 12 w 51"/>
                <a:gd name="T7" fmla="*/ 79 h 101"/>
              </a:gdLst>
              <a:ahLst/>
              <a:cxnLst>
                <a:cxn ang="0">
                  <a:pos x="T0" y="T1"/>
                </a:cxn>
                <a:cxn ang="0">
                  <a:pos x="T2" y="T3"/>
                </a:cxn>
                <a:cxn ang="0">
                  <a:pos x="T4" y="T5"/>
                </a:cxn>
                <a:cxn ang="0">
                  <a:pos x="T6" y="T7"/>
                </a:cxn>
              </a:cxnLst>
              <a:rect l="0" t="0" r="r" b="b"/>
              <a:pathLst>
                <a:path w="51" h="101">
                  <a:moveTo>
                    <a:pt x="12" y="79"/>
                  </a:moveTo>
                  <a:cubicBezTo>
                    <a:pt x="38" y="101"/>
                    <a:pt x="51" y="70"/>
                    <a:pt x="50" y="46"/>
                  </a:cubicBezTo>
                  <a:cubicBezTo>
                    <a:pt x="48" y="6"/>
                    <a:pt x="9" y="0"/>
                    <a:pt x="4" y="45"/>
                  </a:cubicBezTo>
                  <a:cubicBezTo>
                    <a:pt x="2" y="59"/>
                    <a:pt x="0" y="69"/>
                    <a:pt x="12" y="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9" name="Freeform 128"/>
            <p:cNvSpPr>
              <a:spLocks/>
            </p:cNvSpPr>
            <p:nvPr/>
          </p:nvSpPr>
          <p:spPr bwMode="auto">
            <a:xfrm>
              <a:off x="882800" y="1167160"/>
              <a:ext cx="215900" cy="263525"/>
            </a:xfrm>
            <a:custGeom>
              <a:avLst/>
              <a:gdLst>
                <a:gd name="T0" fmla="*/ 50 w 51"/>
                <a:gd name="T1" fmla="*/ 7 h 62"/>
                <a:gd name="T2" fmla="*/ 49 w 51"/>
                <a:gd name="T3" fmla="*/ 1 h 62"/>
                <a:gd name="T4" fmla="*/ 14 w 51"/>
                <a:gd name="T5" fmla="*/ 14 h 62"/>
                <a:gd name="T6" fmla="*/ 5 w 51"/>
                <a:gd name="T7" fmla="*/ 0 h 62"/>
                <a:gd name="T8" fmla="*/ 4 w 51"/>
                <a:gd name="T9" fmla="*/ 6 h 62"/>
                <a:gd name="T10" fmla="*/ 12 w 51"/>
                <a:gd name="T11" fmla="*/ 40 h 62"/>
                <a:gd name="T12" fmla="*/ 50 w 51"/>
                <a:gd name="T13" fmla="*/ 7 h 62"/>
              </a:gdLst>
              <a:ahLst/>
              <a:cxnLst>
                <a:cxn ang="0">
                  <a:pos x="T0" y="T1"/>
                </a:cxn>
                <a:cxn ang="0">
                  <a:pos x="T2" y="T3"/>
                </a:cxn>
                <a:cxn ang="0">
                  <a:pos x="T4" y="T5"/>
                </a:cxn>
                <a:cxn ang="0">
                  <a:pos x="T6" y="T7"/>
                </a:cxn>
                <a:cxn ang="0">
                  <a:pos x="T8" y="T9"/>
                </a:cxn>
                <a:cxn ang="0">
                  <a:pos x="T10" y="T11"/>
                </a:cxn>
                <a:cxn ang="0">
                  <a:pos x="T12" y="T13"/>
                </a:cxn>
              </a:cxnLst>
              <a:rect l="0" t="0" r="r" b="b"/>
              <a:pathLst>
                <a:path w="51" h="62">
                  <a:moveTo>
                    <a:pt x="50" y="7"/>
                  </a:moveTo>
                  <a:cubicBezTo>
                    <a:pt x="50" y="5"/>
                    <a:pt x="50" y="3"/>
                    <a:pt x="49" y="1"/>
                  </a:cubicBezTo>
                  <a:cubicBezTo>
                    <a:pt x="44" y="18"/>
                    <a:pt x="32" y="30"/>
                    <a:pt x="14" y="14"/>
                  </a:cubicBezTo>
                  <a:cubicBezTo>
                    <a:pt x="8" y="10"/>
                    <a:pt x="6" y="5"/>
                    <a:pt x="5" y="0"/>
                  </a:cubicBezTo>
                  <a:cubicBezTo>
                    <a:pt x="5" y="2"/>
                    <a:pt x="4" y="4"/>
                    <a:pt x="4" y="6"/>
                  </a:cubicBezTo>
                  <a:cubicBezTo>
                    <a:pt x="2" y="20"/>
                    <a:pt x="0" y="30"/>
                    <a:pt x="12" y="40"/>
                  </a:cubicBezTo>
                  <a:cubicBezTo>
                    <a:pt x="38" y="62"/>
                    <a:pt x="51" y="31"/>
                    <a:pt x="50" y="7"/>
                  </a:cubicBezTo>
                  <a:close/>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0" name="Freeform 129"/>
            <p:cNvSpPr>
              <a:spLocks/>
            </p:cNvSpPr>
            <p:nvPr/>
          </p:nvSpPr>
          <p:spPr bwMode="auto">
            <a:xfrm>
              <a:off x="873275" y="1027460"/>
              <a:ext cx="280987" cy="454025"/>
            </a:xfrm>
            <a:custGeom>
              <a:avLst/>
              <a:gdLst>
                <a:gd name="T0" fmla="*/ 11 w 66"/>
                <a:gd name="T1" fmla="*/ 76 h 107"/>
                <a:gd name="T2" fmla="*/ 48 w 66"/>
                <a:gd name="T3" fmla="*/ 14 h 107"/>
                <a:gd name="T4" fmla="*/ 10 w 66"/>
                <a:gd name="T5" fmla="*/ 14 h 107"/>
                <a:gd name="T6" fmla="*/ 1 w 66"/>
                <a:gd name="T7" fmla="*/ 49 h 107"/>
                <a:gd name="T8" fmla="*/ 11 w 66"/>
                <a:gd name="T9" fmla="*/ 76 h 107"/>
                <a:gd name="T10" fmla="*/ 17 w 66"/>
                <a:gd name="T11" fmla="*/ 70 h 107"/>
                <a:gd name="T12" fmla="*/ 13 w 66"/>
                <a:gd name="T13" fmla="*/ 27 h 107"/>
                <a:gd name="T14" fmla="*/ 43 w 66"/>
                <a:gd name="T15" fmla="*/ 22 h 107"/>
                <a:gd name="T16" fmla="*/ 17 w 66"/>
                <a:gd name="T17" fmla="*/ 70 h 107"/>
                <a:gd name="T18" fmla="*/ 11 w 66"/>
                <a:gd name="T19" fmla="*/ 7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07">
                  <a:moveTo>
                    <a:pt x="11" y="76"/>
                  </a:moveTo>
                  <a:cubicBezTo>
                    <a:pt x="50" y="107"/>
                    <a:pt x="66" y="41"/>
                    <a:pt x="48" y="14"/>
                  </a:cubicBezTo>
                  <a:cubicBezTo>
                    <a:pt x="39" y="0"/>
                    <a:pt x="19" y="0"/>
                    <a:pt x="10" y="14"/>
                  </a:cubicBezTo>
                  <a:cubicBezTo>
                    <a:pt x="3" y="25"/>
                    <a:pt x="2" y="37"/>
                    <a:pt x="1" y="49"/>
                  </a:cubicBezTo>
                  <a:cubicBezTo>
                    <a:pt x="0" y="60"/>
                    <a:pt x="3" y="69"/>
                    <a:pt x="11" y="76"/>
                  </a:cubicBezTo>
                  <a:cubicBezTo>
                    <a:pt x="15" y="80"/>
                    <a:pt x="21" y="74"/>
                    <a:pt x="17" y="70"/>
                  </a:cubicBezTo>
                  <a:cubicBezTo>
                    <a:pt x="5" y="59"/>
                    <a:pt x="9" y="41"/>
                    <a:pt x="13" y="27"/>
                  </a:cubicBezTo>
                  <a:cubicBezTo>
                    <a:pt x="18" y="10"/>
                    <a:pt x="35" y="7"/>
                    <a:pt x="43" y="22"/>
                  </a:cubicBezTo>
                  <a:cubicBezTo>
                    <a:pt x="53" y="40"/>
                    <a:pt x="45" y="93"/>
                    <a:pt x="17" y="70"/>
                  </a:cubicBezTo>
                  <a:cubicBezTo>
                    <a:pt x="13" y="67"/>
                    <a:pt x="7" y="73"/>
                    <a:pt x="11" y="76"/>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1" name="Freeform 130"/>
            <p:cNvSpPr>
              <a:spLocks/>
            </p:cNvSpPr>
            <p:nvPr/>
          </p:nvSpPr>
          <p:spPr bwMode="auto">
            <a:xfrm>
              <a:off x="1405087" y="1171923"/>
              <a:ext cx="58737" cy="152400"/>
            </a:xfrm>
            <a:custGeom>
              <a:avLst/>
              <a:gdLst>
                <a:gd name="T0" fmla="*/ 0 w 14"/>
                <a:gd name="T1" fmla="*/ 5 h 36"/>
                <a:gd name="T2" fmla="*/ 7 w 14"/>
                <a:gd name="T3" fmla="*/ 33 h 36"/>
                <a:gd name="T4" fmla="*/ 12 w 14"/>
                <a:gd name="T5" fmla="*/ 30 h 36"/>
                <a:gd name="T6" fmla="*/ 6 w 14"/>
                <a:gd name="T7" fmla="*/ 4 h 36"/>
                <a:gd name="T8" fmla="*/ 0 w 14"/>
                <a:gd name="T9" fmla="*/ 5 h 36"/>
              </a:gdLst>
              <a:ahLst/>
              <a:cxnLst>
                <a:cxn ang="0">
                  <a:pos x="T0" y="T1"/>
                </a:cxn>
                <a:cxn ang="0">
                  <a:pos x="T2" y="T3"/>
                </a:cxn>
                <a:cxn ang="0">
                  <a:pos x="T4" y="T5"/>
                </a:cxn>
                <a:cxn ang="0">
                  <a:pos x="T6" y="T7"/>
                </a:cxn>
                <a:cxn ang="0">
                  <a:pos x="T8" y="T9"/>
                </a:cxn>
              </a:cxnLst>
              <a:rect l="0" t="0" r="r" b="b"/>
              <a:pathLst>
                <a:path w="14" h="36">
                  <a:moveTo>
                    <a:pt x="0" y="5"/>
                  </a:moveTo>
                  <a:cubicBezTo>
                    <a:pt x="2" y="15"/>
                    <a:pt x="1" y="25"/>
                    <a:pt x="7" y="33"/>
                  </a:cubicBezTo>
                  <a:cubicBezTo>
                    <a:pt x="9" y="36"/>
                    <a:pt x="14" y="33"/>
                    <a:pt x="12" y="30"/>
                  </a:cubicBezTo>
                  <a:cubicBezTo>
                    <a:pt x="6" y="22"/>
                    <a:pt x="8" y="13"/>
                    <a:pt x="6" y="4"/>
                  </a:cubicBezTo>
                  <a:cubicBezTo>
                    <a:pt x="5" y="0"/>
                    <a:pt x="0" y="2"/>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2" name="Freeform 131"/>
            <p:cNvSpPr>
              <a:spLocks/>
            </p:cNvSpPr>
            <p:nvPr/>
          </p:nvSpPr>
          <p:spPr bwMode="auto">
            <a:xfrm>
              <a:off x="1765450" y="1167160"/>
              <a:ext cx="85725" cy="174625"/>
            </a:xfrm>
            <a:custGeom>
              <a:avLst/>
              <a:gdLst>
                <a:gd name="T0" fmla="*/ 1 w 20"/>
                <a:gd name="T1" fmla="*/ 3 h 41"/>
                <a:gd name="T2" fmla="*/ 13 w 20"/>
                <a:gd name="T3" fmla="*/ 38 h 41"/>
                <a:gd name="T4" fmla="*/ 17 w 20"/>
                <a:gd name="T5" fmla="*/ 34 h 41"/>
                <a:gd name="T6" fmla="*/ 6 w 20"/>
                <a:gd name="T7" fmla="*/ 3 h 41"/>
                <a:gd name="T8" fmla="*/ 1 w 20"/>
                <a:gd name="T9" fmla="*/ 3 h 41"/>
              </a:gdLst>
              <a:ahLst/>
              <a:cxnLst>
                <a:cxn ang="0">
                  <a:pos x="T0" y="T1"/>
                </a:cxn>
                <a:cxn ang="0">
                  <a:pos x="T2" y="T3"/>
                </a:cxn>
                <a:cxn ang="0">
                  <a:pos x="T4" y="T5"/>
                </a:cxn>
                <a:cxn ang="0">
                  <a:pos x="T6" y="T7"/>
                </a:cxn>
                <a:cxn ang="0">
                  <a:pos x="T8" y="T9"/>
                </a:cxn>
              </a:cxnLst>
              <a:rect l="0" t="0" r="r" b="b"/>
              <a:pathLst>
                <a:path w="20" h="41">
                  <a:moveTo>
                    <a:pt x="1" y="3"/>
                  </a:moveTo>
                  <a:cubicBezTo>
                    <a:pt x="1" y="15"/>
                    <a:pt x="3" y="30"/>
                    <a:pt x="13" y="38"/>
                  </a:cubicBezTo>
                  <a:cubicBezTo>
                    <a:pt x="16" y="41"/>
                    <a:pt x="20" y="37"/>
                    <a:pt x="17" y="34"/>
                  </a:cubicBezTo>
                  <a:cubicBezTo>
                    <a:pt x="9" y="27"/>
                    <a:pt x="6" y="14"/>
                    <a:pt x="6" y="3"/>
                  </a:cubicBezTo>
                  <a:cubicBezTo>
                    <a:pt x="6" y="0"/>
                    <a:pt x="0" y="0"/>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3" name="Freeform 132"/>
            <p:cNvSpPr>
              <a:spLocks/>
            </p:cNvSpPr>
            <p:nvPr/>
          </p:nvSpPr>
          <p:spPr bwMode="auto">
            <a:xfrm>
              <a:off x="495450" y="2908648"/>
              <a:ext cx="20637" cy="73025"/>
            </a:xfrm>
            <a:custGeom>
              <a:avLst/>
              <a:gdLst>
                <a:gd name="T0" fmla="*/ 0 w 5"/>
                <a:gd name="T1" fmla="*/ 4 h 17"/>
                <a:gd name="T2" fmla="*/ 0 w 5"/>
                <a:gd name="T3" fmla="*/ 13 h 17"/>
                <a:gd name="T4" fmla="*/ 5 w 5"/>
                <a:gd name="T5" fmla="*/ 13 h 17"/>
                <a:gd name="T6" fmla="*/ 5 w 5"/>
                <a:gd name="T7" fmla="*/ 4 h 17"/>
                <a:gd name="T8" fmla="*/ 0 w 5"/>
                <a:gd name="T9" fmla="*/ 4 h 17"/>
              </a:gdLst>
              <a:ahLst/>
              <a:cxnLst>
                <a:cxn ang="0">
                  <a:pos x="T0" y="T1"/>
                </a:cxn>
                <a:cxn ang="0">
                  <a:pos x="T2" y="T3"/>
                </a:cxn>
                <a:cxn ang="0">
                  <a:pos x="T4" y="T5"/>
                </a:cxn>
                <a:cxn ang="0">
                  <a:pos x="T6" y="T7"/>
                </a:cxn>
                <a:cxn ang="0">
                  <a:pos x="T8" y="T9"/>
                </a:cxn>
              </a:cxnLst>
              <a:rect l="0" t="0" r="r" b="b"/>
              <a:pathLst>
                <a:path w="5" h="17">
                  <a:moveTo>
                    <a:pt x="0" y="4"/>
                  </a:moveTo>
                  <a:cubicBezTo>
                    <a:pt x="0" y="7"/>
                    <a:pt x="0" y="10"/>
                    <a:pt x="0" y="13"/>
                  </a:cubicBezTo>
                  <a:cubicBezTo>
                    <a:pt x="0" y="17"/>
                    <a:pt x="5" y="17"/>
                    <a:pt x="5" y="13"/>
                  </a:cubicBezTo>
                  <a:cubicBezTo>
                    <a:pt x="5" y="10"/>
                    <a:pt x="5" y="7"/>
                    <a:pt x="5" y="4"/>
                  </a:cubicBezTo>
                  <a:cubicBezTo>
                    <a:pt x="5" y="0"/>
                    <a:pt x="0" y="0"/>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4" name="Freeform 133"/>
            <p:cNvSpPr>
              <a:spLocks/>
            </p:cNvSpPr>
            <p:nvPr/>
          </p:nvSpPr>
          <p:spPr bwMode="auto">
            <a:xfrm>
              <a:off x="593875" y="2611785"/>
              <a:ext cx="220662" cy="1358900"/>
            </a:xfrm>
            <a:custGeom>
              <a:avLst/>
              <a:gdLst>
                <a:gd name="T0" fmla="*/ 139 w 139"/>
                <a:gd name="T1" fmla="*/ 2 h 856"/>
                <a:gd name="T2" fmla="*/ 117 w 139"/>
                <a:gd name="T3" fmla="*/ 0 h 856"/>
                <a:gd name="T4" fmla="*/ 0 w 139"/>
                <a:gd name="T5" fmla="*/ 856 h 856"/>
                <a:gd name="T6" fmla="*/ 21 w 139"/>
                <a:gd name="T7" fmla="*/ 856 h 856"/>
                <a:gd name="T8" fmla="*/ 139 w 139"/>
                <a:gd name="T9" fmla="*/ 2 h 856"/>
              </a:gdLst>
              <a:ahLst/>
              <a:cxnLst>
                <a:cxn ang="0">
                  <a:pos x="T0" y="T1"/>
                </a:cxn>
                <a:cxn ang="0">
                  <a:pos x="T2" y="T3"/>
                </a:cxn>
                <a:cxn ang="0">
                  <a:pos x="T4" y="T5"/>
                </a:cxn>
                <a:cxn ang="0">
                  <a:pos x="T6" y="T7"/>
                </a:cxn>
                <a:cxn ang="0">
                  <a:pos x="T8" y="T9"/>
                </a:cxn>
              </a:cxnLst>
              <a:rect l="0" t="0" r="r" b="b"/>
              <a:pathLst>
                <a:path w="139" h="856">
                  <a:moveTo>
                    <a:pt x="139" y="2"/>
                  </a:moveTo>
                  <a:lnTo>
                    <a:pt x="117" y="0"/>
                  </a:lnTo>
                  <a:lnTo>
                    <a:pt x="0" y="856"/>
                  </a:lnTo>
                  <a:lnTo>
                    <a:pt x="21" y="856"/>
                  </a:lnTo>
                  <a:lnTo>
                    <a:pt x="13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5" name="Freeform 134"/>
            <p:cNvSpPr>
              <a:spLocks/>
            </p:cNvSpPr>
            <p:nvPr/>
          </p:nvSpPr>
          <p:spPr bwMode="auto">
            <a:xfrm>
              <a:off x="776437" y="2627660"/>
              <a:ext cx="215900" cy="1343025"/>
            </a:xfrm>
            <a:custGeom>
              <a:avLst/>
              <a:gdLst>
                <a:gd name="T0" fmla="*/ 136 w 136"/>
                <a:gd name="T1" fmla="*/ 3 h 846"/>
                <a:gd name="T2" fmla="*/ 117 w 136"/>
                <a:gd name="T3" fmla="*/ 0 h 846"/>
                <a:gd name="T4" fmla="*/ 0 w 136"/>
                <a:gd name="T5" fmla="*/ 846 h 846"/>
                <a:gd name="T6" fmla="*/ 21 w 136"/>
                <a:gd name="T7" fmla="*/ 846 h 846"/>
                <a:gd name="T8" fmla="*/ 136 w 136"/>
                <a:gd name="T9" fmla="*/ 3 h 846"/>
              </a:gdLst>
              <a:ahLst/>
              <a:cxnLst>
                <a:cxn ang="0">
                  <a:pos x="T0" y="T1"/>
                </a:cxn>
                <a:cxn ang="0">
                  <a:pos x="T2" y="T3"/>
                </a:cxn>
                <a:cxn ang="0">
                  <a:pos x="T4" y="T5"/>
                </a:cxn>
                <a:cxn ang="0">
                  <a:pos x="T6" y="T7"/>
                </a:cxn>
                <a:cxn ang="0">
                  <a:pos x="T8" y="T9"/>
                </a:cxn>
              </a:cxnLst>
              <a:rect l="0" t="0" r="r" b="b"/>
              <a:pathLst>
                <a:path w="136" h="846">
                  <a:moveTo>
                    <a:pt x="136" y="3"/>
                  </a:moveTo>
                  <a:lnTo>
                    <a:pt x="117" y="0"/>
                  </a:lnTo>
                  <a:lnTo>
                    <a:pt x="0" y="846"/>
                  </a:lnTo>
                  <a:lnTo>
                    <a:pt x="21" y="846"/>
                  </a:lnTo>
                  <a:lnTo>
                    <a:pt x="136"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6" name="Freeform 135"/>
            <p:cNvSpPr>
              <a:spLocks/>
            </p:cNvSpPr>
            <p:nvPr/>
          </p:nvSpPr>
          <p:spPr bwMode="auto">
            <a:xfrm>
              <a:off x="959000" y="2645123"/>
              <a:ext cx="215900" cy="1325563"/>
            </a:xfrm>
            <a:custGeom>
              <a:avLst/>
              <a:gdLst>
                <a:gd name="T0" fmla="*/ 136 w 136"/>
                <a:gd name="T1" fmla="*/ 3 h 835"/>
                <a:gd name="T2" fmla="*/ 115 w 136"/>
                <a:gd name="T3" fmla="*/ 0 h 835"/>
                <a:gd name="T4" fmla="*/ 0 w 136"/>
                <a:gd name="T5" fmla="*/ 835 h 835"/>
                <a:gd name="T6" fmla="*/ 18 w 136"/>
                <a:gd name="T7" fmla="*/ 835 h 835"/>
                <a:gd name="T8" fmla="*/ 136 w 136"/>
                <a:gd name="T9" fmla="*/ 3 h 835"/>
              </a:gdLst>
              <a:ahLst/>
              <a:cxnLst>
                <a:cxn ang="0">
                  <a:pos x="T0" y="T1"/>
                </a:cxn>
                <a:cxn ang="0">
                  <a:pos x="T2" y="T3"/>
                </a:cxn>
                <a:cxn ang="0">
                  <a:pos x="T4" y="T5"/>
                </a:cxn>
                <a:cxn ang="0">
                  <a:pos x="T6" y="T7"/>
                </a:cxn>
                <a:cxn ang="0">
                  <a:pos x="T8" y="T9"/>
                </a:cxn>
              </a:cxnLst>
              <a:rect l="0" t="0" r="r" b="b"/>
              <a:pathLst>
                <a:path w="136" h="835">
                  <a:moveTo>
                    <a:pt x="136" y="3"/>
                  </a:moveTo>
                  <a:lnTo>
                    <a:pt x="115" y="0"/>
                  </a:lnTo>
                  <a:lnTo>
                    <a:pt x="0" y="835"/>
                  </a:lnTo>
                  <a:lnTo>
                    <a:pt x="18" y="835"/>
                  </a:lnTo>
                  <a:lnTo>
                    <a:pt x="13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7" name="Freeform 136"/>
            <p:cNvSpPr>
              <a:spLocks/>
            </p:cNvSpPr>
            <p:nvPr/>
          </p:nvSpPr>
          <p:spPr bwMode="auto">
            <a:xfrm>
              <a:off x="1136800" y="2662585"/>
              <a:ext cx="217487" cy="1308100"/>
            </a:xfrm>
            <a:custGeom>
              <a:avLst/>
              <a:gdLst>
                <a:gd name="T0" fmla="*/ 137 w 137"/>
                <a:gd name="T1" fmla="*/ 5 h 824"/>
                <a:gd name="T2" fmla="*/ 115 w 137"/>
                <a:gd name="T3" fmla="*/ 0 h 824"/>
                <a:gd name="T4" fmla="*/ 0 w 137"/>
                <a:gd name="T5" fmla="*/ 824 h 824"/>
                <a:gd name="T6" fmla="*/ 22 w 137"/>
                <a:gd name="T7" fmla="*/ 824 h 824"/>
                <a:gd name="T8" fmla="*/ 137 w 137"/>
                <a:gd name="T9" fmla="*/ 5 h 824"/>
              </a:gdLst>
              <a:ahLst/>
              <a:cxnLst>
                <a:cxn ang="0">
                  <a:pos x="T0" y="T1"/>
                </a:cxn>
                <a:cxn ang="0">
                  <a:pos x="T2" y="T3"/>
                </a:cxn>
                <a:cxn ang="0">
                  <a:pos x="T4" y="T5"/>
                </a:cxn>
                <a:cxn ang="0">
                  <a:pos x="T6" y="T7"/>
                </a:cxn>
                <a:cxn ang="0">
                  <a:pos x="T8" y="T9"/>
                </a:cxn>
              </a:cxnLst>
              <a:rect l="0" t="0" r="r" b="b"/>
              <a:pathLst>
                <a:path w="137" h="824">
                  <a:moveTo>
                    <a:pt x="137" y="5"/>
                  </a:moveTo>
                  <a:lnTo>
                    <a:pt x="115" y="0"/>
                  </a:lnTo>
                  <a:lnTo>
                    <a:pt x="0" y="824"/>
                  </a:lnTo>
                  <a:lnTo>
                    <a:pt x="22" y="824"/>
                  </a:lnTo>
                  <a:lnTo>
                    <a:pt x="137" y="5"/>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8" name="Freeform 137"/>
            <p:cNvSpPr>
              <a:spLocks/>
            </p:cNvSpPr>
            <p:nvPr/>
          </p:nvSpPr>
          <p:spPr bwMode="auto">
            <a:xfrm>
              <a:off x="1136800" y="2662585"/>
              <a:ext cx="217487" cy="1308100"/>
            </a:xfrm>
            <a:custGeom>
              <a:avLst/>
              <a:gdLst>
                <a:gd name="T0" fmla="*/ 137 w 137"/>
                <a:gd name="T1" fmla="*/ 5 h 824"/>
                <a:gd name="T2" fmla="*/ 115 w 137"/>
                <a:gd name="T3" fmla="*/ 0 h 824"/>
                <a:gd name="T4" fmla="*/ 0 w 137"/>
                <a:gd name="T5" fmla="*/ 824 h 824"/>
                <a:gd name="T6" fmla="*/ 22 w 137"/>
                <a:gd name="T7" fmla="*/ 824 h 824"/>
                <a:gd name="T8" fmla="*/ 137 w 137"/>
                <a:gd name="T9" fmla="*/ 5 h 824"/>
              </a:gdLst>
              <a:ahLst/>
              <a:cxnLst>
                <a:cxn ang="0">
                  <a:pos x="T0" y="T1"/>
                </a:cxn>
                <a:cxn ang="0">
                  <a:pos x="T2" y="T3"/>
                </a:cxn>
                <a:cxn ang="0">
                  <a:pos x="T4" y="T5"/>
                </a:cxn>
                <a:cxn ang="0">
                  <a:pos x="T6" y="T7"/>
                </a:cxn>
                <a:cxn ang="0">
                  <a:pos x="T8" y="T9"/>
                </a:cxn>
              </a:cxnLst>
              <a:rect l="0" t="0" r="r" b="b"/>
              <a:pathLst>
                <a:path w="137" h="824">
                  <a:moveTo>
                    <a:pt x="137" y="5"/>
                  </a:moveTo>
                  <a:lnTo>
                    <a:pt x="115" y="0"/>
                  </a:lnTo>
                  <a:lnTo>
                    <a:pt x="0" y="824"/>
                  </a:lnTo>
                  <a:lnTo>
                    <a:pt x="22" y="824"/>
                  </a:lnTo>
                  <a:lnTo>
                    <a:pt x="137"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9" name="Freeform 138"/>
            <p:cNvSpPr>
              <a:spLocks/>
            </p:cNvSpPr>
            <p:nvPr/>
          </p:nvSpPr>
          <p:spPr bwMode="auto">
            <a:xfrm>
              <a:off x="1319362" y="2680048"/>
              <a:ext cx="212725" cy="1290638"/>
            </a:xfrm>
            <a:custGeom>
              <a:avLst/>
              <a:gdLst>
                <a:gd name="T0" fmla="*/ 134 w 134"/>
                <a:gd name="T1" fmla="*/ 5 h 813"/>
                <a:gd name="T2" fmla="*/ 113 w 134"/>
                <a:gd name="T3" fmla="*/ 0 h 813"/>
                <a:gd name="T4" fmla="*/ 0 w 134"/>
                <a:gd name="T5" fmla="*/ 813 h 813"/>
                <a:gd name="T6" fmla="*/ 22 w 134"/>
                <a:gd name="T7" fmla="*/ 813 h 813"/>
                <a:gd name="T8" fmla="*/ 134 w 134"/>
                <a:gd name="T9" fmla="*/ 5 h 813"/>
              </a:gdLst>
              <a:ahLst/>
              <a:cxnLst>
                <a:cxn ang="0">
                  <a:pos x="T0" y="T1"/>
                </a:cxn>
                <a:cxn ang="0">
                  <a:pos x="T2" y="T3"/>
                </a:cxn>
                <a:cxn ang="0">
                  <a:pos x="T4" y="T5"/>
                </a:cxn>
                <a:cxn ang="0">
                  <a:pos x="T6" y="T7"/>
                </a:cxn>
                <a:cxn ang="0">
                  <a:pos x="T8" y="T9"/>
                </a:cxn>
              </a:cxnLst>
              <a:rect l="0" t="0" r="r" b="b"/>
              <a:pathLst>
                <a:path w="134" h="813">
                  <a:moveTo>
                    <a:pt x="134" y="5"/>
                  </a:moveTo>
                  <a:lnTo>
                    <a:pt x="113" y="0"/>
                  </a:lnTo>
                  <a:lnTo>
                    <a:pt x="0" y="813"/>
                  </a:lnTo>
                  <a:lnTo>
                    <a:pt x="22" y="813"/>
                  </a:lnTo>
                  <a:lnTo>
                    <a:pt x="134"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0" name="Freeform 139"/>
            <p:cNvSpPr>
              <a:spLocks/>
            </p:cNvSpPr>
            <p:nvPr/>
          </p:nvSpPr>
          <p:spPr bwMode="auto">
            <a:xfrm>
              <a:off x="1319362" y="2680048"/>
              <a:ext cx="212725" cy="1290638"/>
            </a:xfrm>
            <a:custGeom>
              <a:avLst/>
              <a:gdLst>
                <a:gd name="T0" fmla="*/ 134 w 134"/>
                <a:gd name="T1" fmla="*/ 5 h 813"/>
                <a:gd name="T2" fmla="*/ 113 w 134"/>
                <a:gd name="T3" fmla="*/ 0 h 813"/>
                <a:gd name="T4" fmla="*/ 0 w 134"/>
                <a:gd name="T5" fmla="*/ 813 h 813"/>
                <a:gd name="T6" fmla="*/ 22 w 134"/>
                <a:gd name="T7" fmla="*/ 813 h 813"/>
                <a:gd name="T8" fmla="*/ 134 w 134"/>
                <a:gd name="T9" fmla="*/ 5 h 813"/>
              </a:gdLst>
              <a:ahLst/>
              <a:cxnLst>
                <a:cxn ang="0">
                  <a:pos x="T0" y="T1"/>
                </a:cxn>
                <a:cxn ang="0">
                  <a:pos x="T2" y="T3"/>
                </a:cxn>
                <a:cxn ang="0">
                  <a:pos x="T4" y="T5"/>
                </a:cxn>
                <a:cxn ang="0">
                  <a:pos x="T6" y="T7"/>
                </a:cxn>
                <a:cxn ang="0">
                  <a:pos x="T8" y="T9"/>
                </a:cxn>
              </a:cxnLst>
              <a:rect l="0" t="0" r="r" b="b"/>
              <a:pathLst>
                <a:path w="134" h="813">
                  <a:moveTo>
                    <a:pt x="134" y="5"/>
                  </a:moveTo>
                  <a:lnTo>
                    <a:pt x="113" y="0"/>
                  </a:lnTo>
                  <a:lnTo>
                    <a:pt x="0" y="813"/>
                  </a:lnTo>
                  <a:lnTo>
                    <a:pt x="22" y="813"/>
                  </a:lnTo>
                  <a:lnTo>
                    <a:pt x="134"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1" name="Freeform 140"/>
            <p:cNvSpPr>
              <a:spLocks/>
            </p:cNvSpPr>
            <p:nvPr/>
          </p:nvSpPr>
          <p:spPr bwMode="auto">
            <a:xfrm>
              <a:off x="1501925" y="2695923"/>
              <a:ext cx="207962" cy="1274763"/>
            </a:xfrm>
            <a:custGeom>
              <a:avLst/>
              <a:gdLst>
                <a:gd name="T0" fmla="*/ 131 w 131"/>
                <a:gd name="T1" fmla="*/ 6 h 803"/>
                <a:gd name="T2" fmla="*/ 110 w 131"/>
                <a:gd name="T3" fmla="*/ 0 h 803"/>
                <a:gd name="T4" fmla="*/ 0 w 131"/>
                <a:gd name="T5" fmla="*/ 803 h 803"/>
                <a:gd name="T6" fmla="*/ 22 w 131"/>
                <a:gd name="T7" fmla="*/ 803 h 803"/>
                <a:gd name="T8" fmla="*/ 131 w 131"/>
                <a:gd name="T9" fmla="*/ 6 h 803"/>
              </a:gdLst>
              <a:ahLst/>
              <a:cxnLst>
                <a:cxn ang="0">
                  <a:pos x="T0" y="T1"/>
                </a:cxn>
                <a:cxn ang="0">
                  <a:pos x="T2" y="T3"/>
                </a:cxn>
                <a:cxn ang="0">
                  <a:pos x="T4" y="T5"/>
                </a:cxn>
                <a:cxn ang="0">
                  <a:pos x="T6" y="T7"/>
                </a:cxn>
                <a:cxn ang="0">
                  <a:pos x="T8" y="T9"/>
                </a:cxn>
              </a:cxnLst>
              <a:rect l="0" t="0" r="r" b="b"/>
              <a:pathLst>
                <a:path w="131" h="803">
                  <a:moveTo>
                    <a:pt x="131" y="6"/>
                  </a:moveTo>
                  <a:lnTo>
                    <a:pt x="110" y="0"/>
                  </a:lnTo>
                  <a:lnTo>
                    <a:pt x="0" y="803"/>
                  </a:lnTo>
                  <a:lnTo>
                    <a:pt x="22" y="803"/>
                  </a:lnTo>
                  <a:lnTo>
                    <a:pt x="131" y="6"/>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2" name="Freeform 141"/>
            <p:cNvSpPr>
              <a:spLocks/>
            </p:cNvSpPr>
            <p:nvPr/>
          </p:nvSpPr>
          <p:spPr bwMode="auto">
            <a:xfrm>
              <a:off x="1684487" y="2718148"/>
              <a:ext cx="204787" cy="1252538"/>
            </a:xfrm>
            <a:custGeom>
              <a:avLst/>
              <a:gdLst>
                <a:gd name="T0" fmla="*/ 129 w 129"/>
                <a:gd name="T1" fmla="*/ 2 h 789"/>
                <a:gd name="T2" fmla="*/ 110 w 129"/>
                <a:gd name="T3" fmla="*/ 0 h 789"/>
                <a:gd name="T4" fmla="*/ 0 w 129"/>
                <a:gd name="T5" fmla="*/ 789 h 789"/>
                <a:gd name="T6" fmla="*/ 22 w 129"/>
                <a:gd name="T7" fmla="*/ 789 h 789"/>
                <a:gd name="T8" fmla="*/ 129 w 129"/>
                <a:gd name="T9" fmla="*/ 2 h 789"/>
              </a:gdLst>
              <a:ahLst/>
              <a:cxnLst>
                <a:cxn ang="0">
                  <a:pos x="T0" y="T1"/>
                </a:cxn>
                <a:cxn ang="0">
                  <a:pos x="T2" y="T3"/>
                </a:cxn>
                <a:cxn ang="0">
                  <a:pos x="T4" y="T5"/>
                </a:cxn>
                <a:cxn ang="0">
                  <a:pos x="T6" y="T7"/>
                </a:cxn>
                <a:cxn ang="0">
                  <a:pos x="T8" y="T9"/>
                </a:cxn>
              </a:cxnLst>
              <a:rect l="0" t="0" r="r" b="b"/>
              <a:pathLst>
                <a:path w="129" h="789">
                  <a:moveTo>
                    <a:pt x="129" y="2"/>
                  </a:moveTo>
                  <a:lnTo>
                    <a:pt x="110" y="0"/>
                  </a:lnTo>
                  <a:lnTo>
                    <a:pt x="0" y="789"/>
                  </a:lnTo>
                  <a:lnTo>
                    <a:pt x="22" y="789"/>
                  </a:lnTo>
                  <a:lnTo>
                    <a:pt x="12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3" name="Freeform 142"/>
            <p:cNvSpPr>
              <a:spLocks/>
            </p:cNvSpPr>
            <p:nvPr/>
          </p:nvSpPr>
          <p:spPr bwMode="auto">
            <a:xfrm>
              <a:off x="1867050" y="2734023"/>
              <a:ext cx="204787" cy="1236663"/>
            </a:xfrm>
            <a:custGeom>
              <a:avLst/>
              <a:gdLst>
                <a:gd name="T0" fmla="*/ 129 w 129"/>
                <a:gd name="T1" fmla="*/ 3 h 779"/>
                <a:gd name="T2" fmla="*/ 108 w 129"/>
                <a:gd name="T3" fmla="*/ 0 h 779"/>
                <a:gd name="T4" fmla="*/ 0 w 129"/>
                <a:gd name="T5" fmla="*/ 779 h 779"/>
                <a:gd name="T6" fmla="*/ 19 w 129"/>
                <a:gd name="T7" fmla="*/ 779 h 779"/>
                <a:gd name="T8" fmla="*/ 129 w 129"/>
                <a:gd name="T9" fmla="*/ 3 h 779"/>
              </a:gdLst>
              <a:ahLst/>
              <a:cxnLst>
                <a:cxn ang="0">
                  <a:pos x="T0" y="T1"/>
                </a:cxn>
                <a:cxn ang="0">
                  <a:pos x="T2" y="T3"/>
                </a:cxn>
                <a:cxn ang="0">
                  <a:pos x="T4" y="T5"/>
                </a:cxn>
                <a:cxn ang="0">
                  <a:pos x="T6" y="T7"/>
                </a:cxn>
                <a:cxn ang="0">
                  <a:pos x="T8" y="T9"/>
                </a:cxn>
              </a:cxnLst>
              <a:rect l="0" t="0" r="r" b="b"/>
              <a:pathLst>
                <a:path w="129" h="779">
                  <a:moveTo>
                    <a:pt x="129" y="3"/>
                  </a:moveTo>
                  <a:lnTo>
                    <a:pt x="108" y="0"/>
                  </a:lnTo>
                  <a:lnTo>
                    <a:pt x="0" y="779"/>
                  </a:lnTo>
                  <a:lnTo>
                    <a:pt x="19" y="779"/>
                  </a:lnTo>
                  <a:lnTo>
                    <a:pt x="129"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4" name="Freeform 143"/>
            <p:cNvSpPr>
              <a:spLocks/>
            </p:cNvSpPr>
            <p:nvPr/>
          </p:nvSpPr>
          <p:spPr bwMode="auto">
            <a:xfrm>
              <a:off x="2046437" y="2751485"/>
              <a:ext cx="203200" cy="1219200"/>
            </a:xfrm>
            <a:custGeom>
              <a:avLst/>
              <a:gdLst>
                <a:gd name="T0" fmla="*/ 128 w 128"/>
                <a:gd name="T1" fmla="*/ 3 h 768"/>
                <a:gd name="T2" fmla="*/ 107 w 128"/>
                <a:gd name="T3" fmla="*/ 0 h 768"/>
                <a:gd name="T4" fmla="*/ 0 w 128"/>
                <a:gd name="T5" fmla="*/ 768 h 768"/>
                <a:gd name="T6" fmla="*/ 21 w 128"/>
                <a:gd name="T7" fmla="*/ 768 h 768"/>
                <a:gd name="T8" fmla="*/ 128 w 128"/>
                <a:gd name="T9" fmla="*/ 3 h 768"/>
              </a:gdLst>
              <a:ahLst/>
              <a:cxnLst>
                <a:cxn ang="0">
                  <a:pos x="T0" y="T1"/>
                </a:cxn>
                <a:cxn ang="0">
                  <a:pos x="T2" y="T3"/>
                </a:cxn>
                <a:cxn ang="0">
                  <a:pos x="T4" y="T5"/>
                </a:cxn>
                <a:cxn ang="0">
                  <a:pos x="T6" y="T7"/>
                </a:cxn>
                <a:cxn ang="0">
                  <a:pos x="T8" y="T9"/>
                </a:cxn>
              </a:cxnLst>
              <a:rect l="0" t="0" r="r" b="b"/>
              <a:pathLst>
                <a:path w="128" h="768">
                  <a:moveTo>
                    <a:pt x="128" y="3"/>
                  </a:moveTo>
                  <a:lnTo>
                    <a:pt x="107" y="0"/>
                  </a:lnTo>
                  <a:lnTo>
                    <a:pt x="0" y="768"/>
                  </a:lnTo>
                  <a:lnTo>
                    <a:pt x="21" y="768"/>
                  </a:lnTo>
                  <a:lnTo>
                    <a:pt x="128"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5" name="Freeform 144"/>
            <p:cNvSpPr>
              <a:spLocks/>
            </p:cNvSpPr>
            <p:nvPr/>
          </p:nvSpPr>
          <p:spPr bwMode="auto">
            <a:xfrm>
              <a:off x="2229000" y="2768948"/>
              <a:ext cx="200025" cy="1201738"/>
            </a:xfrm>
            <a:custGeom>
              <a:avLst/>
              <a:gdLst>
                <a:gd name="T0" fmla="*/ 126 w 126"/>
                <a:gd name="T1" fmla="*/ 2 h 757"/>
                <a:gd name="T2" fmla="*/ 104 w 126"/>
                <a:gd name="T3" fmla="*/ 0 h 757"/>
                <a:gd name="T4" fmla="*/ 0 w 126"/>
                <a:gd name="T5" fmla="*/ 757 h 757"/>
                <a:gd name="T6" fmla="*/ 21 w 126"/>
                <a:gd name="T7" fmla="*/ 757 h 757"/>
                <a:gd name="T8" fmla="*/ 126 w 126"/>
                <a:gd name="T9" fmla="*/ 2 h 757"/>
              </a:gdLst>
              <a:ahLst/>
              <a:cxnLst>
                <a:cxn ang="0">
                  <a:pos x="T0" y="T1"/>
                </a:cxn>
                <a:cxn ang="0">
                  <a:pos x="T2" y="T3"/>
                </a:cxn>
                <a:cxn ang="0">
                  <a:pos x="T4" y="T5"/>
                </a:cxn>
                <a:cxn ang="0">
                  <a:pos x="T6" y="T7"/>
                </a:cxn>
                <a:cxn ang="0">
                  <a:pos x="T8" y="T9"/>
                </a:cxn>
              </a:cxnLst>
              <a:rect l="0" t="0" r="r" b="b"/>
              <a:pathLst>
                <a:path w="126" h="757">
                  <a:moveTo>
                    <a:pt x="126" y="2"/>
                  </a:moveTo>
                  <a:lnTo>
                    <a:pt x="104" y="0"/>
                  </a:lnTo>
                  <a:lnTo>
                    <a:pt x="0" y="757"/>
                  </a:lnTo>
                  <a:lnTo>
                    <a:pt x="21" y="757"/>
                  </a:lnTo>
                  <a:lnTo>
                    <a:pt x="126" y="2"/>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6" name="Freeform 145"/>
            <p:cNvSpPr>
              <a:spLocks/>
            </p:cNvSpPr>
            <p:nvPr/>
          </p:nvSpPr>
          <p:spPr bwMode="auto">
            <a:xfrm>
              <a:off x="2411562" y="2784823"/>
              <a:ext cx="195262" cy="1185863"/>
            </a:xfrm>
            <a:custGeom>
              <a:avLst/>
              <a:gdLst>
                <a:gd name="T0" fmla="*/ 123 w 123"/>
                <a:gd name="T1" fmla="*/ 3 h 747"/>
                <a:gd name="T2" fmla="*/ 104 w 123"/>
                <a:gd name="T3" fmla="*/ 0 h 747"/>
                <a:gd name="T4" fmla="*/ 0 w 123"/>
                <a:gd name="T5" fmla="*/ 747 h 747"/>
                <a:gd name="T6" fmla="*/ 21 w 123"/>
                <a:gd name="T7" fmla="*/ 747 h 747"/>
                <a:gd name="T8" fmla="*/ 123 w 123"/>
                <a:gd name="T9" fmla="*/ 3 h 747"/>
              </a:gdLst>
              <a:ahLst/>
              <a:cxnLst>
                <a:cxn ang="0">
                  <a:pos x="T0" y="T1"/>
                </a:cxn>
                <a:cxn ang="0">
                  <a:pos x="T2" y="T3"/>
                </a:cxn>
                <a:cxn ang="0">
                  <a:pos x="T4" y="T5"/>
                </a:cxn>
                <a:cxn ang="0">
                  <a:pos x="T6" y="T7"/>
                </a:cxn>
                <a:cxn ang="0">
                  <a:pos x="T8" y="T9"/>
                </a:cxn>
              </a:cxnLst>
              <a:rect l="0" t="0" r="r" b="b"/>
              <a:pathLst>
                <a:path w="123" h="747">
                  <a:moveTo>
                    <a:pt x="123" y="3"/>
                  </a:moveTo>
                  <a:lnTo>
                    <a:pt x="104" y="0"/>
                  </a:lnTo>
                  <a:lnTo>
                    <a:pt x="0" y="747"/>
                  </a:lnTo>
                  <a:lnTo>
                    <a:pt x="21" y="747"/>
                  </a:lnTo>
                  <a:lnTo>
                    <a:pt x="12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7" name="Freeform 146"/>
            <p:cNvSpPr>
              <a:spLocks/>
            </p:cNvSpPr>
            <p:nvPr/>
          </p:nvSpPr>
          <p:spPr bwMode="auto">
            <a:xfrm>
              <a:off x="2411562" y="2784823"/>
              <a:ext cx="195262" cy="1185863"/>
            </a:xfrm>
            <a:custGeom>
              <a:avLst/>
              <a:gdLst>
                <a:gd name="T0" fmla="*/ 123 w 123"/>
                <a:gd name="T1" fmla="*/ 3 h 747"/>
                <a:gd name="T2" fmla="*/ 104 w 123"/>
                <a:gd name="T3" fmla="*/ 0 h 747"/>
                <a:gd name="T4" fmla="*/ 0 w 123"/>
                <a:gd name="T5" fmla="*/ 747 h 747"/>
                <a:gd name="T6" fmla="*/ 21 w 123"/>
                <a:gd name="T7" fmla="*/ 747 h 747"/>
                <a:gd name="T8" fmla="*/ 123 w 123"/>
                <a:gd name="T9" fmla="*/ 3 h 747"/>
              </a:gdLst>
              <a:ahLst/>
              <a:cxnLst>
                <a:cxn ang="0">
                  <a:pos x="T0" y="T1"/>
                </a:cxn>
                <a:cxn ang="0">
                  <a:pos x="T2" y="T3"/>
                </a:cxn>
                <a:cxn ang="0">
                  <a:pos x="T4" y="T5"/>
                </a:cxn>
                <a:cxn ang="0">
                  <a:pos x="T6" y="T7"/>
                </a:cxn>
                <a:cxn ang="0">
                  <a:pos x="T8" y="T9"/>
                </a:cxn>
              </a:cxnLst>
              <a:rect l="0" t="0" r="r" b="b"/>
              <a:pathLst>
                <a:path w="123" h="747">
                  <a:moveTo>
                    <a:pt x="123" y="3"/>
                  </a:moveTo>
                  <a:lnTo>
                    <a:pt x="104" y="0"/>
                  </a:lnTo>
                  <a:lnTo>
                    <a:pt x="0" y="747"/>
                  </a:lnTo>
                  <a:lnTo>
                    <a:pt x="21" y="747"/>
                  </a:lnTo>
                  <a:lnTo>
                    <a:pt x="123"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8" name="Freeform 147"/>
            <p:cNvSpPr>
              <a:spLocks/>
            </p:cNvSpPr>
            <p:nvPr/>
          </p:nvSpPr>
          <p:spPr bwMode="auto">
            <a:xfrm>
              <a:off x="2594125" y="2802285"/>
              <a:ext cx="195262" cy="1168400"/>
            </a:xfrm>
            <a:custGeom>
              <a:avLst/>
              <a:gdLst>
                <a:gd name="T0" fmla="*/ 123 w 123"/>
                <a:gd name="T1" fmla="*/ 3 h 736"/>
                <a:gd name="T2" fmla="*/ 102 w 123"/>
                <a:gd name="T3" fmla="*/ 0 h 736"/>
                <a:gd name="T4" fmla="*/ 0 w 123"/>
                <a:gd name="T5" fmla="*/ 736 h 736"/>
                <a:gd name="T6" fmla="*/ 21 w 123"/>
                <a:gd name="T7" fmla="*/ 736 h 736"/>
                <a:gd name="T8" fmla="*/ 123 w 123"/>
                <a:gd name="T9" fmla="*/ 3 h 736"/>
              </a:gdLst>
              <a:ahLst/>
              <a:cxnLst>
                <a:cxn ang="0">
                  <a:pos x="T0" y="T1"/>
                </a:cxn>
                <a:cxn ang="0">
                  <a:pos x="T2" y="T3"/>
                </a:cxn>
                <a:cxn ang="0">
                  <a:pos x="T4" y="T5"/>
                </a:cxn>
                <a:cxn ang="0">
                  <a:pos x="T6" y="T7"/>
                </a:cxn>
                <a:cxn ang="0">
                  <a:pos x="T8" y="T9"/>
                </a:cxn>
              </a:cxnLst>
              <a:rect l="0" t="0" r="r" b="b"/>
              <a:pathLst>
                <a:path w="123" h="736">
                  <a:moveTo>
                    <a:pt x="123" y="3"/>
                  </a:moveTo>
                  <a:lnTo>
                    <a:pt x="102" y="0"/>
                  </a:lnTo>
                  <a:lnTo>
                    <a:pt x="0" y="736"/>
                  </a:lnTo>
                  <a:lnTo>
                    <a:pt x="21" y="736"/>
                  </a:lnTo>
                  <a:lnTo>
                    <a:pt x="123"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9" name="Freeform 148"/>
            <p:cNvSpPr>
              <a:spLocks/>
            </p:cNvSpPr>
            <p:nvPr/>
          </p:nvSpPr>
          <p:spPr bwMode="auto">
            <a:xfrm>
              <a:off x="2594125" y="2802285"/>
              <a:ext cx="195262" cy="1168400"/>
            </a:xfrm>
            <a:custGeom>
              <a:avLst/>
              <a:gdLst>
                <a:gd name="T0" fmla="*/ 123 w 123"/>
                <a:gd name="T1" fmla="*/ 3 h 736"/>
                <a:gd name="T2" fmla="*/ 102 w 123"/>
                <a:gd name="T3" fmla="*/ 0 h 736"/>
                <a:gd name="T4" fmla="*/ 0 w 123"/>
                <a:gd name="T5" fmla="*/ 736 h 736"/>
                <a:gd name="T6" fmla="*/ 21 w 123"/>
                <a:gd name="T7" fmla="*/ 736 h 736"/>
                <a:gd name="T8" fmla="*/ 123 w 123"/>
                <a:gd name="T9" fmla="*/ 3 h 736"/>
              </a:gdLst>
              <a:ahLst/>
              <a:cxnLst>
                <a:cxn ang="0">
                  <a:pos x="T0" y="T1"/>
                </a:cxn>
                <a:cxn ang="0">
                  <a:pos x="T2" y="T3"/>
                </a:cxn>
                <a:cxn ang="0">
                  <a:pos x="T4" y="T5"/>
                </a:cxn>
                <a:cxn ang="0">
                  <a:pos x="T6" y="T7"/>
                </a:cxn>
                <a:cxn ang="0">
                  <a:pos x="T8" y="T9"/>
                </a:cxn>
              </a:cxnLst>
              <a:rect l="0" t="0" r="r" b="b"/>
              <a:pathLst>
                <a:path w="123" h="736">
                  <a:moveTo>
                    <a:pt x="123" y="3"/>
                  </a:moveTo>
                  <a:lnTo>
                    <a:pt x="102" y="0"/>
                  </a:lnTo>
                  <a:lnTo>
                    <a:pt x="0" y="736"/>
                  </a:lnTo>
                  <a:lnTo>
                    <a:pt x="21" y="736"/>
                  </a:lnTo>
                  <a:lnTo>
                    <a:pt x="123"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0" name="Freeform 149"/>
            <p:cNvSpPr>
              <a:spLocks/>
            </p:cNvSpPr>
            <p:nvPr/>
          </p:nvSpPr>
          <p:spPr bwMode="auto">
            <a:xfrm>
              <a:off x="2771925" y="2819748"/>
              <a:ext cx="196850" cy="1150938"/>
            </a:xfrm>
            <a:custGeom>
              <a:avLst/>
              <a:gdLst>
                <a:gd name="T0" fmla="*/ 124 w 124"/>
                <a:gd name="T1" fmla="*/ 3 h 725"/>
                <a:gd name="T2" fmla="*/ 102 w 124"/>
                <a:gd name="T3" fmla="*/ 0 h 725"/>
                <a:gd name="T4" fmla="*/ 0 w 124"/>
                <a:gd name="T5" fmla="*/ 725 h 725"/>
                <a:gd name="T6" fmla="*/ 22 w 124"/>
                <a:gd name="T7" fmla="*/ 725 h 725"/>
                <a:gd name="T8" fmla="*/ 124 w 124"/>
                <a:gd name="T9" fmla="*/ 3 h 725"/>
              </a:gdLst>
              <a:ahLst/>
              <a:cxnLst>
                <a:cxn ang="0">
                  <a:pos x="T0" y="T1"/>
                </a:cxn>
                <a:cxn ang="0">
                  <a:pos x="T2" y="T3"/>
                </a:cxn>
                <a:cxn ang="0">
                  <a:pos x="T4" y="T5"/>
                </a:cxn>
                <a:cxn ang="0">
                  <a:pos x="T6" y="T7"/>
                </a:cxn>
                <a:cxn ang="0">
                  <a:pos x="T8" y="T9"/>
                </a:cxn>
              </a:cxnLst>
              <a:rect l="0" t="0" r="r" b="b"/>
              <a:pathLst>
                <a:path w="124" h="725">
                  <a:moveTo>
                    <a:pt x="124" y="3"/>
                  </a:moveTo>
                  <a:lnTo>
                    <a:pt x="102" y="0"/>
                  </a:lnTo>
                  <a:lnTo>
                    <a:pt x="0" y="725"/>
                  </a:lnTo>
                  <a:lnTo>
                    <a:pt x="22" y="725"/>
                  </a:lnTo>
                  <a:lnTo>
                    <a:pt x="12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1" name="Freeform 150"/>
            <p:cNvSpPr>
              <a:spLocks/>
            </p:cNvSpPr>
            <p:nvPr/>
          </p:nvSpPr>
          <p:spPr bwMode="auto">
            <a:xfrm>
              <a:off x="2771925" y="2819748"/>
              <a:ext cx="196850" cy="1150938"/>
            </a:xfrm>
            <a:custGeom>
              <a:avLst/>
              <a:gdLst>
                <a:gd name="T0" fmla="*/ 124 w 124"/>
                <a:gd name="T1" fmla="*/ 3 h 725"/>
                <a:gd name="T2" fmla="*/ 102 w 124"/>
                <a:gd name="T3" fmla="*/ 0 h 725"/>
                <a:gd name="T4" fmla="*/ 0 w 124"/>
                <a:gd name="T5" fmla="*/ 725 h 725"/>
                <a:gd name="T6" fmla="*/ 22 w 124"/>
                <a:gd name="T7" fmla="*/ 725 h 725"/>
                <a:gd name="T8" fmla="*/ 124 w 124"/>
                <a:gd name="T9" fmla="*/ 3 h 725"/>
              </a:gdLst>
              <a:ahLst/>
              <a:cxnLst>
                <a:cxn ang="0">
                  <a:pos x="T0" y="T1"/>
                </a:cxn>
                <a:cxn ang="0">
                  <a:pos x="T2" y="T3"/>
                </a:cxn>
                <a:cxn ang="0">
                  <a:pos x="T4" y="T5"/>
                </a:cxn>
                <a:cxn ang="0">
                  <a:pos x="T6" y="T7"/>
                </a:cxn>
                <a:cxn ang="0">
                  <a:pos x="T8" y="T9"/>
                </a:cxn>
              </a:cxnLst>
              <a:rect l="0" t="0" r="r" b="b"/>
              <a:pathLst>
                <a:path w="124" h="725">
                  <a:moveTo>
                    <a:pt x="124" y="3"/>
                  </a:moveTo>
                  <a:lnTo>
                    <a:pt x="102" y="0"/>
                  </a:lnTo>
                  <a:lnTo>
                    <a:pt x="0" y="725"/>
                  </a:lnTo>
                  <a:lnTo>
                    <a:pt x="22" y="725"/>
                  </a:lnTo>
                  <a:lnTo>
                    <a:pt x="124"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2" name="Freeform 151"/>
            <p:cNvSpPr>
              <a:spLocks/>
            </p:cNvSpPr>
            <p:nvPr/>
          </p:nvSpPr>
          <p:spPr bwMode="auto">
            <a:xfrm>
              <a:off x="330350" y="2429223"/>
              <a:ext cx="2952750" cy="1473200"/>
            </a:xfrm>
            <a:custGeom>
              <a:avLst/>
              <a:gdLst>
                <a:gd name="T0" fmla="*/ 324 w 695"/>
                <a:gd name="T1" fmla="*/ 23 h 347"/>
                <a:gd name="T2" fmla="*/ 148 w 695"/>
                <a:gd name="T3" fmla="*/ 4 h 347"/>
                <a:gd name="T4" fmla="*/ 43 w 695"/>
                <a:gd name="T5" fmla="*/ 42 h 347"/>
                <a:gd name="T6" fmla="*/ 17 w 695"/>
                <a:gd name="T7" fmla="*/ 187 h 347"/>
                <a:gd name="T8" fmla="*/ 19 w 695"/>
                <a:gd name="T9" fmla="*/ 253 h 347"/>
                <a:gd name="T10" fmla="*/ 73 w 695"/>
                <a:gd name="T11" fmla="*/ 184 h 347"/>
                <a:gd name="T12" fmla="*/ 91 w 695"/>
                <a:gd name="T13" fmla="*/ 109 h 347"/>
                <a:gd name="T14" fmla="*/ 140 w 695"/>
                <a:gd name="T15" fmla="*/ 126 h 347"/>
                <a:gd name="T16" fmla="*/ 190 w 695"/>
                <a:gd name="T17" fmla="*/ 140 h 347"/>
                <a:gd name="T18" fmla="*/ 225 w 695"/>
                <a:gd name="T19" fmla="*/ 88 h 347"/>
                <a:gd name="T20" fmla="*/ 281 w 695"/>
                <a:gd name="T21" fmla="*/ 127 h 347"/>
                <a:gd name="T22" fmla="*/ 377 w 695"/>
                <a:gd name="T23" fmla="*/ 178 h 347"/>
                <a:gd name="T24" fmla="*/ 419 w 695"/>
                <a:gd name="T25" fmla="*/ 115 h 347"/>
                <a:gd name="T26" fmla="*/ 481 w 695"/>
                <a:gd name="T27" fmla="*/ 134 h 347"/>
                <a:gd name="T28" fmla="*/ 522 w 695"/>
                <a:gd name="T29" fmla="*/ 181 h 347"/>
                <a:gd name="T30" fmla="*/ 571 w 695"/>
                <a:gd name="T31" fmla="*/ 148 h 347"/>
                <a:gd name="T32" fmla="*/ 605 w 695"/>
                <a:gd name="T33" fmla="*/ 280 h 347"/>
                <a:gd name="T34" fmla="*/ 667 w 695"/>
                <a:gd name="T35" fmla="*/ 252 h 347"/>
                <a:gd name="T36" fmla="*/ 666 w 695"/>
                <a:gd name="T37" fmla="*/ 109 h 347"/>
                <a:gd name="T38" fmla="*/ 558 w 695"/>
                <a:gd name="T39" fmla="*/ 57 h 347"/>
                <a:gd name="T40" fmla="*/ 324 w 695"/>
                <a:gd name="T41" fmla="*/ 23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5" h="347">
                  <a:moveTo>
                    <a:pt x="324" y="23"/>
                  </a:moveTo>
                  <a:cubicBezTo>
                    <a:pt x="265" y="18"/>
                    <a:pt x="206" y="11"/>
                    <a:pt x="148" y="4"/>
                  </a:cubicBezTo>
                  <a:cubicBezTo>
                    <a:pt x="109" y="0"/>
                    <a:pt x="64" y="2"/>
                    <a:pt x="43" y="42"/>
                  </a:cubicBezTo>
                  <a:cubicBezTo>
                    <a:pt x="19" y="87"/>
                    <a:pt x="23" y="138"/>
                    <a:pt x="17" y="187"/>
                  </a:cubicBezTo>
                  <a:cubicBezTo>
                    <a:pt x="15" y="205"/>
                    <a:pt x="0" y="237"/>
                    <a:pt x="19" y="253"/>
                  </a:cubicBezTo>
                  <a:cubicBezTo>
                    <a:pt x="56" y="283"/>
                    <a:pt x="66" y="206"/>
                    <a:pt x="73" y="184"/>
                  </a:cubicBezTo>
                  <a:cubicBezTo>
                    <a:pt x="78" y="164"/>
                    <a:pt x="77" y="125"/>
                    <a:pt x="91" y="109"/>
                  </a:cubicBezTo>
                  <a:cubicBezTo>
                    <a:pt x="119" y="78"/>
                    <a:pt x="130" y="102"/>
                    <a:pt x="140" y="126"/>
                  </a:cubicBezTo>
                  <a:cubicBezTo>
                    <a:pt x="151" y="150"/>
                    <a:pt x="162" y="174"/>
                    <a:pt x="190" y="140"/>
                  </a:cubicBezTo>
                  <a:cubicBezTo>
                    <a:pt x="207" y="120"/>
                    <a:pt x="195" y="100"/>
                    <a:pt x="225" y="88"/>
                  </a:cubicBezTo>
                  <a:cubicBezTo>
                    <a:pt x="262" y="72"/>
                    <a:pt x="271" y="98"/>
                    <a:pt x="281" y="127"/>
                  </a:cubicBezTo>
                  <a:cubicBezTo>
                    <a:pt x="296" y="172"/>
                    <a:pt x="324" y="236"/>
                    <a:pt x="377" y="178"/>
                  </a:cubicBezTo>
                  <a:cubicBezTo>
                    <a:pt x="395" y="159"/>
                    <a:pt x="395" y="128"/>
                    <a:pt x="419" y="115"/>
                  </a:cubicBezTo>
                  <a:cubicBezTo>
                    <a:pt x="451" y="96"/>
                    <a:pt x="468" y="113"/>
                    <a:pt x="481" y="134"/>
                  </a:cubicBezTo>
                  <a:cubicBezTo>
                    <a:pt x="494" y="154"/>
                    <a:pt x="491" y="178"/>
                    <a:pt x="522" y="181"/>
                  </a:cubicBezTo>
                  <a:cubicBezTo>
                    <a:pt x="550" y="183"/>
                    <a:pt x="552" y="162"/>
                    <a:pt x="571" y="148"/>
                  </a:cubicBezTo>
                  <a:cubicBezTo>
                    <a:pt x="628" y="169"/>
                    <a:pt x="588" y="239"/>
                    <a:pt x="605" y="280"/>
                  </a:cubicBezTo>
                  <a:cubicBezTo>
                    <a:pt x="633" y="347"/>
                    <a:pt x="665" y="301"/>
                    <a:pt x="667" y="252"/>
                  </a:cubicBezTo>
                  <a:cubicBezTo>
                    <a:pt x="669" y="206"/>
                    <a:pt x="695" y="148"/>
                    <a:pt x="666" y="109"/>
                  </a:cubicBezTo>
                  <a:cubicBezTo>
                    <a:pt x="642" y="77"/>
                    <a:pt x="595" y="63"/>
                    <a:pt x="558" y="57"/>
                  </a:cubicBezTo>
                  <a:cubicBezTo>
                    <a:pt x="480" y="46"/>
                    <a:pt x="402" y="29"/>
                    <a:pt x="324" y="2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3" name="Freeform 152"/>
            <p:cNvSpPr>
              <a:spLocks/>
            </p:cNvSpPr>
            <p:nvPr/>
          </p:nvSpPr>
          <p:spPr bwMode="auto">
            <a:xfrm>
              <a:off x="320825" y="2406998"/>
              <a:ext cx="2936875" cy="1457325"/>
            </a:xfrm>
            <a:custGeom>
              <a:avLst/>
              <a:gdLst>
                <a:gd name="T0" fmla="*/ 326 w 691"/>
                <a:gd name="T1" fmla="*/ 25 h 343"/>
                <a:gd name="T2" fmla="*/ 188 w 691"/>
                <a:gd name="T3" fmla="*/ 11 h 343"/>
                <a:gd name="T4" fmla="*/ 87 w 691"/>
                <a:gd name="T5" fmla="*/ 10 h 343"/>
                <a:gd name="T6" fmla="*/ 15 w 691"/>
                <a:gd name="T7" fmla="*/ 197 h 343"/>
                <a:gd name="T8" fmla="*/ 24 w 691"/>
                <a:gd name="T9" fmla="*/ 264 h 343"/>
                <a:gd name="T10" fmla="*/ 60 w 691"/>
                <a:gd name="T11" fmla="*/ 248 h 343"/>
                <a:gd name="T12" fmla="*/ 77 w 691"/>
                <a:gd name="T13" fmla="*/ 189 h 343"/>
                <a:gd name="T14" fmla="*/ 105 w 691"/>
                <a:gd name="T15" fmla="*/ 107 h 343"/>
                <a:gd name="T16" fmla="*/ 153 w 691"/>
                <a:gd name="T17" fmla="*/ 157 h 343"/>
                <a:gd name="T18" fmla="*/ 180 w 691"/>
                <a:gd name="T19" fmla="*/ 161 h 343"/>
                <a:gd name="T20" fmla="*/ 199 w 691"/>
                <a:gd name="T21" fmla="*/ 140 h 343"/>
                <a:gd name="T22" fmla="*/ 220 w 691"/>
                <a:gd name="T23" fmla="*/ 99 h 343"/>
                <a:gd name="T24" fmla="*/ 269 w 691"/>
                <a:gd name="T25" fmla="*/ 105 h 343"/>
                <a:gd name="T26" fmla="*/ 286 w 691"/>
                <a:gd name="T27" fmla="*/ 149 h 343"/>
                <a:gd name="T28" fmla="*/ 326 w 691"/>
                <a:gd name="T29" fmla="*/ 206 h 343"/>
                <a:gd name="T30" fmla="*/ 386 w 691"/>
                <a:gd name="T31" fmla="*/ 179 h 343"/>
                <a:gd name="T32" fmla="*/ 407 w 691"/>
                <a:gd name="T33" fmla="*/ 137 h 343"/>
                <a:gd name="T34" fmla="*/ 467 w 691"/>
                <a:gd name="T35" fmla="*/ 123 h 343"/>
                <a:gd name="T36" fmla="*/ 490 w 691"/>
                <a:gd name="T37" fmla="*/ 160 h 343"/>
                <a:gd name="T38" fmla="*/ 508 w 691"/>
                <a:gd name="T39" fmla="*/ 185 h 343"/>
                <a:gd name="T40" fmla="*/ 542 w 691"/>
                <a:gd name="T41" fmla="*/ 186 h 343"/>
                <a:gd name="T42" fmla="*/ 567 w 691"/>
                <a:gd name="T43" fmla="*/ 162 h 343"/>
                <a:gd name="T44" fmla="*/ 600 w 691"/>
                <a:gd name="T45" fmla="*/ 186 h 343"/>
                <a:gd name="T46" fmla="*/ 601 w 691"/>
                <a:gd name="T47" fmla="*/ 229 h 343"/>
                <a:gd name="T48" fmla="*/ 616 w 691"/>
                <a:gd name="T49" fmla="*/ 307 h 343"/>
                <a:gd name="T50" fmla="*/ 656 w 691"/>
                <a:gd name="T51" fmla="*/ 310 h 343"/>
                <a:gd name="T52" fmla="*/ 676 w 691"/>
                <a:gd name="T53" fmla="*/ 228 h 343"/>
                <a:gd name="T54" fmla="*/ 679 w 691"/>
                <a:gd name="T55" fmla="*/ 128 h 343"/>
                <a:gd name="T56" fmla="*/ 612 w 691"/>
                <a:gd name="T57" fmla="*/ 72 h 343"/>
                <a:gd name="T58" fmla="*/ 477 w 691"/>
                <a:gd name="T59" fmla="*/ 46 h 343"/>
                <a:gd name="T60" fmla="*/ 326 w 691"/>
                <a:gd name="T61" fmla="*/ 25 h 343"/>
                <a:gd name="T62" fmla="*/ 326 w 691"/>
                <a:gd name="T63" fmla="*/ 30 h 343"/>
                <a:gd name="T64" fmla="*/ 470 w 691"/>
                <a:gd name="T65" fmla="*/ 51 h 343"/>
                <a:gd name="T66" fmla="*/ 594 w 691"/>
                <a:gd name="T67" fmla="*/ 73 h 343"/>
                <a:gd name="T68" fmla="*/ 678 w 691"/>
                <a:gd name="T69" fmla="*/ 145 h 343"/>
                <a:gd name="T70" fmla="*/ 666 w 691"/>
                <a:gd name="T71" fmla="*/ 257 h 343"/>
                <a:gd name="T72" fmla="*/ 619 w 691"/>
                <a:gd name="T73" fmla="*/ 301 h 343"/>
                <a:gd name="T74" fmla="*/ 608 w 691"/>
                <a:gd name="T75" fmla="*/ 213 h 343"/>
                <a:gd name="T76" fmla="*/ 584 w 691"/>
                <a:gd name="T77" fmla="*/ 155 h 343"/>
                <a:gd name="T78" fmla="*/ 561 w 691"/>
                <a:gd name="T79" fmla="*/ 160 h 343"/>
                <a:gd name="T80" fmla="*/ 516 w 691"/>
                <a:gd name="T81" fmla="*/ 182 h 343"/>
                <a:gd name="T82" fmla="*/ 491 w 691"/>
                <a:gd name="T83" fmla="*/ 147 h 343"/>
                <a:gd name="T84" fmla="*/ 468 w 691"/>
                <a:gd name="T85" fmla="*/ 117 h 343"/>
                <a:gd name="T86" fmla="*/ 404 w 691"/>
                <a:gd name="T87" fmla="*/ 131 h 343"/>
                <a:gd name="T88" fmla="*/ 384 w 691"/>
                <a:gd name="T89" fmla="*/ 172 h 343"/>
                <a:gd name="T90" fmla="*/ 334 w 691"/>
                <a:gd name="T91" fmla="*/ 203 h 343"/>
                <a:gd name="T92" fmla="*/ 286 w 691"/>
                <a:gd name="T93" fmla="*/ 131 h 343"/>
                <a:gd name="T94" fmla="*/ 246 w 691"/>
                <a:gd name="T95" fmla="*/ 85 h 343"/>
                <a:gd name="T96" fmla="*/ 211 w 691"/>
                <a:gd name="T97" fmla="*/ 99 h 343"/>
                <a:gd name="T98" fmla="*/ 196 w 691"/>
                <a:gd name="T99" fmla="*/ 134 h 343"/>
                <a:gd name="T100" fmla="*/ 156 w 691"/>
                <a:gd name="T101" fmla="*/ 151 h 343"/>
                <a:gd name="T102" fmla="*/ 137 w 691"/>
                <a:gd name="T103" fmla="*/ 114 h 343"/>
                <a:gd name="T104" fmla="*/ 114 w 691"/>
                <a:gd name="T105" fmla="*/ 97 h 343"/>
                <a:gd name="T106" fmla="*/ 81 w 691"/>
                <a:gd name="T107" fmla="*/ 134 h 343"/>
                <a:gd name="T108" fmla="*/ 30 w 691"/>
                <a:gd name="T109" fmla="*/ 260 h 343"/>
                <a:gd name="T110" fmla="*/ 18 w 691"/>
                <a:gd name="T111" fmla="*/ 212 h 343"/>
                <a:gd name="T112" fmla="*/ 25 w 691"/>
                <a:gd name="T113" fmla="*/ 161 h 343"/>
                <a:gd name="T114" fmla="*/ 59 w 691"/>
                <a:gd name="T115" fmla="*/ 33 h 343"/>
                <a:gd name="T116" fmla="*/ 155 w 691"/>
                <a:gd name="T117" fmla="*/ 13 h 343"/>
                <a:gd name="T118" fmla="*/ 293 w 691"/>
                <a:gd name="T119" fmla="*/ 28 h 343"/>
                <a:gd name="T120" fmla="*/ 326 w 691"/>
                <a:gd name="T121" fmla="*/ 30 h 343"/>
                <a:gd name="T122" fmla="*/ 326 w 691"/>
                <a:gd name="T123" fmla="*/ 2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91" h="343">
                  <a:moveTo>
                    <a:pt x="326" y="25"/>
                  </a:moveTo>
                  <a:cubicBezTo>
                    <a:pt x="280" y="21"/>
                    <a:pt x="234" y="16"/>
                    <a:pt x="188" y="11"/>
                  </a:cubicBezTo>
                  <a:cubicBezTo>
                    <a:pt x="154" y="7"/>
                    <a:pt x="120" y="0"/>
                    <a:pt x="87" y="10"/>
                  </a:cubicBezTo>
                  <a:cubicBezTo>
                    <a:pt x="10" y="32"/>
                    <a:pt x="27" y="138"/>
                    <a:pt x="15" y="197"/>
                  </a:cubicBezTo>
                  <a:cubicBezTo>
                    <a:pt x="11" y="221"/>
                    <a:pt x="0" y="247"/>
                    <a:pt x="24" y="264"/>
                  </a:cubicBezTo>
                  <a:cubicBezTo>
                    <a:pt x="40" y="274"/>
                    <a:pt x="53" y="262"/>
                    <a:pt x="60" y="248"/>
                  </a:cubicBezTo>
                  <a:cubicBezTo>
                    <a:pt x="69" y="230"/>
                    <a:pt x="72" y="209"/>
                    <a:pt x="77" y="189"/>
                  </a:cubicBezTo>
                  <a:cubicBezTo>
                    <a:pt x="85" y="161"/>
                    <a:pt x="79" y="127"/>
                    <a:pt x="105" y="107"/>
                  </a:cubicBezTo>
                  <a:cubicBezTo>
                    <a:pt x="130" y="88"/>
                    <a:pt x="143" y="143"/>
                    <a:pt x="153" y="157"/>
                  </a:cubicBezTo>
                  <a:cubicBezTo>
                    <a:pt x="160" y="166"/>
                    <a:pt x="171" y="167"/>
                    <a:pt x="180" y="161"/>
                  </a:cubicBezTo>
                  <a:cubicBezTo>
                    <a:pt x="188" y="156"/>
                    <a:pt x="194" y="148"/>
                    <a:pt x="199" y="140"/>
                  </a:cubicBezTo>
                  <a:cubicBezTo>
                    <a:pt x="208" y="126"/>
                    <a:pt x="205" y="110"/>
                    <a:pt x="220" y="99"/>
                  </a:cubicBezTo>
                  <a:cubicBezTo>
                    <a:pt x="237" y="88"/>
                    <a:pt x="258" y="88"/>
                    <a:pt x="269" y="105"/>
                  </a:cubicBezTo>
                  <a:cubicBezTo>
                    <a:pt x="277" y="118"/>
                    <a:pt x="280" y="134"/>
                    <a:pt x="286" y="149"/>
                  </a:cubicBezTo>
                  <a:cubicBezTo>
                    <a:pt x="294" y="170"/>
                    <a:pt x="305" y="196"/>
                    <a:pt x="326" y="206"/>
                  </a:cubicBezTo>
                  <a:cubicBezTo>
                    <a:pt x="349" y="217"/>
                    <a:pt x="374" y="195"/>
                    <a:pt x="386" y="179"/>
                  </a:cubicBezTo>
                  <a:cubicBezTo>
                    <a:pt x="396" y="166"/>
                    <a:pt x="399" y="150"/>
                    <a:pt x="407" y="137"/>
                  </a:cubicBezTo>
                  <a:cubicBezTo>
                    <a:pt x="419" y="117"/>
                    <a:pt x="448" y="108"/>
                    <a:pt x="467" y="123"/>
                  </a:cubicBezTo>
                  <a:cubicBezTo>
                    <a:pt x="478" y="132"/>
                    <a:pt x="485" y="147"/>
                    <a:pt x="490" y="160"/>
                  </a:cubicBezTo>
                  <a:cubicBezTo>
                    <a:pt x="494" y="170"/>
                    <a:pt x="498" y="179"/>
                    <a:pt x="508" y="185"/>
                  </a:cubicBezTo>
                  <a:cubicBezTo>
                    <a:pt x="518" y="190"/>
                    <a:pt x="532" y="190"/>
                    <a:pt x="542" y="186"/>
                  </a:cubicBezTo>
                  <a:cubicBezTo>
                    <a:pt x="553" y="181"/>
                    <a:pt x="560" y="170"/>
                    <a:pt x="567" y="162"/>
                  </a:cubicBezTo>
                  <a:cubicBezTo>
                    <a:pt x="581" y="147"/>
                    <a:pt x="597" y="175"/>
                    <a:pt x="600" y="186"/>
                  </a:cubicBezTo>
                  <a:cubicBezTo>
                    <a:pt x="604" y="200"/>
                    <a:pt x="602" y="215"/>
                    <a:pt x="601" y="229"/>
                  </a:cubicBezTo>
                  <a:cubicBezTo>
                    <a:pt x="599" y="258"/>
                    <a:pt x="599" y="282"/>
                    <a:pt x="616" y="307"/>
                  </a:cubicBezTo>
                  <a:cubicBezTo>
                    <a:pt x="627" y="323"/>
                    <a:pt x="643" y="326"/>
                    <a:pt x="656" y="310"/>
                  </a:cubicBezTo>
                  <a:cubicBezTo>
                    <a:pt x="674" y="288"/>
                    <a:pt x="671" y="255"/>
                    <a:pt x="676" y="228"/>
                  </a:cubicBezTo>
                  <a:cubicBezTo>
                    <a:pt x="681" y="195"/>
                    <a:pt x="691" y="160"/>
                    <a:pt x="679" y="128"/>
                  </a:cubicBezTo>
                  <a:cubicBezTo>
                    <a:pt x="669" y="99"/>
                    <a:pt x="639" y="83"/>
                    <a:pt x="612" y="72"/>
                  </a:cubicBezTo>
                  <a:cubicBezTo>
                    <a:pt x="570" y="56"/>
                    <a:pt x="522" y="54"/>
                    <a:pt x="477" y="46"/>
                  </a:cubicBezTo>
                  <a:cubicBezTo>
                    <a:pt x="427" y="37"/>
                    <a:pt x="376" y="29"/>
                    <a:pt x="326" y="25"/>
                  </a:cubicBezTo>
                  <a:cubicBezTo>
                    <a:pt x="322" y="24"/>
                    <a:pt x="322" y="30"/>
                    <a:pt x="326" y="30"/>
                  </a:cubicBezTo>
                  <a:cubicBezTo>
                    <a:pt x="374" y="34"/>
                    <a:pt x="422" y="42"/>
                    <a:pt x="470" y="51"/>
                  </a:cubicBezTo>
                  <a:cubicBezTo>
                    <a:pt x="511" y="58"/>
                    <a:pt x="554" y="62"/>
                    <a:pt x="594" y="73"/>
                  </a:cubicBezTo>
                  <a:cubicBezTo>
                    <a:pt x="631" y="83"/>
                    <a:pt x="670" y="104"/>
                    <a:pt x="678" y="145"/>
                  </a:cubicBezTo>
                  <a:cubicBezTo>
                    <a:pt x="685" y="182"/>
                    <a:pt x="669" y="220"/>
                    <a:pt x="666" y="257"/>
                  </a:cubicBezTo>
                  <a:cubicBezTo>
                    <a:pt x="665" y="281"/>
                    <a:pt x="647" y="343"/>
                    <a:pt x="619" y="301"/>
                  </a:cubicBezTo>
                  <a:cubicBezTo>
                    <a:pt x="600" y="273"/>
                    <a:pt x="607" y="243"/>
                    <a:pt x="608" y="213"/>
                  </a:cubicBezTo>
                  <a:cubicBezTo>
                    <a:pt x="609" y="190"/>
                    <a:pt x="605" y="168"/>
                    <a:pt x="584" y="155"/>
                  </a:cubicBezTo>
                  <a:cubicBezTo>
                    <a:pt x="573" y="148"/>
                    <a:pt x="570" y="151"/>
                    <a:pt x="561" y="160"/>
                  </a:cubicBezTo>
                  <a:cubicBezTo>
                    <a:pt x="547" y="175"/>
                    <a:pt x="539" y="186"/>
                    <a:pt x="516" y="182"/>
                  </a:cubicBezTo>
                  <a:cubicBezTo>
                    <a:pt x="500" y="178"/>
                    <a:pt x="496" y="160"/>
                    <a:pt x="491" y="147"/>
                  </a:cubicBezTo>
                  <a:cubicBezTo>
                    <a:pt x="486" y="135"/>
                    <a:pt x="478" y="125"/>
                    <a:pt x="468" y="117"/>
                  </a:cubicBezTo>
                  <a:cubicBezTo>
                    <a:pt x="448" y="100"/>
                    <a:pt x="419" y="113"/>
                    <a:pt x="404" y="131"/>
                  </a:cubicBezTo>
                  <a:cubicBezTo>
                    <a:pt x="395" y="143"/>
                    <a:pt x="391" y="159"/>
                    <a:pt x="384" y="172"/>
                  </a:cubicBezTo>
                  <a:cubicBezTo>
                    <a:pt x="374" y="188"/>
                    <a:pt x="353" y="207"/>
                    <a:pt x="334" y="203"/>
                  </a:cubicBezTo>
                  <a:cubicBezTo>
                    <a:pt x="306" y="197"/>
                    <a:pt x="293" y="154"/>
                    <a:pt x="286" y="131"/>
                  </a:cubicBezTo>
                  <a:cubicBezTo>
                    <a:pt x="279" y="111"/>
                    <a:pt x="271" y="86"/>
                    <a:pt x="246" y="85"/>
                  </a:cubicBezTo>
                  <a:cubicBezTo>
                    <a:pt x="233" y="85"/>
                    <a:pt x="220" y="91"/>
                    <a:pt x="211" y="99"/>
                  </a:cubicBezTo>
                  <a:cubicBezTo>
                    <a:pt x="201" y="108"/>
                    <a:pt x="200" y="123"/>
                    <a:pt x="196" y="134"/>
                  </a:cubicBezTo>
                  <a:cubicBezTo>
                    <a:pt x="189" y="148"/>
                    <a:pt x="169" y="169"/>
                    <a:pt x="156" y="151"/>
                  </a:cubicBezTo>
                  <a:cubicBezTo>
                    <a:pt x="148" y="140"/>
                    <a:pt x="144" y="126"/>
                    <a:pt x="137" y="114"/>
                  </a:cubicBezTo>
                  <a:cubicBezTo>
                    <a:pt x="133" y="105"/>
                    <a:pt x="125" y="95"/>
                    <a:pt x="114" y="97"/>
                  </a:cubicBezTo>
                  <a:cubicBezTo>
                    <a:pt x="96" y="99"/>
                    <a:pt x="85" y="119"/>
                    <a:pt x="81" y="134"/>
                  </a:cubicBezTo>
                  <a:cubicBezTo>
                    <a:pt x="76" y="153"/>
                    <a:pt x="67" y="276"/>
                    <a:pt x="30" y="260"/>
                  </a:cubicBezTo>
                  <a:cubicBezTo>
                    <a:pt x="10" y="251"/>
                    <a:pt x="14" y="229"/>
                    <a:pt x="18" y="212"/>
                  </a:cubicBezTo>
                  <a:cubicBezTo>
                    <a:pt x="22" y="195"/>
                    <a:pt x="23" y="178"/>
                    <a:pt x="25" y="161"/>
                  </a:cubicBezTo>
                  <a:cubicBezTo>
                    <a:pt x="28" y="119"/>
                    <a:pt x="28" y="66"/>
                    <a:pt x="59" y="33"/>
                  </a:cubicBezTo>
                  <a:cubicBezTo>
                    <a:pt x="82" y="7"/>
                    <a:pt x="123" y="9"/>
                    <a:pt x="155" y="13"/>
                  </a:cubicBezTo>
                  <a:cubicBezTo>
                    <a:pt x="201" y="18"/>
                    <a:pt x="247" y="23"/>
                    <a:pt x="293" y="28"/>
                  </a:cubicBezTo>
                  <a:cubicBezTo>
                    <a:pt x="304" y="29"/>
                    <a:pt x="315" y="30"/>
                    <a:pt x="326" y="30"/>
                  </a:cubicBezTo>
                  <a:cubicBezTo>
                    <a:pt x="329" y="31"/>
                    <a:pt x="329" y="25"/>
                    <a:pt x="326"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4" name="Freeform 153"/>
            <p:cNvSpPr>
              <a:spLocks/>
            </p:cNvSpPr>
            <p:nvPr/>
          </p:nvSpPr>
          <p:spPr bwMode="auto">
            <a:xfrm>
              <a:off x="516087" y="2497485"/>
              <a:ext cx="192087" cy="347663"/>
            </a:xfrm>
            <a:custGeom>
              <a:avLst/>
              <a:gdLst>
                <a:gd name="T0" fmla="*/ 39 w 45"/>
                <a:gd name="T1" fmla="*/ 1 h 82"/>
                <a:gd name="T2" fmla="*/ 0 w 45"/>
                <a:gd name="T3" fmla="*/ 77 h 82"/>
                <a:gd name="T4" fmla="*/ 6 w 45"/>
                <a:gd name="T5" fmla="*/ 78 h 82"/>
                <a:gd name="T6" fmla="*/ 42 w 45"/>
                <a:gd name="T7" fmla="*/ 6 h 82"/>
                <a:gd name="T8" fmla="*/ 39 w 45"/>
                <a:gd name="T9" fmla="*/ 1 h 82"/>
              </a:gdLst>
              <a:ahLst/>
              <a:cxnLst>
                <a:cxn ang="0">
                  <a:pos x="T0" y="T1"/>
                </a:cxn>
                <a:cxn ang="0">
                  <a:pos x="T2" y="T3"/>
                </a:cxn>
                <a:cxn ang="0">
                  <a:pos x="T4" y="T5"/>
                </a:cxn>
                <a:cxn ang="0">
                  <a:pos x="T6" y="T7"/>
                </a:cxn>
                <a:cxn ang="0">
                  <a:pos x="T8" y="T9"/>
                </a:cxn>
              </a:cxnLst>
              <a:rect l="0" t="0" r="r" b="b"/>
              <a:pathLst>
                <a:path w="45" h="82">
                  <a:moveTo>
                    <a:pt x="39" y="1"/>
                  </a:moveTo>
                  <a:cubicBezTo>
                    <a:pt x="10" y="16"/>
                    <a:pt x="8" y="49"/>
                    <a:pt x="0" y="77"/>
                  </a:cubicBezTo>
                  <a:cubicBezTo>
                    <a:pt x="0" y="80"/>
                    <a:pt x="5" y="82"/>
                    <a:pt x="6" y="78"/>
                  </a:cubicBezTo>
                  <a:cubicBezTo>
                    <a:pt x="13" y="52"/>
                    <a:pt x="14" y="21"/>
                    <a:pt x="42" y="6"/>
                  </a:cubicBezTo>
                  <a:cubicBezTo>
                    <a:pt x="45" y="5"/>
                    <a:pt x="42"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5" name="Freeform 154"/>
            <p:cNvSpPr>
              <a:spLocks/>
            </p:cNvSpPr>
            <p:nvPr/>
          </p:nvSpPr>
          <p:spPr bwMode="auto">
            <a:xfrm>
              <a:off x="936775" y="2903885"/>
              <a:ext cx="169862" cy="169863"/>
            </a:xfrm>
            <a:custGeom>
              <a:avLst/>
              <a:gdLst>
                <a:gd name="T0" fmla="*/ 2 w 40"/>
                <a:gd name="T1" fmla="*/ 6 h 40"/>
                <a:gd name="T2" fmla="*/ 37 w 40"/>
                <a:gd name="T3" fmla="*/ 33 h 40"/>
                <a:gd name="T4" fmla="*/ 35 w 40"/>
                <a:gd name="T5" fmla="*/ 27 h 40"/>
                <a:gd name="T6" fmla="*/ 7 w 40"/>
                <a:gd name="T7" fmla="*/ 3 h 40"/>
                <a:gd name="T8" fmla="*/ 2 w 40"/>
                <a:gd name="T9" fmla="*/ 6 h 40"/>
              </a:gdLst>
              <a:ahLst/>
              <a:cxnLst>
                <a:cxn ang="0">
                  <a:pos x="T0" y="T1"/>
                </a:cxn>
                <a:cxn ang="0">
                  <a:pos x="T2" y="T3"/>
                </a:cxn>
                <a:cxn ang="0">
                  <a:pos x="T4" y="T5"/>
                </a:cxn>
                <a:cxn ang="0">
                  <a:pos x="T6" y="T7"/>
                </a:cxn>
                <a:cxn ang="0">
                  <a:pos x="T8" y="T9"/>
                </a:cxn>
              </a:cxnLst>
              <a:rect l="0" t="0" r="r" b="b"/>
              <a:pathLst>
                <a:path w="40" h="40">
                  <a:moveTo>
                    <a:pt x="2" y="6"/>
                  </a:moveTo>
                  <a:cubicBezTo>
                    <a:pt x="11" y="20"/>
                    <a:pt x="16" y="40"/>
                    <a:pt x="37" y="33"/>
                  </a:cubicBezTo>
                  <a:cubicBezTo>
                    <a:pt x="40" y="31"/>
                    <a:pt x="39" y="26"/>
                    <a:pt x="35" y="27"/>
                  </a:cubicBezTo>
                  <a:cubicBezTo>
                    <a:pt x="18" y="33"/>
                    <a:pt x="14" y="14"/>
                    <a:pt x="7" y="3"/>
                  </a:cubicBezTo>
                  <a:cubicBezTo>
                    <a:pt x="5" y="0"/>
                    <a:pt x="0" y="3"/>
                    <a:pt x="2"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6" name="Freeform 155"/>
            <p:cNvSpPr>
              <a:spLocks/>
            </p:cNvSpPr>
            <p:nvPr/>
          </p:nvSpPr>
          <p:spPr bwMode="auto">
            <a:xfrm>
              <a:off x="1557487" y="2921348"/>
              <a:ext cx="357187" cy="395288"/>
            </a:xfrm>
            <a:custGeom>
              <a:avLst/>
              <a:gdLst>
                <a:gd name="T0" fmla="*/ 1 w 84"/>
                <a:gd name="T1" fmla="*/ 5 h 93"/>
                <a:gd name="T2" fmla="*/ 82 w 84"/>
                <a:gd name="T3" fmla="*/ 59 h 93"/>
                <a:gd name="T4" fmla="*/ 77 w 84"/>
                <a:gd name="T5" fmla="*/ 55 h 93"/>
                <a:gd name="T6" fmla="*/ 7 w 84"/>
                <a:gd name="T7" fmla="*/ 4 h 93"/>
                <a:gd name="T8" fmla="*/ 1 w 84"/>
                <a:gd name="T9" fmla="*/ 5 h 93"/>
              </a:gdLst>
              <a:ahLst/>
              <a:cxnLst>
                <a:cxn ang="0">
                  <a:pos x="T0" y="T1"/>
                </a:cxn>
                <a:cxn ang="0">
                  <a:pos x="T2" y="T3"/>
                </a:cxn>
                <a:cxn ang="0">
                  <a:pos x="T4" y="T5"/>
                </a:cxn>
                <a:cxn ang="0">
                  <a:pos x="T6" y="T7"/>
                </a:cxn>
                <a:cxn ang="0">
                  <a:pos x="T8" y="T9"/>
                </a:cxn>
              </a:cxnLst>
              <a:rect l="0" t="0" r="r" b="b"/>
              <a:pathLst>
                <a:path w="84" h="93">
                  <a:moveTo>
                    <a:pt x="1" y="5"/>
                  </a:moveTo>
                  <a:cubicBezTo>
                    <a:pt x="12" y="42"/>
                    <a:pt x="39" y="93"/>
                    <a:pt x="82" y="59"/>
                  </a:cubicBezTo>
                  <a:cubicBezTo>
                    <a:pt x="84" y="57"/>
                    <a:pt x="80" y="53"/>
                    <a:pt x="77" y="55"/>
                  </a:cubicBezTo>
                  <a:cubicBezTo>
                    <a:pt x="39" y="86"/>
                    <a:pt x="16" y="35"/>
                    <a:pt x="7" y="4"/>
                  </a:cubicBezTo>
                  <a:cubicBezTo>
                    <a:pt x="6" y="0"/>
                    <a:pt x="0" y="2"/>
                    <a:pt x="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7" name="Freeform 156"/>
            <p:cNvSpPr>
              <a:spLocks/>
            </p:cNvSpPr>
            <p:nvPr/>
          </p:nvSpPr>
          <p:spPr bwMode="auto">
            <a:xfrm>
              <a:off x="2233762" y="2845148"/>
              <a:ext cx="377825" cy="357188"/>
            </a:xfrm>
            <a:custGeom>
              <a:avLst/>
              <a:gdLst>
                <a:gd name="T0" fmla="*/ 4 w 89"/>
                <a:gd name="T1" fmla="*/ 6 h 84"/>
                <a:gd name="T2" fmla="*/ 86 w 89"/>
                <a:gd name="T3" fmla="*/ 68 h 84"/>
                <a:gd name="T4" fmla="*/ 84 w 89"/>
                <a:gd name="T5" fmla="*/ 62 h 84"/>
                <a:gd name="T6" fmla="*/ 42 w 89"/>
                <a:gd name="T7" fmla="*/ 29 h 84"/>
                <a:gd name="T8" fmla="*/ 4 w 89"/>
                <a:gd name="T9" fmla="*/ 0 h 84"/>
                <a:gd name="T10" fmla="*/ 4 w 89"/>
                <a:gd name="T11" fmla="*/ 6 h 84"/>
              </a:gdLst>
              <a:ahLst/>
              <a:cxnLst>
                <a:cxn ang="0">
                  <a:pos x="T0" y="T1"/>
                </a:cxn>
                <a:cxn ang="0">
                  <a:pos x="T2" y="T3"/>
                </a:cxn>
                <a:cxn ang="0">
                  <a:pos x="T4" y="T5"/>
                </a:cxn>
                <a:cxn ang="0">
                  <a:pos x="T6" y="T7"/>
                </a:cxn>
                <a:cxn ang="0">
                  <a:pos x="T8" y="T9"/>
                </a:cxn>
                <a:cxn ang="0">
                  <a:pos x="T10" y="T11"/>
                </a:cxn>
              </a:cxnLst>
              <a:rect l="0" t="0" r="r" b="b"/>
              <a:pathLst>
                <a:path w="89" h="84">
                  <a:moveTo>
                    <a:pt x="4" y="6"/>
                  </a:moveTo>
                  <a:cubicBezTo>
                    <a:pt x="41" y="6"/>
                    <a:pt x="46" y="84"/>
                    <a:pt x="86" y="68"/>
                  </a:cubicBezTo>
                  <a:cubicBezTo>
                    <a:pt x="89" y="67"/>
                    <a:pt x="88" y="61"/>
                    <a:pt x="84" y="62"/>
                  </a:cubicBezTo>
                  <a:cubicBezTo>
                    <a:pt x="63" y="71"/>
                    <a:pt x="51" y="43"/>
                    <a:pt x="42" y="29"/>
                  </a:cubicBezTo>
                  <a:cubicBezTo>
                    <a:pt x="33" y="15"/>
                    <a:pt x="22" y="0"/>
                    <a:pt x="4" y="0"/>
                  </a:cubicBezTo>
                  <a:cubicBezTo>
                    <a:pt x="0" y="0"/>
                    <a:pt x="0" y="6"/>
                    <a:pt x="4"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8" name="Freeform 157"/>
            <p:cNvSpPr>
              <a:spLocks/>
            </p:cNvSpPr>
            <p:nvPr/>
          </p:nvSpPr>
          <p:spPr bwMode="auto">
            <a:xfrm>
              <a:off x="2657625" y="3015010"/>
              <a:ext cx="73025" cy="58738"/>
            </a:xfrm>
            <a:custGeom>
              <a:avLst/>
              <a:gdLst>
                <a:gd name="T0" fmla="*/ 6 w 17"/>
                <a:gd name="T1" fmla="*/ 12 h 14"/>
                <a:gd name="T2" fmla="*/ 14 w 17"/>
                <a:gd name="T3" fmla="*/ 6 h 14"/>
                <a:gd name="T4" fmla="*/ 11 w 17"/>
                <a:gd name="T5" fmla="*/ 1 h 14"/>
                <a:gd name="T6" fmla="*/ 2 w 17"/>
                <a:gd name="T7" fmla="*/ 8 h 14"/>
                <a:gd name="T8" fmla="*/ 6 w 17"/>
                <a:gd name="T9" fmla="*/ 12 h 14"/>
              </a:gdLst>
              <a:ahLst/>
              <a:cxnLst>
                <a:cxn ang="0">
                  <a:pos x="T0" y="T1"/>
                </a:cxn>
                <a:cxn ang="0">
                  <a:pos x="T2" y="T3"/>
                </a:cxn>
                <a:cxn ang="0">
                  <a:pos x="T4" y="T5"/>
                </a:cxn>
                <a:cxn ang="0">
                  <a:pos x="T6" y="T7"/>
                </a:cxn>
                <a:cxn ang="0">
                  <a:pos x="T8" y="T9"/>
                </a:cxn>
              </a:cxnLst>
              <a:rect l="0" t="0" r="r" b="b"/>
              <a:pathLst>
                <a:path w="17" h="14">
                  <a:moveTo>
                    <a:pt x="6" y="12"/>
                  </a:moveTo>
                  <a:cubicBezTo>
                    <a:pt x="9" y="10"/>
                    <a:pt x="11" y="8"/>
                    <a:pt x="14" y="6"/>
                  </a:cubicBezTo>
                  <a:cubicBezTo>
                    <a:pt x="17" y="5"/>
                    <a:pt x="14" y="0"/>
                    <a:pt x="11" y="1"/>
                  </a:cubicBezTo>
                  <a:cubicBezTo>
                    <a:pt x="7" y="3"/>
                    <a:pt x="5" y="5"/>
                    <a:pt x="2" y="8"/>
                  </a:cubicBezTo>
                  <a:cubicBezTo>
                    <a:pt x="0" y="10"/>
                    <a:pt x="4" y="14"/>
                    <a:pt x="6"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9" name="Freeform 158"/>
            <p:cNvSpPr>
              <a:spLocks/>
            </p:cNvSpPr>
            <p:nvPr/>
          </p:nvSpPr>
          <p:spPr bwMode="auto">
            <a:xfrm>
              <a:off x="3278337" y="3894485"/>
              <a:ext cx="101600" cy="76200"/>
            </a:xfrm>
            <a:custGeom>
              <a:avLst/>
              <a:gdLst>
                <a:gd name="T0" fmla="*/ 2 w 24"/>
                <a:gd name="T1" fmla="*/ 0 h 18"/>
                <a:gd name="T2" fmla="*/ 0 w 24"/>
                <a:gd name="T3" fmla="*/ 18 h 18"/>
                <a:gd name="T4" fmla="*/ 24 w 24"/>
                <a:gd name="T5" fmla="*/ 18 h 18"/>
                <a:gd name="T6" fmla="*/ 2 w 24"/>
                <a:gd name="T7" fmla="*/ 0 h 18"/>
              </a:gdLst>
              <a:ahLst/>
              <a:cxnLst>
                <a:cxn ang="0">
                  <a:pos x="T0" y="T1"/>
                </a:cxn>
                <a:cxn ang="0">
                  <a:pos x="T2" y="T3"/>
                </a:cxn>
                <a:cxn ang="0">
                  <a:pos x="T4" y="T5"/>
                </a:cxn>
                <a:cxn ang="0">
                  <a:pos x="T6" y="T7"/>
                </a:cxn>
              </a:cxnLst>
              <a:rect l="0" t="0" r="r" b="b"/>
              <a:pathLst>
                <a:path w="24" h="18">
                  <a:moveTo>
                    <a:pt x="2" y="0"/>
                  </a:moveTo>
                  <a:cubicBezTo>
                    <a:pt x="0" y="18"/>
                    <a:pt x="0" y="18"/>
                    <a:pt x="0" y="18"/>
                  </a:cubicBezTo>
                  <a:cubicBezTo>
                    <a:pt x="24" y="18"/>
                    <a:pt x="24" y="18"/>
                    <a:pt x="24" y="18"/>
                  </a:cubicBezTo>
                  <a:cubicBezTo>
                    <a:pt x="17" y="12"/>
                    <a:pt x="10" y="6"/>
                    <a:pt x="2" y="0"/>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0" name="Freeform 159"/>
            <p:cNvSpPr>
              <a:spLocks/>
            </p:cNvSpPr>
            <p:nvPr/>
          </p:nvSpPr>
          <p:spPr bwMode="auto">
            <a:xfrm>
              <a:off x="3270400" y="3877023"/>
              <a:ext cx="122237" cy="93663"/>
            </a:xfrm>
            <a:custGeom>
              <a:avLst/>
              <a:gdLst>
                <a:gd name="T0" fmla="*/ 6 w 29"/>
                <a:gd name="T1" fmla="*/ 2 h 22"/>
                <a:gd name="T2" fmla="*/ 3 w 29"/>
                <a:gd name="T3" fmla="*/ 6 h 22"/>
                <a:gd name="T4" fmla="*/ 22 w 29"/>
                <a:gd name="T5" fmla="*/ 22 h 22"/>
                <a:gd name="T6" fmla="*/ 29 w 29"/>
                <a:gd name="T7" fmla="*/ 22 h 22"/>
                <a:gd name="T8" fmla="*/ 6 w 29"/>
                <a:gd name="T9" fmla="*/ 2 h 22"/>
              </a:gdLst>
              <a:ahLst/>
              <a:cxnLst>
                <a:cxn ang="0">
                  <a:pos x="T0" y="T1"/>
                </a:cxn>
                <a:cxn ang="0">
                  <a:pos x="T2" y="T3"/>
                </a:cxn>
                <a:cxn ang="0">
                  <a:pos x="T4" y="T5"/>
                </a:cxn>
                <a:cxn ang="0">
                  <a:pos x="T6" y="T7"/>
                </a:cxn>
                <a:cxn ang="0">
                  <a:pos x="T8" y="T9"/>
                </a:cxn>
              </a:cxnLst>
              <a:rect l="0" t="0" r="r" b="b"/>
              <a:pathLst>
                <a:path w="29" h="22">
                  <a:moveTo>
                    <a:pt x="6" y="2"/>
                  </a:moveTo>
                  <a:cubicBezTo>
                    <a:pt x="3" y="0"/>
                    <a:pt x="0" y="5"/>
                    <a:pt x="3" y="6"/>
                  </a:cubicBezTo>
                  <a:cubicBezTo>
                    <a:pt x="10" y="11"/>
                    <a:pt x="16" y="17"/>
                    <a:pt x="22" y="22"/>
                  </a:cubicBezTo>
                  <a:cubicBezTo>
                    <a:pt x="29" y="22"/>
                    <a:pt x="29" y="22"/>
                    <a:pt x="29" y="22"/>
                  </a:cubicBezTo>
                  <a:cubicBezTo>
                    <a:pt x="22" y="15"/>
                    <a:pt x="14" y="8"/>
                    <a:pt x="6"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1" name="Freeform 160"/>
            <p:cNvSpPr>
              <a:spLocks/>
            </p:cNvSpPr>
            <p:nvPr/>
          </p:nvSpPr>
          <p:spPr bwMode="auto">
            <a:xfrm>
              <a:off x="2824312" y="2305398"/>
              <a:ext cx="679450" cy="1665288"/>
            </a:xfrm>
            <a:custGeom>
              <a:avLst/>
              <a:gdLst>
                <a:gd name="T0" fmla="*/ 121 w 160"/>
                <a:gd name="T1" fmla="*/ 262 h 392"/>
                <a:gd name="T2" fmla="*/ 97 w 160"/>
                <a:gd name="T3" fmla="*/ 0 h 392"/>
                <a:gd name="T4" fmla="*/ 53 w 160"/>
                <a:gd name="T5" fmla="*/ 59 h 392"/>
                <a:gd name="T6" fmla="*/ 55 w 160"/>
                <a:gd name="T7" fmla="*/ 265 h 392"/>
                <a:gd name="T8" fmla="*/ 5 w 160"/>
                <a:gd name="T9" fmla="*/ 362 h 392"/>
                <a:gd name="T10" fmla="*/ 0 w 160"/>
                <a:gd name="T11" fmla="*/ 392 h 392"/>
                <a:gd name="T12" fmla="*/ 158 w 160"/>
                <a:gd name="T13" fmla="*/ 392 h 392"/>
                <a:gd name="T14" fmla="*/ 121 w 160"/>
                <a:gd name="T15" fmla="*/ 262 h 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392">
                  <a:moveTo>
                    <a:pt x="121" y="262"/>
                  </a:moveTo>
                  <a:cubicBezTo>
                    <a:pt x="97" y="0"/>
                    <a:pt x="97" y="0"/>
                    <a:pt x="97" y="0"/>
                  </a:cubicBezTo>
                  <a:cubicBezTo>
                    <a:pt x="53" y="59"/>
                    <a:pt x="53" y="59"/>
                    <a:pt x="53" y="59"/>
                  </a:cubicBezTo>
                  <a:cubicBezTo>
                    <a:pt x="55" y="265"/>
                    <a:pt x="55" y="265"/>
                    <a:pt x="55" y="265"/>
                  </a:cubicBezTo>
                  <a:cubicBezTo>
                    <a:pt x="44" y="280"/>
                    <a:pt x="14" y="323"/>
                    <a:pt x="5" y="362"/>
                  </a:cubicBezTo>
                  <a:cubicBezTo>
                    <a:pt x="2" y="374"/>
                    <a:pt x="1" y="384"/>
                    <a:pt x="0" y="392"/>
                  </a:cubicBezTo>
                  <a:cubicBezTo>
                    <a:pt x="158" y="392"/>
                    <a:pt x="158" y="392"/>
                    <a:pt x="158" y="392"/>
                  </a:cubicBezTo>
                  <a:cubicBezTo>
                    <a:pt x="160" y="357"/>
                    <a:pt x="153" y="312"/>
                    <a:pt x="121" y="262"/>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2" name="Freeform 161"/>
            <p:cNvSpPr>
              <a:spLocks noEditPoints="1"/>
            </p:cNvSpPr>
            <p:nvPr/>
          </p:nvSpPr>
          <p:spPr bwMode="auto">
            <a:xfrm>
              <a:off x="3060850" y="2411760"/>
              <a:ext cx="192087" cy="989013"/>
            </a:xfrm>
            <a:custGeom>
              <a:avLst/>
              <a:gdLst>
                <a:gd name="T0" fmla="*/ 17 w 45"/>
                <a:gd name="T1" fmla="*/ 147 h 233"/>
                <a:gd name="T2" fmla="*/ 6 w 45"/>
                <a:gd name="T3" fmla="*/ 151 h 233"/>
                <a:gd name="T4" fmla="*/ 4 w 45"/>
                <a:gd name="T5" fmla="*/ 151 h 233"/>
                <a:gd name="T6" fmla="*/ 1 w 45"/>
                <a:gd name="T7" fmla="*/ 150 h 233"/>
                <a:gd name="T8" fmla="*/ 1 w 45"/>
                <a:gd name="T9" fmla="*/ 195 h 233"/>
                <a:gd name="T10" fmla="*/ 1 w 45"/>
                <a:gd name="T11" fmla="*/ 195 h 233"/>
                <a:gd name="T12" fmla="*/ 1 w 45"/>
                <a:gd name="T13" fmla="*/ 196 h 233"/>
                <a:gd name="T14" fmla="*/ 1 w 45"/>
                <a:gd name="T15" fmla="*/ 200 h 233"/>
                <a:gd name="T16" fmla="*/ 9 w 45"/>
                <a:gd name="T17" fmla="*/ 225 h 233"/>
                <a:gd name="T18" fmla="*/ 18 w 45"/>
                <a:gd name="T19" fmla="*/ 233 h 233"/>
                <a:gd name="T20" fmla="*/ 18 w 45"/>
                <a:gd name="T21" fmla="*/ 226 h 233"/>
                <a:gd name="T22" fmla="*/ 17 w 45"/>
                <a:gd name="T23" fmla="*/ 217 h 233"/>
                <a:gd name="T24" fmla="*/ 18 w 45"/>
                <a:gd name="T25" fmla="*/ 212 h 233"/>
                <a:gd name="T26" fmla="*/ 17 w 45"/>
                <a:gd name="T27" fmla="*/ 147 h 233"/>
                <a:gd name="T28" fmla="*/ 33 w 45"/>
                <a:gd name="T29" fmla="*/ 0 h 233"/>
                <a:gd name="T30" fmla="*/ 0 w 45"/>
                <a:gd name="T31" fmla="*/ 41 h 233"/>
                <a:gd name="T32" fmla="*/ 0 w 45"/>
                <a:gd name="T33" fmla="*/ 47 h 233"/>
                <a:gd name="T34" fmla="*/ 1 w 45"/>
                <a:gd name="T35" fmla="*/ 117 h 233"/>
                <a:gd name="T36" fmla="*/ 6 w 45"/>
                <a:gd name="T37" fmla="*/ 116 h 233"/>
                <a:gd name="T38" fmla="*/ 8 w 45"/>
                <a:gd name="T39" fmla="*/ 116 h 233"/>
                <a:gd name="T40" fmla="*/ 17 w 45"/>
                <a:gd name="T41" fmla="*/ 121 h 233"/>
                <a:gd name="T42" fmla="*/ 16 w 45"/>
                <a:gd name="T43" fmla="*/ 75 h 233"/>
                <a:gd name="T44" fmla="*/ 45 w 45"/>
                <a:gd name="T45" fmla="*/ 48 h 233"/>
                <a:gd name="T46" fmla="*/ 41 w 45"/>
                <a:gd name="T47" fmla="*/ 9 h 233"/>
                <a:gd name="T48" fmla="*/ 33 w 45"/>
                <a:gd name="T4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 h="233">
                  <a:moveTo>
                    <a:pt x="17" y="147"/>
                  </a:moveTo>
                  <a:cubicBezTo>
                    <a:pt x="14" y="150"/>
                    <a:pt x="10" y="151"/>
                    <a:pt x="6" y="151"/>
                  </a:cubicBezTo>
                  <a:cubicBezTo>
                    <a:pt x="5" y="151"/>
                    <a:pt x="4" y="151"/>
                    <a:pt x="4" y="151"/>
                  </a:cubicBezTo>
                  <a:cubicBezTo>
                    <a:pt x="3" y="151"/>
                    <a:pt x="2" y="151"/>
                    <a:pt x="1" y="150"/>
                  </a:cubicBezTo>
                  <a:cubicBezTo>
                    <a:pt x="1" y="165"/>
                    <a:pt x="1" y="180"/>
                    <a:pt x="1" y="195"/>
                  </a:cubicBezTo>
                  <a:cubicBezTo>
                    <a:pt x="1" y="195"/>
                    <a:pt x="1" y="195"/>
                    <a:pt x="1" y="195"/>
                  </a:cubicBezTo>
                  <a:cubicBezTo>
                    <a:pt x="1" y="195"/>
                    <a:pt x="1" y="196"/>
                    <a:pt x="1" y="196"/>
                  </a:cubicBezTo>
                  <a:cubicBezTo>
                    <a:pt x="1" y="197"/>
                    <a:pt x="1" y="199"/>
                    <a:pt x="1" y="200"/>
                  </a:cubicBezTo>
                  <a:cubicBezTo>
                    <a:pt x="2" y="209"/>
                    <a:pt x="4" y="219"/>
                    <a:pt x="9" y="225"/>
                  </a:cubicBezTo>
                  <a:cubicBezTo>
                    <a:pt x="12" y="228"/>
                    <a:pt x="15" y="230"/>
                    <a:pt x="18" y="233"/>
                  </a:cubicBezTo>
                  <a:cubicBezTo>
                    <a:pt x="18" y="226"/>
                    <a:pt x="18" y="226"/>
                    <a:pt x="18" y="226"/>
                  </a:cubicBezTo>
                  <a:cubicBezTo>
                    <a:pt x="17" y="223"/>
                    <a:pt x="16" y="220"/>
                    <a:pt x="17" y="217"/>
                  </a:cubicBezTo>
                  <a:cubicBezTo>
                    <a:pt x="17" y="215"/>
                    <a:pt x="17" y="214"/>
                    <a:pt x="18" y="212"/>
                  </a:cubicBezTo>
                  <a:cubicBezTo>
                    <a:pt x="17" y="147"/>
                    <a:pt x="17" y="147"/>
                    <a:pt x="17" y="147"/>
                  </a:cubicBezTo>
                  <a:moveTo>
                    <a:pt x="33" y="0"/>
                  </a:moveTo>
                  <a:cubicBezTo>
                    <a:pt x="23" y="15"/>
                    <a:pt x="13" y="30"/>
                    <a:pt x="0" y="41"/>
                  </a:cubicBezTo>
                  <a:cubicBezTo>
                    <a:pt x="0" y="43"/>
                    <a:pt x="0" y="45"/>
                    <a:pt x="0" y="47"/>
                  </a:cubicBezTo>
                  <a:cubicBezTo>
                    <a:pt x="0" y="70"/>
                    <a:pt x="0" y="94"/>
                    <a:pt x="1" y="117"/>
                  </a:cubicBezTo>
                  <a:cubicBezTo>
                    <a:pt x="2" y="117"/>
                    <a:pt x="4" y="116"/>
                    <a:pt x="6" y="116"/>
                  </a:cubicBezTo>
                  <a:cubicBezTo>
                    <a:pt x="6" y="116"/>
                    <a:pt x="7" y="116"/>
                    <a:pt x="8" y="116"/>
                  </a:cubicBezTo>
                  <a:cubicBezTo>
                    <a:pt x="11" y="117"/>
                    <a:pt x="14" y="118"/>
                    <a:pt x="17" y="121"/>
                  </a:cubicBezTo>
                  <a:cubicBezTo>
                    <a:pt x="16" y="75"/>
                    <a:pt x="16" y="75"/>
                    <a:pt x="16" y="75"/>
                  </a:cubicBezTo>
                  <a:cubicBezTo>
                    <a:pt x="24" y="72"/>
                    <a:pt x="36" y="59"/>
                    <a:pt x="45" y="48"/>
                  </a:cubicBezTo>
                  <a:cubicBezTo>
                    <a:pt x="44" y="35"/>
                    <a:pt x="42" y="22"/>
                    <a:pt x="41" y="9"/>
                  </a:cubicBezTo>
                  <a:cubicBezTo>
                    <a:pt x="38" y="7"/>
                    <a:pt x="35" y="4"/>
                    <a:pt x="33"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3" name="Freeform 162"/>
            <p:cNvSpPr>
              <a:spLocks/>
            </p:cNvSpPr>
            <p:nvPr/>
          </p:nvSpPr>
          <p:spPr bwMode="auto">
            <a:xfrm>
              <a:off x="3367237" y="3567460"/>
              <a:ext cx="127000" cy="403225"/>
            </a:xfrm>
            <a:custGeom>
              <a:avLst/>
              <a:gdLst>
                <a:gd name="T0" fmla="*/ 0 w 30"/>
                <a:gd name="T1" fmla="*/ 0 h 95"/>
                <a:gd name="T2" fmla="*/ 2 w 30"/>
                <a:gd name="T3" fmla="*/ 20 h 95"/>
                <a:gd name="T4" fmla="*/ 3 w 30"/>
                <a:gd name="T5" fmla="*/ 21 h 95"/>
                <a:gd name="T6" fmla="*/ 3 w 30"/>
                <a:gd name="T7" fmla="*/ 25 h 95"/>
                <a:gd name="T8" fmla="*/ 3 w 30"/>
                <a:gd name="T9" fmla="*/ 36 h 95"/>
                <a:gd name="T10" fmla="*/ 4 w 30"/>
                <a:gd name="T11" fmla="*/ 37 h 95"/>
                <a:gd name="T12" fmla="*/ 8 w 30"/>
                <a:gd name="T13" fmla="*/ 38 h 95"/>
                <a:gd name="T14" fmla="*/ 4 w 30"/>
                <a:gd name="T15" fmla="*/ 51 h 95"/>
                <a:gd name="T16" fmla="*/ 4 w 30"/>
                <a:gd name="T17" fmla="*/ 51 h 95"/>
                <a:gd name="T18" fmla="*/ 2 w 30"/>
                <a:gd name="T19" fmla="*/ 95 h 95"/>
                <a:gd name="T20" fmla="*/ 30 w 30"/>
                <a:gd name="T21" fmla="*/ 95 h 95"/>
                <a:gd name="T22" fmla="*/ 30 w 30"/>
                <a:gd name="T23" fmla="*/ 95 h 95"/>
                <a:gd name="T24" fmla="*/ 27 w 30"/>
                <a:gd name="T25" fmla="*/ 95 h 95"/>
                <a:gd name="T26" fmla="*/ 18 w 30"/>
                <a:gd name="T27" fmla="*/ 23 h 95"/>
                <a:gd name="T28" fmla="*/ 10 w 30"/>
                <a:gd name="T29" fmla="*/ 4 h 95"/>
                <a:gd name="T30" fmla="*/ 0 w 30"/>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95">
                  <a:moveTo>
                    <a:pt x="0" y="0"/>
                  </a:moveTo>
                  <a:cubicBezTo>
                    <a:pt x="1" y="7"/>
                    <a:pt x="2" y="13"/>
                    <a:pt x="2" y="20"/>
                  </a:cubicBezTo>
                  <a:cubicBezTo>
                    <a:pt x="3" y="21"/>
                    <a:pt x="3" y="21"/>
                    <a:pt x="3" y="21"/>
                  </a:cubicBezTo>
                  <a:cubicBezTo>
                    <a:pt x="3" y="22"/>
                    <a:pt x="3" y="23"/>
                    <a:pt x="3" y="25"/>
                  </a:cubicBezTo>
                  <a:cubicBezTo>
                    <a:pt x="3" y="29"/>
                    <a:pt x="3" y="32"/>
                    <a:pt x="3" y="36"/>
                  </a:cubicBezTo>
                  <a:cubicBezTo>
                    <a:pt x="4" y="36"/>
                    <a:pt x="4" y="37"/>
                    <a:pt x="4" y="37"/>
                  </a:cubicBezTo>
                  <a:cubicBezTo>
                    <a:pt x="5" y="37"/>
                    <a:pt x="7" y="37"/>
                    <a:pt x="8" y="38"/>
                  </a:cubicBezTo>
                  <a:cubicBezTo>
                    <a:pt x="7" y="42"/>
                    <a:pt x="6" y="47"/>
                    <a:pt x="4" y="51"/>
                  </a:cubicBezTo>
                  <a:cubicBezTo>
                    <a:pt x="4" y="51"/>
                    <a:pt x="4" y="51"/>
                    <a:pt x="4" y="51"/>
                  </a:cubicBezTo>
                  <a:cubicBezTo>
                    <a:pt x="4" y="67"/>
                    <a:pt x="3" y="82"/>
                    <a:pt x="2" y="95"/>
                  </a:cubicBezTo>
                  <a:cubicBezTo>
                    <a:pt x="30" y="95"/>
                    <a:pt x="30" y="95"/>
                    <a:pt x="30" y="95"/>
                  </a:cubicBezTo>
                  <a:cubicBezTo>
                    <a:pt x="30" y="95"/>
                    <a:pt x="30" y="95"/>
                    <a:pt x="30" y="95"/>
                  </a:cubicBezTo>
                  <a:cubicBezTo>
                    <a:pt x="27" y="95"/>
                    <a:pt x="27" y="95"/>
                    <a:pt x="27" y="95"/>
                  </a:cubicBezTo>
                  <a:cubicBezTo>
                    <a:pt x="28" y="71"/>
                    <a:pt x="25" y="47"/>
                    <a:pt x="18" y="23"/>
                  </a:cubicBezTo>
                  <a:cubicBezTo>
                    <a:pt x="15" y="17"/>
                    <a:pt x="13" y="10"/>
                    <a:pt x="10" y="4"/>
                  </a:cubicBezTo>
                  <a:cubicBezTo>
                    <a:pt x="7" y="3"/>
                    <a:pt x="3" y="2"/>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4" name="Freeform 163"/>
            <p:cNvSpPr>
              <a:spLocks/>
            </p:cNvSpPr>
            <p:nvPr/>
          </p:nvSpPr>
          <p:spPr bwMode="auto">
            <a:xfrm>
              <a:off x="3222775" y="2305398"/>
              <a:ext cx="22225" cy="30163"/>
            </a:xfrm>
            <a:custGeom>
              <a:avLst/>
              <a:gdLst>
                <a:gd name="T0" fmla="*/ 0 w 5"/>
                <a:gd name="T1" fmla="*/ 0 h 7"/>
                <a:gd name="T2" fmla="*/ 1 w 5"/>
                <a:gd name="T3" fmla="*/ 7 h 7"/>
                <a:gd name="T4" fmla="*/ 5 w 5"/>
                <a:gd name="T5" fmla="*/ 1 h 7"/>
                <a:gd name="T6" fmla="*/ 0 w 5"/>
                <a:gd name="T7" fmla="*/ 0 h 7"/>
              </a:gdLst>
              <a:ahLst/>
              <a:cxnLst>
                <a:cxn ang="0">
                  <a:pos x="T0" y="T1"/>
                </a:cxn>
                <a:cxn ang="0">
                  <a:pos x="T2" y="T3"/>
                </a:cxn>
                <a:cxn ang="0">
                  <a:pos x="T4" y="T5"/>
                </a:cxn>
                <a:cxn ang="0">
                  <a:pos x="T6" y="T7"/>
                </a:cxn>
              </a:cxnLst>
              <a:rect l="0" t="0" r="r" b="b"/>
              <a:pathLst>
                <a:path w="5" h="7">
                  <a:moveTo>
                    <a:pt x="0" y="0"/>
                  </a:moveTo>
                  <a:cubicBezTo>
                    <a:pt x="0" y="2"/>
                    <a:pt x="1" y="5"/>
                    <a:pt x="1" y="7"/>
                  </a:cubicBezTo>
                  <a:cubicBezTo>
                    <a:pt x="2" y="5"/>
                    <a:pt x="4" y="3"/>
                    <a:pt x="5" y="1"/>
                  </a:cubicBezTo>
                  <a:cubicBezTo>
                    <a:pt x="3" y="1"/>
                    <a:pt x="2" y="0"/>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5" name="Freeform 164"/>
            <p:cNvSpPr>
              <a:spLocks/>
            </p:cNvSpPr>
            <p:nvPr/>
          </p:nvSpPr>
          <p:spPr bwMode="auto">
            <a:xfrm>
              <a:off x="3057675" y="2556223"/>
              <a:ext cx="3175" cy="7938"/>
            </a:xfrm>
            <a:custGeom>
              <a:avLst/>
              <a:gdLst>
                <a:gd name="T0" fmla="*/ 1 w 1"/>
                <a:gd name="T1" fmla="*/ 2 h 2"/>
                <a:gd name="T2" fmla="*/ 1 w 1"/>
                <a:gd name="T3" fmla="*/ 1 h 2"/>
                <a:gd name="T4" fmla="*/ 1 w 1"/>
                <a:gd name="T5" fmla="*/ 1 h 2"/>
                <a:gd name="T6" fmla="*/ 1 w 1"/>
                <a:gd name="T7" fmla="*/ 1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1" y="1"/>
                    <a:pt x="1" y="1"/>
                    <a:pt x="1" y="1"/>
                  </a:cubicBezTo>
                  <a:cubicBezTo>
                    <a:pt x="1" y="1"/>
                    <a:pt x="1" y="1"/>
                    <a:pt x="1" y="1"/>
                  </a:cubicBezTo>
                  <a:cubicBezTo>
                    <a:pt x="1" y="0"/>
                    <a:pt x="1" y="1"/>
                    <a:pt x="1" y="1"/>
                  </a:cubicBezTo>
                  <a:cubicBezTo>
                    <a:pt x="1" y="2"/>
                    <a:pt x="0" y="2"/>
                    <a:pt x="1"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6" name="Freeform 165"/>
            <p:cNvSpPr>
              <a:spLocks/>
            </p:cNvSpPr>
            <p:nvPr/>
          </p:nvSpPr>
          <p:spPr bwMode="auto">
            <a:xfrm>
              <a:off x="2811612" y="2287935"/>
              <a:ext cx="704850" cy="1682750"/>
            </a:xfrm>
            <a:custGeom>
              <a:avLst/>
              <a:gdLst>
                <a:gd name="T0" fmla="*/ 134 w 166"/>
                <a:gd name="T1" fmla="*/ 277 h 396"/>
                <a:gd name="T2" fmla="*/ 126 w 166"/>
                <a:gd name="T3" fmla="*/ 258 h 396"/>
                <a:gd name="T4" fmla="*/ 124 w 166"/>
                <a:gd name="T5" fmla="*/ 232 h 396"/>
                <a:gd name="T6" fmla="*/ 116 w 166"/>
                <a:gd name="T7" fmla="*/ 148 h 396"/>
                <a:gd name="T8" fmla="*/ 103 w 166"/>
                <a:gd name="T9" fmla="*/ 3 h 396"/>
                <a:gd name="T10" fmla="*/ 98 w 166"/>
                <a:gd name="T11" fmla="*/ 2 h 396"/>
                <a:gd name="T12" fmla="*/ 57 w 166"/>
                <a:gd name="T13" fmla="*/ 58 h 396"/>
                <a:gd name="T14" fmla="*/ 54 w 166"/>
                <a:gd name="T15" fmla="*/ 93 h 396"/>
                <a:gd name="T16" fmla="*/ 55 w 166"/>
                <a:gd name="T17" fmla="*/ 258 h 396"/>
                <a:gd name="T18" fmla="*/ 52 w 166"/>
                <a:gd name="T19" fmla="*/ 272 h 396"/>
                <a:gd name="T20" fmla="*/ 20 w 166"/>
                <a:gd name="T21" fmla="*/ 326 h 396"/>
                <a:gd name="T22" fmla="*/ 1 w 166"/>
                <a:gd name="T23" fmla="*/ 391 h 396"/>
                <a:gd name="T24" fmla="*/ 0 w 166"/>
                <a:gd name="T25" fmla="*/ 396 h 396"/>
                <a:gd name="T26" fmla="*/ 6 w 166"/>
                <a:gd name="T27" fmla="*/ 396 h 396"/>
                <a:gd name="T28" fmla="*/ 48 w 166"/>
                <a:gd name="T29" fmla="*/ 287 h 396"/>
                <a:gd name="T30" fmla="*/ 60 w 166"/>
                <a:gd name="T31" fmla="*/ 266 h 396"/>
                <a:gd name="T32" fmla="*/ 60 w 166"/>
                <a:gd name="T33" fmla="*/ 242 h 396"/>
                <a:gd name="T34" fmla="*/ 59 w 166"/>
                <a:gd name="T35" fmla="*/ 76 h 396"/>
                <a:gd name="T36" fmla="*/ 59 w 166"/>
                <a:gd name="T37" fmla="*/ 64 h 396"/>
                <a:gd name="T38" fmla="*/ 59 w 166"/>
                <a:gd name="T39" fmla="*/ 65 h 396"/>
                <a:gd name="T40" fmla="*/ 59 w 166"/>
                <a:gd name="T41" fmla="*/ 64 h 396"/>
                <a:gd name="T42" fmla="*/ 59 w 166"/>
                <a:gd name="T43" fmla="*/ 64 h 396"/>
                <a:gd name="T44" fmla="*/ 59 w 166"/>
                <a:gd name="T45" fmla="*/ 64 h 396"/>
                <a:gd name="T46" fmla="*/ 60 w 166"/>
                <a:gd name="T47" fmla="*/ 63 h 396"/>
                <a:gd name="T48" fmla="*/ 68 w 166"/>
                <a:gd name="T49" fmla="*/ 52 h 396"/>
                <a:gd name="T50" fmla="*/ 98 w 166"/>
                <a:gd name="T51" fmla="*/ 11 h 396"/>
                <a:gd name="T52" fmla="*/ 97 w 166"/>
                <a:gd name="T53" fmla="*/ 4 h 396"/>
                <a:gd name="T54" fmla="*/ 102 w 166"/>
                <a:gd name="T55" fmla="*/ 5 h 396"/>
                <a:gd name="T56" fmla="*/ 98 w 166"/>
                <a:gd name="T57" fmla="*/ 11 h 396"/>
                <a:gd name="T58" fmla="*/ 121 w 166"/>
                <a:gd name="T59" fmla="*/ 265 h 396"/>
                <a:gd name="T60" fmla="*/ 121 w 166"/>
                <a:gd name="T61" fmla="*/ 266 h 396"/>
                <a:gd name="T62" fmla="*/ 124 w 166"/>
                <a:gd name="T63" fmla="*/ 271 h 396"/>
                <a:gd name="T64" fmla="*/ 132 w 166"/>
                <a:gd name="T65" fmla="*/ 286 h 396"/>
                <a:gd name="T66" fmla="*/ 149 w 166"/>
                <a:gd name="T67" fmla="*/ 324 h 396"/>
                <a:gd name="T68" fmla="*/ 158 w 166"/>
                <a:gd name="T69" fmla="*/ 396 h 396"/>
                <a:gd name="T70" fmla="*/ 164 w 166"/>
                <a:gd name="T71" fmla="*/ 396 h 396"/>
                <a:gd name="T72" fmla="*/ 134 w 166"/>
                <a:gd name="T73" fmla="*/ 27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6" h="396">
                  <a:moveTo>
                    <a:pt x="134" y="277"/>
                  </a:moveTo>
                  <a:cubicBezTo>
                    <a:pt x="129" y="269"/>
                    <a:pt x="127" y="266"/>
                    <a:pt x="126" y="258"/>
                  </a:cubicBezTo>
                  <a:cubicBezTo>
                    <a:pt x="125" y="249"/>
                    <a:pt x="124" y="240"/>
                    <a:pt x="124" y="232"/>
                  </a:cubicBezTo>
                  <a:cubicBezTo>
                    <a:pt x="121" y="204"/>
                    <a:pt x="118" y="176"/>
                    <a:pt x="116" y="148"/>
                  </a:cubicBezTo>
                  <a:cubicBezTo>
                    <a:pt x="111" y="99"/>
                    <a:pt x="107" y="51"/>
                    <a:pt x="103" y="3"/>
                  </a:cubicBezTo>
                  <a:cubicBezTo>
                    <a:pt x="102" y="1"/>
                    <a:pt x="99" y="0"/>
                    <a:pt x="98" y="2"/>
                  </a:cubicBezTo>
                  <a:cubicBezTo>
                    <a:pt x="84" y="20"/>
                    <a:pt x="70" y="39"/>
                    <a:pt x="57" y="58"/>
                  </a:cubicBezTo>
                  <a:cubicBezTo>
                    <a:pt x="50" y="67"/>
                    <a:pt x="54" y="82"/>
                    <a:pt x="54" y="93"/>
                  </a:cubicBezTo>
                  <a:cubicBezTo>
                    <a:pt x="54" y="148"/>
                    <a:pt x="55" y="203"/>
                    <a:pt x="55" y="258"/>
                  </a:cubicBezTo>
                  <a:cubicBezTo>
                    <a:pt x="55" y="265"/>
                    <a:pt x="56" y="267"/>
                    <a:pt x="52" y="272"/>
                  </a:cubicBezTo>
                  <a:cubicBezTo>
                    <a:pt x="40" y="289"/>
                    <a:pt x="29" y="307"/>
                    <a:pt x="20" y="326"/>
                  </a:cubicBezTo>
                  <a:cubicBezTo>
                    <a:pt x="10" y="346"/>
                    <a:pt x="3" y="368"/>
                    <a:pt x="1" y="391"/>
                  </a:cubicBezTo>
                  <a:cubicBezTo>
                    <a:pt x="1" y="393"/>
                    <a:pt x="0" y="395"/>
                    <a:pt x="0" y="396"/>
                  </a:cubicBezTo>
                  <a:cubicBezTo>
                    <a:pt x="6" y="396"/>
                    <a:pt x="6" y="396"/>
                    <a:pt x="6" y="396"/>
                  </a:cubicBezTo>
                  <a:cubicBezTo>
                    <a:pt x="9" y="357"/>
                    <a:pt x="26" y="320"/>
                    <a:pt x="48" y="287"/>
                  </a:cubicBezTo>
                  <a:cubicBezTo>
                    <a:pt x="52" y="281"/>
                    <a:pt x="61" y="274"/>
                    <a:pt x="60" y="266"/>
                  </a:cubicBezTo>
                  <a:cubicBezTo>
                    <a:pt x="60" y="258"/>
                    <a:pt x="60" y="250"/>
                    <a:pt x="60" y="242"/>
                  </a:cubicBezTo>
                  <a:cubicBezTo>
                    <a:pt x="60" y="186"/>
                    <a:pt x="60" y="131"/>
                    <a:pt x="59" y="76"/>
                  </a:cubicBezTo>
                  <a:cubicBezTo>
                    <a:pt x="59" y="72"/>
                    <a:pt x="59" y="68"/>
                    <a:pt x="59" y="64"/>
                  </a:cubicBezTo>
                  <a:cubicBezTo>
                    <a:pt x="59" y="65"/>
                    <a:pt x="59" y="65"/>
                    <a:pt x="59" y="65"/>
                  </a:cubicBezTo>
                  <a:cubicBezTo>
                    <a:pt x="58" y="65"/>
                    <a:pt x="59" y="65"/>
                    <a:pt x="59" y="64"/>
                  </a:cubicBezTo>
                  <a:cubicBezTo>
                    <a:pt x="59" y="64"/>
                    <a:pt x="59" y="63"/>
                    <a:pt x="59" y="64"/>
                  </a:cubicBezTo>
                  <a:cubicBezTo>
                    <a:pt x="59" y="64"/>
                    <a:pt x="59" y="64"/>
                    <a:pt x="59" y="64"/>
                  </a:cubicBezTo>
                  <a:cubicBezTo>
                    <a:pt x="59" y="64"/>
                    <a:pt x="60" y="63"/>
                    <a:pt x="60" y="63"/>
                  </a:cubicBezTo>
                  <a:cubicBezTo>
                    <a:pt x="63" y="59"/>
                    <a:pt x="66" y="55"/>
                    <a:pt x="68" y="52"/>
                  </a:cubicBezTo>
                  <a:cubicBezTo>
                    <a:pt x="78" y="38"/>
                    <a:pt x="88" y="25"/>
                    <a:pt x="98" y="11"/>
                  </a:cubicBezTo>
                  <a:cubicBezTo>
                    <a:pt x="98" y="9"/>
                    <a:pt x="97" y="6"/>
                    <a:pt x="97" y="4"/>
                  </a:cubicBezTo>
                  <a:cubicBezTo>
                    <a:pt x="99" y="4"/>
                    <a:pt x="100" y="5"/>
                    <a:pt x="102" y="5"/>
                  </a:cubicBezTo>
                  <a:cubicBezTo>
                    <a:pt x="101" y="7"/>
                    <a:pt x="99" y="9"/>
                    <a:pt x="98" y="11"/>
                  </a:cubicBezTo>
                  <a:cubicBezTo>
                    <a:pt x="106" y="96"/>
                    <a:pt x="113" y="181"/>
                    <a:pt x="121" y="265"/>
                  </a:cubicBezTo>
                  <a:cubicBezTo>
                    <a:pt x="121" y="266"/>
                    <a:pt x="121" y="266"/>
                    <a:pt x="121" y="266"/>
                  </a:cubicBezTo>
                  <a:cubicBezTo>
                    <a:pt x="121" y="267"/>
                    <a:pt x="123" y="270"/>
                    <a:pt x="124" y="271"/>
                  </a:cubicBezTo>
                  <a:cubicBezTo>
                    <a:pt x="127" y="276"/>
                    <a:pt x="129" y="281"/>
                    <a:pt x="132" y="286"/>
                  </a:cubicBezTo>
                  <a:cubicBezTo>
                    <a:pt x="139" y="298"/>
                    <a:pt x="144" y="311"/>
                    <a:pt x="149" y="324"/>
                  </a:cubicBezTo>
                  <a:cubicBezTo>
                    <a:pt x="156" y="348"/>
                    <a:pt x="159" y="372"/>
                    <a:pt x="158" y="396"/>
                  </a:cubicBezTo>
                  <a:cubicBezTo>
                    <a:pt x="164" y="396"/>
                    <a:pt x="164" y="396"/>
                    <a:pt x="164" y="396"/>
                  </a:cubicBezTo>
                  <a:cubicBezTo>
                    <a:pt x="166" y="355"/>
                    <a:pt x="154" y="314"/>
                    <a:pt x="134" y="27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7" name="Freeform 166"/>
            <p:cNvSpPr>
              <a:spLocks/>
            </p:cNvSpPr>
            <p:nvPr/>
          </p:nvSpPr>
          <p:spPr bwMode="auto">
            <a:xfrm>
              <a:off x="3010050" y="3792885"/>
              <a:ext cx="280987" cy="177800"/>
            </a:xfrm>
            <a:custGeom>
              <a:avLst/>
              <a:gdLst>
                <a:gd name="T0" fmla="*/ 39 w 66"/>
                <a:gd name="T1" fmla="*/ 2 h 42"/>
                <a:gd name="T2" fmla="*/ 0 w 66"/>
                <a:gd name="T3" fmla="*/ 42 h 42"/>
                <a:gd name="T4" fmla="*/ 66 w 66"/>
                <a:gd name="T5" fmla="*/ 42 h 42"/>
                <a:gd name="T6" fmla="*/ 39 w 66"/>
                <a:gd name="T7" fmla="*/ 2 h 42"/>
              </a:gdLst>
              <a:ahLst/>
              <a:cxnLst>
                <a:cxn ang="0">
                  <a:pos x="T0" y="T1"/>
                </a:cxn>
                <a:cxn ang="0">
                  <a:pos x="T2" y="T3"/>
                </a:cxn>
                <a:cxn ang="0">
                  <a:pos x="T4" y="T5"/>
                </a:cxn>
                <a:cxn ang="0">
                  <a:pos x="T6" y="T7"/>
                </a:cxn>
              </a:cxnLst>
              <a:rect l="0" t="0" r="r" b="b"/>
              <a:pathLst>
                <a:path w="66" h="42">
                  <a:moveTo>
                    <a:pt x="39" y="2"/>
                  </a:moveTo>
                  <a:cubicBezTo>
                    <a:pt x="23" y="0"/>
                    <a:pt x="8" y="17"/>
                    <a:pt x="0" y="42"/>
                  </a:cubicBezTo>
                  <a:cubicBezTo>
                    <a:pt x="66" y="42"/>
                    <a:pt x="66" y="42"/>
                    <a:pt x="66" y="42"/>
                  </a:cubicBezTo>
                  <a:cubicBezTo>
                    <a:pt x="62" y="20"/>
                    <a:pt x="52" y="4"/>
                    <a:pt x="3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8" name="Freeform 167"/>
            <p:cNvSpPr>
              <a:spLocks/>
            </p:cNvSpPr>
            <p:nvPr/>
          </p:nvSpPr>
          <p:spPr bwMode="auto">
            <a:xfrm>
              <a:off x="3171975" y="2692748"/>
              <a:ext cx="101600" cy="147638"/>
            </a:xfrm>
            <a:custGeom>
              <a:avLst/>
              <a:gdLst>
                <a:gd name="T0" fmla="*/ 18 w 24"/>
                <a:gd name="T1" fmla="*/ 0 h 35"/>
                <a:gd name="T2" fmla="*/ 2 w 24"/>
                <a:gd name="T3" fmla="*/ 15 h 35"/>
                <a:gd name="T4" fmla="*/ 16 w 24"/>
                <a:gd name="T5" fmla="*/ 35 h 35"/>
                <a:gd name="T6" fmla="*/ 18 w 24"/>
                <a:gd name="T7" fmla="*/ 35 h 35"/>
                <a:gd name="T8" fmla="*/ 24 w 24"/>
                <a:gd name="T9" fmla="*/ 34 h 35"/>
                <a:gd name="T10" fmla="*/ 20 w 24"/>
                <a:gd name="T11" fmla="*/ 0 h 35"/>
                <a:gd name="T12" fmla="*/ 20 w 24"/>
                <a:gd name="T13" fmla="*/ 0 h 35"/>
                <a:gd name="T14" fmla="*/ 18 w 24"/>
                <a:gd name="T15" fmla="*/ 0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5">
                  <a:moveTo>
                    <a:pt x="18" y="0"/>
                  </a:moveTo>
                  <a:cubicBezTo>
                    <a:pt x="10" y="0"/>
                    <a:pt x="3" y="7"/>
                    <a:pt x="2" y="15"/>
                  </a:cubicBezTo>
                  <a:cubicBezTo>
                    <a:pt x="0" y="25"/>
                    <a:pt x="7" y="34"/>
                    <a:pt x="16" y="35"/>
                  </a:cubicBezTo>
                  <a:cubicBezTo>
                    <a:pt x="17" y="35"/>
                    <a:pt x="18" y="35"/>
                    <a:pt x="18" y="35"/>
                  </a:cubicBezTo>
                  <a:cubicBezTo>
                    <a:pt x="20" y="35"/>
                    <a:pt x="22" y="35"/>
                    <a:pt x="24" y="34"/>
                  </a:cubicBezTo>
                  <a:cubicBezTo>
                    <a:pt x="23" y="23"/>
                    <a:pt x="21" y="11"/>
                    <a:pt x="20" y="0"/>
                  </a:cubicBezTo>
                  <a:cubicBezTo>
                    <a:pt x="20" y="0"/>
                    <a:pt x="20" y="0"/>
                    <a:pt x="20" y="0"/>
                  </a:cubicBezTo>
                  <a:cubicBezTo>
                    <a:pt x="20" y="0"/>
                    <a:pt x="19" y="0"/>
                    <a:pt x="18"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9" name="Freeform 168"/>
            <p:cNvSpPr>
              <a:spLocks/>
            </p:cNvSpPr>
            <p:nvPr/>
          </p:nvSpPr>
          <p:spPr bwMode="auto">
            <a:xfrm>
              <a:off x="3257700" y="2692748"/>
              <a:ext cx="25400" cy="144463"/>
            </a:xfrm>
            <a:custGeom>
              <a:avLst/>
              <a:gdLst>
                <a:gd name="T0" fmla="*/ 0 w 6"/>
                <a:gd name="T1" fmla="*/ 0 h 34"/>
                <a:gd name="T2" fmla="*/ 4 w 6"/>
                <a:gd name="T3" fmla="*/ 34 h 34"/>
                <a:gd name="T4" fmla="*/ 6 w 6"/>
                <a:gd name="T5" fmla="*/ 33 h 34"/>
                <a:gd name="T6" fmla="*/ 3 w 6"/>
                <a:gd name="T7" fmla="*/ 1 h 34"/>
                <a:gd name="T8" fmla="*/ 0 w 6"/>
                <a:gd name="T9" fmla="*/ 0 h 34"/>
              </a:gdLst>
              <a:ahLst/>
              <a:cxnLst>
                <a:cxn ang="0">
                  <a:pos x="T0" y="T1"/>
                </a:cxn>
                <a:cxn ang="0">
                  <a:pos x="T2" y="T3"/>
                </a:cxn>
                <a:cxn ang="0">
                  <a:pos x="T4" y="T5"/>
                </a:cxn>
                <a:cxn ang="0">
                  <a:pos x="T6" y="T7"/>
                </a:cxn>
                <a:cxn ang="0">
                  <a:pos x="T8" y="T9"/>
                </a:cxn>
              </a:cxnLst>
              <a:rect l="0" t="0" r="r" b="b"/>
              <a:pathLst>
                <a:path w="6" h="34">
                  <a:moveTo>
                    <a:pt x="0" y="0"/>
                  </a:moveTo>
                  <a:cubicBezTo>
                    <a:pt x="1" y="11"/>
                    <a:pt x="3" y="23"/>
                    <a:pt x="4" y="34"/>
                  </a:cubicBezTo>
                  <a:cubicBezTo>
                    <a:pt x="4" y="34"/>
                    <a:pt x="5" y="33"/>
                    <a:pt x="6" y="33"/>
                  </a:cubicBezTo>
                  <a:cubicBezTo>
                    <a:pt x="3" y="1"/>
                    <a:pt x="3" y="1"/>
                    <a:pt x="3" y="1"/>
                  </a:cubicBezTo>
                  <a:cubicBezTo>
                    <a:pt x="2" y="1"/>
                    <a:pt x="1" y="0"/>
                    <a:pt x="0" y="0"/>
                  </a:cubicBezTo>
                </a:path>
              </a:pathLst>
            </a:custGeom>
            <a:solidFill>
              <a:srgbClr val="3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0" name="Freeform 169"/>
            <p:cNvSpPr>
              <a:spLocks/>
            </p:cNvSpPr>
            <p:nvPr/>
          </p:nvSpPr>
          <p:spPr bwMode="auto">
            <a:xfrm>
              <a:off x="3133875" y="2926110"/>
              <a:ext cx="25400" cy="109538"/>
            </a:xfrm>
            <a:custGeom>
              <a:avLst/>
              <a:gdLst>
                <a:gd name="T0" fmla="*/ 0 w 6"/>
                <a:gd name="T1" fmla="*/ 0 h 26"/>
                <a:gd name="T2" fmla="*/ 0 w 6"/>
                <a:gd name="T3" fmla="*/ 26 h 26"/>
                <a:gd name="T4" fmla="*/ 5 w 6"/>
                <a:gd name="T5" fmla="*/ 15 h 26"/>
                <a:gd name="T6" fmla="*/ 0 w 6"/>
                <a:gd name="T7" fmla="*/ 0 h 26"/>
              </a:gdLst>
              <a:ahLst/>
              <a:cxnLst>
                <a:cxn ang="0">
                  <a:pos x="T0" y="T1"/>
                </a:cxn>
                <a:cxn ang="0">
                  <a:pos x="T2" y="T3"/>
                </a:cxn>
                <a:cxn ang="0">
                  <a:pos x="T4" y="T5"/>
                </a:cxn>
                <a:cxn ang="0">
                  <a:pos x="T6" y="T7"/>
                </a:cxn>
              </a:cxnLst>
              <a:rect l="0" t="0" r="r" b="b"/>
              <a:pathLst>
                <a:path w="6" h="26">
                  <a:moveTo>
                    <a:pt x="0" y="0"/>
                  </a:moveTo>
                  <a:cubicBezTo>
                    <a:pt x="0" y="26"/>
                    <a:pt x="0" y="26"/>
                    <a:pt x="0" y="26"/>
                  </a:cubicBezTo>
                  <a:cubicBezTo>
                    <a:pt x="3" y="23"/>
                    <a:pt x="5" y="19"/>
                    <a:pt x="5" y="15"/>
                  </a:cubicBezTo>
                  <a:cubicBezTo>
                    <a:pt x="6" y="9"/>
                    <a:pt x="4" y="3"/>
                    <a:pt x="0"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1" name="Freeform 170"/>
            <p:cNvSpPr>
              <a:spLocks/>
            </p:cNvSpPr>
            <p:nvPr/>
          </p:nvSpPr>
          <p:spPr bwMode="auto">
            <a:xfrm>
              <a:off x="3065612" y="2903885"/>
              <a:ext cx="68262" cy="149225"/>
            </a:xfrm>
            <a:custGeom>
              <a:avLst/>
              <a:gdLst>
                <a:gd name="T0" fmla="*/ 5 w 16"/>
                <a:gd name="T1" fmla="*/ 0 h 35"/>
                <a:gd name="T2" fmla="*/ 0 w 16"/>
                <a:gd name="T3" fmla="*/ 1 h 35"/>
                <a:gd name="T4" fmla="*/ 0 w 16"/>
                <a:gd name="T5" fmla="*/ 34 h 35"/>
                <a:gd name="T6" fmla="*/ 3 w 16"/>
                <a:gd name="T7" fmla="*/ 35 h 35"/>
                <a:gd name="T8" fmla="*/ 5 w 16"/>
                <a:gd name="T9" fmla="*/ 35 h 35"/>
                <a:gd name="T10" fmla="*/ 16 w 16"/>
                <a:gd name="T11" fmla="*/ 31 h 35"/>
                <a:gd name="T12" fmla="*/ 16 w 16"/>
                <a:gd name="T13" fmla="*/ 5 h 35"/>
                <a:gd name="T14" fmla="*/ 7 w 16"/>
                <a:gd name="T15" fmla="*/ 0 h 35"/>
                <a:gd name="T16" fmla="*/ 5 w 16"/>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35">
                  <a:moveTo>
                    <a:pt x="5" y="0"/>
                  </a:moveTo>
                  <a:cubicBezTo>
                    <a:pt x="3" y="0"/>
                    <a:pt x="1" y="1"/>
                    <a:pt x="0" y="1"/>
                  </a:cubicBezTo>
                  <a:cubicBezTo>
                    <a:pt x="0" y="12"/>
                    <a:pt x="0" y="23"/>
                    <a:pt x="0" y="34"/>
                  </a:cubicBezTo>
                  <a:cubicBezTo>
                    <a:pt x="1" y="35"/>
                    <a:pt x="2" y="35"/>
                    <a:pt x="3" y="35"/>
                  </a:cubicBezTo>
                  <a:cubicBezTo>
                    <a:pt x="3" y="35"/>
                    <a:pt x="4" y="35"/>
                    <a:pt x="5" y="35"/>
                  </a:cubicBezTo>
                  <a:cubicBezTo>
                    <a:pt x="9" y="35"/>
                    <a:pt x="13" y="34"/>
                    <a:pt x="16" y="31"/>
                  </a:cubicBezTo>
                  <a:cubicBezTo>
                    <a:pt x="16" y="5"/>
                    <a:pt x="16" y="5"/>
                    <a:pt x="16" y="5"/>
                  </a:cubicBezTo>
                  <a:cubicBezTo>
                    <a:pt x="13" y="2"/>
                    <a:pt x="10" y="1"/>
                    <a:pt x="7" y="0"/>
                  </a:cubicBezTo>
                  <a:cubicBezTo>
                    <a:pt x="6" y="0"/>
                    <a:pt x="5" y="0"/>
                    <a:pt x="5" y="0"/>
                  </a:cubicBezTo>
                </a:path>
              </a:pathLst>
            </a:custGeom>
            <a:solidFill>
              <a:srgbClr val="ED8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2" name="Freeform 171"/>
            <p:cNvSpPr>
              <a:spLocks/>
            </p:cNvSpPr>
            <p:nvPr/>
          </p:nvSpPr>
          <p:spPr bwMode="auto">
            <a:xfrm>
              <a:off x="3052912" y="2908648"/>
              <a:ext cx="12700" cy="139700"/>
            </a:xfrm>
            <a:custGeom>
              <a:avLst/>
              <a:gdLst>
                <a:gd name="T0" fmla="*/ 3 w 3"/>
                <a:gd name="T1" fmla="*/ 0 h 33"/>
                <a:gd name="T2" fmla="*/ 0 w 3"/>
                <a:gd name="T3" fmla="*/ 1 h 33"/>
                <a:gd name="T4" fmla="*/ 0 w 3"/>
                <a:gd name="T5" fmla="*/ 32 h 33"/>
                <a:gd name="T6" fmla="*/ 3 w 3"/>
                <a:gd name="T7" fmla="*/ 33 h 33"/>
                <a:gd name="T8" fmla="*/ 3 w 3"/>
                <a:gd name="T9" fmla="*/ 0 h 33"/>
              </a:gdLst>
              <a:ahLst/>
              <a:cxnLst>
                <a:cxn ang="0">
                  <a:pos x="T0" y="T1"/>
                </a:cxn>
                <a:cxn ang="0">
                  <a:pos x="T2" y="T3"/>
                </a:cxn>
                <a:cxn ang="0">
                  <a:pos x="T4" y="T5"/>
                </a:cxn>
                <a:cxn ang="0">
                  <a:pos x="T6" y="T7"/>
                </a:cxn>
                <a:cxn ang="0">
                  <a:pos x="T8" y="T9"/>
                </a:cxn>
              </a:cxnLst>
              <a:rect l="0" t="0" r="r" b="b"/>
              <a:pathLst>
                <a:path w="3" h="33">
                  <a:moveTo>
                    <a:pt x="3" y="0"/>
                  </a:moveTo>
                  <a:cubicBezTo>
                    <a:pt x="2" y="0"/>
                    <a:pt x="1" y="1"/>
                    <a:pt x="0" y="1"/>
                  </a:cubicBezTo>
                  <a:cubicBezTo>
                    <a:pt x="0" y="32"/>
                    <a:pt x="0" y="32"/>
                    <a:pt x="0" y="32"/>
                  </a:cubicBezTo>
                  <a:cubicBezTo>
                    <a:pt x="1" y="33"/>
                    <a:pt x="2" y="33"/>
                    <a:pt x="3" y="33"/>
                  </a:cubicBezTo>
                  <a:cubicBezTo>
                    <a:pt x="3" y="22"/>
                    <a:pt x="3" y="11"/>
                    <a:pt x="3" y="0"/>
                  </a:cubicBezTo>
                </a:path>
              </a:pathLst>
            </a:custGeom>
            <a:solidFill>
              <a:srgbClr val="3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3" name="Freeform 172"/>
            <p:cNvSpPr>
              <a:spLocks noEditPoints="1"/>
            </p:cNvSpPr>
            <p:nvPr/>
          </p:nvSpPr>
          <p:spPr bwMode="auto">
            <a:xfrm>
              <a:off x="3078312" y="3473798"/>
              <a:ext cx="149225" cy="88900"/>
            </a:xfrm>
            <a:custGeom>
              <a:avLst/>
              <a:gdLst>
                <a:gd name="T0" fmla="*/ 5 w 35"/>
                <a:gd name="T1" fmla="*/ 3 h 21"/>
                <a:gd name="T2" fmla="*/ 0 w 35"/>
                <a:gd name="T3" fmla="*/ 3 h 21"/>
                <a:gd name="T4" fmla="*/ 2 w 35"/>
                <a:gd name="T5" fmla="*/ 5 h 21"/>
                <a:gd name="T6" fmla="*/ 5 w 35"/>
                <a:gd name="T7" fmla="*/ 3 h 21"/>
                <a:gd name="T8" fmla="*/ 5 w 35"/>
                <a:gd name="T9" fmla="*/ 3 h 21"/>
                <a:gd name="T10" fmla="*/ 28 w 35"/>
                <a:gd name="T11" fmla="*/ 0 h 21"/>
                <a:gd name="T12" fmla="*/ 26 w 35"/>
                <a:gd name="T13" fmla="*/ 0 h 21"/>
                <a:gd name="T14" fmla="*/ 26 w 35"/>
                <a:gd name="T15" fmla="*/ 0 h 21"/>
                <a:gd name="T16" fmla="*/ 28 w 35"/>
                <a:gd name="T17" fmla="*/ 4 h 21"/>
                <a:gd name="T18" fmla="*/ 23 w 35"/>
                <a:gd name="T19" fmla="*/ 15 h 21"/>
                <a:gd name="T20" fmla="*/ 35 w 35"/>
                <a:gd name="T21" fmla="*/ 21 h 21"/>
                <a:gd name="T22" fmla="*/ 35 w 35"/>
                <a:gd name="T23" fmla="*/ 20 h 21"/>
                <a:gd name="T24" fmla="*/ 31 w 35"/>
                <a:gd name="T25" fmla="*/ 2 h 21"/>
                <a:gd name="T26" fmla="*/ 31 w 35"/>
                <a:gd name="T27" fmla="*/ 0 h 21"/>
                <a:gd name="T28" fmla="*/ 28 w 35"/>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21">
                  <a:moveTo>
                    <a:pt x="5" y="3"/>
                  </a:moveTo>
                  <a:cubicBezTo>
                    <a:pt x="4" y="3"/>
                    <a:pt x="2" y="3"/>
                    <a:pt x="0" y="3"/>
                  </a:cubicBezTo>
                  <a:cubicBezTo>
                    <a:pt x="1" y="4"/>
                    <a:pt x="2" y="4"/>
                    <a:pt x="2" y="5"/>
                  </a:cubicBezTo>
                  <a:cubicBezTo>
                    <a:pt x="3" y="4"/>
                    <a:pt x="4" y="4"/>
                    <a:pt x="5" y="3"/>
                  </a:cubicBezTo>
                  <a:cubicBezTo>
                    <a:pt x="5" y="3"/>
                    <a:pt x="5" y="3"/>
                    <a:pt x="5" y="3"/>
                  </a:cubicBezTo>
                  <a:moveTo>
                    <a:pt x="28" y="0"/>
                  </a:moveTo>
                  <a:cubicBezTo>
                    <a:pt x="27" y="0"/>
                    <a:pt x="27" y="0"/>
                    <a:pt x="26" y="0"/>
                  </a:cubicBezTo>
                  <a:cubicBezTo>
                    <a:pt x="26" y="0"/>
                    <a:pt x="26" y="0"/>
                    <a:pt x="26" y="0"/>
                  </a:cubicBezTo>
                  <a:cubicBezTo>
                    <a:pt x="28" y="1"/>
                    <a:pt x="29" y="2"/>
                    <a:pt x="28" y="4"/>
                  </a:cubicBezTo>
                  <a:cubicBezTo>
                    <a:pt x="27" y="8"/>
                    <a:pt x="25" y="12"/>
                    <a:pt x="23" y="15"/>
                  </a:cubicBezTo>
                  <a:cubicBezTo>
                    <a:pt x="27" y="17"/>
                    <a:pt x="31" y="19"/>
                    <a:pt x="35" y="21"/>
                  </a:cubicBezTo>
                  <a:cubicBezTo>
                    <a:pt x="35" y="21"/>
                    <a:pt x="35" y="21"/>
                    <a:pt x="35" y="20"/>
                  </a:cubicBezTo>
                  <a:cubicBezTo>
                    <a:pt x="33" y="17"/>
                    <a:pt x="31" y="9"/>
                    <a:pt x="31" y="2"/>
                  </a:cubicBezTo>
                  <a:cubicBezTo>
                    <a:pt x="31" y="2"/>
                    <a:pt x="31" y="1"/>
                    <a:pt x="31" y="0"/>
                  </a:cubicBezTo>
                  <a:cubicBezTo>
                    <a:pt x="30" y="0"/>
                    <a:pt x="29" y="0"/>
                    <a:pt x="28"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4" name="Freeform 173"/>
            <p:cNvSpPr>
              <a:spLocks/>
            </p:cNvSpPr>
            <p:nvPr/>
          </p:nvSpPr>
          <p:spPr bwMode="auto">
            <a:xfrm>
              <a:off x="3414862" y="3537298"/>
              <a:ext cx="33337" cy="50800"/>
            </a:xfrm>
            <a:custGeom>
              <a:avLst/>
              <a:gdLst>
                <a:gd name="T0" fmla="*/ 0 w 8"/>
                <a:gd name="T1" fmla="*/ 0 h 12"/>
                <a:gd name="T2" fmla="*/ 6 w 8"/>
                <a:gd name="T3" fmla="*/ 12 h 12"/>
                <a:gd name="T4" fmla="*/ 8 w 8"/>
                <a:gd name="T5" fmla="*/ 12 h 12"/>
                <a:gd name="T6" fmla="*/ 2 w 8"/>
                <a:gd name="T7" fmla="*/ 0 h 12"/>
                <a:gd name="T8" fmla="*/ 2 w 8"/>
                <a:gd name="T9" fmla="*/ 0 h 12"/>
                <a:gd name="T10" fmla="*/ 0 w 8"/>
                <a:gd name="T11" fmla="*/ 0 h 12"/>
              </a:gdLst>
              <a:ahLst/>
              <a:cxnLst>
                <a:cxn ang="0">
                  <a:pos x="T0" y="T1"/>
                </a:cxn>
                <a:cxn ang="0">
                  <a:pos x="T2" y="T3"/>
                </a:cxn>
                <a:cxn ang="0">
                  <a:pos x="T4" y="T5"/>
                </a:cxn>
                <a:cxn ang="0">
                  <a:pos x="T6" y="T7"/>
                </a:cxn>
                <a:cxn ang="0">
                  <a:pos x="T8" y="T9"/>
                </a:cxn>
                <a:cxn ang="0">
                  <a:pos x="T10" y="T11"/>
                </a:cxn>
              </a:cxnLst>
              <a:rect l="0" t="0" r="r" b="b"/>
              <a:pathLst>
                <a:path w="8" h="12">
                  <a:moveTo>
                    <a:pt x="0" y="0"/>
                  </a:moveTo>
                  <a:cubicBezTo>
                    <a:pt x="2" y="4"/>
                    <a:pt x="4" y="8"/>
                    <a:pt x="6" y="12"/>
                  </a:cubicBezTo>
                  <a:cubicBezTo>
                    <a:pt x="7" y="12"/>
                    <a:pt x="7" y="12"/>
                    <a:pt x="8" y="12"/>
                  </a:cubicBezTo>
                  <a:cubicBezTo>
                    <a:pt x="6" y="12"/>
                    <a:pt x="4" y="7"/>
                    <a:pt x="2" y="0"/>
                  </a:cubicBezTo>
                  <a:cubicBezTo>
                    <a:pt x="2" y="0"/>
                    <a:pt x="2" y="0"/>
                    <a:pt x="2" y="0"/>
                  </a:cubicBezTo>
                  <a:cubicBezTo>
                    <a:pt x="2" y="0"/>
                    <a:pt x="1" y="0"/>
                    <a:pt x="0"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5" name="Freeform 174"/>
            <p:cNvSpPr>
              <a:spLocks/>
            </p:cNvSpPr>
            <p:nvPr/>
          </p:nvSpPr>
          <p:spPr bwMode="auto">
            <a:xfrm>
              <a:off x="3270400" y="3486498"/>
              <a:ext cx="96837" cy="80963"/>
            </a:xfrm>
            <a:custGeom>
              <a:avLst/>
              <a:gdLst>
                <a:gd name="T0" fmla="*/ 0 w 23"/>
                <a:gd name="T1" fmla="*/ 0 h 19"/>
                <a:gd name="T2" fmla="*/ 9 w 23"/>
                <a:gd name="T3" fmla="*/ 11 h 19"/>
                <a:gd name="T4" fmla="*/ 23 w 23"/>
                <a:gd name="T5" fmla="*/ 19 h 19"/>
                <a:gd name="T6" fmla="*/ 21 w 23"/>
                <a:gd name="T7" fmla="*/ 7 h 19"/>
                <a:gd name="T8" fmla="*/ 14 w 23"/>
                <a:gd name="T9" fmla="*/ 4 h 19"/>
                <a:gd name="T10" fmla="*/ 0 w 23"/>
                <a:gd name="T11" fmla="*/ 0 h 19"/>
              </a:gdLst>
              <a:ahLst/>
              <a:cxnLst>
                <a:cxn ang="0">
                  <a:pos x="T0" y="T1"/>
                </a:cxn>
                <a:cxn ang="0">
                  <a:pos x="T2" y="T3"/>
                </a:cxn>
                <a:cxn ang="0">
                  <a:pos x="T4" y="T5"/>
                </a:cxn>
                <a:cxn ang="0">
                  <a:pos x="T6" y="T7"/>
                </a:cxn>
                <a:cxn ang="0">
                  <a:pos x="T8" y="T9"/>
                </a:cxn>
                <a:cxn ang="0">
                  <a:pos x="T10" y="T11"/>
                </a:cxn>
              </a:cxnLst>
              <a:rect l="0" t="0" r="r" b="b"/>
              <a:pathLst>
                <a:path w="23" h="19">
                  <a:moveTo>
                    <a:pt x="0" y="0"/>
                  </a:moveTo>
                  <a:cubicBezTo>
                    <a:pt x="4" y="4"/>
                    <a:pt x="8" y="9"/>
                    <a:pt x="9" y="11"/>
                  </a:cubicBezTo>
                  <a:cubicBezTo>
                    <a:pt x="13" y="14"/>
                    <a:pt x="18" y="17"/>
                    <a:pt x="23" y="19"/>
                  </a:cubicBezTo>
                  <a:cubicBezTo>
                    <a:pt x="22" y="15"/>
                    <a:pt x="22" y="11"/>
                    <a:pt x="21" y="7"/>
                  </a:cubicBezTo>
                  <a:cubicBezTo>
                    <a:pt x="19" y="6"/>
                    <a:pt x="16" y="5"/>
                    <a:pt x="14" y="4"/>
                  </a:cubicBezTo>
                  <a:cubicBezTo>
                    <a:pt x="9" y="3"/>
                    <a:pt x="5" y="1"/>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6" name="Freeform 175"/>
            <p:cNvSpPr>
              <a:spLocks/>
            </p:cNvSpPr>
            <p:nvPr/>
          </p:nvSpPr>
          <p:spPr bwMode="auto">
            <a:xfrm>
              <a:off x="3359300" y="3516660"/>
              <a:ext cx="50800" cy="66675"/>
            </a:xfrm>
            <a:custGeom>
              <a:avLst/>
              <a:gdLst>
                <a:gd name="T0" fmla="*/ 0 w 12"/>
                <a:gd name="T1" fmla="*/ 0 h 16"/>
                <a:gd name="T2" fmla="*/ 2 w 12"/>
                <a:gd name="T3" fmla="*/ 12 h 16"/>
                <a:gd name="T4" fmla="*/ 12 w 12"/>
                <a:gd name="T5" fmla="*/ 16 h 16"/>
                <a:gd name="T6" fmla="*/ 6 w 12"/>
                <a:gd name="T7" fmla="*/ 2 h 16"/>
                <a:gd name="T8" fmla="*/ 0 w 12"/>
                <a:gd name="T9" fmla="*/ 0 h 16"/>
              </a:gdLst>
              <a:ahLst/>
              <a:cxnLst>
                <a:cxn ang="0">
                  <a:pos x="T0" y="T1"/>
                </a:cxn>
                <a:cxn ang="0">
                  <a:pos x="T2" y="T3"/>
                </a:cxn>
                <a:cxn ang="0">
                  <a:pos x="T4" y="T5"/>
                </a:cxn>
                <a:cxn ang="0">
                  <a:pos x="T6" y="T7"/>
                </a:cxn>
                <a:cxn ang="0">
                  <a:pos x="T8" y="T9"/>
                </a:cxn>
              </a:cxnLst>
              <a:rect l="0" t="0" r="r" b="b"/>
              <a:pathLst>
                <a:path w="12" h="16">
                  <a:moveTo>
                    <a:pt x="0" y="0"/>
                  </a:moveTo>
                  <a:cubicBezTo>
                    <a:pt x="1" y="4"/>
                    <a:pt x="1" y="8"/>
                    <a:pt x="2" y="12"/>
                  </a:cubicBezTo>
                  <a:cubicBezTo>
                    <a:pt x="5" y="14"/>
                    <a:pt x="9" y="15"/>
                    <a:pt x="12" y="16"/>
                  </a:cubicBezTo>
                  <a:cubicBezTo>
                    <a:pt x="10" y="11"/>
                    <a:pt x="8" y="6"/>
                    <a:pt x="6" y="2"/>
                  </a:cubicBezTo>
                  <a:cubicBezTo>
                    <a:pt x="4" y="1"/>
                    <a:pt x="2" y="1"/>
                    <a:pt x="0" y="0"/>
                  </a:cubicBezTo>
                </a:path>
              </a:pathLst>
            </a:custGeom>
            <a:solidFill>
              <a:srgbClr val="FFAF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7" name="Freeform 176"/>
            <p:cNvSpPr>
              <a:spLocks/>
            </p:cNvSpPr>
            <p:nvPr/>
          </p:nvSpPr>
          <p:spPr bwMode="auto">
            <a:xfrm>
              <a:off x="3384700" y="3524598"/>
              <a:ext cx="55562" cy="63500"/>
            </a:xfrm>
            <a:custGeom>
              <a:avLst/>
              <a:gdLst>
                <a:gd name="T0" fmla="*/ 0 w 13"/>
                <a:gd name="T1" fmla="*/ 0 h 15"/>
                <a:gd name="T2" fmla="*/ 6 w 13"/>
                <a:gd name="T3" fmla="*/ 14 h 15"/>
                <a:gd name="T4" fmla="*/ 13 w 13"/>
                <a:gd name="T5" fmla="*/ 15 h 15"/>
                <a:gd name="T6" fmla="*/ 7 w 13"/>
                <a:gd name="T7" fmla="*/ 3 h 15"/>
                <a:gd name="T8" fmla="*/ 0 w 13"/>
                <a:gd name="T9" fmla="*/ 0 h 15"/>
              </a:gdLst>
              <a:ahLst/>
              <a:cxnLst>
                <a:cxn ang="0">
                  <a:pos x="T0" y="T1"/>
                </a:cxn>
                <a:cxn ang="0">
                  <a:pos x="T2" y="T3"/>
                </a:cxn>
                <a:cxn ang="0">
                  <a:pos x="T4" y="T5"/>
                </a:cxn>
                <a:cxn ang="0">
                  <a:pos x="T6" y="T7"/>
                </a:cxn>
                <a:cxn ang="0">
                  <a:pos x="T8" y="T9"/>
                </a:cxn>
              </a:cxnLst>
              <a:rect l="0" t="0" r="r" b="b"/>
              <a:pathLst>
                <a:path w="13" h="15">
                  <a:moveTo>
                    <a:pt x="0" y="0"/>
                  </a:moveTo>
                  <a:cubicBezTo>
                    <a:pt x="2" y="4"/>
                    <a:pt x="4" y="9"/>
                    <a:pt x="6" y="14"/>
                  </a:cubicBezTo>
                  <a:cubicBezTo>
                    <a:pt x="8" y="14"/>
                    <a:pt x="10" y="15"/>
                    <a:pt x="13" y="15"/>
                  </a:cubicBezTo>
                  <a:cubicBezTo>
                    <a:pt x="11" y="11"/>
                    <a:pt x="9" y="7"/>
                    <a:pt x="7" y="3"/>
                  </a:cubicBezTo>
                  <a:cubicBezTo>
                    <a:pt x="5" y="2"/>
                    <a:pt x="2"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8" name="Freeform 177"/>
            <p:cNvSpPr>
              <a:spLocks/>
            </p:cNvSpPr>
            <p:nvPr/>
          </p:nvSpPr>
          <p:spPr bwMode="auto">
            <a:xfrm>
              <a:off x="3138637" y="3269010"/>
              <a:ext cx="134937" cy="144463"/>
            </a:xfrm>
            <a:custGeom>
              <a:avLst/>
              <a:gdLst>
                <a:gd name="T0" fmla="*/ 15 w 32"/>
                <a:gd name="T1" fmla="*/ 0 h 34"/>
                <a:gd name="T2" fmla="*/ 0 w 32"/>
                <a:gd name="T3" fmla="*/ 10 h 34"/>
                <a:gd name="T4" fmla="*/ 0 w 32"/>
                <a:gd name="T5" fmla="*/ 24 h 34"/>
                <a:gd name="T6" fmla="*/ 14 w 32"/>
                <a:gd name="T7" fmla="*/ 34 h 34"/>
                <a:gd name="T8" fmla="*/ 16 w 32"/>
                <a:gd name="T9" fmla="*/ 34 h 34"/>
                <a:gd name="T10" fmla="*/ 22 w 32"/>
                <a:gd name="T11" fmla="*/ 33 h 34"/>
                <a:gd name="T12" fmla="*/ 32 w 32"/>
                <a:gd name="T13" fmla="*/ 17 h 34"/>
                <a:gd name="T14" fmla="*/ 18 w 32"/>
                <a:gd name="T15" fmla="*/ 0 h 34"/>
                <a:gd name="T16" fmla="*/ 15 w 32"/>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4">
                  <a:moveTo>
                    <a:pt x="15" y="0"/>
                  </a:moveTo>
                  <a:cubicBezTo>
                    <a:pt x="9" y="0"/>
                    <a:pt x="2" y="4"/>
                    <a:pt x="0" y="10"/>
                  </a:cubicBezTo>
                  <a:cubicBezTo>
                    <a:pt x="0" y="24"/>
                    <a:pt x="0" y="24"/>
                    <a:pt x="0" y="24"/>
                  </a:cubicBezTo>
                  <a:cubicBezTo>
                    <a:pt x="2" y="29"/>
                    <a:pt x="7" y="34"/>
                    <a:pt x="14" y="34"/>
                  </a:cubicBezTo>
                  <a:cubicBezTo>
                    <a:pt x="14" y="34"/>
                    <a:pt x="15" y="34"/>
                    <a:pt x="16" y="34"/>
                  </a:cubicBezTo>
                  <a:cubicBezTo>
                    <a:pt x="18" y="34"/>
                    <a:pt x="20" y="34"/>
                    <a:pt x="22" y="33"/>
                  </a:cubicBezTo>
                  <a:cubicBezTo>
                    <a:pt x="26" y="28"/>
                    <a:pt x="30" y="23"/>
                    <a:pt x="32" y="17"/>
                  </a:cubicBezTo>
                  <a:cubicBezTo>
                    <a:pt x="32" y="8"/>
                    <a:pt x="26" y="1"/>
                    <a:pt x="18" y="0"/>
                  </a:cubicBezTo>
                  <a:cubicBezTo>
                    <a:pt x="17" y="0"/>
                    <a:pt x="16" y="0"/>
                    <a:pt x="15"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9" name="Freeform 178"/>
            <p:cNvSpPr>
              <a:spLocks/>
            </p:cNvSpPr>
            <p:nvPr/>
          </p:nvSpPr>
          <p:spPr bwMode="auto">
            <a:xfrm>
              <a:off x="3129112" y="3311873"/>
              <a:ext cx="9525" cy="60325"/>
            </a:xfrm>
            <a:custGeom>
              <a:avLst/>
              <a:gdLst>
                <a:gd name="T0" fmla="*/ 2 w 2"/>
                <a:gd name="T1" fmla="*/ 0 h 14"/>
                <a:gd name="T2" fmla="*/ 1 w 2"/>
                <a:gd name="T3" fmla="*/ 5 h 14"/>
                <a:gd name="T4" fmla="*/ 2 w 2"/>
                <a:gd name="T5" fmla="*/ 14 h 14"/>
                <a:gd name="T6" fmla="*/ 2 w 2"/>
                <a:gd name="T7" fmla="*/ 0 h 14"/>
              </a:gdLst>
              <a:ahLst/>
              <a:cxnLst>
                <a:cxn ang="0">
                  <a:pos x="T0" y="T1"/>
                </a:cxn>
                <a:cxn ang="0">
                  <a:pos x="T2" y="T3"/>
                </a:cxn>
                <a:cxn ang="0">
                  <a:pos x="T4" y="T5"/>
                </a:cxn>
                <a:cxn ang="0">
                  <a:pos x="T6" y="T7"/>
                </a:cxn>
              </a:cxnLst>
              <a:rect l="0" t="0" r="r" b="b"/>
              <a:pathLst>
                <a:path w="2" h="14">
                  <a:moveTo>
                    <a:pt x="2" y="0"/>
                  </a:moveTo>
                  <a:cubicBezTo>
                    <a:pt x="1" y="2"/>
                    <a:pt x="1" y="3"/>
                    <a:pt x="1" y="5"/>
                  </a:cubicBezTo>
                  <a:cubicBezTo>
                    <a:pt x="0" y="8"/>
                    <a:pt x="1" y="11"/>
                    <a:pt x="2" y="14"/>
                  </a:cubicBezTo>
                  <a:cubicBezTo>
                    <a:pt x="2" y="0"/>
                    <a:pt x="2" y="0"/>
                    <a:pt x="2" y="0"/>
                  </a:cubicBezTo>
                </a:path>
              </a:pathLst>
            </a:custGeom>
            <a:solidFill>
              <a:srgbClr val="ED8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0" name="Freeform 179"/>
            <p:cNvSpPr>
              <a:spLocks/>
            </p:cNvSpPr>
            <p:nvPr/>
          </p:nvSpPr>
          <p:spPr bwMode="auto">
            <a:xfrm>
              <a:off x="2916387" y="3240435"/>
              <a:ext cx="268287" cy="292100"/>
            </a:xfrm>
            <a:custGeom>
              <a:avLst/>
              <a:gdLst>
                <a:gd name="T0" fmla="*/ 32 w 63"/>
                <a:gd name="T1" fmla="*/ 0 h 69"/>
                <a:gd name="T2" fmla="*/ 44 w 63"/>
                <a:gd name="T3" fmla="*/ 35 h 69"/>
                <a:gd name="T4" fmla="*/ 63 w 63"/>
                <a:gd name="T5" fmla="*/ 53 h 69"/>
                <a:gd name="T6" fmla="*/ 4 w 63"/>
                <a:gd name="T7" fmla="*/ 69 h 69"/>
                <a:gd name="T8" fmla="*/ 32 w 63"/>
                <a:gd name="T9" fmla="*/ 0 h 69"/>
              </a:gdLst>
              <a:ahLst/>
              <a:cxnLst>
                <a:cxn ang="0">
                  <a:pos x="T0" y="T1"/>
                </a:cxn>
                <a:cxn ang="0">
                  <a:pos x="T2" y="T3"/>
                </a:cxn>
                <a:cxn ang="0">
                  <a:pos x="T4" y="T5"/>
                </a:cxn>
                <a:cxn ang="0">
                  <a:pos x="T6" y="T7"/>
                </a:cxn>
                <a:cxn ang="0">
                  <a:pos x="T8" y="T9"/>
                </a:cxn>
              </a:cxnLst>
              <a:rect l="0" t="0" r="r" b="b"/>
              <a:pathLst>
                <a:path w="63" h="69">
                  <a:moveTo>
                    <a:pt x="32" y="0"/>
                  </a:moveTo>
                  <a:cubicBezTo>
                    <a:pt x="32" y="0"/>
                    <a:pt x="31" y="24"/>
                    <a:pt x="44" y="35"/>
                  </a:cubicBezTo>
                  <a:cubicBezTo>
                    <a:pt x="58" y="45"/>
                    <a:pt x="63" y="53"/>
                    <a:pt x="63" y="53"/>
                  </a:cubicBezTo>
                  <a:cubicBezTo>
                    <a:pt x="63" y="53"/>
                    <a:pt x="20" y="56"/>
                    <a:pt x="4" y="69"/>
                  </a:cubicBezTo>
                  <a:cubicBezTo>
                    <a:pt x="4" y="69"/>
                    <a:pt x="0" y="55"/>
                    <a:pt x="32" y="0"/>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1" name="Freeform 180"/>
            <p:cNvSpPr>
              <a:spLocks/>
            </p:cNvSpPr>
            <p:nvPr/>
          </p:nvSpPr>
          <p:spPr bwMode="auto">
            <a:xfrm>
              <a:off x="3002112" y="3430935"/>
              <a:ext cx="157162" cy="38100"/>
            </a:xfrm>
            <a:custGeom>
              <a:avLst/>
              <a:gdLst>
                <a:gd name="T0" fmla="*/ 32 w 37"/>
                <a:gd name="T1" fmla="*/ 0 h 9"/>
                <a:gd name="T2" fmla="*/ 0 w 37"/>
                <a:gd name="T3" fmla="*/ 4 h 9"/>
                <a:gd name="T4" fmla="*/ 10 w 37"/>
                <a:gd name="T5" fmla="*/ 9 h 9"/>
                <a:gd name="T6" fmla="*/ 37 w 37"/>
                <a:gd name="T7" fmla="*/ 5 h 9"/>
                <a:gd name="T8" fmla="*/ 32 w 37"/>
                <a:gd name="T9" fmla="*/ 0 h 9"/>
              </a:gdLst>
              <a:ahLst/>
              <a:cxnLst>
                <a:cxn ang="0">
                  <a:pos x="T0" y="T1"/>
                </a:cxn>
                <a:cxn ang="0">
                  <a:pos x="T2" y="T3"/>
                </a:cxn>
                <a:cxn ang="0">
                  <a:pos x="T4" y="T5"/>
                </a:cxn>
                <a:cxn ang="0">
                  <a:pos x="T6" y="T7"/>
                </a:cxn>
                <a:cxn ang="0">
                  <a:pos x="T8" y="T9"/>
                </a:cxn>
              </a:cxnLst>
              <a:rect l="0" t="0" r="r" b="b"/>
              <a:pathLst>
                <a:path w="37" h="9">
                  <a:moveTo>
                    <a:pt x="32" y="0"/>
                  </a:moveTo>
                  <a:cubicBezTo>
                    <a:pt x="21" y="0"/>
                    <a:pt x="10" y="1"/>
                    <a:pt x="0" y="4"/>
                  </a:cubicBezTo>
                  <a:cubicBezTo>
                    <a:pt x="4" y="6"/>
                    <a:pt x="7" y="7"/>
                    <a:pt x="10" y="9"/>
                  </a:cubicBezTo>
                  <a:cubicBezTo>
                    <a:pt x="19" y="7"/>
                    <a:pt x="29" y="6"/>
                    <a:pt x="37" y="5"/>
                  </a:cubicBezTo>
                  <a:cubicBezTo>
                    <a:pt x="35" y="3"/>
                    <a:pt x="33" y="1"/>
                    <a:pt x="32"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2" name="Freeform 181"/>
            <p:cNvSpPr>
              <a:spLocks/>
            </p:cNvSpPr>
            <p:nvPr/>
          </p:nvSpPr>
          <p:spPr bwMode="auto">
            <a:xfrm>
              <a:off x="2916387" y="3218210"/>
              <a:ext cx="280987" cy="331788"/>
            </a:xfrm>
            <a:custGeom>
              <a:avLst/>
              <a:gdLst>
                <a:gd name="T0" fmla="*/ 30 w 66"/>
                <a:gd name="T1" fmla="*/ 5 h 78"/>
                <a:gd name="T2" fmla="*/ 35 w 66"/>
                <a:gd name="T3" fmla="*/ 32 h 78"/>
                <a:gd name="T4" fmla="*/ 60 w 66"/>
                <a:gd name="T5" fmla="*/ 59 h 78"/>
                <a:gd name="T6" fmla="*/ 62 w 66"/>
                <a:gd name="T7" fmla="*/ 55 h 78"/>
                <a:gd name="T8" fmla="*/ 2 w 66"/>
                <a:gd name="T9" fmla="*/ 72 h 78"/>
                <a:gd name="T10" fmla="*/ 7 w 66"/>
                <a:gd name="T11" fmla="*/ 74 h 78"/>
                <a:gd name="T12" fmla="*/ 9 w 66"/>
                <a:gd name="T13" fmla="*/ 61 h 78"/>
                <a:gd name="T14" fmla="*/ 35 w 66"/>
                <a:gd name="T15" fmla="*/ 7 h 78"/>
                <a:gd name="T16" fmla="*/ 30 w 66"/>
                <a:gd name="T17" fmla="*/ 3 h 78"/>
                <a:gd name="T18" fmla="*/ 3 w 66"/>
                <a:gd name="T19" fmla="*/ 60 h 78"/>
                <a:gd name="T20" fmla="*/ 1 w 66"/>
                <a:gd name="T21" fmla="*/ 75 h 78"/>
                <a:gd name="T22" fmla="*/ 6 w 66"/>
                <a:gd name="T23" fmla="*/ 77 h 78"/>
                <a:gd name="T24" fmla="*/ 63 w 66"/>
                <a:gd name="T25" fmla="*/ 60 h 78"/>
                <a:gd name="T26" fmla="*/ 65 w 66"/>
                <a:gd name="T27" fmla="*/ 56 h 78"/>
                <a:gd name="T28" fmla="*/ 43 w 66"/>
                <a:gd name="T29" fmla="*/ 35 h 78"/>
                <a:gd name="T30" fmla="*/ 35 w 66"/>
                <a:gd name="T31" fmla="*/ 5 h 78"/>
                <a:gd name="T32" fmla="*/ 30 w 66"/>
                <a:gd name="T33" fmla="*/ 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78">
                  <a:moveTo>
                    <a:pt x="30" y="5"/>
                  </a:moveTo>
                  <a:cubicBezTo>
                    <a:pt x="29" y="14"/>
                    <a:pt x="31" y="23"/>
                    <a:pt x="35" y="32"/>
                  </a:cubicBezTo>
                  <a:cubicBezTo>
                    <a:pt x="40" y="43"/>
                    <a:pt x="53" y="49"/>
                    <a:pt x="60" y="59"/>
                  </a:cubicBezTo>
                  <a:cubicBezTo>
                    <a:pt x="61" y="58"/>
                    <a:pt x="62" y="56"/>
                    <a:pt x="62" y="55"/>
                  </a:cubicBezTo>
                  <a:cubicBezTo>
                    <a:pt x="43" y="56"/>
                    <a:pt x="18" y="59"/>
                    <a:pt x="2" y="72"/>
                  </a:cubicBezTo>
                  <a:cubicBezTo>
                    <a:pt x="4" y="73"/>
                    <a:pt x="5" y="73"/>
                    <a:pt x="7" y="74"/>
                  </a:cubicBezTo>
                  <a:cubicBezTo>
                    <a:pt x="6" y="70"/>
                    <a:pt x="8" y="64"/>
                    <a:pt x="9" y="61"/>
                  </a:cubicBezTo>
                  <a:cubicBezTo>
                    <a:pt x="14" y="42"/>
                    <a:pt x="25" y="24"/>
                    <a:pt x="35" y="7"/>
                  </a:cubicBezTo>
                  <a:cubicBezTo>
                    <a:pt x="36" y="4"/>
                    <a:pt x="32" y="0"/>
                    <a:pt x="30" y="3"/>
                  </a:cubicBezTo>
                  <a:cubicBezTo>
                    <a:pt x="20" y="21"/>
                    <a:pt x="9" y="40"/>
                    <a:pt x="3" y="60"/>
                  </a:cubicBezTo>
                  <a:cubicBezTo>
                    <a:pt x="2" y="64"/>
                    <a:pt x="0" y="70"/>
                    <a:pt x="1" y="75"/>
                  </a:cubicBezTo>
                  <a:cubicBezTo>
                    <a:pt x="2" y="77"/>
                    <a:pt x="4" y="78"/>
                    <a:pt x="6" y="77"/>
                  </a:cubicBezTo>
                  <a:cubicBezTo>
                    <a:pt x="21" y="65"/>
                    <a:pt x="44" y="62"/>
                    <a:pt x="63" y="60"/>
                  </a:cubicBezTo>
                  <a:cubicBezTo>
                    <a:pt x="65" y="60"/>
                    <a:pt x="66" y="57"/>
                    <a:pt x="65" y="56"/>
                  </a:cubicBezTo>
                  <a:cubicBezTo>
                    <a:pt x="59" y="47"/>
                    <a:pt x="50" y="42"/>
                    <a:pt x="43" y="35"/>
                  </a:cubicBezTo>
                  <a:cubicBezTo>
                    <a:pt x="37" y="27"/>
                    <a:pt x="35" y="15"/>
                    <a:pt x="35" y="5"/>
                  </a:cubicBezTo>
                  <a:cubicBezTo>
                    <a:pt x="35" y="2"/>
                    <a:pt x="30" y="1"/>
                    <a:pt x="30"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3" name="Freeform 182"/>
            <p:cNvSpPr>
              <a:spLocks/>
            </p:cNvSpPr>
            <p:nvPr/>
          </p:nvSpPr>
          <p:spPr bwMode="auto">
            <a:xfrm>
              <a:off x="3184675" y="3227735"/>
              <a:ext cx="242887" cy="301625"/>
            </a:xfrm>
            <a:custGeom>
              <a:avLst/>
              <a:gdLst>
                <a:gd name="T0" fmla="*/ 0 w 57"/>
                <a:gd name="T1" fmla="*/ 56 h 71"/>
                <a:gd name="T2" fmla="*/ 32 w 57"/>
                <a:gd name="T3" fmla="*/ 0 h 71"/>
                <a:gd name="T4" fmla="*/ 57 w 57"/>
                <a:gd name="T5" fmla="*/ 71 h 71"/>
                <a:gd name="T6" fmla="*/ 0 w 57"/>
                <a:gd name="T7" fmla="*/ 56 h 71"/>
              </a:gdLst>
              <a:ahLst/>
              <a:cxnLst>
                <a:cxn ang="0">
                  <a:pos x="T0" y="T1"/>
                </a:cxn>
                <a:cxn ang="0">
                  <a:pos x="T2" y="T3"/>
                </a:cxn>
                <a:cxn ang="0">
                  <a:pos x="T4" y="T5"/>
                </a:cxn>
                <a:cxn ang="0">
                  <a:pos x="T6" y="T7"/>
                </a:cxn>
              </a:cxnLst>
              <a:rect l="0" t="0" r="r" b="b"/>
              <a:pathLst>
                <a:path w="57" h="71">
                  <a:moveTo>
                    <a:pt x="0" y="56"/>
                  </a:moveTo>
                  <a:cubicBezTo>
                    <a:pt x="0" y="56"/>
                    <a:pt x="27" y="42"/>
                    <a:pt x="32" y="0"/>
                  </a:cubicBezTo>
                  <a:cubicBezTo>
                    <a:pt x="32" y="0"/>
                    <a:pt x="56" y="44"/>
                    <a:pt x="57" y="71"/>
                  </a:cubicBezTo>
                  <a:cubicBezTo>
                    <a:pt x="57" y="71"/>
                    <a:pt x="14" y="54"/>
                    <a:pt x="0" y="56"/>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4" name="Freeform 183"/>
            <p:cNvSpPr>
              <a:spLocks/>
            </p:cNvSpPr>
            <p:nvPr/>
          </p:nvSpPr>
          <p:spPr bwMode="auto">
            <a:xfrm>
              <a:off x="3222775" y="3410298"/>
              <a:ext cx="192087" cy="96838"/>
            </a:xfrm>
            <a:custGeom>
              <a:avLst/>
              <a:gdLst>
                <a:gd name="T0" fmla="*/ 10 w 45"/>
                <a:gd name="T1" fmla="*/ 0 h 23"/>
                <a:gd name="T2" fmla="*/ 0 w 45"/>
                <a:gd name="T3" fmla="*/ 10 h 23"/>
                <a:gd name="T4" fmla="*/ 45 w 45"/>
                <a:gd name="T5" fmla="*/ 23 h 23"/>
                <a:gd name="T6" fmla="*/ 42 w 45"/>
                <a:gd name="T7" fmla="*/ 8 h 23"/>
                <a:gd name="T8" fmla="*/ 10 w 45"/>
                <a:gd name="T9" fmla="*/ 0 h 23"/>
              </a:gdLst>
              <a:ahLst/>
              <a:cxnLst>
                <a:cxn ang="0">
                  <a:pos x="T0" y="T1"/>
                </a:cxn>
                <a:cxn ang="0">
                  <a:pos x="T2" y="T3"/>
                </a:cxn>
                <a:cxn ang="0">
                  <a:pos x="T4" y="T5"/>
                </a:cxn>
                <a:cxn ang="0">
                  <a:pos x="T6" y="T7"/>
                </a:cxn>
                <a:cxn ang="0">
                  <a:pos x="T8" y="T9"/>
                </a:cxn>
              </a:cxnLst>
              <a:rect l="0" t="0" r="r" b="b"/>
              <a:pathLst>
                <a:path w="45" h="23">
                  <a:moveTo>
                    <a:pt x="10" y="0"/>
                  </a:moveTo>
                  <a:cubicBezTo>
                    <a:pt x="7" y="3"/>
                    <a:pt x="4" y="7"/>
                    <a:pt x="0" y="10"/>
                  </a:cubicBezTo>
                  <a:cubicBezTo>
                    <a:pt x="15" y="11"/>
                    <a:pt x="31" y="18"/>
                    <a:pt x="45" y="23"/>
                  </a:cubicBezTo>
                  <a:cubicBezTo>
                    <a:pt x="44" y="18"/>
                    <a:pt x="43" y="13"/>
                    <a:pt x="42" y="8"/>
                  </a:cubicBezTo>
                  <a:cubicBezTo>
                    <a:pt x="31" y="7"/>
                    <a:pt x="19" y="6"/>
                    <a:pt x="10"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5" name="Freeform 184"/>
            <p:cNvSpPr>
              <a:spLocks/>
            </p:cNvSpPr>
            <p:nvPr/>
          </p:nvSpPr>
          <p:spPr bwMode="auto">
            <a:xfrm>
              <a:off x="3164037" y="3210273"/>
              <a:ext cx="276225" cy="331788"/>
            </a:xfrm>
            <a:custGeom>
              <a:avLst/>
              <a:gdLst>
                <a:gd name="T0" fmla="*/ 6 w 65"/>
                <a:gd name="T1" fmla="*/ 62 h 78"/>
                <a:gd name="T2" fmla="*/ 40 w 65"/>
                <a:gd name="T3" fmla="*/ 4 h 78"/>
                <a:gd name="T4" fmla="*/ 35 w 65"/>
                <a:gd name="T5" fmla="*/ 5 h 78"/>
                <a:gd name="T6" fmla="*/ 59 w 65"/>
                <a:gd name="T7" fmla="*/ 75 h 78"/>
                <a:gd name="T8" fmla="*/ 63 w 65"/>
                <a:gd name="T9" fmla="*/ 72 h 78"/>
                <a:gd name="T10" fmla="*/ 4 w 65"/>
                <a:gd name="T11" fmla="*/ 57 h 78"/>
                <a:gd name="T12" fmla="*/ 5 w 65"/>
                <a:gd name="T13" fmla="*/ 62 h 78"/>
                <a:gd name="T14" fmla="*/ 39 w 65"/>
                <a:gd name="T15" fmla="*/ 69 h 78"/>
                <a:gd name="T16" fmla="*/ 61 w 65"/>
                <a:gd name="T17" fmla="*/ 77 h 78"/>
                <a:gd name="T18" fmla="*/ 65 w 65"/>
                <a:gd name="T19" fmla="*/ 74 h 78"/>
                <a:gd name="T20" fmla="*/ 40 w 65"/>
                <a:gd name="T21" fmla="*/ 3 h 78"/>
                <a:gd name="T22" fmla="*/ 35 w 65"/>
                <a:gd name="T23" fmla="*/ 3 h 78"/>
                <a:gd name="T24" fmla="*/ 4 w 65"/>
                <a:gd name="T25" fmla="*/ 57 h 78"/>
                <a:gd name="T26" fmla="*/ 6 w 65"/>
                <a:gd name="T27" fmla="*/ 6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78">
                  <a:moveTo>
                    <a:pt x="6" y="62"/>
                  </a:moveTo>
                  <a:cubicBezTo>
                    <a:pt x="27" y="52"/>
                    <a:pt x="37" y="26"/>
                    <a:pt x="40" y="4"/>
                  </a:cubicBezTo>
                  <a:cubicBezTo>
                    <a:pt x="38" y="4"/>
                    <a:pt x="37" y="5"/>
                    <a:pt x="35" y="5"/>
                  </a:cubicBezTo>
                  <a:cubicBezTo>
                    <a:pt x="46" y="26"/>
                    <a:pt x="58" y="51"/>
                    <a:pt x="59" y="75"/>
                  </a:cubicBezTo>
                  <a:cubicBezTo>
                    <a:pt x="61" y="74"/>
                    <a:pt x="62" y="73"/>
                    <a:pt x="63" y="72"/>
                  </a:cubicBezTo>
                  <a:cubicBezTo>
                    <a:pt x="45" y="65"/>
                    <a:pt x="24" y="55"/>
                    <a:pt x="4" y="57"/>
                  </a:cubicBezTo>
                  <a:cubicBezTo>
                    <a:pt x="1" y="57"/>
                    <a:pt x="2" y="63"/>
                    <a:pt x="5" y="62"/>
                  </a:cubicBezTo>
                  <a:cubicBezTo>
                    <a:pt x="16" y="62"/>
                    <a:pt x="28" y="66"/>
                    <a:pt x="39" y="69"/>
                  </a:cubicBezTo>
                  <a:cubicBezTo>
                    <a:pt x="46" y="72"/>
                    <a:pt x="54" y="75"/>
                    <a:pt x="61" y="77"/>
                  </a:cubicBezTo>
                  <a:cubicBezTo>
                    <a:pt x="63" y="78"/>
                    <a:pt x="65" y="76"/>
                    <a:pt x="65" y="74"/>
                  </a:cubicBezTo>
                  <a:cubicBezTo>
                    <a:pt x="63" y="49"/>
                    <a:pt x="52" y="24"/>
                    <a:pt x="40" y="3"/>
                  </a:cubicBezTo>
                  <a:cubicBezTo>
                    <a:pt x="39" y="0"/>
                    <a:pt x="35" y="0"/>
                    <a:pt x="35" y="3"/>
                  </a:cubicBezTo>
                  <a:cubicBezTo>
                    <a:pt x="32" y="23"/>
                    <a:pt x="22" y="47"/>
                    <a:pt x="4" y="57"/>
                  </a:cubicBezTo>
                  <a:cubicBezTo>
                    <a:pt x="0" y="58"/>
                    <a:pt x="3" y="64"/>
                    <a:pt x="6" y="6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6" name="Freeform 185"/>
            <p:cNvSpPr>
              <a:spLocks/>
            </p:cNvSpPr>
            <p:nvPr/>
          </p:nvSpPr>
          <p:spPr bwMode="auto">
            <a:xfrm>
              <a:off x="3032275" y="3451573"/>
              <a:ext cx="157162" cy="161925"/>
            </a:xfrm>
            <a:custGeom>
              <a:avLst/>
              <a:gdLst>
                <a:gd name="T0" fmla="*/ 35 w 37"/>
                <a:gd name="T1" fmla="*/ 4 h 38"/>
                <a:gd name="T2" fmla="*/ 11 w 37"/>
                <a:gd name="T3" fmla="*/ 15 h 38"/>
                <a:gd name="T4" fmla="*/ 0 w 37"/>
                <a:gd name="T5" fmla="*/ 38 h 38"/>
                <a:gd name="T6" fmla="*/ 21 w 37"/>
                <a:gd name="T7" fmla="*/ 31 h 38"/>
                <a:gd name="T8" fmla="*/ 37 w 37"/>
                <a:gd name="T9" fmla="*/ 8 h 38"/>
                <a:gd name="T10" fmla="*/ 35 w 37"/>
                <a:gd name="T11" fmla="*/ 4 h 38"/>
              </a:gdLst>
              <a:ahLst/>
              <a:cxnLst>
                <a:cxn ang="0">
                  <a:pos x="T0" y="T1"/>
                </a:cxn>
                <a:cxn ang="0">
                  <a:pos x="T2" y="T3"/>
                </a:cxn>
                <a:cxn ang="0">
                  <a:pos x="T4" y="T5"/>
                </a:cxn>
                <a:cxn ang="0">
                  <a:pos x="T6" y="T7"/>
                </a:cxn>
                <a:cxn ang="0">
                  <a:pos x="T8" y="T9"/>
                </a:cxn>
                <a:cxn ang="0">
                  <a:pos x="T10" y="T11"/>
                </a:cxn>
              </a:cxnLst>
              <a:rect l="0" t="0" r="r" b="b"/>
              <a:pathLst>
                <a:path w="37" h="38">
                  <a:moveTo>
                    <a:pt x="35" y="4"/>
                  </a:moveTo>
                  <a:cubicBezTo>
                    <a:pt x="31" y="0"/>
                    <a:pt x="15" y="11"/>
                    <a:pt x="11" y="15"/>
                  </a:cubicBezTo>
                  <a:cubicBezTo>
                    <a:pt x="4" y="20"/>
                    <a:pt x="2" y="30"/>
                    <a:pt x="0" y="38"/>
                  </a:cubicBezTo>
                  <a:cubicBezTo>
                    <a:pt x="6" y="33"/>
                    <a:pt x="14" y="37"/>
                    <a:pt x="21" y="31"/>
                  </a:cubicBezTo>
                  <a:cubicBezTo>
                    <a:pt x="28" y="25"/>
                    <a:pt x="34" y="16"/>
                    <a:pt x="37" y="8"/>
                  </a:cubicBezTo>
                  <a:cubicBezTo>
                    <a:pt x="35" y="4"/>
                    <a:pt x="35" y="4"/>
                    <a:pt x="35" y="4"/>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7" name="Freeform 186"/>
            <p:cNvSpPr>
              <a:spLocks/>
            </p:cNvSpPr>
            <p:nvPr/>
          </p:nvSpPr>
          <p:spPr bwMode="auto">
            <a:xfrm>
              <a:off x="3138637" y="3478560"/>
              <a:ext cx="38100" cy="50800"/>
            </a:xfrm>
            <a:custGeom>
              <a:avLst/>
              <a:gdLst>
                <a:gd name="T0" fmla="*/ 6 w 9"/>
                <a:gd name="T1" fmla="*/ 0 h 12"/>
                <a:gd name="T2" fmla="*/ 5 w 9"/>
                <a:gd name="T3" fmla="*/ 0 h 12"/>
                <a:gd name="T4" fmla="*/ 0 w 9"/>
                <a:gd name="T5" fmla="*/ 9 h 12"/>
                <a:gd name="T6" fmla="*/ 4 w 9"/>
                <a:gd name="T7" fmla="*/ 12 h 12"/>
                <a:gd name="T8" fmla="*/ 9 w 9"/>
                <a:gd name="T9" fmla="*/ 1 h 12"/>
                <a:gd name="T10" fmla="*/ 8 w 9"/>
                <a:gd name="T11" fmla="*/ 1 h 12"/>
                <a:gd name="T12" fmla="*/ 6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6" y="0"/>
                  </a:moveTo>
                  <a:cubicBezTo>
                    <a:pt x="6" y="0"/>
                    <a:pt x="5" y="0"/>
                    <a:pt x="5" y="0"/>
                  </a:cubicBezTo>
                  <a:cubicBezTo>
                    <a:pt x="3" y="4"/>
                    <a:pt x="1" y="7"/>
                    <a:pt x="0" y="9"/>
                  </a:cubicBezTo>
                  <a:cubicBezTo>
                    <a:pt x="1" y="10"/>
                    <a:pt x="3" y="11"/>
                    <a:pt x="4" y="12"/>
                  </a:cubicBezTo>
                  <a:cubicBezTo>
                    <a:pt x="6" y="8"/>
                    <a:pt x="8" y="5"/>
                    <a:pt x="9" y="1"/>
                  </a:cubicBezTo>
                  <a:cubicBezTo>
                    <a:pt x="9" y="1"/>
                    <a:pt x="9" y="1"/>
                    <a:pt x="8" y="1"/>
                  </a:cubicBezTo>
                  <a:cubicBezTo>
                    <a:pt x="8" y="0"/>
                    <a:pt x="7" y="0"/>
                    <a:pt x="6"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8" name="Freeform 187"/>
            <p:cNvSpPr>
              <a:spLocks/>
            </p:cNvSpPr>
            <p:nvPr/>
          </p:nvSpPr>
          <p:spPr bwMode="auto">
            <a:xfrm>
              <a:off x="3014812" y="3443635"/>
              <a:ext cx="190500" cy="187325"/>
            </a:xfrm>
            <a:custGeom>
              <a:avLst/>
              <a:gdLst>
                <a:gd name="T0" fmla="*/ 41 w 45"/>
                <a:gd name="T1" fmla="*/ 4 h 44"/>
                <a:gd name="T2" fmla="*/ 20 w 45"/>
                <a:gd name="T3" fmla="*/ 10 h 44"/>
                <a:gd name="T4" fmla="*/ 1 w 45"/>
                <a:gd name="T5" fmla="*/ 39 h 44"/>
                <a:gd name="T6" fmla="*/ 5 w 45"/>
                <a:gd name="T7" fmla="*/ 42 h 44"/>
                <a:gd name="T8" fmla="*/ 20 w 45"/>
                <a:gd name="T9" fmla="*/ 39 h 44"/>
                <a:gd name="T10" fmla="*/ 29 w 45"/>
                <a:gd name="T11" fmla="*/ 33 h 44"/>
                <a:gd name="T12" fmla="*/ 43 w 45"/>
                <a:gd name="T13" fmla="*/ 11 h 44"/>
                <a:gd name="T14" fmla="*/ 38 w 45"/>
                <a:gd name="T15" fmla="*/ 9 h 44"/>
                <a:gd name="T16" fmla="*/ 24 w 45"/>
                <a:gd name="T17" fmla="*/ 30 h 44"/>
                <a:gd name="T18" fmla="*/ 2 w 45"/>
                <a:gd name="T19" fmla="*/ 38 h 44"/>
                <a:gd name="T20" fmla="*/ 6 w 45"/>
                <a:gd name="T21" fmla="*/ 41 h 44"/>
                <a:gd name="T22" fmla="*/ 19 w 45"/>
                <a:gd name="T23" fmla="*/ 18 h 44"/>
                <a:gd name="T24" fmla="*/ 37 w 45"/>
                <a:gd name="T25" fmla="*/ 9 h 44"/>
                <a:gd name="T26" fmla="*/ 41 w 45"/>
                <a:gd name="T27" fmla="*/ 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44">
                  <a:moveTo>
                    <a:pt x="41" y="4"/>
                  </a:moveTo>
                  <a:cubicBezTo>
                    <a:pt x="34" y="0"/>
                    <a:pt x="25" y="7"/>
                    <a:pt x="20" y="10"/>
                  </a:cubicBezTo>
                  <a:cubicBezTo>
                    <a:pt x="9" y="17"/>
                    <a:pt x="5" y="27"/>
                    <a:pt x="1" y="39"/>
                  </a:cubicBezTo>
                  <a:cubicBezTo>
                    <a:pt x="0" y="42"/>
                    <a:pt x="3" y="44"/>
                    <a:pt x="5" y="42"/>
                  </a:cubicBezTo>
                  <a:cubicBezTo>
                    <a:pt x="10" y="40"/>
                    <a:pt x="15" y="40"/>
                    <a:pt x="20" y="39"/>
                  </a:cubicBezTo>
                  <a:cubicBezTo>
                    <a:pt x="23" y="38"/>
                    <a:pt x="26" y="36"/>
                    <a:pt x="29" y="33"/>
                  </a:cubicBezTo>
                  <a:cubicBezTo>
                    <a:pt x="35" y="28"/>
                    <a:pt x="41" y="20"/>
                    <a:pt x="43" y="11"/>
                  </a:cubicBezTo>
                  <a:cubicBezTo>
                    <a:pt x="45" y="8"/>
                    <a:pt x="39" y="6"/>
                    <a:pt x="38" y="9"/>
                  </a:cubicBezTo>
                  <a:cubicBezTo>
                    <a:pt x="35" y="18"/>
                    <a:pt x="30" y="25"/>
                    <a:pt x="24" y="30"/>
                  </a:cubicBezTo>
                  <a:cubicBezTo>
                    <a:pt x="18" y="35"/>
                    <a:pt x="9" y="34"/>
                    <a:pt x="2" y="38"/>
                  </a:cubicBezTo>
                  <a:cubicBezTo>
                    <a:pt x="3" y="39"/>
                    <a:pt x="5" y="40"/>
                    <a:pt x="6" y="41"/>
                  </a:cubicBezTo>
                  <a:cubicBezTo>
                    <a:pt x="9" y="32"/>
                    <a:pt x="11" y="24"/>
                    <a:pt x="19" y="18"/>
                  </a:cubicBezTo>
                  <a:cubicBezTo>
                    <a:pt x="21" y="16"/>
                    <a:pt x="33" y="6"/>
                    <a:pt x="37" y="9"/>
                  </a:cubicBezTo>
                  <a:cubicBezTo>
                    <a:pt x="40" y="11"/>
                    <a:pt x="44" y="6"/>
                    <a:pt x="41"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9" name="Freeform 188"/>
            <p:cNvSpPr>
              <a:spLocks/>
            </p:cNvSpPr>
            <p:nvPr/>
          </p:nvSpPr>
          <p:spPr bwMode="auto">
            <a:xfrm>
              <a:off x="3202137" y="3438873"/>
              <a:ext cx="119062" cy="192088"/>
            </a:xfrm>
            <a:custGeom>
              <a:avLst/>
              <a:gdLst>
                <a:gd name="T0" fmla="*/ 25 w 28"/>
                <a:gd name="T1" fmla="*/ 44 h 45"/>
                <a:gd name="T2" fmla="*/ 26 w 28"/>
                <a:gd name="T3" fmla="*/ 45 h 45"/>
                <a:gd name="T4" fmla="*/ 25 w 28"/>
                <a:gd name="T5" fmla="*/ 23 h 45"/>
                <a:gd name="T6" fmla="*/ 4 w 28"/>
                <a:gd name="T7" fmla="*/ 4 h 45"/>
                <a:gd name="T8" fmla="*/ 6 w 28"/>
                <a:gd name="T9" fmla="*/ 28 h 45"/>
                <a:gd name="T10" fmla="*/ 25 w 28"/>
                <a:gd name="T11" fmla="*/ 44 h 45"/>
              </a:gdLst>
              <a:ahLst/>
              <a:cxnLst>
                <a:cxn ang="0">
                  <a:pos x="T0" y="T1"/>
                </a:cxn>
                <a:cxn ang="0">
                  <a:pos x="T2" y="T3"/>
                </a:cxn>
                <a:cxn ang="0">
                  <a:pos x="T4" y="T5"/>
                </a:cxn>
                <a:cxn ang="0">
                  <a:pos x="T6" y="T7"/>
                </a:cxn>
                <a:cxn ang="0">
                  <a:pos x="T8" y="T9"/>
                </a:cxn>
                <a:cxn ang="0">
                  <a:pos x="T10" y="T11"/>
                </a:cxn>
              </a:cxnLst>
              <a:rect l="0" t="0" r="r" b="b"/>
              <a:pathLst>
                <a:path w="28" h="45">
                  <a:moveTo>
                    <a:pt x="25" y="44"/>
                  </a:moveTo>
                  <a:cubicBezTo>
                    <a:pt x="25" y="44"/>
                    <a:pt x="25" y="45"/>
                    <a:pt x="26" y="45"/>
                  </a:cubicBezTo>
                  <a:cubicBezTo>
                    <a:pt x="27" y="37"/>
                    <a:pt x="28" y="30"/>
                    <a:pt x="25" y="23"/>
                  </a:cubicBezTo>
                  <a:cubicBezTo>
                    <a:pt x="23" y="18"/>
                    <a:pt x="7" y="0"/>
                    <a:pt x="4" y="4"/>
                  </a:cubicBezTo>
                  <a:cubicBezTo>
                    <a:pt x="0" y="8"/>
                    <a:pt x="4" y="24"/>
                    <a:pt x="6" y="28"/>
                  </a:cubicBezTo>
                  <a:cubicBezTo>
                    <a:pt x="9" y="36"/>
                    <a:pt x="18" y="39"/>
                    <a:pt x="25" y="44"/>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0" name="Freeform 189"/>
            <p:cNvSpPr>
              <a:spLocks/>
            </p:cNvSpPr>
            <p:nvPr/>
          </p:nvSpPr>
          <p:spPr bwMode="auto">
            <a:xfrm>
              <a:off x="3210075" y="3456335"/>
              <a:ext cx="22225" cy="17463"/>
            </a:xfrm>
            <a:custGeom>
              <a:avLst/>
              <a:gdLst>
                <a:gd name="T0" fmla="*/ 3 w 5"/>
                <a:gd name="T1" fmla="*/ 0 h 4"/>
                <a:gd name="T2" fmla="*/ 2 w 5"/>
                <a:gd name="T3" fmla="*/ 0 h 4"/>
                <a:gd name="T4" fmla="*/ 0 w 5"/>
                <a:gd name="T5" fmla="*/ 4 h 4"/>
                <a:gd name="T6" fmla="*/ 0 w 5"/>
                <a:gd name="T7" fmla="*/ 4 h 4"/>
                <a:gd name="T8" fmla="*/ 2 w 5"/>
                <a:gd name="T9" fmla="*/ 0 h 4"/>
                <a:gd name="T10" fmla="*/ 3 w 5"/>
                <a:gd name="T11" fmla="*/ 0 h 4"/>
                <a:gd name="T12" fmla="*/ 5 w 5"/>
                <a:gd name="T13" fmla="*/ 0 h 4"/>
                <a:gd name="T14" fmla="*/ 3 w 5"/>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4">
                  <a:moveTo>
                    <a:pt x="3" y="0"/>
                  </a:moveTo>
                  <a:cubicBezTo>
                    <a:pt x="2" y="0"/>
                    <a:pt x="2" y="0"/>
                    <a:pt x="2" y="0"/>
                  </a:cubicBezTo>
                  <a:cubicBezTo>
                    <a:pt x="1" y="1"/>
                    <a:pt x="0" y="3"/>
                    <a:pt x="0" y="4"/>
                  </a:cubicBezTo>
                  <a:cubicBezTo>
                    <a:pt x="0" y="4"/>
                    <a:pt x="0" y="4"/>
                    <a:pt x="0" y="4"/>
                  </a:cubicBezTo>
                  <a:cubicBezTo>
                    <a:pt x="0" y="3"/>
                    <a:pt x="1" y="1"/>
                    <a:pt x="2" y="0"/>
                  </a:cubicBezTo>
                  <a:cubicBezTo>
                    <a:pt x="2" y="0"/>
                    <a:pt x="2" y="0"/>
                    <a:pt x="3" y="0"/>
                  </a:cubicBezTo>
                  <a:cubicBezTo>
                    <a:pt x="4" y="0"/>
                    <a:pt x="5" y="0"/>
                    <a:pt x="5" y="0"/>
                  </a:cubicBezTo>
                  <a:cubicBezTo>
                    <a:pt x="5" y="0"/>
                    <a:pt x="4" y="0"/>
                    <a:pt x="3" y="0"/>
                  </a:cubicBezTo>
                </a:path>
              </a:pathLst>
            </a:custGeom>
            <a:solidFill>
              <a:srgbClr val="39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1" name="Freeform 190"/>
            <p:cNvSpPr>
              <a:spLocks/>
            </p:cNvSpPr>
            <p:nvPr/>
          </p:nvSpPr>
          <p:spPr bwMode="auto">
            <a:xfrm>
              <a:off x="3210075" y="3456335"/>
              <a:ext cx="60325" cy="127000"/>
            </a:xfrm>
            <a:custGeom>
              <a:avLst/>
              <a:gdLst>
                <a:gd name="T0" fmla="*/ 3 w 14"/>
                <a:gd name="T1" fmla="*/ 0 h 30"/>
                <a:gd name="T2" fmla="*/ 2 w 14"/>
                <a:gd name="T3" fmla="*/ 0 h 30"/>
                <a:gd name="T4" fmla="*/ 0 w 14"/>
                <a:gd name="T5" fmla="*/ 4 h 30"/>
                <a:gd name="T6" fmla="*/ 0 w 14"/>
                <a:gd name="T7" fmla="*/ 6 h 30"/>
                <a:gd name="T8" fmla="*/ 4 w 14"/>
                <a:gd name="T9" fmla="*/ 24 h 30"/>
                <a:gd name="T10" fmla="*/ 4 w 14"/>
                <a:gd name="T11" fmla="*/ 25 h 30"/>
                <a:gd name="T12" fmla="*/ 14 w 14"/>
                <a:gd name="T13" fmla="*/ 30 h 30"/>
                <a:gd name="T14" fmla="*/ 7 w 14"/>
                <a:gd name="T15" fmla="*/ 1 h 30"/>
                <a:gd name="T16" fmla="*/ 5 w 14"/>
                <a:gd name="T17" fmla="*/ 0 h 30"/>
                <a:gd name="T18" fmla="*/ 3 w 14"/>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30">
                  <a:moveTo>
                    <a:pt x="3" y="0"/>
                  </a:moveTo>
                  <a:cubicBezTo>
                    <a:pt x="2" y="0"/>
                    <a:pt x="2" y="0"/>
                    <a:pt x="2" y="0"/>
                  </a:cubicBezTo>
                  <a:cubicBezTo>
                    <a:pt x="1" y="1"/>
                    <a:pt x="0" y="3"/>
                    <a:pt x="0" y="4"/>
                  </a:cubicBezTo>
                  <a:cubicBezTo>
                    <a:pt x="0" y="5"/>
                    <a:pt x="0" y="6"/>
                    <a:pt x="0" y="6"/>
                  </a:cubicBezTo>
                  <a:cubicBezTo>
                    <a:pt x="0" y="13"/>
                    <a:pt x="2" y="21"/>
                    <a:pt x="4" y="24"/>
                  </a:cubicBezTo>
                  <a:cubicBezTo>
                    <a:pt x="4" y="25"/>
                    <a:pt x="4" y="25"/>
                    <a:pt x="4" y="25"/>
                  </a:cubicBezTo>
                  <a:cubicBezTo>
                    <a:pt x="7" y="27"/>
                    <a:pt x="11" y="29"/>
                    <a:pt x="14" y="30"/>
                  </a:cubicBezTo>
                  <a:cubicBezTo>
                    <a:pt x="11" y="21"/>
                    <a:pt x="9" y="11"/>
                    <a:pt x="7" y="1"/>
                  </a:cubicBezTo>
                  <a:cubicBezTo>
                    <a:pt x="7" y="1"/>
                    <a:pt x="6" y="1"/>
                    <a:pt x="5" y="0"/>
                  </a:cubicBezTo>
                  <a:cubicBezTo>
                    <a:pt x="5" y="0"/>
                    <a:pt x="4" y="0"/>
                    <a:pt x="3"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2" name="Freeform 191"/>
            <p:cNvSpPr>
              <a:spLocks/>
            </p:cNvSpPr>
            <p:nvPr/>
          </p:nvSpPr>
          <p:spPr bwMode="auto">
            <a:xfrm>
              <a:off x="3184675" y="3435698"/>
              <a:ext cx="149225" cy="212725"/>
            </a:xfrm>
            <a:custGeom>
              <a:avLst/>
              <a:gdLst>
                <a:gd name="T0" fmla="*/ 27 w 35"/>
                <a:gd name="T1" fmla="*/ 47 h 50"/>
                <a:gd name="T2" fmla="*/ 28 w 35"/>
                <a:gd name="T3" fmla="*/ 48 h 50"/>
                <a:gd name="T4" fmla="*/ 32 w 35"/>
                <a:gd name="T5" fmla="*/ 46 h 50"/>
                <a:gd name="T6" fmla="*/ 27 w 35"/>
                <a:gd name="T7" fmla="*/ 15 h 50"/>
                <a:gd name="T8" fmla="*/ 8 w 35"/>
                <a:gd name="T9" fmla="*/ 2 h 50"/>
                <a:gd name="T10" fmla="*/ 5 w 35"/>
                <a:gd name="T11" fmla="*/ 25 h 50"/>
                <a:gd name="T12" fmla="*/ 27 w 35"/>
                <a:gd name="T13" fmla="*/ 47 h 50"/>
                <a:gd name="T14" fmla="*/ 30 w 35"/>
                <a:gd name="T15" fmla="*/ 43 h 50"/>
                <a:gd name="T16" fmla="*/ 12 w 35"/>
                <a:gd name="T17" fmla="*/ 27 h 50"/>
                <a:gd name="T18" fmla="*/ 9 w 35"/>
                <a:gd name="T19" fmla="*/ 8 h 50"/>
                <a:gd name="T20" fmla="*/ 23 w 35"/>
                <a:gd name="T21" fmla="*/ 20 h 50"/>
                <a:gd name="T22" fmla="*/ 27 w 35"/>
                <a:gd name="T23" fmla="*/ 46 h 50"/>
                <a:gd name="T24" fmla="*/ 31 w 35"/>
                <a:gd name="T25" fmla="*/ 44 h 50"/>
                <a:gd name="T26" fmla="*/ 30 w 35"/>
                <a:gd name="T27" fmla="*/ 43 h 50"/>
                <a:gd name="T28" fmla="*/ 27 w 35"/>
                <a:gd name="T29" fmla="*/ 4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50">
                  <a:moveTo>
                    <a:pt x="27" y="47"/>
                  </a:moveTo>
                  <a:cubicBezTo>
                    <a:pt x="27" y="48"/>
                    <a:pt x="28" y="48"/>
                    <a:pt x="28" y="48"/>
                  </a:cubicBezTo>
                  <a:cubicBezTo>
                    <a:pt x="30" y="50"/>
                    <a:pt x="32" y="48"/>
                    <a:pt x="32" y="46"/>
                  </a:cubicBezTo>
                  <a:cubicBezTo>
                    <a:pt x="35" y="35"/>
                    <a:pt x="34" y="24"/>
                    <a:pt x="27" y="15"/>
                  </a:cubicBezTo>
                  <a:cubicBezTo>
                    <a:pt x="23" y="11"/>
                    <a:pt x="15" y="0"/>
                    <a:pt x="8" y="2"/>
                  </a:cubicBezTo>
                  <a:cubicBezTo>
                    <a:pt x="0" y="4"/>
                    <a:pt x="4" y="20"/>
                    <a:pt x="5" y="25"/>
                  </a:cubicBezTo>
                  <a:cubicBezTo>
                    <a:pt x="8" y="37"/>
                    <a:pt x="17" y="41"/>
                    <a:pt x="27" y="47"/>
                  </a:cubicBezTo>
                  <a:cubicBezTo>
                    <a:pt x="30" y="49"/>
                    <a:pt x="33" y="45"/>
                    <a:pt x="30" y="43"/>
                  </a:cubicBezTo>
                  <a:cubicBezTo>
                    <a:pt x="24" y="38"/>
                    <a:pt x="15" y="35"/>
                    <a:pt x="12" y="27"/>
                  </a:cubicBezTo>
                  <a:cubicBezTo>
                    <a:pt x="11" y="26"/>
                    <a:pt x="7" y="7"/>
                    <a:pt x="9" y="8"/>
                  </a:cubicBezTo>
                  <a:cubicBezTo>
                    <a:pt x="14" y="8"/>
                    <a:pt x="20" y="17"/>
                    <a:pt x="23" y="20"/>
                  </a:cubicBezTo>
                  <a:cubicBezTo>
                    <a:pt x="29" y="27"/>
                    <a:pt x="29" y="37"/>
                    <a:pt x="27" y="46"/>
                  </a:cubicBezTo>
                  <a:cubicBezTo>
                    <a:pt x="28" y="45"/>
                    <a:pt x="30" y="44"/>
                    <a:pt x="31" y="44"/>
                  </a:cubicBezTo>
                  <a:cubicBezTo>
                    <a:pt x="31" y="43"/>
                    <a:pt x="31" y="43"/>
                    <a:pt x="30" y="43"/>
                  </a:cubicBezTo>
                  <a:cubicBezTo>
                    <a:pt x="27" y="41"/>
                    <a:pt x="24" y="45"/>
                    <a:pt x="27" y="4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3" name="Freeform 192"/>
            <p:cNvSpPr>
              <a:spLocks/>
            </p:cNvSpPr>
            <p:nvPr/>
          </p:nvSpPr>
          <p:spPr bwMode="auto">
            <a:xfrm>
              <a:off x="3154512" y="3426173"/>
              <a:ext cx="85725" cy="77788"/>
            </a:xfrm>
            <a:custGeom>
              <a:avLst/>
              <a:gdLst>
                <a:gd name="T0" fmla="*/ 19 w 20"/>
                <a:gd name="T1" fmla="*/ 10 h 18"/>
                <a:gd name="T2" fmla="*/ 9 w 20"/>
                <a:gd name="T3" fmla="*/ 18 h 18"/>
                <a:gd name="T4" fmla="*/ 1 w 20"/>
                <a:gd name="T5" fmla="*/ 8 h 18"/>
                <a:gd name="T6" fmla="*/ 11 w 20"/>
                <a:gd name="T7" fmla="*/ 0 h 18"/>
                <a:gd name="T8" fmla="*/ 19 w 20"/>
                <a:gd name="T9" fmla="*/ 10 h 18"/>
              </a:gdLst>
              <a:ahLst/>
              <a:cxnLst>
                <a:cxn ang="0">
                  <a:pos x="T0" y="T1"/>
                </a:cxn>
                <a:cxn ang="0">
                  <a:pos x="T2" y="T3"/>
                </a:cxn>
                <a:cxn ang="0">
                  <a:pos x="T4" y="T5"/>
                </a:cxn>
                <a:cxn ang="0">
                  <a:pos x="T6" y="T7"/>
                </a:cxn>
                <a:cxn ang="0">
                  <a:pos x="T8" y="T9"/>
                </a:cxn>
              </a:cxnLst>
              <a:rect l="0" t="0" r="r" b="b"/>
              <a:pathLst>
                <a:path w="20" h="18">
                  <a:moveTo>
                    <a:pt x="19" y="10"/>
                  </a:moveTo>
                  <a:cubicBezTo>
                    <a:pt x="19" y="15"/>
                    <a:pt x="14" y="18"/>
                    <a:pt x="9" y="18"/>
                  </a:cubicBezTo>
                  <a:cubicBezTo>
                    <a:pt x="4" y="17"/>
                    <a:pt x="0" y="13"/>
                    <a:pt x="1" y="8"/>
                  </a:cubicBezTo>
                  <a:cubicBezTo>
                    <a:pt x="1" y="3"/>
                    <a:pt x="6" y="0"/>
                    <a:pt x="11" y="0"/>
                  </a:cubicBezTo>
                  <a:cubicBezTo>
                    <a:pt x="16" y="1"/>
                    <a:pt x="20" y="5"/>
                    <a:pt x="19" y="10"/>
                  </a:cubicBezTo>
                  <a:close/>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4" name="Freeform 193"/>
            <p:cNvSpPr>
              <a:spLocks/>
            </p:cNvSpPr>
            <p:nvPr/>
          </p:nvSpPr>
          <p:spPr bwMode="auto">
            <a:xfrm>
              <a:off x="3141812" y="3397598"/>
              <a:ext cx="111125" cy="122238"/>
            </a:xfrm>
            <a:custGeom>
              <a:avLst/>
              <a:gdLst>
                <a:gd name="T0" fmla="*/ 19 w 26"/>
                <a:gd name="T1" fmla="*/ 17 h 29"/>
                <a:gd name="T2" fmla="*/ 7 w 26"/>
                <a:gd name="T3" fmla="*/ 15 h 29"/>
                <a:gd name="T4" fmla="*/ 19 w 26"/>
                <a:gd name="T5" fmla="*/ 17 h 29"/>
                <a:gd name="T6" fmla="*/ 25 w 26"/>
                <a:gd name="T7" fmla="*/ 17 h 29"/>
                <a:gd name="T8" fmla="*/ 1 w 26"/>
                <a:gd name="T9" fmla="*/ 14 h 29"/>
                <a:gd name="T10" fmla="*/ 12 w 26"/>
                <a:gd name="T11" fmla="*/ 27 h 29"/>
                <a:gd name="T12" fmla="*/ 25 w 26"/>
                <a:gd name="T13" fmla="*/ 17 h 29"/>
                <a:gd name="T14" fmla="*/ 19 w 26"/>
                <a:gd name="T15" fmla="*/ 17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9">
                  <a:moveTo>
                    <a:pt x="19" y="17"/>
                  </a:moveTo>
                  <a:cubicBezTo>
                    <a:pt x="18" y="24"/>
                    <a:pt x="6" y="23"/>
                    <a:pt x="7" y="15"/>
                  </a:cubicBezTo>
                  <a:cubicBezTo>
                    <a:pt x="7" y="8"/>
                    <a:pt x="20" y="9"/>
                    <a:pt x="19" y="17"/>
                  </a:cubicBezTo>
                  <a:cubicBezTo>
                    <a:pt x="19" y="20"/>
                    <a:pt x="25" y="21"/>
                    <a:pt x="25" y="17"/>
                  </a:cubicBezTo>
                  <a:cubicBezTo>
                    <a:pt x="26" y="3"/>
                    <a:pt x="4" y="0"/>
                    <a:pt x="1" y="14"/>
                  </a:cubicBezTo>
                  <a:cubicBezTo>
                    <a:pt x="0" y="21"/>
                    <a:pt x="6" y="26"/>
                    <a:pt x="12" y="27"/>
                  </a:cubicBezTo>
                  <a:cubicBezTo>
                    <a:pt x="18" y="29"/>
                    <a:pt x="24" y="24"/>
                    <a:pt x="25" y="17"/>
                  </a:cubicBezTo>
                  <a:cubicBezTo>
                    <a:pt x="26" y="14"/>
                    <a:pt x="20" y="13"/>
                    <a:pt x="19"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5" name="Freeform 194"/>
            <p:cNvSpPr>
              <a:spLocks/>
            </p:cNvSpPr>
            <p:nvPr/>
          </p:nvSpPr>
          <p:spPr bwMode="auto">
            <a:xfrm>
              <a:off x="3022750" y="3346798"/>
              <a:ext cx="22225" cy="15875"/>
            </a:xfrm>
            <a:custGeom>
              <a:avLst/>
              <a:gdLst>
                <a:gd name="T0" fmla="*/ 4 w 5"/>
                <a:gd name="T1" fmla="*/ 2 h 4"/>
                <a:gd name="T2" fmla="*/ 2 w 5"/>
                <a:gd name="T3" fmla="*/ 4 h 4"/>
                <a:gd name="T4" fmla="*/ 0 w 5"/>
                <a:gd name="T5" fmla="*/ 2 h 4"/>
                <a:gd name="T6" fmla="*/ 3 w 5"/>
                <a:gd name="T7" fmla="*/ 0 h 4"/>
                <a:gd name="T8" fmla="*/ 4 w 5"/>
                <a:gd name="T9" fmla="*/ 2 h 4"/>
              </a:gdLst>
              <a:ahLst/>
              <a:cxnLst>
                <a:cxn ang="0">
                  <a:pos x="T0" y="T1"/>
                </a:cxn>
                <a:cxn ang="0">
                  <a:pos x="T2" y="T3"/>
                </a:cxn>
                <a:cxn ang="0">
                  <a:pos x="T4" y="T5"/>
                </a:cxn>
                <a:cxn ang="0">
                  <a:pos x="T6" y="T7"/>
                </a:cxn>
                <a:cxn ang="0">
                  <a:pos x="T8" y="T9"/>
                </a:cxn>
              </a:cxnLst>
              <a:rect l="0" t="0" r="r" b="b"/>
              <a:pathLst>
                <a:path w="5" h="4">
                  <a:moveTo>
                    <a:pt x="4" y="2"/>
                  </a:moveTo>
                  <a:cubicBezTo>
                    <a:pt x="4" y="3"/>
                    <a:pt x="3" y="4"/>
                    <a:pt x="2" y="4"/>
                  </a:cubicBezTo>
                  <a:cubicBezTo>
                    <a:pt x="1" y="4"/>
                    <a:pt x="0" y="3"/>
                    <a:pt x="0" y="2"/>
                  </a:cubicBezTo>
                  <a:cubicBezTo>
                    <a:pt x="1" y="0"/>
                    <a:pt x="2" y="0"/>
                    <a:pt x="3" y="0"/>
                  </a:cubicBezTo>
                  <a:cubicBezTo>
                    <a:pt x="4" y="0"/>
                    <a:pt x="5"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6" name="Freeform 195"/>
            <p:cNvSpPr>
              <a:spLocks/>
            </p:cNvSpPr>
            <p:nvPr/>
          </p:nvSpPr>
          <p:spPr bwMode="auto">
            <a:xfrm>
              <a:off x="3070375" y="3413473"/>
              <a:ext cx="17462" cy="22225"/>
            </a:xfrm>
            <a:custGeom>
              <a:avLst/>
              <a:gdLst>
                <a:gd name="T0" fmla="*/ 4 w 4"/>
                <a:gd name="T1" fmla="*/ 3 h 5"/>
                <a:gd name="T2" fmla="*/ 2 w 4"/>
                <a:gd name="T3" fmla="*/ 4 h 5"/>
                <a:gd name="T4" fmla="*/ 0 w 4"/>
                <a:gd name="T5" fmla="*/ 2 h 5"/>
                <a:gd name="T6" fmla="*/ 2 w 4"/>
                <a:gd name="T7" fmla="*/ 0 h 5"/>
                <a:gd name="T8" fmla="*/ 4 w 4"/>
                <a:gd name="T9" fmla="*/ 3 h 5"/>
              </a:gdLst>
              <a:ahLst/>
              <a:cxnLst>
                <a:cxn ang="0">
                  <a:pos x="T0" y="T1"/>
                </a:cxn>
                <a:cxn ang="0">
                  <a:pos x="T2" y="T3"/>
                </a:cxn>
                <a:cxn ang="0">
                  <a:pos x="T4" y="T5"/>
                </a:cxn>
                <a:cxn ang="0">
                  <a:pos x="T6" y="T7"/>
                </a:cxn>
                <a:cxn ang="0">
                  <a:pos x="T8" y="T9"/>
                </a:cxn>
              </a:cxnLst>
              <a:rect l="0" t="0" r="r" b="b"/>
              <a:pathLst>
                <a:path w="4" h="5">
                  <a:moveTo>
                    <a:pt x="4" y="3"/>
                  </a:moveTo>
                  <a:cubicBezTo>
                    <a:pt x="4" y="4"/>
                    <a:pt x="3" y="5"/>
                    <a:pt x="2" y="4"/>
                  </a:cubicBezTo>
                  <a:cubicBezTo>
                    <a:pt x="1" y="4"/>
                    <a:pt x="0" y="3"/>
                    <a:pt x="0" y="2"/>
                  </a:cubicBezTo>
                  <a:cubicBezTo>
                    <a:pt x="0" y="1"/>
                    <a:pt x="1" y="0"/>
                    <a:pt x="2" y="0"/>
                  </a:cubicBezTo>
                  <a:cubicBezTo>
                    <a:pt x="3" y="0"/>
                    <a:pt x="4" y="1"/>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7" name="Freeform 196"/>
            <p:cNvSpPr>
              <a:spLocks/>
            </p:cNvSpPr>
            <p:nvPr/>
          </p:nvSpPr>
          <p:spPr bwMode="auto">
            <a:xfrm>
              <a:off x="3002112" y="3418235"/>
              <a:ext cx="20637" cy="17463"/>
            </a:xfrm>
            <a:custGeom>
              <a:avLst/>
              <a:gdLst>
                <a:gd name="T0" fmla="*/ 4 w 5"/>
                <a:gd name="T1" fmla="*/ 2 h 4"/>
                <a:gd name="T2" fmla="*/ 2 w 5"/>
                <a:gd name="T3" fmla="*/ 4 h 4"/>
                <a:gd name="T4" fmla="*/ 0 w 5"/>
                <a:gd name="T5" fmla="*/ 2 h 4"/>
                <a:gd name="T6" fmla="*/ 3 w 5"/>
                <a:gd name="T7" fmla="*/ 0 h 4"/>
                <a:gd name="T8" fmla="*/ 4 w 5"/>
                <a:gd name="T9" fmla="*/ 2 h 4"/>
              </a:gdLst>
              <a:ahLst/>
              <a:cxnLst>
                <a:cxn ang="0">
                  <a:pos x="T0" y="T1"/>
                </a:cxn>
                <a:cxn ang="0">
                  <a:pos x="T2" y="T3"/>
                </a:cxn>
                <a:cxn ang="0">
                  <a:pos x="T4" y="T5"/>
                </a:cxn>
                <a:cxn ang="0">
                  <a:pos x="T6" y="T7"/>
                </a:cxn>
                <a:cxn ang="0">
                  <a:pos x="T8" y="T9"/>
                </a:cxn>
              </a:cxnLst>
              <a:rect l="0" t="0" r="r" b="b"/>
              <a:pathLst>
                <a:path w="5" h="4">
                  <a:moveTo>
                    <a:pt x="4" y="2"/>
                  </a:moveTo>
                  <a:cubicBezTo>
                    <a:pt x="4" y="3"/>
                    <a:pt x="3" y="4"/>
                    <a:pt x="2" y="4"/>
                  </a:cubicBezTo>
                  <a:cubicBezTo>
                    <a:pt x="1" y="4"/>
                    <a:pt x="0" y="3"/>
                    <a:pt x="0" y="2"/>
                  </a:cubicBezTo>
                  <a:cubicBezTo>
                    <a:pt x="0" y="1"/>
                    <a:pt x="1" y="0"/>
                    <a:pt x="3" y="0"/>
                  </a:cubicBezTo>
                  <a:cubicBezTo>
                    <a:pt x="4" y="0"/>
                    <a:pt x="5"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8" name="Freeform 197"/>
            <p:cNvSpPr>
              <a:spLocks/>
            </p:cNvSpPr>
            <p:nvPr/>
          </p:nvSpPr>
          <p:spPr bwMode="auto">
            <a:xfrm>
              <a:off x="3349775" y="3354735"/>
              <a:ext cx="17462" cy="20638"/>
            </a:xfrm>
            <a:custGeom>
              <a:avLst/>
              <a:gdLst>
                <a:gd name="T0" fmla="*/ 4 w 4"/>
                <a:gd name="T1" fmla="*/ 3 h 5"/>
                <a:gd name="T2" fmla="*/ 2 w 4"/>
                <a:gd name="T3" fmla="*/ 5 h 5"/>
                <a:gd name="T4" fmla="*/ 0 w 4"/>
                <a:gd name="T5" fmla="*/ 2 h 5"/>
                <a:gd name="T6" fmla="*/ 2 w 4"/>
                <a:gd name="T7" fmla="*/ 0 h 5"/>
                <a:gd name="T8" fmla="*/ 4 w 4"/>
                <a:gd name="T9" fmla="*/ 3 h 5"/>
              </a:gdLst>
              <a:ahLst/>
              <a:cxnLst>
                <a:cxn ang="0">
                  <a:pos x="T0" y="T1"/>
                </a:cxn>
                <a:cxn ang="0">
                  <a:pos x="T2" y="T3"/>
                </a:cxn>
                <a:cxn ang="0">
                  <a:pos x="T4" y="T5"/>
                </a:cxn>
                <a:cxn ang="0">
                  <a:pos x="T6" y="T7"/>
                </a:cxn>
                <a:cxn ang="0">
                  <a:pos x="T8" y="T9"/>
                </a:cxn>
              </a:cxnLst>
              <a:rect l="0" t="0" r="r" b="b"/>
              <a:pathLst>
                <a:path w="4" h="5">
                  <a:moveTo>
                    <a:pt x="4" y="3"/>
                  </a:moveTo>
                  <a:cubicBezTo>
                    <a:pt x="4" y="4"/>
                    <a:pt x="3" y="5"/>
                    <a:pt x="2" y="5"/>
                  </a:cubicBezTo>
                  <a:cubicBezTo>
                    <a:pt x="1" y="5"/>
                    <a:pt x="0" y="4"/>
                    <a:pt x="0" y="2"/>
                  </a:cubicBezTo>
                  <a:cubicBezTo>
                    <a:pt x="0" y="1"/>
                    <a:pt x="1" y="0"/>
                    <a:pt x="2" y="0"/>
                  </a:cubicBezTo>
                  <a:cubicBezTo>
                    <a:pt x="3" y="1"/>
                    <a:pt x="4" y="2"/>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9" name="Freeform 198"/>
            <p:cNvSpPr>
              <a:spLocks/>
            </p:cNvSpPr>
            <p:nvPr/>
          </p:nvSpPr>
          <p:spPr bwMode="auto">
            <a:xfrm>
              <a:off x="3291037" y="3413473"/>
              <a:ext cx="20637" cy="22225"/>
            </a:xfrm>
            <a:custGeom>
              <a:avLst/>
              <a:gdLst>
                <a:gd name="T0" fmla="*/ 5 w 5"/>
                <a:gd name="T1" fmla="*/ 3 h 5"/>
                <a:gd name="T2" fmla="*/ 2 w 5"/>
                <a:gd name="T3" fmla="*/ 5 h 5"/>
                <a:gd name="T4" fmla="*/ 1 w 5"/>
                <a:gd name="T5" fmla="*/ 2 h 5"/>
                <a:gd name="T6" fmla="*/ 3 w 5"/>
                <a:gd name="T7" fmla="*/ 0 h 5"/>
                <a:gd name="T8" fmla="*/ 5 w 5"/>
                <a:gd name="T9" fmla="*/ 3 h 5"/>
              </a:gdLst>
              <a:ahLst/>
              <a:cxnLst>
                <a:cxn ang="0">
                  <a:pos x="T0" y="T1"/>
                </a:cxn>
                <a:cxn ang="0">
                  <a:pos x="T2" y="T3"/>
                </a:cxn>
                <a:cxn ang="0">
                  <a:pos x="T4" y="T5"/>
                </a:cxn>
                <a:cxn ang="0">
                  <a:pos x="T6" y="T7"/>
                </a:cxn>
                <a:cxn ang="0">
                  <a:pos x="T8" y="T9"/>
                </a:cxn>
              </a:cxnLst>
              <a:rect l="0" t="0" r="r" b="b"/>
              <a:pathLst>
                <a:path w="5" h="5">
                  <a:moveTo>
                    <a:pt x="5" y="3"/>
                  </a:moveTo>
                  <a:cubicBezTo>
                    <a:pt x="4" y="4"/>
                    <a:pt x="3" y="5"/>
                    <a:pt x="2" y="5"/>
                  </a:cubicBezTo>
                  <a:cubicBezTo>
                    <a:pt x="1" y="5"/>
                    <a:pt x="0" y="3"/>
                    <a:pt x="1" y="2"/>
                  </a:cubicBezTo>
                  <a:cubicBezTo>
                    <a:pt x="1" y="1"/>
                    <a:pt x="2" y="0"/>
                    <a:pt x="3" y="0"/>
                  </a:cubicBezTo>
                  <a:cubicBezTo>
                    <a:pt x="4" y="1"/>
                    <a:pt x="5" y="2"/>
                    <a:pt x="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0" name="Freeform 199"/>
            <p:cNvSpPr>
              <a:spLocks/>
            </p:cNvSpPr>
            <p:nvPr/>
          </p:nvSpPr>
          <p:spPr bwMode="auto">
            <a:xfrm>
              <a:off x="3367237" y="3448398"/>
              <a:ext cx="17462" cy="17463"/>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4"/>
                    <a:pt x="3" y="4"/>
                    <a:pt x="2" y="4"/>
                  </a:cubicBezTo>
                  <a:cubicBezTo>
                    <a:pt x="1" y="4"/>
                    <a:pt x="0" y="3"/>
                    <a:pt x="0" y="2"/>
                  </a:cubicBezTo>
                  <a:cubicBezTo>
                    <a:pt x="0" y="1"/>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1" name="Freeform 200"/>
            <p:cNvSpPr>
              <a:spLocks/>
            </p:cNvSpPr>
            <p:nvPr/>
          </p:nvSpPr>
          <p:spPr bwMode="auto">
            <a:xfrm>
              <a:off x="3113237" y="3511898"/>
              <a:ext cx="15875" cy="17463"/>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4"/>
                    <a:pt x="3" y="4"/>
                    <a:pt x="2" y="4"/>
                  </a:cubicBezTo>
                  <a:cubicBezTo>
                    <a:pt x="1" y="4"/>
                    <a:pt x="0" y="3"/>
                    <a:pt x="0" y="2"/>
                  </a:cubicBezTo>
                  <a:cubicBezTo>
                    <a:pt x="0" y="1"/>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2" name="Freeform 201"/>
            <p:cNvSpPr>
              <a:spLocks/>
            </p:cNvSpPr>
            <p:nvPr/>
          </p:nvSpPr>
          <p:spPr bwMode="auto">
            <a:xfrm>
              <a:off x="3087837" y="3567460"/>
              <a:ext cx="15875" cy="15875"/>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3"/>
                    <a:pt x="3" y="4"/>
                    <a:pt x="2" y="4"/>
                  </a:cubicBezTo>
                  <a:cubicBezTo>
                    <a:pt x="0" y="4"/>
                    <a:pt x="0" y="3"/>
                    <a:pt x="0" y="2"/>
                  </a:cubicBezTo>
                  <a:cubicBezTo>
                    <a:pt x="0" y="0"/>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3" name="Freeform 202"/>
            <p:cNvSpPr>
              <a:spLocks/>
            </p:cNvSpPr>
            <p:nvPr/>
          </p:nvSpPr>
          <p:spPr bwMode="auto">
            <a:xfrm>
              <a:off x="3260875" y="3542060"/>
              <a:ext cx="22225" cy="15875"/>
            </a:xfrm>
            <a:custGeom>
              <a:avLst/>
              <a:gdLst>
                <a:gd name="T0" fmla="*/ 5 w 5"/>
                <a:gd name="T1" fmla="*/ 2 h 4"/>
                <a:gd name="T2" fmla="*/ 2 w 5"/>
                <a:gd name="T3" fmla="*/ 4 h 4"/>
                <a:gd name="T4" fmla="*/ 1 w 5"/>
                <a:gd name="T5" fmla="*/ 2 h 4"/>
                <a:gd name="T6" fmla="*/ 3 w 5"/>
                <a:gd name="T7" fmla="*/ 0 h 4"/>
                <a:gd name="T8" fmla="*/ 5 w 5"/>
                <a:gd name="T9" fmla="*/ 2 h 4"/>
              </a:gdLst>
              <a:ahLst/>
              <a:cxnLst>
                <a:cxn ang="0">
                  <a:pos x="T0" y="T1"/>
                </a:cxn>
                <a:cxn ang="0">
                  <a:pos x="T2" y="T3"/>
                </a:cxn>
                <a:cxn ang="0">
                  <a:pos x="T4" y="T5"/>
                </a:cxn>
                <a:cxn ang="0">
                  <a:pos x="T6" y="T7"/>
                </a:cxn>
                <a:cxn ang="0">
                  <a:pos x="T8" y="T9"/>
                </a:cxn>
              </a:cxnLst>
              <a:rect l="0" t="0" r="r" b="b"/>
              <a:pathLst>
                <a:path w="5" h="4">
                  <a:moveTo>
                    <a:pt x="5" y="2"/>
                  </a:moveTo>
                  <a:cubicBezTo>
                    <a:pt x="4" y="3"/>
                    <a:pt x="3" y="4"/>
                    <a:pt x="2" y="4"/>
                  </a:cubicBezTo>
                  <a:cubicBezTo>
                    <a:pt x="1" y="4"/>
                    <a:pt x="0" y="3"/>
                    <a:pt x="1" y="2"/>
                  </a:cubicBezTo>
                  <a:cubicBezTo>
                    <a:pt x="1" y="0"/>
                    <a:pt x="2" y="0"/>
                    <a:pt x="3" y="0"/>
                  </a:cubicBezTo>
                  <a:cubicBezTo>
                    <a:pt x="4" y="0"/>
                    <a:pt x="5" y="1"/>
                    <a:pt x="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4" name="Freeform 203"/>
            <p:cNvSpPr>
              <a:spLocks/>
            </p:cNvSpPr>
            <p:nvPr/>
          </p:nvSpPr>
          <p:spPr bwMode="auto">
            <a:xfrm>
              <a:off x="3227537" y="1868835"/>
              <a:ext cx="131762" cy="134938"/>
            </a:xfrm>
            <a:custGeom>
              <a:avLst/>
              <a:gdLst>
                <a:gd name="T0" fmla="*/ 27 w 31"/>
                <a:gd name="T1" fmla="*/ 23 h 32"/>
                <a:gd name="T2" fmla="*/ 8 w 31"/>
                <a:gd name="T3" fmla="*/ 28 h 32"/>
                <a:gd name="T4" fmla="*/ 3 w 31"/>
                <a:gd name="T5" fmla="*/ 9 h 32"/>
                <a:gd name="T6" fmla="*/ 22 w 31"/>
                <a:gd name="T7" fmla="*/ 4 h 32"/>
                <a:gd name="T8" fmla="*/ 27 w 31"/>
                <a:gd name="T9" fmla="*/ 23 h 32"/>
              </a:gdLst>
              <a:ahLst/>
              <a:cxnLst>
                <a:cxn ang="0">
                  <a:pos x="T0" y="T1"/>
                </a:cxn>
                <a:cxn ang="0">
                  <a:pos x="T2" y="T3"/>
                </a:cxn>
                <a:cxn ang="0">
                  <a:pos x="T4" y="T5"/>
                </a:cxn>
                <a:cxn ang="0">
                  <a:pos x="T6" y="T7"/>
                </a:cxn>
                <a:cxn ang="0">
                  <a:pos x="T8" y="T9"/>
                </a:cxn>
              </a:cxnLst>
              <a:rect l="0" t="0" r="r" b="b"/>
              <a:pathLst>
                <a:path w="31" h="32">
                  <a:moveTo>
                    <a:pt x="27" y="23"/>
                  </a:moveTo>
                  <a:cubicBezTo>
                    <a:pt x="24" y="30"/>
                    <a:pt x="15" y="32"/>
                    <a:pt x="8" y="28"/>
                  </a:cubicBezTo>
                  <a:cubicBezTo>
                    <a:pt x="2" y="24"/>
                    <a:pt x="0" y="16"/>
                    <a:pt x="3" y="9"/>
                  </a:cubicBezTo>
                  <a:cubicBezTo>
                    <a:pt x="7" y="2"/>
                    <a:pt x="16" y="0"/>
                    <a:pt x="22" y="4"/>
                  </a:cubicBezTo>
                  <a:cubicBezTo>
                    <a:pt x="29" y="8"/>
                    <a:pt x="31" y="16"/>
                    <a:pt x="27" y="2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5" name="Freeform 204"/>
            <p:cNvSpPr>
              <a:spLocks/>
            </p:cNvSpPr>
            <p:nvPr/>
          </p:nvSpPr>
          <p:spPr bwMode="auto">
            <a:xfrm>
              <a:off x="3346600" y="2016473"/>
              <a:ext cx="134937" cy="139700"/>
            </a:xfrm>
            <a:custGeom>
              <a:avLst/>
              <a:gdLst>
                <a:gd name="T0" fmla="*/ 28 w 32"/>
                <a:gd name="T1" fmla="*/ 24 h 33"/>
                <a:gd name="T2" fmla="*/ 9 w 32"/>
                <a:gd name="T3" fmla="*/ 29 h 33"/>
                <a:gd name="T4" fmla="*/ 4 w 32"/>
                <a:gd name="T5" fmla="*/ 9 h 33"/>
                <a:gd name="T6" fmla="*/ 23 w 32"/>
                <a:gd name="T7" fmla="*/ 4 h 33"/>
                <a:gd name="T8" fmla="*/ 28 w 32"/>
                <a:gd name="T9" fmla="*/ 24 h 33"/>
              </a:gdLst>
              <a:ahLst/>
              <a:cxnLst>
                <a:cxn ang="0">
                  <a:pos x="T0" y="T1"/>
                </a:cxn>
                <a:cxn ang="0">
                  <a:pos x="T2" y="T3"/>
                </a:cxn>
                <a:cxn ang="0">
                  <a:pos x="T4" y="T5"/>
                </a:cxn>
                <a:cxn ang="0">
                  <a:pos x="T6" y="T7"/>
                </a:cxn>
                <a:cxn ang="0">
                  <a:pos x="T8" y="T9"/>
                </a:cxn>
              </a:cxnLst>
              <a:rect l="0" t="0" r="r" b="b"/>
              <a:pathLst>
                <a:path w="32" h="33">
                  <a:moveTo>
                    <a:pt x="28" y="24"/>
                  </a:moveTo>
                  <a:cubicBezTo>
                    <a:pt x="24" y="31"/>
                    <a:pt x="15" y="33"/>
                    <a:pt x="9" y="29"/>
                  </a:cubicBezTo>
                  <a:cubicBezTo>
                    <a:pt x="2" y="25"/>
                    <a:pt x="0" y="16"/>
                    <a:pt x="4" y="9"/>
                  </a:cubicBezTo>
                  <a:cubicBezTo>
                    <a:pt x="8" y="3"/>
                    <a:pt x="16" y="0"/>
                    <a:pt x="23" y="4"/>
                  </a:cubicBezTo>
                  <a:cubicBezTo>
                    <a:pt x="29" y="8"/>
                    <a:pt x="32" y="17"/>
                    <a:pt x="28" y="2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6" name="Freeform 205"/>
            <p:cNvSpPr>
              <a:spLocks/>
            </p:cNvSpPr>
            <p:nvPr/>
          </p:nvSpPr>
          <p:spPr bwMode="auto">
            <a:xfrm>
              <a:off x="2517925" y="1935510"/>
              <a:ext cx="904875" cy="815975"/>
            </a:xfrm>
            <a:custGeom>
              <a:avLst/>
              <a:gdLst>
                <a:gd name="T0" fmla="*/ 170 w 213"/>
                <a:gd name="T1" fmla="*/ 87 h 192"/>
                <a:gd name="T2" fmla="*/ 169 w 213"/>
                <a:gd name="T3" fmla="*/ 69 h 192"/>
                <a:gd name="T4" fmla="*/ 209 w 213"/>
                <a:gd name="T5" fmla="*/ 39 h 192"/>
                <a:gd name="T6" fmla="*/ 211 w 213"/>
                <a:gd name="T7" fmla="*/ 31 h 192"/>
                <a:gd name="T8" fmla="*/ 203 w 213"/>
                <a:gd name="T9" fmla="*/ 30 h 192"/>
                <a:gd name="T10" fmla="*/ 164 w 213"/>
                <a:gd name="T11" fmla="*/ 58 h 192"/>
                <a:gd name="T12" fmla="*/ 159 w 213"/>
                <a:gd name="T13" fmla="*/ 51 h 192"/>
                <a:gd name="T14" fmla="*/ 151 w 213"/>
                <a:gd name="T15" fmla="*/ 45 h 192"/>
                <a:gd name="T16" fmla="*/ 184 w 213"/>
                <a:gd name="T17" fmla="*/ 12 h 192"/>
                <a:gd name="T18" fmla="*/ 185 w 213"/>
                <a:gd name="T19" fmla="*/ 3 h 192"/>
                <a:gd name="T20" fmla="*/ 177 w 213"/>
                <a:gd name="T21" fmla="*/ 4 h 192"/>
                <a:gd name="T22" fmla="*/ 140 w 213"/>
                <a:gd name="T23" fmla="*/ 39 h 192"/>
                <a:gd name="T24" fmla="*/ 123 w 213"/>
                <a:gd name="T25" fmla="*/ 39 h 192"/>
                <a:gd name="T26" fmla="*/ 95 w 213"/>
                <a:gd name="T27" fmla="*/ 12 h 192"/>
                <a:gd name="T28" fmla="*/ 103 w 213"/>
                <a:gd name="T29" fmla="*/ 54 h 192"/>
                <a:gd name="T30" fmla="*/ 100 w 213"/>
                <a:gd name="T31" fmla="*/ 58 h 192"/>
                <a:gd name="T32" fmla="*/ 55 w 213"/>
                <a:gd name="T33" fmla="*/ 147 h 192"/>
                <a:gd name="T34" fmla="*/ 160 w 213"/>
                <a:gd name="T35" fmla="*/ 107 h 192"/>
                <a:gd name="T36" fmla="*/ 206 w 213"/>
                <a:gd name="T37" fmla="*/ 112 h 192"/>
                <a:gd name="T38" fmla="*/ 170 w 213"/>
                <a:gd name="T39" fmla="*/ 87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 h="192">
                  <a:moveTo>
                    <a:pt x="170" y="87"/>
                  </a:moveTo>
                  <a:cubicBezTo>
                    <a:pt x="172" y="80"/>
                    <a:pt x="171" y="74"/>
                    <a:pt x="169" y="69"/>
                  </a:cubicBezTo>
                  <a:cubicBezTo>
                    <a:pt x="209" y="39"/>
                    <a:pt x="209" y="39"/>
                    <a:pt x="209" y="39"/>
                  </a:cubicBezTo>
                  <a:cubicBezTo>
                    <a:pt x="212" y="37"/>
                    <a:pt x="213" y="33"/>
                    <a:pt x="211" y="31"/>
                  </a:cubicBezTo>
                  <a:cubicBezTo>
                    <a:pt x="210" y="28"/>
                    <a:pt x="206" y="28"/>
                    <a:pt x="203" y="30"/>
                  </a:cubicBezTo>
                  <a:cubicBezTo>
                    <a:pt x="164" y="58"/>
                    <a:pt x="164" y="58"/>
                    <a:pt x="164" y="58"/>
                  </a:cubicBezTo>
                  <a:cubicBezTo>
                    <a:pt x="162" y="54"/>
                    <a:pt x="159" y="51"/>
                    <a:pt x="159" y="51"/>
                  </a:cubicBezTo>
                  <a:cubicBezTo>
                    <a:pt x="156" y="49"/>
                    <a:pt x="153" y="47"/>
                    <a:pt x="151" y="45"/>
                  </a:cubicBezTo>
                  <a:cubicBezTo>
                    <a:pt x="184" y="12"/>
                    <a:pt x="184" y="12"/>
                    <a:pt x="184" y="12"/>
                  </a:cubicBezTo>
                  <a:cubicBezTo>
                    <a:pt x="187" y="9"/>
                    <a:pt x="188" y="5"/>
                    <a:pt x="185" y="3"/>
                  </a:cubicBezTo>
                  <a:cubicBezTo>
                    <a:pt x="183" y="0"/>
                    <a:pt x="179" y="1"/>
                    <a:pt x="177" y="4"/>
                  </a:cubicBezTo>
                  <a:cubicBezTo>
                    <a:pt x="140" y="39"/>
                    <a:pt x="140" y="39"/>
                    <a:pt x="140" y="39"/>
                  </a:cubicBezTo>
                  <a:cubicBezTo>
                    <a:pt x="134" y="37"/>
                    <a:pt x="128" y="37"/>
                    <a:pt x="123" y="39"/>
                  </a:cubicBezTo>
                  <a:cubicBezTo>
                    <a:pt x="95" y="12"/>
                    <a:pt x="95" y="12"/>
                    <a:pt x="95" y="12"/>
                  </a:cubicBezTo>
                  <a:cubicBezTo>
                    <a:pt x="95" y="12"/>
                    <a:pt x="76" y="39"/>
                    <a:pt x="103" y="54"/>
                  </a:cubicBezTo>
                  <a:cubicBezTo>
                    <a:pt x="102" y="55"/>
                    <a:pt x="101" y="56"/>
                    <a:pt x="100" y="58"/>
                  </a:cubicBezTo>
                  <a:cubicBezTo>
                    <a:pt x="87" y="73"/>
                    <a:pt x="0" y="99"/>
                    <a:pt x="55" y="147"/>
                  </a:cubicBezTo>
                  <a:cubicBezTo>
                    <a:pt x="106" y="192"/>
                    <a:pt x="142" y="137"/>
                    <a:pt x="160" y="107"/>
                  </a:cubicBezTo>
                  <a:cubicBezTo>
                    <a:pt x="182" y="141"/>
                    <a:pt x="206" y="112"/>
                    <a:pt x="206" y="112"/>
                  </a:cubicBezTo>
                  <a:cubicBezTo>
                    <a:pt x="170" y="87"/>
                    <a:pt x="170" y="87"/>
                    <a:pt x="170" y="87"/>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7" name="Freeform 206"/>
            <p:cNvSpPr>
              <a:spLocks/>
            </p:cNvSpPr>
            <p:nvPr/>
          </p:nvSpPr>
          <p:spPr bwMode="auto">
            <a:xfrm>
              <a:off x="2611587" y="2279998"/>
              <a:ext cx="436562" cy="387350"/>
            </a:xfrm>
            <a:custGeom>
              <a:avLst/>
              <a:gdLst>
                <a:gd name="T0" fmla="*/ 42 w 103"/>
                <a:gd name="T1" fmla="*/ 0 h 91"/>
                <a:gd name="T2" fmla="*/ 33 w 103"/>
                <a:gd name="T3" fmla="*/ 66 h 91"/>
                <a:gd name="T4" fmla="*/ 103 w 103"/>
                <a:gd name="T5" fmla="*/ 71 h 91"/>
                <a:gd name="T6" fmla="*/ 42 w 103"/>
                <a:gd name="T7" fmla="*/ 0 h 91"/>
              </a:gdLst>
              <a:ahLst/>
              <a:cxnLst>
                <a:cxn ang="0">
                  <a:pos x="T0" y="T1"/>
                </a:cxn>
                <a:cxn ang="0">
                  <a:pos x="T2" y="T3"/>
                </a:cxn>
                <a:cxn ang="0">
                  <a:pos x="T4" y="T5"/>
                </a:cxn>
                <a:cxn ang="0">
                  <a:pos x="T6" y="T7"/>
                </a:cxn>
              </a:cxnLst>
              <a:rect l="0" t="0" r="r" b="b"/>
              <a:pathLst>
                <a:path w="103" h="91">
                  <a:moveTo>
                    <a:pt x="42" y="0"/>
                  </a:moveTo>
                  <a:cubicBezTo>
                    <a:pt x="19" y="16"/>
                    <a:pt x="0" y="37"/>
                    <a:pt x="33" y="66"/>
                  </a:cubicBezTo>
                  <a:cubicBezTo>
                    <a:pt x="61" y="91"/>
                    <a:pt x="85" y="85"/>
                    <a:pt x="103" y="71"/>
                  </a:cubicBezTo>
                  <a:cubicBezTo>
                    <a:pt x="92" y="41"/>
                    <a:pt x="70" y="16"/>
                    <a:pt x="4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8" name="Freeform 207"/>
            <p:cNvSpPr>
              <a:spLocks/>
            </p:cNvSpPr>
            <p:nvPr/>
          </p:nvSpPr>
          <p:spPr bwMode="auto">
            <a:xfrm>
              <a:off x="2568725" y="1922810"/>
              <a:ext cx="879475" cy="752475"/>
            </a:xfrm>
            <a:custGeom>
              <a:avLst/>
              <a:gdLst>
                <a:gd name="T0" fmla="*/ 160 w 207"/>
                <a:gd name="T1" fmla="*/ 71 h 177"/>
                <a:gd name="T2" fmla="*/ 186 w 207"/>
                <a:gd name="T3" fmla="*/ 54 h 177"/>
                <a:gd name="T4" fmla="*/ 178 w 207"/>
                <a:gd name="T5" fmla="*/ 39 h 177"/>
                <a:gd name="T6" fmla="*/ 155 w 207"/>
                <a:gd name="T7" fmla="*/ 60 h 177"/>
                <a:gd name="T8" fmla="*/ 141 w 207"/>
                <a:gd name="T9" fmla="*/ 50 h 177"/>
                <a:gd name="T10" fmla="*/ 172 w 207"/>
                <a:gd name="T11" fmla="*/ 2 h 177"/>
                <a:gd name="T12" fmla="*/ 136 w 207"/>
                <a:gd name="T13" fmla="*/ 31 h 177"/>
                <a:gd name="T14" fmla="*/ 127 w 207"/>
                <a:gd name="T15" fmla="*/ 40 h 177"/>
                <a:gd name="T16" fmla="*/ 112 w 207"/>
                <a:gd name="T17" fmla="*/ 39 h 177"/>
                <a:gd name="T18" fmla="*/ 102 w 207"/>
                <a:gd name="T19" fmla="*/ 30 h 177"/>
                <a:gd name="T20" fmla="*/ 81 w 207"/>
                <a:gd name="T21" fmla="*/ 14 h 177"/>
                <a:gd name="T22" fmla="*/ 89 w 207"/>
                <a:gd name="T23" fmla="*/ 55 h 177"/>
                <a:gd name="T24" fmla="*/ 22 w 207"/>
                <a:gd name="T25" fmla="*/ 117 h 177"/>
                <a:gd name="T26" fmla="*/ 106 w 207"/>
                <a:gd name="T27" fmla="*/ 163 h 177"/>
                <a:gd name="T28" fmla="*/ 146 w 207"/>
                <a:gd name="T29" fmla="*/ 112 h 177"/>
                <a:gd name="T30" fmla="*/ 196 w 207"/>
                <a:gd name="T31" fmla="*/ 117 h 177"/>
                <a:gd name="T32" fmla="*/ 160 w 207"/>
                <a:gd name="T33" fmla="*/ 88 h 177"/>
                <a:gd name="T34" fmla="*/ 192 w 207"/>
                <a:gd name="T35" fmla="*/ 118 h 177"/>
                <a:gd name="T36" fmla="*/ 181 w 207"/>
                <a:gd name="T37" fmla="*/ 122 h 177"/>
                <a:gd name="T38" fmla="*/ 146 w 207"/>
                <a:gd name="T39" fmla="*/ 109 h 177"/>
                <a:gd name="T40" fmla="*/ 40 w 207"/>
                <a:gd name="T41" fmla="*/ 143 h 177"/>
                <a:gd name="T42" fmla="*/ 93 w 207"/>
                <a:gd name="T43" fmla="*/ 55 h 177"/>
                <a:gd name="T44" fmla="*/ 81 w 207"/>
                <a:gd name="T45" fmla="*/ 17 h 177"/>
                <a:gd name="T46" fmla="*/ 118 w 207"/>
                <a:gd name="T47" fmla="*/ 44 h 177"/>
                <a:gd name="T48" fmla="*/ 130 w 207"/>
                <a:gd name="T49" fmla="*/ 44 h 177"/>
                <a:gd name="T50" fmla="*/ 162 w 207"/>
                <a:gd name="T51" fmla="*/ 13 h 177"/>
                <a:gd name="T52" fmla="*/ 170 w 207"/>
                <a:gd name="T53" fmla="*/ 13 h 177"/>
                <a:gd name="T54" fmla="*/ 137 w 207"/>
                <a:gd name="T55" fmla="*/ 46 h 177"/>
                <a:gd name="T56" fmla="*/ 150 w 207"/>
                <a:gd name="T57" fmla="*/ 63 h 177"/>
                <a:gd name="T58" fmla="*/ 192 w 207"/>
                <a:gd name="T59" fmla="*/ 36 h 177"/>
                <a:gd name="T60" fmla="*/ 189 w 207"/>
                <a:gd name="T61" fmla="*/ 44 h 177"/>
                <a:gd name="T62" fmla="*/ 156 w 207"/>
                <a:gd name="T63" fmla="*/ 69 h 177"/>
                <a:gd name="T64" fmla="*/ 156 w 207"/>
                <a:gd name="T65" fmla="*/ 9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7" h="177">
                  <a:moveTo>
                    <a:pt x="161" y="91"/>
                  </a:moveTo>
                  <a:cubicBezTo>
                    <a:pt x="162" y="84"/>
                    <a:pt x="162" y="78"/>
                    <a:pt x="160" y="71"/>
                  </a:cubicBezTo>
                  <a:cubicBezTo>
                    <a:pt x="159" y="72"/>
                    <a:pt x="159" y="73"/>
                    <a:pt x="159" y="74"/>
                  </a:cubicBezTo>
                  <a:cubicBezTo>
                    <a:pt x="168" y="67"/>
                    <a:pt x="177" y="61"/>
                    <a:pt x="186" y="54"/>
                  </a:cubicBezTo>
                  <a:cubicBezTo>
                    <a:pt x="192" y="50"/>
                    <a:pt x="207" y="42"/>
                    <a:pt x="202" y="32"/>
                  </a:cubicBezTo>
                  <a:cubicBezTo>
                    <a:pt x="196" y="22"/>
                    <a:pt x="183" y="35"/>
                    <a:pt x="178" y="39"/>
                  </a:cubicBezTo>
                  <a:cubicBezTo>
                    <a:pt x="169" y="46"/>
                    <a:pt x="160" y="52"/>
                    <a:pt x="151" y="59"/>
                  </a:cubicBezTo>
                  <a:cubicBezTo>
                    <a:pt x="152" y="59"/>
                    <a:pt x="154" y="60"/>
                    <a:pt x="155" y="60"/>
                  </a:cubicBezTo>
                  <a:cubicBezTo>
                    <a:pt x="151" y="54"/>
                    <a:pt x="146" y="50"/>
                    <a:pt x="140" y="45"/>
                  </a:cubicBezTo>
                  <a:cubicBezTo>
                    <a:pt x="140" y="47"/>
                    <a:pt x="140" y="48"/>
                    <a:pt x="141" y="50"/>
                  </a:cubicBezTo>
                  <a:cubicBezTo>
                    <a:pt x="151" y="39"/>
                    <a:pt x="162" y="28"/>
                    <a:pt x="173" y="18"/>
                  </a:cubicBezTo>
                  <a:cubicBezTo>
                    <a:pt x="177" y="14"/>
                    <a:pt x="180" y="4"/>
                    <a:pt x="172" y="2"/>
                  </a:cubicBezTo>
                  <a:cubicBezTo>
                    <a:pt x="166" y="0"/>
                    <a:pt x="161" y="6"/>
                    <a:pt x="157" y="10"/>
                  </a:cubicBezTo>
                  <a:cubicBezTo>
                    <a:pt x="150" y="17"/>
                    <a:pt x="143" y="24"/>
                    <a:pt x="136" y="31"/>
                  </a:cubicBezTo>
                  <a:cubicBezTo>
                    <a:pt x="134" y="33"/>
                    <a:pt x="131" y="36"/>
                    <a:pt x="128" y="38"/>
                  </a:cubicBezTo>
                  <a:cubicBezTo>
                    <a:pt x="128" y="39"/>
                    <a:pt x="127" y="40"/>
                    <a:pt x="127" y="40"/>
                  </a:cubicBezTo>
                  <a:cubicBezTo>
                    <a:pt x="128" y="39"/>
                    <a:pt x="121" y="38"/>
                    <a:pt x="120" y="38"/>
                  </a:cubicBezTo>
                  <a:cubicBezTo>
                    <a:pt x="118" y="38"/>
                    <a:pt x="115" y="38"/>
                    <a:pt x="112" y="39"/>
                  </a:cubicBezTo>
                  <a:cubicBezTo>
                    <a:pt x="112" y="39"/>
                    <a:pt x="114" y="41"/>
                    <a:pt x="112" y="39"/>
                  </a:cubicBezTo>
                  <a:cubicBezTo>
                    <a:pt x="108" y="36"/>
                    <a:pt x="105" y="33"/>
                    <a:pt x="102" y="30"/>
                  </a:cubicBezTo>
                  <a:cubicBezTo>
                    <a:pt x="97" y="24"/>
                    <a:pt x="91" y="19"/>
                    <a:pt x="85" y="13"/>
                  </a:cubicBezTo>
                  <a:cubicBezTo>
                    <a:pt x="84" y="12"/>
                    <a:pt x="82" y="12"/>
                    <a:pt x="81" y="14"/>
                  </a:cubicBezTo>
                  <a:cubicBezTo>
                    <a:pt x="69" y="30"/>
                    <a:pt x="73" y="50"/>
                    <a:pt x="90" y="60"/>
                  </a:cubicBezTo>
                  <a:cubicBezTo>
                    <a:pt x="90" y="58"/>
                    <a:pt x="90" y="57"/>
                    <a:pt x="89" y="55"/>
                  </a:cubicBezTo>
                  <a:cubicBezTo>
                    <a:pt x="75" y="71"/>
                    <a:pt x="53" y="78"/>
                    <a:pt x="37" y="92"/>
                  </a:cubicBezTo>
                  <a:cubicBezTo>
                    <a:pt x="29" y="99"/>
                    <a:pt x="24" y="107"/>
                    <a:pt x="22" y="117"/>
                  </a:cubicBezTo>
                  <a:cubicBezTo>
                    <a:pt x="21" y="130"/>
                    <a:pt x="30" y="141"/>
                    <a:pt x="38" y="149"/>
                  </a:cubicBezTo>
                  <a:cubicBezTo>
                    <a:pt x="56" y="168"/>
                    <a:pt x="82" y="177"/>
                    <a:pt x="106" y="163"/>
                  </a:cubicBezTo>
                  <a:cubicBezTo>
                    <a:pt x="126" y="152"/>
                    <a:pt x="139" y="131"/>
                    <a:pt x="151" y="112"/>
                  </a:cubicBezTo>
                  <a:cubicBezTo>
                    <a:pt x="149" y="112"/>
                    <a:pt x="148" y="112"/>
                    <a:pt x="146" y="112"/>
                  </a:cubicBezTo>
                  <a:cubicBezTo>
                    <a:pt x="154" y="123"/>
                    <a:pt x="164" y="132"/>
                    <a:pt x="178" y="129"/>
                  </a:cubicBezTo>
                  <a:cubicBezTo>
                    <a:pt x="185" y="128"/>
                    <a:pt x="191" y="123"/>
                    <a:pt x="196" y="117"/>
                  </a:cubicBezTo>
                  <a:cubicBezTo>
                    <a:pt x="197" y="116"/>
                    <a:pt x="197" y="114"/>
                    <a:pt x="195" y="113"/>
                  </a:cubicBezTo>
                  <a:cubicBezTo>
                    <a:pt x="183" y="105"/>
                    <a:pt x="172" y="96"/>
                    <a:pt x="160" y="88"/>
                  </a:cubicBezTo>
                  <a:cubicBezTo>
                    <a:pt x="157" y="86"/>
                    <a:pt x="154" y="91"/>
                    <a:pt x="157" y="93"/>
                  </a:cubicBezTo>
                  <a:cubicBezTo>
                    <a:pt x="169" y="101"/>
                    <a:pt x="181" y="110"/>
                    <a:pt x="192" y="118"/>
                  </a:cubicBezTo>
                  <a:cubicBezTo>
                    <a:pt x="192" y="116"/>
                    <a:pt x="192" y="115"/>
                    <a:pt x="192" y="113"/>
                  </a:cubicBezTo>
                  <a:cubicBezTo>
                    <a:pt x="189" y="117"/>
                    <a:pt x="185" y="120"/>
                    <a:pt x="181" y="122"/>
                  </a:cubicBezTo>
                  <a:cubicBezTo>
                    <a:pt x="169" y="128"/>
                    <a:pt x="158" y="119"/>
                    <a:pt x="151" y="109"/>
                  </a:cubicBezTo>
                  <a:cubicBezTo>
                    <a:pt x="150" y="107"/>
                    <a:pt x="147" y="107"/>
                    <a:pt x="146" y="109"/>
                  </a:cubicBezTo>
                  <a:cubicBezTo>
                    <a:pt x="135" y="126"/>
                    <a:pt x="124" y="144"/>
                    <a:pt x="107" y="155"/>
                  </a:cubicBezTo>
                  <a:cubicBezTo>
                    <a:pt x="84" y="172"/>
                    <a:pt x="59" y="162"/>
                    <a:pt x="40" y="143"/>
                  </a:cubicBezTo>
                  <a:cubicBezTo>
                    <a:pt x="0" y="102"/>
                    <a:pt x="73" y="82"/>
                    <a:pt x="93" y="59"/>
                  </a:cubicBezTo>
                  <a:cubicBezTo>
                    <a:pt x="95" y="58"/>
                    <a:pt x="94" y="56"/>
                    <a:pt x="93" y="55"/>
                  </a:cubicBezTo>
                  <a:cubicBezTo>
                    <a:pt x="78" y="46"/>
                    <a:pt x="76" y="30"/>
                    <a:pt x="86" y="17"/>
                  </a:cubicBezTo>
                  <a:cubicBezTo>
                    <a:pt x="84" y="17"/>
                    <a:pt x="83" y="17"/>
                    <a:pt x="81" y="17"/>
                  </a:cubicBezTo>
                  <a:cubicBezTo>
                    <a:pt x="90" y="26"/>
                    <a:pt x="100" y="35"/>
                    <a:pt x="109" y="44"/>
                  </a:cubicBezTo>
                  <a:cubicBezTo>
                    <a:pt x="111" y="46"/>
                    <a:pt x="115" y="44"/>
                    <a:pt x="118" y="44"/>
                  </a:cubicBezTo>
                  <a:cubicBezTo>
                    <a:pt x="119" y="44"/>
                    <a:pt x="121" y="44"/>
                    <a:pt x="123" y="45"/>
                  </a:cubicBezTo>
                  <a:cubicBezTo>
                    <a:pt x="126" y="45"/>
                    <a:pt x="129" y="46"/>
                    <a:pt x="130" y="44"/>
                  </a:cubicBezTo>
                  <a:cubicBezTo>
                    <a:pt x="135" y="40"/>
                    <a:pt x="139" y="36"/>
                    <a:pt x="144" y="31"/>
                  </a:cubicBezTo>
                  <a:cubicBezTo>
                    <a:pt x="150" y="25"/>
                    <a:pt x="156" y="19"/>
                    <a:pt x="162" y="13"/>
                  </a:cubicBezTo>
                  <a:cubicBezTo>
                    <a:pt x="164" y="12"/>
                    <a:pt x="165" y="10"/>
                    <a:pt x="166" y="9"/>
                  </a:cubicBezTo>
                  <a:cubicBezTo>
                    <a:pt x="168" y="7"/>
                    <a:pt x="171" y="12"/>
                    <a:pt x="170" y="13"/>
                  </a:cubicBezTo>
                  <a:cubicBezTo>
                    <a:pt x="169" y="14"/>
                    <a:pt x="168" y="15"/>
                    <a:pt x="167" y="16"/>
                  </a:cubicBezTo>
                  <a:cubicBezTo>
                    <a:pt x="157" y="26"/>
                    <a:pt x="147" y="36"/>
                    <a:pt x="137" y="46"/>
                  </a:cubicBezTo>
                  <a:cubicBezTo>
                    <a:pt x="135" y="47"/>
                    <a:pt x="136" y="49"/>
                    <a:pt x="137" y="50"/>
                  </a:cubicBezTo>
                  <a:cubicBezTo>
                    <a:pt x="143" y="54"/>
                    <a:pt x="146" y="57"/>
                    <a:pt x="150" y="63"/>
                  </a:cubicBezTo>
                  <a:cubicBezTo>
                    <a:pt x="151" y="64"/>
                    <a:pt x="152" y="65"/>
                    <a:pt x="154" y="64"/>
                  </a:cubicBezTo>
                  <a:cubicBezTo>
                    <a:pt x="166" y="54"/>
                    <a:pt x="179" y="45"/>
                    <a:pt x="192" y="36"/>
                  </a:cubicBezTo>
                  <a:cubicBezTo>
                    <a:pt x="196" y="33"/>
                    <a:pt x="196" y="40"/>
                    <a:pt x="194" y="41"/>
                  </a:cubicBezTo>
                  <a:cubicBezTo>
                    <a:pt x="192" y="42"/>
                    <a:pt x="191" y="43"/>
                    <a:pt x="189" y="44"/>
                  </a:cubicBezTo>
                  <a:cubicBezTo>
                    <a:pt x="185" y="48"/>
                    <a:pt x="180" y="51"/>
                    <a:pt x="176" y="54"/>
                  </a:cubicBezTo>
                  <a:cubicBezTo>
                    <a:pt x="169" y="59"/>
                    <a:pt x="162" y="64"/>
                    <a:pt x="156" y="69"/>
                  </a:cubicBezTo>
                  <a:cubicBezTo>
                    <a:pt x="155" y="70"/>
                    <a:pt x="154" y="71"/>
                    <a:pt x="155" y="72"/>
                  </a:cubicBezTo>
                  <a:cubicBezTo>
                    <a:pt x="156" y="78"/>
                    <a:pt x="157" y="84"/>
                    <a:pt x="156" y="90"/>
                  </a:cubicBezTo>
                  <a:cubicBezTo>
                    <a:pt x="155" y="93"/>
                    <a:pt x="160" y="95"/>
                    <a:pt x="161" y="9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9" name="Freeform 208"/>
            <p:cNvSpPr>
              <a:spLocks/>
            </p:cNvSpPr>
            <p:nvPr/>
          </p:nvSpPr>
          <p:spPr bwMode="auto">
            <a:xfrm>
              <a:off x="2930675" y="2229198"/>
              <a:ext cx="41275" cy="38100"/>
            </a:xfrm>
            <a:custGeom>
              <a:avLst/>
              <a:gdLst>
                <a:gd name="T0" fmla="*/ 9 w 10"/>
                <a:gd name="T1" fmla="*/ 7 h 9"/>
                <a:gd name="T2" fmla="*/ 3 w 10"/>
                <a:gd name="T3" fmla="*/ 8 h 9"/>
                <a:gd name="T4" fmla="*/ 1 w 10"/>
                <a:gd name="T5" fmla="*/ 2 h 9"/>
                <a:gd name="T6" fmla="*/ 7 w 10"/>
                <a:gd name="T7" fmla="*/ 1 h 9"/>
                <a:gd name="T8" fmla="*/ 9 w 10"/>
                <a:gd name="T9" fmla="*/ 7 h 9"/>
              </a:gdLst>
              <a:ahLst/>
              <a:cxnLst>
                <a:cxn ang="0">
                  <a:pos x="T0" y="T1"/>
                </a:cxn>
                <a:cxn ang="0">
                  <a:pos x="T2" y="T3"/>
                </a:cxn>
                <a:cxn ang="0">
                  <a:pos x="T4" y="T5"/>
                </a:cxn>
                <a:cxn ang="0">
                  <a:pos x="T6" y="T7"/>
                </a:cxn>
                <a:cxn ang="0">
                  <a:pos x="T8" y="T9"/>
                </a:cxn>
              </a:cxnLst>
              <a:rect l="0" t="0" r="r" b="b"/>
              <a:pathLst>
                <a:path w="10" h="9">
                  <a:moveTo>
                    <a:pt x="9" y="7"/>
                  </a:moveTo>
                  <a:cubicBezTo>
                    <a:pt x="7" y="9"/>
                    <a:pt x="5" y="9"/>
                    <a:pt x="3" y="8"/>
                  </a:cubicBezTo>
                  <a:cubicBezTo>
                    <a:pt x="1" y="7"/>
                    <a:pt x="0" y="4"/>
                    <a:pt x="1" y="2"/>
                  </a:cubicBezTo>
                  <a:cubicBezTo>
                    <a:pt x="3" y="0"/>
                    <a:pt x="5" y="0"/>
                    <a:pt x="7" y="1"/>
                  </a:cubicBezTo>
                  <a:cubicBezTo>
                    <a:pt x="9" y="2"/>
                    <a:pt x="10" y="5"/>
                    <a:pt x="9"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10" name="Freeform 209"/>
            <p:cNvSpPr>
              <a:spLocks/>
            </p:cNvSpPr>
            <p:nvPr/>
          </p:nvSpPr>
          <p:spPr bwMode="auto">
            <a:xfrm>
              <a:off x="3073550" y="2381598"/>
              <a:ext cx="42862" cy="42863"/>
            </a:xfrm>
            <a:custGeom>
              <a:avLst/>
              <a:gdLst>
                <a:gd name="T0" fmla="*/ 8 w 10"/>
                <a:gd name="T1" fmla="*/ 7 h 10"/>
                <a:gd name="T2" fmla="*/ 3 w 10"/>
                <a:gd name="T3" fmla="*/ 9 h 10"/>
                <a:gd name="T4" fmla="*/ 1 w 10"/>
                <a:gd name="T5" fmla="*/ 3 h 10"/>
                <a:gd name="T6" fmla="*/ 7 w 10"/>
                <a:gd name="T7" fmla="*/ 2 h 10"/>
                <a:gd name="T8" fmla="*/ 8 w 10"/>
                <a:gd name="T9" fmla="*/ 7 h 10"/>
              </a:gdLst>
              <a:ahLst/>
              <a:cxnLst>
                <a:cxn ang="0">
                  <a:pos x="T0" y="T1"/>
                </a:cxn>
                <a:cxn ang="0">
                  <a:pos x="T2" y="T3"/>
                </a:cxn>
                <a:cxn ang="0">
                  <a:pos x="T4" y="T5"/>
                </a:cxn>
                <a:cxn ang="0">
                  <a:pos x="T6" y="T7"/>
                </a:cxn>
                <a:cxn ang="0">
                  <a:pos x="T8" y="T9"/>
                </a:cxn>
              </a:cxnLst>
              <a:rect l="0" t="0" r="r" b="b"/>
              <a:pathLst>
                <a:path w="10" h="10">
                  <a:moveTo>
                    <a:pt x="8" y="7"/>
                  </a:moveTo>
                  <a:cubicBezTo>
                    <a:pt x="7" y="9"/>
                    <a:pt x="5" y="10"/>
                    <a:pt x="3" y="9"/>
                  </a:cubicBezTo>
                  <a:cubicBezTo>
                    <a:pt x="1" y="8"/>
                    <a:pt x="0" y="5"/>
                    <a:pt x="1" y="3"/>
                  </a:cubicBezTo>
                  <a:cubicBezTo>
                    <a:pt x="3" y="1"/>
                    <a:pt x="5" y="0"/>
                    <a:pt x="7" y="2"/>
                  </a:cubicBezTo>
                  <a:cubicBezTo>
                    <a:pt x="9" y="3"/>
                    <a:pt x="10" y="5"/>
                    <a:pt x="8"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211" name="Picture 21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786212" y="2187923"/>
              <a:ext cx="166687"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 name="Picture 21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70337" y="2265710"/>
              <a:ext cx="114300" cy="9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 name="Picture 21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765575" y="2189510"/>
              <a:ext cx="1778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 name="Picture 21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916387" y="2221260"/>
              <a:ext cx="38100" cy="5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 name="Picture 214"/>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790975" y="2227610"/>
              <a:ext cx="762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 name="Picture 206"/>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805262" y="2224436"/>
              <a:ext cx="106363"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 name="Picture 207"/>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802087" y="2216498"/>
              <a:ext cx="101600"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 name="Picture 208"/>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956075" y="2381598"/>
              <a:ext cx="1778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 name="Picture 209"/>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937025" y="2418111"/>
              <a:ext cx="1143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 name="Picture 210"/>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060850" y="2387948"/>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 name="Picture 211"/>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2989412" y="2424461"/>
              <a:ext cx="106363"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 name="Picture 212"/>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984650" y="2464148"/>
              <a:ext cx="46038"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 name="Freeform 213"/>
            <p:cNvSpPr>
              <a:spLocks/>
            </p:cNvSpPr>
            <p:nvPr/>
          </p:nvSpPr>
          <p:spPr bwMode="auto">
            <a:xfrm>
              <a:off x="2895750" y="2025998"/>
              <a:ext cx="111125" cy="165100"/>
            </a:xfrm>
            <a:custGeom>
              <a:avLst/>
              <a:gdLst>
                <a:gd name="T0" fmla="*/ 4 w 26"/>
                <a:gd name="T1" fmla="*/ 0 h 39"/>
                <a:gd name="T2" fmla="*/ 16 w 26"/>
                <a:gd name="T3" fmla="*/ 31 h 39"/>
                <a:gd name="T4" fmla="*/ 16 w 26"/>
                <a:gd name="T5" fmla="*/ 35 h 39"/>
                <a:gd name="T6" fmla="*/ 13 w 26"/>
                <a:gd name="T7" fmla="*/ 39 h 39"/>
                <a:gd name="T8" fmla="*/ 26 w 26"/>
                <a:gd name="T9" fmla="*/ 27 h 39"/>
                <a:gd name="T10" fmla="*/ 4 w 26"/>
                <a:gd name="T11" fmla="*/ 0 h 39"/>
              </a:gdLst>
              <a:ahLst/>
              <a:cxnLst>
                <a:cxn ang="0">
                  <a:pos x="T0" y="T1"/>
                </a:cxn>
                <a:cxn ang="0">
                  <a:pos x="T2" y="T3"/>
                </a:cxn>
                <a:cxn ang="0">
                  <a:pos x="T4" y="T5"/>
                </a:cxn>
                <a:cxn ang="0">
                  <a:pos x="T6" y="T7"/>
                </a:cxn>
                <a:cxn ang="0">
                  <a:pos x="T8" y="T9"/>
                </a:cxn>
                <a:cxn ang="0">
                  <a:pos x="T10" y="T11"/>
                </a:cxn>
              </a:cxnLst>
              <a:rect l="0" t="0" r="r" b="b"/>
              <a:pathLst>
                <a:path w="26" h="39">
                  <a:moveTo>
                    <a:pt x="4" y="0"/>
                  </a:moveTo>
                  <a:cubicBezTo>
                    <a:pt x="0" y="12"/>
                    <a:pt x="4" y="24"/>
                    <a:pt x="16" y="31"/>
                  </a:cubicBezTo>
                  <a:cubicBezTo>
                    <a:pt x="17" y="32"/>
                    <a:pt x="18" y="34"/>
                    <a:pt x="16" y="35"/>
                  </a:cubicBezTo>
                  <a:cubicBezTo>
                    <a:pt x="15" y="36"/>
                    <a:pt x="14" y="38"/>
                    <a:pt x="13" y="39"/>
                  </a:cubicBezTo>
                  <a:cubicBezTo>
                    <a:pt x="17" y="36"/>
                    <a:pt x="22" y="32"/>
                    <a:pt x="26" y="27"/>
                  </a:cubicBezTo>
                  <a:cubicBezTo>
                    <a:pt x="14" y="22"/>
                    <a:pt x="7" y="12"/>
                    <a:pt x="4"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4" name="Freeform 214"/>
            <p:cNvSpPr>
              <a:spLocks/>
            </p:cNvSpPr>
            <p:nvPr/>
          </p:nvSpPr>
          <p:spPr bwMode="auto">
            <a:xfrm>
              <a:off x="2865587" y="2003773"/>
              <a:ext cx="106363" cy="204788"/>
            </a:xfrm>
            <a:custGeom>
              <a:avLst/>
              <a:gdLst>
                <a:gd name="T0" fmla="*/ 11 w 25"/>
                <a:gd name="T1" fmla="*/ 0 h 48"/>
                <a:gd name="T2" fmla="*/ 21 w 25"/>
                <a:gd name="T3" fmla="*/ 38 h 48"/>
                <a:gd name="T4" fmla="*/ 18 w 25"/>
                <a:gd name="T5" fmla="*/ 42 h 48"/>
                <a:gd name="T6" fmla="*/ 10 w 25"/>
                <a:gd name="T7" fmla="*/ 48 h 48"/>
                <a:gd name="T8" fmla="*/ 20 w 25"/>
                <a:gd name="T9" fmla="*/ 44 h 48"/>
                <a:gd name="T10" fmla="*/ 23 w 25"/>
                <a:gd name="T11" fmla="*/ 40 h 48"/>
                <a:gd name="T12" fmla="*/ 23 w 25"/>
                <a:gd name="T13" fmla="*/ 36 h 48"/>
                <a:gd name="T14" fmla="*/ 11 w 25"/>
                <a:gd name="T15" fmla="*/ 5 h 48"/>
                <a:gd name="T16" fmla="*/ 11 w 25"/>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48">
                  <a:moveTo>
                    <a:pt x="11" y="0"/>
                  </a:moveTo>
                  <a:cubicBezTo>
                    <a:pt x="7" y="8"/>
                    <a:pt x="0" y="26"/>
                    <a:pt x="21" y="38"/>
                  </a:cubicBezTo>
                  <a:cubicBezTo>
                    <a:pt x="20" y="39"/>
                    <a:pt x="19" y="40"/>
                    <a:pt x="18" y="42"/>
                  </a:cubicBezTo>
                  <a:cubicBezTo>
                    <a:pt x="17" y="44"/>
                    <a:pt x="14" y="46"/>
                    <a:pt x="10" y="48"/>
                  </a:cubicBezTo>
                  <a:cubicBezTo>
                    <a:pt x="14" y="47"/>
                    <a:pt x="17" y="45"/>
                    <a:pt x="20" y="44"/>
                  </a:cubicBezTo>
                  <a:cubicBezTo>
                    <a:pt x="21" y="43"/>
                    <a:pt x="22" y="41"/>
                    <a:pt x="23" y="40"/>
                  </a:cubicBezTo>
                  <a:cubicBezTo>
                    <a:pt x="25" y="39"/>
                    <a:pt x="24" y="37"/>
                    <a:pt x="23" y="36"/>
                  </a:cubicBezTo>
                  <a:cubicBezTo>
                    <a:pt x="11" y="29"/>
                    <a:pt x="7" y="17"/>
                    <a:pt x="11" y="5"/>
                  </a:cubicBezTo>
                  <a:cubicBezTo>
                    <a:pt x="11" y="3"/>
                    <a:pt x="11" y="2"/>
                    <a:pt x="11"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5" name="Freeform 215"/>
            <p:cNvSpPr>
              <a:spLocks noEditPoints="1"/>
            </p:cNvSpPr>
            <p:nvPr/>
          </p:nvSpPr>
          <p:spPr bwMode="auto">
            <a:xfrm>
              <a:off x="3040212" y="2335561"/>
              <a:ext cx="331788" cy="233363"/>
            </a:xfrm>
            <a:custGeom>
              <a:avLst/>
              <a:gdLst>
                <a:gd name="T0" fmla="*/ 5 w 78"/>
                <a:gd name="T1" fmla="*/ 52 h 55"/>
                <a:gd name="T2" fmla="*/ 0 w 78"/>
                <a:gd name="T3" fmla="*/ 52 h 55"/>
                <a:gd name="T4" fmla="*/ 0 w 78"/>
                <a:gd name="T5" fmla="*/ 52 h 55"/>
                <a:gd name="T6" fmla="*/ 1 w 78"/>
                <a:gd name="T7" fmla="*/ 55 h 55"/>
                <a:gd name="T8" fmla="*/ 5 w 78"/>
                <a:gd name="T9" fmla="*/ 52 h 55"/>
                <a:gd name="T10" fmla="*/ 35 w 78"/>
                <a:gd name="T11" fmla="*/ 0 h 55"/>
                <a:gd name="T12" fmla="*/ 17 w 78"/>
                <a:gd name="T13" fmla="*/ 26 h 55"/>
                <a:gd name="T14" fmla="*/ 18 w 78"/>
                <a:gd name="T15" fmla="*/ 37 h 55"/>
                <a:gd name="T16" fmla="*/ 35 w 78"/>
                <a:gd name="T17" fmla="*/ 12 h 55"/>
                <a:gd name="T18" fmla="*/ 37 w 78"/>
                <a:gd name="T19" fmla="*/ 11 h 55"/>
                <a:gd name="T20" fmla="*/ 40 w 78"/>
                <a:gd name="T21" fmla="*/ 12 h 55"/>
                <a:gd name="T22" fmla="*/ 62 w 78"/>
                <a:gd name="T23" fmla="*/ 27 h 55"/>
                <a:gd name="T24" fmla="*/ 70 w 78"/>
                <a:gd name="T25" fmla="*/ 25 h 55"/>
                <a:gd name="T26" fmla="*/ 78 w 78"/>
                <a:gd name="T27" fmla="*/ 19 h 55"/>
                <a:gd name="T28" fmla="*/ 76 w 78"/>
                <a:gd name="T29" fmla="*/ 17 h 55"/>
                <a:gd name="T30" fmla="*/ 76 w 78"/>
                <a:gd name="T31" fmla="*/ 17 h 55"/>
                <a:gd name="T32" fmla="*/ 35 w 78"/>
                <a:gd name="T3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55">
                  <a:moveTo>
                    <a:pt x="5" y="52"/>
                  </a:moveTo>
                  <a:cubicBezTo>
                    <a:pt x="3" y="52"/>
                    <a:pt x="2" y="52"/>
                    <a:pt x="0" y="52"/>
                  </a:cubicBezTo>
                  <a:cubicBezTo>
                    <a:pt x="0" y="52"/>
                    <a:pt x="0" y="52"/>
                    <a:pt x="0" y="52"/>
                  </a:cubicBezTo>
                  <a:cubicBezTo>
                    <a:pt x="0" y="53"/>
                    <a:pt x="1" y="54"/>
                    <a:pt x="1" y="55"/>
                  </a:cubicBezTo>
                  <a:cubicBezTo>
                    <a:pt x="2" y="54"/>
                    <a:pt x="3" y="53"/>
                    <a:pt x="5" y="52"/>
                  </a:cubicBezTo>
                  <a:moveTo>
                    <a:pt x="35" y="0"/>
                  </a:moveTo>
                  <a:cubicBezTo>
                    <a:pt x="29" y="8"/>
                    <a:pt x="23" y="17"/>
                    <a:pt x="17" y="26"/>
                  </a:cubicBezTo>
                  <a:cubicBezTo>
                    <a:pt x="18" y="30"/>
                    <a:pt x="19" y="33"/>
                    <a:pt x="18" y="37"/>
                  </a:cubicBezTo>
                  <a:cubicBezTo>
                    <a:pt x="24" y="29"/>
                    <a:pt x="30" y="20"/>
                    <a:pt x="35" y="12"/>
                  </a:cubicBezTo>
                  <a:cubicBezTo>
                    <a:pt x="36" y="11"/>
                    <a:pt x="36" y="11"/>
                    <a:pt x="37" y="11"/>
                  </a:cubicBezTo>
                  <a:cubicBezTo>
                    <a:pt x="38" y="11"/>
                    <a:pt x="39" y="11"/>
                    <a:pt x="40" y="12"/>
                  </a:cubicBezTo>
                  <a:cubicBezTo>
                    <a:pt x="45" y="20"/>
                    <a:pt x="53" y="27"/>
                    <a:pt x="62" y="27"/>
                  </a:cubicBezTo>
                  <a:cubicBezTo>
                    <a:pt x="64" y="27"/>
                    <a:pt x="67" y="26"/>
                    <a:pt x="70" y="25"/>
                  </a:cubicBezTo>
                  <a:cubicBezTo>
                    <a:pt x="73" y="23"/>
                    <a:pt x="76" y="21"/>
                    <a:pt x="78" y="19"/>
                  </a:cubicBezTo>
                  <a:cubicBezTo>
                    <a:pt x="78" y="18"/>
                    <a:pt x="77" y="18"/>
                    <a:pt x="76" y="17"/>
                  </a:cubicBezTo>
                  <a:cubicBezTo>
                    <a:pt x="76" y="17"/>
                    <a:pt x="76" y="17"/>
                    <a:pt x="76" y="17"/>
                  </a:cubicBezTo>
                  <a:cubicBezTo>
                    <a:pt x="61" y="17"/>
                    <a:pt x="47" y="13"/>
                    <a:pt x="35"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6" name="Freeform 216"/>
            <p:cNvSpPr>
              <a:spLocks/>
            </p:cNvSpPr>
            <p:nvPr/>
          </p:nvSpPr>
          <p:spPr bwMode="auto">
            <a:xfrm>
              <a:off x="2908450" y="2556223"/>
              <a:ext cx="136525" cy="63500"/>
            </a:xfrm>
            <a:custGeom>
              <a:avLst/>
              <a:gdLst>
                <a:gd name="T0" fmla="*/ 27 w 32"/>
                <a:gd name="T1" fmla="*/ 0 h 15"/>
                <a:gd name="T2" fmla="*/ 0 w 32"/>
                <a:gd name="T3" fmla="*/ 15 h 15"/>
                <a:gd name="T4" fmla="*/ 2 w 32"/>
                <a:gd name="T5" fmla="*/ 15 h 15"/>
                <a:gd name="T6" fmla="*/ 27 w 32"/>
                <a:gd name="T7" fmla="*/ 6 h 15"/>
                <a:gd name="T8" fmla="*/ 32 w 32"/>
                <a:gd name="T9" fmla="*/ 3 h 15"/>
                <a:gd name="T10" fmla="*/ 31 w 32"/>
                <a:gd name="T11" fmla="*/ 0 h 15"/>
                <a:gd name="T12" fmla="*/ 27 w 32"/>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32" h="15">
                  <a:moveTo>
                    <a:pt x="27" y="0"/>
                  </a:moveTo>
                  <a:cubicBezTo>
                    <a:pt x="19" y="7"/>
                    <a:pt x="10" y="13"/>
                    <a:pt x="0" y="15"/>
                  </a:cubicBezTo>
                  <a:cubicBezTo>
                    <a:pt x="1" y="15"/>
                    <a:pt x="1" y="15"/>
                    <a:pt x="2" y="15"/>
                  </a:cubicBezTo>
                  <a:cubicBezTo>
                    <a:pt x="11" y="15"/>
                    <a:pt x="19" y="12"/>
                    <a:pt x="27" y="6"/>
                  </a:cubicBezTo>
                  <a:cubicBezTo>
                    <a:pt x="29" y="5"/>
                    <a:pt x="30" y="4"/>
                    <a:pt x="32" y="3"/>
                  </a:cubicBezTo>
                  <a:cubicBezTo>
                    <a:pt x="32" y="2"/>
                    <a:pt x="31" y="1"/>
                    <a:pt x="31" y="0"/>
                  </a:cubicBezTo>
                  <a:cubicBezTo>
                    <a:pt x="30" y="0"/>
                    <a:pt x="28" y="0"/>
                    <a:pt x="27"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7" name="Freeform 217"/>
            <p:cNvSpPr>
              <a:spLocks/>
            </p:cNvSpPr>
            <p:nvPr/>
          </p:nvSpPr>
          <p:spPr bwMode="auto">
            <a:xfrm>
              <a:off x="2824312" y="2381598"/>
              <a:ext cx="568325" cy="250825"/>
            </a:xfrm>
            <a:custGeom>
              <a:avLst/>
              <a:gdLst>
                <a:gd name="T0" fmla="*/ 88 w 134"/>
                <a:gd name="T1" fmla="*/ 0 h 59"/>
                <a:gd name="T2" fmla="*/ 86 w 134"/>
                <a:gd name="T3" fmla="*/ 1 h 59"/>
                <a:gd name="T4" fmla="*/ 69 w 134"/>
                <a:gd name="T5" fmla="*/ 26 h 59"/>
                <a:gd name="T6" fmla="*/ 67 w 134"/>
                <a:gd name="T7" fmla="*/ 32 h 59"/>
                <a:gd name="T8" fmla="*/ 56 w 134"/>
                <a:gd name="T9" fmla="*/ 41 h 59"/>
                <a:gd name="T10" fmla="*/ 52 w 134"/>
                <a:gd name="T11" fmla="*/ 44 h 59"/>
                <a:gd name="T12" fmla="*/ 47 w 134"/>
                <a:gd name="T13" fmla="*/ 47 h 59"/>
                <a:gd name="T14" fmla="*/ 22 w 134"/>
                <a:gd name="T15" fmla="*/ 56 h 59"/>
                <a:gd name="T16" fmla="*/ 20 w 134"/>
                <a:gd name="T17" fmla="*/ 56 h 59"/>
                <a:gd name="T18" fmla="*/ 14 w 134"/>
                <a:gd name="T19" fmla="*/ 56 h 59"/>
                <a:gd name="T20" fmla="*/ 0 w 134"/>
                <a:gd name="T21" fmla="*/ 54 h 59"/>
                <a:gd name="T22" fmla="*/ 21 w 134"/>
                <a:gd name="T23" fmla="*/ 59 h 59"/>
                <a:gd name="T24" fmla="*/ 88 w 134"/>
                <a:gd name="T25" fmla="*/ 2 h 59"/>
                <a:gd name="T26" fmla="*/ 112 w 134"/>
                <a:gd name="T27" fmla="*/ 19 h 59"/>
                <a:gd name="T28" fmla="*/ 134 w 134"/>
                <a:gd name="T29" fmla="*/ 7 h 59"/>
                <a:gd name="T30" fmla="*/ 132 w 134"/>
                <a:gd name="T31" fmla="*/ 6 h 59"/>
                <a:gd name="T32" fmla="*/ 127 w 134"/>
                <a:gd name="T33" fmla="*/ 6 h 59"/>
                <a:gd name="T34" fmla="*/ 129 w 134"/>
                <a:gd name="T35" fmla="*/ 8 h 59"/>
                <a:gd name="T36" fmla="*/ 121 w 134"/>
                <a:gd name="T37" fmla="*/ 14 h 59"/>
                <a:gd name="T38" fmla="*/ 113 w 134"/>
                <a:gd name="T39" fmla="*/ 16 h 59"/>
                <a:gd name="T40" fmla="*/ 91 w 134"/>
                <a:gd name="T41" fmla="*/ 1 h 59"/>
                <a:gd name="T42" fmla="*/ 88 w 134"/>
                <a:gd name="T4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 h="59">
                  <a:moveTo>
                    <a:pt x="88" y="0"/>
                  </a:moveTo>
                  <a:cubicBezTo>
                    <a:pt x="87" y="0"/>
                    <a:pt x="87" y="0"/>
                    <a:pt x="86" y="1"/>
                  </a:cubicBezTo>
                  <a:cubicBezTo>
                    <a:pt x="81" y="9"/>
                    <a:pt x="75" y="18"/>
                    <a:pt x="69" y="26"/>
                  </a:cubicBezTo>
                  <a:cubicBezTo>
                    <a:pt x="69" y="28"/>
                    <a:pt x="68" y="30"/>
                    <a:pt x="67" y="32"/>
                  </a:cubicBezTo>
                  <a:cubicBezTo>
                    <a:pt x="64" y="36"/>
                    <a:pt x="60" y="39"/>
                    <a:pt x="56" y="41"/>
                  </a:cubicBezTo>
                  <a:cubicBezTo>
                    <a:pt x="54" y="42"/>
                    <a:pt x="53" y="43"/>
                    <a:pt x="52" y="44"/>
                  </a:cubicBezTo>
                  <a:cubicBezTo>
                    <a:pt x="50" y="45"/>
                    <a:pt x="49" y="46"/>
                    <a:pt x="47" y="47"/>
                  </a:cubicBezTo>
                  <a:cubicBezTo>
                    <a:pt x="39" y="53"/>
                    <a:pt x="31" y="56"/>
                    <a:pt x="22" y="56"/>
                  </a:cubicBezTo>
                  <a:cubicBezTo>
                    <a:pt x="21" y="56"/>
                    <a:pt x="21" y="56"/>
                    <a:pt x="20" y="56"/>
                  </a:cubicBezTo>
                  <a:cubicBezTo>
                    <a:pt x="18" y="56"/>
                    <a:pt x="16" y="56"/>
                    <a:pt x="14" y="56"/>
                  </a:cubicBezTo>
                  <a:cubicBezTo>
                    <a:pt x="9" y="56"/>
                    <a:pt x="5" y="56"/>
                    <a:pt x="0" y="54"/>
                  </a:cubicBezTo>
                  <a:cubicBezTo>
                    <a:pt x="8" y="58"/>
                    <a:pt x="15" y="59"/>
                    <a:pt x="21" y="59"/>
                  </a:cubicBezTo>
                  <a:cubicBezTo>
                    <a:pt x="52" y="59"/>
                    <a:pt x="75" y="24"/>
                    <a:pt x="88" y="2"/>
                  </a:cubicBezTo>
                  <a:cubicBezTo>
                    <a:pt x="96" y="15"/>
                    <a:pt x="105" y="19"/>
                    <a:pt x="112" y="19"/>
                  </a:cubicBezTo>
                  <a:cubicBezTo>
                    <a:pt x="124" y="19"/>
                    <a:pt x="134" y="7"/>
                    <a:pt x="134" y="7"/>
                  </a:cubicBezTo>
                  <a:cubicBezTo>
                    <a:pt x="132" y="6"/>
                    <a:pt x="132" y="6"/>
                    <a:pt x="132" y="6"/>
                  </a:cubicBezTo>
                  <a:cubicBezTo>
                    <a:pt x="131" y="6"/>
                    <a:pt x="129" y="6"/>
                    <a:pt x="127" y="6"/>
                  </a:cubicBezTo>
                  <a:cubicBezTo>
                    <a:pt x="128" y="7"/>
                    <a:pt x="129" y="7"/>
                    <a:pt x="129" y="8"/>
                  </a:cubicBezTo>
                  <a:cubicBezTo>
                    <a:pt x="127" y="10"/>
                    <a:pt x="124" y="12"/>
                    <a:pt x="121" y="14"/>
                  </a:cubicBezTo>
                  <a:cubicBezTo>
                    <a:pt x="118" y="15"/>
                    <a:pt x="115" y="16"/>
                    <a:pt x="113" y="16"/>
                  </a:cubicBezTo>
                  <a:cubicBezTo>
                    <a:pt x="104" y="16"/>
                    <a:pt x="96" y="9"/>
                    <a:pt x="91" y="1"/>
                  </a:cubicBezTo>
                  <a:cubicBezTo>
                    <a:pt x="90" y="0"/>
                    <a:pt x="89" y="0"/>
                    <a:pt x="88"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228" name="Picture 218"/>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016400" y="2433986"/>
              <a:ext cx="115888"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 name="Picture 219"/>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005287" y="2522886"/>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 name="Picture 220"/>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043387" y="2468911"/>
              <a:ext cx="88900"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1" name="Picture 221"/>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3046562" y="2472086"/>
              <a:ext cx="49213"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 name="Freeform 222"/>
            <p:cNvSpPr>
              <a:spLocks/>
            </p:cNvSpPr>
            <p:nvPr/>
          </p:nvSpPr>
          <p:spPr bwMode="auto">
            <a:xfrm>
              <a:off x="2568725" y="2445098"/>
              <a:ext cx="238125" cy="149225"/>
            </a:xfrm>
            <a:custGeom>
              <a:avLst/>
              <a:gdLst>
                <a:gd name="T0" fmla="*/ 56 w 56"/>
                <a:gd name="T1" fmla="*/ 18 h 35"/>
                <a:gd name="T2" fmla="*/ 44 w 56"/>
                <a:gd name="T3" fmla="*/ 2 h 35"/>
                <a:gd name="T4" fmla="*/ 7 w 56"/>
                <a:gd name="T5" fmla="*/ 19 h 35"/>
                <a:gd name="T6" fmla="*/ 49 w 56"/>
                <a:gd name="T7" fmla="*/ 23 h 35"/>
                <a:gd name="T8" fmla="*/ 56 w 56"/>
                <a:gd name="T9" fmla="*/ 18 h 35"/>
              </a:gdLst>
              <a:ahLst/>
              <a:cxnLst>
                <a:cxn ang="0">
                  <a:pos x="T0" y="T1"/>
                </a:cxn>
                <a:cxn ang="0">
                  <a:pos x="T2" y="T3"/>
                </a:cxn>
                <a:cxn ang="0">
                  <a:pos x="T4" y="T5"/>
                </a:cxn>
                <a:cxn ang="0">
                  <a:pos x="T6" y="T7"/>
                </a:cxn>
                <a:cxn ang="0">
                  <a:pos x="T8" y="T9"/>
                </a:cxn>
              </a:cxnLst>
              <a:rect l="0" t="0" r="r" b="b"/>
              <a:pathLst>
                <a:path w="56" h="35">
                  <a:moveTo>
                    <a:pt x="56" y="18"/>
                  </a:moveTo>
                  <a:cubicBezTo>
                    <a:pt x="55" y="19"/>
                    <a:pt x="44" y="4"/>
                    <a:pt x="44" y="2"/>
                  </a:cubicBezTo>
                  <a:cubicBezTo>
                    <a:pt x="36" y="3"/>
                    <a:pt x="0" y="0"/>
                    <a:pt x="7" y="19"/>
                  </a:cubicBezTo>
                  <a:cubicBezTo>
                    <a:pt x="14" y="35"/>
                    <a:pt x="38" y="29"/>
                    <a:pt x="49" y="23"/>
                  </a:cubicBezTo>
                  <a:cubicBezTo>
                    <a:pt x="51" y="22"/>
                    <a:pt x="54" y="20"/>
                    <a:pt x="56" y="18"/>
                  </a:cubicBezTo>
                  <a:close/>
                </a:path>
              </a:pathLst>
            </a:custGeom>
            <a:solidFill>
              <a:srgbClr val="FF2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3" name="Freeform 223"/>
            <p:cNvSpPr>
              <a:spLocks/>
            </p:cNvSpPr>
            <p:nvPr/>
          </p:nvSpPr>
          <p:spPr bwMode="auto">
            <a:xfrm>
              <a:off x="2556025" y="2445098"/>
              <a:ext cx="255588" cy="174625"/>
            </a:xfrm>
            <a:custGeom>
              <a:avLst/>
              <a:gdLst>
                <a:gd name="T0" fmla="*/ 46 w 60"/>
                <a:gd name="T1" fmla="*/ 1 h 41"/>
                <a:gd name="T2" fmla="*/ 8 w 60"/>
                <a:gd name="T3" fmla="*/ 20 h 41"/>
                <a:gd name="T4" fmla="*/ 58 w 60"/>
                <a:gd name="T5" fmla="*/ 21 h 41"/>
                <a:gd name="T6" fmla="*/ 56 w 60"/>
                <a:gd name="T7" fmla="*/ 19 h 41"/>
                <a:gd name="T8" fmla="*/ 12 w 60"/>
                <a:gd name="T9" fmla="*/ 20 h 41"/>
                <a:gd name="T10" fmla="*/ 46 w 60"/>
                <a:gd name="T11" fmla="*/ 5 h 41"/>
                <a:gd name="T12" fmla="*/ 46 w 60"/>
                <a:gd name="T13" fmla="*/ 1 h 41"/>
              </a:gdLst>
              <a:ahLst/>
              <a:cxnLst>
                <a:cxn ang="0">
                  <a:pos x="T0" y="T1"/>
                </a:cxn>
                <a:cxn ang="0">
                  <a:pos x="T2" y="T3"/>
                </a:cxn>
                <a:cxn ang="0">
                  <a:pos x="T4" y="T5"/>
                </a:cxn>
                <a:cxn ang="0">
                  <a:pos x="T6" y="T7"/>
                </a:cxn>
                <a:cxn ang="0">
                  <a:pos x="T8" y="T9"/>
                </a:cxn>
                <a:cxn ang="0">
                  <a:pos x="T10" y="T11"/>
                </a:cxn>
                <a:cxn ang="0">
                  <a:pos x="T12" y="T13"/>
                </a:cxn>
              </a:cxnLst>
              <a:rect l="0" t="0" r="r" b="b"/>
              <a:pathLst>
                <a:path w="60" h="41">
                  <a:moveTo>
                    <a:pt x="46" y="1"/>
                  </a:moveTo>
                  <a:cubicBezTo>
                    <a:pt x="36" y="2"/>
                    <a:pt x="0" y="0"/>
                    <a:pt x="8" y="20"/>
                  </a:cubicBezTo>
                  <a:cubicBezTo>
                    <a:pt x="17" y="41"/>
                    <a:pt x="45" y="29"/>
                    <a:pt x="58" y="21"/>
                  </a:cubicBezTo>
                  <a:cubicBezTo>
                    <a:pt x="60" y="20"/>
                    <a:pt x="58" y="18"/>
                    <a:pt x="56" y="19"/>
                  </a:cubicBezTo>
                  <a:cubicBezTo>
                    <a:pt x="44" y="26"/>
                    <a:pt x="23" y="35"/>
                    <a:pt x="12" y="20"/>
                  </a:cubicBezTo>
                  <a:cubicBezTo>
                    <a:pt x="1" y="4"/>
                    <a:pt x="39" y="5"/>
                    <a:pt x="46" y="5"/>
                  </a:cubicBezTo>
                  <a:cubicBezTo>
                    <a:pt x="48" y="4"/>
                    <a:pt x="48" y="1"/>
                    <a:pt x="46" y="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4" name="Freeform 224"/>
            <p:cNvSpPr>
              <a:spLocks/>
            </p:cNvSpPr>
            <p:nvPr/>
          </p:nvSpPr>
          <p:spPr bwMode="auto">
            <a:xfrm>
              <a:off x="2662387" y="2480023"/>
              <a:ext cx="109538" cy="46038"/>
            </a:xfrm>
            <a:custGeom>
              <a:avLst/>
              <a:gdLst>
                <a:gd name="T0" fmla="*/ 23 w 26"/>
                <a:gd name="T1" fmla="*/ 0 h 11"/>
                <a:gd name="T2" fmla="*/ 2 w 26"/>
                <a:gd name="T3" fmla="*/ 7 h 11"/>
                <a:gd name="T4" fmla="*/ 3 w 26"/>
                <a:gd name="T5" fmla="*/ 10 h 11"/>
                <a:gd name="T6" fmla="*/ 24 w 26"/>
                <a:gd name="T7" fmla="*/ 3 h 11"/>
                <a:gd name="T8" fmla="*/ 23 w 26"/>
                <a:gd name="T9" fmla="*/ 0 h 11"/>
              </a:gdLst>
              <a:ahLst/>
              <a:cxnLst>
                <a:cxn ang="0">
                  <a:pos x="T0" y="T1"/>
                </a:cxn>
                <a:cxn ang="0">
                  <a:pos x="T2" y="T3"/>
                </a:cxn>
                <a:cxn ang="0">
                  <a:pos x="T4" y="T5"/>
                </a:cxn>
                <a:cxn ang="0">
                  <a:pos x="T6" y="T7"/>
                </a:cxn>
                <a:cxn ang="0">
                  <a:pos x="T8" y="T9"/>
                </a:cxn>
              </a:cxnLst>
              <a:rect l="0" t="0" r="r" b="b"/>
              <a:pathLst>
                <a:path w="26" h="11">
                  <a:moveTo>
                    <a:pt x="23" y="0"/>
                  </a:moveTo>
                  <a:cubicBezTo>
                    <a:pt x="16" y="3"/>
                    <a:pt x="9" y="5"/>
                    <a:pt x="2" y="7"/>
                  </a:cubicBezTo>
                  <a:cubicBezTo>
                    <a:pt x="0" y="8"/>
                    <a:pt x="1" y="11"/>
                    <a:pt x="3" y="10"/>
                  </a:cubicBezTo>
                  <a:cubicBezTo>
                    <a:pt x="10" y="8"/>
                    <a:pt x="17" y="6"/>
                    <a:pt x="24" y="3"/>
                  </a:cubicBezTo>
                  <a:cubicBezTo>
                    <a:pt x="26" y="3"/>
                    <a:pt x="25" y="0"/>
                    <a:pt x="23"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5" name="Freeform 225"/>
            <p:cNvSpPr>
              <a:spLocks/>
            </p:cNvSpPr>
            <p:nvPr/>
          </p:nvSpPr>
          <p:spPr bwMode="auto">
            <a:xfrm>
              <a:off x="2721125" y="2318098"/>
              <a:ext cx="293688" cy="276225"/>
            </a:xfrm>
            <a:custGeom>
              <a:avLst/>
              <a:gdLst>
                <a:gd name="T0" fmla="*/ 20 w 69"/>
                <a:gd name="T1" fmla="*/ 2 h 65"/>
                <a:gd name="T2" fmla="*/ 11 w 69"/>
                <a:gd name="T3" fmla="*/ 43 h 65"/>
                <a:gd name="T4" fmla="*/ 67 w 69"/>
                <a:gd name="T5" fmla="*/ 55 h 65"/>
                <a:gd name="T6" fmla="*/ 65 w 69"/>
                <a:gd name="T7" fmla="*/ 52 h 65"/>
                <a:gd name="T8" fmla="*/ 17 w 69"/>
                <a:gd name="T9" fmla="*/ 44 h 65"/>
                <a:gd name="T10" fmla="*/ 22 w 69"/>
                <a:gd name="T11" fmla="*/ 5 h 65"/>
                <a:gd name="T12" fmla="*/ 20 w 69"/>
                <a:gd name="T13" fmla="*/ 2 h 65"/>
              </a:gdLst>
              <a:ahLst/>
              <a:cxnLst>
                <a:cxn ang="0">
                  <a:pos x="T0" y="T1"/>
                </a:cxn>
                <a:cxn ang="0">
                  <a:pos x="T2" y="T3"/>
                </a:cxn>
                <a:cxn ang="0">
                  <a:pos x="T4" y="T5"/>
                </a:cxn>
                <a:cxn ang="0">
                  <a:pos x="T6" y="T7"/>
                </a:cxn>
                <a:cxn ang="0">
                  <a:pos x="T8" y="T9"/>
                </a:cxn>
                <a:cxn ang="0">
                  <a:pos x="T10" y="T11"/>
                </a:cxn>
                <a:cxn ang="0">
                  <a:pos x="T12" y="T13"/>
                </a:cxn>
              </a:cxnLst>
              <a:rect l="0" t="0" r="r" b="b"/>
              <a:pathLst>
                <a:path w="69" h="65">
                  <a:moveTo>
                    <a:pt x="20" y="2"/>
                  </a:moveTo>
                  <a:cubicBezTo>
                    <a:pt x="5" y="11"/>
                    <a:pt x="0" y="28"/>
                    <a:pt x="11" y="43"/>
                  </a:cubicBezTo>
                  <a:cubicBezTo>
                    <a:pt x="23" y="60"/>
                    <a:pt x="49" y="65"/>
                    <a:pt x="67" y="55"/>
                  </a:cubicBezTo>
                  <a:cubicBezTo>
                    <a:pt x="69" y="54"/>
                    <a:pt x="67" y="50"/>
                    <a:pt x="65" y="52"/>
                  </a:cubicBezTo>
                  <a:cubicBezTo>
                    <a:pt x="49" y="61"/>
                    <a:pt x="30" y="56"/>
                    <a:pt x="17" y="44"/>
                  </a:cubicBezTo>
                  <a:cubicBezTo>
                    <a:pt x="3" y="31"/>
                    <a:pt x="7" y="14"/>
                    <a:pt x="22" y="5"/>
                  </a:cubicBezTo>
                  <a:cubicBezTo>
                    <a:pt x="24" y="4"/>
                    <a:pt x="22" y="0"/>
                    <a:pt x="2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6" name="Freeform 226"/>
            <p:cNvSpPr>
              <a:spLocks/>
            </p:cNvSpPr>
            <p:nvPr/>
          </p:nvSpPr>
          <p:spPr bwMode="auto">
            <a:xfrm>
              <a:off x="2467125" y="3184873"/>
              <a:ext cx="912813" cy="590550"/>
            </a:xfrm>
            <a:custGeom>
              <a:avLst/>
              <a:gdLst>
                <a:gd name="T0" fmla="*/ 215 w 215"/>
                <a:gd name="T1" fmla="*/ 111 h 139"/>
                <a:gd name="T2" fmla="*/ 204 w 215"/>
                <a:gd name="T3" fmla="*/ 102 h 139"/>
                <a:gd name="T4" fmla="*/ 86 w 215"/>
                <a:gd name="T5" fmla="*/ 39 h 139"/>
                <a:gd name="T6" fmla="*/ 23 w 215"/>
                <a:gd name="T7" fmla="*/ 22 h 139"/>
                <a:gd name="T8" fmla="*/ 134 w 215"/>
                <a:gd name="T9" fmla="*/ 116 h 139"/>
                <a:gd name="T10" fmla="*/ 203 w 215"/>
                <a:gd name="T11" fmla="*/ 139 h 139"/>
                <a:gd name="T12" fmla="*/ 215 w 215"/>
                <a:gd name="T13" fmla="*/ 111 h 139"/>
              </a:gdLst>
              <a:ahLst/>
              <a:cxnLst>
                <a:cxn ang="0">
                  <a:pos x="T0" y="T1"/>
                </a:cxn>
                <a:cxn ang="0">
                  <a:pos x="T2" y="T3"/>
                </a:cxn>
                <a:cxn ang="0">
                  <a:pos x="T4" y="T5"/>
                </a:cxn>
                <a:cxn ang="0">
                  <a:pos x="T6" y="T7"/>
                </a:cxn>
                <a:cxn ang="0">
                  <a:pos x="T8" y="T9"/>
                </a:cxn>
                <a:cxn ang="0">
                  <a:pos x="T10" y="T11"/>
                </a:cxn>
                <a:cxn ang="0">
                  <a:pos x="T12" y="T13"/>
                </a:cxn>
              </a:cxnLst>
              <a:rect l="0" t="0" r="r" b="b"/>
              <a:pathLst>
                <a:path w="215" h="139">
                  <a:moveTo>
                    <a:pt x="215" y="111"/>
                  </a:moveTo>
                  <a:cubicBezTo>
                    <a:pt x="204" y="102"/>
                    <a:pt x="204" y="102"/>
                    <a:pt x="204" y="102"/>
                  </a:cubicBezTo>
                  <a:cubicBezTo>
                    <a:pt x="204" y="102"/>
                    <a:pt x="128" y="64"/>
                    <a:pt x="86" y="39"/>
                  </a:cubicBezTo>
                  <a:cubicBezTo>
                    <a:pt x="43" y="13"/>
                    <a:pt x="46" y="0"/>
                    <a:pt x="23" y="22"/>
                  </a:cubicBezTo>
                  <a:cubicBezTo>
                    <a:pt x="0" y="43"/>
                    <a:pt x="83" y="89"/>
                    <a:pt x="134" y="116"/>
                  </a:cubicBezTo>
                  <a:cubicBezTo>
                    <a:pt x="155" y="128"/>
                    <a:pt x="181" y="135"/>
                    <a:pt x="203" y="139"/>
                  </a:cubicBezTo>
                  <a:cubicBezTo>
                    <a:pt x="209" y="131"/>
                    <a:pt x="214" y="121"/>
                    <a:pt x="215" y="111"/>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7" name="Freeform 227"/>
            <p:cNvSpPr>
              <a:spLocks/>
            </p:cNvSpPr>
            <p:nvPr/>
          </p:nvSpPr>
          <p:spPr bwMode="auto">
            <a:xfrm>
              <a:off x="2522687" y="3202336"/>
              <a:ext cx="233363" cy="228600"/>
            </a:xfrm>
            <a:custGeom>
              <a:avLst/>
              <a:gdLst>
                <a:gd name="T0" fmla="*/ 55 w 55"/>
                <a:gd name="T1" fmla="*/ 23 h 54"/>
                <a:gd name="T2" fmla="*/ 10 w 55"/>
                <a:gd name="T3" fmla="*/ 18 h 54"/>
                <a:gd name="T4" fmla="*/ 26 w 55"/>
                <a:gd name="T5" fmla="*/ 54 h 54"/>
                <a:gd name="T6" fmla="*/ 55 w 55"/>
                <a:gd name="T7" fmla="*/ 23 h 54"/>
              </a:gdLst>
              <a:ahLst/>
              <a:cxnLst>
                <a:cxn ang="0">
                  <a:pos x="T0" y="T1"/>
                </a:cxn>
                <a:cxn ang="0">
                  <a:pos x="T2" y="T3"/>
                </a:cxn>
                <a:cxn ang="0">
                  <a:pos x="T4" y="T5"/>
                </a:cxn>
                <a:cxn ang="0">
                  <a:pos x="T6" y="T7"/>
                </a:cxn>
              </a:cxnLst>
              <a:rect l="0" t="0" r="r" b="b"/>
              <a:pathLst>
                <a:path w="55" h="54">
                  <a:moveTo>
                    <a:pt x="55" y="23"/>
                  </a:moveTo>
                  <a:cubicBezTo>
                    <a:pt x="31" y="6"/>
                    <a:pt x="29" y="0"/>
                    <a:pt x="10" y="18"/>
                  </a:cubicBezTo>
                  <a:cubicBezTo>
                    <a:pt x="0" y="27"/>
                    <a:pt x="9" y="40"/>
                    <a:pt x="26" y="54"/>
                  </a:cubicBezTo>
                  <a:cubicBezTo>
                    <a:pt x="35" y="43"/>
                    <a:pt x="45" y="33"/>
                    <a:pt x="55" y="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8" name="Freeform 228"/>
            <p:cNvSpPr>
              <a:spLocks/>
            </p:cNvSpPr>
            <p:nvPr/>
          </p:nvSpPr>
          <p:spPr bwMode="auto">
            <a:xfrm>
              <a:off x="3333900" y="3715098"/>
              <a:ext cx="50800" cy="68263"/>
            </a:xfrm>
            <a:custGeom>
              <a:avLst/>
              <a:gdLst>
                <a:gd name="T0" fmla="*/ 7 w 12"/>
                <a:gd name="T1" fmla="*/ 0 h 16"/>
                <a:gd name="T2" fmla="*/ 7 w 12"/>
                <a:gd name="T3" fmla="*/ 1 h 16"/>
                <a:gd name="T4" fmla="*/ 1 w 12"/>
                <a:gd name="T5" fmla="*/ 12 h 16"/>
                <a:gd name="T6" fmla="*/ 0 w 12"/>
                <a:gd name="T7" fmla="*/ 14 h 16"/>
                <a:gd name="T8" fmla="*/ 4 w 12"/>
                <a:gd name="T9" fmla="*/ 15 h 16"/>
                <a:gd name="T10" fmla="*/ 12 w 12"/>
                <a:gd name="T11" fmla="*/ 16 h 16"/>
                <a:gd name="T12" fmla="*/ 11 w 12"/>
                <a:gd name="T13" fmla="*/ 1 h 16"/>
                <a:gd name="T14" fmla="*/ 7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7" y="0"/>
                  </a:moveTo>
                  <a:cubicBezTo>
                    <a:pt x="7" y="1"/>
                    <a:pt x="7" y="1"/>
                    <a:pt x="7" y="1"/>
                  </a:cubicBezTo>
                  <a:cubicBezTo>
                    <a:pt x="5" y="5"/>
                    <a:pt x="3" y="9"/>
                    <a:pt x="1" y="12"/>
                  </a:cubicBezTo>
                  <a:cubicBezTo>
                    <a:pt x="0" y="13"/>
                    <a:pt x="0" y="13"/>
                    <a:pt x="0" y="14"/>
                  </a:cubicBezTo>
                  <a:cubicBezTo>
                    <a:pt x="1" y="14"/>
                    <a:pt x="3" y="15"/>
                    <a:pt x="4" y="15"/>
                  </a:cubicBezTo>
                  <a:cubicBezTo>
                    <a:pt x="7" y="15"/>
                    <a:pt x="9" y="16"/>
                    <a:pt x="12" y="16"/>
                  </a:cubicBezTo>
                  <a:cubicBezTo>
                    <a:pt x="12" y="11"/>
                    <a:pt x="12" y="6"/>
                    <a:pt x="11" y="1"/>
                  </a:cubicBezTo>
                  <a:cubicBezTo>
                    <a:pt x="10" y="1"/>
                    <a:pt x="9" y="1"/>
                    <a:pt x="7"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9" name="Freeform 229"/>
            <p:cNvSpPr>
              <a:spLocks/>
            </p:cNvSpPr>
            <p:nvPr/>
          </p:nvSpPr>
          <p:spPr bwMode="auto">
            <a:xfrm>
              <a:off x="3379937" y="3719861"/>
              <a:ext cx="22225" cy="63500"/>
            </a:xfrm>
            <a:custGeom>
              <a:avLst/>
              <a:gdLst>
                <a:gd name="T0" fmla="*/ 0 w 5"/>
                <a:gd name="T1" fmla="*/ 0 h 15"/>
                <a:gd name="T2" fmla="*/ 1 w 5"/>
                <a:gd name="T3" fmla="*/ 15 h 15"/>
                <a:gd name="T4" fmla="*/ 1 w 5"/>
                <a:gd name="T5" fmla="*/ 15 h 15"/>
                <a:gd name="T6" fmla="*/ 5 w 5"/>
                <a:gd name="T7" fmla="*/ 2 h 15"/>
                <a:gd name="T8" fmla="*/ 1 w 5"/>
                <a:gd name="T9" fmla="*/ 1 h 15"/>
                <a:gd name="T10" fmla="*/ 0 w 5"/>
                <a:gd name="T11" fmla="*/ 0 h 15"/>
              </a:gdLst>
              <a:ahLst/>
              <a:cxnLst>
                <a:cxn ang="0">
                  <a:pos x="T0" y="T1"/>
                </a:cxn>
                <a:cxn ang="0">
                  <a:pos x="T2" y="T3"/>
                </a:cxn>
                <a:cxn ang="0">
                  <a:pos x="T4" y="T5"/>
                </a:cxn>
                <a:cxn ang="0">
                  <a:pos x="T6" y="T7"/>
                </a:cxn>
                <a:cxn ang="0">
                  <a:pos x="T8" y="T9"/>
                </a:cxn>
                <a:cxn ang="0">
                  <a:pos x="T10" y="T11"/>
                </a:cxn>
              </a:cxnLst>
              <a:rect l="0" t="0" r="r" b="b"/>
              <a:pathLst>
                <a:path w="5" h="15">
                  <a:moveTo>
                    <a:pt x="0" y="0"/>
                  </a:moveTo>
                  <a:cubicBezTo>
                    <a:pt x="1" y="5"/>
                    <a:pt x="1" y="10"/>
                    <a:pt x="1" y="15"/>
                  </a:cubicBezTo>
                  <a:cubicBezTo>
                    <a:pt x="1" y="15"/>
                    <a:pt x="1" y="15"/>
                    <a:pt x="1" y="15"/>
                  </a:cubicBezTo>
                  <a:cubicBezTo>
                    <a:pt x="3" y="11"/>
                    <a:pt x="4" y="6"/>
                    <a:pt x="5" y="2"/>
                  </a:cubicBezTo>
                  <a:cubicBezTo>
                    <a:pt x="4" y="1"/>
                    <a:pt x="2" y="1"/>
                    <a:pt x="1" y="1"/>
                  </a:cubicBezTo>
                  <a:cubicBezTo>
                    <a:pt x="1" y="1"/>
                    <a:pt x="1" y="0"/>
                    <a:pt x="0" y="0"/>
                  </a:cubicBezTo>
                </a:path>
              </a:pathLst>
            </a:custGeom>
            <a:solidFill>
              <a:srgbClr val="FFAF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0" name="Freeform 230"/>
            <p:cNvSpPr>
              <a:spLocks noEditPoints="1"/>
            </p:cNvSpPr>
            <p:nvPr/>
          </p:nvSpPr>
          <p:spPr bwMode="auto">
            <a:xfrm>
              <a:off x="3333900" y="3715098"/>
              <a:ext cx="28575" cy="60325"/>
            </a:xfrm>
            <a:custGeom>
              <a:avLst/>
              <a:gdLst>
                <a:gd name="T0" fmla="*/ 1 w 7"/>
                <a:gd name="T1" fmla="*/ 12 h 14"/>
                <a:gd name="T2" fmla="*/ 0 w 7"/>
                <a:gd name="T3" fmla="*/ 14 h 14"/>
                <a:gd name="T4" fmla="*/ 0 w 7"/>
                <a:gd name="T5" fmla="*/ 14 h 14"/>
                <a:gd name="T6" fmla="*/ 1 w 7"/>
                <a:gd name="T7" fmla="*/ 12 h 14"/>
                <a:gd name="T8" fmla="*/ 7 w 7"/>
                <a:gd name="T9" fmla="*/ 0 h 14"/>
                <a:gd name="T10" fmla="*/ 7 w 7"/>
                <a:gd name="T11" fmla="*/ 1 h 14"/>
                <a:gd name="T12" fmla="*/ 7 w 7"/>
                <a:gd name="T13" fmla="*/ 0 h 14"/>
                <a:gd name="T14" fmla="*/ 7 w 7"/>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4">
                  <a:moveTo>
                    <a:pt x="1" y="12"/>
                  </a:moveTo>
                  <a:cubicBezTo>
                    <a:pt x="0" y="13"/>
                    <a:pt x="0" y="13"/>
                    <a:pt x="0" y="14"/>
                  </a:cubicBezTo>
                  <a:cubicBezTo>
                    <a:pt x="0" y="14"/>
                    <a:pt x="0" y="14"/>
                    <a:pt x="0" y="14"/>
                  </a:cubicBezTo>
                  <a:cubicBezTo>
                    <a:pt x="0" y="13"/>
                    <a:pt x="0" y="13"/>
                    <a:pt x="1" y="12"/>
                  </a:cubicBezTo>
                  <a:moveTo>
                    <a:pt x="7" y="0"/>
                  </a:moveTo>
                  <a:cubicBezTo>
                    <a:pt x="7" y="1"/>
                    <a:pt x="7" y="1"/>
                    <a:pt x="7" y="1"/>
                  </a:cubicBezTo>
                  <a:cubicBezTo>
                    <a:pt x="7" y="1"/>
                    <a:pt x="7" y="1"/>
                    <a:pt x="7" y="0"/>
                  </a:cubicBezTo>
                  <a:cubicBezTo>
                    <a:pt x="7" y="0"/>
                    <a:pt x="7" y="0"/>
                    <a:pt x="7"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1" name="Freeform 231"/>
            <p:cNvSpPr>
              <a:spLocks noEditPoints="1"/>
            </p:cNvSpPr>
            <p:nvPr/>
          </p:nvSpPr>
          <p:spPr bwMode="auto">
            <a:xfrm>
              <a:off x="3035450" y="3676998"/>
              <a:ext cx="327025" cy="88900"/>
            </a:xfrm>
            <a:custGeom>
              <a:avLst/>
              <a:gdLst>
                <a:gd name="T0" fmla="*/ 77 w 77"/>
                <a:gd name="T1" fmla="*/ 10 h 21"/>
                <a:gd name="T2" fmla="*/ 71 w 77"/>
                <a:gd name="T3" fmla="*/ 21 h 21"/>
                <a:gd name="T4" fmla="*/ 77 w 77"/>
                <a:gd name="T5" fmla="*/ 10 h 21"/>
                <a:gd name="T6" fmla="*/ 0 w 77"/>
                <a:gd name="T7" fmla="*/ 0 h 21"/>
                <a:gd name="T8" fmla="*/ 57 w 77"/>
                <a:gd name="T9" fmla="*/ 20 h 21"/>
                <a:gd name="T10" fmla="*/ 0 w 77"/>
                <a:gd name="T11" fmla="*/ 0 h 21"/>
              </a:gdLst>
              <a:ahLst/>
              <a:cxnLst>
                <a:cxn ang="0">
                  <a:pos x="T0" y="T1"/>
                </a:cxn>
                <a:cxn ang="0">
                  <a:pos x="T2" y="T3"/>
                </a:cxn>
                <a:cxn ang="0">
                  <a:pos x="T4" y="T5"/>
                </a:cxn>
                <a:cxn ang="0">
                  <a:pos x="T6" y="T7"/>
                </a:cxn>
                <a:cxn ang="0">
                  <a:pos x="T8" y="T9"/>
                </a:cxn>
                <a:cxn ang="0">
                  <a:pos x="T10" y="T11"/>
                </a:cxn>
              </a:cxnLst>
              <a:rect l="0" t="0" r="r" b="b"/>
              <a:pathLst>
                <a:path w="77" h="21">
                  <a:moveTo>
                    <a:pt x="77" y="10"/>
                  </a:moveTo>
                  <a:cubicBezTo>
                    <a:pt x="75" y="14"/>
                    <a:pt x="73" y="18"/>
                    <a:pt x="71" y="21"/>
                  </a:cubicBezTo>
                  <a:cubicBezTo>
                    <a:pt x="73" y="18"/>
                    <a:pt x="75" y="14"/>
                    <a:pt x="77" y="10"/>
                  </a:cubicBezTo>
                  <a:moveTo>
                    <a:pt x="0" y="0"/>
                  </a:moveTo>
                  <a:cubicBezTo>
                    <a:pt x="17" y="10"/>
                    <a:pt x="37" y="16"/>
                    <a:pt x="57" y="20"/>
                  </a:cubicBezTo>
                  <a:cubicBezTo>
                    <a:pt x="38" y="16"/>
                    <a:pt x="17" y="10"/>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2" name="Freeform 232"/>
            <p:cNvSpPr>
              <a:spLocks/>
            </p:cNvSpPr>
            <p:nvPr/>
          </p:nvSpPr>
          <p:spPr bwMode="auto">
            <a:xfrm>
              <a:off x="2522687" y="3278536"/>
              <a:ext cx="839788" cy="496888"/>
            </a:xfrm>
            <a:custGeom>
              <a:avLst/>
              <a:gdLst>
                <a:gd name="T0" fmla="*/ 10 w 198"/>
                <a:gd name="T1" fmla="*/ 0 h 117"/>
                <a:gd name="T2" fmla="*/ 6 w 198"/>
                <a:gd name="T3" fmla="*/ 8 h 117"/>
                <a:gd name="T4" fmla="*/ 121 w 198"/>
                <a:gd name="T5" fmla="*/ 94 h 117"/>
                <a:gd name="T6" fmla="*/ 121 w 198"/>
                <a:gd name="T7" fmla="*/ 94 h 117"/>
                <a:gd name="T8" fmla="*/ 178 w 198"/>
                <a:gd name="T9" fmla="*/ 114 h 117"/>
                <a:gd name="T10" fmla="*/ 191 w 198"/>
                <a:gd name="T11" fmla="*/ 117 h 117"/>
                <a:gd name="T12" fmla="*/ 192 w 198"/>
                <a:gd name="T13" fmla="*/ 115 h 117"/>
                <a:gd name="T14" fmla="*/ 198 w 198"/>
                <a:gd name="T15" fmla="*/ 104 h 117"/>
                <a:gd name="T16" fmla="*/ 198 w 198"/>
                <a:gd name="T17" fmla="*/ 103 h 117"/>
                <a:gd name="T18" fmla="*/ 142 w 198"/>
                <a:gd name="T19" fmla="*/ 83 h 117"/>
                <a:gd name="T20" fmla="*/ 41 w 198"/>
                <a:gd name="T21" fmla="*/ 19 h 117"/>
                <a:gd name="T22" fmla="*/ 26 w 198"/>
                <a:gd name="T23" fmla="*/ 36 h 117"/>
                <a:gd name="T24" fmla="*/ 10 w 198"/>
                <a:gd name="T2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8" h="117">
                  <a:moveTo>
                    <a:pt x="10" y="0"/>
                  </a:moveTo>
                  <a:cubicBezTo>
                    <a:pt x="7" y="2"/>
                    <a:pt x="6" y="5"/>
                    <a:pt x="6" y="8"/>
                  </a:cubicBezTo>
                  <a:cubicBezTo>
                    <a:pt x="6" y="32"/>
                    <a:pt x="76" y="70"/>
                    <a:pt x="121" y="94"/>
                  </a:cubicBezTo>
                  <a:cubicBezTo>
                    <a:pt x="121" y="94"/>
                    <a:pt x="121" y="94"/>
                    <a:pt x="121" y="94"/>
                  </a:cubicBezTo>
                  <a:cubicBezTo>
                    <a:pt x="138" y="104"/>
                    <a:pt x="159" y="110"/>
                    <a:pt x="178" y="114"/>
                  </a:cubicBezTo>
                  <a:cubicBezTo>
                    <a:pt x="182" y="115"/>
                    <a:pt x="186" y="116"/>
                    <a:pt x="191" y="117"/>
                  </a:cubicBezTo>
                  <a:cubicBezTo>
                    <a:pt x="191" y="116"/>
                    <a:pt x="191" y="116"/>
                    <a:pt x="192" y="115"/>
                  </a:cubicBezTo>
                  <a:cubicBezTo>
                    <a:pt x="194" y="112"/>
                    <a:pt x="196" y="108"/>
                    <a:pt x="198" y="104"/>
                  </a:cubicBezTo>
                  <a:cubicBezTo>
                    <a:pt x="198" y="104"/>
                    <a:pt x="198" y="104"/>
                    <a:pt x="198" y="103"/>
                  </a:cubicBezTo>
                  <a:cubicBezTo>
                    <a:pt x="179" y="98"/>
                    <a:pt x="160" y="93"/>
                    <a:pt x="142" y="83"/>
                  </a:cubicBezTo>
                  <a:cubicBezTo>
                    <a:pt x="109" y="65"/>
                    <a:pt x="64" y="41"/>
                    <a:pt x="41" y="19"/>
                  </a:cubicBezTo>
                  <a:cubicBezTo>
                    <a:pt x="36" y="25"/>
                    <a:pt x="31" y="30"/>
                    <a:pt x="26" y="36"/>
                  </a:cubicBezTo>
                  <a:cubicBezTo>
                    <a:pt x="9" y="22"/>
                    <a:pt x="0" y="9"/>
                    <a:pt x="1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3" name="Freeform 233"/>
            <p:cNvSpPr>
              <a:spLocks/>
            </p:cNvSpPr>
            <p:nvPr/>
          </p:nvSpPr>
          <p:spPr bwMode="auto">
            <a:xfrm>
              <a:off x="2522687" y="3230911"/>
              <a:ext cx="173038" cy="200025"/>
            </a:xfrm>
            <a:custGeom>
              <a:avLst/>
              <a:gdLst>
                <a:gd name="T0" fmla="*/ 28 w 41"/>
                <a:gd name="T1" fmla="*/ 0 h 47"/>
                <a:gd name="T2" fmla="*/ 10 w 41"/>
                <a:gd name="T3" fmla="*/ 11 h 47"/>
                <a:gd name="T4" fmla="*/ 10 w 41"/>
                <a:gd name="T5" fmla="*/ 11 h 47"/>
                <a:gd name="T6" fmla="*/ 10 w 41"/>
                <a:gd name="T7" fmla="*/ 11 h 47"/>
                <a:gd name="T8" fmla="*/ 10 w 41"/>
                <a:gd name="T9" fmla="*/ 11 h 47"/>
                <a:gd name="T10" fmla="*/ 10 w 41"/>
                <a:gd name="T11" fmla="*/ 11 h 47"/>
                <a:gd name="T12" fmla="*/ 26 w 41"/>
                <a:gd name="T13" fmla="*/ 47 h 47"/>
                <a:gd name="T14" fmla="*/ 41 w 41"/>
                <a:gd name="T15" fmla="*/ 30 h 47"/>
                <a:gd name="T16" fmla="*/ 30 w 41"/>
                <a:gd name="T17" fmla="*/ 0 h 47"/>
                <a:gd name="T18" fmla="*/ 28 w 41"/>
                <a:gd name="T1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47">
                  <a:moveTo>
                    <a:pt x="28" y="0"/>
                  </a:moveTo>
                  <a:cubicBezTo>
                    <a:pt x="23" y="0"/>
                    <a:pt x="18" y="3"/>
                    <a:pt x="10" y="11"/>
                  </a:cubicBezTo>
                  <a:cubicBezTo>
                    <a:pt x="10" y="11"/>
                    <a:pt x="10" y="11"/>
                    <a:pt x="10" y="11"/>
                  </a:cubicBezTo>
                  <a:cubicBezTo>
                    <a:pt x="10" y="11"/>
                    <a:pt x="10" y="11"/>
                    <a:pt x="10" y="11"/>
                  </a:cubicBezTo>
                  <a:cubicBezTo>
                    <a:pt x="10" y="11"/>
                    <a:pt x="10" y="11"/>
                    <a:pt x="10" y="11"/>
                  </a:cubicBezTo>
                  <a:cubicBezTo>
                    <a:pt x="10" y="11"/>
                    <a:pt x="10" y="11"/>
                    <a:pt x="10" y="11"/>
                  </a:cubicBezTo>
                  <a:cubicBezTo>
                    <a:pt x="0" y="20"/>
                    <a:pt x="9" y="33"/>
                    <a:pt x="26" y="47"/>
                  </a:cubicBezTo>
                  <a:cubicBezTo>
                    <a:pt x="31" y="41"/>
                    <a:pt x="36" y="36"/>
                    <a:pt x="41" y="30"/>
                  </a:cubicBezTo>
                  <a:cubicBezTo>
                    <a:pt x="29" y="19"/>
                    <a:pt x="23" y="8"/>
                    <a:pt x="30" y="0"/>
                  </a:cubicBezTo>
                  <a:cubicBezTo>
                    <a:pt x="30" y="0"/>
                    <a:pt x="29" y="0"/>
                    <a:pt x="28"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4" name="Freeform 234"/>
            <p:cNvSpPr>
              <a:spLocks/>
            </p:cNvSpPr>
            <p:nvPr/>
          </p:nvSpPr>
          <p:spPr bwMode="auto">
            <a:xfrm>
              <a:off x="2513162" y="3205511"/>
              <a:ext cx="841375" cy="582613"/>
            </a:xfrm>
            <a:custGeom>
              <a:avLst/>
              <a:gdLst>
                <a:gd name="T0" fmla="*/ 124 w 198"/>
                <a:gd name="T1" fmla="*/ 109 h 137"/>
                <a:gd name="T2" fmla="*/ 58 w 198"/>
                <a:gd name="T3" fmla="*/ 71 h 137"/>
                <a:gd name="T4" fmla="*/ 13 w 198"/>
                <a:gd name="T5" fmla="*/ 31 h 137"/>
                <a:gd name="T6" fmla="*/ 36 w 198"/>
                <a:gd name="T7" fmla="*/ 11 h 137"/>
                <a:gd name="T8" fmla="*/ 55 w 198"/>
                <a:gd name="T9" fmla="*/ 25 h 137"/>
                <a:gd name="T10" fmla="*/ 86 w 198"/>
                <a:gd name="T11" fmla="*/ 44 h 137"/>
                <a:gd name="T12" fmla="*/ 191 w 198"/>
                <a:gd name="T13" fmla="*/ 99 h 137"/>
                <a:gd name="T14" fmla="*/ 194 w 198"/>
                <a:gd name="T15" fmla="*/ 94 h 137"/>
                <a:gd name="T16" fmla="*/ 81 w 198"/>
                <a:gd name="T17" fmla="*/ 34 h 137"/>
                <a:gd name="T18" fmla="*/ 50 w 198"/>
                <a:gd name="T19" fmla="*/ 13 h 137"/>
                <a:gd name="T20" fmla="*/ 33 w 198"/>
                <a:gd name="T21" fmla="*/ 3 h 137"/>
                <a:gd name="T22" fmla="*/ 5 w 198"/>
                <a:gd name="T23" fmla="*/ 20 h 137"/>
                <a:gd name="T24" fmla="*/ 23 w 198"/>
                <a:gd name="T25" fmla="*/ 53 h 137"/>
                <a:gd name="T26" fmla="*/ 86 w 198"/>
                <a:gd name="T27" fmla="*/ 94 h 137"/>
                <a:gd name="T28" fmla="*/ 160 w 198"/>
                <a:gd name="T29" fmla="*/ 129 h 137"/>
                <a:gd name="T30" fmla="*/ 190 w 198"/>
                <a:gd name="T31" fmla="*/ 137 h 137"/>
                <a:gd name="T32" fmla="*/ 194 w 198"/>
                <a:gd name="T33" fmla="*/ 132 h 137"/>
                <a:gd name="T34" fmla="*/ 124 w 198"/>
                <a:gd name="T35" fmla="*/ 10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8" h="137">
                  <a:moveTo>
                    <a:pt x="124" y="109"/>
                  </a:moveTo>
                  <a:cubicBezTo>
                    <a:pt x="102" y="97"/>
                    <a:pt x="80" y="84"/>
                    <a:pt x="58" y="71"/>
                  </a:cubicBezTo>
                  <a:cubicBezTo>
                    <a:pt x="42" y="61"/>
                    <a:pt x="21" y="48"/>
                    <a:pt x="13" y="31"/>
                  </a:cubicBezTo>
                  <a:cubicBezTo>
                    <a:pt x="8" y="21"/>
                    <a:pt x="23" y="4"/>
                    <a:pt x="36" y="11"/>
                  </a:cubicBezTo>
                  <a:cubicBezTo>
                    <a:pt x="43" y="15"/>
                    <a:pt x="49" y="20"/>
                    <a:pt x="55" y="25"/>
                  </a:cubicBezTo>
                  <a:cubicBezTo>
                    <a:pt x="65" y="32"/>
                    <a:pt x="76" y="38"/>
                    <a:pt x="86" y="44"/>
                  </a:cubicBezTo>
                  <a:cubicBezTo>
                    <a:pt x="120" y="64"/>
                    <a:pt x="156" y="82"/>
                    <a:pt x="191" y="99"/>
                  </a:cubicBezTo>
                  <a:cubicBezTo>
                    <a:pt x="195" y="101"/>
                    <a:pt x="198" y="96"/>
                    <a:pt x="194" y="94"/>
                  </a:cubicBezTo>
                  <a:cubicBezTo>
                    <a:pt x="156" y="75"/>
                    <a:pt x="118" y="56"/>
                    <a:pt x="81" y="34"/>
                  </a:cubicBezTo>
                  <a:cubicBezTo>
                    <a:pt x="70" y="28"/>
                    <a:pt x="60" y="21"/>
                    <a:pt x="50" y="13"/>
                  </a:cubicBezTo>
                  <a:cubicBezTo>
                    <a:pt x="45" y="9"/>
                    <a:pt x="40" y="5"/>
                    <a:pt x="33" y="3"/>
                  </a:cubicBezTo>
                  <a:cubicBezTo>
                    <a:pt x="22" y="0"/>
                    <a:pt x="9" y="13"/>
                    <a:pt x="5" y="20"/>
                  </a:cubicBezTo>
                  <a:cubicBezTo>
                    <a:pt x="0" y="31"/>
                    <a:pt x="14" y="45"/>
                    <a:pt x="23" y="53"/>
                  </a:cubicBezTo>
                  <a:cubicBezTo>
                    <a:pt x="41" y="69"/>
                    <a:pt x="64" y="82"/>
                    <a:pt x="86" y="94"/>
                  </a:cubicBezTo>
                  <a:cubicBezTo>
                    <a:pt x="110" y="108"/>
                    <a:pt x="133" y="121"/>
                    <a:pt x="160" y="129"/>
                  </a:cubicBezTo>
                  <a:cubicBezTo>
                    <a:pt x="170" y="133"/>
                    <a:pt x="180" y="135"/>
                    <a:pt x="190" y="137"/>
                  </a:cubicBezTo>
                  <a:cubicBezTo>
                    <a:pt x="192" y="135"/>
                    <a:pt x="193" y="133"/>
                    <a:pt x="194" y="132"/>
                  </a:cubicBezTo>
                  <a:cubicBezTo>
                    <a:pt x="170" y="127"/>
                    <a:pt x="146" y="120"/>
                    <a:pt x="124" y="109"/>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5" name="Oval 235"/>
            <p:cNvSpPr>
              <a:spLocks noChangeArrowheads="1"/>
            </p:cNvSpPr>
            <p:nvPr/>
          </p:nvSpPr>
          <p:spPr bwMode="auto">
            <a:xfrm>
              <a:off x="1587650" y="1324323"/>
              <a:ext cx="46038" cy="47625"/>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6" name="Oval 236"/>
            <p:cNvSpPr>
              <a:spLocks noChangeArrowheads="1"/>
            </p:cNvSpPr>
            <p:nvPr/>
          </p:nvSpPr>
          <p:spPr bwMode="auto">
            <a:xfrm>
              <a:off x="2067075" y="1265586"/>
              <a:ext cx="47625" cy="46038"/>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7" name="Oval 237"/>
            <p:cNvSpPr>
              <a:spLocks noChangeArrowheads="1"/>
            </p:cNvSpPr>
            <p:nvPr/>
          </p:nvSpPr>
          <p:spPr bwMode="auto">
            <a:xfrm>
              <a:off x="1952775" y="1456086"/>
              <a:ext cx="46038"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8" name="Oval 238"/>
            <p:cNvSpPr>
              <a:spLocks noChangeArrowheads="1"/>
            </p:cNvSpPr>
            <p:nvPr/>
          </p:nvSpPr>
          <p:spPr bwMode="auto">
            <a:xfrm>
              <a:off x="1413025" y="1438623"/>
              <a:ext cx="47625" cy="47625"/>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9" name="Oval 239"/>
            <p:cNvSpPr>
              <a:spLocks noChangeArrowheads="1"/>
            </p:cNvSpPr>
            <p:nvPr/>
          </p:nvSpPr>
          <p:spPr bwMode="auto">
            <a:xfrm>
              <a:off x="1643212" y="1129061"/>
              <a:ext cx="46038"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0" name="Oval 240"/>
            <p:cNvSpPr>
              <a:spLocks noChangeArrowheads="1"/>
            </p:cNvSpPr>
            <p:nvPr/>
          </p:nvSpPr>
          <p:spPr bwMode="auto">
            <a:xfrm>
              <a:off x="2173437" y="1456086"/>
              <a:ext cx="47625"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1" name="Freeform 241"/>
            <p:cNvSpPr>
              <a:spLocks/>
            </p:cNvSpPr>
            <p:nvPr/>
          </p:nvSpPr>
          <p:spPr bwMode="auto">
            <a:xfrm>
              <a:off x="2198837" y="1187798"/>
              <a:ext cx="242888" cy="557213"/>
            </a:xfrm>
            <a:custGeom>
              <a:avLst/>
              <a:gdLst>
                <a:gd name="T0" fmla="*/ 39 w 57"/>
                <a:gd name="T1" fmla="*/ 0 h 131"/>
                <a:gd name="T2" fmla="*/ 14 w 57"/>
                <a:gd name="T3" fmla="*/ 46 h 131"/>
                <a:gd name="T4" fmla="*/ 1 w 57"/>
                <a:gd name="T5" fmla="*/ 98 h 131"/>
                <a:gd name="T6" fmla="*/ 7 w 57"/>
                <a:gd name="T7" fmla="*/ 126 h 131"/>
                <a:gd name="T8" fmla="*/ 36 w 57"/>
                <a:gd name="T9" fmla="*/ 128 h 131"/>
                <a:gd name="T10" fmla="*/ 42 w 57"/>
                <a:gd name="T11" fmla="*/ 99 h 131"/>
                <a:gd name="T12" fmla="*/ 47 w 57"/>
                <a:gd name="T13" fmla="*/ 61 h 131"/>
                <a:gd name="T14" fmla="*/ 57 w 57"/>
                <a:gd name="T15" fmla="*/ 22 h 131"/>
                <a:gd name="T16" fmla="*/ 39 w 57"/>
                <a:gd name="T17"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131">
                  <a:moveTo>
                    <a:pt x="39" y="0"/>
                  </a:moveTo>
                  <a:cubicBezTo>
                    <a:pt x="31" y="15"/>
                    <a:pt x="21" y="30"/>
                    <a:pt x="14" y="46"/>
                  </a:cubicBezTo>
                  <a:cubicBezTo>
                    <a:pt x="8" y="63"/>
                    <a:pt x="4" y="80"/>
                    <a:pt x="1" y="98"/>
                  </a:cubicBezTo>
                  <a:cubicBezTo>
                    <a:pt x="0" y="105"/>
                    <a:pt x="1" y="120"/>
                    <a:pt x="7" y="126"/>
                  </a:cubicBezTo>
                  <a:cubicBezTo>
                    <a:pt x="13" y="131"/>
                    <a:pt x="29" y="130"/>
                    <a:pt x="36" y="128"/>
                  </a:cubicBezTo>
                  <a:cubicBezTo>
                    <a:pt x="40" y="127"/>
                    <a:pt x="41" y="102"/>
                    <a:pt x="42" y="99"/>
                  </a:cubicBezTo>
                  <a:cubicBezTo>
                    <a:pt x="43" y="87"/>
                    <a:pt x="45" y="74"/>
                    <a:pt x="47" y="61"/>
                  </a:cubicBezTo>
                  <a:cubicBezTo>
                    <a:pt x="50" y="48"/>
                    <a:pt x="55" y="36"/>
                    <a:pt x="57" y="22"/>
                  </a:cubicBezTo>
                  <a:cubicBezTo>
                    <a:pt x="39" y="0"/>
                    <a:pt x="39" y="0"/>
                    <a:pt x="39"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2" name="Freeform 242"/>
            <p:cNvSpPr>
              <a:spLocks noEditPoints="1"/>
            </p:cNvSpPr>
            <p:nvPr/>
          </p:nvSpPr>
          <p:spPr bwMode="auto">
            <a:xfrm>
              <a:off x="2287737" y="1290986"/>
              <a:ext cx="144463" cy="436563"/>
            </a:xfrm>
            <a:custGeom>
              <a:avLst/>
              <a:gdLst>
                <a:gd name="T0" fmla="*/ 9 w 34"/>
                <a:gd name="T1" fmla="*/ 54 h 103"/>
                <a:gd name="T2" fmla="*/ 4 w 34"/>
                <a:gd name="T3" fmla="*/ 81 h 103"/>
                <a:gd name="T4" fmla="*/ 4 w 34"/>
                <a:gd name="T5" fmla="*/ 102 h 103"/>
                <a:gd name="T6" fmla="*/ 5 w 34"/>
                <a:gd name="T7" fmla="*/ 103 h 103"/>
                <a:gd name="T8" fmla="*/ 5 w 34"/>
                <a:gd name="T9" fmla="*/ 103 h 103"/>
                <a:gd name="T10" fmla="*/ 6 w 34"/>
                <a:gd name="T11" fmla="*/ 103 h 103"/>
                <a:gd name="T12" fmla="*/ 15 w 34"/>
                <a:gd name="T13" fmla="*/ 100 h 103"/>
                <a:gd name="T14" fmla="*/ 17 w 34"/>
                <a:gd name="T15" fmla="*/ 90 h 103"/>
                <a:gd name="T16" fmla="*/ 19 w 34"/>
                <a:gd name="T17" fmla="*/ 72 h 103"/>
                <a:gd name="T18" fmla="*/ 19 w 34"/>
                <a:gd name="T19" fmla="*/ 70 h 103"/>
                <a:gd name="T20" fmla="*/ 19 w 34"/>
                <a:gd name="T21" fmla="*/ 70 h 103"/>
                <a:gd name="T22" fmla="*/ 16 w 34"/>
                <a:gd name="T23" fmla="*/ 70 h 103"/>
                <a:gd name="T24" fmla="*/ 12 w 34"/>
                <a:gd name="T25" fmla="*/ 64 h 103"/>
                <a:gd name="T26" fmla="*/ 9 w 34"/>
                <a:gd name="T27" fmla="*/ 54 h 103"/>
                <a:gd name="T28" fmla="*/ 34 w 34"/>
                <a:gd name="T29" fmla="*/ 0 h 103"/>
                <a:gd name="T30" fmla="*/ 30 w 34"/>
                <a:gd name="T31" fmla="*/ 0 h 103"/>
                <a:gd name="T32" fmla="*/ 26 w 34"/>
                <a:gd name="T33" fmla="*/ 5 h 103"/>
                <a:gd name="T34" fmla="*/ 18 w 34"/>
                <a:gd name="T35" fmla="*/ 18 h 103"/>
                <a:gd name="T36" fmla="*/ 11 w 34"/>
                <a:gd name="T37" fmla="*/ 44 h 103"/>
                <a:gd name="T38" fmla="*/ 19 w 34"/>
                <a:gd name="T39" fmla="*/ 47 h 103"/>
                <a:gd name="T40" fmla="*/ 19 w 34"/>
                <a:gd name="T41" fmla="*/ 47 h 103"/>
                <a:gd name="T42" fmla="*/ 22 w 34"/>
                <a:gd name="T43" fmla="*/ 47 h 103"/>
                <a:gd name="T44" fmla="*/ 24 w 34"/>
                <a:gd name="T45" fmla="*/ 34 h 103"/>
                <a:gd name="T46" fmla="*/ 34 w 34"/>
                <a:gd name="T4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103">
                  <a:moveTo>
                    <a:pt x="9" y="54"/>
                  </a:moveTo>
                  <a:cubicBezTo>
                    <a:pt x="7" y="63"/>
                    <a:pt x="5" y="71"/>
                    <a:pt x="4" y="81"/>
                  </a:cubicBezTo>
                  <a:cubicBezTo>
                    <a:pt x="3" y="86"/>
                    <a:pt x="0" y="97"/>
                    <a:pt x="4" y="102"/>
                  </a:cubicBezTo>
                  <a:cubicBezTo>
                    <a:pt x="4" y="103"/>
                    <a:pt x="4" y="103"/>
                    <a:pt x="5" y="103"/>
                  </a:cubicBezTo>
                  <a:cubicBezTo>
                    <a:pt x="5" y="103"/>
                    <a:pt x="5" y="103"/>
                    <a:pt x="5" y="103"/>
                  </a:cubicBezTo>
                  <a:cubicBezTo>
                    <a:pt x="5" y="103"/>
                    <a:pt x="6" y="103"/>
                    <a:pt x="6" y="103"/>
                  </a:cubicBezTo>
                  <a:cubicBezTo>
                    <a:pt x="10" y="103"/>
                    <a:pt x="14" y="103"/>
                    <a:pt x="15" y="100"/>
                  </a:cubicBezTo>
                  <a:cubicBezTo>
                    <a:pt x="16" y="97"/>
                    <a:pt x="17" y="93"/>
                    <a:pt x="17" y="90"/>
                  </a:cubicBezTo>
                  <a:cubicBezTo>
                    <a:pt x="18" y="84"/>
                    <a:pt x="18" y="78"/>
                    <a:pt x="19" y="72"/>
                  </a:cubicBezTo>
                  <a:cubicBezTo>
                    <a:pt x="19" y="72"/>
                    <a:pt x="19" y="71"/>
                    <a:pt x="19" y="70"/>
                  </a:cubicBezTo>
                  <a:cubicBezTo>
                    <a:pt x="19" y="70"/>
                    <a:pt x="19" y="70"/>
                    <a:pt x="19" y="70"/>
                  </a:cubicBezTo>
                  <a:cubicBezTo>
                    <a:pt x="18" y="70"/>
                    <a:pt x="17" y="70"/>
                    <a:pt x="16" y="70"/>
                  </a:cubicBezTo>
                  <a:cubicBezTo>
                    <a:pt x="13" y="70"/>
                    <a:pt x="11" y="68"/>
                    <a:pt x="12" y="64"/>
                  </a:cubicBezTo>
                  <a:cubicBezTo>
                    <a:pt x="13" y="60"/>
                    <a:pt x="11" y="57"/>
                    <a:pt x="9" y="54"/>
                  </a:cubicBezTo>
                  <a:moveTo>
                    <a:pt x="34" y="0"/>
                  </a:moveTo>
                  <a:cubicBezTo>
                    <a:pt x="32" y="0"/>
                    <a:pt x="31" y="0"/>
                    <a:pt x="30" y="0"/>
                  </a:cubicBezTo>
                  <a:cubicBezTo>
                    <a:pt x="28" y="1"/>
                    <a:pt x="27" y="3"/>
                    <a:pt x="26" y="5"/>
                  </a:cubicBezTo>
                  <a:cubicBezTo>
                    <a:pt x="23" y="9"/>
                    <a:pt x="20" y="12"/>
                    <a:pt x="18" y="18"/>
                  </a:cubicBezTo>
                  <a:cubicBezTo>
                    <a:pt x="15" y="26"/>
                    <a:pt x="13" y="35"/>
                    <a:pt x="11" y="44"/>
                  </a:cubicBezTo>
                  <a:cubicBezTo>
                    <a:pt x="15" y="44"/>
                    <a:pt x="19" y="47"/>
                    <a:pt x="19" y="47"/>
                  </a:cubicBezTo>
                  <a:cubicBezTo>
                    <a:pt x="19" y="47"/>
                    <a:pt x="18" y="47"/>
                    <a:pt x="19" y="47"/>
                  </a:cubicBezTo>
                  <a:cubicBezTo>
                    <a:pt x="20" y="47"/>
                    <a:pt x="21" y="47"/>
                    <a:pt x="22" y="47"/>
                  </a:cubicBezTo>
                  <a:cubicBezTo>
                    <a:pt x="23" y="43"/>
                    <a:pt x="23" y="39"/>
                    <a:pt x="24" y="34"/>
                  </a:cubicBezTo>
                  <a:cubicBezTo>
                    <a:pt x="27" y="23"/>
                    <a:pt x="31" y="11"/>
                    <a:pt x="34"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3" name="Freeform 243"/>
            <p:cNvSpPr>
              <a:spLocks/>
            </p:cNvSpPr>
            <p:nvPr/>
          </p:nvSpPr>
          <p:spPr bwMode="auto">
            <a:xfrm>
              <a:off x="2203600" y="1638648"/>
              <a:ext cx="169863" cy="106363"/>
            </a:xfrm>
            <a:custGeom>
              <a:avLst/>
              <a:gdLst>
                <a:gd name="T0" fmla="*/ 29 w 40"/>
                <a:gd name="T1" fmla="*/ 14 h 25"/>
                <a:gd name="T2" fmla="*/ 22 w 40"/>
                <a:gd name="T3" fmla="*/ 1 h 25"/>
                <a:gd name="T4" fmla="*/ 13 w 40"/>
                <a:gd name="T5" fmla="*/ 13 h 25"/>
                <a:gd name="T6" fmla="*/ 6 w 40"/>
                <a:gd name="T7" fmla="*/ 2 h 25"/>
                <a:gd name="T8" fmla="*/ 0 w 40"/>
                <a:gd name="T9" fmla="*/ 4 h 25"/>
                <a:gd name="T10" fmla="*/ 6 w 40"/>
                <a:gd name="T11" fmla="*/ 20 h 25"/>
                <a:gd name="T12" fmla="*/ 35 w 40"/>
                <a:gd name="T13" fmla="*/ 22 h 25"/>
                <a:gd name="T14" fmla="*/ 40 w 40"/>
                <a:gd name="T15" fmla="*/ 3 h 25"/>
                <a:gd name="T16" fmla="*/ 29 w 40"/>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25">
                  <a:moveTo>
                    <a:pt x="29" y="14"/>
                  </a:moveTo>
                  <a:cubicBezTo>
                    <a:pt x="29" y="9"/>
                    <a:pt x="28" y="1"/>
                    <a:pt x="22" y="1"/>
                  </a:cubicBezTo>
                  <a:cubicBezTo>
                    <a:pt x="15" y="0"/>
                    <a:pt x="14" y="8"/>
                    <a:pt x="13" y="13"/>
                  </a:cubicBezTo>
                  <a:cubicBezTo>
                    <a:pt x="14" y="9"/>
                    <a:pt x="11" y="3"/>
                    <a:pt x="6" y="2"/>
                  </a:cubicBezTo>
                  <a:cubicBezTo>
                    <a:pt x="4" y="1"/>
                    <a:pt x="1" y="2"/>
                    <a:pt x="0" y="4"/>
                  </a:cubicBezTo>
                  <a:cubicBezTo>
                    <a:pt x="0" y="10"/>
                    <a:pt x="2" y="17"/>
                    <a:pt x="6" y="20"/>
                  </a:cubicBezTo>
                  <a:cubicBezTo>
                    <a:pt x="12" y="25"/>
                    <a:pt x="28" y="24"/>
                    <a:pt x="35" y="22"/>
                  </a:cubicBezTo>
                  <a:cubicBezTo>
                    <a:pt x="38" y="22"/>
                    <a:pt x="39" y="11"/>
                    <a:pt x="40" y="3"/>
                  </a:cubicBezTo>
                  <a:cubicBezTo>
                    <a:pt x="34" y="1"/>
                    <a:pt x="31" y="5"/>
                    <a:pt x="29"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4" name="Freeform 244"/>
            <p:cNvSpPr>
              <a:spLocks/>
            </p:cNvSpPr>
            <p:nvPr/>
          </p:nvSpPr>
          <p:spPr bwMode="auto">
            <a:xfrm>
              <a:off x="2186137" y="1175098"/>
              <a:ext cx="268288" cy="577850"/>
            </a:xfrm>
            <a:custGeom>
              <a:avLst/>
              <a:gdLst>
                <a:gd name="T0" fmla="*/ 40 w 63"/>
                <a:gd name="T1" fmla="*/ 2 h 136"/>
                <a:gd name="T2" fmla="*/ 17 w 63"/>
                <a:gd name="T3" fmla="*/ 43 h 136"/>
                <a:gd name="T4" fmla="*/ 4 w 63"/>
                <a:gd name="T5" fmla="*/ 89 h 136"/>
                <a:gd name="T6" fmla="*/ 3 w 63"/>
                <a:gd name="T7" fmla="*/ 121 h 136"/>
                <a:gd name="T8" fmla="*/ 23 w 63"/>
                <a:gd name="T9" fmla="*/ 135 h 136"/>
                <a:gd name="T10" fmla="*/ 43 w 63"/>
                <a:gd name="T11" fmla="*/ 131 h 136"/>
                <a:gd name="T12" fmla="*/ 46 w 63"/>
                <a:gd name="T13" fmla="*/ 108 h 136"/>
                <a:gd name="T14" fmla="*/ 51 w 63"/>
                <a:gd name="T15" fmla="*/ 73 h 136"/>
                <a:gd name="T16" fmla="*/ 63 w 63"/>
                <a:gd name="T17" fmla="*/ 26 h 136"/>
                <a:gd name="T18" fmla="*/ 58 w 63"/>
                <a:gd name="T19" fmla="*/ 25 h 136"/>
                <a:gd name="T20" fmla="*/ 48 w 63"/>
                <a:gd name="T21" fmla="*/ 61 h 136"/>
                <a:gd name="T22" fmla="*/ 43 w 63"/>
                <a:gd name="T23" fmla="*/ 99 h 136"/>
                <a:gd name="T24" fmla="*/ 41 w 63"/>
                <a:gd name="T25" fmla="*/ 117 h 136"/>
                <a:gd name="T26" fmla="*/ 39 w 63"/>
                <a:gd name="T27" fmla="*/ 127 h 136"/>
                <a:gd name="T28" fmla="*/ 29 w 63"/>
                <a:gd name="T29" fmla="*/ 130 h 136"/>
                <a:gd name="T30" fmla="*/ 27 w 63"/>
                <a:gd name="T31" fmla="*/ 130 h 136"/>
                <a:gd name="T32" fmla="*/ 12 w 63"/>
                <a:gd name="T33" fmla="*/ 127 h 136"/>
                <a:gd name="T34" fmla="*/ 6 w 63"/>
                <a:gd name="T35" fmla="*/ 112 h 136"/>
                <a:gd name="T36" fmla="*/ 11 w 63"/>
                <a:gd name="T37" fmla="*/ 79 h 136"/>
                <a:gd name="T38" fmla="*/ 24 w 63"/>
                <a:gd name="T39" fmla="*/ 40 h 136"/>
                <a:gd name="T40" fmla="*/ 44 w 63"/>
                <a:gd name="T41" fmla="*/ 4 h 136"/>
                <a:gd name="T42" fmla="*/ 40 w 63"/>
                <a:gd name="T43" fmla="*/ 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3" h="136">
                  <a:moveTo>
                    <a:pt x="40" y="2"/>
                  </a:moveTo>
                  <a:cubicBezTo>
                    <a:pt x="33" y="16"/>
                    <a:pt x="24" y="29"/>
                    <a:pt x="17" y="43"/>
                  </a:cubicBezTo>
                  <a:cubicBezTo>
                    <a:pt x="11" y="58"/>
                    <a:pt x="7" y="74"/>
                    <a:pt x="4" y="89"/>
                  </a:cubicBezTo>
                  <a:cubicBezTo>
                    <a:pt x="2" y="100"/>
                    <a:pt x="0" y="110"/>
                    <a:pt x="3" y="121"/>
                  </a:cubicBezTo>
                  <a:cubicBezTo>
                    <a:pt x="6" y="131"/>
                    <a:pt x="13" y="134"/>
                    <a:pt x="23" y="135"/>
                  </a:cubicBezTo>
                  <a:cubicBezTo>
                    <a:pt x="28" y="135"/>
                    <a:pt x="39" y="136"/>
                    <a:pt x="43" y="131"/>
                  </a:cubicBezTo>
                  <a:cubicBezTo>
                    <a:pt x="46" y="125"/>
                    <a:pt x="46" y="115"/>
                    <a:pt x="46" y="108"/>
                  </a:cubicBezTo>
                  <a:cubicBezTo>
                    <a:pt x="47" y="96"/>
                    <a:pt x="49" y="85"/>
                    <a:pt x="51" y="73"/>
                  </a:cubicBezTo>
                  <a:cubicBezTo>
                    <a:pt x="54" y="57"/>
                    <a:pt x="59" y="42"/>
                    <a:pt x="63" y="26"/>
                  </a:cubicBezTo>
                  <a:cubicBezTo>
                    <a:pt x="63" y="23"/>
                    <a:pt x="59" y="22"/>
                    <a:pt x="58" y="25"/>
                  </a:cubicBezTo>
                  <a:cubicBezTo>
                    <a:pt x="56" y="37"/>
                    <a:pt x="51" y="49"/>
                    <a:pt x="48" y="61"/>
                  </a:cubicBezTo>
                  <a:cubicBezTo>
                    <a:pt x="46" y="74"/>
                    <a:pt x="44" y="87"/>
                    <a:pt x="43" y="99"/>
                  </a:cubicBezTo>
                  <a:cubicBezTo>
                    <a:pt x="42" y="105"/>
                    <a:pt x="42" y="111"/>
                    <a:pt x="41" y="117"/>
                  </a:cubicBezTo>
                  <a:cubicBezTo>
                    <a:pt x="41" y="120"/>
                    <a:pt x="40" y="124"/>
                    <a:pt x="39" y="127"/>
                  </a:cubicBezTo>
                  <a:cubicBezTo>
                    <a:pt x="38" y="130"/>
                    <a:pt x="33" y="130"/>
                    <a:pt x="29" y="130"/>
                  </a:cubicBezTo>
                  <a:cubicBezTo>
                    <a:pt x="28" y="130"/>
                    <a:pt x="28" y="130"/>
                    <a:pt x="27" y="130"/>
                  </a:cubicBezTo>
                  <a:cubicBezTo>
                    <a:pt x="22" y="131"/>
                    <a:pt x="16" y="130"/>
                    <a:pt x="12" y="127"/>
                  </a:cubicBezTo>
                  <a:cubicBezTo>
                    <a:pt x="7" y="124"/>
                    <a:pt x="7" y="117"/>
                    <a:pt x="6" y="112"/>
                  </a:cubicBezTo>
                  <a:cubicBezTo>
                    <a:pt x="5" y="101"/>
                    <a:pt x="8" y="90"/>
                    <a:pt x="11" y="79"/>
                  </a:cubicBezTo>
                  <a:cubicBezTo>
                    <a:pt x="14" y="66"/>
                    <a:pt x="18" y="53"/>
                    <a:pt x="24" y="40"/>
                  </a:cubicBezTo>
                  <a:cubicBezTo>
                    <a:pt x="30" y="28"/>
                    <a:pt x="38" y="16"/>
                    <a:pt x="44" y="4"/>
                  </a:cubicBezTo>
                  <a:cubicBezTo>
                    <a:pt x="46" y="2"/>
                    <a:pt x="42" y="0"/>
                    <a:pt x="40"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5" name="Freeform 245"/>
            <p:cNvSpPr>
              <a:spLocks/>
            </p:cNvSpPr>
            <p:nvPr/>
          </p:nvSpPr>
          <p:spPr bwMode="auto">
            <a:xfrm>
              <a:off x="2930675" y="1306861"/>
              <a:ext cx="223838" cy="582613"/>
            </a:xfrm>
            <a:custGeom>
              <a:avLst/>
              <a:gdLst>
                <a:gd name="T0" fmla="*/ 53 w 53"/>
                <a:gd name="T1" fmla="*/ 58 h 137"/>
                <a:gd name="T2" fmla="*/ 47 w 53"/>
                <a:gd name="T3" fmla="*/ 111 h 137"/>
                <a:gd name="T4" fmla="*/ 31 w 53"/>
                <a:gd name="T5" fmla="*/ 135 h 137"/>
                <a:gd name="T6" fmla="*/ 3 w 53"/>
                <a:gd name="T7" fmla="*/ 126 h 137"/>
                <a:gd name="T8" fmla="*/ 8 w 53"/>
                <a:gd name="T9" fmla="*/ 97 h 137"/>
                <a:gd name="T10" fmla="*/ 17 w 53"/>
                <a:gd name="T11" fmla="*/ 60 h 137"/>
                <a:gd name="T12" fmla="*/ 32 w 53"/>
                <a:gd name="T13" fmla="*/ 3 h 137"/>
                <a:gd name="T14" fmla="*/ 53 w 53"/>
                <a:gd name="T15" fmla="*/ 58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137">
                  <a:moveTo>
                    <a:pt x="53" y="58"/>
                  </a:moveTo>
                  <a:cubicBezTo>
                    <a:pt x="53" y="76"/>
                    <a:pt x="50" y="93"/>
                    <a:pt x="47" y="111"/>
                  </a:cubicBezTo>
                  <a:cubicBezTo>
                    <a:pt x="46" y="118"/>
                    <a:pt x="39" y="132"/>
                    <a:pt x="31" y="135"/>
                  </a:cubicBezTo>
                  <a:cubicBezTo>
                    <a:pt x="24" y="137"/>
                    <a:pt x="9" y="130"/>
                    <a:pt x="3" y="126"/>
                  </a:cubicBezTo>
                  <a:cubicBezTo>
                    <a:pt x="0" y="124"/>
                    <a:pt x="8" y="100"/>
                    <a:pt x="8" y="97"/>
                  </a:cubicBezTo>
                  <a:cubicBezTo>
                    <a:pt x="12" y="85"/>
                    <a:pt x="15" y="73"/>
                    <a:pt x="17" y="60"/>
                  </a:cubicBezTo>
                  <a:cubicBezTo>
                    <a:pt x="19" y="48"/>
                    <a:pt x="15" y="5"/>
                    <a:pt x="32" y="3"/>
                  </a:cubicBezTo>
                  <a:cubicBezTo>
                    <a:pt x="53" y="0"/>
                    <a:pt x="53" y="45"/>
                    <a:pt x="53" y="58"/>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6" name="Freeform 246"/>
            <p:cNvSpPr>
              <a:spLocks/>
            </p:cNvSpPr>
            <p:nvPr/>
          </p:nvSpPr>
          <p:spPr bwMode="auto">
            <a:xfrm>
              <a:off x="2971950" y="1562448"/>
              <a:ext cx="30163" cy="131763"/>
            </a:xfrm>
            <a:custGeom>
              <a:avLst/>
              <a:gdLst>
                <a:gd name="T0" fmla="*/ 7 w 7"/>
                <a:gd name="T1" fmla="*/ 0 h 31"/>
                <a:gd name="T2" fmla="*/ 7 w 7"/>
                <a:gd name="T3" fmla="*/ 0 h 31"/>
                <a:gd name="T4" fmla="*/ 0 w 7"/>
                <a:gd name="T5" fmla="*/ 31 h 31"/>
                <a:gd name="T6" fmla="*/ 0 w 7"/>
                <a:gd name="T7" fmla="*/ 31 h 31"/>
                <a:gd name="T8" fmla="*/ 7 w 7"/>
                <a:gd name="T9" fmla="*/ 0 h 31"/>
                <a:gd name="T10" fmla="*/ 7 w 7"/>
                <a:gd name="T11" fmla="*/ 0 h 31"/>
              </a:gdLst>
              <a:ahLst/>
              <a:cxnLst>
                <a:cxn ang="0">
                  <a:pos x="T0" y="T1"/>
                </a:cxn>
                <a:cxn ang="0">
                  <a:pos x="T2" y="T3"/>
                </a:cxn>
                <a:cxn ang="0">
                  <a:pos x="T4" y="T5"/>
                </a:cxn>
                <a:cxn ang="0">
                  <a:pos x="T6" y="T7"/>
                </a:cxn>
                <a:cxn ang="0">
                  <a:pos x="T8" y="T9"/>
                </a:cxn>
                <a:cxn ang="0">
                  <a:pos x="T10" y="T11"/>
                </a:cxn>
              </a:cxnLst>
              <a:rect l="0" t="0" r="r" b="b"/>
              <a:pathLst>
                <a:path w="7" h="31">
                  <a:moveTo>
                    <a:pt x="7" y="0"/>
                  </a:moveTo>
                  <a:cubicBezTo>
                    <a:pt x="7" y="0"/>
                    <a:pt x="7" y="0"/>
                    <a:pt x="7" y="0"/>
                  </a:cubicBezTo>
                  <a:cubicBezTo>
                    <a:pt x="5" y="11"/>
                    <a:pt x="3" y="21"/>
                    <a:pt x="0" y="31"/>
                  </a:cubicBezTo>
                  <a:cubicBezTo>
                    <a:pt x="0" y="31"/>
                    <a:pt x="0" y="31"/>
                    <a:pt x="0" y="31"/>
                  </a:cubicBezTo>
                  <a:cubicBezTo>
                    <a:pt x="3" y="21"/>
                    <a:pt x="5" y="11"/>
                    <a:pt x="7" y="0"/>
                  </a:cubicBezTo>
                  <a:cubicBezTo>
                    <a:pt x="7" y="0"/>
                    <a:pt x="7" y="0"/>
                    <a:pt x="7"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7" name="Freeform 247"/>
            <p:cNvSpPr>
              <a:spLocks/>
            </p:cNvSpPr>
            <p:nvPr/>
          </p:nvSpPr>
          <p:spPr bwMode="auto">
            <a:xfrm>
              <a:off x="2964012" y="1719611"/>
              <a:ext cx="4763" cy="4763"/>
            </a:xfrm>
            <a:custGeom>
              <a:avLst/>
              <a:gdLst>
                <a:gd name="T0" fmla="*/ 1 w 1"/>
                <a:gd name="T1" fmla="*/ 0 h 1"/>
                <a:gd name="T2" fmla="*/ 0 w 1"/>
                <a:gd name="T3" fmla="*/ 0 h 1"/>
                <a:gd name="T4" fmla="*/ 0 w 1"/>
                <a:gd name="T5" fmla="*/ 1 h 1"/>
                <a:gd name="T6" fmla="*/ 0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1" y="0"/>
                  </a:moveTo>
                  <a:cubicBezTo>
                    <a:pt x="0" y="0"/>
                    <a:pt x="0" y="0"/>
                    <a:pt x="0" y="0"/>
                  </a:cubicBezTo>
                  <a:cubicBezTo>
                    <a:pt x="0" y="1"/>
                    <a:pt x="0" y="1"/>
                    <a:pt x="0" y="1"/>
                  </a:cubicBezTo>
                  <a:cubicBezTo>
                    <a:pt x="0" y="1"/>
                    <a:pt x="0" y="1"/>
                    <a:pt x="0" y="0"/>
                  </a:cubicBezTo>
                  <a:cubicBezTo>
                    <a:pt x="0" y="0"/>
                    <a:pt x="0" y="0"/>
                    <a:pt x="1" y="0"/>
                  </a:cubicBezTo>
                  <a:cubicBezTo>
                    <a:pt x="1" y="0"/>
                    <a:pt x="1" y="0"/>
                    <a:pt x="1"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8" name="Freeform 248"/>
            <p:cNvSpPr>
              <a:spLocks noEditPoints="1"/>
            </p:cNvSpPr>
            <p:nvPr/>
          </p:nvSpPr>
          <p:spPr bwMode="auto">
            <a:xfrm>
              <a:off x="2930675" y="1727548"/>
              <a:ext cx="33338" cy="128588"/>
            </a:xfrm>
            <a:custGeom>
              <a:avLst/>
              <a:gdLst>
                <a:gd name="T0" fmla="*/ 4 w 8"/>
                <a:gd name="T1" fmla="*/ 28 h 30"/>
                <a:gd name="T2" fmla="*/ 8 w 8"/>
                <a:gd name="T3" fmla="*/ 30 h 30"/>
                <a:gd name="T4" fmla="*/ 4 w 8"/>
                <a:gd name="T5" fmla="*/ 28 h 30"/>
                <a:gd name="T6" fmla="*/ 8 w 8"/>
                <a:gd name="T7" fmla="*/ 0 h 30"/>
                <a:gd name="T8" fmla="*/ 2 w 8"/>
                <a:gd name="T9" fmla="*/ 25 h 30"/>
                <a:gd name="T10" fmla="*/ 2 w 8"/>
                <a:gd name="T11" fmla="*/ 25 h 30"/>
                <a:gd name="T12" fmla="*/ 8 w 8"/>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8" h="30">
                  <a:moveTo>
                    <a:pt x="4" y="28"/>
                  </a:moveTo>
                  <a:cubicBezTo>
                    <a:pt x="5" y="29"/>
                    <a:pt x="6" y="30"/>
                    <a:pt x="8" y="30"/>
                  </a:cubicBezTo>
                  <a:cubicBezTo>
                    <a:pt x="6" y="30"/>
                    <a:pt x="5" y="29"/>
                    <a:pt x="4" y="28"/>
                  </a:cubicBezTo>
                  <a:moveTo>
                    <a:pt x="8" y="0"/>
                  </a:moveTo>
                  <a:cubicBezTo>
                    <a:pt x="6" y="7"/>
                    <a:pt x="0" y="18"/>
                    <a:pt x="2" y="25"/>
                  </a:cubicBezTo>
                  <a:cubicBezTo>
                    <a:pt x="2" y="25"/>
                    <a:pt x="2" y="25"/>
                    <a:pt x="2" y="25"/>
                  </a:cubicBezTo>
                  <a:cubicBezTo>
                    <a:pt x="2" y="19"/>
                    <a:pt x="7" y="4"/>
                    <a:pt x="8"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9" name="Freeform 249"/>
            <p:cNvSpPr>
              <a:spLocks/>
            </p:cNvSpPr>
            <p:nvPr/>
          </p:nvSpPr>
          <p:spPr bwMode="auto">
            <a:xfrm>
              <a:off x="2938612" y="1397348"/>
              <a:ext cx="122238" cy="461963"/>
            </a:xfrm>
            <a:custGeom>
              <a:avLst/>
              <a:gdLst>
                <a:gd name="T0" fmla="*/ 20 w 29"/>
                <a:gd name="T1" fmla="*/ 0 h 109"/>
                <a:gd name="T2" fmla="*/ 19 w 29"/>
                <a:gd name="T3" fmla="*/ 0 h 109"/>
                <a:gd name="T4" fmla="*/ 15 w 29"/>
                <a:gd name="T5" fmla="*/ 39 h 109"/>
                <a:gd name="T6" fmla="*/ 15 w 29"/>
                <a:gd name="T7" fmla="*/ 39 h 109"/>
                <a:gd name="T8" fmla="*/ 8 w 29"/>
                <a:gd name="T9" fmla="*/ 70 h 109"/>
                <a:gd name="T10" fmla="*/ 7 w 29"/>
                <a:gd name="T11" fmla="*/ 76 h 109"/>
                <a:gd name="T12" fmla="*/ 6 w 29"/>
                <a:gd name="T13" fmla="*/ 76 h 109"/>
                <a:gd name="T14" fmla="*/ 6 w 29"/>
                <a:gd name="T15" fmla="*/ 77 h 109"/>
                <a:gd name="T16" fmla="*/ 6 w 29"/>
                <a:gd name="T17" fmla="*/ 78 h 109"/>
                <a:gd name="T18" fmla="*/ 0 w 29"/>
                <a:gd name="T19" fmla="*/ 103 h 109"/>
                <a:gd name="T20" fmla="*/ 2 w 29"/>
                <a:gd name="T21" fmla="*/ 106 h 109"/>
                <a:gd name="T22" fmla="*/ 6 w 29"/>
                <a:gd name="T23" fmla="*/ 108 h 109"/>
                <a:gd name="T24" fmla="*/ 9 w 29"/>
                <a:gd name="T25" fmla="*/ 109 h 109"/>
                <a:gd name="T26" fmla="*/ 12 w 29"/>
                <a:gd name="T27" fmla="*/ 108 h 109"/>
                <a:gd name="T28" fmla="*/ 20 w 29"/>
                <a:gd name="T29" fmla="*/ 87 h 109"/>
                <a:gd name="T30" fmla="*/ 25 w 29"/>
                <a:gd name="T31" fmla="*/ 60 h 109"/>
                <a:gd name="T32" fmla="*/ 29 w 29"/>
                <a:gd name="T33" fmla="*/ 24 h 109"/>
                <a:gd name="T34" fmla="*/ 27 w 29"/>
                <a:gd name="T35" fmla="*/ 9 h 109"/>
                <a:gd name="T36" fmla="*/ 25 w 29"/>
                <a:gd name="T37" fmla="*/ 3 h 109"/>
                <a:gd name="T38" fmla="*/ 20 w 29"/>
                <a:gd name="T39"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109">
                  <a:moveTo>
                    <a:pt x="20" y="0"/>
                  </a:moveTo>
                  <a:cubicBezTo>
                    <a:pt x="19" y="0"/>
                    <a:pt x="19" y="0"/>
                    <a:pt x="19" y="0"/>
                  </a:cubicBezTo>
                  <a:cubicBezTo>
                    <a:pt x="17" y="14"/>
                    <a:pt x="17" y="26"/>
                    <a:pt x="15" y="39"/>
                  </a:cubicBezTo>
                  <a:cubicBezTo>
                    <a:pt x="15" y="39"/>
                    <a:pt x="15" y="39"/>
                    <a:pt x="15" y="39"/>
                  </a:cubicBezTo>
                  <a:cubicBezTo>
                    <a:pt x="13" y="50"/>
                    <a:pt x="11" y="60"/>
                    <a:pt x="8" y="70"/>
                  </a:cubicBezTo>
                  <a:cubicBezTo>
                    <a:pt x="8" y="72"/>
                    <a:pt x="7" y="74"/>
                    <a:pt x="7" y="76"/>
                  </a:cubicBezTo>
                  <a:cubicBezTo>
                    <a:pt x="6" y="76"/>
                    <a:pt x="6" y="76"/>
                    <a:pt x="6" y="76"/>
                  </a:cubicBezTo>
                  <a:cubicBezTo>
                    <a:pt x="6" y="77"/>
                    <a:pt x="6" y="77"/>
                    <a:pt x="6" y="77"/>
                  </a:cubicBezTo>
                  <a:cubicBezTo>
                    <a:pt x="6" y="77"/>
                    <a:pt x="6" y="77"/>
                    <a:pt x="6" y="78"/>
                  </a:cubicBezTo>
                  <a:cubicBezTo>
                    <a:pt x="5" y="82"/>
                    <a:pt x="0" y="97"/>
                    <a:pt x="0" y="103"/>
                  </a:cubicBezTo>
                  <a:cubicBezTo>
                    <a:pt x="0" y="104"/>
                    <a:pt x="1" y="105"/>
                    <a:pt x="2" y="106"/>
                  </a:cubicBezTo>
                  <a:cubicBezTo>
                    <a:pt x="3" y="107"/>
                    <a:pt x="4" y="108"/>
                    <a:pt x="6" y="108"/>
                  </a:cubicBezTo>
                  <a:cubicBezTo>
                    <a:pt x="7" y="109"/>
                    <a:pt x="8" y="109"/>
                    <a:pt x="9" y="109"/>
                  </a:cubicBezTo>
                  <a:cubicBezTo>
                    <a:pt x="10" y="109"/>
                    <a:pt x="11" y="108"/>
                    <a:pt x="12" y="108"/>
                  </a:cubicBezTo>
                  <a:cubicBezTo>
                    <a:pt x="18" y="104"/>
                    <a:pt x="18" y="93"/>
                    <a:pt x="20" y="87"/>
                  </a:cubicBezTo>
                  <a:cubicBezTo>
                    <a:pt x="22" y="78"/>
                    <a:pt x="24" y="69"/>
                    <a:pt x="25" y="60"/>
                  </a:cubicBezTo>
                  <a:cubicBezTo>
                    <a:pt x="26" y="48"/>
                    <a:pt x="29" y="36"/>
                    <a:pt x="29" y="24"/>
                  </a:cubicBezTo>
                  <a:cubicBezTo>
                    <a:pt x="29" y="18"/>
                    <a:pt x="29" y="14"/>
                    <a:pt x="27" y="9"/>
                  </a:cubicBezTo>
                  <a:cubicBezTo>
                    <a:pt x="26" y="7"/>
                    <a:pt x="26" y="4"/>
                    <a:pt x="25" y="3"/>
                  </a:cubicBezTo>
                  <a:cubicBezTo>
                    <a:pt x="24" y="2"/>
                    <a:pt x="21" y="0"/>
                    <a:pt x="20"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0" name="Freeform 250"/>
            <p:cNvSpPr>
              <a:spLocks/>
            </p:cNvSpPr>
            <p:nvPr/>
          </p:nvSpPr>
          <p:spPr bwMode="auto">
            <a:xfrm>
              <a:off x="2933850" y="1762473"/>
              <a:ext cx="179388" cy="127000"/>
            </a:xfrm>
            <a:custGeom>
              <a:avLst/>
              <a:gdLst>
                <a:gd name="T0" fmla="*/ 11 w 42"/>
                <a:gd name="T1" fmla="*/ 14 h 30"/>
                <a:gd name="T2" fmla="*/ 22 w 42"/>
                <a:gd name="T3" fmla="*/ 4 h 30"/>
                <a:gd name="T4" fmla="*/ 26 w 42"/>
                <a:gd name="T5" fmla="*/ 19 h 30"/>
                <a:gd name="T6" fmla="*/ 37 w 42"/>
                <a:gd name="T7" fmla="*/ 11 h 30"/>
                <a:gd name="T8" fmla="*/ 42 w 42"/>
                <a:gd name="T9" fmla="*/ 15 h 30"/>
                <a:gd name="T10" fmla="*/ 30 w 42"/>
                <a:gd name="T11" fmla="*/ 28 h 30"/>
                <a:gd name="T12" fmla="*/ 2 w 42"/>
                <a:gd name="T13" fmla="*/ 19 h 30"/>
                <a:gd name="T14" fmla="*/ 5 w 42"/>
                <a:gd name="T15" fmla="*/ 0 h 30"/>
                <a:gd name="T16" fmla="*/ 11 w 42"/>
                <a:gd name="T17"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30">
                  <a:moveTo>
                    <a:pt x="11" y="14"/>
                  </a:moveTo>
                  <a:cubicBezTo>
                    <a:pt x="12" y="9"/>
                    <a:pt x="16" y="2"/>
                    <a:pt x="22" y="4"/>
                  </a:cubicBezTo>
                  <a:cubicBezTo>
                    <a:pt x="28" y="6"/>
                    <a:pt x="27" y="14"/>
                    <a:pt x="26" y="19"/>
                  </a:cubicBezTo>
                  <a:cubicBezTo>
                    <a:pt x="27" y="15"/>
                    <a:pt x="32" y="10"/>
                    <a:pt x="37" y="11"/>
                  </a:cubicBezTo>
                  <a:cubicBezTo>
                    <a:pt x="39" y="11"/>
                    <a:pt x="41" y="13"/>
                    <a:pt x="42" y="15"/>
                  </a:cubicBezTo>
                  <a:cubicBezTo>
                    <a:pt x="39" y="21"/>
                    <a:pt x="35" y="26"/>
                    <a:pt x="30" y="28"/>
                  </a:cubicBezTo>
                  <a:cubicBezTo>
                    <a:pt x="23" y="30"/>
                    <a:pt x="8" y="23"/>
                    <a:pt x="2" y="19"/>
                  </a:cubicBezTo>
                  <a:cubicBezTo>
                    <a:pt x="0" y="18"/>
                    <a:pt x="2" y="8"/>
                    <a:pt x="5" y="0"/>
                  </a:cubicBezTo>
                  <a:cubicBezTo>
                    <a:pt x="11" y="0"/>
                    <a:pt x="12" y="5"/>
                    <a:pt x="11"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1" name="Freeform 251"/>
            <p:cNvSpPr>
              <a:spLocks/>
            </p:cNvSpPr>
            <p:nvPr/>
          </p:nvSpPr>
          <p:spPr bwMode="auto">
            <a:xfrm>
              <a:off x="2925912" y="1319561"/>
              <a:ext cx="241300" cy="574675"/>
            </a:xfrm>
            <a:custGeom>
              <a:avLst/>
              <a:gdLst>
                <a:gd name="T0" fmla="*/ 50 w 57"/>
                <a:gd name="T1" fmla="*/ 3 h 135"/>
                <a:gd name="T2" fmla="*/ 56 w 57"/>
                <a:gd name="T3" fmla="*/ 50 h 135"/>
                <a:gd name="T4" fmla="*/ 52 w 57"/>
                <a:gd name="T5" fmla="*/ 97 h 135"/>
                <a:gd name="T6" fmla="*/ 41 w 57"/>
                <a:gd name="T7" fmla="*/ 127 h 135"/>
                <a:gd name="T8" fmla="*/ 18 w 57"/>
                <a:gd name="T9" fmla="*/ 132 h 135"/>
                <a:gd name="T10" fmla="*/ 1 w 57"/>
                <a:gd name="T11" fmla="*/ 122 h 135"/>
                <a:gd name="T12" fmla="*/ 6 w 57"/>
                <a:gd name="T13" fmla="*/ 99 h 135"/>
                <a:gd name="T14" fmla="*/ 14 w 57"/>
                <a:gd name="T15" fmla="*/ 65 h 135"/>
                <a:gd name="T16" fmla="*/ 20 w 57"/>
                <a:gd name="T17" fmla="*/ 17 h 135"/>
                <a:gd name="T18" fmla="*/ 25 w 57"/>
                <a:gd name="T19" fmla="*/ 17 h 135"/>
                <a:gd name="T20" fmla="*/ 21 w 57"/>
                <a:gd name="T21" fmla="*/ 55 h 135"/>
                <a:gd name="T22" fmla="*/ 12 w 57"/>
                <a:gd name="T23" fmla="*/ 92 h 135"/>
                <a:gd name="T24" fmla="*/ 7 w 57"/>
                <a:gd name="T25" fmla="*/ 110 h 135"/>
                <a:gd name="T26" fmla="*/ 5 w 57"/>
                <a:gd name="T27" fmla="*/ 119 h 135"/>
                <a:gd name="T28" fmla="*/ 15 w 57"/>
                <a:gd name="T29" fmla="*/ 127 h 135"/>
                <a:gd name="T30" fmla="*/ 31 w 57"/>
                <a:gd name="T31" fmla="*/ 129 h 135"/>
                <a:gd name="T32" fmla="*/ 42 w 57"/>
                <a:gd name="T33" fmla="*/ 118 h 135"/>
                <a:gd name="T34" fmla="*/ 49 w 57"/>
                <a:gd name="T35" fmla="*/ 85 h 135"/>
                <a:gd name="T36" fmla="*/ 51 w 57"/>
                <a:gd name="T37" fmla="*/ 44 h 135"/>
                <a:gd name="T38" fmla="*/ 45 w 57"/>
                <a:gd name="T39" fmla="*/ 3 h 135"/>
                <a:gd name="T40" fmla="*/ 50 w 57"/>
                <a:gd name="T41" fmla="*/ 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7" h="135">
                  <a:moveTo>
                    <a:pt x="50" y="3"/>
                  </a:moveTo>
                  <a:cubicBezTo>
                    <a:pt x="52" y="18"/>
                    <a:pt x="55" y="34"/>
                    <a:pt x="56" y="50"/>
                  </a:cubicBezTo>
                  <a:cubicBezTo>
                    <a:pt x="57" y="65"/>
                    <a:pt x="55" y="82"/>
                    <a:pt x="52" y="97"/>
                  </a:cubicBezTo>
                  <a:cubicBezTo>
                    <a:pt x="50" y="108"/>
                    <a:pt x="48" y="118"/>
                    <a:pt x="41" y="127"/>
                  </a:cubicBezTo>
                  <a:cubicBezTo>
                    <a:pt x="35" y="135"/>
                    <a:pt x="27" y="135"/>
                    <a:pt x="18" y="132"/>
                  </a:cubicBezTo>
                  <a:cubicBezTo>
                    <a:pt x="13" y="131"/>
                    <a:pt x="2" y="128"/>
                    <a:pt x="1" y="122"/>
                  </a:cubicBezTo>
                  <a:cubicBezTo>
                    <a:pt x="0" y="115"/>
                    <a:pt x="4" y="106"/>
                    <a:pt x="6" y="99"/>
                  </a:cubicBezTo>
                  <a:cubicBezTo>
                    <a:pt x="9" y="88"/>
                    <a:pt x="12" y="76"/>
                    <a:pt x="14" y="65"/>
                  </a:cubicBezTo>
                  <a:cubicBezTo>
                    <a:pt x="18" y="49"/>
                    <a:pt x="18" y="33"/>
                    <a:pt x="20" y="17"/>
                  </a:cubicBezTo>
                  <a:cubicBezTo>
                    <a:pt x="21" y="14"/>
                    <a:pt x="25" y="15"/>
                    <a:pt x="25" y="17"/>
                  </a:cubicBezTo>
                  <a:cubicBezTo>
                    <a:pt x="23" y="30"/>
                    <a:pt x="23" y="42"/>
                    <a:pt x="21" y="55"/>
                  </a:cubicBezTo>
                  <a:cubicBezTo>
                    <a:pt x="19" y="68"/>
                    <a:pt x="16" y="80"/>
                    <a:pt x="12" y="92"/>
                  </a:cubicBezTo>
                  <a:cubicBezTo>
                    <a:pt x="11" y="98"/>
                    <a:pt x="9" y="104"/>
                    <a:pt x="7" y="110"/>
                  </a:cubicBezTo>
                  <a:cubicBezTo>
                    <a:pt x="7" y="113"/>
                    <a:pt x="6" y="116"/>
                    <a:pt x="5" y="119"/>
                  </a:cubicBezTo>
                  <a:cubicBezTo>
                    <a:pt x="5" y="124"/>
                    <a:pt x="12" y="125"/>
                    <a:pt x="15" y="127"/>
                  </a:cubicBezTo>
                  <a:cubicBezTo>
                    <a:pt x="20" y="129"/>
                    <a:pt x="26" y="131"/>
                    <a:pt x="31" y="129"/>
                  </a:cubicBezTo>
                  <a:cubicBezTo>
                    <a:pt x="36" y="128"/>
                    <a:pt x="40" y="122"/>
                    <a:pt x="42" y="118"/>
                  </a:cubicBezTo>
                  <a:cubicBezTo>
                    <a:pt x="47" y="108"/>
                    <a:pt x="48" y="96"/>
                    <a:pt x="49" y="85"/>
                  </a:cubicBezTo>
                  <a:cubicBezTo>
                    <a:pt x="52" y="72"/>
                    <a:pt x="52" y="58"/>
                    <a:pt x="51" y="44"/>
                  </a:cubicBezTo>
                  <a:cubicBezTo>
                    <a:pt x="50" y="30"/>
                    <a:pt x="47" y="17"/>
                    <a:pt x="45" y="3"/>
                  </a:cubicBezTo>
                  <a:cubicBezTo>
                    <a:pt x="45" y="0"/>
                    <a:pt x="49" y="0"/>
                    <a:pt x="50"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2" name="Freeform 252"/>
            <p:cNvSpPr>
              <a:spLocks/>
            </p:cNvSpPr>
            <p:nvPr/>
          </p:nvSpPr>
          <p:spPr bwMode="auto">
            <a:xfrm>
              <a:off x="2313137" y="1070323"/>
              <a:ext cx="549275" cy="530225"/>
            </a:xfrm>
            <a:custGeom>
              <a:avLst/>
              <a:gdLst>
                <a:gd name="T0" fmla="*/ 97 w 129"/>
                <a:gd name="T1" fmla="*/ 0 h 125"/>
                <a:gd name="T2" fmla="*/ 50 w 129"/>
                <a:gd name="T3" fmla="*/ 90 h 125"/>
                <a:gd name="T4" fmla="*/ 13 w 129"/>
                <a:gd name="T5" fmla="*/ 99 h 125"/>
                <a:gd name="T6" fmla="*/ 2 w 129"/>
                <a:gd name="T7" fmla="*/ 98 h 125"/>
                <a:gd name="T8" fmla="*/ 6 w 129"/>
                <a:gd name="T9" fmla="*/ 116 h 125"/>
                <a:gd name="T10" fmla="*/ 19 w 129"/>
                <a:gd name="T11" fmla="*/ 118 h 125"/>
                <a:gd name="T12" fmla="*/ 128 w 129"/>
                <a:gd name="T13" fmla="*/ 6 h 125"/>
                <a:gd name="T14" fmla="*/ 97 w 129"/>
                <a:gd name="T15" fmla="*/ 0 h 1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 h="125">
                  <a:moveTo>
                    <a:pt x="97" y="0"/>
                  </a:moveTo>
                  <a:cubicBezTo>
                    <a:pt x="97" y="0"/>
                    <a:pt x="93" y="77"/>
                    <a:pt x="50" y="90"/>
                  </a:cubicBezTo>
                  <a:cubicBezTo>
                    <a:pt x="6" y="103"/>
                    <a:pt x="13" y="99"/>
                    <a:pt x="13" y="99"/>
                  </a:cubicBezTo>
                  <a:cubicBezTo>
                    <a:pt x="13" y="99"/>
                    <a:pt x="3" y="93"/>
                    <a:pt x="2" y="98"/>
                  </a:cubicBezTo>
                  <a:cubicBezTo>
                    <a:pt x="0" y="104"/>
                    <a:pt x="7" y="109"/>
                    <a:pt x="6" y="116"/>
                  </a:cubicBezTo>
                  <a:cubicBezTo>
                    <a:pt x="5" y="123"/>
                    <a:pt x="12" y="125"/>
                    <a:pt x="19" y="118"/>
                  </a:cubicBezTo>
                  <a:cubicBezTo>
                    <a:pt x="19" y="118"/>
                    <a:pt x="129" y="117"/>
                    <a:pt x="128" y="6"/>
                  </a:cubicBezTo>
                  <a:cubicBezTo>
                    <a:pt x="97" y="0"/>
                    <a:pt x="97" y="0"/>
                    <a:pt x="97"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3" name="Freeform 253"/>
            <p:cNvSpPr>
              <a:spLocks noEditPoints="1"/>
            </p:cNvSpPr>
            <p:nvPr/>
          </p:nvSpPr>
          <p:spPr bwMode="auto">
            <a:xfrm>
              <a:off x="2398862" y="1083023"/>
              <a:ext cx="476250" cy="487363"/>
            </a:xfrm>
            <a:custGeom>
              <a:avLst/>
              <a:gdLst>
                <a:gd name="T0" fmla="*/ 15 w 112"/>
                <a:gd name="T1" fmla="*/ 113 h 115"/>
                <a:gd name="T2" fmla="*/ 0 w 112"/>
                <a:gd name="T3" fmla="*/ 115 h 115"/>
                <a:gd name="T4" fmla="*/ 1 w 112"/>
                <a:gd name="T5" fmla="*/ 115 h 115"/>
                <a:gd name="T6" fmla="*/ 15 w 112"/>
                <a:gd name="T7" fmla="*/ 114 h 115"/>
                <a:gd name="T8" fmla="*/ 15 w 112"/>
                <a:gd name="T9" fmla="*/ 113 h 115"/>
                <a:gd name="T10" fmla="*/ 103 w 112"/>
                <a:gd name="T11" fmla="*/ 0 h 115"/>
                <a:gd name="T12" fmla="*/ 100 w 112"/>
                <a:gd name="T13" fmla="*/ 1 h 115"/>
                <a:gd name="T14" fmla="*/ 108 w 112"/>
                <a:gd name="T15" fmla="*/ 3 h 115"/>
                <a:gd name="T16" fmla="*/ 106 w 112"/>
                <a:gd name="T17" fmla="*/ 30 h 115"/>
                <a:gd name="T18" fmla="*/ 106 w 112"/>
                <a:gd name="T19" fmla="*/ 30 h 115"/>
                <a:gd name="T20" fmla="*/ 109 w 112"/>
                <a:gd name="T21" fmla="*/ 1 h 115"/>
                <a:gd name="T22" fmla="*/ 108 w 112"/>
                <a:gd name="T23" fmla="*/ 1 h 115"/>
                <a:gd name="T24" fmla="*/ 103 w 112"/>
                <a:gd name="T2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115">
                  <a:moveTo>
                    <a:pt x="15" y="113"/>
                  </a:moveTo>
                  <a:cubicBezTo>
                    <a:pt x="8" y="115"/>
                    <a:pt x="3" y="115"/>
                    <a:pt x="0" y="115"/>
                  </a:cubicBezTo>
                  <a:cubicBezTo>
                    <a:pt x="1" y="115"/>
                    <a:pt x="1" y="115"/>
                    <a:pt x="1" y="115"/>
                  </a:cubicBezTo>
                  <a:cubicBezTo>
                    <a:pt x="5" y="115"/>
                    <a:pt x="10" y="114"/>
                    <a:pt x="15" y="114"/>
                  </a:cubicBezTo>
                  <a:cubicBezTo>
                    <a:pt x="15" y="113"/>
                    <a:pt x="15" y="113"/>
                    <a:pt x="15" y="113"/>
                  </a:cubicBezTo>
                  <a:moveTo>
                    <a:pt x="103" y="0"/>
                  </a:moveTo>
                  <a:cubicBezTo>
                    <a:pt x="102" y="0"/>
                    <a:pt x="101" y="0"/>
                    <a:pt x="100" y="1"/>
                  </a:cubicBezTo>
                  <a:cubicBezTo>
                    <a:pt x="108" y="3"/>
                    <a:pt x="108" y="3"/>
                    <a:pt x="108" y="3"/>
                  </a:cubicBezTo>
                  <a:cubicBezTo>
                    <a:pt x="108" y="13"/>
                    <a:pt x="108" y="22"/>
                    <a:pt x="106" y="30"/>
                  </a:cubicBezTo>
                  <a:cubicBezTo>
                    <a:pt x="106" y="30"/>
                    <a:pt x="106" y="30"/>
                    <a:pt x="106" y="30"/>
                  </a:cubicBezTo>
                  <a:cubicBezTo>
                    <a:pt x="107" y="27"/>
                    <a:pt x="112" y="1"/>
                    <a:pt x="109" y="1"/>
                  </a:cubicBezTo>
                  <a:cubicBezTo>
                    <a:pt x="109" y="1"/>
                    <a:pt x="108" y="1"/>
                    <a:pt x="108" y="1"/>
                  </a:cubicBezTo>
                  <a:cubicBezTo>
                    <a:pt x="106" y="0"/>
                    <a:pt x="104" y="0"/>
                    <a:pt x="103"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4" name="Freeform 254"/>
            <p:cNvSpPr>
              <a:spLocks/>
            </p:cNvSpPr>
            <p:nvPr/>
          </p:nvSpPr>
          <p:spPr bwMode="auto">
            <a:xfrm>
              <a:off x="2462362" y="1494186"/>
              <a:ext cx="192088" cy="73025"/>
            </a:xfrm>
            <a:custGeom>
              <a:avLst/>
              <a:gdLst>
                <a:gd name="T0" fmla="*/ 45 w 45"/>
                <a:gd name="T1" fmla="*/ 0 h 17"/>
                <a:gd name="T2" fmla="*/ 0 w 45"/>
                <a:gd name="T3" fmla="*/ 16 h 17"/>
                <a:gd name="T4" fmla="*/ 0 w 45"/>
                <a:gd name="T5" fmla="*/ 17 h 17"/>
                <a:gd name="T6" fmla="*/ 45 w 45"/>
                <a:gd name="T7" fmla="*/ 0 h 17"/>
              </a:gdLst>
              <a:ahLst/>
              <a:cxnLst>
                <a:cxn ang="0">
                  <a:pos x="T0" y="T1"/>
                </a:cxn>
                <a:cxn ang="0">
                  <a:pos x="T2" y="T3"/>
                </a:cxn>
                <a:cxn ang="0">
                  <a:pos x="T4" y="T5"/>
                </a:cxn>
                <a:cxn ang="0">
                  <a:pos x="T6" y="T7"/>
                </a:cxn>
              </a:cxnLst>
              <a:rect l="0" t="0" r="r" b="b"/>
              <a:pathLst>
                <a:path w="45" h="17">
                  <a:moveTo>
                    <a:pt x="45" y="0"/>
                  </a:moveTo>
                  <a:cubicBezTo>
                    <a:pt x="29" y="10"/>
                    <a:pt x="12" y="14"/>
                    <a:pt x="0" y="16"/>
                  </a:cubicBezTo>
                  <a:cubicBezTo>
                    <a:pt x="0" y="16"/>
                    <a:pt x="0" y="16"/>
                    <a:pt x="0" y="17"/>
                  </a:cubicBezTo>
                  <a:cubicBezTo>
                    <a:pt x="16" y="14"/>
                    <a:pt x="32" y="8"/>
                    <a:pt x="45"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5" name="Freeform 255"/>
            <p:cNvSpPr>
              <a:spLocks/>
            </p:cNvSpPr>
            <p:nvPr/>
          </p:nvSpPr>
          <p:spPr bwMode="auto">
            <a:xfrm>
              <a:off x="2390925" y="1570386"/>
              <a:ext cx="3175" cy="4763"/>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1"/>
                    <a:pt x="0" y="1"/>
                    <a:pt x="0" y="1"/>
                  </a:cubicBezTo>
                  <a:cubicBezTo>
                    <a:pt x="0" y="1"/>
                    <a:pt x="0" y="1"/>
                    <a:pt x="0" y="1"/>
                  </a:cubicBezTo>
                  <a:cubicBezTo>
                    <a:pt x="0" y="1"/>
                    <a:pt x="1" y="1"/>
                    <a:pt x="1"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6" name="Freeform 256"/>
            <p:cNvSpPr>
              <a:spLocks/>
            </p:cNvSpPr>
            <p:nvPr/>
          </p:nvSpPr>
          <p:spPr bwMode="auto">
            <a:xfrm>
              <a:off x="2368700" y="158784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47B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7" name="Freeform 257"/>
            <p:cNvSpPr>
              <a:spLocks/>
            </p:cNvSpPr>
            <p:nvPr/>
          </p:nvSpPr>
          <p:spPr bwMode="auto">
            <a:xfrm>
              <a:off x="2368700" y="1575148"/>
              <a:ext cx="22225" cy="12700"/>
            </a:xfrm>
            <a:custGeom>
              <a:avLst/>
              <a:gdLst>
                <a:gd name="T0" fmla="*/ 5 w 5"/>
                <a:gd name="T1" fmla="*/ 0 h 3"/>
                <a:gd name="T2" fmla="*/ 0 w 5"/>
                <a:gd name="T3" fmla="*/ 3 h 3"/>
                <a:gd name="T4" fmla="*/ 0 w 5"/>
                <a:gd name="T5" fmla="*/ 3 h 3"/>
                <a:gd name="T6" fmla="*/ 5 w 5"/>
                <a:gd name="T7" fmla="*/ 0 h 3"/>
                <a:gd name="T8" fmla="*/ 5 w 5"/>
                <a:gd name="T9" fmla="*/ 0 h 3"/>
              </a:gdLst>
              <a:ahLst/>
              <a:cxnLst>
                <a:cxn ang="0">
                  <a:pos x="T0" y="T1"/>
                </a:cxn>
                <a:cxn ang="0">
                  <a:pos x="T2" y="T3"/>
                </a:cxn>
                <a:cxn ang="0">
                  <a:pos x="T4" y="T5"/>
                </a:cxn>
                <a:cxn ang="0">
                  <a:pos x="T6" y="T7"/>
                </a:cxn>
                <a:cxn ang="0">
                  <a:pos x="T8" y="T9"/>
                </a:cxn>
              </a:cxnLst>
              <a:rect l="0" t="0" r="r" b="b"/>
              <a:pathLst>
                <a:path w="5" h="3">
                  <a:moveTo>
                    <a:pt x="5" y="0"/>
                  </a:moveTo>
                  <a:cubicBezTo>
                    <a:pt x="3" y="2"/>
                    <a:pt x="1" y="3"/>
                    <a:pt x="0" y="3"/>
                  </a:cubicBezTo>
                  <a:cubicBezTo>
                    <a:pt x="0" y="3"/>
                    <a:pt x="0" y="3"/>
                    <a:pt x="0" y="3"/>
                  </a:cubicBezTo>
                  <a:cubicBezTo>
                    <a:pt x="1" y="3"/>
                    <a:pt x="3" y="2"/>
                    <a:pt x="5" y="0"/>
                  </a:cubicBezTo>
                  <a:cubicBezTo>
                    <a:pt x="5" y="0"/>
                    <a:pt x="5" y="0"/>
                    <a:pt x="5"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8" name="Freeform 258"/>
            <p:cNvSpPr>
              <a:spLocks/>
            </p:cNvSpPr>
            <p:nvPr/>
          </p:nvSpPr>
          <p:spPr bwMode="auto">
            <a:xfrm>
              <a:off x="2340125" y="1086198"/>
              <a:ext cx="517525" cy="501650"/>
            </a:xfrm>
            <a:custGeom>
              <a:avLst/>
              <a:gdLst>
                <a:gd name="T0" fmla="*/ 114 w 122"/>
                <a:gd name="T1" fmla="*/ 0 h 118"/>
                <a:gd name="T2" fmla="*/ 113 w 122"/>
                <a:gd name="T3" fmla="*/ 2 h 118"/>
                <a:gd name="T4" fmla="*/ 111 w 122"/>
                <a:gd name="T5" fmla="*/ 15 h 118"/>
                <a:gd name="T6" fmla="*/ 104 w 122"/>
                <a:gd name="T7" fmla="*/ 49 h 118"/>
                <a:gd name="T8" fmla="*/ 77 w 122"/>
                <a:gd name="T9" fmla="*/ 82 h 118"/>
                <a:gd name="T10" fmla="*/ 0 w 122"/>
                <a:gd name="T11" fmla="*/ 113 h 118"/>
                <a:gd name="T12" fmla="*/ 4 w 122"/>
                <a:gd name="T13" fmla="*/ 118 h 118"/>
                <a:gd name="T14" fmla="*/ 7 w 122"/>
                <a:gd name="T15" fmla="*/ 118 h 118"/>
                <a:gd name="T16" fmla="*/ 7 w 122"/>
                <a:gd name="T17" fmla="*/ 118 h 118"/>
                <a:gd name="T18" fmla="*/ 12 w 122"/>
                <a:gd name="T19" fmla="*/ 115 h 118"/>
                <a:gd name="T20" fmla="*/ 13 w 122"/>
                <a:gd name="T21" fmla="*/ 114 h 118"/>
                <a:gd name="T22" fmla="*/ 13 w 122"/>
                <a:gd name="T23" fmla="*/ 114 h 118"/>
                <a:gd name="T24" fmla="*/ 14 w 122"/>
                <a:gd name="T25" fmla="*/ 114 h 118"/>
                <a:gd name="T26" fmla="*/ 29 w 122"/>
                <a:gd name="T27" fmla="*/ 112 h 118"/>
                <a:gd name="T28" fmla="*/ 74 w 122"/>
                <a:gd name="T29" fmla="*/ 96 h 118"/>
                <a:gd name="T30" fmla="*/ 76 w 122"/>
                <a:gd name="T31" fmla="*/ 95 h 118"/>
                <a:gd name="T32" fmla="*/ 110 w 122"/>
                <a:gd name="T33" fmla="*/ 58 h 118"/>
                <a:gd name="T34" fmla="*/ 120 w 122"/>
                <a:gd name="T35" fmla="*/ 29 h 118"/>
                <a:gd name="T36" fmla="*/ 122 w 122"/>
                <a:gd name="T37" fmla="*/ 2 h 118"/>
                <a:gd name="T38" fmla="*/ 114 w 122"/>
                <a:gd name="T3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2" h="118">
                  <a:moveTo>
                    <a:pt x="114" y="0"/>
                  </a:moveTo>
                  <a:cubicBezTo>
                    <a:pt x="113" y="1"/>
                    <a:pt x="113" y="1"/>
                    <a:pt x="113" y="2"/>
                  </a:cubicBezTo>
                  <a:cubicBezTo>
                    <a:pt x="111" y="4"/>
                    <a:pt x="111" y="12"/>
                    <a:pt x="111" y="15"/>
                  </a:cubicBezTo>
                  <a:cubicBezTo>
                    <a:pt x="109" y="27"/>
                    <a:pt x="108" y="38"/>
                    <a:pt x="104" y="49"/>
                  </a:cubicBezTo>
                  <a:cubicBezTo>
                    <a:pt x="99" y="61"/>
                    <a:pt x="88" y="74"/>
                    <a:pt x="77" y="82"/>
                  </a:cubicBezTo>
                  <a:cubicBezTo>
                    <a:pt x="55" y="99"/>
                    <a:pt x="26" y="104"/>
                    <a:pt x="0" y="113"/>
                  </a:cubicBezTo>
                  <a:cubicBezTo>
                    <a:pt x="0" y="116"/>
                    <a:pt x="2" y="118"/>
                    <a:pt x="4" y="118"/>
                  </a:cubicBezTo>
                  <a:cubicBezTo>
                    <a:pt x="5" y="118"/>
                    <a:pt x="6" y="118"/>
                    <a:pt x="7" y="118"/>
                  </a:cubicBezTo>
                  <a:cubicBezTo>
                    <a:pt x="7" y="118"/>
                    <a:pt x="7" y="118"/>
                    <a:pt x="7" y="118"/>
                  </a:cubicBezTo>
                  <a:cubicBezTo>
                    <a:pt x="8" y="118"/>
                    <a:pt x="10" y="117"/>
                    <a:pt x="12" y="115"/>
                  </a:cubicBezTo>
                  <a:cubicBezTo>
                    <a:pt x="12" y="115"/>
                    <a:pt x="13" y="115"/>
                    <a:pt x="13" y="114"/>
                  </a:cubicBezTo>
                  <a:cubicBezTo>
                    <a:pt x="13" y="114"/>
                    <a:pt x="13" y="114"/>
                    <a:pt x="13" y="114"/>
                  </a:cubicBezTo>
                  <a:cubicBezTo>
                    <a:pt x="14" y="114"/>
                    <a:pt x="14" y="114"/>
                    <a:pt x="14" y="114"/>
                  </a:cubicBezTo>
                  <a:cubicBezTo>
                    <a:pt x="17" y="114"/>
                    <a:pt x="22" y="114"/>
                    <a:pt x="29" y="112"/>
                  </a:cubicBezTo>
                  <a:cubicBezTo>
                    <a:pt x="41" y="110"/>
                    <a:pt x="58" y="106"/>
                    <a:pt x="74" y="96"/>
                  </a:cubicBezTo>
                  <a:cubicBezTo>
                    <a:pt x="75" y="96"/>
                    <a:pt x="76" y="95"/>
                    <a:pt x="76" y="95"/>
                  </a:cubicBezTo>
                  <a:cubicBezTo>
                    <a:pt x="91" y="86"/>
                    <a:pt x="103" y="73"/>
                    <a:pt x="110" y="58"/>
                  </a:cubicBezTo>
                  <a:cubicBezTo>
                    <a:pt x="115" y="48"/>
                    <a:pt x="118" y="39"/>
                    <a:pt x="120" y="29"/>
                  </a:cubicBezTo>
                  <a:cubicBezTo>
                    <a:pt x="122" y="21"/>
                    <a:pt x="122" y="12"/>
                    <a:pt x="122" y="2"/>
                  </a:cubicBezTo>
                  <a:cubicBezTo>
                    <a:pt x="114" y="0"/>
                    <a:pt x="114" y="0"/>
                    <a:pt x="114"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9" name="Freeform 259"/>
            <p:cNvSpPr>
              <a:spLocks/>
            </p:cNvSpPr>
            <p:nvPr/>
          </p:nvSpPr>
          <p:spPr bwMode="auto">
            <a:xfrm>
              <a:off x="2300437" y="1057623"/>
              <a:ext cx="569913" cy="547688"/>
            </a:xfrm>
            <a:custGeom>
              <a:avLst/>
              <a:gdLst>
                <a:gd name="T0" fmla="*/ 98 w 134"/>
                <a:gd name="T1" fmla="*/ 3 h 129"/>
                <a:gd name="T2" fmla="*/ 80 w 134"/>
                <a:gd name="T3" fmla="*/ 67 h 129"/>
                <a:gd name="T4" fmla="*/ 65 w 134"/>
                <a:gd name="T5" fmla="*/ 84 h 129"/>
                <a:gd name="T6" fmla="*/ 36 w 134"/>
                <a:gd name="T7" fmla="*/ 96 h 129"/>
                <a:gd name="T8" fmla="*/ 18 w 134"/>
                <a:gd name="T9" fmla="*/ 100 h 129"/>
                <a:gd name="T10" fmla="*/ 16 w 134"/>
                <a:gd name="T11" fmla="*/ 100 h 129"/>
                <a:gd name="T12" fmla="*/ 17 w 134"/>
                <a:gd name="T13" fmla="*/ 104 h 129"/>
                <a:gd name="T14" fmla="*/ 17 w 134"/>
                <a:gd name="T15" fmla="*/ 100 h 129"/>
                <a:gd name="T16" fmla="*/ 3 w 134"/>
                <a:gd name="T17" fmla="*/ 106 h 129"/>
                <a:gd name="T18" fmla="*/ 6 w 134"/>
                <a:gd name="T19" fmla="*/ 114 h 129"/>
                <a:gd name="T20" fmla="*/ 7 w 134"/>
                <a:gd name="T21" fmla="*/ 123 h 129"/>
                <a:gd name="T22" fmla="*/ 18 w 134"/>
                <a:gd name="T23" fmla="*/ 127 h 129"/>
                <a:gd name="T24" fmla="*/ 23 w 134"/>
                <a:gd name="T25" fmla="*/ 123 h 129"/>
                <a:gd name="T26" fmla="*/ 28 w 134"/>
                <a:gd name="T27" fmla="*/ 123 h 129"/>
                <a:gd name="T28" fmla="*/ 47 w 134"/>
                <a:gd name="T29" fmla="*/ 120 h 129"/>
                <a:gd name="T30" fmla="*/ 98 w 134"/>
                <a:gd name="T31" fmla="*/ 95 h 129"/>
                <a:gd name="T32" fmla="*/ 132 w 134"/>
                <a:gd name="T33" fmla="*/ 30 h 129"/>
                <a:gd name="T34" fmla="*/ 134 w 134"/>
                <a:gd name="T35" fmla="*/ 9 h 129"/>
                <a:gd name="T36" fmla="*/ 129 w 134"/>
                <a:gd name="T37" fmla="*/ 9 h 129"/>
                <a:gd name="T38" fmla="*/ 107 w 134"/>
                <a:gd name="T39" fmla="*/ 79 h 129"/>
                <a:gd name="T40" fmla="*/ 62 w 134"/>
                <a:gd name="T41" fmla="*/ 111 h 129"/>
                <a:gd name="T42" fmla="*/ 27 w 134"/>
                <a:gd name="T43" fmla="*/ 119 h 129"/>
                <a:gd name="T44" fmla="*/ 21 w 134"/>
                <a:gd name="T45" fmla="*/ 119 h 129"/>
                <a:gd name="T46" fmla="*/ 12 w 134"/>
                <a:gd name="T47" fmla="*/ 118 h 129"/>
                <a:gd name="T48" fmla="*/ 10 w 134"/>
                <a:gd name="T49" fmla="*/ 112 h 129"/>
                <a:gd name="T50" fmla="*/ 10 w 134"/>
                <a:gd name="T51" fmla="*/ 101 h 129"/>
                <a:gd name="T52" fmla="*/ 15 w 134"/>
                <a:gd name="T53" fmla="*/ 104 h 129"/>
                <a:gd name="T54" fmla="*/ 15 w 134"/>
                <a:gd name="T55" fmla="*/ 100 h 129"/>
                <a:gd name="T56" fmla="*/ 14 w 134"/>
                <a:gd name="T57" fmla="*/ 103 h 129"/>
                <a:gd name="T58" fmla="*/ 20 w 134"/>
                <a:gd name="T59" fmla="*/ 104 h 129"/>
                <a:gd name="T60" fmla="*/ 45 w 134"/>
                <a:gd name="T61" fmla="*/ 97 h 129"/>
                <a:gd name="T62" fmla="*/ 73 w 134"/>
                <a:gd name="T63" fmla="*/ 84 h 129"/>
                <a:gd name="T64" fmla="*/ 103 w 134"/>
                <a:gd name="T65" fmla="*/ 3 h 129"/>
                <a:gd name="T66" fmla="*/ 98 w 134"/>
                <a:gd name="T67" fmla="*/ 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4" h="129">
                  <a:moveTo>
                    <a:pt x="98" y="3"/>
                  </a:moveTo>
                  <a:cubicBezTo>
                    <a:pt x="97" y="25"/>
                    <a:pt x="91" y="48"/>
                    <a:pt x="80" y="67"/>
                  </a:cubicBezTo>
                  <a:cubicBezTo>
                    <a:pt x="76" y="74"/>
                    <a:pt x="71" y="80"/>
                    <a:pt x="65" y="84"/>
                  </a:cubicBezTo>
                  <a:cubicBezTo>
                    <a:pt x="57" y="91"/>
                    <a:pt x="46" y="93"/>
                    <a:pt x="36" y="96"/>
                  </a:cubicBezTo>
                  <a:cubicBezTo>
                    <a:pt x="30" y="97"/>
                    <a:pt x="24" y="99"/>
                    <a:pt x="18" y="100"/>
                  </a:cubicBezTo>
                  <a:cubicBezTo>
                    <a:pt x="18" y="100"/>
                    <a:pt x="17" y="100"/>
                    <a:pt x="16" y="100"/>
                  </a:cubicBezTo>
                  <a:cubicBezTo>
                    <a:pt x="18" y="100"/>
                    <a:pt x="18" y="103"/>
                    <a:pt x="17" y="104"/>
                  </a:cubicBezTo>
                  <a:cubicBezTo>
                    <a:pt x="18" y="103"/>
                    <a:pt x="19" y="101"/>
                    <a:pt x="17" y="100"/>
                  </a:cubicBezTo>
                  <a:cubicBezTo>
                    <a:pt x="11" y="96"/>
                    <a:pt x="0" y="95"/>
                    <a:pt x="3" y="106"/>
                  </a:cubicBezTo>
                  <a:cubicBezTo>
                    <a:pt x="3" y="109"/>
                    <a:pt x="5" y="111"/>
                    <a:pt x="6" y="114"/>
                  </a:cubicBezTo>
                  <a:cubicBezTo>
                    <a:pt x="8" y="117"/>
                    <a:pt x="6" y="120"/>
                    <a:pt x="7" y="123"/>
                  </a:cubicBezTo>
                  <a:cubicBezTo>
                    <a:pt x="9" y="128"/>
                    <a:pt x="14" y="129"/>
                    <a:pt x="18" y="127"/>
                  </a:cubicBezTo>
                  <a:cubicBezTo>
                    <a:pt x="20" y="126"/>
                    <a:pt x="21" y="124"/>
                    <a:pt x="23" y="123"/>
                  </a:cubicBezTo>
                  <a:cubicBezTo>
                    <a:pt x="25" y="123"/>
                    <a:pt x="26" y="123"/>
                    <a:pt x="28" y="123"/>
                  </a:cubicBezTo>
                  <a:cubicBezTo>
                    <a:pt x="34" y="122"/>
                    <a:pt x="41" y="121"/>
                    <a:pt x="47" y="120"/>
                  </a:cubicBezTo>
                  <a:cubicBezTo>
                    <a:pt x="65" y="116"/>
                    <a:pt x="83" y="107"/>
                    <a:pt x="98" y="95"/>
                  </a:cubicBezTo>
                  <a:cubicBezTo>
                    <a:pt x="118" y="79"/>
                    <a:pt x="129" y="55"/>
                    <a:pt x="132" y="30"/>
                  </a:cubicBezTo>
                  <a:cubicBezTo>
                    <a:pt x="133" y="23"/>
                    <a:pt x="134" y="16"/>
                    <a:pt x="134" y="9"/>
                  </a:cubicBezTo>
                  <a:cubicBezTo>
                    <a:pt x="134" y="6"/>
                    <a:pt x="129" y="6"/>
                    <a:pt x="129" y="9"/>
                  </a:cubicBezTo>
                  <a:cubicBezTo>
                    <a:pt x="129" y="34"/>
                    <a:pt x="123" y="59"/>
                    <a:pt x="107" y="79"/>
                  </a:cubicBezTo>
                  <a:cubicBezTo>
                    <a:pt x="96" y="94"/>
                    <a:pt x="80" y="104"/>
                    <a:pt x="62" y="111"/>
                  </a:cubicBezTo>
                  <a:cubicBezTo>
                    <a:pt x="51" y="115"/>
                    <a:pt x="39" y="118"/>
                    <a:pt x="27" y="119"/>
                  </a:cubicBezTo>
                  <a:cubicBezTo>
                    <a:pt x="25" y="119"/>
                    <a:pt x="22" y="119"/>
                    <a:pt x="21" y="119"/>
                  </a:cubicBezTo>
                  <a:cubicBezTo>
                    <a:pt x="18" y="121"/>
                    <a:pt x="11" y="127"/>
                    <a:pt x="12" y="118"/>
                  </a:cubicBezTo>
                  <a:cubicBezTo>
                    <a:pt x="12" y="116"/>
                    <a:pt x="11" y="114"/>
                    <a:pt x="10" y="112"/>
                  </a:cubicBezTo>
                  <a:cubicBezTo>
                    <a:pt x="10" y="111"/>
                    <a:pt x="4" y="100"/>
                    <a:pt x="10" y="101"/>
                  </a:cubicBezTo>
                  <a:cubicBezTo>
                    <a:pt x="11" y="102"/>
                    <a:pt x="13" y="103"/>
                    <a:pt x="15" y="104"/>
                  </a:cubicBezTo>
                  <a:cubicBezTo>
                    <a:pt x="15" y="102"/>
                    <a:pt x="15" y="101"/>
                    <a:pt x="15" y="100"/>
                  </a:cubicBezTo>
                  <a:cubicBezTo>
                    <a:pt x="14" y="101"/>
                    <a:pt x="13" y="102"/>
                    <a:pt x="14" y="103"/>
                  </a:cubicBezTo>
                  <a:cubicBezTo>
                    <a:pt x="15" y="105"/>
                    <a:pt x="18" y="104"/>
                    <a:pt x="20" y="104"/>
                  </a:cubicBezTo>
                  <a:cubicBezTo>
                    <a:pt x="29" y="103"/>
                    <a:pt x="37" y="100"/>
                    <a:pt x="45" y="97"/>
                  </a:cubicBezTo>
                  <a:cubicBezTo>
                    <a:pt x="56" y="94"/>
                    <a:pt x="65" y="91"/>
                    <a:pt x="73" y="84"/>
                  </a:cubicBezTo>
                  <a:cubicBezTo>
                    <a:pt x="93" y="64"/>
                    <a:pt x="101" y="30"/>
                    <a:pt x="103" y="3"/>
                  </a:cubicBezTo>
                  <a:cubicBezTo>
                    <a:pt x="103" y="0"/>
                    <a:pt x="98" y="0"/>
                    <a:pt x="98"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0" name="Freeform 260"/>
            <p:cNvSpPr>
              <a:spLocks/>
            </p:cNvSpPr>
            <p:nvPr/>
          </p:nvSpPr>
          <p:spPr bwMode="auto">
            <a:xfrm>
              <a:off x="2700487" y="1175098"/>
              <a:ext cx="161925" cy="39688"/>
            </a:xfrm>
            <a:custGeom>
              <a:avLst/>
              <a:gdLst>
                <a:gd name="T0" fmla="*/ 2 w 38"/>
                <a:gd name="T1" fmla="*/ 4 h 9"/>
                <a:gd name="T2" fmla="*/ 35 w 38"/>
                <a:gd name="T3" fmla="*/ 9 h 9"/>
                <a:gd name="T4" fmla="*/ 36 w 38"/>
                <a:gd name="T5" fmla="*/ 5 h 9"/>
                <a:gd name="T6" fmla="*/ 3 w 38"/>
                <a:gd name="T7" fmla="*/ 1 h 9"/>
                <a:gd name="T8" fmla="*/ 2 w 38"/>
                <a:gd name="T9" fmla="*/ 4 h 9"/>
              </a:gdLst>
              <a:ahLst/>
              <a:cxnLst>
                <a:cxn ang="0">
                  <a:pos x="T0" y="T1"/>
                </a:cxn>
                <a:cxn ang="0">
                  <a:pos x="T2" y="T3"/>
                </a:cxn>
                <a:cxn ang="0">
                  <a:pos x="T4" y="T5"/>
                </a:cxn>
                <a:cxn ang="0">
                  <a:pos x="T6" y="T7"/>
                </a:cxn>
                <a:cxn ang="0">
                  <a:pos x="T8" y="T9"/>
                </a:cxn>
              </a:cxnLst>
              <a:rect l="0" t="0" r="r" b="b"/>
              <a:pathLst>
                <a:path w="38" h="9">
                  <a:moveTo>
                    <a:pt x="2" y="4"/>
                  </a:moveTo>
                  <a:cubicBezTo>
                    <a:pt x="13" y="6"/>
                    <a:pt x="24" y="7"/>
                    <a:pt x="35" y="9"/>
                  </a:cubicBezTo>
                  <a:cubicBezTo>
                    <a:pt x="38" y="9"/>
                    <a:pt x="38" y="5"/>
                    <a:pt x="36" y="5"/>
                  </a:cubicBezTo>
                  <a:cubicBezTo>
                    <a:pt x="25" y="4"/>
                    <a:pt x="14" y="2"/>
                    <a:pt x="3" y="1"/>
                  </a:cubicBezTo>
                  <a:cubicBezTo>
                    <a:pt x="0" y="0"/>
                    <a:pt x="0" y="4"/>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1" name="Freeform 261"/>
            <p:cNvSpPr>
              <a:spLocks/>
            </p:cNvSpPr>
            <p:nvPr/>
          </p:nvSpPr>
          <p:spPr bwMode="auto">
            <a:xfrm>
              <a:off x="2679850" y="1265586"/>
              <a:ext cx="144463" cy="79375"/>
            </a:xfrm>
            <a:custGeom>
              <a:avLst/>
              <a:gdLst>
                <a:gd name="T0" fmla="*/ 2 w 34"/>
                <a:gd name="T1" fmla="*/ 4 h 19"/>
                <a:gd name="T2" fmla="*/ 30 w 34"/>
                <a:gd name="T3" fmla="*/ 18 h 19"/>
                <a:gd name="T4" fmla="*/ 32 w 34"/>
                <a:gd name="T5" fmla="*/ 14 h 19"/>
                <a:gd name="T6" fmla="*/ 4 w 34"/>
                <a:gd name="T7" fmla="*/ 1 h 19"/>
                <a:gd name="T8" fmla="*/ 2 w 34"/>
                <a:gd name="T9" fmla="*/ 4 h 19"/>
              </a:gdLst>
              <a:ahLst/>
              <a:cxnLst>
                <a:cxn ang="0">
                  <a:pos x="T0" y="T1"/>
                </a:cxn>
                <a:cxn ang="0">
                  <a:pos x="T2" y="T3"/>
                </a:cxn>
                <a:cxn ang="0">
                  <a:pos x="T4" y="T5"/>
                </a:cxn>
                <a:cxn ang="0">
                  <a:pos x="T6" y="T7"/>
                </a:cxn>
                <a:cxn ang="0">
                  <a:pos x="T8" y="T9"/>
                </a:cxn>
              </a:cxnLst>
              <a:rect l="0" t="0" r="r" b="b"/>
              <a:pathLst>
                <a:path w="34" h="19">
                  <a:moveTo>
                    <a:pt x="2" y="4"/>
                  </a:moveTo>
                  <a:cubicBezTo>
                    <a:pt x="11" y="9"/>
                    <a:pt x="20" y="13"/>
                    <a:pt x="30" y="18"/>
                  </a:cubicBezTo>
                  <a:cubicBezTo>
                    <a:pt x="32" y="19"/>
                    <a:pt x="34" y="15"/>
                    <a:pt x="32" y="14"/>
                  </a:cubicBezTo>
                  <a:cubicBezTo>
                    <a:pt x="22" y="10"/>
                    <a:pt x="13" y="5"/>
                    <a:pt x="4" y="1"/>
                  </a:cubicBezTo>
                  <a:cubicBezTo>
                    <a:pt x="1" y="0"/>
                    <a:pt x="0" y="3"/>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2" name="Freeform 262"/>
            <p:cNvSpPr>
              <a:spLocks/>
            </p:cNvSpPr>
            <p:nvPr/>
          </p:nvSpPr>
          <p:spPr bwMode="auto">
            <a:xfrm>
              <a:off x="2624287" y="1357661"/>
              <a:ext cx="119063" cy="93663"/>
            </a:xfrm>
            <a:custGeom>
              <a:avLst/>
              <a:gdLst>
                <a:gd name="T0" fmla="*/ 2 w 28"/>
                <a:gd name="T1" fmla="*/ 4 h 22"/>
                <a:gd name="T2" fmla="*/ 23 w 28"/>
                <a:gd name="T3" fmla="*/ 21 h 22"/>
                <a:gd name="T4" fmla="*/ 26 w 28"/>
                <a:gd name="T5" fmla="*/ 18 h 22"/>
                <a:gd name="T6" fmla="*/ 4 w 28"/>
                <a:gd name="T7" fmla="*/ 1 h 22"/>
                <a:gd name="T8" fmla="*/ 2 w 28"/>
                <a:gd name="T9" fmla="*/ 4 h 22"/>
              </a:gdLst>
              <a:ahLst/>
              <a:cxnLst>
                <a:cxn ang="0">
                  <a:pos x="T0" y="T1"/>
                </a:cxn>
                <a:cxn ang="0">
                  <a:pos x="T2" y="T3"/>
                </a:cxn>
                <a:cxn ang="0">
                  <a:pos x="T4" y="T5"/>
                </a:cxn>
                <a:cxn ang="0">
                  <a:pos x="T6" y="T7"/>
                </a:cxn>
                <a:cxn ang="0">
                  <a:pos x="T8" y="T9"/>
                </a:cxn>
              </a:cxnLst>
              <a:rect l="0" t="0" r="r" b="b"/>
              <a:pathLst>
                <a:path w="28" h="22">
                  <a:moveTo>
                    <a:pt x="2" y="4"/>
                  </a:moveTo>
                  <a:cubicBezTo>
                    <a:pt x="9" y="10"/>
                    <a:pt x="16" y="15"/>
                    <a:pt x="23" y="21"/>
                  </a:cubicBezTo>
                  <a:cubicBezTo>
                    <a:pt x="25" y="22"/>
                    <a:pt x="28" y="19"/>
                    <a:pt x="26" y="18"/>
                  </a:cubicBezTo>
                  <a:cubicBezTo>
                    <a:pt x="19" y="12"/>
                    <a:pt x="11" y="7"/>
                    <a:pt x="4" y="1"/>
                  </a:cubicBezTo>
                  <a:cubicBezTo>
                    <a:pt x="2" y="0"/>
                    <a:pt x="0" y="3"/>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3" name="Freeform 263"/>
            <p:cNvSpPr>
              <a:spLocks/>
            </p:cNvSpPr>
            <p:nvPr/>
          </p:nvSpPr>
          <p:spPr bwMode="auto">
            <a:xfrm>
              <a:off x="2548087" y="1417986"/>
              <a:ext cx="88900" cy="96838"/>
            </a:xfrm>
            <a:custGeom>
              <a:avLst/>
              <a:gdLst>
                <a:gd name="T0" fmla="*/ 2 w 21"/>
                <a:gd name="T1" fmla="*/ 4 h 23"/>
                <a:gd name="T2" fmla="*/ 16 w 21"/>
                <a:gd name="T3" fmla="*/ 21 h 23"/>
                <a:gd name="T4" fmla="*/ 20 w 21"/>
                <a:gd name="T5" fmla="*/ 19 h 23"/>
                <a:gd name="T6" fmla="*/ 5 w 21"/>
                <a:gd name="T7" fmla="*/ 2 h 23"/>
                <a:gd name="T8" fmla="*/ 2 w 21"/>
                <a:gd name="T9" fmla="*/ 4 h 23"/>
              </a:gdLst>
              <a:ahLst/>
              <a:cxnLst>
                <a:cxn ang="0">
                  <a:pos x="T0" y="T1"/>
                </a:cxn>
                <a:cxn ang="0">
                  <a:pos x="T2" y="T3"/>
                </a:cxn>
                <a:cxn ang="0">
                  <a:pos x="T4" y="T5"/>
                </a:cxn>
                <a:cxn ang="0">
                  <a:pos x="T6" y="T7"/>
                </a:cxn>
                <a:cxn ang="0">
                  <a:pos x="T8" y="T9"/>
                </a:cxn>
              </a:cxnLst>
              <a:rect l="0" t="0" r="r" b="b"/>
              <a:pathLst>
                <a:path w="21" h="23">
                  <a:moveTo>
                    <a:pt x="2" y="4"/>
                  </a:moveTo>
                  <a:cubicBezTo>
                    <a:pt x="7" y="10"/>
                    <a:pt x="12" y="15"/>
                    <a:pt x="16" y="21"/>
                  </a:cubicBezTo>
                  <a:cubicBezTo>
                    <a:pt x="18" y="23"/>
                    <a:pt x="21" y="21"/>
                    <a:pt x="20" y="19"/>
                  </a:cubicBezTo>
                  <a:cubicBezTo>
                    <a:pt x="15" y="13"/>
                    <a:pt x="10" y="7"/>
                    <a:pt x="5" y="2"/>
                  </a:cubicBezTo>
                  <a:cubicBezTo>
                    <a:pt x="4" y="0"/>
                    <a:pt x="0" y="2"/>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4" name="Freeform 264"/>
            <p:cNvSpPr>
              <a:spLocks/>
            </p:cNvSpPr>
            <p:nvPr/>
          </p:nvSpPr>
          <p:spPr bwMode="auto">
            <a:xfrm>
              <a:off x="2467125" y="1448148"/>
              <a:ext cx="68263" cy="119063"/>
            </a:xfrm>
            <a:custGeom>
              <a:avLst/>
              <a:gdLst>
                <a:gd name="T0" fmla="*/ 1 w 16"/>
                <a:gd name="T1" fmla="*/ 4 h 28"/>
                <a:gd name="T2" fmla="*/ 12 w 16"/>
                <a:gd name="T3" fmla="*/ 26 h 28"/>
                <a:gd name="T4" fmla="*/ 15 w 16"/>
                <a:gd name="T5" fmla="*/ 25 h 28"/>
                <a:gd name="T6" fmla="*/ 4 w 16"/>
                <a:gd name="T7" fmla="*/ 3 h 28"/>
                <a:gd name="T8" fmla="*/ 1 w 16"/>
                <a:gd name="T9" fmla="*/ 4 h 28"/>
              </a:gdLst>
              <a:ahLst/>
              <a:cxnLst>
                <a:cxn ang="0">
                  <a:pos x="T0" y="T1"/>
                </a:cxn>
                <a:cxn ang="0">
                  <a:pos x="T2" y="T3"/>
                </a:cxn>
                <a:cxn ang="0">
                  <a:pos x="T4" y="T5"/>
                </a:cxn>
                <a:cxn ang="0">
                  <a:pos x="T6" y="T7"/>
                </a:cxn>
                <a:cxn ang="0">
                  <a:pos x="T8" y="T9"/>
                </a:cxn>
              </a:cxnLst>
              <a:rect l="0" t="0" r="r" b="b"/>
              <a:pathLst>
                <a:path w="16" h="28">
                  <a:moveTo>
                    <a:pt x="1" y="4"/>
                  </a:moveTo>
                  <a:cubicBezTo>
                    <a:pt x="4" y="11"/>
                    <a:pt x="8" y="19"/>
                    <a:pt x="12" y="26"/>
                  </a:cubicBezTo>
                  <a:cubicBezTo>
                    <a:pt x="13" y="28"/>
                    <a:pt x="16" y="27"/>
                    <a:pt x="15" y="25"/>
                  </a:cubicBezTo>
                  <a:cubicBezTo>
                    <a:pt x="12" y="17"/>
                    <a:pt x="8" y="10"/>
                    <a:pt x="4" y="3"/>
                  </a:cubicBezTo>
                  <a:cubicBezTo>
                    <a:pt x="3"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5" name="Freeform 265"/>
            <p:cNvSpPr>
              <a:spLocks/>
            </p:cNvSpPr>
            <p:nvPr/>
          </p:nvSpPr>
          <p:spPr bwMode="auto">
            <a:xfrm>
              <a:off x="2394100" y="1473548"/>
              <a:ext cx="34925" cy="114300"/>
            </a:xfrm>
            <a:custGeom>
              <a:avLst/>
              <a:gdLst>
                <a:gd name="T0" fmla="*/ 1 w 8"/>
                <a:gd name="T1" fmla="*/ 3 h 27"/>
                <a:gd name="T2" fmla="*/ 4 w 8"/>
                <a:gd name="T3" fmla="*/ 24 h 27"/>
                <a:gd name="T4" fmla="*/ 8 w 8"/>
                <a:gd name="T5" fmla="*/ 24 h 27"/>
                <a:gd name="T6" fmla="*/ 5 w 8"/>
                <a:gd name="T7" fmla="*/ 2 h 27"/>
                <a:gd name="T8" fmla="*/ 1 w 8"/>
                <a:gd name="T9" fmla="*/ 3 h 27"/>
              </a:gdLst>
              <a:ahLst/>
              <a:cxnLst>
                <a:cxn ang="0">
                  <a:pos x="T0" y="T1"/>
                </a:cxn>
                <a:cxn ang="0">
                  <a:pos x="T2" y="T3"/>
                </a:cxn>
                <a:cxn ang="0">
                  <a:pos x="T4" y="T5"/>
                </a:cxn>
                <a:cxn ang="0">
                  <a:pos x="T6" y="T7"/>
                </a:cxn>
                <a:cxn ang="0">
                  <a:pos x="T8" y="T9"/>
                </a:cxn>
              </a:cxnLst>
              <a:rect l="0" t="0" r="r" b="b"/>
              <a:pathLst>
                <a:path w="8" h="27">
                  <a:moveTo>
                    <a:pt x="1" y="3"/>
                  </a:moveTo>
                  <a:cubicBezTo>
                    <a:pt x="2" y="10"/>
                    <a:pt x="3" y="17"/>
                    <a:pt x="4" y="24"/>
                  </a:cubicBezTo>
                  <a:cubicBezTo>
                    <a:pt x="4" y="27"/>
                    <a:pt x="8" y="26"/>
                    <a:pt x="8" y="24"/>
                  </a:cubicBezTo>
                  <a:cubicBezTo>
                    <a:pt x="7" y="17"/>
                    <a:pt x="6" y="10"/>
                    <a:pt x="5" y="2"/>
                  </a:cubicBezTo>
                  <a:cubicBezTo>
                    <a:pt x="4" y="0"/>
                    <a:pt x="0" y="0"/>
                    <a:pt x="1"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6" name="Freeform 266"/>
            <p:cNvSpPr>
              <a:spLocks/>
            </p:cNvSpPr>
            <p:nvPr/>
          </p:nvSpPr>
          <p:spPr bwMode="auto">
            <a:xfrm>
              <a:off x="1068537" y="1995836"/>
              <a:ext cx="200025" cy="339725"/>
            </a:xfrm>
            <a:custGeom>
              <a:avLst/>
              <a:gdLst>
                <a:gd name="T0" fmla="*/ 6 w 47"/>
                <a:gd name="T1" fmla="*/ 0 h 80"/>
                <a:gd name="T2" fmla="*/ 29 w 47"/>
                <a:gd name="T3" fmla="*/ 29 h 80"/>
                <a:gd name="T4" fmla="*/ 25 w 47"/>
                <a:gd name="T5" fmla="*/ 79 h 80"/>
                <a:gd name="T6" fmla="*/ 0 w 47"/>
                <a:gd name="T7" fmla="*/ 65 h 80"/>
                <a:gd name="T8" fmla="*/ 6 w 47"/>
                <a:gd name="T9" fmla="*/ 0 h 80"/>
              </a:gdLst>
              <a:ahLst/>
              <a:cxnLst>
                <a:cxn ang="0">
                  <a:pos x="T0" y="T1"/>
                </a:cxn>
                <a:cxn ang="0">
                  <a:pos x="T2" y="T3"/>
                </a:cxn>
                <a:cxn ang="0">
                  <a:pos x="T4" y="T5"/>
                </a:cxn>
                <a:cxn ang="0">
                  <a:pos x="T6" y="T7"/>
                </a:cxn>
                <a:cxn ang="0">
                  <a:pos x="T8" y="T9"/>
                </a:cxn>
              </a:cxnLst>
              <a:rect l="0" t="0" r="r" b="b"/>
              <a:pathLst>
                <a:path w="47" h="80">
                  <a:moveTo>
                    <a:pt x="6" y="0"/>
                  </a:moveTo>
                  <a:cubicBezTo>
                    <a:pt x="15" y="0"/>
                    <a:pt x="25" y="23"/>
                    <a:pt x="29" y="29"/>
                  </a:cubicBezTo>
                  <a:cubicBezTo>
                    <a:pt x="35" y="40"/>
                    <a:pt x="47" y="76"/>
                    <a:pt x="25" y="79"/>
                  </a:cubicBezTo>
                  <a:cubicBezTo>
                    <a:pt x="16" y="80"/>
                    <a:pt x="7" y="71"/>
                    <a:pt x="0" y="65"/>
                  </a:cubicBezTo>
                  <a:cubicBezTo>
                    <a:pt x="6" y="0"/>
                    <a:pt x="6" y="0"/>
                    <a:pt x="6" y="0"/>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7" name="Freeform 267"/>
            <p:cNvSpPr>
              <a:spLocks/>
            </p:cNvSpPr>
            <p:nvPr/>
          </p:nvSpPr>
          <p:spPr bwMode="auto">
            <a:xfrm>
              <a:off x="1060600" y="1986311"/>
              <a:ext cx="182563" cy="379413"/>
            </a:xfrm>
            <a:custGeom>
              <a:avLst/>
              <a:gdLst>
                <a:gd name="T0" fmla="*/ 8 w 43"/>
                <a:gd name="T1" fmla="*/ 4 h 89"/>
                <a:gd name="T2" fmla="*/ 26 w 43"/>
                <a:gd name="T3" fmla="*/ 27 h 89"/>
                <a:gd name="T4" fmla="*/ 35 w 43"/>
                <a:gd name="T5" fmla="*/ 47 h 89"/>
                <a:gd name="T6" fmla="*/ 36 w 43"/>
                <a:gd name="T7" fmla="*/ 73 h 89"/>
                <a:gd name="T8" fmla="*/ 4 w 43"/>
                <a:gd name="T9" fmla="*/ 66 h 89"/>
                <a:gd name="T10" fmla="*/ 1 w 43"/>
                <a:gd name="T11" fmla="*/ 69 h 89"/>
                <a:gd name="T12" fmla="*/ 35 w 43"/>
                <a:gd name="T13" fmla="*/ 80 h 89"/>
                <a:gd name="T14" fmla="*/ 40 w 43"/>
                <a:gd name="T15" fmla="*/ 54 h 89"/>
                <a:gd name="T16" fmla="*/ 29 w 43"/>
                <a:gd name="T17" fmla="*/ 25 h 89"/>
                <a:gd name="T18" fmla="*/ 8 w 43"/>
                <a:gd name="T19" fmla="*/ 1 h 89"/>
                <a:gd name="T20" fmla="*/ 8 w 43"/>
                <a:gd name="T21" fmla="*/ 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89">
                  <a:moveTo>
                    <a:pt x="8" y="4"/>
                  </a:moveTo>
                  <a:cubicBezTo>
                    <a:pt x="17" y="5"/>
                    <a:pt x="23" y="20"/>
                    <a:pt x="26" y="27"/>
                  </a:cubicBezTo>
                  <a:cubicBezTo>
                    <a:pt x="30" y="33"/>
                    <a:pt x="33" y="40"/>
                    <a:pt x="35" y="47"/>
                  </a:cubicBezTo>
                  <a:cubicBezTo>
                    <a:pt x="38" y="55"/>
                    <a:pt x="40" y="65"/>
                    <a:pt x="36" y="73"/>
                  </a:cubicBezTo>
                  <a:cubicBezTo>
                    <a:pt x="29" y="89"/>
                    <a:pt x="11" y="73"/>
                    <a:pt x="4" y="66"/>
                  </a:cubicBezTo>
                  <a:cubicBezTo>
                    <a:pt x="2" y="65"/>
                    <a:pt x="0" y="67"/>
                    <a:pt x="1" y="69"/>
                  </a:cubicBezTo>
                  <a:cubicBezTo>
                    <a:pt x="10" y="77"/>
                    <a:pt x="22" y="88"/>
                    <a:pt x="35" y="80"/>
                  </a:cubicBezTo>
                  <a:cubicBezTo>
                    <a:pt x="43" y="75"/>
                    <a:pt x="42" y="62"/>
                    <a:pt x="40" y="54"/>
                  </a:cubicBezTo>
                  <a:cubicBezTo>
                    <a:pt x="38" y="44"/>
                    <a:pt x="34" y="34"/>
                    <a:pt x="29" y="25"/>
                  </a:cubicBezTo>
                  <a:cubicBezTo>
                    <a:pt x="25" y="17"/>
                    <a:pt x="19" y="2"/>
                    <a:pt x="8" y="1"/>
                  </a:cubicBezTo>
                  <a:cubicBezTo>
                    <a:pt x="6" y="0"/>
                    <a:pt x="6" y="3"/>
                    <a:pt x="8"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8" name="Freeform 268"/>
            <p:cNvSpPr>
              <a:spLocks/>
            </p:cNvSpPr>
            <p:nvPr/>
          </p:nvSpPr>
          <p:spPr bwMode="auto">
            <a:xfrm>
              <a:off x="738337" y="2021236"/>
              <a:ext cx="415925" cy="446088"/>
            </a:xfrm>
            <a:custGeom>
              <a:avLst/>
              <a:gdLst>
                <a:gd name="T0" fmla="*/ 18 w 98"/>
                <a:gd name="T1" fmla="*/ 6 h 105"/>
                <a:gd name="T2" fmla="*/ 0 w 98"/>
                <a:gd name="T3" fmla="*/ 104 h 105"/>
                <a:gd name="T4" fmla="*/ 98 w 98"/>
                <a:gd name="T5" fmla="*/ 101 h 105"/>
                <a:gd name="T6" fmla="*/ 67 w 98"/>
                <a:gd name="T7" fmla="*/ 0 h 105"/>
                <a:gd name="T8" fmla="*/ 18 w 98"/>
                <a:gd name="T9" fmla="*/ 6 h 105"/>
              </a:gdLst>
              <a:ahLst/>
              <a:cxnLst>
                <a:cxn ang="0">
                  <a:pos x="T0" y="T1"/>
                </a:cxn>
                <a:cxn ang="0">
                  <a:pos x="T2" y="T3"/>
                </a:cxn>
                <a:cxn ang="0">
                  <a:pos x="T4" y="T5"/>
                </a:cxn>
                <a:cxn ang="0">
                  <a:pos x="T6" y="T7"/>
                </a:cxn>
                <a:cxn ang="0">
                  <a:pos x="T8" y="T9"/>
                </a:cxn>
              </a:cxnLst>
              <a:rect l="0" t="0" r="r" b="b"/>
              <a:pathLst>
                <a:path w="98" h="105">
                  <a:moveTo>
                    <a:pt x="18" y="6"/>
                  </a:moveTo>
                  <a:cubicBezTo>
                    <a:pt x="18" y="6"/>
                    <a:pt x="12" y="51"/>
                    <a:pt x="0" y="104"/>
                  </a:cubicBezTo>
                  <a:cubicBezTo>
                    <a:pt x="0" y="104"/>
                    <a:pt x="71" y="105"/>
                    <a:pt x="98" y="101"/>
                  </a:cubicBezTo>
                  <a:cubicBezTo>
                    <a:pt x="98" y="101"/>
                    <a:pt x="73" y="44"/>
                    <a:pt x="67" y="0"/>
                  </a:cubicBezTo>
                  <a:cubicBezTo>
                    <a:pt x="18" y="6"/>
                    <a:pt x="18" y="6"/>
                    <a:pt x="18" y="6"/>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9" name="Freeform 269"/>
            <p:cNvSpPr>
              <a:spLocks/>
            </p:cNvSpPr>
            <p:nvPr/>
          </p:nvSpPr>
          <p:spPr bwMode="auto">
            <a:xfrm>
              <a:off x="797075" y="2135536"/>
              <a:ext cx="250825" cy="17463"/>
            </a:xfrm>
            <a:custGeom>
              <a:avLst/>
              <a:gdLst>
                <a:gd name="T0" fmla="*/ 58 w 59"/>
                <a:gd name="T1" fmla="*/ 0 h 4"/>
                <a:gd name="T2" fmla="*/ 1 w 59"/>
                <a:gd name="T3" fmla="*/ 0 h 4"/>
                <a:gd name="T4" fmla="*/ 0 w 59"/>
                <a:gd name="T5" fmla="*/ 4 h 4"/>
                <a:gd name="T6" fmla="*/ 59 w 59"/>
                <a:gd name="T7" fmla="*/ 4 h 4"/>
                <a:gd name="T8" fmla="*/ 58 w 59"/>
                <a:gd name="T9" fmla="*/ 0 h 4"/>
              </a:gdLst>
              <a:ahLst/>
              <a:cxnLst>
                <a:cxn ang="0">
                  <a:pos x="T0" y="T1"/>
                </a:cxn>
                <a:cxn ang="0">
                  <a:pos x="T2" y="T3"/>
                </a:cxn>
                <a:cxn ang="0">
                  <a:pos x="T4" y="T5"/>
                </a:cxn>
                <a:cxn ang="0">
                  <a:pos x="T6" y="T7"/>
                </a:cxn>
                <a:cxn ang="0">
                  <a:pos x="T8" y="T9"/>
                </a:cxn>
              </a:cxnLst>
              <a:rect l="0" t="0" r="r" b="b"/>
              <a:pathLst>
                <a:path w="59" h="4">
                  <a:moveTo>
                    <a:pt x="58" y="0"/>
                  </a:moveTo>
                  <a:cubicBezTo>
                    <a:pt x="1" y="0"/>
                    <a:pt x="1" y="0"/>
                    <a:pt x="1" y="0"/>
                  </a:cubicBezTo>
                  <a:cubicBezTo>
                    <a:pt x="1" y="1"/>
                    <a:pt x="1" y="3"/>
                    <a:pt x="0" y="4"/>
                  </a:cubicBezTo>
                  <a:cubicBezTo>
                    <a:pt x="59" y="4"/>
                    <a:pt x="59" y="4"/>
                    <a:pt x="59" y="4"/>
                  </a:cubicBezTo>
                  <a:cubicBezTo>
                    <a:pt x="59" y="2"/>
                    <a:pt x="59" y="1"/>
                    <a:pt x="5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0" name="Freeform 270"/>
            <p:cNvSpPr>
              <a:spLocks/>
            </p:cNvSpPr>
            <p:nvPr/>
          </p:nvSpPr>
          <p:spPr bwMode="auto">
            <a:xfrm>
              <a:off x="784375" y="2208561"/>
              <a:ext cx="288925" cy="20638"/>
            </a:xfrm>
            <a:custGeom>
              <a:avLst/>
              <a:gdLst>
                <a:gd name="T0" fmla="*/ 66 w 68"/>
                <a:gd name="T1" fmla="*/ 0 h 5"/>
                <a:gd name="T2" fmla="*/ 1 w 68"/>
                <a:gd name="T3" fmla="*/ 1 h 5"/>
                <a:gd name="T4" fmla="*/ 0 w 68"/>
                <a:gd name="T5" fmla="*/ 5 h 5"/>
                <a:gd name="T6" fmla="*/ 68 w 68"/>
                <a:gd name="T7" fmla="*/ 5 h 5"/>
                <a:gd name="T8" fmla="*/ 66 w 68"/>
                <a:gd name="T9" fmla="*/ 0 h 5"/>
              </a:gdLst>
              <a:ahLst/>
              <a:cxnLst>
                <a:cxn ang="0">
                  <a:pos x="T0" y="T1"/>
                </a:cxn>
                <a:cxn ang="0">
                  <a:pos x="T2" y="T3"/>
                </a:cxn>
                <a:cxn ang="0">
                  <a:pos x="T4" y="T5"/>
                </a:cxn>
                <a:cxn ang="0">
                  <a:pos x="T6" y="T7"/>
                </a:cxn>
                <a:cxn ang="0">
                  <a:pos x="T8" y="T9"/>
                </a:cxn>
              </a:cxnLst>
              <a:rect l="0" t="0" r="r" b="b"/>
              <a:pathLst>
                <a:path w="68" h="5">
                  <a:moveTo>
                    <a:pt x="66" y="0"/>
                  </a:moveTo>
                  <a:cubicBezTo>
                    <a:pt x="1" y="1"/>
                    <a:pt x="1" y="1"/>
                    <a:pt x="1" y="1"/>
                  </a:cubicBezTo>
                  <a:cubicBezTo>
                    <a:pt x="1" y="2"/>
                    <a:pt x="1" y="4"/>
                    <a:pt x="0" y="5"/>
                  </a:cubicBezTo>
                  <a:cubicBezTo>
                    <a:pt x="68" y="5"/>
                    <a:pt x="68" y="5"/>
                    <a:pt x="68" y="5"/>
                  </a:cubicBezTo>
                  <a:cubicBezTo>
                    <a:pt x="67" y="3"/>
                    <a:pt x="67" y="2"/>
                    <a:pt x="6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1" name="Freeform 271"/>
            <p:cNvSpPr>
              <a:spLocks/>
            </p:cNvSpPr>
            <p:nvPr/>
          </p:nvSpPr>
          <p:spPr bwMode="auto">
            <a:xfrm>
              <a:off x="771675" y="2284761"/>
              <a:ext cx="327025" cy="20638"/>
            </a:xfrm>
            <a:custGeom>
              <a:avLst/>
              <a:gdLst>
                <a:gd name="T0" fmla="*/ 75 w 77"/>
                <a:gd name="T1" fmla="*/ 0 h 5"/>
                <a:gd name="T2" fmla="*/ 1 w 77"/>
                <a:gd name="T3" fmla="*/ 1 h 5"/>
                <a:gd name="T4" fmla="*/ 0 w 77"/>
                <a:gd name="T5" fmla="*/ 5 h 5"/>
                <a:gd name="T6" fmla="*/ 77 w 77"/>
                <a:gd name="T7" fmla="*/ 5 h 5"/>
                <a:gd name="T8" fmla="*/ 75 w 77"/>
                <a:gd name="T9" fmla="*/ 0 h 5"/>
              </a:gdLst>
              <a:ahLst/>
              <a:cxnLst>
                <a:cxn ang="0">
                  <a:pos x="T0" y="T1"/>
                </a:cxn>
                <a:cxn ang="0">
                  <a:pos x="T2" y="T3"/>
                </a:cxn>
                <a:cxn ang="0">
                  <a:pos x="T4" y="T5"/>
                </a:cxn>
                <a:cxn ang="0">
                  <a:pos x="T6" y="T7"/>
                </a:cxn>
                <a:cxn ang="0">
                  <a:pos x="T8" y="T9"/>
                </a:cxn>
              </a:cxnLst>
              <a:rect l="0" t="0" r="r" b="b"/>
              <a:pathLst>
                <a:path w="77" h="5">
                  <a:moveTo>
                    <a:pt x="75" y="0"/>
                  </a:moveTo>
                  <a:cubicBezTo>
                    <a:pt x="1" y="1"/>
                    <a:pt x="1" y="1"/>
                    <a:pt x="1" y="1"/>
                  </a:cubicBezTo>
                  <a:cubicBezTo>
                    <a:pt x="1" y="2"/>
                    <a:pt x="0" y="4"/>
                    <a:pt x="0" y="5"/>
                  </a:cubicBezTo>
                  <a:cubicBezTo>
                    <a:pt x="77" y="5"/>
                    <a:pt x="77" y="5"/>
                    <a:pt x="77" y="5"/>
                  </a:cubicBezTo>
                  <a:cubicBezTo>
                    <a:pt x="76" y="3"/>
                    <a:pt x="76" y="2"/>
                    <a:pt x="7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2" name="Freeform 272"/>
            <p:cNvSpPr>
              <a:spLocks/>
            </p:cNvSpPr>
            <p:nvPr/>
          </p:nvSpPr>
          <p:spPr bwMode="auto">
            <a:xfrm>
              <a:off x="754212" y="2360961"/>
              <a:ext cx="369888" cy="20638"/>
            </a:xfrm>
            <a:custGeom>
              <a:avLst/>
              <a:gdLst>
                <a:gd name="T0" fmla="*/ 86 w 87"/>
                <a:gd name="T1" fmla="*/ 0 h 5"/>
                <a:gd name="T2" fmla="*/ 1 w 87"/>
                <a:gd name="T3" fmla="*/ 1 h 5"/>
                <a:gd name="T4" fmla="*/ 0 w 87"/>
                <a:gd name="T5" fmla="*/ 5 h 5"/>
                <a:gd name="T6" fmla="*/ 87 w 87"/>
                <a:gd name="T7" fmla="*/ 4 h 5"/>
                <a:gd name="T8" fmla="*/ 86 w 87"/>
                <a:gd name="T9" fmla="*/ 0 h 5"/>
              </a:gdLst>
              <a:ahLst/>
              <a:cxnLst>
                <a:cxn ang="0">
                  <a:pos x="T0" y="T1"/>
                </a:cxn>
                <a:cxn ang="0">
                  <a:pos x="T2" y="T3"/>
                </a:cxn>
                <a:cxn ang="0">
                  <a:pos x="T4" y="T5"/>
                </a:cxn>
                <a:cxn ang="0">
                  <a:pos x="T6" y="T7"/>
                </a:cxn>
                <a:cxn ang="0">
                  <a:pos x="T8" y="T9"/>
                </a:cxn>
              </a:cxnLst>
              <a:rect l="0" t="0" r="r" b="b"/>
              <a:pathLst>
                <a:path w="87" h="5">
                  <a:moveTo>
                    <a:pt x="86" y="0"/>
                  </a:moveTo>
                  <a:cubicBezTo>
                    <a:pt x="1" y="1"/>
                    <a:pt x="1" y="1"/>
                    <a:pt x="1" y="1"/>
                  </a:cubicBezTo>
                  <a:cubicBezTo>
                    <a:pt x="1" y="2"/>
                    <a:pt x="1" y="4"/>
                    <a:pt x="0" y="5"/>
                  </a:cubicBezTo>
                  <a:cubicBezTo>
                    <a:pt x="87" y="4"/>
                    <a:pt x="87" y="4"/>
                    <a:pt x="87" y="4"/>
                  </a:cubicBezTo>
                  <a:cubicBezTo>
                    <a:pt x="87" y="3"/>
                    <a:pt x="86" y="2"/>
                    <a:pt x="8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3" name="Freeform 273"/>
            <p:cNvSpPr>
              <a:spLocks noEditPoints="1"/>
            </p:cNvSpPr>
            <p:nvPr/>
          </p:nvSpPr>
          <p:spPr bwMode="auto">
            <a:xfrm>
              <a:off x="1052662" y="2305398"/>
              <a:ext cx="93663" cy="144463"/>
            </a:xfrm>
            <a:custGeom>
              <a:avLst/>
              <a:gdLst>
                <a:gd name="T0" fmla="*/ 15 w 22"/>
                <a:gd name="T1" fmla="*/ 17 h 34"/>
                <a:gd name="T2" fmla="*/ 4 w 22"/>
                <a:gd name="T3" fmla="*/ 17 h 34"/>
                <a:gd name="T4" fmla="*/ 9 w 22"/>
                <a:gd name="T5" fmla="*/ 34 h 34"/>
                <a:gd name="T6" fmla="*/ 22 w 22"/>
                <a:gd name="T7" fmla="*/ 32 h 34"/>
                <a:gd name="T8" fmla="*/ 15 w 22"/>
                <a:gd name="T9" fmla="*/ 17 h 34"/>
                <a:gd name="T10" fmla="*/ 8 w 22"/>
                <a:gd name="T11" fmla="*/ 0 h 34"/>
                <a:gd name="T12" fmla="*/ 0 w 22"/>
                <a:gd name="T13" fmla="*/ 7 h 34"/>
                <a:gd name="T14" fmla="*/ 2 w 22"/>
                <a:gd name="T15" fmla="*/ 13 h 34"/>
                <a:gd name="T16" fmla="*/ 14 w 22"/>
                <a:gd name="T17" fmla="*/ 13 h 34"/>
                <a:gd name="T18" fmla="*/ 8 w 22"/>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34">
                  <a:moveTo>
                    <a:pt x="15" y="17"/>
                  </a:moveTo>
                  <a:cubicBezTo>
                    <a:pt x="4" y="17"/>
                    <a:pt x="4" y="17"/>
                    <a:pt x="4" y="17"/>
                  </a:cubicBezTo>
                  <a:cubicBezTo>
                    <a:pt x="5" y="23"/>
                    <a:pt x="7" y="28"/>
                    <a:pt x="9" y="34"/>
                  </a:cubicBezTo>
                  <a:cubicBezTo>
                    <a:pt x="13" y="33"/>
                    <a:pt x="17" y="33"/>
                    <a:pt x="22" y="32"/>
                  </a:cubicBezTo>
                  <a:cubicBezTo>
                    <a:pt x="19" y="27"/>
                    <a:pt x="17" y="22"/>
                    <a:pt x="15" y="17"/>
                  </a:cubicBezTo>
                  <a:moveTo>
                    <a:pt x="8" y="0"/>
                  </a:moveTo>
                  <a:cubicBezTo>
                    <a:pt x="6" y="2"/>
                    <a:pt x="3" y="5"/>
                    <a:pt x="0" y="7"/>
                  </a:cubicBezTo>
                  <a:cubicBezTo>
                    <a:pt x="1" y="9"/>
                    <a:pt x="2" y="11"/>
                    <a:pt x="2" y="13"/>
                  </a:cubicBezTo>
                  <a:cubicBezTo>
                    <a:pt x="14" y="13"/>
                    <a:pt x="14" y="13"/>
                    <a:pt x="14" y="13"/>
                  </a:cubicBezTo>
                  <a:cubicBezTo>
                    <a:pt x="12" y="9"/>
                    <a:pt x="10" y="4"/>
                    <a:pt x="8"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4" name="Freeform 274"/>
            <p:cNvSpPr>
              <a:spLocks/>
            </p:cNvSpPr>
            <p:nvPr/>
          </p:nvSpPr>
          <p:spPr bwMode="auto">
            <a:xfrm>
              <a:off x="1060600" y="2360961"/>
              <a:ext cx="55563" cy="17463"/>
            </a:xfrm>
            <a:custGeom>
              <a:avLst/>
              <a:gdLst>
                <a:gd name="T0" fmla="*/ 12 w 13"/>
                <a:gd name="T1" fmla="*/ 0 h 4"/>
                <a:gd name="T2" fmla="*/ 0 w 13"/>
                <a:gd name="T3" fmla="*/ 0 h 4"/>
                <a:gd name="T4" fmla="*/ 2 w 13"/>
                <a:gd name="T5" fmla="*/ 4 h 4"/>
                <a:gd name="T6" fmla="*/ 13 w 13"/>
                <a:gd name="T7" fmla="*/ 4 h 4"/>
                <a:gd name="T8" fmla="*/ 12 w 13"/>
                <a:gd name="T9" fmla="*/ 0 h 4"/>
              </a:gdLst>
              <a:ahLst/>
              <a:cxnLst>
                <a:cxn ang="0">
                  <a:pos x="T0" y="T1"/>
                </a:cxn>
                <a:cxn ang="0">
                  <a:pos x="T2" y="T3"/>
                </a:cxn>
                <a:cxn ang="0">
                  <a:pos x="T4" y="T5"/>
                </a:cxn>
                <a:cxn ang="0">
                  <a:pos x="T6" y="T7"/>
                </a:cxn>
                <a:cxn ang="0">
                  <a:pos x="T8" y="T9"/>
                </a:cxn>
              </a:cxnLst>
              <a:rect l="0" t="0" r="r" b="b"/>
              <a:pathLst>
                <a:path w="13" h="4">
                  <a:moveTo>
                    <a:pt x="12" y="0"/>
                  </a:moveTo>
                  <a:cubicBezTo>
                    <a:pt x="0" y="0"/>
                    <a:pt x="0" y="0"/>
                    <a:pt x="0" y="0"/>
                  </a:cubicBezTo>
                  <a:cubicBezTo>
                    <a:pt x="1" y="2"/>
                    <a:pt x="1" y="3"/>
                    <a:pt x="2" y="4"/>
                  </a:cubicBezTo>
                  <a:cubicBezTo>
                    <a:pt x="13" y="4"/>
                    <a:pt x="13" y="4"/>
                    <a:pt x="13" y="4"/>
                  </a:cubicBezTo>
                  <a:cubicBezTo>
                    <a:pt x="13" y="3"/>
                    <a:pt x="12" y="2"/>
                    <a:pt x="12" y="0"/>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5" name="Freeform 275"/>
            <p:cNvSpPr>
              <a:spLocks/>
            </p:cNvSpPr>
            <p:nvPr/>
          </p:nvSpPr>
          <p:spPr bwMode="auto">
            <a:xfrm>
              <a:off x="728812" y="2008536"/>
              <a:ext cx="438150" cy="471488"/>
            </a:xfrm>
            <a:custGeom>
              <a:avLst/>
              <a:gdLst>
                <a:gd name="T0" fmla="*/ 18 w 103"/>
                <a:gd name="T1" fmla="*/ 8 h 111"/>
                <a:gd name="T2" fmla="*/ 0 w 103"/>
                <a:gd name="T3" fmla="*/ 106 h 111"/>
                <a:gd name="T4" fmla="*/ 2 w 103"/>
                <a:gd name="T5" fmla="*/ 109 h 111"/>
                <a:gd name="T6" fmla="*/ 100 w 103"/>
                <a:gd name="T7" fmla="*/ 106 h 111"/>
                <a:gd name="T8" fmla="*/ 102 w 103"/>
                <a:gd name="T9" fmla="*/ 103 h 111"/>
                <a:gd name="T10" fmla="*/ 70 w 103"/>
                <a:gd name="T11" fmla="*/ 3 h 111"/>
                <a:gd name="T12" fmla="*/ 67 w 103"/>
                <a:gd name="T13" fmla="*/ 4 h 111"/>
                <a:gd name="T14" fmla="*/ 99 w 103"/>
                <a:gd name="T15" fmla="*/ 105 h 111"/>
                <a:gd name="T16" fmla="*/ 100 w 103"/>
                <a:gd name="T17" fmla="*/ 102 h 111"/>
                <a:gd name="T18" fmla="*/ 2 w 103"/>
                <a:gd name="T19" fmla="*/ 105 h 111"/>
                <a:gd name="T20" fmla="*/ 4 w 103"/>
                <a:gd name="T21" fmla="*/ 107 h 111"/>
                <a:gd name="T22" fmla="*/ 22 w 103"/>
                <a:gd name="T23" fmla="*/ 9 h 111"/>
                <a:gd name="T24" fmla="*/ 18 w 103"/>
                <a:gd name="T25" fmla="*/ 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111">
                  <a:moveTo>
                    <a:pt x="18" y="8"/>
                  </a:moveTo>
                  <a:cubicBezTo>
                    <a:pt x="14" y="41"/>
                    <a:pt x="8" y="74"/>
                    <a:pt x="0" y="106"/>
                  </a:cubicBezTo>
                  <a:cubicBezTo>
                    <a:pt x="0" y="108"/>
                    <a:pt x="1" y="109"/>
                    <a:pt x="2" y="109"/>
                  </a:cubicBezTo>
                  <a:cubicBezTo>
                    <a:pt x="35" y="109"/>
                    <a:pt x="68" y="111"/>
                    <a:pt x="100" y="106"/>
                  </a:cubicBezTo>
                  <a:cubicBezTo>
                    <a:pt x="102" y="106"/>
                    <a:pt x="103" y="105"/>
                    <a:pt x="102" y="103"/>
                  </a:cubicBezTo>
                  <a:cubicBezTo>
                    <a:pt x="88" y="71"/>
                    <a:pt x="76" y="37"/>
                    <a:pt x="70" y="3"/>
                  </a:cubicBezTo>
                  <a:cubicBezTo>
                    <a:pt x="70" y="0"/>
                    <a:pt x="66" y="1"/>
                    <a:pt x="67" y="4"/>
                  </a:cubicBezTo>
                  <a:cubicBezTo>
                    <a:pt x="72" y="39"/>
                    <a:pt x="85" y="73"/>
                    <a:pt x="99" y="105"/>
                  </a:cubicBezTo>
                  <a:cubicBezTo>
                    <a:pt x="99" y="104"/>
                    <a:pt x="100" y="103"/>
                    <a:pt x="100" y="102"/>
                  </a:cubicBezTo>
                  <a:cubicBezTo>
                    <a:pt x="68" y="106"/>
                    <a:pt x="35" y="105"/>
                    <a:pt x="2" y="105"/>
                  </a:cubicBezTo>
                  <a:cubicBezTo>
                    <a:pt x="3" y="106"/>
                    <a:pt x="3" y="106"/>
                    <a:pt x="4" y="107"/>
                  </a:cubicBezTo>
                  <a:cubicBezTo>
                    <a:pt x="11" y="75"/>
                    <a:pt x="18" y="42"/>
                    <a:pt x="22" y="9"/>
                  </a:cubicBezTo>
                  <a:cubicBezTo>
                    <a:pt x="22" y="7"/>
                    <a:pt x="19" y="6"/>
                    <a:pt x="18" y="8"/>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6" name="Freeform 276"/>
            <p:cNvSpPr>
              <a:spLocks/>
            </p:cNvSpPr>
            <p:nvPr/>
          </p:nvSpPr>
          <p:spPr bwMode="auto">
            <a:xfrm>
              <a:off x="236687" y="1205261"/>
              <a:ext cx="1308100" cy="990600"/>
            </a:xfrm>
            <a:custGeom>
              <a:avLst/>
              <a:gdLst>
                <a:gd name="T0" fmla="*/ 141 w 308"/>
                <a:gd name="T1" fmla="*/ 204 h 233"/>
                <a:gd name="T2" fmla="*/ 29 w 308"/>
                <a:gd name="T3" fmla="*/ 156 h 233"/>
                <a:gd name="T4" fmla="*/ 145 w 308"/>
                <a:gd name="T5" fmla="*/ 6 h 233"/>
                <a:gd name="T6" fmla="*/ 265 w 308"/>
                <a:gd name="T7" fmla="*/ 93 h 233"/>
                <a:gd name="T8" fmla="*/ 308 w 308"/>
                <a:gd name="T9" fmla="*/ 117 h 233"/>
                <a:gd name="T10" fmla="*/ 186 w 308"/>
                <a:gd name="T11" fmla="*/ 193 h 233"/>
                <a:gd name="T12" fmla="*/ 141 w 308"/>
                <a:gd name="T13" fmla="*/ 204 h 233"/>
              </a:gdLst>
              <a:ahLst/>
              <a:cxnLst>
                <a:cxn ang="0">
                  <a:pos x="T0" y="T1"/>
                </a:cxn>
                <a:cxn ang="0">
                  <a:pos x="T2" y="T3"/>
                </a:cxn>
                <a:cxn ang="0">
                  <a:pos x="T4" y="T5"/>
                </a:cxn>
                <a:cxn ang="0">
                  <a:pos x="T6" y="T7"/>
                </a:cxn>
                <a:cxn ang="0">
                  <a:pos x="T8" y="T9"/>
                </a:cxn>
                <a:cxn ang="0">
                  <a:pos x="T10" y="T11"/>
                </a:cxn>
                <a:cxn ang="0">
                  <a:pos x="T12" y="T13"/>
                </a:cxn>
              </a:cxnLst>
              <a:rect l="0" t="0" r="r" b="b"/>
              <a:pathLst>
                <a:path w="308" h="233">
                  <a:moveTo>
                    <a:pt x="141" y="204"/>
                  </a:moveTo>
                  <a:cubicBezTo>
                    <a:pt x="141" y="204"/>
                    <a:pt x="65" y="233"/>
                    <a:pt x="29" y="156"/>
                  </a:cubicBezTo>
                  <a:cubicBezTo>
                    <a:pt x="0" y="92"/>
                    <a:pt x="61" y="12"/>
                    <a:pt x="145" y="6"/>
                  </a:cubicBezTo>
                  <a:cubicBezTo>
                    <a:pt x="229" y="0"/>
                    <a:pt x="260" y="63"/>
                    <a:pt x="265" y="93"/>
                  </a:cubicBezTo>
                  <a:cubicBezTo>
                    <a:pt x="270" y="123"/>
                    <a:pt x="292" y="129"/>
                    <a:pt x="308" y="117"/>
                  </a:cubicBezTo>
                  <a:cubicBezTo>
                    <a:pt x="308" y="117"/>
                    <a:pt x="286" y="170"/>
                    <a:pt x="186" y="193"/>
                  </a:cubicBezTo>
                  <a:cubicBezTo>
                    <a:pt x="141" y="204"/>
                    <a:pt x="141" y="204"/>
                    <a:pt x="141" y="20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7" name="Freeform 277"/>
            <p:cNvSpPr>
              <a:spLocks/>
            </p:cNvSpPr>
            <p:nvPr/>
          </p:nvSpPr>
          <p:spPr bwMode="auto">
            <a:xfrm>
              <a:off x="308125" y="1154461"/>
              <a:ext cx="1249363" cy="973138"/>
            </a:xfrm>
            <a:custGeom>
              <a:avLst/>
              <a:gdLst>
                <a:gd name="T0" fmla="*/ 124 w 294"/>
                <a:gd name="T1" fmla="*/ 214 h 229"/>
                <a:gd name="T2" fmla="*/ 34 w 294"/>
                <a:gd name="T3" fmla="*/ 196 h 229"/>
                <a:gd name="T4" fmla="*/ 10 w 294"/>
                <a:gd name="T5" fmla="*/ 110 h 229"/>
                <a:gd name="T6" fmla="*/ 71 w 294"/>
                <a:gd name="T7" fmla="*/ 37 h 229"/>
                <a:gd name="T8" fmla="*/ 225 w 294"/>
                <a:gd name="T9" fmla="*/ 60 h 229"/>
                <a:gd name="T10" fmla="*/ 246 w 294"/>
                <a:gd name="T11" fmla="*/ 106 h 229"/>
                <a:gd name="T12" fmla="*/ 265 w 294"/>
                <a:gd name="T13" fmla="*/ 135 h 229"/>
                <a:gd name="T14" fmla="*/ 292 w 294"/>
                <a:gd name="T15" fmla="*/ 131 h 229"/>
                <a:gd name="T16" fmla="*/ 289 w 294"/>
                <a:gd name="T17" fmla="*/ 129 h 229"/>
                <a:gd name="T18" fmla="*/ 237 w 294"/>
                <a:gd name="T19" fmla="*/ 178 h 229"/>
                <a:gd name="T20" fmla="*/ 124 w 294"/>
                <a:gd name="T21" fmla="*/ 214 h 229"/>
                <a:gd name="T22" fmla="*/ 125 w 294"/>
                <a:gd name="T23" fmla="*/ 218 h 229"/>
                <a:gd name="T24" fmla="*/ 240 w 294"/>
                <a:gd name="T25" fmla="*/ 181 h 229"/>
                <a:gd name="T26" fmla="*/ 293 w 294"/>
                <a:gd name="T27" fmla="*/ 130 h 229"/>
                <a:gd name="T28" fmla="*/ 290 w 294"/>
                <a:gd name="T29" fmla="*/ 127 h 229"/>
                <a:gd name="T30" fmla="*/ 255 w 294"/>
                <a:gd name="T31" fmla="*/ 120 h 229"/>
                <a:gd name="T32" fmla="*/ 246 w 294"/>
                <a:gd name="T33" fmla="*/ 89 h 229"/>
                <a:gd name="T34" fmla="*/ 211 w 294"/>
                <a:gd name="T35" fmla="*/ 39 h 229"/>
                <a:gd name="T36" fmla="*/ 44 w 294"/>
                <a:gd name="T37" fmla="*/ 50 h 229"/>
                <a:gd name="T38" fmla="*/ 3 w 294"/>
                <a:gd name="T39" fmla="*/ 125 h 229"/>
                <a:gd name="T40" fmla="*/ 33 w 294"/>
                <a:gd name="T41" fmla="*/ 201 h 229"/>
                <a:gd name="T42" fmla="*/ 124 w 294"/>
                <a:gd name="T43" fmla="*/ 218 h 229"/>
                <a:gd name="T44" fmla="*/ 125 w 294"/>
                <a:gd name="T45" fmla="*/ 218 h 229"/>
                <a:gd name="T46" fmla="*/ 124 w 294"/>
                <a:gd name="T47" fmla="*/ 214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4" h="229">
                  <a:moveTo>
                    <a:pt x="124" y="214"/>
                  </a:moveTo>
                  <a:cubicBezTo>
                    <a:pt x="93" y="225"/>
                    <a:pt x="57" y="219"/>
                    <a:pt x="34" y="196"/>
                  </a:cubicBezTo>
                  <a:cubicBezTo>
                    <a:pt x="11" y="173"/>
                    <a:pt x="2" y="141"/>
                    <a:pt x="10" y="110"/>
                  </a:cubicBezTo>
                  <a:cubicBezTo>
                    <a:pt x="18" y="78"/>
                    <a:pt x="43" y="53"/>
                    <a:pt x="71" y="37"/>
                  </a:cubicBezTo>
                  <a:cubicBezTo>
                    <a:pt x="121" y="10"/>
                    <a:pt x="189" y="14"/>
                    <a:pt x="225" y="60"/>
                  </a:cubicBezTo>
                  <a:cubicBezTo>
                    <a:pt x="236" y="73"/>
                    <a:pt x="243" y="89"/>
                    <a:pt x="246" y="106"/>
                  </a:cubicBezTo>
                  <a:cubicBezTo>
                    <a:pt x="248" y="118"/>
                    <a:pt x="254" y="130"/>
                    <a:pt x="265" y="135"/>
                  </a:cubicBezTo>
                  <a:cubicBezTo>
                    <a:pt x="274" y="139"/>
                    <a:pt x="284" y="137"/>
                    <a:pt x="292" y="131"/>
                  </a:cubicBezTo>
                  <a:cubicBezTo>
                    <a:pt x="291" y="130"/>
                    <a:pt x="290" y="130"/>
                    <a:pt x="289" y="129"/>
                  </a:cubicBezTo>
                  <a:cubicBezTo>
                    <a:pt x="280" y="149"/>
                    <a:pt x="256" y="167"/>
                    <a:pt x="237" y="178"/>
                  </a:cubicBezTo>
                  <a:cubicBezTo>
                    <a:pt x="202" y="197"/>
                    <a:pt x="162" y="204"/>
                    <a:pt x="124" y="214"/>
                  </a:cubicBezTo>
                  <a:cubicBezTo>
                    <a:pt x="121" y="214"/>
                    <a:pt x="122" y="219"/>
                    <a:pt x="125" y="218"/>
                  </a:cubicBezTo>
                  <a:cubicBezTo>
                    <a:pt x="164" y="208"/>
                    <a:pt x="205" y="201"/>
                    <a:pt x="240" y="181"/>
                  </a:cubicBezTo>
                  <a:cubicBezTo>
                    <a:pt x="260" y="169"/>
                    <a:pt x="284" y="152"/>
                    <a:pt x="293" y="130"/>
                  </a:cubicBezTo>
                  <a:cubicBezTo>
                    <a:pt x="294" y="128"/>
                    <a:pt x="291" y="126"/>
                    <a:pt x="290" y="127"/>
                  </a:cubicBezTo>
                  <a:cubicBezTo>
                    <a:pt x="277" y="136"/>
                    <a:pt x="263" y="133"/>
                    <a:pt x="255" y="120"/>
                  </a:cubicBezTo>
                  <a:cubicBezTo>
                    <a:pt x="250" y="111"/>
                    <a:pt x="250" y="99"/>
                    <a:pt x="246" y="89"/>
                  </a:cubicBezTo>
                  <a:cubicBezTo>
                    <a:pt x="239" y="70"/>
                    <a:pt x="227" y="52"/>
                    <a:pt x="211" y="39"/>
                  </a:cubicBezTo>
                  <a:cubicBezTo>
                    <a:pt x="163" y="0"/>
                    <a:pt x="89" y="13"/>
                    <a:pt x="44" y="50"/>
                  </a:cubicBezTo>
                  <a:cubicBezTo>
                    <a:pt x="22" y="69"/>
                    <a:pt x="6" y="96"/>
                    <a:pt x="3" y="125"/>
                  </a:cubicBezTo>
                  <a:cubicBezTo>
                    <a:pt x="0" y="153"/>
                    <a:pt x="13" y="182"/>
                    <a:pt x="33" y="201"/>
                  </a:cubicBezTo>
                  <a:cubicBezTo>
                    <a:pt x="57" y="224"/>
                    <a:pt x="94" y="229"/>
                    <a:pt x="124" y="218"/>
                  </a:cubicBezTo>
                  <a:cubicBezTo>
                    <a:pt x="125" y="218"/>
                    <a:pt x="125" y="218"/>
                    <a:pt x="125" y="218"/>
                  </a:cubicBezTo>
                  <a:cubicBezTo>
                    <a:pt x="127" y="217"/>
                    <a:pt x="126" y="213"/>
                    <a:pt x="124" y="21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8" name="Freeform 278"/>
            <p:cNvSpPr>
              <a:spLocks/>
            </p:cNvSpPr>
            <p:nvPr/>
          </p:nvSpPr>
          <p:spPr bwMode="auto">
            <a:xfrm>
              <a:off x="657375" y="1694211"/>
              <a:ext cx="461963" cy="407988"/>
            </a:xfrm>
            <a:custGeom>
              <a:avLst/>
              <a:gdLst>
                <a:gd name="T0" fmla="*/ 0 w 109"/>
                <a:gd name="T1" fmla="*/ 24 h 96"/>
                <a:gd name="T2" fmla="*/ 4 w 109"/>
                <a:gd name="T3" fmla="*/ 45 h 96"/>
                <a:gd name="T4" fmla="*/ 66 w 109"/>
                <a:gd name="T5" fmla="*/ 87 h 96"/>
                <a:gd name="T6" fmla="*/ 102 w 109"/>
                <a:gd name="T7" fmla="*/ 21 h 96"/>
                <a:gd name="T8" fmla="*/ 96 w 109"/>
                <a:gd name="T9" fmla="*/ 0 h 96"/>
                <a:gd name="T10" fmla="*/ 0 w 109"/>
                <a:gd name="T11" fmla="*/ 24 h 96"/>
              </a:gdLst>
              <a:ahLst/>
              <a:cxnLst>
                <a:cxn ang="0">
                  <a:pos x="T0" y="T1"/>
                </a:cxn>
                <a:cxn ang="0">
                  <a:pos x="T2" y="T3"/>
                </a:cxn>
                <a:cxn ang="0">
                  <a:pos x="T4" y="T5"/>
                </a:cxn>
                <a:cxn ang="0">
                  <a:pos x="T6" y="T7"/>
                </a:cxn>
                <a:cxn ang="0">
                  <a:pos x="T8" y="T9"/>
                </a:cxn>
                <a:cxn ang="0">
                  <a:pos x="T10" y="T11"/>
                </a:cxn>
              </a:cxnLst>
              <a:rect l="0" t="0" r="r" b="b"/>
              <a:pathLst>
                <a:path w="109" h="96">
                  <a:moveTo>
                    <a:pt x="0" y="24"/>
                  </a:moveTo>
                  <a:cubicBezTo>
                    <a:pt x="1" y="28"/>
                    <a:pt x="3" y="41"/>
                    <a:pt x="4" y="45"/>
                  </a:cubicBezTo>
                  <a:cubicBezTo>
                    <a:pt x="12" y="75"/>
                    <a:pt x="32" y="96"/>
                    <a:pt x="66" y="87"/>
                  </a:cubicBezTo>
                  <a:cubicBezTo>
                    <a:pt x="101" y="79"/>
                    <a:pt x="109" y="51"/>
                    <a:pt x="102" y="21"/>
                  </a:cubicBezTo>
                  <a:cubicBezTo>
                    <a:pt x="101" y="17"/>
                    <a:pt x="97" y="4"/>
                    <a:pt x="96" y="0"/>
                  </a:cubicBezTo>
                  <a:cubicBezTo>
                    <a:pt x="0" y="24"/>
                    <a:pt x="0" y="24"/>
                    <a:pt x="0" y="24"/>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9" name="Freeform 279"/>
            <p:cNvSpPr>
              <a:spLocks noEditPoints="1"/>
            </p:cNvSpPr>
            <p:nvPr/>
          </p:nvSpPr>
          <p:spPr bwMode="auto">
            <a:xfrm>
              <a:off x="1009800" y="1706911"/>
              <a:ext cx="80963" cy="258763"/>
            </a:xfrm>
            <a:custGeom>
              <a:avLst/>
              <a:gdLst>
                <a:gd name="T0" fmla="*/ 14 w 19"/>
                <a:gd name="T1" fmla="*/ 60 h 61"/>
                <a:gd name="T2" fmla="*/ 13 w 19"/>
                <a:gd name="T3" fmla="*/ 61 h 61"/>
                <a:gd name="T4" fmla="*/ 14 w 19"/>
                <a:gd name="T5" fmla="*/ 61 h 61"/>
                <a:gd name="T6" fmla="*/ 14 w 19"/>
                <a:gd name="T7" fmla="*/ 60 h 61"/>
                <a:gd name="T8" fmla="*/ 11 w 19"/>
                <a:gd name="T9" fmla="*/ 0 h 61"/>
                <a:gd name="T10" fmla="*/ 0 w 19"/>
                <a:gd name="T11" fmla="*/ 2 h 61"/>
                <a:gd name="T12" fmla="*/ 5 w 19"/>
                <a:gd name="T13" fmla="*/ 20 h 61"/>
                <a:gd name="T14" fmla="*/ 7 w 19"/>
                <a:gd name="T15" fmla="*/ 29 h 61"/>
                <a:gd name="T16" fmla="*/ 19 w 19"/>
                <a:gd name="T17" fmla="*/ 35 h 61"/>
                <a:gd name="T18" fmla="*/ 11 w 19"/>
                <a:gd name="T1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61">
                  <a:moveTo>
                    <a:pt x="14" y="60"/>
                  </a:moveTo>
                  <a:cubicBezTo>
                    <a:pt x="14" y="60"/>
                    <a:pt x="14" y="61"/>
                    <a:pt x="13" y="61"/>
                  </a:cubicBezTo>
                  <a:cubicBezTo>
                    <a:pt x="13" y="61"/>
                    <a:pt x="14" y="61"/>
                    <a:pt x="14" y="61"/>
                  </a:cubicBezTo>
                  <a:cubicBezTo>
                    <a:pt x="14" y="61"/>
                    <a:pt x="14" y="61"/>
                    <a:pt x="14" y="60"/>
                  </a:cubicBezTo>
                  <a:moveTo>
                    <a:pt x="11" y="0"/>
                  </a:moveTo>
                  <a:cubicBezTo>
                    <a:pt x="8" y="1"/>
                    <a:pt x="4" y="1"/>
                    <a:pt x="0" y="2"/>
                  </a:cubicBezTo>
                  <a:cubicBezTo>
                    <a:pt x="2" y="8"/>
                    <a:pt x="5" y="17"/>
                    <a:pt x="5" y="20"/>
                  </a:cubicBezTo>
                  <a:cubicBezTo>
                    <a:pt x="6" y="23"/>
                    <a:pt x="7" y="26"/>
                    <a:pt x="7" y="29"/>
                  </a:cubicBezTo>
                  <a:cubicBezTo>
                    <a:pt x="12" y="29"/>
                    <a:pt x="16" y="31"/>
                    <a:pt x="19" y="35"/>
                  </a:cubicBezTo>
                  <a:cubicBezTo>
                    <a:pt x="19" y="23"/>
                    <a:pt x="16" y="10"/>
                    <a:pt x="11"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90" name="Freeform 280"/>
            <p:cNvSpPr>
              <a:spLocks/>
            </p:cNvSpPr>
            <p:nvPr/>
          </p:nvSpPr>
          <p:spPr bwMode="auto">
            <a:xfrm>
              <a:off x="644675" y="1686273"/>
              <a:ext cx="474663" cy="403225"/>
            </a:xfrm>
            <a:custGeom>
              <a:avLst/>
              <a:gdLst>
                <a:gd name="T0" fmla="*/ 1 w 112"/>
                <a:gd name="T1" fmla="*/ 25 h 95"/>
                <a:gd name="T2" fmla="*/ 18 w 112"/>
                <a:gd name="T3" fmla="*/ 76 h 95"/>
                <a:gd name="T4" fmla="*/ 70 w 112"/>
                <a:gd name="T5" fmla="*/ 91 h 95"/>
                <a:gd name="T6" fmla="*/ 109 w 112"/>
                <a:gd name="T7" fmla="*/ 54 h 95"/>
                <a:gd name="T8" fmla="*/ 100 w 112"/>
                <a:gd name="T9" fmla="*/ 1 h 95"/>
                <a:gd name="T10" fmla="*/ 98 w 112"/>
                <a:gd name="T11" fmla="*/ 0 h 95"/>
                <a:gd name="T12" fmla="*/ 3 w 112"/>
                <a:gd name="T13" fmla="*/ 23 h 95"/>
                <a:gd name="T14" fmla="*/ 4 w 112"/>
                <a:gd name="T15" fmla="*/ 28 h 95"/>
                <a:gd name="T16" fmla="*/ 99 w 112"/>
                <a:gd name="T17" fmla="*/ 4 h 95"/>
                <a:gd name="T18" fmla="*/ 97 w 112"/>
                <a:gd name="T19" fmla="*/ 3 h 95"/>
                <a:gd name="T20" fmla="*/ 105 w 112"/>
                <a:gd name="T21" fmla="*/ 50 h 95"/>
                <a:gd name="T22" fmla="*/ 69 w 112"/>
                <a:gd name="T23" fmla="*/ 87 h 95"/>
                <a:gd name="T24" fmla="*/ 20 w 112"/>
                <a:gd name="T25" fmla="*/ 71 h 95"/>
                <a:gd name="T26" fmla="*/ 5 w 112"/>
                <a:gd name="T27" fmla="*/ 26 h 95"/>
                <a:gd name="T28" fmla="*/ 1 w 112"/>
                <a:gd name="T29" fmla="*/ 2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95">
                  <a:moveTo>
                    <a:pt x="1" y="25"/>
                  </a:moveTo>
                  <a:cubicBezTo>
                    <a:pt x="2" y="43"/>
                    <a:pt x="8" y="62"/>
                    <a:pt x="18" y="76"/>
                  </a:cubicBezTo>
                  <a:cubicBezTo>
                    <a:pt x="31" y="92"/>
                    <a:pt x="51" y="95"/>
                    <a:pt x="70" y="91"/>
                  </a:cubicBezTo>
                  <a:cubicBezTo>
                    <a:pt x="89" y="87"/>
                    <a:pt x="104" y="74"/>
                    <a:pt x="109" y="54"/>
                  </a:cubicBezTo>
                  <a:cubicBezTo>
                    <a:pt x="112" y="37"/>
                    <a:pt x="107" y="17"/>
                    <a:pt x="100" y="1"/>
                  </a:cubicBezTo>
                  <a:cubicBezTo>
                    <a:pt x="100" y="0"/>
                    <a:pt x="99" y="0"/>
                    <a:pt x="98" y="0"/>
                  </a:cubicBezTo>
                  <a:cubicBezTo>
                    <a:pt x="66" y="8"/>
                    <a:pt x="35" y="16"/>
                    <a:pt x="3" y="23"/>
                  </a:cubicBezTo>
                  <a:cubicBezTo>
                    <a:pt x="0" y="24"/>
                    <a:pt x="1" y="28"/>
                    <a:pt x="4" y="28"/>
                  </a:cubicBezTo>
                  <a:cubicBezTo>
                    <a:pt x="36" y="20"/>
                    <a:pt x="67" y="12"/>
                    <a:pt x="99" y="4"/>
                  </a:cubicBezTo>
                  <a:cubicBezTo>
                    <a:pt x="98" y="4"/>
                    <a:pt x="98" y="4"/>
                    <a:pt x="97" y="3"/>
                  </a:cubicBezTo>
                  <a:cubicBezTo>
                    <a:pt x="103" y="17"/>
                    <a:pt x="107" y="35"/>
                    <a:pt x="105" y="50"/>
                  </a:cubicBezTo>
                  <a:cubicBezTo>
                    <a:pt x="103" y="70"/>
                    <a:pt x="87" y="82"/>
                    <a:pt x="69" y="87"/>
                  </a:cubicBezTo>
                  <a:cubicBezTo>
                    <a:pt x="50" y="92"/>
                    <a:pt x="32" y="87"/>
                    <a:pt x="20" y="71"/>
                  </a:cubicBezTo>
                  <a:cubicBezTo>
                    <a:pt x="11" y="59"/>
                    <a:pt x="7" y="41"/>
                    <a:pt x="5" y="26"/>
                  </a:cubicBezTo>
                  <a:cubicBezTo>
                    <a:pt x="5" y="23"/>
                    <a:pt x="1" y="23"/>
                    <a:pt x="1"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291" name="Picture 281"/>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698650" y="1979961"/>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2" name="Picture 282"/>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690712" y="1878361"/>
              <a:ext cx="1651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 name="Picture 283"/>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689125" y="1929161"/>
              <a:ext cx="762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4" name="Picture 284"/>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720875" y="1914873"/>
              <a:ext cx="103188"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5" name="Picture 285"/>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1087587" y="1897411"/>
              <a:ext cx="381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 name="Picture 286"/>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939950" y="1808511"/>
              <a:ext cx="114300"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 name="Picture 287"/>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016150" y="1814861"/>
              <a:ext cx="8890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8" name="Picture 288"/>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1052662" y="1840261"/>
              <a:ext cx="7620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9" name="Picture 289"/>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982812" y="1849786"/>
              <a:ext cx="6985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0" name="Picture 290"/>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1027262" y="1849786"/>
              <a:ext cx="61913"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 name="Freeform 291"/>
            <p:cNvSpPr>
              <a:spLocks/>
            </p:cNvSpPr>
            <p:nvPr/>
          </p:nvSpPr>
          <p:spPr bwMode="auto">
            <a:xfrm>
              <a:off x="946300" y="1354486"/>
              <a:ext cx="106363" cy="106363"/>
            </a:xfrm>
            <a:custGeom>
              <a:avLst/>
              <a:gdLst>
                <a:gd name="T0" fmla="*/ 67 w 67"/>
                <a:gd name="T1" fmla="*/ 56 h 67"/>
                <a:gd name="T2" fmla="*/ 24 w 67"/>
                <a:gd name="T3" fmla="*/ 0 h 67"/>
                <a:gd name="T4" fmla="*/ 0 w 67"/>
                <a:gd name="T5" fmla="*/ 67 h 67"/>
                <a:gd name="T6" fmla="*/ 67 w 67"/>
                <a:gd name="T7" fmla="*/ 56 h 67"/>
              </a:gdLst>
              <a:ahLst/>
              <a:cxnLst>
                <a:cxn ang="0">
                  <a:pos x="T0" y="T1"/>
                </a:cxn>
                <a:cxn ang="0">
                  <a:pos x="T2" y="T3"/>
                </a:cxn>
                <a:cxn ang="0">
                  <a:pos x="T4" y="T5"/>
                </a:cxn>
                <a:cxn ang="0">
                  <a:pos x="T6" y="T7"/>
                </a:cxn>
              </a:cxnLst>
              <a:rect l="0" t="0" r="r" b="b"/>
              <a:pathLst>
                <a:path w="67" h="67">
                  <a:moveTo>
                    <a:pt x="67" y="56"/>
                  </a:moveTo>
                  <a:lnTo>
                    <a:pt x="24" y="0"/>
                  </a:lnTo>
                  <a:lnTo>
                    <a:pt x="0" y="67"/>
                  </a:lnTo>
                  <a:lnTo>
                    <a:pt x="67" y="56"/>
                  </a:ln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2" name="Freeform 292"/>
            <p:cNvSpPr>
              <a:spLocks/>
            </p:cNvSpPr>
            <p:nvPr/>
          </p:nvSpPr>
          <p:spPr bwMode="auto">
            <a:xfrm>
              <a:off x="933600" y="1341786"/>
              <a:ext cx="131763" cy="127000"/>
            </a:xfrm>
            <a:custGeom>
              <a:avLst/>
              <a:gdLst>
                <a:gd name="T0" fmla="*/ 30 w 31"/>
                <a:gd name="T1" fmla="*/ 23 h 30"/>
                <a:gd name="T2" fmla="*/ 13 w 31"/>
                <a:gd name="T3" fmla="*/ 2 h 30"/>
                <a:gd name="T4" fmla="*/ 10 w 31"/>
                <a:gd name="T5" fmla="*/ 2 h 30"/>
                <a:gd name="T6" fmla="*/ 1 w 31"/>
                <a:gd name="T7" fmla="*/ 27 h 30"/>
                <a:gd name="T8" fmla="*/ 3 w 31"/>
                <a:gd name="T9" fmla="*/ 30 h 30"/>
                <a:gd name="T10" fmla="*/ 29 w 31"/>
                <a:gd name="T11" fmla="*/ 26 h 30"/>
                <a:gd name="T12" fmla="*/ 28 w 31"/>
                <a:gd name="T13" fmla="*/ 22 h 30"/>
                <a:gd name="T14" fmla="*/ 2 w 31"/>
                <a:gd name="T15" fmla="*/ 26 h 30"/>
                <a:gd name="T16" fmla="*/ 5 w 31"/>
                <a:gd name="T17" fmla="*/ 28 h 30"/>
                <a:gd name="T18" fmla="*/ 14 w 31"/>
                <a:gd name="T19" fmla="*/ 4 h 30"/>
                <a:gd name="T20" fmla="*/ 10 w 31"/>
                <a:gd name="T21" fmla="*/ 4 h 30"/>
                <a:gd name="T22" fmla="*/ 27 w 31"/>
                <a:gd name="T23" fmla="*/ 25 h 30"/>
                <a:gd name="T24" fmla="*/ 30 w 31"/>
                <a:gd name="T25" fmla="*/ 2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0">
                  <a:moveTo>
                    <a:pt x="30" y="23"/>
                  </a:moveTo>
                  <a:cubicBezTo>
                    <a:pt x="24" y="16"/>
                    <a:pt x="19" y="9"/>
                    <a:pt x="13" y="2"/>
                  </a:cubicBezTo>
                  <a:cubicBezTo>
                    <a:pt x="12" y="0"/>
                    <a:pt x="10" y="1"/>
                    <a:pt x="10" y="2"/>
                  </a:cubicBezTo>
                  <a:cubicBezTo>
                    <a:pt x="7" y="11"/>
                    <a:pt x="4" y="19"/>
                    <a:pt x="1" y="27"/>
                  </a:cubicBezTo>
                  <a:cubicBezTo>
                    <a:pt x="0" y="29"/>
                    <a:pt x="2" y="30"/>
                    <a:pt x="3" y="30"/>
                  </a:cubicBezTo>
                  <a:cubicBezTo>
                    <a:pt x="12" y="28"/>
                    <a:pt x="20" y="27"/>
                    <a:pt x="29" y="26"/>
                  </a:cubicBezTo>
                  <a:cubicBezTo>
                    <a:pt x="31" y="26"/>
                    <a:pt x="30" y="22"/>
                    <a:pt x="28" y="22"/>
                  </a:cubicBezTo>
                  <a:cubicBezTo>
                    <a:pt x="19" y="23"/>
                    <a:pt x="11" y="24"/>
                    <a:pt x="2" y="26"/>
                  </a:cubicBezTo>
                  <a:cubicBezTo>
                    <a:pt x="3" y="26"/>
                    <a:pt x="4" y="27"/>
                    <a:pt x="5" y="28"/>
                  </a:cubicBezTo>
                  <a:cubicBezTo>
                    <a:pt x="8" y="20"/>
                    <a:pt x="11" y="12"/>
                    <a:pt x="14" y="4"/>
                  </a:cubicBezTo>
                  <a:cubicBezTo>
                    <a:pt x="13" y="4"/>
                    <a:pt x="12" y="4"/>
                    <a:pt x="10" y="4"/>
                  </a:cubicBezTo>
                  <a:cubicBezTo>
                    <a:pt x="16" y="11"/>
                    <a:pt x="21" y="18"/>
                    <a:pt x="27" y="25"/>
                  </a:cubicBezTo>
                  <a:cubicBezTo>
                    <a:pt x="28" y="28"/>
                    <a:pt x="31" y="25"/>
                    <a:pt x="30" y="23"/>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3" name="Freeform 293"/>
            <p:cNvSpPr>
              <a:spLocks/>
            </p:cNvSpPr>
            <p:nvPr/>
          </p:nvSpPr>
          <p:spPr bwMode="auto">
            <a:xfrm>
              <a:off x="1090762" y="1430686"/>
              <a:ext cx="109538" cy="106363"/>
            </a:xfrm>
            <a:custGeom>
              <a:avLst/>
              <a:gdLst>
                <a:gd name="T0" fmla="*/ 0 w 69"/>
                <a:gd name="T1" fmla="*/ 13 h 67"/>
                <a:gd name="T2" fmla="*/ 69 w 69"/>
                <a:gd name="T3" fmla="*/ 0 h 67"/>
                <a:gd name="T4" fmla="*/ 43 w 69"/>
                <a:gd name="T5" fmla="*/ 67 h 67"/>
                <a:gd name="T6" fmla="*/ 0 w 69"/>
                <a:gd name="T7" fmla="*/ 13 h 67"/>
              </a:gdLst>
              <a:ahLst/>
              <a:cxnLst>
                <a:cxn ang="0">
                  <a:pos x="T0" y="T1"/>
                </a:cxn>
                <a:cxn ang="0">
                  <a:pos x="T2" y="T3"/>
                </a:cxn>
                <a:cxn ang="0">
                  <a:pos x="T4" y="T5"/>
                </a:cxn>
                <a:cxn ang="0">
                  <a:pos x="T6" y="T7"/>
                </a:cxn>
              </a:cxnLst>
              <a:rect l="0" t="0" r="r" b="b"/>
              <a:pathLst>
                <a:path w="69" h="67">
                  <a:moveTo>
                    <a:pt x="0" y="13"/>
                  </a:moveTo>
                  <a:lnTo>
                    <a:pt x="69" y="0"/>
                  </a:lnTo>
                  <a:lnTo>
                    <a:pt x="43" y="67"/>
                  </a:lnTo>
                  <a:lnTo>
                    <a:pt x="0" y="13"/>
                  </a:ln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4" name="Freeform 294"/>
            <p:cNvSpPr>
              <a:spLocks/>
            </p:cNvSpPr>
            <p:nvPr/>
          </p:nvSpPr>
          <p:spPr bwMode="auto">
            <a:xfrm>
              <a:off x="1073300" y="1422748"/>
              <a:ext cx="136525" cy="127000"/>
            </a:xfrm>
            <a:custGeom>
              <a:avLst/>
              <a:gdLst>
                <a:gd name="T0" fmla="*/ 4 w 32"/>
                <a:gd name="T1" fmla="*/ 9 h 30"/>
                <a:gd name="T2" fmla="*/ 30 w 32"/>
                <a:gd name="T3" fmla="*/ 4 h 30"/>
                <a:gd name="T4" fmla="*/ 28 w 32"/>
                <a:gd name="T5" fmla="*/ 2 h 30"/>
                <a:gd name="T6" fmla="*/ 18 w 32"/>
                <a:gd name="T7" fmla="*/ 26 h 30"/>
                <a:gd name="T8" fmla="*/ 22 w 32"/>
                <a:gd name="T9" fmla="*/ 26 h 30"/>
                <a:gd name="T10" fmla="*/ 5 w 32"/>
                <a:gd name="T11" fmla="*/ 6 h 30"/>
                <a:gd name="T12" fmla="*/ 2 w 32"/>
                <a:gd name="T13" fmla="*/ 9 h 30"/>
                <a:gd name="T14" fmla="*/ 19 w 32"/>
                <a:gd name="T15" fmla="*/ 28 h 30"/>
                <a:gd name="T16" fmla="*/ 23 w 32"/>
                <a:gd name="T17" fmla="*/ 28 h 30"/>
                <a:gd name="T18" fmla="*/ 32 w 32"/>
                <a:gd name="T19" fmla="*/ 3 h 30"/>
                <a:gd name="T20" fmla="*/ 29 w 32"/>
                <a:gd name="T21" fmla="*/ 0 h 30"/>
                <a:gd name="T22" fmla="*/ 3 w 32"/>
                <a:gd name="T23" fmla="*/ 5 h 30"/>
                <a:gd name="T24" fmla="*/ 4 w 32"/>
                <a:gd name="T25" fmla="*/ 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30">
                  <a:moveTo>
                    <a:pt x="4" y="9"/>
                  </a:moveTo>
                  <a:cubicBezTo>
                    <a:pt x="13" y="8"/>
                    <a:pt x="22" y="6"/>
                    <a:pt x="30" y="4"/>
                  </a:cubicBezTo>
                  <a:cubicBezTo>
                    <a:pt x="29" y="4"/>
                    <a:pt x="29" y="3"/>
                    <a:pt x="28" y="2"/>
                  </a:cubicBezTo>
                  <a:cubicBezTo>
                    <a:pt x="25" y="10"/>
                    <a:pt x="22" y="18"/>
                    <a:pt x="18" y="26"/>
                  </a:cubicBezTo>
                  <a:cubicBezTo>
                    <a:pt x="20" y="26"/>
                    <a:pt x="21" y="26"/>
                    <a:pt x="22" y="26"/>
                  </a:cubicBezTo>
                  <a:cubicBezTo>
                    <a:pt x="16" y="19"/>
                    <a:pt x="11" y="12"/>
                    <a:pt x="5" y="6"/>
                  </a:cubicBezTo>
                  <a:cubicBezTo>
                    <a:pt x="3" y="4"/>
                    <a:pt x="0" y="7"/>
                    <a:pt x="2" y="9"/>
                  </a:cubicBezTo>
                  <a:cubicBezTo>
                    <a:pt x="8" y="15"/>
                    <a:pt x="13" y="22"/>
                    <a:pt x="19" y="28"/>
                  </a:cubicBezTo>
                  <a:cubicBezTo>
                    <a:pt x="20" y="30"/>
                    <a:pt x="22" y="29"/>
                    <a:pt x="23" y="28"/>
                  </a:cubicBezTo>
                  <a:cubicBezTo>
                    <a:pt x="26" y="19"/>
                    <a:pt x="29" y="11"/>
                    <a:pt x="32" y="3"/>
                  </a:cubicBezTo>
                  <a:cubicBezTo>
                    <a:pt x="32" y="1"/>
                    <a:pt x="31" y="0"/>
                    <a:pt x="29" y="0"/>
                  </a:cubicBezTo>
                  <a:cubicBezTo>
                    <a:pt x="21" y="2"/>
                    <a:pt x="12" y="4"/>
                    <a:pt x="3" y="5"/>
                  </a:cubicBezTo>
                  <a:cubicBezTo>
                    <a:pt x="0" y="6"/>
                    <a:pt x="1" y="10"/>
                    <a:pt x="4" y="9"/>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5" name="Freeform 295"/>
            <p:cNvSpPr>
              <a:spLocks/>
            </p:cNvSpPr>
            <p:nvPr/>
          </p:nvSpPr>
          <p:spPr bwMode="auto">
            <a:xfrm>
              <a:off x="1005037" y="1392586"/>
              <a:ext cx="119063" cy="109538"/>
            </a:xfrm>
            <a:custGeom>
              <a:avLst/>
              <a:gdLst>
                <a:gd name="T0" fmla="*/ 26 w 28"/>
                <a:gd name="T1" fmla="*/ 17 h 26"/>
                <a:gd name="T2" fmla="*/ 13 w 28"/>
                <a:gd name="T3" fmla="*/ 23 h 26"/>
                <a:gd name="T4" fmla="*/ 9 w 28"/>
                <a:gd name="T5" fmla="*/ 22 h 26"/>
                <a:gd name="T6" fmla="*/ 2 w 28"/>
                <a:gd name="T7" fmla="*/ 8 h 26"/>
                <a:gd name="T8" fmla="*/ 16 w 28"/>
                <a:gd name="T9" fmla="*/ 2 h 26"/>
                <a:gd name="T10" fmla="*/ 20 w 28"/>
                <a:gd name="T11" fmla="*/ 4 h 26"/>
                <a:gd name="T12" fmla="*/ 26 w 28"/>
                <a:gd name="T13" fmla="*/ 17 h 26"/>
              </a:gdLst>
              <a:ahLst/>
              <a:cxnLst>
                <a:cxn ang="0">
                  <a:pos x="T0" y="T1"/>
                </a:cxn>
                <a:cxn ang="0">
                  <a:pos x="T2" y="T3"/>
                </a:cxn>
                <a:cxn ang="0">
                  <a:pos x="T4" y="T5"/>
                </a:cxn>
                <a:cxn ang="0">
                  <a:pos x="T6" y="T7"/>
                </a:cxn>
                <a:cxn ang="0">
                  <a:pos x="T8" y="T9"/>
                </a:cxn>
                <a:cxn ang="0">
                  <a:pos x="T10" y="T11"/>
                </a:cxn>
                <a:cxn ang="0">
                  <a:pos x="T12" y="T13"/>
                </a:cxn>
              </a:cxnLst>
              <a:rect l="0" t="0" r="r" b="b"/>
              <a:pathLst>
                <a:path w="28" h="26">
                  <a:moveTo>
                    <a:pt x="26" y="17"/>
                  </a:moveTo>
                  <a:cubicBezTo>
                    <a:pt x="24" y="23"/>
                    <a:pt x="18" y="26"/>
                    <a:pt x="13" y="23"/>
                  </a:cubicBezTo>
                  <a:cubicBezTo>
                    <a:pt x="9" y="22"/>
                    <a:pt x="9" y="22"/>
                    <a:pt x="9" y="22"/>
                  </a:cubicBezTo>
                  <a:cubicBezTo>
                    <a:pt x="3" y="20"/>
                    <a:pt x="0" y="14"/>
                    <a:pt x="2" y="8"/>
                  </a:cubicBezTo>
                  <a:cubicBezTo>
                    <a:pt x="4" y="3"/>
                    <a:pt x="11" y="0"/>
                    <a:pt x="16" y="2"/>
                  </a:cubicBezTo>
                  <a:cubicBezTo>
                    <a:pt x="20" y="4"/>
                    <a:pt x="20" y="4"/>
                    <a:pt x="20" y="4"/>
                  </a:cubicBezTo>
                  <a:cubicBezTo>
                    <a:pt x="26" y="6"/>
                    <a:pt x="28" y="12"/>
                    <a:pt x="26" y="17"/>
                  </a:cubicBez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6" name="Freeform 296"/>
            <p:cNvSpPr>
              <a:spLocks/>
            </p:cNvSpPr>
            <p:nvPr/>
          </p:nvSpPr>
          <p:spPr bwMode="auto">
            <a:xfrm>
              <a:off x="992337" y="1384648"/>
              <a:ext cx="144463" cy="127000"/>
            </a:xfrm>
            <a:custGeom>
              <a:avLst/>
              <a:gdLst>
                <a:gd name="T0" fmla="*/ 27 w 34"/>
                <a:gd name="T1" fmla="*/ 19 h 30"/>
                <a:gd name="T2" fmla="*/ 7 w 34"/>
                <a:gd name="T3" fmla="*/ 11 h 30"/>
                <a:gd name="T4" fmla="*/ 21 w 34"/>
                <a:gd name="T5" fmla="*/ 7 h 30"/>
                <a:gd name="T6" fmla="*/ 27 w 34"/>
                <a:gd name="T7" fmla="*/ 19 h 30"/>
                <a:gd name="T8" fmla="*/ 31 w 34"/>
                <a:gd name="T9" fmla="*/ 20 h 30"/>
                <a:gd name="T10" fmla="*/ 22 w 34"/>
                <a:gd name="T11" fmla="*/ 3 h 30"/>
                <a:gd name="T12" fmla="*/ 3 w 34"/>
                <a:gd name="T13" fmla="*/ 10 h 30"/>
                <a:gd name="T14" fmla="*/ 13 w 34"/>
                <a:gd name="T15" fmla="*/ 27 h 30"/>
                <a:gd name="T16" fmla="*/ 31 w 34"/>
                <a:gd name="T17" fmla="*/ 20 h 30"/>
                <a:gd name="T18" fmla="*/ 27 w 34"/>
                <a:gd name="T19" fmla="*/ 1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0">
                  <a:moveTo>
                    <a:pt x="27" y="19"/>
                  </a:moveTo>
                  <a:cubicBezTo>
                    <a:pt x="23" y="29"/>
                    <a:pt x="4" y="22"/>
                    <a:pt x="7" y="11"/>
                  </a:cubicBezTo>
                  <a:cubicBezTo>
                    <a:pt x="9" y="5"/>
                    <a:pt x="16" y="5"/>
                    <a:pt x="21" y="7"/>
                  </a:cubicBezTo>
                  <a:cubicBezTo>
                    <a:pt x="26" y="9"/>
                    <a:pt x="29" y="13"/>
                    <a:pt x="27" y="19"/>
                  </a:cubicBezTo>
                  <a:cubicBezTo>
                    <a:pt x="27" y="21"/>
                    <a:pt x="31" y="22"/>
                    <a:pt x="31" y="20"/>
                  </a:cubicBezTo>
                  <a:cubicBezTo>
                    <a:pt x="34" y="12"/>
                    <a:pt x="29" y="6"/>
                    <a:pt x="22" y="3"/>
                  </a:cubicBezTo>
                  <a:cubicBezTo>
                    <a:pt x="14" y="0"/>
                    <a:pt x="7" y="2"/>
                    <a:pt x="3" y="10"/>
                  </a:cubicBezTo>
                  <a:cubicBezTo>
                    <a:pt x="0" y="18"/>
                    <a:pt x="6" y="24"/>
                    <a:pt x="13" y="27"/>
                  </a:cubicBezTo>
                  <a:cubicBezTo>
                    <a:pt x="21" y="30"/>
                    <a:pt x="28" y="28"/>
                    <a:pt x="31" y="20"/>
                  </a:cubicBezTo>
                  <a:cubicBezTo>
                    <a:pt x="32" y="17"/>
                    <a:pt x="28" y="16"/>
                    <a:pt x="27" y="19"/>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7" name="Freeform 297"/>
            <p:cNvSpPr>
              <a:spLocks/>
            </p:cNvSpPr>
            <p:nvPr/>
          </p:nvSpPr>
          <p:spPr bwMode="auto">
            <a:xfrm>
              <a:off x="1039962" y="1425923"/>
              <a:ext cx="15875" cy="17463"/>
            </a:xfrm>
            <a:custGeom>
              <a:avLst/>
              <a:gdLst>
                <a:gd name="T0" fmla="*/ 3 w 4"/>
                <a:gd name="T1" fmla="*/ 2 h 4"/>
                <a:gd name="T2" fmla="*/ 2 w 4"/>
                <a:gd name="T3" fmla="*/ 4 h 4"/>
                <a:gd name="T4" fmla="*/ 0 w 4"/>
                <a:gd name="T5" fmla="*/ 3 h 4"/>
                <a:gd name="T6" fmla="*/ 1 w 4"/>
                <a:gd name="T7" fmla="*/ 1 h 4"/>
                <a:gd name="T8" fmla="*/ 3 w 4"/>
                <a:gd name="T9" fmla="*/ 2 h 4"/>
              </a:gdLst>
              <a:ahLst/>
              <a:cxnLst>
                <a:cxn ang="0">
                  <a:pos x="T0" y="T1"/>
                </a:cxn>
                <a:cxn ang="0">
                  <a:pos x="T2" y="T3"/>
                </a:cxn>
                <a:cxn ang="0">
                  <a:pos x="T4" y="T5"/>
                </a:cxn>
                <a:cxn ang="0">
                  <a:pos x="T6" y="T7"/>
                </a:cxn>
                <a:cxn ang="0">
                  <a:pos x="T8" y="T9"/>
                </a:cxn>
              </a:cxnLst>
              <a:rect l="0" t="0" r="r" b="b"/>
              <a:pathLst>
                <a:path w="4" h="4">
                  <a:moveTo>
                    <a:pt x="3" y="2"/>
                  </a:moveTo>
                  <a:cubicBezTo>
                    <a:pt x="4" y="3"/>
                    <a:pt x="3" y="4"/>
                    <a:pt x="2" y="4"/>
                  </a:cubicBezTo>
                  <a:cubicBezTo>
                    <a:pt x="1" y="4"/>
                    <a:pt x="0" y="4"/>
                    <a:pt x="0" y="3"/>
                  </a:cubicBezTo>
                  <a:cubicBezTo>
                    <a:pt x="0" y="2"/>
                    <a:pt x="0" y="1"/>
                    <a:pt x="1" y="1"/>
                  </a:cubicBezTo>
                  <a:cubicBezTo>
                    <a:pt x="2" y="0"/>
                    <a:pt x="3" y="1"/>
                    <a:pt x="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8" name="Freeform 298"/>
            <p:cNvSpPr>
              <a:spLocks/>
            </p:cNvSpPr>
            <p:nvPr/>
          </p:nvSpPr>
          <p:spPr bwMode="auto">
            <a:xfrm>
              <a:off x="779612" y="2360961"/>
              <a:ext cx="131763" cy="504825"/>
            </a:xfrm>
            <a:custGeom>
              <a:avLst/>
              <a:gdLst>
                <a:gd name="T0" fmla="*/ 4 w 31"/>
                <a:gd name="T1" fmla="*/ 13 h 119"/>
                <a:gd name="T2" fmla="*/ 1 w 31"/>
                <a:gd name="T3" fmla="*/ 86 h 119"/>
                <a:gd name="T4" fmla="*/ 15 w 31"/>
                <a:gd name="T5" fmla="*/ 118 h 119"/>
                <a:gd name="T6" fmla="*/ 27 w 31"/>
                <a:gd name="T7" fmla="*/ 79 h 119"/>
                <a:gd name="T8" fmla="*/ 25 w 31"/>
                <a:gd name="T9" fmla="*/ 15 h 119"/>
                <a:gd name="T10" fmla="*/ 12 w 31"/>
                <a:gd name="T11" fmla="*/ 1 h 119"/>
                <a:gd name="T12" fmla="*/ 4 w 31"/>
                <a:gd name="T13" fmla="*/ 13 h 119"/>
              </a:gdLst>
              <a:ahLst/>
              <a:cxnLst>
                <a:cxn ang="0">
                  <a:pos x="T0" y="T1"/>
                </a:cxn>
                <a:cxn ang="0">
                  <a:pos x="T2" y="T3"/>
                </a:cxn>
                <a:cxn ang="0">
                  <a:pos x="T4" y="T5"/>
                </a:cxn>
                <a:cxn ang="0">
                  <a:pos x="T6" y="T7"/>
                </a:cxn>
                <a:cxn ang="0">
                  <a:pos x="T8" y="T9"/>
                </a:cxn>
                <a:cxn ang="0">
                  <a:pos x="T10" y="T11"/>
                </a:cxn>
                <a:cxn ang="0">
                  <a:pos x="T12" y="T13"/>
                </a:cxn>
              </a:cxnLst>
              <a:rect l="0" t="0" r="r" b="b"/>
              <a:pathLst>
                <a:path w="31" h="119">
                  <a:moveTo>
                    <a:pt x="4" y="13"/>
                  </a:moveTo>
                  <a:cubicBezTo>
                    <a:pt x="4" y="13"/>
                    <a:pt x="1" y="76"/>
                    <a:pt x="1" y="86"/>
                  </a:cubicBezTo>
                  <a:cubicBezTo>
                    <a:pt x="2" y="96"/>
                    <a:pt x="0" y="119"/>
                    <a:pt x="15" y="118"/>
                  </a:cubicBezTo>
                  <a:cubicBezTo>
                    <a:pt x="31" y="117"/>
                    <a:pt x="27" y="89"/>
                    <a:pt x="27" y="79"/>
                  </a:cubicBezTo>
                  <a:cubicBezTo>
                    <a:pt x="25" y="58"/>
                    <a:pt x="25" y="37"/>
                    <a:pt x="25" y="15"/>
                  </a:cubicBezTo>
                  <a:cubicBezTo>
                    <a:pt x="25" y="6"/>
                    <a:pt x="22" y="0"/>
                    <a:pt x="12" y="1"/>
                  </a:cubicBezTo>
                  <a:cubicBezTo>
                    <a:pt x="12" y="1"/>
                    <a:pt x="5" y="3"/>
                    <a:pt x="4" y="13"/>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9" name="Freeform 299"/>
            <p:cNvSpPr>
              <a:spLocks/>
            </p:cNvSpPr>
            <p:nvPr/>
          </p:nvSpPr>
          <p:spPr bwMode="auto">
            <a:xfrm>
              <a:off x="839937" y="2373661"/>
              <a:ext cx="50800" cy="382588"/>
            </a:xfrm>
            <a:custGeom>
              <a:avLst/>
              <a:gdLst>
                <a:gd name="T0" fmla="*/ 0 w 12"/>
                <a:gd name="T1" fmla="*/ 0 h 90"/>
                <a:gd name="T2" fmla="*/ 0 w 12"/>
                <a:gd name="T3" fmla="*/ 0 h 90"/>
                <a:gd name="T4" fmla="*/ 3 w 12"/>
                <a:gd name="T5" fmla="*/ 11 h 90"/>
                <a:gd name="T6" fmla="*/ 4 w 12"/>
                <a:gd name="T7" fmla="*/ 75 h 90"/>
                <a:gd name="T8" fmla="*/ 5 w 12"/>
                <a:gd name="T9" fmla="*/ 90 h 90"/>
                <a:gd name="T10" fmla="*/ 12 w 12"/>
                <a:gd name="T11" fmla="*/ 88 h 90"/>
                <a:gd name="T12" fmla="*/ 11 w 12"/>
                <a:gd name="T13" fmla="*/ 78 h 90"/>
                <a:gd name="T14" fmla="*/ 9 w 12"/>
                <a:gd name="T15" fmla="*/ 27 h 90"/>
                <a:gd name="T16" fmla="*/ 5 w 12"/>
                <a:gd name="T17" fmla="*/ 1 h 90"/>
                <a:gd name="T18" fmla="*/ 0 w 12"/>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90">
                  <a:moveTo>
                    <a:pt x="0" y="0"/>
                  </a:moveTo>
                  <a:cubicBezTo>
                    <a:pt x="0" y="0"/>
                    <a:pt x="0" y="0"/>
                    <a:pt x="0" y="0"/>
                  </a:cubicBezTo>
                  <a:cubicBezTo>
                    <a:pt x="2" y="3"/>
                    <a:pt x="3" y="6"/>
                    <a:pt x="3" y="11"/>
                  </a:cubicBezTo>
                  <a:cubicBezTo>
                    <a:pt x="3" y="33"/>
                    <a:pt x="2" y="54"/>
                    <a:pt x="4" y="75"/>
                  </a:cubicBezTo>
                  <a:cubicBezTo>
                    <a:pt x="4" y="79"/>
                    <a:pt x="5" y="84"/>
                    <a:pt x="5" y="90"/>
                  </a:cubicBezTo>
                  <a:cubicBezTo>
                    <a:pt x="7" y="90"/>
                    <a:pt x="9" y="89"/>
                    <a:pt x="12" y="88"/>
                  </a:cubicBezTo>
                  <a:cubicBezTo>
                    <a:pt x="11" y="85"/>
                    <a:pt x="11" y="81"/>
                    <a:pt x="11" y="78"/>
                  </a:cubicBezTo>
                  <a:cubicBezTo>
                    <a:pt x="9" y="61"/>
                    <a:pt x="9" y="44"/>
                    <a:pt x="9" y="27"/>
                  </a:cubicBezTo>
                  <a:cubicBezTo>
                    <a:pt x="9" y="22"/>
                    <a:pt x="12" y="5"/>
                    <a:pt x="5" y="1"/>
                  </a:cubicBezTo>
                  <a:cubicBezTo>
                    <a:pt x="3" y="0"/>
                    <a:pt x="2" y="0"/>
                    <a:pt x="0"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0" name="Freeform 300"/>
            <p:cNvSpPr>
              <a:spLocks/>
            </p:cNvSpPr>
            <p:nvPr/>
          </p:nvSpPr>
          <p:spPr bwMode="auto">
            <a:xfrm>
              <a:off x="789137" y="2746723"/>
              <a:ext cx="109538" cy="119063"/>
            </a:xfrm>
            <a:custGeom>
              <a:avLst/>
              <a:gdLst>
                <a:gd name="T0" fmla="*/ 0 w 26"/>
                <a:gd name="T1" fmla="*/ 5 h 28"/>
                <a:gd name="T2" fmla="*/ 13 w 26"/>
                <a:gd name="T3" fmla="*/ 27 h 28"/>
                <a:gd name="T4" fmla="*/ 25 w 26"/>
                <a:gd name="T5" fmla="*/ 0 h 28"/>
                <a:gd name="T6" fmla="*/ 0 w 26"/>
                <a:gd name="T7" fmla="*/ 5 h 28"/>
              </a:gdLst>
              <a:ahLst/>
              <a:cxnLst>
                <a:cxn ang="0">
                  <a:pos x="T0" y="T1"/>
                </a:cxn>
                <a:cxn ang="0">
                  <a:pos x="T2" y="T3"/>
                </a:cxn>
                <a:cxn ang="0">
                  <a:pos x="T4" y="T5"/>
                </a:cxn>
                <a:cxn ang="0">
                  <a:pos x="T6" y="T7"/>
                </a:cxn>
              </a:cxnLst>
              <a:rect l="0" t="0" r="r" b="b"/>
              <a:pathLst>
                <a:path w="26" h="28">
                  <a:moveTo>
                    <a:pt x="0" y="5"/>
                  </a:moveTo>
                  <a:cubicBezTo>
                    <a:pt x="0" y="15"/>
                    <a:pt x="2" y="28"/>
                    <a:pt x="13" y="27"/>
                  </a:cubicBezTo>
                  <a:cubicBezTo>
                    <a:pt x="25" y="27"/>
                    <a:pt x="26" y="12"/>
                    <a:pt x="25" y="0"/>
                  </a:cubicBezTo>
                  <a:cubicBezTo>
                    <a:pt x="17" y="3"/>
                    <a:pt x="8" y="4"/>
                    <a:pt x="0" y="5"/>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1" name="Freeform 301"/>
            <p:cNvSpPr>
              <a:spLocks/>
            </p:cNvSpPr>
            <p:nvPr/>
          </p:nvSpPr>
          <p:spPr bwMode="auto">
            <a:xfrm>
              <a:off x="852637" y="2756248"/>
              <a:ext cx="7938" cy="3175"/>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1" y="1"/>
                    <a:pt x="0" y="1"/>
                    <a:pt x="0" y="1"/>
                  </a:cubicBezTo>
                  <a:cubicBezTo>
                    <a:pt x="0" y="1"/>
                    <a:pt x="0" y="1"/>
                    <a:pt x="0" y="1"/>
                  </a:cubicBezTo>
                  <a:cubicBezTo>
                    <a:pt x="0" y="1"/>
                    <a:pt x="1" y="1"/>
                    <a:pt x="2" y="0"/>
                  </a:cubicBezTo>
                  <a:cubicBezTo>
                    <a:pt x="2" y="0"/>
                    <a:pt x="2" y="0"/>
                    <a:pt x="2" y="0"/>
                  </a:cubicBezTo>
                </a:path>
              </a:pathLst>
            </a:custGeom>
            <a:solidFill>
              <a:srgbClr val="42A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2" name="Freeform 302"/>
            <p:cNvSpPr>
              <a:spLocks/>
            </p:cNvSpPr>
            <p:nvPr/>
          </p:nvSpPr>
          <p:spPr bwMode="auto">
            <a:xfrm>
              <a:off x="860575" y="2746723"/>
              <a:ext cx="30163" cy="9525"/>
            </a:xfrm>
            <a:custGeom>
              <a:avLst/>
              <a:gdLst>
                <a:gd name="T0" fmla="*/ 7 w 7"/>
                <a:gd name="T1" fmla="*/ 0 h 2"/>
                <a:gd name="T2" fmla="*/ 0 w 7"/>
                <a:gd name="T3" fmla="*/ 2 h 2"/>
                <a:gd name="T4" fmla="*/ 0 w 7"/>
                <a:gd name="T5" fmla="*/ 2 h 2"/>
                <a:gd name="T6" fmla="*/ 7 w 7"/>
                <a:gd name="T7" fmla="*/ 0 h 2"/>
                <a:gd name="T8" fmla="*/ 7 w 7"/>
                <a:gd name="T9" fmla="*/ 0 h 2"/>
              </a:gdLst>
              <a:ahLst/>
              <a:cxnLst>
                <a:cxn ang="0">
                  <a:pos x="T0" y="T1"/>
                </a:cxn>
                <a:cxn ang="0">
                  <a:pos x="T2" y="T3"/>
                </a:cxn>
                <a:cxn ang="0">
                  <a:pos x="T4" y="T5"/>
                </a:cxn>
                <a:cxn ang="0">
                  <a:pos x="T6" y="T7"/>
                </a:cxn>
                <a:cxn ang="0">
                  <a:pos x="T8" y="T9"/>
                </a:cxn>
              </a:cxnLst>
              <a:rect l="0" t="0" r="r" b="b"/>
              <a:pathLst>
                <a:path w="7" h="2">
                  <a:moveTo>
                    <a:pt x="7" y="0"/>
                  </a:moveTo>
                  <a:cubicBezTo>
                    <a:pt x="4" y="1"/>
                    <a:pt x="2" y="2"/>
                    <a:pt x="0" y="2"/>
                  </a:cubicBezTo>
                  <a:cubicBezTo>
                    <a:pt x="0" y="2"/>
                    <a:pt x="0" y="2"/>
                    <a:pt x="0" y="2"/>
                  </a:cubicBezTo>
                  <a:cubicBezTo>
                    <a:pt x="2" y="2"/>
                    <a:pt x="4" y="1"/>
                    <a:pt x="7" y="0"/>
                  </a:cubicBezTo>
                  <a:cubicBezTo>
                    <a:pt x="7" y="0"/>
                    <a:pt x="7" y="0"/>
                    <a:pt x="7" y="0"/>
                  </a:cubicBezTo>
                </a:path>
              </a:pathLst>
            </a:custGeom>
            <a:solidFill>
              <a:srgbClr val="42A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3" name="Freeform 303"/>
            <p:cNvSpPr>
              <a:spLocks/>
            </p:cNvSpPr>
            <p:nvPr/>
          </p:nvSpPr>
          <p:spPr bwMode="auto">
            <a:xfrm>
              <a:off x="847875" y="2746723"/>
              <a:ext cx="42863" cy="106363"/>
            </a:xfrm>
            <a:custGeom>
              <a:avLst/>
              <a:gdLst>
                <a:gd name="T0" fmla="*/ 10 w 10"/>
                <a:gd name="T1" fmla="*/ 0 h 25"/>
                <a:gd name="T2" fmla="*/ 3 w 10"/>
                <a:gd name="T3" fmla="*/ 2 h 25"/>
                <a:gd name="T4" fmla="*/ 1 w 10"/>
                <a:gd name="T5" fmla="*/ 3 h 25"/>
                <a:gd name="T6" fmla="*/ 0 w 10"/>
                <a:gd name="T7" fmla="*/ 25 h 25"/>
                <a:gd name="T8" fmla="*/ 8 w 10"/>
                <a:gd name="T9" fmla="*/ 16 h 25"/>
                <a:gd name="T10" fmla="*/ 10 w 10"/>
                <a:gd name="T11" fmla="*/ 0 h 25"/>
              </a:gdLst>
              <a:ahLst/>
              <a:cxnLst>
                <a:cxn ang="0">
                  <a:pos x="T0" y="T1"/>
                </a:cxn>
                <a:cxn ang="0">
                  <a:pos x="T2" y="T3"/>
                </a:cxn>
                <a:cxn ang="0">
                  <a:pos x="T4" y="T5"/>
                </a:cxn>
                <a:cxn ang="0">
                  <a:pos x="T6" y="T7"/>
                </a:cxn>
                <a:cxn ang="0">
                  <a:pos x="T8" y="T9"/>
                </a:cxn>
                <a:cxn ang="0">
                  <a:pos x="T10" y="T11"/>
                </a:cxn>
              </a:cxnLst>
              <a:rect l="0" t="0" r="r" b="b"/>
              <a:pathLst>
                <a:path w="10" h="25">
                  <a:moveTo>
                    <a:pt x="10" y="0"/>
                  </a:moveTo>
                  <a:cubicBezTo>
                    <a:pt x="7" y="1"/>
                    <a:pt x="5" y="2"/>
                    <a:pt x="3" y="2"/>
                  </a:cubicBezTo>
                  <a:cubicBezTo>
                    <a:pt x="2" y="3"/>
                    <a:pt x="1" y="3"/>
                    <a:pt x="1" y="3"/>
                  </a:cubicBezTo>
                  <a:cubicBezTo>
                    <a:pt x="3" y="11"/>
                    <a:pt x="2" y="18"/>
                    <a:pt x="0" y="25"/>
                  </a:cubicBezTo>
                  <a:cubicBezTo>
                    <a:pt x="4" y="24"/>
                    <a:pt x="7" y="21"/>
                    <a:pt x="8" y="16"/>
                  </a:cubicBezTo>
                  <a:cubicBezTo>
                    <a:pt x="10" y="11"/>
                    <a:pt x="10" y="6"/>
                    <a:pt x="10"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4" name="Freeform 304"/>
            <p:cNvSpPr>
              <a:spLocks/>
            </p:cNvSpPr>
            <p:nvPr/>
          </p:nvSpPr>
          <p:spPr bwMode="auto">
            <a:xfrm>
              <a:off x="763737" y="2343498"/>
              <a:ext cx="144463" cy="534988"/>
            </a:xfrm>
            <a:custGeom>
              <a:avLst/>
              <a:gdLst>
                <a:gd name="T0" fmla="*/ 7 w 34"/>
                <a:gd name="T1" fmla="*/ 17 h 126"/>
                <a:gd name="T2" fmla="*/ 4 w 34"/>
                <a:gd name="T3" fmla="*/ 77 h 126"/>
                <a:gd name="T4" fmla="*/ 21 w 34"/>
                <a:gd name="T5" fmla="*/ 124 h 126"/>
                <a:gd name="T6" fmla="*/ 33 w 34"/>
                <a:gd name="T7" fmla="*/ 102 h 126"/>
                <a:gd name="T8" fmla="*/ 31 w 34"/>
                <a:gd name="T9" fmla="*/ 50 h 126"/>
                <a:gd name="T10" fmla="*/ 31 w 34"/>
                <a:gd name="T11" fmla="*/ 15 h 126"/>
                <a:gd name="T12" fmla="*/ 23 w 34"/>
                <a:gd name="T13" fmla="*/ 4 h 126"/>
                <a:gd name="T14" fmla="*/ 7 w 34"/>
                <a:gd name="T15" fmla="*/ 16 h 126"/>
                <a:gd name="T16" fmla="*/ 10 w 34"/>
                <a:gd name="T17" fmla="*/ 17 h 126"/>
                <a:gd name="T18" fmla="*/ 23 w 34"/>
                <a:gd name="T19" fmla="*/ 8 h 126"/>
                <a:gd name="T20" fmla="*/ 27 w 34"/>
                <a:gd name="T21" fmla="*/ 34 h 126"/>
                <a:gd name="T22" fmla="*/ 29 w 34"/>
                <a:gd name="T23" fmla="*/ 85 h 126"/>
                <a:gd name="T24" fmla="*/ 28 w 34"/>
                <a:gd name="T25" fmla="*/ 111 h 126"/>
                <a:gd name="T26" fmla="*/ 13 w 34"/>
                <a:gd name="T27" fmla="*/ 118 h 126"/>
                <a:gd name="T28" fmla="*/ 8 w 34"/>
                <a:gd name="T29" fmla="*/ 102 h 126"/>
                <a:gd name="T30" fmla="*/ 10 w 34"/>
                <a:gd name="T31" fmla="*/ 17 h 126"/>
                <a:gd name="T32" fmla="*/ 7 w 34"/>
                <a:gd name="T33" fmla="*/ 1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126">
                  <a:moveTo>
                    <a:pt x="7" y="17"/>
                  </a:moveTo>
                  <a:cubicBezTo>
                    <a:pt x="5" y="37"/>
                    <a:pt x="4" y="57"/>
                    <a:pt x="4" y="77"/>
                  </a:cubicBezTo>
                  <a:cubicBezTo>
                    <a:pt x="3" y="91"/>
                    <a:pt x="0" y="126"/>
                    <a:pt x="21" y="124"/>
                  </a:cubicBezTo>
                  <a:cubicBezTo>
                    <a:pt x="31" y="123"/>
                    <a:pt x="33" y="110"/>
                    <a:pt x="33" y="102"/>
                  </a:cubicBezTo>
                  <a:cubicBezTo>
                    <a:pt x="34" y="85"/>
                    <a:pt x="31" y="67"/>
                    <a:pt x="31" y="50"/>
                  </a:cubicBezTo>
                  <a:cubicBezTo>
                    <a:pt x="31" y="38"/>
                    <a:pt x="32" y="26"/>
                    <a:pt x="31" y="15"/>
                  </a:cubicBezTo>
                  <a:cubicBezTo>
                    <a:pt x="30" y="10"/>
                    <a:pt x="28" y="6"/>
                    <a:pt x="23" y="4"/>
                  </a:cubicBezTo>
                  <a:cubicBezTo>
                    <a:pt x="14" y="0"/>
                    <a:pt x="8" y="8"/>
                    <a:pt x="7" y="16"/>
                  </a:cubicBezTo>
                  <a:cubicBezTo>
                    <a:pt x="6" y="18"/>
                    <a:pt x="10" y="20"/>
                    <a:pt x="10" y="17"/>
                  </a:cubicBezTo>
                  <a:cubicBezTo>
                    <a:pt x="11" y="10"/>
                    <a:pt x="15" y="5"/>
                    <a:pt x="23" y="8"/>
                  </a:cubicBezTo>
                  <a:cubicBezTo>
                    <a:pt x="30" y="12"/>
                    <a:pt x="27" y="29"/>
                    <a:pt x="27" y="34"/>
                  </a:cubicBezTo>
                  <a:cubicBezTo>
                    <a:pt x="27" y="51"/>
                    <a:pt x="27" y="68"/>
                    <a:pt x="29" y="85"/>
                  </a:cubicBezTo>
                  <a:cubicBezTo>
                    <a:pt x="30" y="94"/>
                    <a:pt x="30" y="103"/>
                    <a:pt x="28" y="111"/>
                  </a:cubicBezTo>
                  <a:cubicBezTo>
                    <a:pt x="27" y="118"/>
                    <a:pt x="19" y="123"/>
                    <a:pt x="13" y="118"/>
                  </a:cubicBezTo>
                  <a:cubicBezTo>
                    <a:pt x="9" y="115"/>
                    <a:pt x="8" y="107"/>
                    <a:pt x="8" y="102"/>
                  </a:cubicBezTo>
                  <a:cubicBezTo>
                    <a:pt x="6" y="74"/>
                    <a:pt x="9" y="45"/>
                    <a:pt x="10" y="17"/>
                  </a:cubicBezTo>
                  <a:cubicBezTo>
                    <a:pt x="10" y="14"/>
                    <a:pt x="7" y="14"/>
                    <a:pt x="7" y="1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5" name="Freeform 305"/>
            <p:cNvSpPr>
              <a:spLocks/>
            </p:cNvSpPr>
            <p:nvPr/>
          </p:nvSpPr>
          <p:spPr bwMode="auto">
            <a:xfrm>
              <a:off x="784375" y="2751486"/>
              <a:ext cx="111125" cy="20638"/>
            </a:xfrm>
            <a:custGeom>
              <a:avLst/>
              <a:gdLst>
                <a:gd name="T0" fmla="*/ 0 w 26"/>
                <a:gd name="T1" fmla="*/ 3 h 5"/>
                <a:gd name="T2" fmla="*/ 26 w 26"/>
                <a:gd name="T3" fmla="*/ 0 h 5"/>
              </a:gdLst>
              <a:ahLst/>
              <a:cxnLst>
                <a:cxn ang="0">
                  <a:pos x="T0" y="T1"/>
                </a:cxn>
                <a:cxn ang="0">
                  <a:pos x="T2" y="T3"/>
                </a:cxn>
              </a:cxnLst>
              <a:rect l="0" t="0" r="r" b="b"/>
              <a:pathLst>
                <a:path w="26" h="5">
                  <a:moveTo>
                    <a:pt x="0" y="3"/>
                  </a:moveTo>
                  <a:cubicBezTo>
                    <a:pt x="7" y="4"/>
                    <a:pt x="20" y="5"/>
                    <a:pt x="2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6" name="Freeform 306"/>
            <p:cNvSpPr>
              <a:spLocks/>
            </p:cNvSpPr>
            <p:nvPr/>
          </p:nvSpPr>
          <p:spPr bwMode="auto">
            <a:xfrm>
              <a:off x="776437" y="2738786"/>
              <a:ext cx="131763" cy="42863"/>
            </a:xfrm>
            <a:custGeom>
              <a:avLst/>
              <a:gdLst>
                <a:gd name="T0" fmla="*/ 2 w 31"/>
                <a:gd name="T1" fmla="*/ 8 h 10"/>
                <a:gd name="T2" fmla="*/ 29 w 31"/>
                <a:gd name="T3" fmla="*/ 5 h 10"/>
                <a:gd name="T4" fmla="*/ 27 w 31"/>
                <a:gd name="T5" fmla="*/ 1 h 10"/>
                <a:gd name="T6" fmla="*/ 2 w 31"/>
                <a:gd name="T7" fmla="*/ 4 h 10"/>
                <a:gd name="T8" fmla="*/ 2 w 31"/>
                <a:gd name="T9" fmla="*/ 8 h 10"/>
              </a:gdLst>
              <a:ahLst/>
              <a:cxnLst>
                <a:cxn ang="0">
                  <a:pos x="T0" y="T1"/>
                </a:cxn>
                <a:cxn ang="0">
                  <a:pos x="T2" y="T3"/>
                </a:cxn>
                <a:cxn ang="0">
                  <a:pos x="T4" y="T5"/>
                </a:cxn>
                <a:cxn ang="0">
                  <a:pos x="T6" y="T7"/>
                </a:cxn>
                <a:cxn ang="0">
                  <a:pos x="T8" y="T9"/>
                </a:cxn>
              </a:cxnLst>
              <a:rect l="0" t="0" r="r" b="b"/>
              <a:pathLst>
                <a:path w="31" h="10">
                  <a:moveTo>
                    <a:pt x="2" y="8"/>
                  </a:moveTo>
                  <a:cubicBezTo>
                    <a:pt x="11" y="9"/>
                    <a:pt x="22" y="10"/>
                    <a:pt x="29" y="5"/>
                  </a:cubicBezTo>
                  <a:cubicBezTo>
                    <a:pt x="31" y="3"/>
                    <a:pt x="29" y="0"/>
                    <a:pt x="27" y="1"/>
                  </a:cubicBezTo>
                  <a:cubicBezTo>
                    <a:pt x="20" y="6"/>
                    <a:pt x="10" y="5"/>
                    <a:pt x="2" y="4"/>
                  </a:cubicBezTo>
                  <a:cubicBezTo>
                    <a:pt x="0" y="4"/>
                    <a:pt x="0" y="8"/>
                    <a:pt x="2"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7" name="Freeform 307"/>
            <p:cNvSpPr>
              <a:spLocks/>
            </p:cNvSpPr>
            <p:nvPr/>
          </p:nvSpPr>
          <p:spPr bwMode="auto">
            <a:xfrm>
              <a:off x="941537" y="2360961"/>
              <a:ext cx="127000" cy="504825"/>
            </a:xfrm>
            <a:custGeom>
              <a:avLst/>
              <a:gdLst>
                <a:gd name="T0" fmla="*/ 4 w 30"/>
                <a:gd name="T1" fmla="*/ 13 h 119"/>
                <a:gd name="T2" fmla="*/ 1 w 30"/>
                <a:gd name="T3" fmla="*/ 86 h 119"/>
                <a:gd name="T4" fmla="*/ 15 w 30"/>
                <a:gd name="T5" fmla="*/ 118 h 119"/>
                <a:gd name="T6" fmla="*/ 26 w 30"/>
                <a:gd name="T7" fmla="*/ 79 h 119"/>
                <a:gd name="T8" fmla="*/ 25 w 30"/>
                <a:gd name="T9" fmla="*/ 15 h 119"/>
                <a:gd name="T10" fmla="*/ 11 w 30"/>
                <a:gd name="T11" fmla="*/ 1 h 119"/>
                <a:gd name="T12" fmla="*/ 4 w 30"/>
                <a:gd name="T13" fmla="*/ 13 h 119"/>
              </a:gdLst>
              <a:ahLst/>
              <a:cxnLst>
                <a:cxn ang="0">
                  <a:pos x="T0" y="T1"/>
                </a:cxn>
                <a:cxn ang="0">
                  <a:pos x="T2" y="T3"/>
                </a:cxn>
                <a:cxn ang="0">
                  <a:pos x="T4" y="T5"/>
                </a:cxn>
                <a:cxn ang="0">
                  <a:pos x="T6" y="T7"/>
                </a:cxn>
                <a:cxn ang="0">
                  <a:pos x="T8" y="T9"/>
                </a:cxn>
                <a:cxn ang="0">
                  <a:pos x="T10" y="T11"/>
                </a:cxn>
                <a:cxn ang="0">
                  <a:pos x="T12" y="T13"/>
                </a:cxn>
              </a:cxnLst>
              <a:rect l="0" t="0" r="r" b="b"/>
              <a:pathLst>
                <a:path w="30" h="119">
                  <a:moveTo>
                    <a:pt x="4" y="13"/>
                  </a:moveTo>
                  <a:cubicBezTo>
                    <a:pt x="4" y="13"/>
                    <a:pt x="0" y="76"/>
                    <a:pt x="1" y="86"/>
                  </a:cubicBezTo>
                  <a:cubicBezTo>
                    <a:pt x="2" y="96"/>
                    <a:pt x="0" y="119"/>
                    <a:pt x="15" y="118"/>
                  </a:cubicBezTo>
                  <a:cubicBezTo>
                    <a:pt x="30" y="117"/>
                    <a:pt x="27" y="89"/>
                    <a:pt x="26" y="79"/>
                  </a:cubicBezTo>
                  <a:cubicBezTo>
                    <a:pt x="24" y="58"/>
                    <a:pt x="25" y="37"/>
                    <a:pt x="25" y="15"/>
                  </a:cubicBezTo>
                  <a:cubicBezTo>
                    <a:pt x="25" y="6"/>
                    <a:pt x="21" y="0"/>
                    <a:pt x="11" y="1"/>
                  </a:cubicBezTo>
                  <a:cubicBezTo>
                    <a:pt x="11" y="1"/>
                    <a:pt x="5" y="3"/>
                    <a:pt x="4" y="13"/>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8" name="Freeform 308"/>
            <p:cNvSpPr>
              <a:spLocks/>
            </p:cNvSpPr>
            <p:nvPr/>
          </p:nvSpPr>
          <p:spPr bwMode="auto">
            <a:xfrm>
              <a:off x="997100" y="2373661"/>
              <a:ext cx="55563" cy="382588"/>
            </a:xfrm>
            <a:custGeom>
              <a:avLst/>
              <a:gdLst>
                <a:gd name="T0" fmla="*/ 1 w 13"/>
                <a:gd name="T1" fmla="*/ 0 h 90"/>
                <a:gd name="T2" fmla="*/ 0 w 13"/>
                <a:gd name="T3" fmla="*/ 0 h 90"/>
                <a:gd name="T4" fmla="*/ 3 w 13"/>
                <a:gd name="T5" fmla="*/ 11 h 90"/>
                <a:gd name="T6" fmla="*/ 4 w 13"/>
                <a:gd name="T7" fmla="*/ 75 h 90"/>
                <a:gd name="T8" fmla="*/ 5 w 13"/>
                <a:gd name="T9" fmla="*/ 90 h 90"/>
                <a:gd name="T10" fmla="*/ 12 w 13"/>
                <a:gd name="T11" fmla="*/ 88 h 90"/>
                <a:gd name="T12" fmla="*/ 11 w 13"/>
                <a:gd name="T13" fmla="*/ 78 h 90"/>
                <a:gd name="T14" fmla="*/ 10 w 13"/>
                <a:gd name="T15" fmla="*/ 27 h 90"/>
                <a:gd name="T16" fmla="*/ 6 w 13"/>
                <a:gd name="T17" fmla="*/ 1 h 90"/>
                <a:gd name="T18" fmla="*/ 1 w 13"/>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90">
                  <a:moveTo>
                    <a:pt x="1" y="0"/>
                  </a:moveTo>
                  <a:cubicBezTo>
                    <a:pt x="1" y="0"/>
                    <a:pt x="0" y="0"/>
                    <a:pt x="0" y="0"/>
                  </a:cubicBezTo>
                  <a:cubicBezTo>
                    <a:pt x="2" y="3"/>
                    <a:pt x="3" y="6"/>
                    <a:pt x="3" y="11"/>
                  </a:cubicBezTo>
                  <a:cubicBezTo>
                    <a:pt x="3" y="33"/>
                    <a:pt x="2" y="54"/>
                    <a:pt x="4" y="75"/>
                  </a:cubicBezTo>
                  <a:cubicBezTo>
                    <a:pt x="5" y="79"/>
                    <a:pt x="5" y="84"/>
                    <a:pt x="5" y="90"/>
                  </a:cubicBezTo>
                  <a:cubicBezTo>
                    <a:pt x="8" y="90"/>
                    <a:pt x="10" y="89"/>
                    <a:pt x="12" y="88"/>
                  </a:cubicBezTo>
                  <a:cubicBezTo>
                    <a:pt x="12" y="85"/>
                    <a:pt x="11" y="81"/>
                    <a:pt x="11" y="78"/>
                  </a:cubicBezTo>
                  <a:cubicBezTo>
                    <a:pt x="10" y="61"/>
                    <a:pt x="10" y="44"/>
                    <a:pt x="10" y="27"/>
                  </a:cubicBezTo>
                  <a:cubicBezTo>
                    <a:pt x="10" y="22"/>
                    <a:pt x="13" y="5"/>
                    <a:pt x="6" y="1"/>
                  </a:cubicBezTo>
                  <a:cubicBezTo>
                    <a:pt x="4" y="0"/>
                    <a:pt x="2" y="0"/>
                    <a:pt x="1"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9" name="Freeform 309"/>
            <p:cNvSpPr>
              <a:spLocks/>
            </p:cNvSpPr>
            <p:nvPr/>
          </p:nvSpPr>
          <p:spPr bwMode="auto">
            <a:xfrm>
              <a:off x="946300" y="2746723"/>
              <a:ext cx="109538" cy="119063"/>
            </a:xfrm>
            <a:custGeom>
              <a:avLst/>
              <a:gdLst>
                <a:gd name="T0" fmla="*/ 0 w 26"/>
                <a:gd name="T1" fmla="*/ 5 h 28"/>
                <a:gd name="T2" fmla="*/ 14 w 26"/>
                <a:gd name="T3" fmla="*/ 27 h 28"/>
                <a:gd name="T4" fmla="*/ 26 w 26"/>
                <a:gd name="T5" fmla="*/ 0 h 28"/>
                <a:gd name="T6" fmla="*/ 0 w 26"/>
                <a:gd name="T7" fmla="*/ 5 h 28"/>
              </a:gdLst>
              <a:ahLst/>
              <a:cxnLst>
                <a:cxn ang="0">
                  <a:pos x="T0" y="T1"/>
                </a:cxn>
                <a:cxn ang="0">
                  <a:pos x="T2" y="T3"/>
                </a:cxn>
                <a:cxn ang="0">
                  <a:pos x="T4" y="T5"/>
                </a:cxn>
                <a:cxn ang="0">
                  <a:pos x="T6" y="T7"/>
                </a:cxn>
              </a:cxnLst>
              <a:rect l="0" t="0" r="r" b="b"/>
              <a:pathLst>
                <a:path w="26" h="28">
                  <a:moveTo>
                    <a:pt x="0" y="5"/>
                  </a:moveTo>
                  <a:cubicBezTo>
                    <a:pt x="1" y="15"/>
                    <a:pt x="3" y="28"/>
                    <a:pt x="14" y="27"/>
                  </a:cubicBezTo>
                  <a:cubicBezTo>
                    <a:pt x="25" y="27"/>
                    <a:pt x="26" y="12"/>
                    <a:pt x="26" y="0"/>
                  </a:cubicBezTo>
                  <a:cubicBezTo>
                    <a:pt x="18" y="3"/>
                    <a:pt x="9" y="4"/>
                    <a:pt x="0" y="5"/>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0" name="Freeform 310"/>
            <p:cNvSpPr>
              <a:spLocks/>
            </p:cNvSpPr>
            <p:nvPr/>
          </p:nvSpPr>
          <p:spPr bwMode="auto">
            <a:xfrm>
              <a:off x="1009800" y="2756248"/>
              <a:ext cx="7938" cy="3175"/>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2" y="1"/>
                    <a:pt x="1" y="1"/>
                    <a:pt x="0" y="1"/>
                  </a:cubicBezTo>
                  <a:cubicBezTo>
                    <a:pt x="0" y="1"/>
                    <a:pt x="0" y="1"/>
                    <a:pt x="0" y="1"/>
                  </a:cubicBezTo>
                  <a:cubicBezTo>
                    <a:pt x="1" y="1"/>
                    <a:pt x="2" y="1"/>
                    <a:pt x="2" y="0"/>
                  </a:cubicBezTo>
                  <a:cubicBezTo>
                    <a:pt x="2" y="0"/>
                    <a:pt x="2" y="0"/>
                    <a:pt x="2" y="0"/>
                  </a:cubicBezTo>
                </a:path>
              </a:pathLst>
            </a:custGeom>
            <a:solidFill>
              <a:srgbClr val="42A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1" name="Freeform 311"/>
            <p:cNvSpPr>
              <a:spLocks/>
            </p:cNvSpPr>
            <p:nvPr/>
          </p:nvSpPr>
          <p:spPr bwMode="auto">
            <a:xfrm>
              <a:off x="1017737" y="2746723"/>
              <a:ext cx="30163" cy="9525"/>
            </a:xfrm>
            <a:custGeom>
              <a:avLst/>
              <a:gdLst>
                <a:gd name="T0" fmla="*/ 7 w 7"/>
                <a:gd name="T1" fmla="*/ 0 h 2"/>
                <a:gd name="T2" fmla="*/ 0 w 7"/>
                <a:gd name="T3" fmla="*/ 2 h 2"/>
                <a:gd name="T4" fmla="*/ 0 w 7"/>
                <a:gd name="T5" fmla="*/ 2 h 2"/>
                <a:gd name="T6" fmla="*/ 7 w 7"/>
                <a:gd name="T7" fmla="*/ 0 h 2"/>
                <a:gd name="T8" fmla="*/ 7 w 7"/>
                <a:gd name="T9" fmla="*/ 0 h 2"/>
              </a:gdLst>
              <a:ahLst/>
              <a:cxnLst>
                <a:cxn ang="0">
                  <a:pos x="T0" y="T1"/>
                </a:cxn>
                <a:cxn ang="0">
                  <a:pos x="T2" y="T3"/>
                </a:cxn>
                <a:cxn ang="0">
                  <a:pos x="T4" y="T5"/>
                </a:cxn>
                <a:cxn ang="0">
                  <a:pos x="T6" y="T7"/>
                </a:cxn>
                <a:cxn ang="0">
                  <a:pos x="T8" y="T9"/>
                </a:cxn>
              </a:cxnLst>
              <a:rect l="0" t="0" r="r" b="b"/>
              <a:pathLst>
                <a:path w="7" h="2">
                  <a:moveTo>
                    <a:pt x="7" y="0"/>
                  </a:moveTo>
                  <a:cubicBezTo>
                    <a:pt x="5" y="1"/>
                    <a:pt x="3" y="2"/>
                    <a:pt x="0" y="2"/>
                  </a:cubicBezTo>
                  <a:cubicBezTo>
                    <a:pt x="0" y="2"/>
                    <a:pt x="0" y="2"/>
                    <a:pt x="0" y="2"/>
                  </a:cubicBezTo>
                  <a:cubicBezTo>
                    <a:pt x="3" y="2"/>
                    <a:pt x="5" y="1"/>
                    <a:pt x="7" y="0"/>
                  </a:cubicBezTo>
                  <a:cubicBezTo>
                    <a:pt x="7" y="0"/>
                    <a:pt x="7" y="0"/>
                    <a:pt x="7" y="0"/>
                  </a:cubicBezTo>
                </a:path>
              </a:pathLst>
            </a:custGeom>
            <a:solidFill>
              <a:srgbClr val="42A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2" name="Freeform 312"/>
            <p:cNvSpPr>
              <a:spLocks/>
            </p:cNvSpPr>
            <p:nvPr/>
          </p:nvSpPr>
          <p:spPr bwMode="auto">
            <a:xfrm>
              <a:off x="1009800" y="2746723"/>
              <a:ext cx="38100" cy="106363"/>
            </a:xfrm>
            <a:custGeom>
              <a:avLst/>
              <a:gdLst>
                <a:gd name="T0" fmla="*/ 9 w 9"/>
                <a:gd name="T1" fmla="*/ 0 h 25"/>
                <a:gd name="T2" fmla="*/ 2 w 9"/>
                <a:gd name="T3" fmla="*/ 2 h 25"/>
                <a:gd name="T4" fmla="*/ 0 w 9"/>
                <a:gd name="T5" fmla="*/ 3 h 25"/>
                <a:gd name="T6" fmla="*/ 0 w 9"/>
                <a:gd name="T7" fmla="*/ 25 h 25"/>
                <a:gd name="T8" fmla="*/ 8 w 9"/>
                <a:gd name="T9" fmla="*/ 16 h 25"/>
                <a:gd name="T10" fmla="*/ 9 w 9"/>
                <a:gd name="T11" fmla="*/ 0 h 25"/>
              </a:gdLst>
              <a:ahLst/>
              <a:cxnLst>
                <a:cxn ang="0">
                  <a:pos x="T0" y="T1"/>
                </a:cxn>
                <a:cxn ang="0">
                  <a:pos x="T2" y="T3"/>
                </a:cxn>
                <a:cxn ang="0">
                  <a:pos x="T4" y="T5"/>
                </a:cxn>
                <a:cxn ang="0">
                  <a:pos x="T6" y="T7"/>
                </a:cxn>
                <a:cxn ang="0">
                  <a:pos x="T8" y="T9"/>
                </a:cxn>
                <a:cxn ang="0">
                  <a:pos x="T10" y="T11"/>
                </a:cxn>
              </a:cxnLst>
              <a:rect l="0" t="0" r="r" b="b"/>
              <a:pathLst>
                <a:path w="9" h="25">
                  <a:moveTo>
                    <a:pt x="9" y="0"/>
                  </a:moveTo>
                  <a:cubicBezTo>
                    <a:pt x="7" y="1"/>
                    <a:pt x="5" y="2"/>
                    <a:pt x="2" y="2"/>
                  </a:cubicBezTo>
                  <a:cubicBezTo>
                    <a:pt x="2" y="3"/>
                    <a:pt x="1" y="3"/>
                    <a:pt x="0" y="3"/>
                  </a:cubicBezTo>
                  <a:cubicBezTo>
                    <a:pt x="2" y="11"/>
                    <a:pt x="2" y="18"/>
                    <a:pt x="0" y="25"/>
                  </a:cubicBezTo>
                  <a:cubicBezTo>
                    <a:pt x="3" y="24"/>
                    <a:pt x="7" y="21"/>
                    <a:pt x="8" y="16"/>
                  </a:cubicBezTo>
                  <a:cubicBezTo>
                    <a:pt x="9" y="11"/>
                    <a:pt x="9" y="6"/>
                    <a:pt x="9"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3" name="Freeform 313"/>
            <p:cNvSpPr>
              <a:spLocks/>
            </p:cNvSpPr>
            <p:nvPr/>
          </p:nvSpPr>
          <p:spPr bwMode="auto">
            <a:xfrm>
              <a:off x="920900" y="2343498"/>
              <a:ext cx="147638" cy="534988"/>
            </a:xfrm>
            <a:custGeom>
              <a:avLst/>
              <a:gdLst>
                <a:gd name="T0" fmla="*/ 7 w 35"/>
                <a:gd name="T1" fmla="*/ 17 h 126"/>
                <a:gd name="T2" fmla="*/ 4 w 35"/>
                <a:gd name="T3" fmla="*/ 77 h 126"/>
                <a:gd name="T4" fmla="*/ 21 w 35"/>
                <a:gd name="T5" fmla="*/ 124 h 126"/>
                <a:gd name="T6" fmla="*/ 34 w 35"/>
                <a:gd name="T7" fmla="*/ 102 h 126"/>
                <a:gd name="T8" fmla="*/ 32 w 35"/>
                <a:gd name="T9" fmla="*/ 50 h 126"/>
                <a:gd name="T10" fmla="*/ 31 w 35"/>
                <a:gd name="T11" fmla="*/ 15 h 126"/>
                <a:gd name="T12" fmla="*/ 24 w 35"/>
                <a:gd name="T13" fmla="*/ 4 h 126"/>
                <a:gd name="T14" fmla="*/ 7 w 35"/>
                <a:gd name="T15" fmla="*/ 16 h 126"/>
                <a:gd name="T16" fmla="*/ 11 w 35"/>
                <a:gd name="T17" fmla="*/ 17 h 126"/>
                <a:gd name="T18" fmla="*/ 24 w 35"/>
                <a:gd name="T19" fmla="*/ 8 h 126"/>
                <a:gd name="T20" fmla="*/ 28 w 35"/>
                <a:gd name="T21" fmla="*/ 34 h 126"/>
                <a:gd name="T22" fmla="*/ 29 w 35"/>
                <a:gd name="T23" fmla="*/ 85 h 126"/>
                <a:gd name="T24" fmla="*/ 29 w 35"/>
                <a:gd name="T25" fmla="*/ 111 h 126"/>
                <a:gd name="T26" fmla="*/ 13 w 35"/>
                <a:gd name="T27" fmla="*/ 118 h 126"/>
                <a:gd name="T28" fmla="*/ 8 w 35"/>
                <a:gd name="T29" fmla="*/ 102 h 126"/>
                <a:gd name="T30" fmla="*/ 11 w 35"/>
                <a:gd name="T31" fmla="*/ 17 h 126"/>
                <a:gd name="T32" fmla="*/ 7 w 35"/>
                <a:gd name="T33" fmla="*/ 1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126">
                  <a:moveTo>
                    <a:pt x="7" y="17"/>
                  </a:moveTo>
                  <a:cubicBezTo>
                    <a:pt x="6" y="37"/>
                    <a:pt x="5" y="57"/>
                    <a:pt x="4" y="77"/>
                  </a:cubicBezTo>
                  <a:cubicBezTo>
                    <a:pt x="4" y="91"/>
                    <a:pt x="0" y="126"/>
                    <a:pt x="21" y="124"/>
                  </a:cubicBezTo>
                  <a:cubicBezTo>
                    <a:pt x="31" y="123"/>
                    <a:pt x="33" y="110"/>
                    <a:pt x="34" y="102"/>
                  </a:cubicBezTo>
                  <a:cubicBezTo>
                    <a:pt x="35" y="85"/>
                    <a:pt x="32" y="67"/>
                    <a:pt x="32" y="50"/>
                  </a:cubicBezTo>
                  <a:cubicBezTo>
                    <a:pt x="32" y="38"/>
                    <a:pt x="33" y="26"/>
                    <a:pt x="31" y="15"/>
                  </a:cubicBezTo>
                  <a:cubicBezTo>
                    <a:pt x="31" y="10"/>
                    <a:pt x="28" y="6"/>
                    <a:pt x="24" y="4"/>
                  </a:cubicBezTo>
                  <a:cubicBezTo>
                    <a:pt x="15" y="0"/>
                    <a:pt x="8" y="8"/>
                    <a:pt x="7" y="16"/>
                  </a:cubicBezTo>
                  <a:cubicBezTo>
                    <a:pt x="7" y="18"/>
                    <a:pt x="10" y="20"/>
                    <a:pt x="11" y="17"/>
                  </a:cubicBezTo>
                  <a:cubicBezTo>
                    <a:pt x="12" y="10"/>
                    <a:pt x="16" y="5"/>
                    <a:pt x="24" y="8"/>
                  </a:cubicBezTo>
                  <a:cubicBezTo>
                    <a:pt x="31" y="12"/>
                    <a:pt x="28" y="29"/>
                    <a:pt x="28" y="34"/>
                  </a:cubicBezTo>
                  <a:cubicBezTo>
                    <a:pt x="28" y="51"/>
                    <a:pt x="28" y="68"/>
                    <a:pt x="29" y="85"/>
                  </a:cubicBezTo>
                  <a:cubicBezTo>
                    <a:pt x="30" y="94"/>
                    <a:pt x="31" y="103"/>
                    <a:pt x="29" y="111"/>
                  </a:cubicBezTo>
                  <a:cubicBezTo>
                    <a:pt x="27" y="118"/>
                    <a:pt x="20" y="123"/>
                    <a:pt x="13" y="118"/>
                  </a:cubicBezTo>
                  <a:cubicBezTo>
                    <a:pt x="9" y="115"/>
                    <a:pt x="9" y="107"/>
                    <a:pt x="8" y="102"/>
                  </a:cubicBezTo>
                  <a:cubicBezTo>
                    <a:pt x="6" y="74"/>
                    <a:pt x="9" y="45"/>
                    <a:pt x="11" y="17"/>
                  </a:cubicBezTo>
                  <a:cubicBezTo>
                    <a:pt x="11" y="14"/>
                    <a:pt x="7" y="14"/>
                    <a:pt x="7" y="1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4" name="Freeform 314"/>
            <p:cNvSpPr>
              <a:spLocks/>
            </p:cNvSpPr>
            <p:nvPr/>
          </p:nvSpPr>
          <p:spPr bwMode="auto">
            <a:xfrm>
              <a:off x="946300" y="2751486"/>
              <a:ext cx="106363" cy="20638"/>
            </a:xfrm>
            <a:custGeom>
              <a:avLst/>
              <a:gdLst>
                <a:gd name="T0" fmla="*/ 0 w 25"/>
                <a:gd name="T1" fmla="*/ 3 h 5"/>
                <a:gd name="T2" fmla="*/ 25 w 25"/>
                <a:gd name="T3" fmla="*/ 0 h 5"/>
              </a:gdLst>
              <a:ahLst/>
              <a:cxnLst>
                <a:cxn ang="0">
                  <a:pos x="T0" y="T1"/>
                </a:cxn>
                <a:cxn ang="0">
                  <a:pos x="T2" y="T3"/>
                </a:cxn>
              </a:cxnLst>
              <a:rect l="0" t="0" r="r" b="b"/>
              <a:pathLst>
                <a:path w="25" h="5">
                  <a:moveTo>
                    <a:pt x="0" y="3"/>
                  </a:moveTo>
                  <a:cubicBezTo>
                    <a:pt x="6" y="4"/>
                    <a:pt x="19" y="5"/>
                    <a:pt x="2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5" name="Freeform 315"/>
            <p:cNvSpPr>
              <a:spLocks/>
            </p:cNvSpPr>
            <p:nvPr/>
          </p:nvSpPr>
          <p:spPr bwMode="auto">
            <a:xfrm>
              <a:off x="936775" y="2738786"/>
              <a:ext cx="128588" cy="42863"/>
            </a:xfrm>
            <a:custGeom>
              <a:avLst/>
              <a:gdLst>
                <a:gd name="T0" fmla="*/ 2 w 30"/>
                <a:gd name="T1" fmla="*/ 8 h 10"/>
                <a:gd name="T2" fmla="*/ 28 w 30"/>
                <a:gd name="T3" fmla="*/ 5 h 10"/>
                <a:gd name="T4" fmla="*/ 26 w 30"/>
                <a:gd name="T5" fmla="*/ 1 h 10"/>
                <a:gd name="T6" fmla="*/ 2 w 30"/>
                <a:gd name="T7" fmla="*/ 4 h 10"/>
                <a:gd name="T8" fmla="*/ 2 w 30"/>
                <a:gd name="T9" fmla="*/ 8 h 10"/>
              </a:gdLst>
              <a:ahLst/>
              <a:cxnLst>
                <a:cxn ang="0">
                  <a:pos x="T0" y="T1"/>
                </a:cxn>
                <a:cxn ang="0">
                  <a:pos x="T2" y="T3"/>
                </a:cxn>
                <a:cxn ang="0">
                  <a:pos x="T4" y="T5"/>
                </a:cxn>
                <a:cxn ang="0">
                  <a:pos x="T6" y="T7"/>
                </a:cxn>
                <a:cxn ang="0">
                  <a:pos x="T8" y="T9"/>
                </a:cxn>
              </a:cxnLst>
              <a:rect l="0" t="0" r="r" b="b"/>
              <a:pathLst>
                <a:path w="30" h="10">
                  <a:moveTo>
                    <a:pt x="2" y="8"/>
                  </a:moveTo>
                  <a:cubicBezTo>
                    <a:pt x="10" y="9"/>
                    <a:pt x="21" y="10"/>
                    <a:pt x="28" y="5"/>
                  </a:cubicBezTo>
                  <a:cubicBezTo>
                    <a:pt x="30" y="3"/>
                    <a:pt x="28" y="0"/>
                    <a:pt x="26" y="1"/>
                  </a:cubicBezTo>
                  <a:cubicBezTo>
                    <a:pt x="20" y="6"/>
                    <a:pt x="10" y="5"/>
                    <a:pt x="2" y="4"/>
                  </a:cubicBezTo>
                  <a:cubicBezTo>
                    <a:pt x="0" y="4"/>
                    <a:pt x="0" y="8"/>
                    <a:pt x="2"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6" name="Freeform 316"/>
            <p:cNvSpPr>
              <a:spLocks/>
            </p:cNvSpPr>
            <p:nvPr/>
          </p:nvSpPr>
          <p:spPr bwMode="auto">
            <a:xfrm>
              <a:off x="852637" y="1872011"/>
              <a:ext cx="114300" cy="238125"/>
            </a:xfrm>
            <a:custGeom>
              <a:avLst/>
              <a:gdLst>
                <a:gd name="T0" fmla="*/ 25 w 27"/>
                <a:gd name="T1" fmla="*/ 27 h 56"/>
                <a:gd name="T2" fmla="*/ 17 w 27"/>
                <a:gd name="T3" fmla="*/ 56 h 56"/>
                <a:gd name="T4" fmla="*/ 2 w 27"/>
                <a:gd name="T5" fmla="*/ 30 h 56"/>
                <a:gd name="T6" fmla="*/ 10 w 27"/>
                <a:gd name="T7" fmla="*/ 1 h 56"/>
                <a:gd name="T8" fmla="*/ 25 w 27"/>
                <a:gd name="T9" fmla="*/ 27 h 56"/>
              </a:gdLst>
              <a:ahLst/>
              <a:cxnLst>
                <a:cxn ang="0">
                  <a:pos x="T0" y="T1"/>
                </a:cxn>
                <a:cxn ang="0">
                  <a:pos x="T2" y="T3"/>
                </a:cxn>
                <a:cxn ang="0">
                  <a:pos x="T4" y="T5"/>
                </a:cxn>
                <a:cxn ang="0">
                  <a:pos x="T6" y="T7"/>
                </a:cxn>
                <a:cxn ang="0">
                  <a:pos x="T8" y="T9"/>
                </a:cxn>
              </a:cxnLst>
              <a:rect l="0" t="0" r="r" b="b"/>
              <a:pathLst>
                <a:path w="27" h="56">
                  <a:moveTo>
                    <a:pt x="25" y="27"/>
                  </a:moveTo>
                  <a:cubicBezTo>
                    <a:pt x="27" y="42"/>
                    <a:pt x="23" y="55"/>
                    <a:pt x="17" y="56"/>
                  </a:cubicBezTo>
                  <a:cubicBezTo>
                    <a:pt x="11" y="56"/>
                    <a:pt x="4" y="45"/>
                    <a:pt x="2" y="30"/>
                  </a:cubicBezTo>
                  <a:cubicBezTo>
                    <a:pt x="0" y="15"/>
                    <a:pt x="4" y="2"/>
                    <a:pt x="10" y="1"/>
                  </a:cubicBezTo>
                  <a:cubicBezTo>
                    <a:pt x="16" y="0"/>
                    <a:pt x="23" y="12"/>
                    <a:pt x="25" y="27"/>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7" name="Freeform 317"/>
            <p:cNvSpPr>
              <a:spLocks/>
            </p:cNvSpPr>
            <p:nvPr/>
          </p:nvSpPr>
          <p:spPr bwMode="auto">
            <a:xfrm>
              <a:off x="720875" y="1825973"/>
              <a:ext cx="76200" cy="84138"/>
            </a:xfrm>
            <a:custGeom>
              <a:avLst/>
              <a:gdLst>
                <a:gd name="T0" fmla="*/ 3 w 18"/>
                <a:gd name="T1" fmla="*/ 3 h 20"/>
                <a:gd name="T2" fmla="*/ 15 w 18"/>
                <a:gd name="T3" fmla="*/ 12 h 20"/>
                <a:gd name="T4" fmla="*/ 16 w 18"/>
                <a:gd name="T5" fmla="*/ 10 h 20"/>
                <a:gd name="T6" fmla="*/ 1 w 18"/>
                <a:gd name="T7" fmla="*/ 17 h 20"/>
                <a:gd name="T8" fmla="*/ 2 w 18"/>
                <a:gd name="T9" fmla="*/ 19 h 20"/>
                <a:gd name="T10" fmla="*/ 17 w 18"/>
                <a:gd name="T11" fmla="*/ 12 h 20"/>
                <a:gd name="T12" fmla="*/ 17 w 18"/>
                <a:gd name="T13" fmla="*/ 10 h 20"/>
                <a:gd name="T14" fmla="*/ 4 w 18"/>
                <a:gd name="T15" fmla="*/ 1 h 20"/>
                <a:gd name="T16" fmla="*/ 3 w 18"/>
                <a:gd name="T17"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0">
                  <a:moveTo>
                    <a:pt x="3" y="3"/>
                  </a:moveTo>
                  <a:cubicBezTo>
                    <a:pt x="7" y="6"/>
                    <a:pt x="11" y="9"/>
                    <a:pt x="15" y="12"/>
                  </a:cubicBezTo>
                  <a:cubicBezTo>
                    <a:pt x="15" y="11"/>
                    <a:pt x="15" y="11"/>
                    <a:pt x="16" y="10"/>
                  </a:cubicBezTo>
                  <a:cubicBezTo>
                    <a:pt x="11" y="12"/>
                    <a:pt x="6" y="15"/>
                    <a:pt x="1" y="17"/>
                  </a:cubicBezTo>
                  <a:cubicBezTo>
                    <a:pt x="0" y="18"/>
                    <a:pt x="1" y="20"/>
                    <a:pt x="2" y="19"/>
                  </a:cubicBezTo>
                  <a:cubicBezTo>
                    <a:pt x="7" y="17"/>
                    <a:pt x="12" y="15"/>
                    <a:pt x="17" y="12"/>
                  </a:cubicBezTo>
                  <a:cubicBezTo>
                    <a:pt x="17" y="12"/>
                    <a:pt x="18" y="11"/>
                    <a:pt x="17" y="10"/>
                  </a:cubicBezTo>
                  <a:cubicBezTo>
                    <a:pt x="13" y="7"/>
                    <a:pt x="9" y="4"/>
                    <a:pt x="4" y="1"/>
                  </a:cubicBezTo>
                  <a:cubicBezTo>
                    <a:pt x="3" y="0"/>
                    <a:pt x="1" y="2"/>
                    <a:pt x="3"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8" name="Freeform 318"/>
            <p:cNvSpPr>
              <a:spLocks/>
            </p:cNvSpPr>
            <p:nvPr/>
          </p:nvSpPr>
          <p:spPr bwMode="auto">
            <a:xfrm>
              <a:off x="720875" y="1859311"/>
              <a:ext cx="76200" cy="22225"/>
            </a:xfrm>
            <a:custGeom>
              <a:avLst/>
              <a:gdLst>
                <a:gd name="T0" fmla="*/ 16 w 18"/>
                <a:gd name="T1" fmla="*/ 2 h 5"/>
                <a:gd name="T2" fmla="*/ 2 w 18"/>
                <a:gd name="T3" fmla="*/ 1 h 5"/>
                <a:gd name="T4" fmla="*/ 2 w 18"/>
                <a:gd name="T5" fmla="*/ 3 h 5"/>
                <a:gd name="T6" fmla="*/ 16 w 18"/>
                <a:gd name="T7" fmla="*/ 4 h 5"/>
                <a:gd name="T8" fmla="*/ 16 w 18"/>
                <a:gd name="T9" fmla="*/ 2 h 5"/>
              </a:gdLst>
              <a:ahLst/>
              <a:cxnLst>
                <a:cxn ang="0">
                  <a:pos x="T0" y="T1"/>
                </a:cxn>
                <a:cxn ang="0">
                  <a:pos x="T2" y="T3"/>
                </a:cxn>
                <a:cxn ang="0">
                  <a:pos x="T4" y="T5"/>
                </a:cxn>
                <a:cxn ang="0">
                  <a:pos x="T6" y="T7"/>
                </a:cxn>
                <a:cxn ang="0">
                  <a:pos x="T8" y="T9"/>
                </a:cxn>
              </a:cxnLst>
              <a:rect l="0" t="0" r="r" b="b"/>
              <a:pathLst>
                <a:path w="18" h="5">
                  <a:moveTo>
                    <a:pt x="16" y="2"/>
                  </a:moveTo>
                  <a:cubicBezTo>
                    <a:pt x="12" y="1"/>
                    <a:pt x="7" y="1"/>
                    <a:pt x="2" y="1"/>
                  </a:cubicBezTo>
                  <a:cubicBezTo>
                    <a:pt x="1" y="0"/>
                    <a:pt x="0" y="3"/>
                    <a:pt x="2" y="3"/>
                  </a:cubicBezTo>
                  <a:cubicBezTo>
                    <a:pt x="7" y="4"/>
                    <a:pt x="11" y="4"/>
                    <a:pt x="16" y="4"/>
                  </a:cubicBezTo>
                  <a:cubicBezTo>
                    <a:pt x="17" y="5"/>
                    <a:pt x="18" y="2"/>
                    <a:pt x="16"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9" name="Freeform 319"/>
            <p:cNvSpPr>
              <a:spLocks/>
            </p:cNvSpPr>
            <p:nvPr/>
          </p:nvSpPr>
          <p:spPr bwMode="auto">
            <a:xfrm>
              <a:off x="984400" y="1765648"/>
              <a:ext cx="80963" cy="76200"/>
            </a:xfrm>
            <a:custGeom>
              <a:avLst/>
              <a:gdLst>
                <a:gd name="T0" fmla="*/ 11 w 19"/>
                <a:gd name="T1" fmla="*/ 3 h 18"/>
                <a:gd name="T2" fmla="*/ 3 w 19"/>
                <a:gd name="T3" fmla="*/ 17 h 18"/>
                <a:gd name="T4" fmla="*/ 2 w 19"/>
                <a:gd name="T5" fmla="*/ 15 h 18"/>
                <a:gd name="T6" fmla="*/ 18 w 19"/>
                <a:gd name="T7" fmla="*/ 15 h 18"/>
                <a:gd name="T8" fmla="*/ 18 w 19"/>
                <a:gd name="T9" fmla="*/ 18 h 18"/>
                <a:gd name="T10" fmla="*/ 2 w 19"/>
                <a:gd name="T11" fmla="*/ 17 h 18"/>
                <a:gd name="T12" fmla="*/ 1 w 19"/>
                <a:gd name="T13" fmla="*/ 15 h 18"/>
                <a:gd name="T14" fmla="*/ 8 w 19"/>
                <a:gd name="T15" fmla="*/ 2 h 18"/>
                <a:gd name="T16" fmla="*/ 11 w 19"/>
                <a:gd name="T17"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1" y="3"/>
                  </a:moveTo>
                  <a:cubicBezTo>
                    <a:pt x="8" y="7"/>
                    <a:pt x="6" y="12"/>
                    <a:pt x="3" y="17"/>
                  </a:cubicBezTo>
                  <a:cubicBezTo>
                    <a:pt x="3" y="16"/>
                    <a:pt x="2" y="15"/>
                    <a:pt x="2" y="15"/>
                  </a:cubicBezTo>
                  <a:cubicBezTo>
                    <a:pt x="7" y="15"/>
                    <a:pt x="12" y="15"/>
                    <a:pt x="18" y="15"/>
                  </a:cubicBezTo>
                  <a:cubicBezTo>
                    <a:pt x="19" y="15"/>
                    <a:pt x="19" y="18"/>
                    <a:pt x="18" y="18"/>
                  </a:cubicBezTo>
                  <a:cubicBezTo>
                    <a:pt x="13" y="18"/>
                    <a:pt x="7" y="17"/>
                    <a:pt x="2" y="17"/>
                  </a:cubicBezTo>
                  <a:cubicBezTo>
                    <a:pt x="1" y="17"/>
                    <a:pt x="0" y="16"/>
                    <a:pt x="1" y="15"/>
                  </a:cubicBezTo>
                  <a:cubicBezTo>
                    <a:pt x="3" y="11"/>
                    <a:pt x="6" y="6"/>
                    <a:pt x="8" y="2"/>
                  </a:cubicBezTo>
                  <a:cubicBezTo>
                    <a:pt x="9" y="0"/>
                    <a:pt x="11" y="1"/>
                    <a:pt x="11"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0" name="Freeform 320"/>
            <p:cNvSpPr>
              <a:spLocks/>
            </p:cNvSpPr>
            <p:nvPr/>
          </p:nvSpPr>
          <p:spPr bwMode="auto">
            <a:xfrm>
              <a:off x="984400" y="1795811"/>
              <a:ext cx="68263" cy="46038"/>
            </a:xfrm>
            <a:custGeom>
              <a:avLst/>
              <a:gdLst>
                <a:gd name="T0" fmla="*/ 1 w 16"/>
                <a:gd name="T1" fmla="*/ 8 h 11"/>
                <a:gd name="T2" fmla="*/ 13 w 16"/>
                <a:gd name="T3" fmla="*/ 1 h 11"/>
                <a:gd name="T4" fmla="*/ 15 w 16"/>
                <a:gd name="T5" fmla="*/ 3 h 11"/>
                <a:gd name="T6" fmla="*/ 3 w 16"/>
                <a:gd name="T7" fmla="*/ 10 h 11"/>
                <a:gd name="T8" fmla="*/ 1 w 16"/>
                <a:gd name="T9" fmla="*/ 8 h 11"/>
              </a:gdLst>
              <a:ahLst/>
              <a:cxnLst>
                <a:cxn ang="0">
                  <a:pos x="T0" y="T1"/>
                </a:cxn>
                <a:cxn ang="0">
                  <a:pos x="T2" y="T3"/>
                </a:cxn>
                <a:cxn ang="0">
                  <a:pos x="T4" y="T5"/>
                </a:cxn>
                <a:cxn ang="0">
                  <a:pos x="T6" y="T7"/>
                </a:cxn>
                <a:cxn ang="0">
                  <a:pos x="T8" y="T9"/>
                </a:cxn>
              </a:cxnLst>
              <a:rect l="0" t="0" r="r" b="b"/>
              <a:pathLst>
                <a:path w="16" h="11">
                  <a:moveTo>
                    <a:pt x="1" y="8"/>
                  </a:moveTo>
                  <a:cubicBezTo>
                    <a:pt x="5" y="6"/>
                    <a:pt x="9" y="3"/>
                    <a:pt x="13" y="1"/>
                  </a:cubicBezTo>
                  <a:cubicBezTo>
                    <a:pt x="15" y="0"/>
                    <a:pt x="16" y="2"/>
                    <a:pt x="15" y="3"/>
                  </a:cubicBezTo>
                  <a:cubicBezTo>
                    <a:pt x="11" y="5"/>
                    <a:pt x="7" y="8"/>
                    <a:pt x="3" y="10"/>
                  </a:cubicBezTo>
                  <a:cubicBezTo>
                    <a:pt x="1" y="11"/>
                    <a:pt x="0" y="9"/>
                    <a:pt x="1"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1" name="Freeform 321"/>
            <p:cNvSpPr>
              <a:spLocks/>
            </p:cNvSpPr>
            <p:nvPr/>
          </p:nvSpPr>
          <p:spPr bwMode="auto">
            <a:xfrm>
              <a:off x="568475" y="2051398"/>
              <a:ext cx="198438" cy="342900"/>
            </a:xfrm>
            <a:custGeom>
              <a:avLst/>
              <a:gdLst>
                <a:gd name="T0" fmla="*/ 41 w 47"/>
                <a:gd name="T1" fmla="*/ 0 h 81"/>
                <a:gd name="T2" fmla="*/ 19 w 47"/>
                <a:gd name="T3" fmla="*/ 30 h 81"/>
                <a:gd name="T4" fmla="*/ 22 w 47"/>
                <a:gd name="T5" fmla="*/ 80 h 81"/>
                <a:gd name="T6" fmla="*/ 47 w 47"/>
                <a:gd name="T7" fmla="*/ 66 h 81"/>
                <a:gd name="T8" fmla="*/ 41 w 47"/>
                <a:gd name="T9" fmla="*/ 0 h 81"/>
              </a:gdLst>
              <a:ahLst/>
              <a:cxnLst>
                <a:cxn ang="0">
                  <a:pos x="T0" y="T1"/>
                </a:cxn>
                <a:cxn ang="0">
                  <a:pos x="T2" y="T3"/>
                </a:cxn>
                <a:cxn ang="0">
                  <a:pos x="T4" y="T5"/>
                </a:cxn>
                <a:cxn ang="0">
                  <a:pos x="T6" y="T7"/>
                </a:cxn>
                <a:cxn ang="0">
                  <a:pos x="T8" y="T9"/>
                </a:cxn>
              </a:cxnLst>
              <a:rect l="0" t="0" r="r" b="b"/>
              <a:pathLst>
                <a:path w="47" h="81">
                  <a:moveTo>
                    <a:pt x="41" y="0"/>
                  </a:moveTo>
                  <a:cubicBezTo>
                    <a:pt x="33" y="0"/>
                    <a:pt x="22" y="23"/>
                    <a:pt x="19" y="30"/>
                  </a:cubicBezTo>
                  <a:cubicBezTo>
                    <a:pt x="13" y="41"/>
                    <a:pt x="0" y="76"/>
                    <a:pt x="22" y="80"/>
                  </a:cubicBezTo>
                  <a:cubicBezTo>
                    <a:pt x="32" y="81"/>
                    <a:pt x="41" y="71"/>
                    <a:pt x="47" y="66"/>
                  </a:cubicBezTo>
                  <a:cubicBezTo>
                    <a:pt x="41" y="0"/>
                    <a:pt x="41" y="0"/>
                    <a:pt x="41" y="0"/>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2" name="Freeform 322"/>
            <p:cNvSpPr>
              <a:spLocks/>
            </p:cNvSpPr>
            <p:nvPr/>
          </p:nvSpPr>
          <p:spPr bwMode="auto">
            <a:xfrm>
              <a:off x="597050" y="2046636"/>
              <a:ext cx="182563" cy="369888"/>
            </a:xfrm>
            <a:custGeom>
              <a:avLst/>
              <a:gdLst>
                <a:gd name="T0" fmla="*/ 34 w 43"/>
                <a:gd name="T1" fmla="*/ 0 h 87"/>
                <a:gd name="T2" fmla="*/ 14 w 43"/>
                <a:gd name="T3" fmla="*/ 24 h 87"/>
                <a:gd name="T4" fmla="*/ 2 w 43"/>
                <a:gd name="T5" fmla="*/ 53 h 87"/>
                <a:gd name="T6" fmla="*/ 8 w 43"/>
                <a:gd name="T7" fmla="*/ 79 h 87"/>
                <a:gd name="T8" fmla="*/ 41 w 43"/>
                <a:gd name="T9" fmla="*/ 68 h 87"/>
                <a:gd name="T10" fmla="*/ 39 w 43"/>
                <a:gd name="T11" fmla="*/ 66 h 87"/>
                <a:gd name="T12" fmla="*/ 7 w 43"/>
                <a:gd name="T13" fmla="*/ 74 h 87"/>
                <a:gd name="T14" fmla="*/ 7 w 43"/>
                <a:gd name="T15" fmla="*/ 47 h 87"/>
                <a:gd name="T16" fmla="*/ 16 w 43"/>
                <a:gd name="T17" fmla="*/ 27 h 87"/>
                <a:gd name="T18" fmla="*/ 34 w 43"/>
                <a:gd name="T19" fmla="*/ 3 h 87"/>
                <a:gd name="T20" fmla="*/ 34 w 43"/>
                <a:gd name="T21"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87">
                  <a:moveTo>
                    <a:pt x="34" y="0"/>
                  </a:moveTo>
                  <a:cubicBezTo>
                    <a:pt x="24" y="1"/>
                    <a:pt x="18" y="16"/>
                    <a:pt x="14" y="24"/>
                  </a:cubicBezTo>
                  <a:cubicBezTo>
                    <a:pt x="9" y="34"/>
                    <a:pt x="4" y="43"/>
                    <a:pt x="2" y="53"/>
                  </a:cubicBezTo>
                  <a:cubicBezTo>
                    <a:pt x="1" y="62"/>
                    <a:pt x="0" y="74"/>
                    <a:pt x="8" y="79"/>
                  </a:cubicBezTo>
                  <a:cubicBezTo>
                    <a:pt x="21" y="87"/>
                    <a:pt x="32" y="76"/>
                    <a:pt x="41" y="68"/>
                  </a:cubicBezTo>
                  <a:cubicBezTo>
                    <a:pt x="43" y="66"/>
                    <a:pt x="40" y="64"/>
                    <a:pt x="39" y="66"/>
                  </a:cubicBezTo>
                  <a:cubicBezTo>
                    <a:pt x="31" y="73"/>
                    <a:pt x="16" y="87"/>
                    <a:pt x="7" y="74"/>
                  </a:cubicBezTo>
                  <a:cubicBezTo>
                    <a:pt x="2" y="66"/>
                    <a:pt x="5" y="54"/>
                    <a:pt x="7" y="47"/>
                  </a:cubicBezTo>
                  <a:cubicBezTo>
                    <a:pt x="9" y="40"/>
                    <a:pt x="12" y="34"/>
                    <a:pt x="16" y="27"/>
                  </a:cubicBezTo>
                  <a:cubicBezTo>
                    <a:pt x="19" y="20"/>
                    <a:pt x="25" y="4"/>
                    <a:pt x="34" y="3"/>
                  </a:cubicBezTo>
                  <a:cubicBezTo>
                    <a:pt x="36" y="3"/>
                    <a:pt x="36" y="0"/>
                    <a:pt x="34"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3" name="Oval 323"/>
            <p:cNvSpPr>
              <a:spLocks noChangeArrowheads="1"/>
            </p:cNvSpPr>
            <p:nvPr/>
          </p:nvSpPr>
          <p:spPr bwMode="auto">
            <a:xfrm>
              <a:off x="720875" y="1932336"/>
              <a:ext cx="425450" cy="420688"/>
            </a:xfrm>
            <a:prstGeom prst="ellipse">
              <a:avLst/>
            </a:pr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4" name="Freeform 324"/>
            <p:cNvSpPr>
              <a:spLocks noEditPoints="1"/>
            </p:cNvSpPr>
            <p:nvPr/>
          </p:nvSpPr>
          <p:spPr bwMode="auto">
            <a:xfrm>
              <a:off x="895500" y="1945036"/>
              <a:ext cx="236538" cy="395288"/>
            </a:xfrm>
            <a:custGeom>
              <a:avLst/>
              <a:gdLst>
                <a:gd name="T0" fmla="*/ 29 w 56"/>
                <a:gd name="T1" fmla="*/ 62 h 93"/>
                <a:gd name="T2" fmla="*/ 0 w 56"/>
                <a:gd name="T3" fmla="*/ 93 h 93"/>
                <a:gd name="T4" fmla="*/ 7 w 56"/>
                <a:gd name="T5" fmla="*/ 93 h 93"/>
                <a:gd name="T6" fmla="*/ 9 w 56"/>
                <a:gd name="T7" fmla="*/ 93 h 93"/>
                <a:gd name="T8" fmla="*/ 42 w 56"/>
                <a:gd name="T9" fmla="*/ 79 h 93"/>
                <a:gd name="T10" fmla="*/ 29 w 56"/>
                <a:gd name="T11" fmla="*/ 62 h 93"/>
                <a:gd name="T12" fmla="*/ 11 w 56"/>
                <a:gd name="T13" fmla="*/ 0 h 93"/>
                <a:gd name="T14" fmla="*/ 9 w 56"/>
                <a:gd name="T15" fmla="*/ 0 h 93"/>
                <a:gd name="T16" fmla="*/ 1 w 56"/>
                <a:gd name="T17" fmla="*/ 1 h 93"/>
                <a:gd name="T18" fmla="*/ 31 w 56"/>
                <a:gd name="T19" fmla="*/ 46 h 93"/>
                <a:gd name="T20" fmla="*/ 35 w 56"/>
                <a:gd name="T21" fmla="*/ 43 h 93"/>
                <a:gd name="T22" fmla="*/ 44 w 56"/>
                <a:gd name="T23" fmla="*/ 40 h 93"/>
                <a:gd name="T24" fmla="*/ 56 w 56"/>
                <a:gd name="T25" fmla="*/ 50 h 93"/>
                <a:gd name="T26" fmla="*/ 56 w 56"/>
                <a:gd name="T27" fmla="*/ 47 h 93"/>
                <a:gd name="T28" fmla="*/ 56 w 56"/>
                <a:gd name="T29" fmla="*/ 47 h 93"/>
                <a:gd name="T30" fmla="*/ 56 w 56"/>
                <a:gd name="T31" fmla="*/ 47 h 93"/>
                <a:gd name="T32" fmla="*/ 11 w 56"/>
                <a:gd name="T33"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93">
                  <a:moveTo>
                    <a:pt x="29" y="62"/>
                  </a:moveTo>
                  <a:cubicBezTo>
                    <a:pt x="24" y="76"/>
                    <a:pt x="14" y="87"/>
                    <a:pt x="0" y="93"/>
                  </a:cubicBezTo>
                  <a:cubicBezTo>
                    <a:pt x="2" y="93"/>
                    <a:pt x="5" y="93"/>
                    <a:pt x="7" y="93"/>
                  </a:cubicBezTo>
                  <a:cubicBezTo>
                    <a:pt x="8" y="93"/>
                    <a:pt x="8" y="93"/>
                    <a:pt x="9" y="93"/>
                  </a:cubicBezTo>
                  <a:cubicBezTo>
                    <a:pt x="22" y="93"/>
                    <a:pt x="34" y="88"/>
                    <a:pt x="42" y="79"/>
                  </a:cubicBezTo>
                  <a:cubicBezTo>
                    <a:pt x="37" y="74"/>
                    <a:pt x="32" y="68"/>
                    <a:pt x="29" y="62"/>
                  </a:cubicBezTo>
                  <a:moveTo>
                    <a:pt x="11" y="0"/>
                  </a:moveTo>
                  <a:cubicBezTo>
                    <a:pt x="10" y="0"/>
                    <a:pt x="10" y="0"/>
                    <a:pt x="9" y="0"/>
                  </a:cubicBezTo>
                  <a:cubicBezTo>
                    <a:pt x="6" y="0"/>
                    <a:pt x="4" y="0"/>
                    <a:pt x="1" y="1"/>
                  </a:cubicBezTo>
                  <a:cubicBezTo>
                    <a:pt x="19" y="8"/>
                    <a:pt x="31" y="26"/>
                    <a:pt x="31" y="46"/>
                  </a:cubicBezTo>
                  <a:cubicBezTo>
                    <a:pt x="32" y="45"/>
                    <a:pt x="34" y="44"/>
                    <a:pt x="35" y="43"/>
                  </a:cubicBezTo>
                  <a:cubicBezTo>
                    <a:pt x="38" y="41"/>
                    <a:pt x="41" y="40"/>
                    <a:pt x="44" y="40"/>
                  </a:cubicBezTo>
                  <a:cubicBezTo>
                    <a:pt x="49" y="40"/>
                    <a:pt x="52" y="44"/>
                    <a:pt x="56" y="50"/>
                  </a:cubicBezTo>
                  <a:cubicBezTo>
                    <a:pt x="56" y="49"/>
                    <a:pt x="56" y="48"/>
                    <a:pt x="56" y="47"/>
                  </a:cubicBezTo>
                  <a:cubicBezTo>
                    <a:pt x="56" y="47"/>
                    <a:pt x="56" y="47"/>
                    <a:pt x="56" y="47"/>
                  </a:cubicBezTo>
                  <a:cubicBezTo>
                    <a:pt x="56" y="47"/>
                    <a:pt x="56" y="47"/>
                    <a:pt x="56" y="47"/>
                  </a:cubicBezTo>
                  <a:cubicBezTo>
                    <a:pt x="55" y="23"/>
                    <a:pt x="36" y="0"/>
                    <a:pt x="11" y="0"/>
                  </a:cubicBezTo>
                </a:path>
              </a:pathLst>
            </a:custGeom>
            <a:solidFill>
              <a:srgbClr val="D0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5" name="Freeform 325"/>
            <p:cNvSpPr>
              <a:spLocks/>
            </p:cNvSpPr>
            <p:nvPr/>
          </p:nvSpPr>
          <p:spPr bwMode="auto">
            <a:xfrm>
              <a:off x="703412" y="1914873"/>
              <a:ext cx="455613" cy="458788"/>
            </a:xfrm>
            <a:custGeom>
              <a:avLst/>
              <a:gdLst>
                <a:gd name="T0" fmla="*/ 101 w 107"/>
                <a:gd name="T1" fmla="*/ 54 h 108"/>
                <a:gd name="T2" fmla="*/ 54 w 107"/>
                <a:gd name="T3" fmla="*/ 100 h 108"/>
                <a:gd name="T4" fmla="*/ 7 w 107"/>
                <a:gd name="T5" fmla="*/ 54 h 108"/>
                <a:gd name="T6" fmla="*/ 54 w 107"/>
                <a:gd name="T7" fmla="*/ 7 h 108"/>
                <a:gd name="T8" fmla="*/ 101 w 107"/>
                <a:gd name="T9" fmla="*/ 54 h 108"/>
                <a:gd name="T10" fmla="*/ 107 w 107"/>
                <a:gd name="T11" fmla="*/ 54 h 108"/>
                <a:gd name="T12" fmla="*/ 54 w 107"/>
                <a:gd name="T13" fmla="*/ 1 h 108"/>
                <a:gd name="T14" fmla="*/ 1 w 107"/>
                <a:gd name="T15" fmla="*/ 54 h 108"/>
                <a:gd name="T16" fmla="*/ 54 w 107"/>
                <a:gd name="T17" fmla="*/ 106 h 108"/>
                <a:gd name="T18" fmla="*/ 107 w 107"/>
                <a:gd name="T19" fmla="*/ 54 h 108"/>
                <a:gd name="T20" fmla="*/ 101 w 107"/>
                <a:gd name="T21"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108">
                  <a:moveTo>
                    <a:pt x="101" y="54"/>
                  </a:moveTo>
                  <a:cubicBezTo>
                    <a:pt x="100" y="80"/>
                    <a:pt x="80" y="99"/>
                    <a:pt x="54" y="100"/>
                  </a:cubicBezTo>
                  <a:cubicBezTo>
                    <a:pt x="28" y="101"/>
                    <a:pt x="8" y="78"/>
                    <a:pt x="7" y="54"/>
                  </a:cubicBezTo>
                  <a:cubicBezTo>
                    <a:pt x="6" y="27"/>
                    <a:pt x="29" y="8"/>
                    <a:pt x="54" y="7"/>
                  </a:cubicBezTo>
                  <a:cubicBezTo>
                    <a:pt x="80" y="6"/>
                    <a:pt x="100" y="29"/>
                    <a:pt x="101" y="54"/>
                  </a:cubicBezTo>
                  <a:cubicBezTo>
                    <a:pt x="101" y="58"/>
                    <a:pt x="107" y="58"/>
                    <a:pt x="107" y="54"/>
                  </a:cubicBezTo>
                  <a:cubicBezTo>
                    <a:pt x="106" y="24"/>
                    <a:pt x="84" y="2"/>
                    <a:pt x="54" y="1"/>
                  </a:cubicBezTo>
                  <a:cubicBezTo>
                    <a:pt x="24" y="0"/>
                    <a:pt x="2" y="26"/>
                    <a:pt x="1" y="54"/>
                  </a:cubicBezTo>
                  <a:cubicBezTo>
                    <a:pt x="0" y="83"/>
                    <a:pt x="26" y="105"/>
                    <a:pt x="54" y="106"/>
                  </a:cubicBezTo>
                  <a:cubicBezTo>
                    <a:pt x="84" y="108"/>
                    <a:pt x="106" y="82"/>
                    <a:pt x="107" y="54"/>
                  </a:cubicBezTo>
                  <a:cubicBezTo>
                    <a:pt x="107" y="50"/>
                    <a:pt x="101" y="50"/>
                    <a:pt x="101" y="5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6" name="Freeform 326"/>
            <p:cNvSpPr>
              <a:spLocks/>
            </p:cNvSpPr>
            <p:nvPr/>
          </p:nvSpPr>
          <p:spPr bwMode="auto">
            <a:xfrm>
              <a:off x="771675" y="1991073"/>
              <a:ext cx="93663" cy="195263"/>
            </a:xfrm>
            <a:custGeom>
              <a:avLst/>
              <a:gdLst>
                <a:gd name="T0" fmla="*/ 16 w 22"/>
                <a:gd name="T1" fmla="*/ 3 h 46"/>
                <a:gd name="T2" fmla="*/ 0 w 22"/>
                <a:gd name="T3" fmla="*/ 42 h 46"/>
                <a:gd name="T4" fmla="*/ 7 w 22"/>
                <a:gd name="T5" fmla="*/ 42 h 46"/>
                <a:gd name="T6" fmla="*/ 19 w 22"/>
                <a:gd name="T7" fmla="*/ 8 h 46"/>
                <a:gd name="T8" fmla="*/ 16 w 22"/>
                <a:gd name="T9" fmla="*/ 3 h 46"/>
              </a:gdLst>
              <a:ahLst/>
              <a:cxnLst>
                <a:cxn ang="0">
                  <a:pos x="T0" y="T1"/>
                </a:cxn>
                <a:cxn ang="0">
                  <a:pos x="T2" y="T3"/>
                </a:cxn>
                <a:cxn ang="0">
                  <a:pos x="T4" y="T5"/>
                </a:cxn>
                <a:cxn ang="0">
                  <a:pos x="T6" y="T7"/>
                </a:cxn>
                <a:cxn ang="0">
                  <a:pos x="T8" y="T9"/>
                </a:cxn>
              </a:cxnLst>
              <a:rect l="0" t="0" r="r" b="b"/>
              <a:pathLst>
                <a:path w="22" h="46">
                  <a:moveTo>
                    <a:pt x="16" y="3"/>
                  </a:moveTo>
                  <a:cubicBezTo>
                    <a:pt x="4" y="11"/>
                    <a:pt x="0" y="28"/>
                    <a:pt x="0" y="42"/>
                  </a:cubicBezTo>
                  <a:cubicBezTo>
                    <a:pt x="1" y="46"/>
                    <a:pt x="7" y="46"/>
                    <a:pt x="7" y="42"/>
                  </a:cubicBezTo>
                  <a:cubicBezTo>
                    <a:pt x="6" y="31"/>
                    <a:pt x="9" y="15"/>
                    <a:pt x="19" y="8"/>
                  </a:cubicBezTo>
                  <a:cubicBezTo>
                    <a:pt x="22" y="6"/>
                    <a:pt x="19" y="0"/>
                    <a:pt x="16"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7" name="Freeform 327"/>
            <p:cNvSpPr>
              <a:spLocks/>
            </p:cNvSpPr>
            <p:nvPr/>
          </p:nvSpPr>
          <p:spPr bwMode="auto">
            <a:xfrm>
              <a:off x="805012" y="2216498"/>
              <a:ext cx="42863" cy="50800"/>
            </a:xfrm>
            <a:custGeom>
              <a:avLst/>
              <a:gdLst>
                <a:gd name="T0" fmla="*/ 0 w 10"/>
                <a:gd name="T1" fmla="*/ 4 h 12"/>
                <a:gd name="T2" fmla="*/ 1 w 10"/>
                <a:gd name="T3" fmla="*/ 8 h 12"/>
                <a:gd name="T4" fmla="*/ 3 w 10"/>
                <a:gd name="T5" fmla="*/ 9 h 12"/>
                <a:gd name="T6" fmla="*/ 7 w 10"/>
                <a:gd name="T7" fmla="*/ 5 h 12"/>
                <a:gd name="T8" fmla="*/ 6 w 10"/>
                <a:gd name="T9" fmla="*/ 4 h 12"/>
                <a:gd name="T10" fmla="*/ 6 w 10"/>
                <a:gd name="T11" fmla="*/ 4 h 12"/>
                <a:gd name="T12" fmla="*/ 0 w 10"/>
                <a:gd name="T13" fmla="*/ 4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0" y="4"/>
                  </a:moveTo>
                  <a:cubicBezTo>
                    <a:pt x="0" y="6"/>
                    <a:pt x="1" y="7"/>
                    <a:pt x="1" y="8"/>
                  </a:cubicBezTo>
                  <a:cubicBezTo>
                    <a:pt x="2" y="8"/>
                    <a:pt x="3" y="9"/>
                    <a:pt x="3" y="9"/>
                  </a:cubicBezTo>
                  <a:cubicBezTo>
                    <a:pt x="6" y="12"/>
                    <a:pt x="10" y="8"/>
                    <a:pt x="7" y="5"/>
                  </a:cubicBezTo>
                  <a:cubicBezTo>
                    <a:pt x="7" y="5"/>
                    <a:pt x="7" y="4"/>
                    <a:pt x="6" y="4"/>
                  </a:cubicBezTo>
                  <a:cubicBezTo>
                    <a:pt x="6" y="4"/>
                    <a:pt x="6" y="4"/>
                    <a:pt x="6" y="4"/>
                  </a:cubicBezTo>
                  <a:cubicBezTo>
                    <a:pt x="6" y="0"/>
                    <a:pt x="0" y="0"/>
                    <a:pt x="0" y="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8" name="Freeform 328"/>
            <p:cNvSpPr>
              <a:spLocks/>
            </p:cNvSpPr>
            <p:nvPr/>
          </p:nvSpPr>
          <p:spPr bwMode="auto">
            <a:xfrm>
              <a:off x="908200" y="1737073"/>
              <a:ext cx="717550" cy="271463"/>
            </a:xfrm>
            <a:custGeom>
              <a:avLst/>
              <a:gdLst>
                <a:gd name="T0" fmla="*/ 8 w 169"/>
                <a:gd name="T1" fmla="*/ 61 h 64"/>
                <a:gd name="T2" fmla="*/ 165 w 169"/>
                <a:gd name="T3" fmla="*/ 11 h 64"/>
                <a:gd name="T4" fmla="*/ 165 w 169"/>
                <a:gd name="T5" fmla="*/ 5 h 64"/>
                <a:gd name="T6" fmla="*/ 2 w 169"/>
                <a:gd name="T7" fmla="*/ 58 h 64"/>
                <a:gd name="T8" fmla="*/ 8 w 169"/>
                <a:gd name="T9" fmla="*/ 61 h 64"/>
              </a:gdLst>
              <a:ahLst/>
              <a:cxnLst>
                <a:cxn ang="0">
                  <a:pos x="T0" y="T1"/>
                </a:cxn>
                <a:cxn ang="0">
                  <a:pos x="T2" y="T3"/>
                </a:cxn>
                <a:cxn ang="0">
                  <a:pos x="T4" y="T5"/>
                </a:cxn>
                <a:cxn ang="0">
                  <a:pos x="T6" y="T7"/>
                </a:cxn>
                <a:cxn ang="0">
                  <a:pos x="T8" y="T9"/>
                </a:cxn>
              </a:cxnLst>
              <a:rect l="0" t="0" r="r" b="b"/>
              <a:pathLst>
                <a:path w="169" h="64">
                  <a:moveTo>
                    <a:pt x="8" y="61"/>
                  </a:moveTo>
                  <a:cubicBezTo>
                    <a:pt x="44" y="13"/>
                    <a:pt x="109" y="6"/>
                    <a:pt x="165" y="11"/>
                  </a:cubicBezTo>
                  <a:cubicBezTo>
                    <a:pt x="169" y="12"/>
                    <a:pt x="169" y="6"/>
                    <a:pt x="165" y="5"/>
                  </a:cubicBezTo>
                  <a:cubicBezTo>
                    <a:pt x="106" y="0"/>
                    <a:pt x="40" y="8"/>
                    <a:pt x="2" y="58"/>
                  </a:cubicBezTo>
                  <a:cubicBezTo>
                    <a:pt x="0" y="61"/>
                    <a:pt x="5" y="64"/>
                    <a:pt x="8" y="6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9" name="Freeform 329"/>
            <p:cNvSpPr>
              <a:spLocks/>
            </p:cNvSpPr>
            <p:nvPr/>
          </p:nvSpPr>
          <p:spPr bwMode="auto">
            <a:xfrm>
              <a:off x="644675" y="2143473"/>
              <a:ext cx="185738" cy="200025"/>
            </a:xfrm>
            <a:custGeom>
              <a:avLst/>
              <a:gdLst>
                <a:gd name="T0" fmla="*/ 0 w 44"/>
                <a:gd name="T1" fmla="*/ 39 h 47"/>
                <a:gd name="T2" fmla="*/ 11 w 44"/>
                <a:gd name="T3" fmla="*/ 25 h 47"/>
                <a:gd name="T4" fmla="*/ 42 w 44"/>
                <a:gd name="T5" fmla="*/ 21 h 47"/>
                <a:gd name="T6" fmla="*/ 24 w 44"/>
                <a:gd name="T7" fmla="*/ 47 h 47"/>
                <a:gd name="T8" fmla="*/ 0 w 44"/>
                <a:gd name="T9" fmla="*/ 39 h 47"/>
              </a:gdLst>
              <a:ahLst/>
              <a:cxnLst>
                <a:cxn ang="0">
                  <a:pos x="T0" y="T1"/>
                </a:cxn>
                <a:cxn ang="0">
                  <a:pos x="T2" y="T3"/>
                </a:cxn>
                <a:cxn ang="0">
                  <a:pos x="T4" y="T5"/>
                </a:cxn>
                <a:cxn ang="0">
                  <a:pos x="T6" y="T7"/>
                </a:cxn>
                <a:cxn ang="0">
                  <a:pos x="T8" y="T9"/>
                </a:cxn>
              </a:cxnLst>
              <a:rect l="0" t="0" r="r" b="b"/>
              <a:pathLst>
                <a:path w="44" h="47">
                  <a:moveTo>
                    <a:pt x="0" y="39"/>
                  </a:moveTo>
                  <a:cubicBezTo>
                    <a:pt x="8" y="37"/>
                    <a:pt x="10" y="32"/>
                    <a:pt x="11" y="25"/>
                  </a:cubicBezTo>
                  <a:cubicBezTo>
                    <a:pt x="15" y="10"/>
                    <a:pt x="37" y="0"/>
                    <a:pt x="42" y="21"/>
                  </a:cubicBezTo>
                  <a:cubicBezTo>
                    <a:pt x="44" y="31"/>
                    <a:pt x="31" y="41"/>
                    <a:pt x="24" y="47"/>
                  </a:cubicBezTo>
                  <a:cubicBezTo>
                    <a:pt x="0" y="39"/>
                    <a:pt x="0" y="39"/>
                    <a:pt x="0" y="39"/>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0" name="Freeform 330"/>
            <p:cNvSpPr>
              <a:spLocks/>
            </p:cNvSpPr>
            <p:nvPr/>
          </p:nvSpPr>
          <p:spPr bwMode="auto">
            <a:xfrm>
              <a:off x="644675" y="2143473"/>
              <a:ext cx="185738" cy="200025"/>
            </a:xfrm>
            <a:custGeom>
              <a:avLst/>
              <a:gdLst>
                <a:gd name="T0" fmla="*/ 0 w 44"/>
                <a:gd name="T1" fmla="*/ 39 h 47"/>
                <a:gd name="T2" fmla="*/ 11 w 44"/>
                <a:gd name="T3" fmla="*/ 25 h 47"/>
                <a:gd name="T4" fmla="*/ 42 w 44"/>
                <a:gd name="T5" fmla="*/ 21 h 47"/>
                <a:gd name="T6" fmla="*/ 24 w 44"/>
                <a:gd name="T7" fmla="*/ 47 h 47"/>
                <a:gd name="T8" fmla="*/ 0 w 44"/>
                <a:gd name="T9" fmla="*/ 39 h 47"/>
              </a:gdLst>
              <a:ahLst/>
              <a:cxnLst>
                <a:cxn ang="0">
                  <a:pos x="T0" y="T1"/>
                </a:cxn>
                <a:cxn ang="0">
                  <a:pos x="T2" y="T3"/>
                </a:cxn>
                <a:cxn ang="0">
                  <a:pos x="T4" y="T5"/>
                </a:cxn>
                <a:cxn ang="0">
                  <a:pos x="T6" y="T7"/>
                </a:cxn>
                <a:cxn ang="0">
                  <a:pos x="T8" y="T9"/>
                </a:cxn>
              </a:cxnLst>
              <a:rect l="0" t="0" r="r" b="b"/>
              <a:pathLst>
                <a:path w="44" h="47">
                  <a:moveTo>
                    <a:pt x="0" y="39"/>
                  </a:moveTo>
                  <a:cubicBezTo>
                    <a:pt x="8" y="37"/>
                    <a:pt x="10" y="32"/>
                    <a:pt x="11" y="25"/>
                  </a:cubicBezTo>
                  <a:cubicBezTo>
                    <a:pt x="15" y="10"/>
                    <a:pt x="37" y="0"/>
                    <a:pt x="42" y="21"/>
                  </a:cubicBezTo>
                  <a:cubicBezTo>
                    <a:pt x="44" y="31"/>
                    <a:pt x="31" y="41"/>
                    <a:pt x="24" y="47"/>
                  </a:cubicBezTo>
                  <a:cubicBezTo>
                    <a:pt x="0" y="39"/>
                    <a:pt x="0" y="39"/>
                    <a:pt x="0" y="39"/>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1" name="Freeform 331"/>
            <p:cNvSpPr>
              <a:spLocks/>
            </p:cNvSpPr>
            <p:nvPr/>
          </p:nvSpPr>
          <p:spPr bwMode="auto">
            <a:xfrm>
              <a:off x="635150" y="2170461"/>
              <a:ext cx="200025" cy="185738"/>
            </a:xfrm>
            <a:custGeom>
              <a:avLst/>
              <a:gdLst>
                <a:gd name="T0" fmla="*/ 3 w 47"/>
                <a:gd name="T1" fmla="*/ 35 h 44"/>
                <a:gd name="T2" fmla="*/ 25 w 47"/>
                <a:gd name="T3" fmla="*/ 6 h 44"/>
                <a:gd name="T4" fmla="*/ 42 w 47"/>
                <a:gd name="T5" fmla="*/ 17 h 44"/>
                <a:gd name="T6" fmla="*/ 25 w 47"/>
                <a:gd name="T7" fmla="*/ 40 h 44"/>
                <a:gd name="T8" fmla="*/ 28 w 47"/>
                <a:gd name="T9" fmla="*/ 42 h 44"/>
                <a:gd name="T10" fmla="*/ 45 w 47"/>
                <a:gd name="T11" fmla="*/ 19 h 44"/>
                <a:gd name="T12" fmla="*/ 37 w 47"/>
                <a:gd name="T13" fmla="*/ 2 h 44"/>
                <a:gd name="T14" fmla="*/ 19 w 47"/>
                <a:gd name="T15" fmla="*/ 7 h 44"/>
                <a:gd name="T16" fmla="*/ 2 w 47"/>
                <a:gd name="T17" fmla="*/ 32 h 44"/>
                <a:gd name="T18" fmla="*/ 3 w 47"/>
                <a:gd name="T19" fmla="*/ 3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4">
                  <a:moveTo>
                    <a:pt x="3" y="35"/>
                  </a:moveTo>
                  <a:cubicBezTo>
                    <a:pt x="17" y="30"/>
                    <a:pt x="13" y="14"/>
                    <a:pt x="25" y="6"/>
                  </a:cubicBezTo>
                  <a:cubicBezTo>
                    <a:pt x="34" y="1"/>
                    <a:pt x="41" y="8"/>
                    <a:pt x="42" y="17"/>
                  </a:cubicBezTo>
                  <a:cubicBezTo>
                    <a:pt x="44" y="26"/>
                    <a:pt x="31" y="35"/>
                    <a:pt x="25" y="40"/>
                  </a:cubicBezTo>
                  <a:cubicBezTo>
                    <a:pt x="24" y="41"/>
                    <a:pt x="26" y="44"/>
                    <a:pt x="28" y="42"/>
                  </a:cubicBezTo>
                  <a:cubicBezTo>
                    <a:pt x="34" y="36"/>
                    <a:pt x="43" y="29"/>
                    <a:pt x="45" y="19"/>
                  </a:cubicBezTo>
                  <a:cubicBezTo>
                    <a:pt x="47" y="13"/>
                    <a:pt x="43" y="5"/>
                    <a:pt x="37" y="2"/>
                  </a:cubicBezTo>
                  <a:cubicBezTo>
                    <a:pt x="30" y="0"/>
                    <a:pt x="24" y="2"/>
                    <a:pt x="19" y="7"/>
                  </a:cubicBezTo>
                  <a:cubicBezTo>
                    <a:pt x="11" y="14"/>
                    <a:pt x="13" y="28"/>
                    <a:pt x="2" y="32"/>
                  </a:cubicBezTo>
                  <a:cubicBezTo>
                    <a:pt x="0" y="32"/>
                    <a:pt x="1" y="35"/>
                    <a:pt x="3" y="3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2" name="Freeform 332"/>
            <p:cNvSpPr>
              <a:spLocks/>
            </p:cNvSpPr>
            <p:nvPr/>
          </p:nvSpPr>
          <p:spPr bwMode="auto">
            <a:xfrm>
              <a:off x="1009800" y="2118073"/>
              <a:ext cx="182563" cy="169863"/>
            </a:xfrm>
            <a:custGeom>
              <a:avLst/>
              <a:gdLst>
                <a:gd name="T0" fmla="*/ 43 w 43"/>
                <a:gd name="T1" fmla="*/ 32 h 40"/>
                <a:gd name="T2" fmla="*/ 27 w 43"/>
                <a:gd name="T3" fmla="*/ 8 h 40"/>
                <a:gd name="T4" fmla="*/ 15 w 43"/>
                <a:gd name="T5" fmla="*/ 0 h 40"/>
                <a:gd name="T6" fmla="*/ 2 w 43"/>
                <a:gd name="T7" fmla="*/ 14 h 40"/>
                <a:gd name="T8" fmla="*/ 19 w 43"/>
                <a:gd name="T9" fmla="*/ 40 h 40"/>
                <a:gd name="T10" fmla="*/ 43 w 43"/>
                <a:gd name="T11" fmla="*/ 32 h 40"/>
              </a:gdLst>
              <a:ahLst/>
              <a:cxnLst>
                <a:cxn ang="0">
                  <a:pos x="T0" y="T1"/>
                </a:cxn>
                <a:cxn ang="0">
                  <a:pos x="T2" y="T3"/>
                </a:cxn>
                <a:cxn ang="0">
                  <a:pos x="T4" y="T5"/>
                </a:cxn>
                <a:cxn ang="0">
                  <a:pos x="T6" y="T7"/>
                </a:cxn>
                <a:cxn ang="0">
                  <a:pos x="T8" y="T9"/>
                </a:cxn>
                <a:cxn ang="0">
                  <a:pos x="T10" y="T11"/>
                </a:cxn>
              </a:cxnLst>
              <a:rect l="0" t="0" r="r" b="b"/>
              <a:pathLst>
                <a:path w="43" h="40">
                  <a:moveTo>
                    <a:pt x="43" y="32"/>
                  </a:moveTo>
                  <a:cubicBezTo>
                    <a:pt x="33" y="29"/>
                    <a:pt x="32" y="15"/>
                    <a:pt x="27" y="8"/>
                  </a:cubicBezTo>
                  <a:cubicBezTo>
                    <a:pt x="24" y="4"/>
                    <a:pt x="20" y="0"/>
                    <a:pt x="15" y="0"/>
                  </a:cubicBezTo>
                  <a:cubicBezTo>
                    <a:pt x="9" y="1"/>
                    <a:pt x="3" y="8"/>
                    <a:pt x="2" y="14"/>
                  </a:cubicBezTo>
                  <a:cubicBezTo>
                    <a:pt x="0" y="24"/>
                    <a:pt x="13" y="34"/>
                    <a:pt x="19" y="40"/>
                  </a:cubicBezTo>
                  <a:cubicBezTo>
                    <a:pt x="43" y="32"/>
                    <a:pt x="43" y="32"/>
                    <a:pt x="43" y="32"/>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3" name="Freeform 333"/>
            <p:cNvSpPr>
              <a:spLocks/>
            </p:cNvSpPr>
            <p:nvPr/>
          </p:nvSpPr>
          <p:spPr bwMode="auto">
            <a:xfrm>
              <a:off x="962175" y="2067273"/>
              <a:ext cx="242888" cy="230188"/>
            </a:xfrm>
            <a:custGeom>
              <a:avLst/>
              <a:gdLst>
                <a:gd name="T0" fmla="*/ 55 w 57"/>
                <a:gd name="T1" fmla="*/ 42 h 54"/>
                <a:gd name="T2" fmla="*/ 19 w 57"/>
                <a:gd name="T3" fmla="*/ 14 h 54"/>
                <a:gd name="T4" fmla="*/ 29 w 57"/>
                <a:gd name="T5" fmla="*/ 53 h 54"/>
                <a:gd name="T6" fmla="*/ 31 w 57"/>
                <a:gd name="T7" fmla="*/ 51 h 54"/>
                <a:gd name="T8" fmla="*/ 17 w 57"/>
                <a:gd name="T9" fmla="*/ 36 h 54"/>
                <a:gd name="T10" fmla="*/ 17 w 57"/>
                <a:gd name="T11" fmla="*/ 21 h 54"/>
                <a:gd name="T12" fmla="*/ 23 w 57"/>
                <a:gd name="T13" fmla="*/ 15 h 54"/>
                <a:gd name="T14" fmla="*/ 36 w 57"/>
                <a:gd name="T15" fmla="*/ 21 h 54"/>
                <a:gd name="T16" fmla="*/ 54 w 57"/>
                <a:gd name="T17" fmla="*/ 45 h 54"/>
                <a:gd name="T18" fmla="*/ 55 w 57"/>
                <a:gd name="T19"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4">
                  <a:moveTo>
                    <a:pt x="55" y="42"/>
                  </a:moveTo>
                  <a:cubicBezTo>
                    <a:pt x="41" y="37"/>
                    <a:pt x="40" y="0"/>
                    <a:pt x="19" y="14"/>
                  </a:cubicBezTo>
                  <a:cubicBezTo>
                    <a:pt x="0" y="26"/>
                    <a:pt x="19" y="43"/>
                    <a:pt x="29" y="53"/>
                  </a:cubicBezTo>
                  <a:cubicBezTo>
                    <a:pt x="30" y="54"/>
                    <a:pt x="33" y="52"/>
                    <a:pt x="31" y="51"/>
                  </a:cubicBezTo>
                  <a:cubicBezTo>
                    <a:pt x="26" y="46"/>
                    <a:pt x="21" y="41"/>
                    <a:pt x="17" y="36"/>
                  </a:cubicBezTo>
                  <a:cubicBezTo>
                    <a:pt x="13" y="31"/>
                    <a:pt x="14" y="26"/>
                    <a:pt x="17" y="21"/>
                  </a:cubicBezTo>
                  <a:cubicBezTo>
                    <a:pt x="18" y="18"/>
                    <a:pt x="20" y="17"/>
                    <a:pt x="23" y="15"/>
                  </a:cubicBezTo>
                  <a:cubicBezTo>
                    <a:pt x="29" y="11"/>
                    <a:pt x="33" y="16"/>
                    <a:pt x="36" y="21"/>
                  </a:cubicBezTo>
                  <a:cubicBezTo>
                    <a:pt x="43" y="29"/>
                    <a:pt x="43" y="41"/>
                    <a:pt x="54" y="45"/>
                  </a:cubicBezTo>
                  <a:cubicBezTo>
                    <a:pt x="56" y="46"/>
                    <a:pt x="57" y="43"/>
                    <a:pt x="55" y="4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4" name="Freeform 334"/>
            <p:cNvSpPr>
              <a:spLocks/>
            </p:cNvSpPr>
            <p:nvPr/>
          </p:nvSpPr>
          <p:spPr bwMode="auto">
            <a:xfrm>
              <a:off x="622450" y="2326036"/>
              <a:ext cx="119063" cy="55563"/>
            </a:xfrm>
            <a:custGeom>
              <a:avLst/>
              <a:gdLst>
                <a:gd name="T0" fmla="*/ 18 w 28"/>
                <a:gd name="T1" fmla="*/ 0 h 13"/>
                <a:gd name="T2" fmla="*/ 3 w 28"/>
                <a:gd name="T3" fmla="*/ 7 h 13"/>
                <a:gd name="T4" fmla="*/ 0 w 28"/>
                <a:gd name="T5" fmla="*/ 6 h 13"/>
                <a:gd name="T6" fmla="*/ 1 w 28"/>
                <a:gd name="T7" fmla="*/ 8 h 13"/>
                <a:gd name="T8" fmla="*/ 10 w 28"/>
                <a:gd name="T9" fmla="*/ 13 h 13"/>
                <a:gd name="T10" fmla="*/ 28 w 28"/>
                <a:gd name="T11" fmla="*/ 4 h 13"/>
                <a:gd name="T12" fmla="*/ 28 w 28"/>
                <a:gd name="T13" fmla="*/ 4 h 13"/>
                <a:gd name="T14" fmla="*/ 18 w 28"/>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3">
                  <a:moveTo>
                    <a:pt x="18" y="0"/>
                  </a:moveTo>
                  <a:cubicBezTo>
                    <a:pt x="13" y="4"/>
                    <a:pt x="7" y="7"/>
                    <a:pt x="3" y="7"/>
                  </a:cubicBezTo>
                  <a:cubicBezTo>
                    <a:pt x="2" y="7"/>
                    <a:pt x="1" y="7"/>
                    <a:pt x="0" y="6"/>
                  </a:cubicBezTo>
                  <a:cubicBezTo>
                    <a:pt x="0" y="7"/>
                    <a:pt x="0" y="7"/>
                    <a:pt x="1" y="8"/>
                  </a:cubicBezTo>
                  <a:cubicBezTo>
                    <a:pt x="3" y="12"/>
                    <a:pt x="7" y="13"/>
                    <a:pt x="10" y="13"/>
                  </a:cubicBezTo>
                  <a:cubicBezTo>
                    <a:pt x="16" y="13"/>
                    <a:pt x="23" y="9"/>
                    <a:pt x="28" y="4"/>
                  </a:cubicBezTo>
                  <a:cubicBezTo>
                    <a:pt x="28" y="4"/>
                    <a:pt x="28" y="4"/>
                    <a:pt x="28" y="4"/>
                  </a:cubicBezTo>
                  <a:cubicBezTo>
                    <a:pt x="18" y="0"/>
                    <a:pt x="18" y="0"/>
                    <a:pt x="18"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5" name="Freeform 335"/>
            <p:cNvSpPr>
              <a:spLocks/>
            </p:cNvSpPr>
            <p:nvPr/>
          </p:nvSpPr>
          <p:spPr bwMode="auto">
            <a:xfrm>
              <a:off x="614512" y="2343498"/>
              <a:ext cx="127000" cy="42863"/>
            </a:xfrm>
            <a:custGeom>
              <a:avLst/>
              <a:gdLst>
                <a:gd name="T0" fmla="*/ 0 w 30"/>
                <a:gd name="T1" fmla="*/ 0 h 10"/>
                <a:gd name="T2" fmla="*/ 1 w 30"/>
                <a:gd name="T3" fmla="*/ 3 h 10"/>
                <a:gd name="T4" fmla="*/ 11 w 30"/>
                <a:gd name="T5" fmla="*/ 10 h 10"/>
                <a:gd name="T6" fmla="*/ 30 w 30"/>
                <a:gd name="T7" fmla="*/ 1 h 10"/>
                <a:gd name="T8" fmla="*/ 30 w 30"/>
                <a:gd name="T9" fmla="*/ 0 h 10"/>
                <a:gd name="T10" fmla="*/ 12 w 30"/>
                <a:gd name="T11" fmla="*/ 9 h 10"/>
                <a:gd name="T12" fmla="*/ 3 w 30"/>
                <a:gd name="T13" fmla="*/ 4 h 10"/>
                <a:gd name="T14" fmla="*/ 2 w 30"/>
                <a:gd name="T15" fmla="*/ 2 h 10"/>
                <a:gd name="T16" fmla="*/ 0 w 30"/>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0">
                  <a:moveTo>
                    <a:pt x="0" y="0"/>
                  </a:moveTo>
                  <a:cubicBezTo>
                    <a:pt x="1" y="3"/>
                    <a:pt x="1" y="3"/>
                    <a:pt x="1" y="3"/>
                  </a:cubicBezTo>
                  <a:cubicBezTo>
                    <a:pt x="3" y="8"/>
                    <a:pt x="7" y="10"/>
                    <a:pt x="11" y="10"/>
                  </a:cubicBezTo>
                  <a:cubicBezTo>
                    <a:pt x="17" y="10"/>
                    <a:pt x="24" y="5"/>
                    <a:pt x="30" y="1"/>
                  </a:cubicBezTo>
                  <a:cubicBezTo>
                    <a:pt x="30" y="1"/>
                    <a:pt x="30" y="0"/>
                    <a:pt x="30" y="0"/>
                  </a:cubicBezTo>
                  <a:cubicBezTo>
                    <a:pt x="25" y="5"/>
                    <a:pt x="18" y="9"/>
                    <a:pt x="12" y="9"/>
                  </a:cubicBezTo>
                  <a:cubicBezTo>
                    <a:pt x="9" y="9"/>
                    <a:pt x="5" y="8"/>
                    <a:pt x="3" y="4"/>
                  </a:cubicBezTo>
                  <a:cubicBezTo>
                    <a:pt x="2" y="3"/>
                    <a:pt x="2" y="3"/>
                    <a:pt x="2" y="2"/>
                  </a:cubicBezTo>
                  <a:cubicBezTo>
                    <a:pt x="1" y="2"/>
                    <a:pt x="1"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6" name="Freeform 336"/>
            <p:cNvSpPr>
              <a:spLocks/>
            </p:cNvSpPr>
            <p:nvPr/>
          </p:nvSpPr>
          <p:spPr bwMode="auto">
            <a:xfrm>
              <a:off x="700237" y="2195861"/>
              <a:ext cx="122238" cy="147638"/>
            </a:xfrm>
            <a:custGeom>
              <a:avLst/>
              <a:gdLst>
                <a:gd name="T0" fmla="*/ 21 w 29"/>
                <a:gd name="T1" fmla="*/ 0 h 35"/>
                <a:gd name="T2" fmla="*/ 8 w 29"/>
                <a:gd name="T3" fmla="*/ 25 h 35"/>
                <a:gd name="T4" fmla="*/ 0 w 29"/>
                <a:gd name="T5" fmla="*/ 31 h 35"/>
                <a:gd name="T6" fmla="*/ 10 w 29"/>
                <a:gd name="T7" fmla="*/ 35 h 35"/>
                <a:gd name="T8" fmla="*/ 10 w 29"/>
                <a:gd name="T9" fmla="*/ 34 h 35"/>
                <a:gd name="T10" fmla="*/ 27 w 29"/>
                <a:gd name="T11" fmla="*/ 11 h 35"/>
                <a:gd name="T12" fmla="*/ 21 w 29"/>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29" h="35">
                  <a:moveTo>
                    <a:pt x="21" y="0"/>
                  </a:moveTo>
                  <a:cubicBezTo>
                    <a:pt x="20" y="10"/>
                    <a:pt x="14" y="18"/>
                    <a:pt x="8" y="25"/>
                  </a:cubicBezTo>
                  <a:cubicBezTo>
                    <a:pt x="6" y="26"/>
                    <a:pt x="4" y="29"/>
                    <a:pt x="0" y="31"/>
                  </a:cubicBezTo>
                  <a:cubicBezTo>
                    <a:pt x="10" y="35"/>
                    <a:pt x="10" y="35"/>
                    <a:pt x="10" y="35"/>
                  </a:cubicBezTo>
                  <a:cubicBezTo>
                    <a:pt x="10" y="34"/>
                    <a:pt x="10" y="34"/>
                    <a:pt x="10" y="34"/>
                  </a:cubicBezTo>
                  <a:cubicBezTo>
                    <a:pt x="16" y="29"/>
                    <a:pt x="29" y="20"/>
                    <a:pt x="27" y="11"/>
                  </a:cubicBezTo>
                  <a:cubicBezTo>
                    <a:pt x="27" y="6"/>
                    <a:pt x="25" y="2"/>
                    <a:pt x="21"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7" name="Freeform 337"/>
            <p:cNvSpPr>
              <a:spLocks/>
            </p:cNvSpPr>
            <p:nvPr/>
          </p:nvSpPr>
          <p:spPr bwMode="auto">
            <a:xfrm>
              <a:off x="741512" y="2183161"/>
              <a:ext cx="80963" cy="165100"/>
            </a:xfrm>
            <a:custGeom>
              <a:avLst/>
              <a:gdLst>
                <a:gd name="T0" fmla="*/ 12 w 19"/>
                <a:gd name="T1" fmla="*/ 0 h 39"/>
                <a:gd name="T2" fmla="*/ 11 w 19"/>
                <a:gd name="T3" fmla="*/ 3 h 39"/>
                <a:gd name="T4" fmla="*/ 17 w 19"/>
                <a:gd name="T5" fmla="*/ 14 h 39"/>
                <a:gd name="T6" fmla="*/ 0 w 19"/>
                <a:gd name="T7" fmla="*/ 37 h 39"/>
                <a:gd name="T8" fmla="*/ 0 w 19"/>
                <a:gd name="T9" fmla="*/ 38 h 39"/>
                <a:gd name="T10" fmla="*/ 0 w 19"/>
                <a:gd name="T11" fmla="*/ 38 h 39"/>
                <a:gd name="T12" fmla="*/ 0 w 19"/>
                <a:gd name="T13" fmla="*/ 38 h 39"/>
                <a:gd name="T14" fmla="*/ 0 w 19"/>
                <a:gd name="T15" fmla="*/ 39 h 39"/>
                <a:gd name="T16" fmla="*/ 6 w 19"/>
                <a:gd name="T17" fmla="*/ 34 h 39"/>
                <a:gd name="T18" fmla="*/ 19 w 19"/>
                <a:gd name="T19" fmla="*/ 17 h 39"/>
                <a:gd name="T20" fmla="*/ 12 w 19"/>
                <a:gd name="T2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39">
                  <a:moveTo>
                    <a:pt x="12" y="0"/>
                  </a:moveTo>
                  <a:cubicBezTo>
                    <a:pt x="12" y="1"/>
                    <a:pt x="11" y="2"/>
                    <a:pt x="11" y="3"/>
                  </a:cubicBezTo>
                  <a:cubicBezTo>
                    <a:pt x="15" y="5"/>
                    <a:pt x="17" y="9"/>
                    <a:pt x="17" y="14"/>
                  </a:cubicBezTo>
                  <a:cubicBezTo>
                    <a:pt x="19" y="23"/>
                    <a:pt x="6" y="32"/>
                    <a:pt x="0" y="37"/>
                  </a:cubicBezTo>
                  <a:cubicBezTo>
                    <a:pt x="0" y="37"/>
                    <a:pt x="0" y="37"/>
                    <a:pt x="0" y="38"/>
                  </a:cubicBezTo>
                  <a:cubicBezTo>
                    <a:pt x="0" y="38"/>
                    <a:pt x="0" y="38"/>
                    <a:pt x="0" y="38"/>
                  </a:cubicBezTo>
                  <a:cubicBezTo>
                    <a:pt x="0" y="38"/>
                    <a:pt x="0" y="38"/>
                    <a:pt x="0" y="38"/>
                  </a:cubicBezTo>
                  <a:cubicBezTo>
                    <a:pt x="0" y="38"/>
                    <a:pt x="0" y="39"/>
                    <a:pt x="0" y="39"/>
                  </a:cubicBezTo>
                  <a:cubicBezTo>
                    <a:pt x="2" y="37"/>
                    <a:pt x="4" y="35"/>
                    <a:pt x="6" y="34"/>
                  </a:cubicBezTo>
                  <a:cubicBezTo>
                    <a:pt x="11" y="29"/>
                    <a:pt x="17" y="25"/>
                    <a:pt x="19" y="17"/>
                  </a:cubicBezTo>
                  <a:cubicBezTo>
                    <a:pt x="19" y="13"/>
                    <a:pt x="17" y="1"/>
                    <a:pt x="1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8" name="Freeform 338"/>
            <p:cNvSpPr>
              <a:spLocks/>
            </p:cNvSpPr>
            <p:nvPr/>
          </p:nvSpPr>
          <p:spPr bwMode="auto">
            <a:xfrm>
              <a:off x="614512" y="2340323"/>
              <a:ext cx="0" cy="317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0"/>
                    <a:pt x="0" y="0"/>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9" name="Freeform 339"/>
            <p:cNvSpPr>
              <a:spLocks/>
            </p:cNvSpPr>
            <p:nvPr/>
          </p:nvSpPr>
          <p:spPr bwMode="auto">
            <a:xfrm>
              <a:off x="1098700" y="2272061"/>
              <a:ext cx="106363" cy="53975"/>
            </a:xfrm>
            <a:custGeom>
              <a:avLst/>
              <a:gdLst>
                <a:gd name="T0" fmla="*/ 9 w 25"/>
                <a:gd name="T1" fmla="*/ 0 h 13"/>
                <a:gd name="T2" fmla="*/ 2 w 25"/>
                <a:gd name="T3" fmla="*/ 3 h 13"/>
                <a:gd name="T4" fmla="*/ 0 w 25"/>
                <a:gd name="T5" fmla="*/ 4 h 13"/>
                <a:gd name="T6" fmla="*/ 18 w 25"/>
                <a:gd name="T7" fmla="*/ 13 h 13"/>
                <a:gd name="T8" fmla="*/ 25 w 25"/>
                <a:gd name="T9" fmla="*/ 11 h 13"/>
                <a:gd name="T10" fmla="*/ 9 w 25"/>
                <a:gd name="T11" fmla="*/ 0 h 13"/>
              </a:gdLst>
              <a:ahLst/>
              <a:cxnLst>
                <a:cxn ang="0">
                  <a:pos x="T0" y="T1"/>
                </a:cxn>
                <a:cxn ang="0">
                  <a:pos x="T2" y="T3"/>
                </a:cxn>
                <a:cxn ang="0">
                  <a:pos x="T4" y="T5"/>
                </a:cxn>
                <a:cxn ang="0">
                  <a:pos x="T6" y="T7"/>
                </a:cxn>
                <a:cxn ang="0">
                  <a:pos x="T8" y="T9"/>
                </a:cxn>
                <a:cxn ang="0">
                  <a:pos x="T10" y="T11"/>
                </a:cxn>
              </a:cxnLst>
              <a:rect l="0" t="0" r="r" b="b"/>
              <a:pathLst>
                <a:path w="25" h="13">
                  <a:moveTo>
                    <a:pt x="9" y="0"/>
                  </a:moveTo>
                  <a:cubicBezTo>
                    <a:pt x="2" y="3"/>
                    <a:pt x="2" y="3"/>
                    <a:pt x="2" y="3"/>
                  </a:cubicBezTo>
                  <a:cubicBezTo>
                    <a:pt x="1" y="3"/>
                    <a:pt x="1" y="4"/>
                    <a:pt x="0" y="4"/>
                  </a:cubicBezTo>
                  <a:cubicBezTo>
                    <a:pt x="6" y="9"/>
                    <a:pt x="12" y="13"/>
                    <a:pt x="18" y="13"/>
                  </a:cubicBezTo>
                  <a:cubicBezTo>
                    <a:pt x="21" y="13"/>
                    <a:pt x="23" y="12"/>
                    <a:pt x="25" y="11"/>
                  </a:cubicBezTo>
                  <a:cubicBezTo>
                    <a:pt x="19" y="9"/>
                    <a:pt x="14" y="5"/>
                    <a:pt x="9"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0" name="Freeform 340"/>
            <p:cNvSpPr>
              <a:spLocks/>
            </p:cNvSpPr>
            <p:nvPr/>
          </p:nvSpPr>
          <p:spPr bwMode="auto">
            <a:xfrm>
              <a:off x="1098700" y="2287936"/>
              <a:ext cx="106363" cy="38100"/>
            </a:xfrm>
            <a:custGeom>
              <a:avLst/>
              <a:gdLst>
                <a:gd name="T0" fmla="*/ 0 w 25"/>
                <a:gd name="T1" fmla="*/ 0 h 9"/>
                <a:gd name="T2" fmla="*/ 0 w 25"/>
                <a:gd name="T3" fmla="*/ 0 h 9"/>
                <a:gd name="T4" fmla="*/ 1 w 25"/>
                <a:gd name="T5" fmla="*/ 1 h 9"/>
                <a:gd name="T6" fmla="*/ 17 w 25"/>
                <a:gd name="T7" fmla="*/ 9 h 9"/>
                <a:gd name="T8" fmla="*/ 25 w 25"/>
                <a:gd name="T9" fmla="*/ 7 h 9"/>
                <a:gd name="T10" fmla="*/ 25 w 25"/>
                <a:gd name="T11" fmla="*/ 7 h 9"/>
                <a:gd name="T12" fmla="*/ 18 w 25"/>
                <a:gd name="T13" fmla="*/ 9 h 9"/>
                <a:gd name="T14" fmla="*/ 0 w 25"/>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9">
                  <a:moveTo>
                    <a:pt x="0" y="0"/>
                  </a:moveTo>
                  <a:cubicBezTo>
                    <a:pt x="0" y="0"/>
                    <a:pt x="0" y="0"/>
                    <a:pt x="0" y="0"/>
                  </a:cubicBezTo>
                  <a:cubicBezTo>
                    <a:pt x="0" y="1"/>
                    <a:pt x="1" y="1"/>
                    <a:pt x="1" y="1"/>
                  </a:cubicBezTo>
                  <a:cubicBezTo>
                    <a:pt x="6" y="5"/>
                    <a:pt x="11" y="9"/>
                    <a:pt x="17" y="9"/>
                  </a:cubicBezTo>
                  <a:cubicBezTo>
                    <a:pt x="20" y="9"/>
                    <a:pt x="22" y="9"/>
                    <a:pt x="25" y="7"/>
                  </a:cubicBezTo>
                  <a:cubicBezTo>
                    <a:pt x="25" y="7"/>
                    <a:pt x="25" y="7"/>
                    <a:pt x="25" y="7"/>
                  </a:cubicBezTo>
                  <a:cubicBezTo>
                    <a:pt x="23" y="8"/>
                    <a:pt x="21" y="9"/>
                    <a:pt x="18" y="9"/>
                  </a:cubicBezTo>
                  <a:cubicBezTo>
                    <a:pt x="12" y="9"/>
                    <a:pt x="6" y="5"/>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1" name="Freeform 341"/>
            <p:cNvSpPr>
              <a:spLocks/>
            </p:cNvSpPr>
            <p:nvPr/>
          </p:nvSpPr>
          <p:spPr bwMode="auto">
            <a:xfrm>
              <a:off x="1098700" y="2287936"/>
              <a:ext cx="4763" cy="4763"/>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0" y="1"/>
                    <a:pt x="0" y="1"/>
                    <a:pt x="1" y="1"/>
                  </a:cubicBezTo>
                  <a:cubicBezTo>
                    <a:pt x="1" y="1"/>
                    <a:pt x="0"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2" name="Freeform 342"/>
            <p:cNvSpPr>
              <a:spLocks/>
            </p:cNvSpPr>
            <p:nvPr/>
          </p:nvSpPr>
          <p:spPr bwMode="auto">
            <a:xfrm>
              <a:off x="1098700" y="2284761"/>
              <a:ext cx="7938" cy="7938"/>
            </a:xfrm>
            <a:custGeom>
              <a:avLst/>
              <a:gdLst>
                <a:gd name="T0" fmla="*/ 2 w 2"/>
                <a:gd name="T1" fmla="*/ 0 h 2"/>
                <a:gd name="T2" fmla="*/ 0 w 2"/>
                <a:gd name="T3" fmla="*/ 0 h 2"/>
                <a:gd name="T4" fmla="*/ 0 w 2"/>
                <a:gd name="T5" fmla="*/ 1 h 2"/>
                <a:gd name="T6" fmla="*/ 0 w 2"/>
                <a:gd name="T7" fmla="*/ 2 h 2"/>
                <a:gd name="T8" fmla="*/ 0 w 2"/>
                <a:gd name="T9" fmla="*/ 1 h 2"/>
                <a:gd name="T10" fmla="*/ 0 w 2"/>
                <a:gd name="T11" fmla="*/ 1 h 2"/>
                <a:gd name="T12" fmla="*/ 2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0"/>
                  </a:moveTo>
                  <a:cubicBezTo>
                    <a:pt x="0" y="0"/>
                    <a:pt x="0" y="0"/>
                    <a:pt x="0" y="0"/>
                  </a:cubicBezTo>
                  <a:cubicBezTo>
                    <a:pt x="0" y="1"/>
                    <a:pt x="0" y="1"/>
                    <a:pt x="0" y="1"/>
                  </a:cubicBezTo>
                  <a:cubicBezTo>
                    <a:pt x="0" y="1"/>
                    <a:pt x="0" y="2"/>
                    <a:pt x="0" y="2"/>
                  </a:cubicBezTo>
                  <a:cubicBezTo>
                    <a:pt x="0" y="2"/>
                    <a:pt x="0" y="2"/>
                    <a:pt x="0" y="1"/>
                  </a:cubicBezTo>
                  <a:cubicBezTo>
                    <a:pt x="0" y="1"/>
                    <a:pt x="0" y="1"/>
                    <a:pt x="0" y="1"/>
                  </a:cubicBezTo>
                  <a:cubicBezTo>
                    <a:pt x="1" y="1"/>
                    <a:pt x="1" y="0"/>
                    <a:pt x="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3" name="Freeform 343"/>
            <p:cNvSpPr>
              <a:spLocks/>
            </p:cNvSpPr>
            <p:nvPr/>
          </p:nvSpPr>
          <p:spPr bwMode="auto">
            <a:xfrm>
              <a:off x="1017737" y="2140298"/>
              <a:ext cx="119063" cy="144463"/>
            </a:xfrm>
            <a:custGeom>
              <a:avLst/>
              <a:gdLst>
                <a:gd name="T0" fmla="*/ 7 w 28"/>
                <a:gd name="T1" fmla="*/ 0 h 34"/>
                <a:gd name="T2" fmla="*/ 4 w 28"/>
                <a:gd name="T3" fmla="*/ 4 h 34"/>
                <a:gd name="T4" fmla="*/ 4 w 28"/>
                <a:gd name="T5" fmla="*/ 19 h 34"/>
                <a:gd name="T6" fmla="*/ 18 w 28"/>
                <a:gd name="T7" fmla="*/ 34 h 34"/>
                <a:gd name="T8" fmla="*/ 19 w 28"/>
                <a:gd name="T9" fmla="*/ 34 h 34"/>
                <a:gd name="T10" fmla="*/ 21 w 28"/>
                <a:gd name="T11" fmla="*/ 34 h 34"/>
                <a:gd name="T12" fmla="*/ 28 w 28"/>
                <a:gd name="T13" fmla="*/ 31 h 34"/>
                <a:gd name="T14" fmla="*/ 23 w 28"/>
                <a:gd name="T15" fmla="*/ 25 h 34"/>
                <a:gd name="T16" fmla="*/ 7 w 28"/>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4">
                  <a:moveTo>
                    <a:pt x="7" y="0"/>
                  </a:moveTo>
                  <a:cubicBezTo>
                    <a:pt x="6" y="1"/>
                    <a:pt x="5" y="2"/>
                    <a:pt x="4" y="4"/>
                  </a:cubicBezTo>
                  <a:cubicBezTo>
                    <a:pt x="1" y="9"/>
                    <a:pt x="0" y="14"/>
                    <a:pt x="4" y="19"/>
                  </a:cubicBezTo>
                  <a:cubicBezTo>
                    <a:pt x="8" y="24"/>
                    <a:pt x="13" y="29"/>
                    <a:pt x="18" y="34"/>
                  </a:cubicBezTo>
                  <a:cubicBezTo>
                    <a:pt x="18" y="34"/>
                    <a:pt x="19" y="34"/>
                    <a:pt x="19" y="34"/>
                  </a:cubicBezTo>
                  <a:cubicBezTo>
                    <a:pt x="21" y="34"/>
                    <a:pt x="21" y="34"/>
                    <a:pt x="21" y="34"/>
                  </a:cubicBezTo>
                  <a:cubicBezTo>
                    <a:pt x="28" y="31"/>
                    <a:pt x="28" y="31"/>
                    <a:pt x="28" y="31"/>
                  </a:cubicBezTo>
                  <a:cubicBezTo>
                    <a:pt x="26" y="29"/>
                    <a:pt x="25" y="27"/>
                    <a:pt x="23" y="25"/>
                  </a:cubicBezTo>
                  <a:cubicBezTo>
                    <a:pt x="17" y="18"/>
                    <a:pt x="10" y="9"/>
                    <a:pt x="7"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4" name="Freeform 344"/>
            <p:cNvSpPr>
              <a:spLocks/>
            </p:cNvSpPr>
            <p:nvPr/>
          </p:nvSpPr>
          <p:spPr bwMode="auto">
            <a:xfrm>
              <a:off x="1001862" y="2130773"/>
              <a:ext cx="96838" cy="157163"/>
            </a:xfrm>
            <a:custGeom>
              <a:avLst/>
              <a:gdLst>
                <a:gd name="T0" fmla="*/ 11 w 23"/>
                <a:gd name="T1" fmla="*/ 0 h 37"/>
                <a:gd name="T2" fmla="*/ 6 w 23"/>
                <a:gd name="T3" fmla="*/ 3 h 37"/>
                <a:gd name="T4" fmla="*/ 18 w 23"/>
                <a:gd name="T5" fmla="*/ 34 h 37"/>
                <a:gd name="T6" fmla="*/ 23 w 23"/>
                <a:gd name="T7" fmla="*/ 37 h 37"/>
                <a:gd name="T8" fmla="*/ 23 w 23"/>
                <a:gd name="T9" fmla="*/ 36 h 37"/>
                <a:gd name="T10" fmla="*/ 22 w 23"/>
                <a:gd name="T11" fmla="*/ 36 h 37"/>
                <a:gd name="T12" fmla="*/ 8 w 23"/>
                <a:gd name="T13" fmla="*/ 21 h 37"/>
                <a:gd name="T14" fmla="*/ 8 w 23"/>
                <a:gd name="T15" fmla="*/ 6 h 37"/>
                <a:gd name="T16" fmla="*/ 11 w 23"/>
                <a:gd name="T17" fmla="*/ 2 h 37"/>
                <a:gd name="T18" fmla="*/ 11 w 23"/>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37">
                  <a:moveTo>
                    <a:pt x="11" y="0"/>
                  </a:moveTo>
                  <a:cubicBezTo>
                    <a:pt x="6" y="3"/>
                    <a:pt x="6" y="3"/>
                    <a:pt x="6" y="3"/>
                  </a:cubicBezTo>
                  <a:cubicBezTo>
                    <a:pt x="0" y="15"/>
                    <a:pt x="10" y="26"/>
                    <a:pt x="18" y="34"/>
                  </a:cubicBezTo>
                  <a:cubicBezTo>
                    <a:pt x="20" y="35"/>
                    <a:pt x="21" y="36"/>
                    <a:pt x="23" y="37"/>
                  </a:cubicBezTo>
                  <a:cubicBezTo>
                    <a:pt x="23" y="37"/>
                    <a:pt x="23" y="37"/>
                    <a:pt x="23" y="36"/>
                  </a:cubicBezTo>
                  <a:cubicBezTo>
                    <a:pt x="23" y="36"/>
                    <a:pt x="22" y="36"/>
                    <a:pt x="22" y="36"/>
                  </a:cubicBezTo>
                  <a:cubicBezTo>
                    <a:pt x="17" y="31"/>
                    <a:pt x="12" y="26"/>
                    <a:pt x="8" y="21"/>
                  </a:cubicBezTo>
                  <a:cubicBezTo>
                    <a:pt x="4" y="16"/>
                    <a:pt x="5" y="11"/>
                    <a:pt x="8" y="6"/>
                  </a:cubicBezTo>
                  <a:cubicBezTo>
                    <a:pt x="9" y="4"/>
                    <a:pt x="10" y="3"/>
                    <a:pt x="11" y="2"/>
                  </a:cubicBezTo>
                  <a:cubicBezTo>
                    <a:pt x="11" y="1"/>
                    <a:pt x="11" y="1"/>
                    <a:pt x="11"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5" name="Freeform 345"/>
            <p:cNvSpPr>
              <a:spLocks noEditPoints="1"/>
            </p:cNvSpPr>
            <p:nvPr/>
          </p:nvSpPr>
          <p:spPr bwMode="auto">
            <a:xfrm>
              <a:off x="1460650" y="2305398"/>
              <a:ext cx="322263" cy="280988"/>
            </a:xfrm>
            <a:custGeom>
              <a:avLst/>
              <a:gdLst>
                <a:gd name="T0" fmla="*/ 10 w 76"/>
                <a:gd name="T1" fmla="*/ 66 h 66"/>
                <a:gd name="T2" fmla="*/ 4 w 76"/>
                <a:gd name="T3" fmla="*/ 66 h 66"/>
                <a:gd name="T4" fmla="*/ 0 w 76"/>
                <a:gd name="T5" fmla="*/ 61 h 66"/>
                <a:gd name="T6" fmla="*/ 4 w 76"/>
                <a:gd name="T7" fmla="*/ 57 h 66"/>
                <a:gd name="T8" fmla="*/ 5 w 76"/>
                <a:gd name="T9" fmla="*/ 57 h 66"/>
                <a:gd name="T10" fmla="*/ 8 w 76"/>
                <a:gd name="T11" fmla="*/ 57 h 66"/>
                <a:gd name="T12" fmla="*/ 32 w 76"/>
                <a:gd name="T13" fmla="*/ 47 h 66"/>
                <a:gd name="T14" fmla="*/ 39 w 76"/>
                <a:gd name="T15" fmla="*/ 29 h 66"/>
                <a:gd name="T16" fmla="*/ 39 w 76"/>
                <a:gd name="T17" fmla="*/ 25 h 66"/>
                <a:gd name="T18" fmla="*/ 41 w 76"/>
                <a:gd name="T19" fmla="*/ 8 h 66"/>
                <a:gd name="T20" fmla="*/ 59 w 76"/>
                <a:gd name="T21" fmla="*/ 0 h 66"/>
                <a:gd name="T22" fmla="*/ 59 w 76"/>
                <a:gd name="T23" fmla="*/ 0 h 66"/>
                <a:gd name="T24" fmla="*/ 75 w 76"/>
                <a:gd name="T25" fmla="*/ 11 h 66"/>
                <a:gd name="T26" fmla="*/ 67 w 76"/>
                <a:gd name="T27" fmla="*/ 29 h 66"/>
                <a:gd name="T28" fmla="*/ 61 w 76"/>
                <a:gd name="T29" fmla="*/ 30 h 66"/>
                <a:gd name="T30" fmla="*/ 51 w 76"/>
                <a:gd name="T31" fmla="*/ 24 h 66"/>
                <a:gd name="T32" fmla="*/ 51 w 76"/>
                <a:gd name="T33" fmla="*/ 16 h 66"/>
                <a:gd name="T34" fmla="*/ 55 w 76"/>
                <a:gd name="T35" fmla="*/ 12 h 66"/>
                <a:gd name="T36" fmla="*/ 54 w 76"/>
                <a:gd name="T37" fmla="*/ 12 h 66"/>
                <a:gd name="T38" fmla="*/ 50 w 76"/>
                <a:gd name="T39" fmla="*/ 26 h 66"/>
                <a:gd name="T40" fmla="*/ 49 w 76"/>
                <a:gd name="T41" fmla="*/ 36 h 66"/>
                <a:gd name="T42" fmla="*/ 10 w 76"/>
                <a:gd name="T43" fmla="*/ 66 h 66"/>
                <a:gd name="T44" fmla="*/ 61 w 76"/>
                <a:gd name="T45" fmla="*/ 11 h 66"/>
                <a:gd name="T46" fmla="*/ 64 w 76"/>
                <a:gd name="T47" fmla="*/ 15 h 66"/>
                <a:gd name="T48" fmla="*/ 64 w 76"/>
                <a:gd name="T49" fmla="*/ 14 h 66"/>
                <a:gd name="T50" fmla="*/ 61 w 76"/>
                <a:gd name="T5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 h="66">
                  <a:moveTo>
                    <a:pt x="10" y="66"/>
                  </a:moveTo>
                  <a:cubicBezTo>
                    <a:pt x="8" y="66"/>
                    <a:pt x="6" y="66"/>
                    <a:pt x="4" y="66"/>
                  </a:cubicBezTo>
                  <a:cubicBezTo>
                    <a:pt x="1" y="65"/>
                    <a:pt x="0" y="63"/>
                    <a:pt x="0" y="61"/>
                  </a:cubicBezTo>
                  <a:cubicBezTo>
                    <a:pt x="0" y="59"/>
                    <a:pt x="2" y="57"/>
                    <a:pt x="4" y="57"/>
                  </a:cubicBezTo>
                  <a:cubicBezTo>
                    <a:pt x="5" y="57"/>
                    <a:pt x="5" y="57"/>
                    <a:pt x="5" y="57"/>
                  </a:cubicBezTo>
                  <a:cubicBezTo>
                    <a:pt x="6" y="57"/>
                    <a:pt x="7" y="57"/>
                    <a:pt x="8" y="57"/>
                  </a:cubicBezTo>
                  <a:cubicBezTo>
                    <a:pt x="16" y="57"/>
                    <a:pt x="25" y="53"/>
                    <a:pt x="32" y="47"/>
                  </a:cubicBezTo>
                  <a:cubicBezTo>
                    <a:pt x="37" y="42"/>
                    <a:pt x="39" y="35"/>
                    <a:pt x="39" y="29"/>
                  </a:cubicBezTo>
                  <a:cubicBezTo>
                    <a:pt x="39" y="28"/>
                    <a:pt x="39" y="27"/>
                    <a:pt x="39" y="25"/>
                  </a:cubicBezTo>
                  <a:cubicBezTo>
                    <a:pt x="38" y="20"/>
                    <a:pt x="38" y="13"/>
                    <a:pt x="41" y="8"/>
                  </a:cubicBezTo>
                  <a:cubicBezTo>
                    <a:pt x="45" y="3"/>
                    <a:pt x="52" y="0"/>
                    <a:pt x="59" y="0"/>
                  </a:cubicBezTo>
                  <a:cubicBezTo>
                    <a:pt x="59" y="0"/>
                    <a:pt x="59" y="0"/>
                    <a:pt x="59" y="0"/>
                  </a:cubicBezTo>
                  <a:cubicBezTo>
                    <a:pt x="68" y="0"/>
                    <a:pt x="73" y="4"/>
                    <a:pt x="75" y="11"/>
                  </a:cubicBezTo>
                  <a:cubicBezTo>
                    <a:pt x="76" y="17"/>
                    <a:pt x="74" y="26"/>
                    <a:pt x="67" y="29"/>
                  </a:cubicBezTo>
                  <a:cubicBezTo>
                    <a:pt x="65" y="30"/>
                    <a:pt x="63" y="30"/>
                    <a:pt x="61" y="30"/>
                  </a:cubicBezTo>
                  <a:cubicBezTo>
                    <a:pt x="57" y="30"/>
                    <a:pt x="53" y="28"/>
                    <a:pt x="51" y="24"/>
                  </a:cubicBezTo>
                  <a:cubicBezTo>
                    <a:pt x="50" y="22"/>
                    <a:pt x="49" y="19"/>
                    <a:pt x="51" y="16"/>
                  </a:cubicBezTo>
                  <a:cubicBezTo>
                    <a:pt x="51" y="14"/>
                    <a:pt x="53" y="13"/>
                    <a:pt x="55" y="12"/>
                  </a:cubicBezTo>
                  <a:cubicBezTo>
                    <a:pt x="54" y="12"/>
                    <a:pt x="54" y="12"/>
                    <a:pt x="54" y="12"/>
                  </a:cubicBezTo>
                  <a:cubicBezTo>
                    <a:pt x="49" y="14"/>
                    <a:pt x="49" y="19"/>
                    <a:pt x="50" y="26"/>
                  </a:cubicBezTo>
                  <a:cubicBezTo>
                    <a:pt x="50" y="30"/>
                    <a:pt x="50" y="33"/>
                    <a:pt x="49" y="36"/>
                  </a:cubicBezTo>
                  <a:cubicBezTo>
                    <a:pt x="46" y="55"/>
                    <a:pt x="26" y="66"/>
                    <a:pt x="10" y="66"/>
                  </a:cubicBezTo>
                  <a:moveTo>
                    <a:pt x="61" y="11"/>
                  </a:moveTo>
                  <a:cubicBezTo>
                    <a:pt x="63" y="12"/>
                    <a:pt x="64" y="13"/>
                    <a:pt x="64" y="15"/>
                  </a:cubicBezTo>
                  <a:cubicBezTo>
                    <a:pt x="64" y="14"/>
                    <a:pt x="64" y="14"/>
                    <a:pt x="64" y="14"/>
                  </a:cubicBezTo>
                  <a:cubicBezTo>
                    <a:pt x="64" y="13"/>
                    <a:pt x="64" y="12"/>
                    <a:pt x="61" y="1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6" name="Freeform 346"/>
            <p:cNvSpPr>
              <a:spLocks/>
            </p:cNvSpPr>
            <p:nvPr/>
          </p:nvSpPr>
          <p:spPr bwMode="auto">
            <a:xfrm>
              <a:off x="1473350" y="2318098"/>
              <a:ext cx="296863" cy="263525"/>
            </a:xfrm>
            <a:custGeom>
              <a:avLst/>
              <a:gdLst>
                <a:gd name="T0" fmla="*/ 1 w 70"/>
                <a:gd name="T1" fmla="*/ 60 h 62"/>
                <a:gd name="T2" fmla="*/ 43 w 70"/>
                <a:gd name="T3" fmla="*/ 33 h 62"/>
                <a:gd name="T4" fmla="*/ 50 w 70"/>
                <a:gd name="T5" fmla="*/ 6 h 62"/>
                <a:gd name="T6" fmla="*/ 64 w 70"/>
                <a:gd name="T7" fmla="*/ 11 h 62"/>
                <a:gd name="T8" fmla="*/ 62 w 70"/>
                <a:gd name="T9" fmla="*/ 18 h 62"/>
                <a:gd name="T10" fmla="*/ 56 w 70"/>
                <a:gd name="T11" fmla="*/ 15 h 62"/>
                <a:gd name="T12" fmla="*/ 55 w 70"/>
                <a:gd name="T13" fmla="*/ 11 h 62"/>
                <a:gd name="T14" fmla="*/ 51 w 70"/>
                <a:gd name="T15" fmla="*/ 19 h 62"/>
                <a:gd name="T16" fmla="*/ 63 w 70"/>
                <a:gd name="T17" fmla="*/ 23 h 62"/>
                <a:gd name="T18" fmla="*/ 69 w 70"/>
                <a:gd name="T19" fmla="*/ 9 h 62"/>
                <a:gd name="T20" fmla="*/ 56 w 70"/>
                <a:gd name="T21" fmla="*/ 0 h 62"/>
                <a:gd name="T22" fmla="*/ 41 w 70"/>
                <a:gd name="T23" fmla="*/ 7 h 62"/>
                <a:gd name="T24" fmla="*/ 39 w 70"/>
                <a:gd name="T25" fmla="*/ 26 h 62"/>
                <a:gd name="T26" fmla="*/ 2 w 70"/>
                <a:gd name="T27" fmla="*/ 57 h 62"/>
                <a:gd name="T28" fmla="*/ 1 w 70"/>
                <a:gd name="T29"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2">
                  <a:moveTo>
                    <a:pt x="1" y="60"/>
                  </a:moveTo>
                  <a:cubicBezTo>
                    <a:pt x="19" y="62"/>
                    <a:pt x="40" y="51"/>
                    <a:pt x="43" y="33"/>
                  </a:cubicBezTo>
                  <a:cubicBezTo>
                    <a:pt x="45" y="23"/>
                    <a:pt x="39" y="10"/>
                    <a:pt x="50" y="6"/>
                  </a:cubicBezTo>
                  <a:cubicBezTo>
                    <a:pt x="55" y="4"/>
                    <a:pt x="64" y="4"/>
                    <a:pt x="64" y="11"/>
                  </a:cubicBezTo>
                  <a:cubicBezTo>
                    <a:pt x="65" y="13"/>
                    <a:pt x="64" y="16"/>
                    <a:pt x="62" y="18"/>
                  </a:cubicBezTo>
                  <a:cubicBezTo>
                    <a:pt x="59" y="22"/>
                    <a:pt x="52" y="17"/>
                    <a:pt x="56" y="15"/>
                  </a:cubicBezTo>
                  <a:cubicBezTo>
                    <a:pt x="59" y="14"/>
                    <a:pt x="58" y="10"/>
                    <a:pt x="55" y="11"/>
                  </a:cubicBezTo>
                  <a:cubicBezTo>
                    <a:pt x="51" y="12"/>
                    <a:pt x="49" y="16"/>
                    <a:pt x="51" y="19"/>
                  </a:cubicBezTo>
                  <a:cubicBezTo>
                    <a:pt x="53" y="24"/>
                    <a:pt x="58" y="25"/>
                    <a:pt x="63" y="23"/>
                  </a:cubicBezTo>
                  <a:cubicBezTo>
                    <a:pt x="68" y="21"/>
                    <a:pt x="70" y="14"/>
                    <a:pt x="69" y="9"/>
                  </a:cubicBezTo>
                  <a:cubicBezTo>
                    <a:pt x="67" y="3"/>
                    <a:pt x="62" y="0"/>
                    <a:pt x="56" y="0"/>
                  </a:cubicBezTo>
                  <a:cubicBezTo>
                    <a:pt x="50" y="0"/>
                    <a:pt x="45" y="3"/>
                    <a:pt x="41" y="7"/>
                  </a:cubicBezTo>
                  <a:cubicBezTo>
                    <a:pt x="37" y="13"/>
                    <a:pt x="39" y="20"/>
                    <a:pt x="39" y="26"/>
                  </a:cubicBezTo>
                  <a:cubicBezTo>
                    <a:pt x="40" y="45"/>
                    <a:pt x="19" y="59"/>
                    <a:pt x="2" y="57"/>
                  </a:cubicBezTo>
                  <a:cubicBezTo>
                    <a:pt x="0" y="57"/>
                    <a:pt x="0" y="59"/>
                    <a:pt x="1" y="6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7" name="Freeform 347"/>
            <p:cNvSpPr>
              <a:spLocks/>
            </p:cNvSpPr>
            <p:nvPr/>
          </p:nvSpPr>
          <p:spPr bwMode="auto">
            <a:xfrm>
              <a:off x="1473350" y="2318098"/>
              <a:ext cx="296863" cy="263525"/>
            </a:xfrm>
            <a:custGeom>
              <a:avLst/>
              <a:gdLst>
                <a:gd name="T0" fmla="*/ 1 w 70"/>
                <a:gd name="T1" fmla="*/ 60 h 62"/>
                <a:gd name="T2" fmla="*/ 43 w 70"/>
                <a:gd name="T3" fmla="*/ 33 h 62"/>
                <a:gd name="T4" fmla="*/ 50 w 70"/>
                <a:gd name="T5" fmla="*/ 6 h 62"/>
                <a:gd name="T6" fmla="*/ 64 w 70"/>
                <a:gd name="T7" fmla="*/ 11 h 62"/>
                <a:gd name="T8" fmla="*/ 62 w 70"/>
                <a:gd name="T9" fmla="*/ 18 h 62"/>
                <a:gd name="T10" fmla="*/ 56 w 70"/>
                <a:gd name="T11" fmla="*/ 15 h 62"/>
                <a:gd name="T12" fmla="*/ 55 w 70"/>
                <a:gd name="T13" fmla="*/ 11 h 62"/>
                <a:gd name="T14" fmla="*/ 51 w 70"/>
                <a:gd name="T15" fmla="*/ 19 h 62"/>
                <a:gd name="T16" fmla="*/ 63 w 70"/>
                <a:gd name="T17" fmla="*/ 23 h 62"/>
                <a:gd name="T18" fmla="*/ 69 w 70"/>
                <a:gd name="T19" fmla="*/ 9 h 62"/>
                <a:gd name="T20" fmla="*/ 56 w 70"/>
                <a:gd name="T21" fmla="*/ 0 h 62"/>
                <a:gd name="T22" fmla="*/ 41 w 70"/>
                <a:gd name="T23" fmla="*/ 7 h 62"/>
                <a:gd name="T24" fmla="*/ 39 w 70"/>
                <a:gd name="T25" fmla="*/ 26 h 62"/>
                <a:gd name="T26" fmla="*/ 2 w 70"/>
                <a:gd name="T27" fmla="*/ 57 h 62"/>
                <a:gd name="T28" fmla="*/ 1 w 70"/>
                <a:gd name="T29"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2">
                  <a:moveTo>
                    <a:pt x="1" y="60"/>
                  </a:moveTo>
                  <a:cubicBezTo>
                    <a:pt x="19" y="62"/>
                    <a:pt x="40" y="51"/>
                    <a:pt x="43" y="33"/>
                  </a:cubicBezTo>
                  <a:cubicBezTo>
                    <a:pt x="45" y="23"/>
                    <a:pt x="39" y="10"/>
                    <a:pt x="50" y="6"/>
                  </a:cubicBezTo>
                  <a:cubicBezTo>
                    <a:pt x="55" y="4"/>
                    <a:pt x="64" y="4"/>
                    <a:pt x="64" y="11"/>
                  </a:cubicBezTo>
                  <a:cubicBezTo>
                    <a:pt x="65" y="13"/>
                    <a:pt x="64" y="16"/>
                    <a:pt x="62" y="18"/>
                  </a:cubicBezTo>
                  <a:cubicBezTo>
                    <a:pt x="59" y="22"/>
                    <a:pt x="52" y="17"/>
                    <a:pt x="56" y="15"/>
                  </a:cubicBezTo>
                  <a:cubicBezTo>
                    <a:pt x="59" y="14"/>
                    <a:pt x="58" y="10"/>
                    <a:pt x="55" y="11"/>
                  </a:cubicBezTo>
                  <a:cubicBezTo>
                    <a:pt x="51" y="12"/>
                    <a:pt x="49" y="16"/>
                    <a:pt x="51" y="19"/>
                  </a:cubicBezTo>
                  <a:cubicBezTo>
                    <a:pt x="53" y="24"/>
                    <a:pt x="58" y="25"/>
                    <a:pt x="63" y="23"/>
                  </a:cubicBezTo>
                  <a:cubicBezTo>
                    <a:pt x="68" y="21"/>
                    <a:pt x="70" y="14"/>
                    <a:pt x="69" y="9"/>
                  </a:cubicBezTo>
                  <a:cubicBezTo>
                    <a:pt x="67" y="3"/>
                    <a:pt x="62" y="0"/>
                    <a:pt x="56" y="0"/>
                  </a:cubicBezTo>
                  <a:cubicBezTo>
                    <a:pt x="50" y="0"/>
                    <a:pt x="45" y="3"/>
                    <a:pt x="41" y="7"/>
                  </a:cubicBezTo>
                  <a:cubicBezTo>
                    <a:pt x="37" y="13"/>
                    <a:pt x="39" y="20"/>
                    <a:pt x="39" y="26"/>
                  </a:cubicBezTo>
                  <a:cubicBezTo>
                    <a:pt x="40" y="45"/>
                    <a:pt x="19" y="59"/>
                    <a:pt x="2" y="57"/>
                  </a:cubicBezTo>
                  <a:cubicBezTo>
                    <a:pt x="0" y="57"/>
                    <a:pt x="0" y="59"/>
                    <a:pt x="1" y="6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8" name="Freeform 348"/>
            <p:cNvSpPr>
              <a:spLocks/>
            </p:cNvSpPr>
            <p:nvPr/>
          </p:nvSpPr>
          <p:spPr bwMode="auto">
            <a:xfrm>
              <a:off x="1260625" y="2340323"/>
              <a:ext cx="369888" cy="254000"/>
            </a:xfrm>
            <a:custGeom>
              <a:avLst/>
              <a:gdLst>
                <a:gd name="T0" fmla="*/ 63 w 87"/>
                <a:gd name="T1" fmla="*/ 57 h 60"/>
                <a:gd name="T2" fmla="*/ 64 w 87"/>
                <a:gd name="T3" fmla="*/ 46 h 60"/>
                <a:gd name="T4" fmla="*/ 65 w 87"/>
                <a:gd name="T5" fmla="*/ 41 h 60"/>
                <a:gd name="T6" fmla="*/ 65 w 87"/>
                <a:gd name="T7" fmla="*/ 38 h 60"/>
                <a:gd name="T8" fmla="*/ 68 w 87"/>
                <a:gd name="T9" fmla="*/ 42 h 60"/>
                <a:gd name="T10" fmla="*/ 71 w 87"/>
                <a:gd name="T11" fmla="*/ 45 h 60"/>
                <a:gd name="T12" fmla="*/ 78 w 87"/>
                <a:gd name="T13" fmla="*/ 52 h 60"/>
                <a:gd name="T14" fmla="*/ 86 w 87"/>
                <a:gd name="T15" fmla="*/ 48 h 60"/>
                <a:gd name="T16" fmla="*/ 85 w 87"/>
                <a:gd name="T17" fmla="*/ 38 h 60"/>
                <a:gd name="T18" fmla="*/ 82 w 87"/>
                <a:gd name="T19" fmla="*/ 34 h 60"/>
                <a:gd name="T20" fmla="*/ 80 w 87"/>
                <a:gd name="T21" fmla="*/ 29 h 60"/>
                <a:gd name="T22" fmla="*/ 74 w 87"/>
                <a:gd name="T23" fmla="*/ 21 h 60"/>
                <a:gd name="T24" fmla="*/ 65 w 87"/>
                <a:gd name="T25" fmla="*/ 12 h 60"/>
                <a:gd name="T26" fmla="*/ 55 w 87"/>
                <a:gd name="T27" fmla="*/ 0 h 60"/>
                <a:gd name="T28" fmla="*/ 36 w 87"/>
                <a:gd name="T29" fmla="*/ 1 h 60"/>
                <a:gd name="T30" fmla="*/ 30 w 87"/>
                <a:gd name="T31" fmla="*/ 3 h 60"/>
                <a:gd name="T32" fmla="*/ 25 w 87"/>
                <a:gd name="T33" fmla="*/ 6 h 60"/>
                <a:gd name="T34" fmla="*/ 21 w 87"/>
                <a:gd name="T35" fmla="*/ 10 h 60"/>
                <a:gd name="T36" fmla="*/ 17 w 87"/>
                <a:gd name="T37" fmla="*/ 14 h 60"/>
                <a:gd name="T38" fmla="*/ 9 w 87"/>
                <a:gd name="T39" fmla="*/ 22 h 60"/>
                <a:gd name="T40" fmla="*/ 4 w 87"/>
                <a:gd name="T41" fmla="*/ 31 h 60"/>
                <a:gd name="T42" fmla="*/ 1 w 87"/>
                <a:gd name="T43" fmla="*/ 41 h 60"/>
                <a:gd name="T44" fmla="*/ 8 w 87"/>
                <a:gd name="T45" fmla="*/ 45 h 60"/>
                <a:gd name="T46" fmla="*/ 16 w 87"/>
                <a:gd name="T47" fmla="*/ 38 h 60"/>
                <a:gd name="T48" fmla="*/ 20 w 87"/>
                <a:gd name="T49" fmla="*/ 34 h 60"/>
                <a:gd name="T50" fmla="*/ 23 w 87"/>
                <a:gd name="T51" fmla="*/ 30 h 60"/>
                <a:gd name="T52" fmla="*/ 22 w 87"/>
                <a:gd name="T53" fmla="*/ 35 h 60"/>
                <a:gd name="T54" fmla="*/ 22 w 87"/>
                <a:gd name="T55" fmla="*/ 39 h 60"/>
                <a:gd name="T56" fmla="*/ 21 w 87"/>
                <a:gd name="T57" fmla="*/ 48 h 60"/>
                <a:gd name="T58" fmla="*/ 20 w 87"/>
                <a:gd name="T59" fmla="*/ 54 h 60"/>
                <a:gd name="T60" fmla="*/ 20 w 87"/>
                <a:gd name="T61" fmla="*/ 60 h 60"/>
                <a:gd name="T62" fmla="*/ 35 w 87"/>
                <a:gd name="T63" fmla="*/ 60 h 60"/>
                <a:gd name="T64" fmla="*/ 35 w 87"/>
                <a:gd name="T65" fmla="*/ 60 h 60"/>
                <a:gd name="T66" fmla="*/ 41 w 87"/>
                <a:gd name="T67" fmla="*/ 60 h 60"/>
                <a:gd name="T68" fmla="*/ 43 w 87"/>
                <a:gd name="T69" fmla="*/ 60 h 60"/>
                <a:gd name="T70" fmla="*/ 47 w 87"/>
                <a:gd name="T71" fmla="*/ 60 h 60"/>
                <a:gd name="T72" fmla="*/ 62 w 87"/>
                <a:gd name="T73" fmla="*/ 60 h 60"/>
                <a:gd name="T74" fmla="*/ 63 w 87"/>
                <a:gd name="T75" fmla="*/ 5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60">
                  <a:moveTo>
                    <a:pt x="63" y="57"/>
                  </a:moveTo>
                  <a:cubicBezTo>
                    <a:pt x="63" y="53"/>
                    <a:pt x="64" y="50"/>
                    <a:pt x="64" y="46"/>
                  </a:cubicBezTo>
                  <a:cubicBezTo>
                    <a:pt x="65" y="45"/>
                    <a:pt x="64" y="43"/>
                    <a:pt x="65" y="41"/>
                  </a:cubicBezTo>
                  <a:cubicBezTo>
                    <a:pt x="65" y="40"/>
                    <a:pt x="66" y="39"/>
                    <a:pt x="65" y="38"/>
                  </a:cubicBezTo>
                  <a:cubicBezTo>
                    <a:pt x="67" y="39"/>
                    <a:pt x="67" y="40"/>
                    <a:pt x="68" y="42"/>
                  </a:cubicBezTo>
                  <a:cubicBezTo>
                    <a:pt x="69" y="43"/>
                    <a:pt x="70" y="44"/>
                    <a:pt x="71" y="45"/>
                  </a:cubicBezTo>
                  <a:cubicBezTo>
                    <a:pt x="73" y="47"/>
                    <a:pt x="75" y="50"/>
                    <a:pt x="78" y="52"/>
                  </a:cubicBezTo>
                  <a:cubicBezTo>
                    <a:pt x="82" y="55"/>
                    <a:pt x="85" y="52"/>
                    <a:pt x="86" y="48"/>
                  </a:cubicBezTo>
                  <a:cubicBezTo>
                    <a:pt x="87" y="44"/>
                    <a:pt x="86" y="41"/>
                    <a:pt x="85" y="38"/>
                  </a:cubicBezTo>
                  <a:cubicBezTo>
                    <a:pt x="84" y="36"/>
                    <a:pt x="83" y="35"/>
                    <a:pt x="82" y="34"/>
                  </a:cubicBezTo>
                  <a:cubicBezTo>
                    <a:pt x="81" y="32"/>
                    <a:pt x="80" y="31"/>
                    <a:pt x="80" y="29"/>
                  </a:cubicBezTo>
                  <a:cubicBezTo>
                    <a:pt x="78" y="26"/>
                    <a:pt x="76" y="23"/>
                    <a:pt x="74" y="21"/>
                  </a:cubicBezTo>
                  <a:cubicBezTo>
                    <a:pt x="71" y="18"/>
                    <a:pt x="68" y="15"/>
                    <a:pt x="65" y="12"/>
                  </a:cubicBezTo>
                  <a:cubicBezTo>
                    <a:pt x="61" y="8"/>
                    <a:pt x="61" y="3"/>
                    <a:pt x="55" y="0"/>
                  </a:cubicBezTo>
                  <a:cubicBezTo>
                    <a:pt x="36" y="1"/>
                    <a:pt x="36" y="1"/>
                    <a:pt x="36" y="1"/>
                  </a:cubicBezTo>
                  <a:cubicBezTo>
                    <a:pt x="35" y="1"/>
                    <a:pt x="32" y="2"/>
                    <a:pt x="30" y="3"/>
                  </a:cubicBezTo>
                  <a:cubicBezTo>
                    <a:pt x="27" y="4"/>
                    <a:pt x="27" y="5"/>
                    <a:pt x="25" y="6"/>
                  </a:cubicBezTo>
                  <a:cubicBezTo>
                    <a:pt x="24" y="8"/>
                    <a:pt x="22" y="9"/>
                    <a:pt x="21" y="10"/>
                  </a:cubicBezTo>
                  <a:cubicBezTo>
                    <a:pt x="19" y="11"/>
                    <a:pt x="18" y="13"/>
                    <a:pt x="17" y="14"/>
                  </a:cubicBezTo>
                  <a:cubicBezTo>
                    <a:pt x="15" y="17"/>
                    <a:pt x="12" y="19"/>
                    <a:pt x="9" y="22"/>
                  </a:cubicBezTo>
                  <a:cubicBezTo>
                    <a:pt x="7" y="24"/>
                    <a:pt x="5" y="27"/>
                    <a:pt x="4" y="31"/>
                  </a:cubicBezTo>
                  <a:cubicBezTo>
                    <a:pt x="2" y="34"/>
                    <a:pt x="0" y="37"/>
                    <a:pt x="1" y="41"/>
                  </a:cubicBezTo>
                  <a:cubicBezTo>
                    <a:pt x="1" y="44"/>
                    <a:pt x="5" y="47"/>
                    <a:pt x="8" y="45"/>
                  </a:cubicBezTo>
                  <a:cubicBezTo>
                    <a:pt x="11" y="43"/>
                    <a:pt x="14" y="41"/>
                    <a:pt x="16" y="38"/>
                  </a:cubicBezTo>
                  <a:cubicBezTo>
                    <a:pt x="17" y="37"/>
                    <a:pt x="19" y="36"/>
                    <a:pt x="20" y="34"/>
                  </a:cubicBezTo>
                  <a:cubicBezTo>
                    <a:pt x="21" y="33"/>
                    <a:pt x="22" y="31"/>
                    <a:pt x="23" y="30"/>
                  </a:cubicBezTo>
                  <a:cubicBezTo>
                    <a:pt x="24" y="31"/>
                    <a:pt x="22" y="33"/>
                    <a:pt x="22" y="35"/>
                  </a:cubicBezTo>
                  <a:cubicBezTo>
                    <a:pt x="22" y="36"/>
                    <a:pt x="22" y="37"/>
                    <a:pt x="22" y="39"/>
                  </a:cubicBezTo>
                  <a:cubicBezTo>
                    <a:pt x="22" y="42"/>
                    <a:pt x="22" y="45"/>
                    <a:pt x="21" y="48"/>
                  </a:cubicBezTo>
                  <a:cubicBezTo>
                    <a:pt x="21" y="50"/>
                    <a:pt x="21" y="52"/>
                    <a:pt x="20" y="54"/>
                  </a:cubicBezTo>
                  <a:cubicBezTo>
                    <a:pt x="20" y="56"/>
                    <a:pt x="20" y="58"/>
                    <a:pt x="20" y="60"/>
                  </a:cubicBezTo>
                  <a:cubicBezTo>
                    <a:pt x="35" y="60"/>
                    <a:pt x="35" y="60"/>
                    <a:pt x="35" y="60"/>
                  </a:cubicBezTo>
                  <a:cubicBezTo>
                    <a:pt x="35" y="60"/>
                    <a:pt x="35" y="60"/>
                    <a:pt x="35" y="60"/>
                  </a:cubicBezTo>
                  <a:cubicBezTo>
                    <a:pt x="38" y="59"/>
                    <a:pt x="39" y="60"/>
                    <a:pt x="41" y="60"/>
                  </a:cubicBezTo>
                  <a:cubicBezTo>
                    <a:pt x="42" y="60"/>
                    <a:pt x="42" y="60"/>
                    <a:pt x="43" y="60"/>
                  </a:cubicBezTo>
                  <a:cubicBezTo>
                    <a:pt x="44" y="59"/>
                    <a:pt x="46" y="59"/>
                    <a:pt x="47" y="60"/>
                  </a:cubicBezTo>
                  <a:cubicBezTo>
                    <a:pt x="62" y="60"/>
                    <a:pt x="62" y="60"/>
                    <a:pt x="62" y="60"/>
                  </a:cubicBezTo>
                  <a:cubicBezTo>
                    <a:pt x="62" y="59"/>
                    <a:pt x="62" y="58"/>
                    <a:pt x="63" y="57"/>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9" name="Freeform 349"/>
            <p:cNvSpPr>
              <a:spLocks/>
            </p:cNvSpPr>
            <p:nvPr/>
          </p:nvSpPr>
          <p:spPr bwMode="auto">
            <a:xfrm>
              <a:off x="1260625" y="2480023"/>
              <a:ext cx="55563" cy="58738"/>
            </a:xfrm>
            <a:custGeom>
              <a:avLst/>
              <a:gdLst>
                <a:gd name="T0" fmla="*/ 1 w 13"/>
                <a:gd name="T1" fmla="*/ 8 h 14"/>
                <a:gd name="T2" fmla="*/ 8 w 13"/>
                <a:gd name="T3" fmla="*/ 12 h 14"/>
                <a:gd name="T4" fmla="*/ 13 w 13"/>
                <a:gd name="T5" fmla="*/ 8 h 14"/>
                <a:gd name="T6" fmla="*/ 3 w 13"/>
                <a:gd name="T7" fmla="*/ 0 h 14"/>
                <a:gd name="T8" fmla="*/ 1 w 13"/>
                <a:gd name="T9" fmla="*/ 8 h 14"/>
              </a:gdLst>
              <a:ahLst/>
              <a:cxnLst>
                <a:cxn ang="0">
                  <a:pos x="T0" y="T1"/>
                </a:cxn>
                <a:cxn ang="0">
                  <a:pos x="T2" y="T3"/>
                </a:cxn>
                <a:cxn ang="0">
                  <a:pos x="T4" y="T5"/>
                </a:cxn>
                <a:cxn ang="0">
                  <a:pos x="T6" y="T7"/>
                </a:cxn>
                <a:cxn ang="0">
                  <a:pos x="T8" y="T9"/>
                </a:cxn>
              </a:cxnLst>
              <a:rect l="0" t="0" r="r" b="b"/>
              <a:pathLst>
                <a:path w="13" h="14">
                  <a:moveTo>
                    <a:pt x="1" y="8"/>
                  </a:moveTo>
                  <a:cubicBezTo>
                    <a:pt x="1" y="11"/>
                    <a:pt x="5" y="14"/>
                    <a:pt x="8" y="12"/>
                  </a:cubicBezTo>
                  <a:cubicBezTo>
                    <a:pt x="10" y="11"/>
                    <a:pt x="12" y="9"/>
                    <a:pt x="13" y="8"/>
                  </a:cubicBezTo>
                  <a:cubicBezTo>
                    <a:pt x="10" y="5"/>
                    <a:pt x="6" y="2"/>
                    <a:pt x="3" y="0"/>
                  </a:cubicBezTo>
                  <a:cubicBezTo>
                    <a:pt x="1" y="2"/>
                    <a:pt x="0" y="5"/>
                    <a:pt x="1"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0" name="Freeform 350"/>
            <p:cNvSpPr>
              <a:spLocks/>
            </p:cNvSpPr>
            <p:nvPr/>
          </p:nvSpPr>
          <p:spPr bwMode="auto">
            <a:xfrm>
              <a:off x="1574950" y="2500661"/>
              <a:ext cx="55563" cy="73025"/>
            </a:xfrm>
            <a:custGeom>
              <a:avLst/>
              <a:gdLst>
                <a:gd name="T0" fmla="*/ 0 w 13"/>
                <a:gd name="T1" fmla="*/ 10 h 17"/>
                <a:gd name="T2" fmla="*/ 4 w 13"/>
                <a:gd name="T3" fmla="*/ 14 h 17"/>
                <a:gd name="T4" fmla="*/ 12 w 13"/>
                <a:gd name="T5" fmla="*/ 10 h 17"/>
                <a:gd name="T6" fmla="*/ 11 w 13"/>
                <a:gd name="T7" fmla="*/ 0 h 17"/>
                <a:gd name="T8" fmla="*/ 0 w 13"/>
                <a:gd name="T9" fmla="*/ 10 h 17"/>
              </a:gdLst>
              <a:ahLst/>
              <a:cxnLst>
                <a:cxn ang="0">
                  <a:pos x="T0" y="T1"/>
                </a:cxn>
                <a:cxn ang="0">
                  <a:pos x="T2" y="T3"/>
                </a:cxn>
                <a:cxn ang="0">
                  <a:pos x="T4" y="T5"/>
                </a:cxn>
                <a:cxn ang="0">
                  <a:pos x="T6" y="T7"/>
                </a:cxn>
                <a:cxn ang="0">
                  <a:pos x="T8" y="T9"/>
                </a:cxn>
              </a:cxnLst>
              <a:rect l="0" t="0" r="r" b="b"/>
              <a:pathLst>
                <a:path w="13" h="17">
                  <a:moveTo>
                    <a:pt x="0" y="10"/>
                  </a:moveTo>
                  <a:cubicBezTo>
                    <a:pt x="1" y="12"/>
                    <a:pt x="2" y="13"/>
                    <a:pt x="4" y="14"/>
                  </a:cubicBezTo>
                  <a:cubicBezTo>
                    <a:pt x="8" y="17"/>
                    <a:pt x="11" y="14"/>
                    <a:pt x="12" y="10"/>
                  </a:cubicBezTo>
                  <a:cubicBezTo>
                    <a:pt x="13" y="7"/>
                    <a:pt x="13" y="3"/>
                    <a:pt x="11" y="0"/>
                  </a:cubicBezTo>
                  <a:cubicBezTo>
                    <a:pt x="7" y="3"/>
                    <a:pt x="3" y="6"/>
                    <a:pt x="0" y="1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1" name="Freeform 351"/>
            <p:cNvSpPr>
              <a:spLocks/>
            </p:cNvSpPr>
            <p:nvPr/>
          </p:nvSpPr>
          <p:spPr bwMode="auto">
            <a:xfrm>
              <a:off x="1382862" y="2467323"/>
              <a:ext cx="106363" cy="127000"/>
            </a:xfrm>
            <a:custGeom>
              <a:avLst/>
              <a:gdLst>
                <a:gd name="T0" fmla="*/ 25 w 25"/>
                <a:gd name="T1" fmla="*/ 22 h 30"/>
                <a:gd name="T2" fmla="*/ 14 w 25"/>
                <a:gd name="T3" fmla="*/ 1 h 30"/>
                <a:gd name="T4" fmla="*/ 1 w 25"/>
                <a:gd name="T5" fmla="*/ 21 h 30"/>
                <a:gd name="T6" fmla="*/ 2 w 25"/>
                <a:gd name="T7" fmla="*/ 30 h 30"/>
                <a:gd name="T8" fmla="*/ 23 w 25"/>
                <a:gd name="T9" fmla="*/ 30 h 30"/>
                <a:gd name="T10" fmla="*/ 25 w 25"/>
                <a:gd name="T11" fmla="*/ 22 h 30"/>
              </a:gdLst>
              <a:ahLst/>
              <a:cxnLst>
                <a:cxn ang="0">
                  <a:pos x="T0" y="T1"/>
                </a:cxn>
                <a:cxn ang="0">
                  <a:pos x="T2" y="T3"/>
                </a:cxn>
                <a:cxn ang="0">
                  <a:pos x="T4" y="T5"/>
                </a:cxn>
                <a:cxn ang="0">
                  <a:pos x="T6" y="T7"/>
                </a:cxn>
                <a:cxn ang="0">
                  <a:pos x="T8" y="T9"/>
                </a:cxn>
                <a:cxn ang="0">
                  <a:pos x="T10" y="T11"/>
                </a:cxn>
              </a:cxnLst>
              <a:rect l="0" t="0" r="r" b="b"/>
              <a:pathLst>
                <a:path w="25" h="30">
                  <a:moveTo>
                    <a:pt x="25" y="22"/>
                  </a:moveTo>
                  <a:cubicBezTo>
                    <a:pt x="25" y="10"/>
                    <a:pt x="23" y="1"/>
                    <a:pt x="14" y="1"/>
                  </a:cubicBezTo>
                  <a:cubicBezTo>
                    <a:pt x="6" y="0"/>
                    <a:pt x="2" y="9"/>
                    <a:pt x="1" y="21"/>
                  </a:cubicBezTo>
                  <a:cubicBezTo>
                    <a:pt x="1" y="25"/>
                    <a:pt x="0" y="27"/>
                    <a:pt x="2" y="30"/>
                  </a:cubicBezTo>
                  <a:cubicBezTo>
                    <a:pt x="23" y="30"/>
                    <a:pt x="23" y="30"/>
                    <a:pt x="23" y="30"/>
                  </a:cubicBezTo>
                  <a:cubicBezTo>
                    <a:pt x="24" y="27"/>
                    <a:pt x="24" y="25"/>
                    <a:pt x="25" y="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2" name="Freeform 352"/>
            <p:cNvSpPr>
              <a:spLocks/>
            </p:cNvSpPr>
            <p:nvPr/>
          </p:nvSpPr>
          <p:spPr bwMode="auto">
            <a:xfrm>
              <a:off x="1392387" y="2594323"/>
              <a:ext cx="88900" cy="7938"/>
            </a:xfrm>
            <a:custGeom>
              <a:avLst/>
              <a:gdLst>
                <a:gd name="T0" fmla="*/ 0 w 21"/>
                <a:gd name="T1" fmla="*/ 0 h 2"/>
                <a:gd name="T2" fmla="*/ 0 w 21"/>
                <a:gd name="T3" fmla="*/ 0 h 2"/>
                <a:gd name="T4" fmla="*/ 20 w 21"/>
                <a:gd name="T5" fmla="*/ 2 h 2"/>
                <a:gd name="T6" fmla="*/ 21 w 21"/>
                <a:gd name="T7" fmla="*/ 0 h 2"/>
                <a:gd name="T8" fmla="*/ 0 w 21"/>
                <a:gd name="T9" fmla="*/ 0 h 2"/>
              </a:gdLst>
              <a:ahLst/>
              <a:cxnLst>
                <a:cxn ang="0">
                  <a:pos x="T0" y="T1"/>
                </a:cxn>
                <a:cxn ang="0">
                  <a:pos x="T2" y="T3"/>
                </a:cxn>
                <a:cxn ang="0">
                  <a:pos x="T4" y="T5"/>
                </a:cxn>
                <a:cxn ang="0">
                  <a:pos x="T6" y="T7"/>
                </a:cxn>
                <a:cxn ang="0">
                  <a:pos x="T8" y="T9"/>
                </a:cxn>
              </a:cxnLst>
              <a:rect l="0" t="0" r="r" b="b"/>
              <a:pathLst>
                <a:path w="21" h="2">
                  <a:moveTo>
                    <a:pt x="0" y="0"/>
                  </a:moveTo>
                  <a:cubicBezTo>
                    <a:pt x="0" y="0"/>
                    <a:pt x="0" y="0"/>
                    <a:pt x="0" y="0"/>
                  </a:cubicBezTo>
                  <a:cubicBezTo>
                    <a:pt x="20" y="2"/>
                    <a:pt x="20" y="2"/>
                    <a:pt x="20" y="2"/>
                  </a:cubicBezTo>
                  <a:cubicBezTo>
                    <a:pt x="20" y="1"/>
                    <a:pt x="21" y="1"/>
                    <a:pt x="21" y="0"/>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3" name="Freeform 353"/>
            <p:cNvSpPr>
              <a:spLocks/>
            </p:cNvSpPr>
            <p:nvPr/>
          </p:nvSpPr>
          <p:spPr bwMode="auto">
            <a:xfrm>
              <a:off x="1511450" y="2467323"/>
              <a:ext cx="84138" cy="84138"/>
            </a:xfrm>
            <a:custGeom>
              <a:avLst/>
              <a:gdLst>
                <a:gd name="T0" fmla="*/ 5 w 20"/>
                <a:gd name="T1" fmla="*/ 0 h 20"/>
                <a:gd name="T2" fmla="*/ 0 w 20"/>
                <a:gd name="T3" fmla="*/ 18 h 20"/>
                <a:gd name="T4" fmla="*/ 4 w 20"/>
                <a:gd name="T5" fmla="*/ 20 h 20"/>
                <a:gd name="T6" fmla="*/ 4 w 20"/>
                <a:gd name="T7" fmla="*/ 2 h 20"/>
                <a:gd name="T8" fmla="*/ 6 w 20"/>
                <a:gd name="T9" fmla="*/ 1 h 20"/>
                <a:gd name="T10" fmla="*/ 8 w 20"/>
                <a:gd name="T11" fmla="*/ 2 h 20"/>
                <a:gd name="T12" fmla="*/ 8 w 20"/>
                <a:gd name="T13" fmla="*/ 7 h 20"/>
                <a:gd name="T14" fmla="*/ 14 w 20"/>
                <a:gd name="T15" fmla="*/ 14 h 20"/>
                <a:gd name="T16" fmla="*/ 16 w 20"/>
                <a:gd name="T17" fmla="*/ 17 h 20"/>
                <a:gd name="T18" fmla="*/ 20 w 20"/>
                <a:gd name="T19" fmla="*/ 13 h 20"/>
                <a:gd name="T20" fmla="*/ 5 w 20"/>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0">
                  <a:moveTo>
                    <a:pt x="5" y="0"/>
                  </a:moveTo>
                  <a:cubicBezTo>
                    <a:pt x="1" y="0"/>
                    <a:pt x="0" y="6"/>
                    <a:pt x="0" y="18"/>
                  </a:cubicBezTo>
                  <a:cubicBezTo>
                    <a:pt x="1" y="18"/>
                    <a:pt x="3" y="19"/>
                    <a:pt x="4" y="20"/>
                  </a:cubicBezTo>
                  <a:cubicBezTo>
                    <a:pt x="4" y="14"/>
                    <a:pt x="4" y="8"/>
                    <a:pt x="4" y="2"/>
                  </a:cubicBezTo>
                  <a:cubicBezTo>
                    <a:pt x="4" y="1"/>
                    <a:pt x="5" y="1"/>
                    <a:pt x="6" y="1"/>
                  </a:cubicBezTo>
                  <a:cubicBezTo>
                    <a:pt x="7" y="1"/>
                    <a:pt x="8" y="1"/>
                    <a:pt x="8" y="2"/>
                  </a:cubicBezTo>
                  <a:cubicBezTo>
                    <a:pt x="8" y="4"/>
                    <a:pt x="8" y="5"/>
                    <a:pt x="8" y="7"/>
                  </a:cubicBezTo>
                  <a:cubicBezTo>
                    <a:pt x="10" y="9"/>
                    <a:pt x="12" y="12"/>
                    <a:pt x="14" y="14"/>
                  </a:cubicBezTo>
                  <a:cubicBezTo>
                    <a:pt x="15" y="15"/>
                    <a:pt x="15" y="16"/>
                    <a:pt x="16" y="17"/>
                  </a:cubicBezTo>
                  <a:cubicBezTo>
                    <a:pt x="17" y="16"/>
                    <a:pt x="18" y="14"/>
                    <a:pt x="20" y="13"/>
                  </a:cubicBezTo>
                  <a:cubicBezTo>
                    <a:pt x="13" y="4"/>
                    <a:pt x="8" y="0"/>
                    <a:pt x="5"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4" name="Freeform 354"/>
            <p:cNvSpPr>
              <a:spLocks/>
            </p:cNvSpPr>
            <p:nvPr/>
          </p:nvSpPr>
          <p:spPr bwMode="auto">
            <a:xfrm>
              <a:off x="1578125" y="2522886"/>
              <a:ext cx="39688" cy="38100"/>
            </a:xfrm>
            <a:custGeom>
              <a:avLst/>
              <a:gdLst>
                <a:gd name="T0" fmla="*/ 4 w 9"/>
                <a:gd name="T1" fmla="*/ 0 h 9"/>
                <a:gd name="T2" fmla="*/ 0 w 9"/>
                <a:gd name="T3" fmla="*/ 4 h 9"/>
                <a:gd name="T4" fmla="*/ 3 w 9"/>
                <a:gd name="T5" fmla="*/ 8 h 9"/>
                <a:gd name="T6" fmla="*/ 5 w 9"/>
                <a:gd name="T7" fmla="*/ 9 h 9"/>
                <a:gd name="T8" fmla="*/ 9 w 9"/>
                <a:gd name="T9" fmla="*/ 6 h 9"/>
                <a:gd name="T10" fmla="*/ 4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4" y="0"/>
                  </a:moveTo>
                  <a:cubicBezTo>
                    <a:pt x="2" y="1"/>
                    <a:pt x="1" y="3"/>
                    <a:pt x="0" y="4"/>
                  </a:cubicBezTo>
                  <a:cubicBezTo>
                    <a:pt x="1" y="6"/>
                    <a:pt x="2" y="7"/>
                    <a:pt x="3" y="8"/>
                  </a:cubicBezTo>
                  <a:cubicBezTo>
                    <a:pt x="3" y="9"/>
                    <a:pt x="4" y="9"/>
                    <a:pt x="5" y="9"/>
                  </a:cubicBezTo>
                  <a:cubicBezTo>
                    <a:pt x="6" y="9"/>
                    <a:pt x="8" y="8"/>
                    <a:pt x="9" y="6"/>
                  </a:cubicBezTo>
                  <a:cubicBezTo>
                    <a:pt x="7" y="4"/>
                    <a:pt x="6" y="2"/>
                    <a:pt x="4"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5" name="Freeform 355"/>
            <p:cNvSpPr>
              <a:spLocks/>
            </p:cNvSpPr>
            <p:nvPr/>
          </p:nvSpPr>
          <p:spPr bwMode="auto">
            <a:xfrm>
              <a:off x="1349525" y="2470498"/>
              <a:ext cx="4763" cy="9525"/>
            </a:xfrm>
            <a:custGeom>
              <a:avLst/>
              <a:gdLst>
                <a:gd name="T0" fmla="*/ 1 w 1"/>
                <a:gd name="T1" fmla="*/ 0 h 2"/>
                <a:gd name="T2" fmla="*/ 0 w 1"/>
                <a:gd name="T3" fmla="*/ 2 h 2"/>
                <a:gd name="T4" fmla="*/ 0 w 1"/>
                <a:gd name="T5" fmla="*/ 2 h 2"/>
                <a:gd name="T6" fmla="*/ 1 w 1"/>
                <a:gd name="T7" fmla="*/ 0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1"/>
                    <a:pt x="0" y="1"/>
                    <a:pt x="0" y="2"/>
                  </a:cubicBezTo>
                  <a:cubicBezTo>
                    <a:pt x="0" y="2"/>
                    <a:pt x="0" y="2"/>
                    <a:pt x="0" y="2"/>
                  </a:cubicBezTo>
                  <a:cubicBezTo>
                    <a:pt x="0" y="1"/>
                    <a:pt x="1" y="1"/>
                    <a:pt x="1" y="0"/>
                  </a:cubicBezTo>
                  <a:cubicBezTo>
                    <a:pt x="1" y="0"/>
                    <a:pt x="1" y="0"/>
                    <a:pt x="1" y="0"/>
                  </a:cubicBezTo>
                </a:path>
              </a:pathLst>
            </a:custGeom>
            <a:solidFill>
              <a:srgbClr val="DC7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6" name="Freeform 356"/>
            <p:cNvSpPr>
              <a:spLocks/>
            </p:cNvSpPr>
            <p:nvPr/>
          </p:nvSpPr>
          <p:spPr bwMode="auto">
            <a:xfrm>
              <a:off x="1349525" y="248002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7" name="Freeform 357"/>
            <p:cNvSpPr>
              <a:spLocks noEditPoints="1"/>
            </p:cNvSpPr>
            <p:nvPr/>
          </p:nvSpPr>
          <p:spPr bwMode="auto">
            <a:xfrm>
              <a:off x="1293962" y="2449861"/>
              <a:ext cx="63500" cy="80963"/>
            </a:xfrm>
            <a:custGeom>
              <a:avLst/>
              <a:gdLst>
                <a:gd name="T0" fmla="*/ 0 w 15"/>
                <a:gd name="T1" fmla="*/ 19 h 19"/>
                <a:gd name="T2" fmla="*/ 0 w 15"/>
                <a:gd name="T3" fmla="*/ 19 h 19"/>
                <a:gd name="T4" fmla="*/ 0 w 15"/>
                <a:gd name="T5" fmla="*/ 19 h 19"/>
                <a:gd name="T6" fmla="*/ 0 w 15"/>
                <a:gd name="T7" fmla="*/ 19 h 19"/>
                <a:gd name="T8" fmla="*/ 0 w 15"/>
                <a:gd name="T9" fmla="*/ 19 h 19"/>
                <a:gd name="T10" fmla="*/ 0 w 15"/>
                <a:gd name="T11" fmla="*/ 19 h 19"/>
                <a:gd name="T12" fmla="*/ 0 w 15"/>
                <a:gd name="T13" fmla="*/ 19 h 19"/>
                <a:gd name="T14" fmla="*/ 0 w 15"/>
                <a:gd name="T15" fmla="*/ 19 h 19"/>
                <a:gd name="T16" fmla="*/ 0 w 15"/>
                <a:gd name="T17" fmla="*/ 19 h 19"/>
                <a:gd name="T18" fmla="*/ 1 w 15"/>
                <a:gd name="T19" fmla="*/ 19 h 19"/>
                <a:gd name="T20" fmla="*/ 0 w 15"/>
                <a:gd name="T21" fmla="*/ 19 h 19"/>
                <a:gd name="T22" fmla="*/ 1 w 15"/>
                <a:gd name="T23" fmla="*/ 19 h 19"/>
                <a:gd name="T24" fmla="*/ 1 w 15"/>
                <a:gd name="T25" fmla="*/ 19 h 19"/>
                <a:gd name="T26" fmla="*/ 1 w 15"/>
                <a:gd name="T27" fmla="*/ 19 h 19"/>
                <a:gd name="T28" fmla="*/ 1 w 15"/>
                <a:gd name="T29" fmla="*/ 19 h 19"/>
                <a:gd name="T30" fmla="*/ 1 w 15"/>
                <a:gd name="T31" fmla="*/ 18 h 19"/>
                <a:gd name="T32" fmla="*/ 1 w 15"/>
                <a:gd name="T33" fmla="*/ 19 h 19"/>
                <a:gd name="T34" fmla="*/ 1 w 15"/>
                <a:gd name="T35" fmla="*/ 18 h 19"/>
                <a:gd name="T36" fmla="*/ 15 w 15"/>
                <a:gd name="T37" fmla="*/ 0 h 19"/>
                <a:gd name="T38" fmla="*/ 3 w 15"/>
                <a:gd name="T39" fmla="*/ 10 h 19"/>
                <a:gd name="T40" fmla="*/ 1 w 15"/>
                <a:gd name="T41" fmla="*/ 12 h 19"/>
                <a:gd name="T42" fmla="*/ 5 w 15"/>
                <a:gd name="T43" fmla="*/ 15 h 19"/>
                <a:gd name="T44" fmla="*/ 1 w 15"/>
                <a:gd name="T45" fmla="*/ 18 h 19"/>
                <a:gd name="T46" fmla="*/ 8 w 15"/>
                <a:gd name="T47" fmla="*/ 12 h 19"/>
                <a:gd name="T48" fmla="*/ 12 w 15"/>
                <a:gd name="T49" fmla="*/ 8 h 19"/>
                <a:gd name="T50" fmla="*/ 13 w 15"/>
                <a:gd name="T51" fmla="*/ 7 h 19"/>
                <a:gd name="T52" fmla="*/ 13 w 15"/>
                <a:gd name="T53" fmla="*/ 7 h 19"/>
                <a:gd name="T54" fmla="*/ 14 w 15"/>
                <a:gd name="T55" fmla="*/ 5 h 19"/>
                <a:gd name="T56" fmla="*/ 15 w 15"/>
                <a:gd name="T57" fmla="*/ 0 h 19"/>
                <a:gd name="T58" fmla="*/ 15 w 15"/>
                <a:gd name="T5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 h="19">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1" y="19"/>
                  </a:moveTo>
                  <a:cubicBezTo>
                    <a:pt x="0" y="19"/>
                    <a:pt x="0" y="19"/>
                    <a:pt x="0" y="19"/>
                  </a:cubicBezTo>
                  <a:cubicBezTo>
                    <a:pt x="0" y="19"/>
                    <a:pt x="0" y="19"/>
                    <a:pt x="1" y="19"/>
                  </a:cubicBezTo>
                  <a:moveTo>
                    <a:pt x="1" y="19"/>
                  </a:moveTo>
                  <a:cubicBezTo>
                    <a:pt x="1" y="19"/>
                    <a:pt x="1" y="19"/>
                    <a:pt x="1" y="19"/>
                  </a:cubicBezTo>
                  <a:cubicBezTo>
                    <a:pt x="1" y="19"/>
                    <a:pt x="1" y="19"/>
                    <a:pt x="1" y="19"/>
                  </a:cubicBezTo>
                  <a:moveTo>
                    <a:pt x="1" y="18"/>
                  </a:moveTo>
                  <a:cubicBezTo>
                    <a:pt x="1" y="18"/>
                    <a:pt x="1" y="18"/>
                    <a:pt x="1" y="19"/>
                  </a:cubicBezTo>
                  <a:cubicBezTo>
                    <a:pt x="1" y="18"/>
                    <a:pt x="1" y="18"/>
                    <a:pt x="1" y="18"/>
                  </a:cubicBezTo>
                  <a:moveTo>
                    <a:pt x="15" y="0"/>
                  </a:moveTo>
                  <a:cubicBezTo>
                    <a:pt x="15" y="0"/>
                    <a:pt x="9" y="5"/>
                    <a:pt x="3" y="10"/>
                  </a:cubicBezTo>
                  <a:cubicBezTo>
                    <a:pt x="3" y="10"/>
                    <a:pt x="2" y="11"/>
                    <a:pt x="1" y="12"/>
                  </a:cubicBezTo>
                  <a:cubicBezTo>
                    <a:pt x="3" y="13"/>
                    <a:pt x="4" y="14"/>
                    <a:pt x="5" y="15"/>
                  </a:cubicBezTo>
                  <a:cubicBezTo>
                    <a:pt x="4" y="16"/>
                    <a:pt x="2" y="17"/>
                    <a:pt x="1" y="18"/>
                  </a:cubicBezTo>
                  <a:cubicBezTo>
                    <a:pt x="4" y="17"/>
                    <a:pt x="6" y="15"/>
                    <a:pt x="8" y="12"/>
                  </a:cubicBezTo>
                  <a:cubicBezTo>
                    <a:pt x="9" y="11"/>
                    <a:pt x="11" y="10"/>
                    <a:pt x="12" y="8"/>
                  </a:cubicBezTo>
                  <a:cubicBezTo>
                    <a:pt x="12" y="8"/>
                    <a:pt x="12" y="8"/>
                    <a:pt x="13" y="7"/>
                  </a:cubicBezTo>
                  <a:cubicBezTo>
                    <a:pt x="13" y="7"/>
                    <a:pt x="13" y="7"/>
                    <a:pt x="13" y="7"/>
                  </a:cubicBezTo>
                  <a:cubicBezTo>
                    <a:pt x="13" y="6"/>
                    <a:pt x="14" y="6"/>
                    <a:pt x="14" y="5"/>
                  </a:cubicBezTo>
                  <a:cubicBezTo>
                    <a:pt x="15" y="0"/>
                    <a:pt x="15" y="0"/>
                    <a:pt x="15" y="0"/>
                  </a:cubicBezTo>
                  <a:cubicBezTo>
                    <a:pt x="15" y="0"/>
                    <a:pt x="15" y="0"/>
                    <a:pt x="15"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8" name="Freeform 358"/>
            <p:cNvSpPr>
              <a:spLocks/>
            </p:cNvSpPr>
            <p:nvPr/>
          </p:nvSpPr>
          <p:spPr bwMode="auto">
            <a:xfrm>
              <a:off x="1268562" y="2500661"/>
              <a:ext cx="47625" cy="30163"/>
            </a:xfrm>
            <a:custGeom>
              <a:avLst/>
              <a:gdLst>
                <a:gd name="T0" fmla="*/ 7 w 11"/>
                <a:gd name="T1" fmla="*/ 0 h 7"/>
                <a:gd name="T2" fmla="*/ 0 w 11"/>
                <a:gd name="T3" fmla="*/ 5 h 7"/>
                <a:gd name="T4" fmla="*/ 4 w 11"/>
                <a:gd name="T5" fmla="*/ 7 h 7"/>
                <a:gd name="T6" fmla="*/ 6 w 11"/>
                <a:gd name="T7" fmla="*/ 7 h 7"/>
                <a:gd name="T8" fmla="*/ 6 w 11"/>
                <a:gd name="T9" fmla="*/ 7 h 7"/>
                <a:gd name="T10" fmla="*/ 6 w 11"/>
                <a:gd name="T11" fmla="*/ 7 h 7"/>
                <a:gd name="T12" fmla="*/ 6 w 11"/>
                <a:gd name="T13" fmla="*/ 7 h 7"/>
                <a:gd name="T14" fmla="*/ 6 w 11"/>
                <a:gd name="T15" fmla="*/ 7 h 7"/>
                <a:gd name="T16" fmla="*/ 6 w 11"/>
                <a:gd name="T17" fmla="*/ 7 h 7"/>
                <a:gd name="T18" fmla="*/ 6 w 11"/>
                <a:gd name="T19" fmla="*/ 7 h 7"/>
                <a:gd name="T20" fmla="*/ 6 w 11"/>
                <a:gd name="T21" fmla="*/ 7 h 7"/>
                <a:gd name="T22" fmla="*/ 7 w 11"/>
                <a:gd name="T23" fmla="*/ 7 h 7"/>
                <a:gd name="T24" fmla="*/ 7 w 11"/>
                <a:gd name="T25" fmla="*/ 7 h 7"/>
                <a:gd name="T26" fmla="*/ 7 w 11"/>
                <a:gd name="T27" fmla="*/ 7 h 7"/>
                <a:gd name="T28" fmla="*/ 7 w 11"/>
                <a:gd name="T29" fmla="*/ 7 h 7"/>
                <a:gd name="T30" fmla="*/ 7 w 11"/>
                <a:gd name="T31" fmla="*/ 6 h 7"/>
                <a:gd name="T32" fmla="*/ 7 w 11"/>
                <a:gd name="T33" fmla="*/ 6 h 7"/>
                <a:gd name="T34" fmla="*/ 11 w 11"/>
                <a:gd name="T35" fmla="*/ 3 h 7"/>
                <a:gd name="T36" fmla="*/ 7 w 11"/>
                <a:gd name="T3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7">
                  <a:moveTo>
                    <a:pt x="7" y="0"/>
                  </a:moveTo>
                  <a:cubicBezTo>
                    <a:pt x="5" y="1"/>
                    <a:pt x="2" y="3"/>
                    <a:pt x="0" y="5"/>
                  </a:cubicBezTo>
                  <a:cubicBezTo>
                    <a:pt x="0" y="7"/>
                    <a:pt x="2" y="7"/>
                    <a:pt x="4" y="7"/>
                  </a:cubicBezTo>
                  <a:cubicBezTo>
                    <a:pt x="4" y="7"/>
                    <a:pt x="5"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7" y="7"/>
                  </a:cubicBezTo>
                  <a:cubicBezTo>
                    <a:pt x="7" y="7"/>
                    <a:pt x="7" y="7"/>
                    <a:pt x="7" y="7"/>
                  </a:cubicBezTo>
                  <a:cubicBezTo>
                    <a:pt x="7" y="7"/>
                    <a:pt x="7" y="7"/>
                    <a:pt x="7" y="7"/>
                  </a:cubicBezTo>
                  <a:cubicBezTo>
                    <a:pt x="7" y="7"/>
                    <a:pt x="7" y="7"/>
                    <a:pt x="7" y="7"/>
                  </a:cubicBezTo>
                  <a:cubicBezTo>
                    <a:pt x="7" y="6"/>
                    <a:pt x="7" y="6"/>
                    <a:pt x="7" y="6"/>
                  </a:cubicBezTo>
                  <a:cubicBezTo>
                    <a:pt x="7" y="6"/>
                    <a:pt x="7" y="6"/>
                    <a:pt x="7" y="6"/>
                  </a:cubicBezTo>
                  <a:cubicBezTo>
                    <a:pt x="8" y="5"/>
                    <a:pt x="10" y="4"/>
                    <a:pt x="11" y="3"/>
                  </a:cubicBezTo>
                  <a:cubicBezTo>
                    <a:pt x="10" y="2"/>
                    <a:pt x="9" y="1"/>
                    <a:pt x="7"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9" name="Rectangle 359"/>
            <p:cNvSpPr>
              <a:spLocks noChangeArrowheads="1"/>
            </p:cNvSpPr>
            <p:nvPr/>
          </p:nvSpPr>
          <p:spPr bwMode="auto">
            <a:xfrm>
              <a:off x="1417787" y="2594323"/>
              <a:ext cx="1588" cy="1588"/>
            </a:xfrm>
            <a:prstGeom prst="rect">
              <a:avLst/>
            </a:prstGeom>
            <a:solidFill>
              <a:srgbClr val="44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0" name="Freeform 360"/>
            <p:cNvSpPr>
              <a:spLocks/>
            </p:cNvSpPr>
            <p:nvPr/>
          </p:nvSpPr>
          <p:spPr bwMode="auto">
            <a:xfrm>
              <a:off x="1417787" y="2594323"/>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1" name="Freeform 361"/>
            <p:cNvSpPr>
              <a:spLocks/>
            </p:cNvSpPr>
            <p:nvPr/>
          </p:nvSpPr>
          <p:spPr bwMode="auto">
            <a:xfrm>
              <a:off x="1524150" y="2467323"/>
              <a:ext cx="20638" cy="127000"/>
            </a:xfrm>
            <a:custGeom>
              <a:avLst/>
              <a:gdLst>
                <a:gd name="T0" fmla="*/ 5 w 5"/>
                <a:gd name="T1" fmla="*/ 2 h 30"/>
                <a:gd name="T2" fmla="*/ 1 w 5"/>
                <a:gd name="T3" fmla="*/ 2 h 30"/>
                <a:gd name="T4" fmla="*/ 0 w 5"/>
                <a:gd name="T5" fmla="*/ 30 h 30"/>
                <a:gd name="T6" fmla="*/ 3 w 5"/>
                <a:gd name="T7" fmla="*/ 30 h 30"/>
                <a:gd name="T8" fmla="*/ 5 w 5"/>
                <a:gd name="T9" fmla="*/ 2 h 30"/>
              </a:gdLst>
              <a:ahLst/>
              <a:cxnLst>
                <a:cxn ang="0">
                  <a:pos x="T0" y="T1"/>
                </a:cxn>
                <a:cxn ang="0">
                  <a:pos x="T2" y="T3"/>
                </a:cxn>
                <a:cxn ang="0">
                  <a:pos x="T4" y="T5"/>
                </a:cxn>
                <a:cxn ang="0">
                  <a:pos x="T6" y="T7"/>
                </a:cxn>
                <a:cxn ang="0">
                  <a:pos x="T8" y="T9"/>
                </a:cxn>
              </a:cxnLst>
              <a:rect l="0" t="0" r="r" b="b"/>
              <a:pathLst>
                <a:path w="5" h="30">
                  <a:moveTo>
                    <a:pt x="5" y="2"/>
                  </a:moveTo>
                  <a:cubicBezTo>
                    <a:pt x="5" y="0"/>
                    <a:pt x="2" y="0"/>
                    <a:pt x="1" y="2"/>
                  </a:cubicBezTo>
                  <a:cubicBezTo>
                    <a:pt x="1" y="12"/>
                    <a:pt x="1" y="21"/>
                    <a:pt x="0" y="30"/>
                  </a:cubicBezTo>
                  <a:cubicBezTo>
                    <a:pt x="3" y="30"/>
                    <a:pt x="3" y="30"/>
                    <a:pt x="3" y="30"/>
                  </a:cubicBezTo>
                  <a:cubicBezTo>
                    <a:pt x="4" y="21"/>
                    <a:pt x="4" y="11"/>
                    <a:pt x="5"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2" name="Freeform 362"/>
            <p:cNvSpPr>
              <a:spLocks/>
            </p:cNvSpPr>
            <p:nvPr/>
          </p:nvSpPr>
          <p:spPr bwMode="auto">
            <a:xfrm>
              <a:off x="1341587" y="2441923"/>
              <a:ext cx="28575" cy="152400"/>
            </a:xfrm>
            <a:custGeom>
              <a:avLst/>
              <a:gdLst>
                <a:gd name="T0" fmla="*/ 7 w 7"/>
                <a:gd name="T1" fmla="*/ 3 h 36"/>
                <a:gd name="T2" fmla="*/ 4 w 7"/>
                <a:gd name="T3" fmla="*/ 2 h 36"/>
                <a:gd name="T4" fmla="*/ 0 w 7"/>
                <a:gd name="T5" fmla="*/ 36 h 36"/>
                <a:gd name="T6" fmla="*/ 4 w 7"/>
                <a:gd name="T7" fmla="*/ 36 h 36"/>
                <a:gd name="T8" fmla="*/ 7 w 7"/>
                <a:gd name="T9" fmla="*/ 3 h 36"/>
              </a:gdLst>
              <a:ahLst/>
              <a:cxnLst>
                <a:cxn ang="0">
                  <a:pos x="T0" y="T1"/>
                </a:cxn>
                <a:cxn ang="0">
                  <a:pos x="T2" y="T3"/>
                </a:cxn>
                <a:cxn ang="0">
                  <a:pos x="T4" y="T5"/>
                </a:cxn>
                <a:cxn ang="0">
                  <a:pos x="T6" y="T7"/>
                </a:cxn>
                <a:cxn ang="0">
                  <a:pos x="T8" y="T9"/>
                </a:cxn>
              </a:cxnLst>
              <a:rect l="0" t="0" r="r" b="b"/>
              <a:pathLst>
                <a:path w="7" h="36">
                  <a:moveTo>
                    <a:pt x="7" y="3"/>
                  </a:moveTo>
                  <a:cubicBezTo>
                    <a:pt x="7" y="1"/>
                    <a:pt x="4" y="0"/>
                    <a:pt x="4" y="2"/>
                  </a:cubicBezTo>
                  <a:cubicBezTo>
                    <a:pt x="3" y="14"/>
                    <a:pt x="1" y="25"/>
                    <a:pt x="0" y="36"/>
                  </a:cubicBezTo>
                  <a:cubicBezTo>
                    <a:pt x="4" y="36"/>
                    <a:pt x="4" y="36"/>
                    <a:pt x="4" y="36"/>
                  </a:cubicBezTo>
                  <a:cubicBezTo>
                    <a:pt x="4" y="25"/>
                    <a:pt x="6" y="14"/>
                    <a:pt x="7" y="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3" name="Freeform 363"/>
            <p:cNvSpPr>
              <a:spLocks/>
            </p:cNvSpPr>
            <p:nvPr/>
          </p:nvSpPr>
          <p:spPr bwMode="auto">
            <a:xfrm>
              <a:off x="1405087" y="2586386"/>
              <a:ext cx="68263" cy="7938"/>
            </a:xfrm>
            <a:custGeom>
              <a:avLst/>
              <a:gdLst>
                <a:gd name="T0" fmla="*/ 3 w 16"/>
                <a:gd name="T1" fmla="*/ 2 h 2"/>
                <a:gd name="T2" fmla="*/ 3 w 16"/>
                <a:gd name="T3" fmla="*/ 2 h 2"/>
                <a:gd name="T4" fmla="*/ 16 w 16"/>
                <a:gd name="T5" fmla="*/ 2 h 2"/>
                <a:gd name="T6" fmla="*/ 15 w 16"/>
                <a:gd name="T7" fmla="*/ 1 h 2"/>
                <a:gd name="T8" fmla="*/ 2 w 16"/>
                <a:gd name="T9" fmla="*/ 0 h 2"/>
                <a:gd name="T10" fmla="*/ 0 w 16"/>
                <a:gd name="T11" fmla="*/ 2 h 2"/>
                <a:gd name="T12" fmla="*/ 0 w 16"/>
                <a:gd name="T13" fmla="*/ 2 h 2"/>
                <a:gd name="T14" fmla="*/ 3 w 16"/>
                <a:gd name="T15" fmla="*/ 2 h 2"/>
                <a:gd name="T16" fmla="*/ 3 w 16"/>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
                  <a:moveTo>
                    <a:pt x="3" y="2"/>
                  </a:moveTo>
                  <a:cubicBezTo>
                    <a:pt x="3" y="2"/>
                    <a:pt x="3" y="2"/>
                    <a:pt x="3" y="2"/>
                  </a:cubicBezTo>
                  <a:cubicBezTo>
                    <a:pt x="16" y="2"/>
                    <a:pt x="16" y="2"/>
                    <a:pt x="16" y="2"/>
                  </a:cubicBezTo>
                  <a:cubicBezTo>
                    <a:pt x="15" y="2"/>
                    <a:pt x="15" y="1"/>
                    <a:pt x="15" y="1"/>
                  </a:cubicBezTo>
                  <a:cubicBezTo>
                    <a:pt x="11" y="1"/>
                    <a:pt x="6" y="1"/>
                    <a:pt x="2" y="0"/>
                  </a:cubicBezTo>
                  <a:cubicBezTo>
                    <a:pt x="1" y="0"/>
                    <a:pt x="0" y="1"/>
                    <a:pt x="0" y="2"/>
                  </a:cubicBezTo>
                  <a:cubicBezTo>
                    <a:pt x="0" y="2"/>
                    <a:pt x="0" y="2"/>
                    <a:pt x="0" y="2"/>
                  </a:cubicBezTo>
                  <a:cubicBezTo>
                    <a:pt x="3" y="2"/>
                    <a:pt x="3" y="2"/>
                    <a:pt x="3" y="2"/>
                  </a:cubicBezTo>
                  <a:cubicBezTo>
                    <a:pt x="3" y="2"/>
                    <a:pt x="3" y="2"/>
                    <a:pt x="3"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4" name="Freeform 364"/>
            <p:cNvSpPr>
              <a:spLocks/>
            </p:cNvSpPr>
            <p:nvPr/>
          </p:nvSpPr>
          <p:spPr bwMode="auto">
            <a:xfrm>
              <a:off x="1408262" y="2594323"/>
              <a:ext cx="9525" cy="7938"/>
            </a:xfrm>
            <a:custGeom>
              <a:avLst/>
              <a:gdLst>
                <a:gd name="T0" fmla="*/ 2 w 2"/>
                <a:gd name="T1" fmla="*/ 0 h 2"/>
                <a:gd name="T2" fmla="*/ 0 w 2"/>
                <a:gd name="T3" fmla="*/ 1 h 2"/>
                <a:gd name="T4" fmla="*/ 2 w 2"/>
                <a:gd name="T5" fmla="*/ 2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2" y="0"/>
                    <a:pt x="1" y="1"/>
                    <a:pt x="0" y="1"/>
                  </a:cubicBezTo>
                  <a:cubicBezTo>
                    <a:pt x="1" y="2"/>
                    <a:pt x="2" y="2"/>
                    <a:pt x="2" y="2"/>
                  </a:cubicBezTo>
                  <a:cubicBezTo>
                    <a:pt x="2" y="1"/>
                    <a:pt x="2" y="1"/>
                    <a:pt x="2" y="0"/>
                  </a:cubicBezTo>
                  <a:cubicBezTo>
                    <a:pt x="2" y="0"/>
                    <a:pt x="2" y="0"/>
                    <a:pt x="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5" name="Freeform 365"/>
            <p:cNvSpPr>
              <a:spLocks/>
            </p:cNvSpPr>
            <p:nvPr/>
          </p:nvSpPr>
          <p:spPr bwMode="auto">
            <a:xfrm>
              <a:off x="1460650" y="2599086"/>
              <a:ext cx="3175" cy="7938"/>
            </a:xfrm>
            <a:custGeom>
              <a:avLst/>
              <a:gdLst>
                <a:gd name="T0" fmla="*/ 0 w 1"/>
                <a:gd name="T1" fmla="*/ 0 h 2"/>
                <a:gd name="T2" fmla="*/ 0 w 1"/>
                <a:gd name="T3" fmla="*/ 1 h 2"/>
                <a:gd name="T4" fmla="*/ 1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1"/>
                    <a:pt x="0" y="1"/>
                  </a:cubicBezTo>
                  <a:cubicBezTo>
                    <a:pt x="0" y="1"/>
                    <a:pt x="1" y="2"/>
                    <a:pt x="1" y="2"/>
                  </a:cubicBezTo>
                  <a:cubicBezTo>
                    <a:pt x="1" y="1"/>
                    <a:pt x="0" y="1"/>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6" name="Freeform 366"/>
            <p:cNvSpPr>
              <a:spLocks/>
            </p:cNvSpPr>
            <p:nvPr/>
          </p:nvSpPr>
          <p:spPr bwMode="auto">
            <a:xfrm>
              <a:off x="1379687" y="2586386"/>
              <a:ext cx="109538" cy="7938"/>
            </a:xfrm>
            <a:custGeom>
              <a:avLst/>
              <a:gdLst>
                <a:gd name="T0" fmla="*/ 25 w 26"/>
                <a:gd name="T1" fmla="*/ 1 h 2"/>
                <a:gd name="T2" fmla="*/ 2 w 26"/>
                <a:gd name="T3" fmla="*/ 0 h 2"/>
                <a:gd name="T4" fmla="*/ 0 w 26"/>
                <a:gd name="T5" fmla="*/ 2 h 2"/>
                <a:gd name="T6" fmla="*/ 26 w 26"/>
                <a:gd name="T7" fmla="*/ 2 h 2"/>
                <a:gd name="T8" fmla="*/ 25 w 26"/>
                <a:gd name="T9" fmla="*/ 1 h 2"/>
              </a:gdLst>
              <a:ahLst/>
              <a:cxnLst>
                <a:cxn ang="0">
                  <a:pos x="T0" y="T1"/>
                </a:cxn>
                <a:cxn ang="0">
                  <a:pos x="T2" y="T3"/>
                </a:cxn>
                <a:cxn ang="0">
                  <a:pos x="T4" y="T5"/>
                </a:cxn>
                <a:cxn ang="0">
                  <a:pos x="T6" y="T7"/>
                </a:cxn>
                <a:cxn ang="0">
                  <a:pos x="T8" y="T9"/>
                </a:cxn>
              </a:cxnLst>
              <a:rect l="0" t="0" r="r" b="b"/>
              <a:pathLst>
                <a:path w="26" h="2">
                  <a:moveTo>
                    <a:pt x="25" y="1"/>
                  </a:moveTo>
                  <a:cubicBezTo>
                    <a:pt x="17" y="1"/>
                    <a:pt x="9" y="0"/>
                    <a:pt x="2" y="0"/>
                  </a:cubicBezTo>
                  <a:cubicBezTo>
                    <a:pt x="0" y="0"/>
                    <a:pt x="0" y="1"/>
                    <a:pt x="0" y="2"/>
                  </a:cubicBezTo>
                  <a:cubicBezTo>
                    <a:pt x="26" y="2"/>
                    <a:pt x="26" y="2"/>
                    <a:pt x="26" y="2"/>
                  </a:cubicBezTo>
                  <a:cubicBezTo>
                    <a:pt x="26" y="2"/>
                    <a:pt x="25" y="1"/>
                    <a:pt x="25" y="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7" name="Freeform 367"/>
            <p:cNvSpPr>
              <a:spLocks/>
            </p:cNvSpPr>
            <p:nvPr/>
          </p:nvSpPr>
          <p:spPr bwMode="auto">
            <a:xfrm>
              <a:off x="1379687" y="2594323"/>
              <a:ext cx="114300" cy="12700"/>
            </a:xfrm>
            <a:custGeom>
              <a:avLst/>
              <a:gdLst>
                <a:gd name="T0" fmla="*/ 0 w 27"/>
                <a:gd name="T1" fmla="*/ 0 h 3"/>
                <a:gd name="T2" fmla="*/ 2 w 27"/>
                <a:gd name="T3" fmla="*/ 1 h 3"/>
                <a:gd name="T4" fmla="*/ 25 w 27"/>
                <a:gd name="T5" fmla="*/ 2 h 3"/>
                <a:gd name="T6" fmla="*/ 26 w 27"/>
                <a:gd name="T7" fmla="*/ 0 h 3"/>
                <a:gd name="T8" fmla="*/ 0 w 27"/>
                <a:gd name="T9" fmla="*/ 0 h 3"/>
              </a:gdLst>
              <a:ahLst/>
              <a:cxnLst>
                <a:cxn ang="0">
                  <a:pos x="T0" y="T1"/>
                </a:cxn>
                <a:cxn ang="0">
                  <a:pos x="T2" y="T3"/>
                </a:cxn>
                <a:cxn ang="0">
                  <a:pos x="T4" y="T5"/>
                </a:cxn>
                <a:cxn ang="0">
                  <a:pos x="T6" y="T7"/>
                </a:cxn>
                <a:cxn ang="0">
                  <a:pos x="T8" y="T9"/>
                </a:cxn>
              </a:cxnLst>
              <a:rect l="0" t="0" r="r" b="b"/>
              <a:pathLst>
                <a:path w="27" h="3">
                  <a:moveTo>
                    <a:pt x="0" y="0"/>
                  </a:moveTo>
                  <a:cubicBezTo>
                    <a:pt x="0" y="1"/>
                    <a:pt x="1" y="1"/>
                    <a:pt x="2" y="1"/>
                  </a:cubicBezTo>
                  <a:cubicBezTo>
                    <a:pt x="9" y="2"/>
                    <a:pt x="17" y="2"/>
                    <a:pt x="25" y="2"/>
                  </a:cubicBezTo>
                  <a:cubicBezTo>
                    <a:pt x="26" y="3"/>
                    <a:pt x="27" y="1"/>
                    <a:pt x="26" y="0"/>
                  </a:cubicBezTo>
                  <a:cubicBezTo>
                    <a:pt x="0" y="0"/>
                    <a:pt x="0" y="0"/>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8" name="Freeform 368"/>
            <p:cNvSpPr>
              <a:spLocks/>
            </p:cNvSpPr>
            <p:nvPr/>
          </p:nvSpPr>
          <p:spPr bwMode="auto">
            <a:xfrm>
              <a:off x="1247925" y="2353023"/>
              <a:ext cx="139700" cy="190500"/>
            </a:xfrm>
            <a:custGeom>
              <a:avLst/>
              <a:gdLst>
                <a:gd name="T0" fmla="*/ 30 w 33"/>
                <a:gd name="T1" fmla="*/ 1 h 45"/>
                <a:gd name="T2" fmla="*/ 17 w 33"/>
                <a:gd name="T3" fmla="*/ 13 h 45"/>
                <a:gd name="T4" fmla="*/ 1 w 33"/>
                <a:gd name="T5" fmla="*/ 35 h 45"/>
                <a:gd name="T6" fmla="*/ 9 w 33"/>
                <a:gd name="T7" fmla="*/ 45 h 45"/>
                <a:gd name="T8" fmla="*/ 15 w 33"/>
                <a:gd name="T9" fmla="*/ 42 h 45"/>
                <a:gd name="T10" fmla="*/ 27 w 33"/>
                <a:gd name="T11" fmla="*/ 30 h 45"/>
                <a:gd name="T12" fmla="*/ 26 w 33"/>
                <a:gd name="T13" fmla="*/ 28 h 45"/>
                <a:gd name="T14" fmla="*/ 12 w 33"/>
                <a:gd name="T15" fmla="*/ 40 h 45"/>
                <a:gd name="T16" fmla="*/ 4 w 33"/>
                <a:gd name="T17" fmla="*/ 38 h 45"/>
                <a:gd name="T18" fmla="*/ 8 w 33"/>
                <a:gd name="T19" fmla="*/ 29 h 45"/>
                <a:gd name="T20" fmla="*/ 32 w 33"/>
                <a:gd name="T21" fmla="*/ 4 h 45"/>
                <a:gd name="T22" fmla="*/ 30 w 33"/>
                <a:gd name="T23" fmla="*/ 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45">
                  <a:moveTo>
                    <a:pt x="30" y="1"/>
                  </a:moveTo>
                  <a:cubicBezTo>
                    <a:pt x="25" y="5"/>
                    <a:pt x="21" y="9"/>
                    <a:pt x="17" y="13"/>
                  </a:cubicBezTo>
                  <a:cubicBezTo>
                    <a:pt x="11" y="19"/>
                    <a:pt x="4" y="27"/>
                    <a:pt x="1" y="35"/>
                  </a:cubicBezTo>
                  <a:cubicBezTo>
                    <a:pt x="0" y="40"/>
                    <a:pt x="3" y="44"/>
                    <a:pt x="9" y="45"/>
                  </a:cubicBezTo>
                  <a:cubicBezTo>
                    <a:pt x="11" y="45"/>
                    <a:pt x="13" y="44"/>
                    <a:pt x="15" y="42"/>
                  </a:cubicBezTo>
                  <a:cubicBezTo>
                    <a:pt x="19" y="38"/>
                    <a:pt x="23" y="34"/>
                    <a:pt x="27" y="30"/>
                  </a:cubicBezTo>
                  <a:cubicBezTo>
                    <a:pt x="29" y="29"/>
                    <a:pt x="27" y="26"/>
                    <a:pt x="26" y="28"/>
                  </a:cubicBezTo>
                  <a:cubicBezTo>
                    <a:pt x="20" y="31"/>
                    <a:pt x="17" y="37"/>
                    <a:pt x="12" y="40"/>
                  </a:cubicBezTo>
                  <a:cubicBezTo>
                    <a:pt x="10" y="42"/>
                    <a:pt x="4" y="41"/>
                    <a:pt x="4" y="38"/>
                  </a:cubicBezTo>
                  <a:cubicBezTo>
                    <a:pt x="4" y="35"/>
                    <a:pt x="7" y="31"/>
                    <a:pt x="8" y="29"/>
                  </a:cubicBezTo>
                  <a:cubicBezTo>
                    <a:pt x="14" y="19"/>
                    <a:pt x="23" y="11"/>
                    <a:pt x="32" y="4"/>
                  </a:cubicBezTo>
                  <a:cubicBezTo>
                    <a:pt x="33" y="3"/>
                    <a:pt x="31" y="0"/>
                    <a:pt x="30" y="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9" name="Freeform 369"/>
            <p:cNvSpPr>
              <a:spLocks/>
            </p:cNvSpPr>
            <p:nvPr/>
          </p:nvSpPr>
          <p:spPr bwMode="auto">
            <a:xfrm>
              <a:off x="1519387" y="2378423"/>
              <a:ext cx="123825" cy="198438"/>
            </a:xfrm>
            <a:custGeom>
              <a:avLst/>
              <a:gdLst>
                <a:gd name="T0" fmla="*/ 2 w 29"/>
                <a:gd name="T1" fmla="*/ 4 h 47"/>
                <a:gd name="T2" fmla="*/ 22 w 29"/>
                <a:gd name="T3" fmla="*/ 30 h 47"/>
                <a:gd name="T4" fmla="*/ 24 w 29"/>
                <a:gd name="T5" fmla="*/ 39 h 47"/>
                <a:gd name="T6" fmla="*/ 17 w 29"/>
                <a:gd name="T7" fmla="*/ 42 h 47"/>
                <a:gd name="T8" fmla="*/ 12 w 29"/>
                <a:gd name="T9" fmla="*/ 35 h 47"/>
                <a:gd name="T10" fmla="*/ 5 w 29"/>
                <a:gd name="T11" fmla="*/ 28 h 47"/>
                <a:gd name="T12" fmla="*/ 3 w 29"/>
                <a:gd name="T13" fmla="*/ 30 h 47"/>
                <a:gd name="T14" fmla="*/ 12 w 29"/>
                <a:gd name="T15" fmla="*/ 41 h 47"/>
                <a:gd name="T16" fmla="*/ 17 w 29"/>
                <a:gd name="T17" fmla="*/ 46 h 47"/>
                <a:gd name="T18" fmla="*/ 27 w 29"/>
                <a:gd name="T19" fmla="*/ 39 h 47"/>
                <a:gd name="T20" fmla="*/ 18 w 29"/>
                <a:gd name="T21" fmla="*/ 17 h 47"/>
                <a:gd name="T22" fmla="*/ 4 w 29"/>
                <a:gd name="T23" fmla="*/ 1 h 47"/>
                <a:gd name="T24" fmla="*/ 2 w 29"/>
                <a:gd name="T25"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47">
                  <a:moveTo>
                    <a:pt x="2" y="4"/>
                  </a:moveTo>
                  <a:cubicBezTo>
                    <a:pt x="10" y="11"/>
                    <a:pt x="17" y="20"/>
                    <a:pt x="22" y="30"/>
                  </a:cubicBezTo>
                  <a:cubicBezTo>
                    <a:pt x="23" y="33"/>
                    <a:pt x="25" y="36"/>
                    <a:pt x="24" y="39"/>
                  </a:cubicBezTo>
                  <a:cubicBezTo>
                    <a:pt x="23" y="41"/>
                    <a:pt x="19" y="44"/>
                    <a:pt x="17" y="42"/>
                  </a:cubicBezTo>
                  <a:cubicBezTo>
                    <a:pt x="15" y="40"/>
                    <a:pt x="14" y="37"/>
                    <a:pt x="12" y="35"/>
                  </a:cubicBezTo>
                  <a:cubicBezTo>
                    <a:pt x="10" y="32"/>
                    <a:pt x="8" y="30"/>
                    <a:pt x="5" y="28"/>
                  </a:cubicBezTo>
                  <a:cubicBezTo>
                    <a:pt x="4" y="26"/>
                    <a:pt x="2" y="29"/>
                    <a:pt x="3" y="30"/>
                  </a:cubicBezTo>
                  <a:cubicBezTo>
                    <a:pt x="7" y="33"/>
                    <a:pt x="9" y="37"/>
                    <a:pt x="12" y="41"/>
                  </a:cubicBezTo>
                  <a:cubicBezTo>
                    <a:pt x="13" y="43"/>
                    <a:pt x="15" y="46"/>
                    <a:pt x="17" y="46"/>
                  </a:cubicBezTo>
                  <a:cubicBezTo>
                    <a:pt x="22" y="47"/>
                    <a:pt x="26" y="43"/>
                    <a:pt x="27" y="39"/>
                  </a:cubicBezTo>
                  <a:cubicBezTo>
                    <a:pt x="29" y="32"/>
                    <a:pt x="21" y="22"/>
                    <a:pt x="18" y="17"/>
                  </a:cubicBezTo>
                  <a:cubicBezTo>
                    <a:pt x="14" y="11"/>
                    <a:pt x="9" y="6"/>
                    <a:pt x="4" y="1"/>
                  </a:cubicBezTo>
                  <a:cubicBezTo>
                    <a:pt x="2" y="0"/>
                    <a:pt x="0" y="2"/>
                    <a:pt x="2"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0" name="Oval 370"/>
            <p:cNvSpPr>
              <a:spLocks noChangeArrowheads="1"/>
            </p:cNvSpPr>
            <p:nvPr/>
          </p:nvSpPr>
          <p:spPr bwMode="auto">
            <a:xfrm>
              <a:off x="1544787" y="2143473"/>
              <a:ext cx="152400" cy="1539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1" name="Oval 371"/>
            <p:cNvSpPr>
              <a:spLocks noChangeArrowheads="1"/>
            </p:cNvSpPr>
            <p:nvPr/>
          </p:nvSpPr>
          <p:spPr bwMode="auto">
            <a:xfrm>
              <a:off x="1574950" y="2183161"/>
              <a:ext cx="84138"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2" name="Freeform 372"/>
            <p:cNvSpPr>
              <a:spLocks/>
            </p:cNvSpPr>
            <p:nvPr/>
          </p:nvSpPr>
          <p:spPr bwMode="auto">
            <a:xfrm>
              <a:off x="1536850" y="2135536"/>
              <a:ext cx="173038" cy="169863"/>
            </a:xfrm>
            <a:custGeom>
              <a:avLst/>
              <a:gdLst>
                <a:gd name="T0" fmla="*/ 4 w 41"/>
                <a:gd name="T1" fmla="*/ 20 h 40"/>
                <a:gd name="T2" fmla="*/ 20 w 41"/>
                <a:gd name="T3" fmla="*/ 36 h 40"/>
                <a:gd name="T4" fmla="*/ 36 w 41"/>
                <a:gd name="T5" fmla="*/ 20 h 40"/>
                <a:gd name="T6" fmla="*/ 20 w 41"/>
                <a:gd name="T7" fmla="*/ 4 h 40"/>
                <a:gd name="T8" fmla="*/ 4 w 41"/>
                <a:gd name="T9" fmla="*/ 20 h 40"/>
                <a:gd name="T10" fmla="*/ 0 w 41"/>
                <a:gd name="T11" fmla="*/ 20 h 40"/>
                <a:gd name="T12" fmla="*/ 20 w 41"/>
                <a:gd name="T13" fmla="*/ 0 h 40"/>
                <a:gd name="T14" fmla="*/ 40 w 41"/>
                <a:gd name="T15" fmla="*/ 20 h 40"/>
                <a:gd name="T16" fmla="*/ 20 w 41"/>
                <a:gd name="T17" fmla="*/ 40 h 40"/>
                <a:gd name="T18" fmla="*/ 0 w 41"/>
                <a:gd name="T19" fmla="*/ 20 h 40"/>
                <a:gd name="T20" fmla="*/ 4 w 41"/>
                <a:gd name="T21"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40">
                  <a:moveTo>
                    <a:pt x="4" y="20"/>
                  </a:moveTo>
                  <a:cubicBezTo>
                    <a:pt x="4" y="29"/>
                    <a:pt x="11" y="36"/>
                    <a:pt x="20" y="36"/>
                  </a:cubicBezTo>
                  <a:cubicBezTo>
                    <a:pt x="29" y="37"/>
                    <a:pt x="36" y="29"/>
                    <a:pt x="36" y="20"/>
                  </a:cubicBezTo>
                  <a:cubicBezTo>
                    <a:pt x="37" y="11"/>
                    <a:pt x="29" y="4"/>
                    <a:pt x="20" y="4"/>
                  </a:cubicBezTo>
                  <a:cubicBezTo>
                    <a:pt x="11" y="3"/>
                    <a:pt x="4" y="12"/>
                    <a:pt x="4" y="20"/>
                  </a:cubicBezTo>
                  <a:cubicBezTo>
                    <a:pt x="4" y="22"/>
                    <a:pt x="0" y="22"/>
                    <a:pt x="0" y="20"/>
                  </a:cubicBezTo>
                  <a:cubicBezTo>
                    <a:pt x="1" y="9"/>
                    <a:pt x="9" y="1"/>
                    <a:pt x="20" y="0"/>
                  </a:cubicBezTo>
                  <a:cubicBezTo>
                    <a:pt x="31" y="0"/>
                    <a:pt x="40" y="10"/>
                    <a:pt x="40" y="20"/>
                  </a:cubicBezTo>
                  <a:cubicBezTo>
                    <a:pt x="41" y="31"/>
                    <a:pt x="31" y="39"/>
                    <a:pt x="20" y="40"/>
                  </a:cubicBezTo>
                  <a:cubicBezTo>
                    <a:pt x="9" y="40"/>
                    <a:pt x="1" y="30"/>
                    <a:pt x="0" y="20"/>
                  </a:cubicBezTo>
                  <a:cubicBezTo>
                    <a:pt x="0" y="18"/>
                    <a:pt x="4" y="18"/>
                    <a:pt x="4" y="2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3" name="Freeform 373"/>
            <p:cNvSpPr>
              <a:spLocks noEditPoints="1"/>
            </p:cNvSpPr>
            <p:nvPr/>
          </p:nvSpPr>
          <p:spPr bwMode="auto">
            <a:xfrm>
              <a:off x="1613050" y="2152998"/>
              <a:ext cx="30163" cy="134938"/>
            </a:xfrm>
            <a:custGeom>
              <a:avLst/>
              <a:gdLst>
                <a:gd name="T0" fmla="*/ 6 w 7"/>
                <a:gd name="T1" fmla="*/ 25 h 32"/>
                <a:gd name="T2" fmla="*/ 2 w 7"/>
                <a:gd name="T3" fmla="*/ 27 h 32"/>
                <a:gd name="T4" fmla="*/ 0 w 7"/>
                <a:gd name="T5" fmla="*/ 32 h 32"/>
                <a:gd name="T6" fmla="*/ 2 w 7"/>
                <a:gd name="T7" fmla="*/ 32 h 32"/>
                <a:gd name="T8" fmla="*/ 3 w 7"/>
                <a:gd name="T9" fmla="*/ 32 h 32"/>
                <a:gd name="T10" fmla="*/ 4 w 7"/>
                <a:gd name="T11" fmla="*/ 32 h 32"/>
                <a:gd name="T12" fmla="*/ 5 w 7"/>
                <a:gd name="T13" fmla="*/ 30 h 32"/>
                <a:gd name="T14" fmla="*/ 6 w 7"/>
                <a:gd name="T15" fmla="*/ 25 h 32"/>
                <a:gd name="T16" fmla="*/ 2 w 7"/>
                <a:gd name="T17" fmla="*/ 0 h 32"/>
                <a:gd name="T18" fmla="*/ 0 w 7"/>
                <a:gd name="T19" fmla="*/ 0 h 32"/>
                <a:gd name="T20" fmla="*/ 2 w 7"/>
                <a:gd name="T21" fmla="*/ 7 h 32"/>
                <a:gd name="T22" fmla="*/ 7 w 7"/>
                <a:gd name="T23" fmla="*/ 9 h 32"/>
                <a:gd name="T24" fmla="*/ 4 w 7"/>
                <a:gd name="T25" fmla="*/ 0 h 32"/>
                <a:gd name="T26" fmla="*/ 2 w 7"/>
                <a:gd name="T27" fmla="*/ 0 h 32"/>
                <a:gd name="T28" fmla="*/ 2 w 7"/>
                <a:gd name="T2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32">
                  <a:moveTo>
                    <a:pt x="6" y="25"/>
                  </a:moveTo>
                  <a:cubicBezTo>
                    <a:pt x="5" y="26"/>
                    <a:pt x="4" y="26"/>
                    <a:pt x="2" y="27"/>
                  </a:cubicBezTo>
                  <a:cubicBezTo>
                    <a:pt x="2" y="29"/>
                    <a:pt x="1" y="30"/>
                    <a:pt x="0" y="32"/>
                  </a:cubicBezTo>
                  <a:cubicBezTo>
                    <a:pt x="1" y="32"/>
                    <a:pt x="2" y="32"/>
                    <a:pt x="2" y="32"/>
                  </a:cubicBezTo>
                  <a:cubicBezTo>
                    <a:pt x="2" y="32"/>
                    <a:pt x="3" y="32"/>
                    <a:pt x="3" y="32"/>
                  </a:cubicBezTo>
                  <a:cubicBezTo>
                    <a:pt x="3" y="32"/>
                    <a:pt x="4" y="32"/>
                    <a:pt x="4" y="32"/>
                  </a:cubicBezTo>
                  <a:cubicBezTo>
                    <a:pt x="4" y="32"/>
                    <a:pt x="5" y="31"/>
                    <a:pt x="5" y="30"/>
                  </a:cubicBezTo>
                  <a:cubicBezTo>
                    <a:pt x="5" y="29"/>
                    <a:pt x="6" y="27"/>
                    <a:pt x="6" y="25"/>
                  </a:cubicBezTo>
                  <a:moveTo>
                    <a:pt x="2" y="0"/>
                  </a:moveTo>
                  <a:cubicBezTo>
                    <a:pt x="1" y="0"/>
                    <a:pt x="0" y="0"/>
                    <a:pt x="0" y="0"/>
                  </a:cubicBezTo>
                  <a:cubicBezTo>
                    <a:pt x="1" y="2"/>
                    <a:pt x="2" y="4"/>
                    <a:pt x="2" y="7"/>
                  </a:cubicBezTo>
                  <a:cubicBezTo>
                    <a:pt x="4" y="7"/>
                    <a:pt x="6" y="8"/>
                    <a:pt x="7" y="9"/>
                  </a:cubicBezTo>
                  <a:cubicBezTo>
                    <a:pt x="7" y="6"/>
                    <a:pt x="6" y="3"/>
                    <a:pt x="4" y="0"/>
                  </a:cubicBezTo>
                  <a:cubicBezTo>
                    <a:pt x="3" y="0"/>
                    <a:pt x="3" y="0"/>
                    <a:pt x="2" y="0"/>
                  </a:cubicBezTo>
                  <a:cubicBezTo>
                    <a:pt x="2" y="0"/>
                    <a:pt x="2" y="0"/>
                    <a:pt x="2"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4" name="Freeform 374"/>
            <p:cNvSpPr>
              <a:spLocks/>
            </p:cNvSpPr>
            <p:nvPr/>
          </p:nvSpPr>
          <p:spPr bwMode="auto">
            <a:xfrm>
              <a:off x="1620987" y="2183161"/>
              <a:ext cx="25400" cy="84138"/>
            </a:xfrm>
            <a:custGeom>
              <a:avLst/>
              <a:gdLst>
                <a:gd name="T0" fmla="*/ 0 w 6"/>
                <a:gd name="T1" fmla="*/ 0 h 20"/>
                <a:gd name="T2" fmla="*/ 1 w 6"/>
                <a:gd name="T3" fmla="*/ 10 h 20"/>
                <a:gd name="T4" fmla="*/ 1 w 6"/>
                <a:gd name="T5" fmla="*/ 10 h 20"/>
                <a:gd name="T6" fmla="*/ 1 w 6"/>
                <a:gd name="T7" fmla="*/ 10 h 20"/>
                <a:gd name="T8" fmla="*/ 1 w 6"/>
                <a:gd name="T9" fmla="*/ 10 h 20"/>
                <a:gd name="T10" fmla="*/ 1 w 6"/>
                <a:gd name="T11" fmla="*/ 10 h 20"/>
                <a:gd name="T12" fmla="*/ 0 w 6"/>
                <a:gd name="T13" fmla="*/ 20 h 20"/>
                <a:gd name="T14" fmla="*/ 4 w 6"/>
                <a:gd name="T15" fmla="*/ 18 h 20"/>
                <a:gd name="T16" fmla="*/ 5 w 6"/>
                <a:gd name="T17" fmla="*/ 14 h 20"/>
                <a:gd name="T18" fmla="*/ 5 w 6"/>
                <a:gd name="T19" fmla="*/ 2 h 20"/>
                <a:gd name="T20" fmla="*/ 0 w 6"/>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20">
                  <a:moveTo>
                    <a:pt x="0" y="0"/>
                  </a:moveTo>
                  <a:cubicBezTo>
                    <a:pt x="1" y="3"/>
                    <a:pt x="1" y="6"/>
                    <a:pt x="1" y="10"/>
                  </a:cubicBezTo>
                  <a:cubicBezTo>
                    <a:pt x="1" y="10"/>
                    <a:pt x="1" y="10"/>
                    <a:pt x="1" y="10"/>
                  </a:cubicBezTo>
                  <a:cubicBezTo>
                    <a:pt x="1" y="10"/>
                    <a:pt x="1" y="10"/>
                    <a:pt x="1" y="10"/>
                  </a:cubicBezTo>
                  <a:cubicBezTo>
                    <a:pt x="1" y="10"/>
                    <a:pt x="1" y="10"/>
                    <a:pt x="1" y="10"/>
                  </a:cubicBezTo>
                  <a:cubicBezTo>
                    <a:pt x="1" y="10"/>
                    <a:pt x="1" y="10"/>
                    <a:pt x="1" y="10"/>
                  </a:cubicBezTo>
                  <a:cubicBezTo>
                    <a:pt x="1" y="13"/>
                    <a:pt x="1" y="17"/>
                    <a:pt x="0" y="20"/>
                  </a:cubicBezTo>
                  <a:cubicBezTo>
                    <a:pt x="2" y="19"/>
                    <a:pt x="3" y="19"/>
                    <a:pt x="4" y="18"/>
                  </a:cubicBezTo>
                  <a:cubicBezTo>
                    <a:pt x="5" y="17"/>
                    <a:pt x="5" y="15"/>
                    <a:pt x="5" y="14"/>
                  </a:cubicBezTo>
                  <a:cubicBezTo>
                    <a:pt x="6" y="10"/>
                    <a:pt x="6" y="6"/>
                    <a:pt x="5" y="2"/>
                  </a:cubicBezTo>
                  <a:cubicBezTo>
                    <a:pt x="4" y="1"/>
                    <a:pt x="2" y="0"/>
                    <a:pt x="0"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5" name="Freeform 375"/>
            <p:cNvSpPr>
              <a:spLocks noEditPoints="1"/>
            </p:cNvSpPr>
            <p:nvPr/>
          </p:nvSpPr>
          <p:spPr bwMode="auto">
            <a:xfrm>
              <a:off x="1613050" y="2143473"/>
              <a:ext cx="17463" cy="149225"/>
            </a:xfrm>
            <a:custGeom>
              <a:avLst/>
              <a:gdLst>
                <a:gd name="T0" fmla="*/ 0 w 4"/>
                <a:gd name="T1" fmla="*/ 34 h 35"/>
                <a:gd name="T2" fmla="*/ 0 w 4"/>
                <a:gd name="T3" fmla="*/ 35 h 35"/>
                <a:gd name="T4" fmla="*/ 2 w 4"/>
                <a:gd name="T5" fmla="*/ 35 h 35"/>
                <a:gd name="T6" fmla="*/ 4 w 4"/>
                <a:gd name="T7" fmla="*/ 34 h 35"/>
                <a:gd name="T8" fmla="*/ 3 w 4"/>
                <a:gd name="T9" fmla="*/ 34 h 35"/>
                <a:gd name="T10" fmla="*/ 2 w 4"/>
                <a:gd name="T11" fmla="*/ 34 h 35"/>
                <a:gd name="T12" fmla="*/ 0 w 4"/>
                <a:gd name="T13" fmla="*/ 34 h 35"/>
                <a:gd name="T14" fmla="*/ 3 w 4"/>
                <a:gd name="T15" fmla="*/ 0 h 35"/>
                <a:gd name="T16" fmla="*/ 0 w 4"/>
                <a:gd name="T17" fmla="*/ 2 h 35"/>
                <a:gd name="T18" fmla="*/ 0 w 4"/>
                <a:gd name="T19" fmla="*/ 2 h 35"/>
                <a:gd name="T20" fmla="*/ 2 w 4"/>
                <a:gd name="T21" fmla="*/ 2 h 35"/>
                <a:gd name="T22" fmla="*/ 2 w 4"/>
                <a:gd name="T23" fmla="*/ 2 h 35"/>
                <a:gd name="T24" fmla="*/ 4 w 4"/>
                <a:gd name="T25" fmla="*/ 2 h 35"/>
                <a:gd name="T26" fmla="*/ 3 w 4"/>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35">
                  <a:moveTo>
                    <a:pt x="0" y="34"/>
                  </a:moveTo>
                  <a:cubicBezTo>
                    <a:pt x="0" y="34"/>
                    <a:pt x="0" y="35"/>
                    <a:pt x="0" y="35"/>
                  </a:cubicBezTo>
                  <a:cubicBezTo>
                    <a:pt x="1" y="35"/>
                    <a:pt x="1" y="35"/>
                    <a:pt x="2" y="35"/>
                  </a:cubicBezTo>
                  <a:cubicBezTo>
                    <a:pt x="3" y="35"/>
                    <a:pt x="3" y="35"/>
                    <a:pt x="4" y="34"/>
                  </a:cubicBezTo>
                  <a:cubicBezTo>
                    <a:pt x="4" y="34"/>
                    <a:pt x="3" y="34"/>
                    <a:pt x="3" y="34"/>
                  </a:cubicBezTo>
                  <a:cubicBezTo>
                    <a:pt x="3" y="34"/>
                    <a:pt x="2" y="34"/>
                    <a:pt x="2" y="34"/>
                  </a:cubicBezTo>
                  <a:cubicBezTo>
                    <a:pt x="2" y="34"/>
                    <a:pt x="1" y="34"/>
                    <a:pt x="0" y="34"/>
                  </a:cubicBezTo>
                  <a:moveTo>
                    <a:pt x="3" y="0"/>
                  </a:moveTo>
                  <a:cubicBezTo>
                    <a:pt x="0" y="2"/>
                    <a:pt x="0" y="2"/>
                    <a:pt x="0" y="2"/>
                  </a:cubicBezTo>
                  <a:cubicBezTo>
                    <a:pt x="0" y="2"/>
                    <a:pt x="0" y="2"/>
                    <a:pt x="0" y="2"/>
                  </a:cubicBezTo>
                  <a:cubicBezTo>
                    <a:pt x="0" y="2"/>
                    <a:pt x="1" y="2"/>
                    <a:pt x="2" y="2"/>
                  </a:cubicBezTo>
                  <a:cubicBezTo>
                    <a:pt x="2" y="2"/>
                    <a:pt x="2" y="2"/>
                    <a:pt x="2" y="2"/>
                  </a:cubicBezTo>
                  <a:cubicBezTo>
                    <a:pt x="3" y="2"/>
                    <a:pt x="3" y="2"/>
                    <a:pt x="4" y="2"/>
                  </a:cubicBezTo>
                  <a:cubicBezTo>
                    <a:pt x="4" y="1"/>
                    <a:pt x="3" y="1"/>
                    <a:pt x="3"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6" name="Oval 376"/>
            <p:cNvSpPr>
              <a:spLocks noChangeArrowheads="1"/>
            </p:cNvSpPr>
            <p:nvPr/>
          </p:nvSpPr>
          <p:spPr bwMode="auto">
            <a:xfrm>
              <a:off x="1174900" y="2130773"/>
              <a:ext cx="153988" cy="1539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7" name="Oval 377"/>
            <p:cNvSpPr>
              <a:spLocks noChangeArrowheads="1"/>
            </p:cNvSpPr>
            <p:nvPr/>
          </p:nvSpPr>
          <p:spPr bwMode="auto">
            <a:xfrm>
              <a:off x="1213000" y="2170461"/>
              <a:ext cx="85725"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8" name="Freeform 378"/>
            <p:cNvSpPr>
              <a:spLocks/>
            </p:cNvSpPr>
            <p:nvPr/>
          </p:nvSpPr>
          <p:spPr bwMode="auto">
            <a:xfrm>
              <a:off x="1162200" y="2122836"/>
              <a:ext cx="174625" cy="174625"/>
            </a:xfrm>
            <a:custGeom>
              <a:avLst/>
              <a:gdLst>
                <a:gd name="T0" fmla="*/ 37 w 41"/>
                <a:gd name="T1" fmla="*/ 20 h 41"/>
                <a:gd name="T2" fmla="*/ 21 w 41"/>
                <a:gd name="T3" fmla="*/ 36 h 41"/>
                <a:gd name="T4" fmla="*/ 4 w 41"/>
                <a:gd name="T5" fmla="*/ 20 h 41"/>
                <a:gd name="T6" fmla="*/ 21 w 41"/>
                <a:gd name="T7" fmla="*/ 4 h 41"/>
                <a:gd name="T8" fmla="*/ 37 w 41"/>
                <a:gd name="T9" fmla="*/ 20 h 41"/>
                <a:gd name="T10" fmla="*/ 41 w 41"/>
                <a:gd name="T11" fmla="*/ 20 h 41"/>
                <a:gd name="T12" fmla="*/ 21 w 41"/>
                <a:gd name="T13" fmla="*/ 0 h 41"/>
                <a:gd name="T14" fmla="*/ 1 w 41"/>
                <a:gd name="T15" fmla="*/ 20 h 41"/>
                <a:gd name="T16" fmla="*/ 21 w 41"/>
                <a:gd name="T17" fmla="*/ 40 h 41"/>
                <a:gd name="T18" fmla="*/ 41 w 41"/>
                <a:gd name="T19" fmla="*/ 20 h 41"/>
                <a:gd name="T20" fmla="*/ 37 w 41"/>
                <a:gd name="T21" fmla="*/ 2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41">
                  <a:moveTo>
                    <a:pt x="37" y="20"/>
                  </a:moveTo>
                  <a:cubicBezTo>
                    <a:pt x="36" y="29"/>
                    <a:pt x="30" y="36"/>
                    <a:pt x="21" y="36"/>
                  </a:cubicBezTo>
                  <a:cubicBezTo>
                    <a:pt x="12" y="37"/>
                    <a:pt x="5" y="29"/>
                    <a:pt x="4" y="20"/>
                  </a:cubicBezTo>
                  <a:cubicBezTo>
                    <a:pt x="4" y="11"/>
                    <a:pt x="12" y="4"/>
                    <a:pt x="21" y="4"/>
                  </a:cubicBezTo>
                  <a:cubicBezTo>
                    <a:pt x="30" y="4"/>
                    <a:pt x="37" y="12"/>
                    <a:pt x="37" y="20"/>
                  </a:cubicBezTo>
                  <a:cubicBezTo>
                    <a:pt x="37" y="23"/>
                    <a:pt x="41" y="23"/>
                    <a:pt x="41" y="20"/>
                  </a:cubicBezTo>
                  <a:cubicBezTo>
                    <a:pt x="40" y="9"/>
                    <a:pt x="32" y="1"/>
                    <a:pt x="21" y="0"/>
                  </a:cubicBezTo>
                  <a:cubicBezTo>
                    <a:pt x="10" y="0"/>
                    <a:pt x="1" y="10"/>
                    <a:pt x="1" y="20"/>
                  </a:cubicBezTo>
                  <a:cubicBezTo>
                    <a:pt x="0" y="31"/>
                    <a:pt x="10" y="40"/>
                    <a:pt x="21" y="40"/>
                  </a:cubicBezTo>
                  <a:cubicBezTo>
                    <a:pt x="32" y="41"/>
                    <a:pt x="40" y="31"/>
                    <a:pt x="41" y="20"/>
                  </a:cubicBezTo>
                  <a:cubicBezTo>
                    <a:pt x="41" y="18"/>
                    <a:pt x="37" y="18"/>
                    <a:pt x="37" y="2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9" name="Freeform 379"/>
            <p:cNvSpPr>
              <a:spLocks noEditPoints="1"/>
            </p:cNvSpPr>
            <p:nvPr/>
          </p:nvSpPr>
          <p:spPr bwMode="auto">
            <a:xfrm>
              <a:off x="1238400" y="2140298"/>
              <a:ext cx="34925" cy="134938"/>
            </a:xfrm>
            <a:custGeom>
              <a:avLst/>
              <a:gdLst>
                <a:gd name="T0" fmla="*/ 0 w 8"/>
                <a:gd name="T1" fmla="*/ 26 h 32"/>
                <a:gd name="T2" fmla="*/ 2 w 8"/>
                <a:gd name="T3" fmla="*/ 32 h 32"/>
                <a:gd name="T4" fmla="*/ 2 w 8"/>
                <a:gd name="T5" fmla="*/ 32 h 32"/>
                <a:gd name="T6" fmla="*/ 3 w 8"/>
                <a:gd name="T7" fmla="*/ 32 h 32"/>
                <a:gd name="T8" fmla="*/ 5 w 8"/>
                <a:gd name="T9" fmla="*/ 32 h 32"/>
                <a:gd name="T10" fmla="*/ 4 w 8"/>
                <a:gd name="T11" fmla="*/ 27 h 32"/>
                <a:gd name="T12" fmla="*/ 0 w 8"/>
                <a:gd name="T13" fmla="*/ 26 h 32"/>
                <a:gd name="T14" fmla="*/ 4 w 8"/>
                <a:gd name="T15" fmla="*/ 0 h 32"/>
                <a:gd name="T16" fmla="*/ 1 w 8"/>
                <a:gd name="T17" fmla="*/ 8 h 32"/>
                <a:gd name="T18" fmla="*/ 4 w 8"/>
                <a:gd name="T19" fmla="*/ 7 h 32"/>
                <a:gd name="T20" fmla="*/ 6 w 8"/>
                <a:gd name="T21" fmla="*/ 7 h 32"/>
                <a:gd name="T22" fmla="*/ 8 w 8"/>
                <a:gd name="T23" fmla="*/ 1 h 32"/>
                <a:gd name="T24" fmla="*/ 4 w 8"/>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32">
                  <a:moveTo>
                    <a:pt x="0" y="26"/>
                  </a:moveTo>
                  <a:cubicBezTo>
                    <a:pt x="0" y="28"/>
                    <a:pt x="1" y="31"/>
                    <a:pt x="2" y="32"/>
                  </a:cubicBezTo>
                  <a:cubicBezTo>
                    <a:pt x="2" y="32"/>
                    <a:pt x="2" y="32"/>
                    <a:pt x="2" y="32"/>
                  </a:cubicBezTo>
                  <a:cubicBezTo>
                    <a:pt x="2" y="32"/>
                    <a:pt x="2" y="32"/>
                    <a:pt x="3" y="32"/>
                  </a:cubicBezTo>
                  <a:cubicBezTo>
                    <a:pt x="4" y="32"/>
                    <a:pt x="4" y="32"/>
                    <a:pt x="5" y="32"/>
                  </a:cubicBezTo>
                  <a:cubicBezTo>
                    <a:pt x="5" y="30"/>
                    <a:pt x="4" y="29"/>
                    <a:pt x="4" y="27"/>
                  </a:cubicBezTo>
                  <a:cubicBezTo>
                    <a:pt x="3" y="27"/>
                    <a:pt x="1" y="27"/>
                    <a:pt x="0" y="26"/>
                  </a:cubicBezTo>
                  <a:moveTo>
                    <a:pt x="4" y="0"/>
                  </a:moveTo>
                  <a:cubicBezTo>
                    <a:pt x="3" y="2"/>
                    <a:pt x="2" y="5"/>
                    <a:pt x="1" y="8"/>
                  </a:cubicBezTo>
                  <a:cubicBezTo>
                    <a:pt x="2" y="7"/>
                    <a:pt x="3" y="7"/>
                    <a:pt x="4" y="7"/>
                  </a:cubicBezTo>
                  <a:cubicBezTo>
                    <a:pt x="5" y="7"/>
                    <a:pt x="5" y="7"/>
                    <a:pt x="6" y="7"/>
                  </a:cubicBezTo>
                  <a:cubicBezTo>
                    <a:pt x="6" y="5"/>
                    <a:pt x="7" y="3"/>
                    <a:pt x="8" y="1"/>
                  </a:cubicBezTo>
                  <a:cubicBezTo>
                    <a:pt x="7" y="0"/>
                    <a:pt x="6" y="0"/>
                    <a:pt x="4"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0" name="Freeform 380"/>
            <p:cNvSpPr>
              <a:spLocks/>
            </p:cNvSpPr>
            <p:nvPr/>
          </p:nvSpPr>
          <p:spPr bwMode="auto">
            <a:xfrm>
              <a:off x="1235225" y="2170461"/>
              <a:ext cx="28575" cy="84138"/>
            </a:xfrm>
            <a:custGeom>
              <a:avLst/>
              <a:gdLst>
                <a:gd name="T0" fmla="*/ 5 w 7"/>
                <a:gd name="T1" fmla="*/ 0 h 20"/>
                <a:gd name="T2" fmla="*/ 2 w 7"/>
                <a:gd name="T3" fmla="*/ 1 h 20"/>
                <a:gd name="T4" fmla="*/ 1 w 7"/>
                <a:gd name="T5" fmla="*/ 8 h 20"/>
                <a:gd name="T6" fmla="*/ 1 w 7"/>
                <a:gd name="T7" fmla="*/ 19 h 20"/>
                <a:gd name="T8" fmla="*/ 5 w 7"/>
                <a:gd name="T9" fmla="*/ 20 h 20"/>
                <a:gd name="T10" fmla="*/ 5 w 7"/>
                <a:gd name="T11" fmla="*/ 13 h 20"/>
                <a:gd name="T12" fmla="*/ 7 w 7"/>
                <a:gd name="T13" fmla="*/ 0 h 20"/>
                <a:gd name="T14" fmla="*/ 5 w 7"/>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20">
                  <a:moveTo>
                    <a:pt x="5" y="0"/>
                  </a:moveTo>
                  <a:cubicBezTo>
                    <a:pt x="4" y="0"/>
                    <a:pt x="3" y="0"/>
                    <a:pt x="2" y="1"/>
                  </a:cubicBezTo>
                  <a:cubicBezTo>
                    <a:pt x="1" y="3"/>
                    <a:pt x="1" y="6"/>
                    <a:pt x="1" y="8"/>
                  </a:cubicBezTo>
                  <a:cubicBezTo>
                    <a:pt x="0" y="12"/>
                    <a:pt x="0" y="15"/>
                    <a:pt x="1" y="19"/>
                  </a:cubicBezTo>
                  <a:cubicBezTo>
                    <a:pt x="2" y="20"/>
                    <a:pt x="4" y="20"/>
                    <a:pt x="5" y="20"/>
                  </a:cubicBezTo>
                  <a:cubicBezTo>
                    <a:pt x="5" y="18"/>
                    <a:pt x="4" y="15"/>
                    <a:pt x="5" y="13"/>
                  </a:cubicBezTo>
                  <a:cubicBezTo>
                    <a:pt x="5" y="9"/>
                    <a:pt x="5" y="4"/>
                    <a:pt x="7" y="0"/>
                  </a:cubicBezTo>
                  <a:cubicBezTo>
                    <a:pt x="6" y="0"/>
                    <a:pt x="6" y="0"/>
                    <a:pt x="5"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1" name="Freeform 381"/>
            <p:cNvSpPr>
              <a:spLocks noEditPoints="1"/>
            </p:cNvSpPr>
            <p:nvPr/>
          </p:nvSpPr>
          <p:spPr bwMode="auto">
            <a:xfrm>
              <a:off x="1247925" y="2130773"/>
              <a:ext cx="25400" cy="149225"/>
            </a:xfrm>
            <a:custGeom>
              <a:avLst/>
              <a:gdLst>
                <a:gd name="T0" fmla="*/ 3 w 6"/>
                <a:gd name="T1" fmla="*/ 34 h 35"/>
                <a:gd name="T2" fmla="*/ 1 w 6"/>
                <a:gd name="T3" fmla="*/ 34 h 35"/>
                <a:gd name="T4" fmla="*/ 0 w 6"/>
                <a:gd name="T5" fmla="*/ 34 h 35"/>
                <a:gd name="T6" fmla="*/ 0 w 6"/>
                <a:gd name="T7" fmla="*/ 34 h 35"/>
                <a:gd name="T8" fmla="*/ 0 w 6"/>
                <a:gd name="T9" fmla="*/ 35 h 35"/>
                <a:gd name="T10" fmla="*/ 3 w 6"/>
                <a:gd name="T11" fmla="*/ 35 h 35"/>
                <a:gd name="T12" fmla="*/ 3 w 6"/>
                <a:gd name="T13" fmla="*/ 34 h 35"/>
                <a:gd name="T14" fmla="*/ 5 w 6"/>
                <a:gd name="T15" fmla="*/ 0 h 35"/>
                <a:gd name="T16" fmla="*/ 2 w 6"/>
                <a:gd name="T17" fmla="*/ 2 h 35"/>
                <a:gd name="T18" fmla="*/ 6 w 6"/>
                <a:gd name="T19" fmla="*/ 3 h 35"/>
                <a:gd name="T20" fmla="*/ 6 w 6"/>
                <a:gd name="T21" fmla="*/ 2 h 35"/>
                <a:gd name="T22" fmla="*/ 5 w 6"/>
                <a:gd name="T2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35">
                  <a:moveTo>
                    <a:pt x="3" y="34"/>
                  </a:moveTo>
                  <a:cubicBezTo>
                    <a:pt x="2" y="34"/>
                    <a:pt x="2" y="34"/>
                    <a:pt x="1" y="34"/>
                  </a:cubicBezTo>
                  <a:cubicBezTo>
                    <a:pt x="0" y="34"/>
                    <a:pt x="0" y="34"/>
                    <a:pt x="0" y="34"/>
                  </a:cubicBezTo>
                  <a:cubicBezTo>
                    <a:pt x="0" y="34"/>
                    <a:pt x="0" y="34"/>
                    <a:pt x="0" y="34"/>
                  </a:cubicBezTo>
                  <a:cubicBezTo>
                    <a:pt x="0" y="35"/>
                    <a:pt x="0" y="35"/>
                    <a:pt x="0" y="35"/>
                  </a:cubicBezTo>
                  <a:cubicBezTo>
                    <a:pt x="1" y="35"/>
                    <a:pt x="2" y="35"/>
                    <a:pt x="3" y="35"/>
                  </a:cubicBezTo>
                  <a:cubicBezTo>
                    <a:pt x="3" y="35"/>
                    <a:pt x="3" y="35"/>
                    <a:pt x="3" y="34"/>
                  </a:cubicBezTo>
                  <a:moveTo>
                    <a:pt x="5" y="0"/>
                  </a:moveTo>
                  <a:cubicBezTo>
                    <a:pt x="4" y="1"/>
                    <a:pt x="3" y="1"/>
                    <a:pt x="2" y="2"/>
                  </a:cubicBezTo>
                  <a:cubicBezTo>
                    <a:pt x="4" y="2"/>
                    <a:pt x="5" y="2"/>
                    <a:pt x="6" y="3"/>
                  </a:cubicBezTo>
                  <a:cubicBezTo>
                    <a:pt x="6" y="3"/>
                    <a:pt x="6" y="2"/>
                    <a:pt x="6" y="2"/>
                  </a:cubicBezTo>
                  <a:cubicBezTo>
                    <a:pt x="5" y="0"/>
                    <a:pt x="5" y="0"/>
                    <a:pt x="5"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2" name="Oval 382"/>
            <p:cNvSpPr>
              <a:spLocks noChangeArrowheads="1"/>
            </p:cNvSpPr>
            <p:nvPr/>
          </p:nvSpPr>
          <p:spPr bwMode="auto">
            <a:xfrm>
              <a:off x="1260625" y="2046636"/>
              <a:ext cx="360363" cy="3571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3" name="Freeform 383"/>
            <p:cNvSpPr>
              <a:spLocks/>
            </p:cNvSpPr>
            <p:nvPr/>
          </p:nvSpPr>
          <p:spPr bwMode="auto">
            <a:xfrm>
              <a:off x="1433662" y="2054573"/>
              <a:ext cx="179388" cy="220663"/>
            </a:xfrm>
            <a:custGeom>
              <a:avLst/>
              <a:gdLst>
                <a:gd name="T0" fmla="*/ 2 w 42"/>
                <a:gd name="T1" fmla="*/ 0 h 52"/>
                <a:gd name="T2" fmla="*/ 1 w 42"/>
                <a:gd name="T3" fmla="*/ 0 h 52"/>
                <a:gd name="T4" fmla="*/ 0 w 42"/>
                <a:gd name="T5" fmla="*/ 0 h 52"/>
                <a:gd name="T6" fmla="*/ 32 w 42"/>
                <a:gd name="T7" fmla="*/ 24 h 52"/>
                <a:gd name="T8" fmla="*/ 40 w 42"/>
                <a:gd name="T9" fmla="*/ 51 h 52"/>
                <a:gd name="T10" fmla="*/ 40 w 42"/>
                <a:gd name="T11" fmla="*/ 52 h 52"/>
                <a:gd name="T12" fmla="*/ 42 w 42"/>
                <a:gd name="T13" fmla="*/ 40 h 52"/>
                <a:gd name="T14" fmla="*/ 42 w 42"/>
                <a:gd name="T15" fmla="*/ 40 h 52"/>
                <a:gd name="T16" fmla="*/ 42 w 42"/>
                <a:gd name="T17" fmla="*/ 40 h 52"/>
                <a:gd name="T18" fmla="*/ 2 w 42"/>
                <a:gd name="T1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52">
                  <a:moveTo>
                    <a:pt x="2" y="0"/>
                  </a:moveTo>
                  <a:cubicBezTo>
                    <a:pt x="2" y="0"/>
                    <a:pt x="2" y="0"/>
                    <a:pt x="1" y="0"/>
                  </a:cubicBezTo>
                  <a:cubicBezTo>
                    <a:pt x="1" y="0"/>
                    <a:pt x="1" y="0"/>
                    <a:pt x="0" y="0"/>
                  </a:cubicBezTo>
                  <a:cubicBezTo>
                    <a:pt x="14" y="2"/>
                    <a:pt x="26" y="11"/>
                    <a:pt x="32" y="24"/>
                  </a:cubicBezTo>
                  <a:cubicBezTo>
                    <a:pt x="38" y="30"/>
                    <a:pt x="42" y="40"/>
                    <a:pt x="40" y="51"/>
                  </a:cubicBezTo>
                  <a:cubicBezTo>
                    <a:pt x="40" y="51"/>
                    <a:pt x="40" y="52"/>
                    <a:pt x="40" y="52"/>
                  </a:cubicBezTo>
                  <a:cubicBezTo>
                    <a:pt x="41" y="48"/>
                    <a:pt x="42" y="44"/>
                    <a:pt x="42" y="40"/>
                  </a:cubicBezTo>
                  <a:cubicBezTo>
                    <a:pt x="42" y="40"/>
                    <a:pt x="42" y="40"/>
                    <a:pt x="42" y="40"/>
                  </a:cubicBezTo>
                  <a:cubicBezTo>
                    <a:pt x="42" y="40"/>
                    <a:pt x="42" y="40"/>
                    <a:pt x="42" y="40"/>
                  </a:cubicBezTo>
                  <a:cubicBezTo>
                    <a:pt x="41" y="19"/>
                    <a:pt x="24" y="0"/>
                    <a:pt x="2"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4" name="Freeform 384"/>
            <p:cNvSpPr>
              <a:spLocks/>
            </p:cNvSpPr>
            <p:nvPr/>
          </p:nvSpPr>
          <p:spPr bwMode="auto">
            <a:xfrm>
              <a:off x="1251100" y="2118073"/>
              <a:ext cx="379413" cy="285750"/>
            </a:xfrm>
            <a:custGeom>
              <a:avLst/>
              <a:gdLst>
                <a:gd name="T0" fmla="*/ 8 w 89"/>
                <a:gd name="T1" fmla="*/ 42 h 67"/>
                <a:gd name="T2" fmla="*/ 20 w 89"/>
                <a:gd name="T3" fmla="*/ 5 h 67"/>
                <a:gd name="T4" fmla="*/ 46 w 89"/>
                <a:gd name="T5" fmla="*/ 14 h 67"/>
                <a:gd name="T6" fmla="*/ 67 w 89"/>
                <a:gd name="T7" fmla="*/ 4 h 67"/>
                <a:gd name="T8" fmla="*/ 79 w 89"/>
                <a:gd name="T9" fmla="*/ 46 h 67"/>
                <a:gd name="T10" fmla="*/ 63 w 89"/>
                <a:gd name="T11" fmla="*/ 63 h 67"/>
                <a:gd name="T12" fmla="*/ 41 w 89"/>
                <a:gd name="T13" fmla="*/ 67 h 67"/>
                <a:gd name="T14" fmla="*/ 27 w 89"/>
                <a:gd name="T15" fmla="*/ 63 h 67"/>
                <a:gd name="T16" fmla="*/ 17 w 89"/>
                <a:gd name="T17" fmla="*/ 57 h 67"/>
                <a:gd name="T18" fmla="*/ 8 w 89"/>
                <a:gd name="T19" fmla="*/ 4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67">
                  <a:moveTo>
                    <a:pt x="8" y="42"/>
                  </a:moveTo>
                  <a:cubicBezTo>
                    <a:pt x="8" y="42"/>
                    <a:pt x="0" y="12"/>
                    <a:pt x="20" y="5"/>
                  </a:cubicBezTo>
                  <a:cubicBezTo>
                    <a:pt x="34" y="0"/>
                    <a:pt x="44" y="7"/>
                    <a:pt x="46" y="14"/>
                  </a:cubicBezTo>
                  <a:cubicBezTo>
                    <a:pt x="46" y="14"/>
                    <a:pt x="53" y="2"/>
                    <a:pt x="67" y="4"/>
                  </a:cubicBezTo>
                  <a:cubicBezTo>
                    <a:pt x="80" y="7"/>
                    <a:pt x="89" y="29"/>
                    <a:pt x="79" y="46"/>
                  </a:cubicBezTo>
                  <a:cubicBezTo>
                    <a:pt x="69" y="64"/>
                    <a:pt x="63" y="63"/>
                    <a:pt x="63" y="63"/>
                  </a:cubicBezTo>
                  <a:cubicBezTo>
                    <a:pt x="41" y="67"/>
                    <a:pt x="41" y="67"/>
                    <a:pt x="41" y="67"/>
                  </a:cubicBezTo>
                  <a:cubicBezTo>
                    <a:pt x="27" y="63"/>
                    <a:pt x="27" y="63"/>
                    <a:pt x="27" y="63"/>
                  </a:cubicBezTo>
                  <a:cubicBezTo>
                    <a:pt x="17" y="57"/>
                    <a:pt x="17" y="57"/>
                    <a:pt x="17" y="57"/>
                  </a:cubicBezTo>
                  <a:cubicBezTo>
                    <a:pt x="8" y="42"/>
                    <a:pt x="8" y="42"/>
                    <a:pt x="8" y="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5" name="Freeform 385"/>
            <p:cNvSpPr>
              <a:spLocks/>
            </p:cNvSpPr>
            <p:nvPr/>
          </p:nvSpPr>
          <p:spPr bwMode="auto">
            <a:xfrm>
              <a:off x="1251100" y="2038698"/>
              <a:ext cx="374650" cy="373063"/>
            </a:xfrm>
            <a:custGeom>
              <a:avLst/>
              <a:gdLst>
                <a:gd name="T0" fmla="*/ 85 w 88"/>
                <a:gd name="T1" fmla="*/ 44 h 88"/>
                <a:gd name="T2" fmla="*/ 44 w 88"/>
                <a:gd name="T3" fmla="*/ 84 h 88"/>
                <a:gd name="T4" fmla="*/ 4 w 88"/>
                <a:gd name="T5" fmla="*/ 44 h 88"/>
                <a:gd name="T6" fmla="*/ 44 w 88"/>
                <a:gd name="T7" fmla="*/ 4 h 88"/>
                <a:gd name="T8" fmla="*/ 85 w 88"/>
                <a:gd name="T9" fmla="*/ 44 h 88"/>
                <a:gd name="T10" fmla="*/ 88 w 88"/>
                <a:gd name="T11" fmla="*/ 44 h 88"/>
                <a:gd name="T12" fmla="*/ 44 w 88"/>
                <a:gd name="T13" fmla="*/ 0 h 88"/>
                <a:gd name="T14" fmla="*/ 1 w 88"/>
                <a:gd name="T15" fmla="*/ 44 h 88"/>
                <a:gd name="T16" fmla="*/ 44 w 88"/>
                <a:gd name="T17" fmla="*/ 88 h 88"/>
                <a:gd name="T18" fmla="*/ 88 w 88"/>
                <a:gd name="T19" fmla="*/ 44 h 88"/>
                <a:gd name="T20" fmla="*/ 85 w 88"/>
                <a:gd name="T21" fmla="*/ 4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88">
                  <a:moveTo>
                    <a:pt x="85" y="44"/>
                  </a:moveTo>
                  <a:cubicBezTo>
                    <a:pt x="84" y="66"/>
                    <a:pt x="67" y="84"/>
                    <a:pt x="44" y="84"/>
                  </a:cubicBezTo>
                  <a:cubicBezTo>
                    <a:pt x="22" y="85"/>
                    <a:pt x="5" y="66"/>
                    <a:pt x="4" y="44"/>
                  </a:cubicBezTo>
                  <a:cubicBezTo>
                    <a:pt x="4" y="22"/>
                    <a:pt x="23" y="4"/>
                    <a:pt x="44" y="4"/>
                  </a:cubicBezTo>
                  <a:cubicBezTo>
                    <a:pt x="67" y="3"/>
                    <a:pt x="84" y="22"/>
                    <a:pt x="85" y="44"/>
                  </a:cubicBezTo>
                  <a:cubicBezTo>
                    <a:pt x="85" y="46"/>
                    <a:pt x="88" y="46"/>
                    <a:pt x="88" y="44"/>
                  </a:cubicBezTo>
                  <a:cubicBezTo>
                    <a:pt x="88" y="20"/>
                    <a:pt x="69" y="0"/>
                    <a:pt x="44" y="0"/>
                  </a:cubicBezTo>
                  <a:cubicBezTo>
                    <a:pt x="20" y="0"/>
                    <a:pt x="1" y="20"/>
                    <a:pt x="1" y="44"/>
                  </a:cubicBezTo>
                  <a:cubicBezTo>
                    <a:pt x="0" y="68"/>
                    <a:pt x="21" y="87"/>
                    <a:pt x="44" y="88"/>
                  </a:cubicBezTo>
                  <a:cubicBezTo>
                    <a:pt x="69" y="88"/>
                    <a:pt x="88" y="68"/>
                    <a:pt x="88" y="44"/>
                  </a:cubicBezTo>
                  <a:cubicBezTo>
                    <a:pt x="88" y="42"/>
                    <a:pt x="85" y="42"/>
                    <a:pt x="85" y="4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6" name="Freeform 386"/>
            <p:cNvSpPr>
              <a:spLocks/>
            </p:cNvSpPr>
            <p:nvPr/>
          </p:nvSpPr>
          <p:spPr bwMode="auto">
            <a:xfrm>
              <a:off x="1443187" y="1999011"/>
              <a:ext cx="17463" cy="90488"/>
            </a:xfrm>
            <a:custGeom>
              <a:avLst/>
              <a:gdLst>
                <a:gd name="T0" fmla="*/ 4 w 4"/>
                <a:gd name="T1" fmla="*/ 18 h 21"/>
                <a:gd name="T2" fmla="*/ 4 w 4"/>
                <a:gd name="T3" fmla="*/ 3 h 21"/>
                <a:gd name="T4" fmla="*/ 0 w 4"/>
                <a:gd name="T5" fmla="*/ 3 h 21"/>
                <a:gd name="T6" fmla="*/ 0 w 4"/>
                <a:gd name="T7" fmla="*/ 18 h 21"/>
                <a:gd name="T8" fmla="*/ 4 w 4"/>
                <a:gd name="T9" fmla="*/ 18 h 21"/>
              </a:gdLst>
              <a:ahLst/>
              <a:cxnLst>
                <a:cxn ang="0">
                  <a:pos x="T0" y="T1"/>
                </a:cxn>
                <a:cxn ang="0">
                  <a:pos x="T2" y="T3"/>
                </a:cxn>
                <a:cxn ang="0">
                  <a:pos x="T4" y="T5"/>
                </a:cxn>
                <a:cxn ang="0">
                  <a:pos x="T6" y="T7"/>
                </a:cxn>
                <a:cxn ang="0">
                  <a:pos x="T8" y="T9"/>
                </a:cxn>
              </a:cxnLst>
              <a:rect l="0" t="0" r="r" b="b"/>
              <a:pathLst>
                <a:path w="4" h="21">
                  <a:moveTo>
                    <a:pt x="4" y="18"/>
                  </a:moveTo>
                  <a:cubicBezTo>
                    <a:pt x="4" y="13"/>
                    <a:pt x="4" y="8"/>
                    <a:pt x="4" y="3"/>
                  </a:cubicBezTo>
                  <a:cubicBezTo>
                    <a:pt x="4" y="0"/>
                    <a:pt x="0" y="0"/>
                    <a:pt x="0" y="3"/>
                  </a:cubicBezTo>
                  <a:cubicBezTo>
                    <a:pt x="0" y="8"/>
                    <a:pt x="0" y="13"/>
                    <a:pt x="0" y="18"/>
                  </a:cubicBezTo>
                  <a:cubicBezTo>
                    <a:pt x="0" y="21"/>
                    <a:pt x="4" y="21"/>
                    <a:pt x="4" y="18"/>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7" name="Freeform 387"/>
            <p:cNvSpPr>
              <a:spLocks/>
            </p:cNvSpPr>
            <p:nvPr/>
          </p:nvSpPr>
          <p:spPr bwMode="auto">
            <a:xfrm>
              <a:off x="1362225" y="1932336"/>
              <a:ext cx="98425" cy="93663"/>
            </a:xfrm>
            <a:custGeom>
              <a:avLst/>
              <a:gdLst>
                <a:gd name="T0" fmla="*/ 23 w 23"/>
                <a:gd name="T1" fmla="*/ 19 h 22"/>
                <a:gd name="T2" fmla="*/ 0 w 23"/>
                <a:gd name="T3" fmla="*/ 5 h 22"/>
                <a:gd name="T4" fmla="*/ 23 w 23"/>
                <a:gd name="T5" fmla="*/ 19 h 22"/>
              </a:gdLst>
              <a:ahLst/>
              <a:cxnLst>
                <a:cxn ang="0">
                  <a:pos x="T0" y="T1"/>
                </a:cxn>
                <a:cxn ang="0">
                  <a:pos x="T2" y="T3"/>
                </a:cxn>
                <a:cxn ang="0">
                  <a:pos x="T4" y="T5"/>
                </a:cxn>
              </a:cxnLst>
              <a:rect l="0" t="0" r="r" b="b"/>
              <a:pathLst>
                <a:path w="23" h="22">
                  <a:moveTo>
                    <a:pt x="23" y="19"/>
                  </a:moveTo>
                  <a:cubicBezTo>
                    <a:pt x="23" y="19"/>
                    <a:pt x="3" y="22"/>
                    <a:pt x="0" y="5"/>
                  </a:cubicBezTo>
                  <a:cubicBezTo>
                    <a:pt x="0" y="5"/>
                    <a:pt x="18" y="0"/>
                    <a:pt x="23" y="19"/>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8" name="Freeform 388"/>
            <p:cNvSpPr>
              <a:spLocks/>
            </p:cNvSpPr>
            <p:nvPr/>
          </p:nvSpPr>
          <p:spPr bwMode="auto">
            <a:xfrm>
              <a:off x="1447950" y="1945036"/>
              <a:ext cx="109538" cy="114300"/>
            </a:xfrm>
            <a:custGeom>
              <a:avLst/>
              <a:gdLst>
                <a:gd name="T0" fmla="*/ 0 w 26"/>
                <a:gd name="T1" fmla="*/ 16 h 27"/>
                <a:gd name="T2" fmla="*/ 26 w 26"/>
                <a:gd name="T3" fmla="*/ 10 h 27"/>
                <a:gd name="T4" fmla="*/ 0 w 26"/>
                <a:gd name="T5" fmla="*/ 16 h 27"/>
              </a:gdLst>
              <a:ahLst/>
              <a:cxnLst>
                <a:cxn ang="0">
                  <a:pos x="T0" y="T1"/>
                </a:cxn>
                <a:cxn ang="0">
                  <a:pos x="T2" y="T3"/>
                </a:cxn>
                <a:cxn ang="0">
                  <a:pos x="T4" y="T5"/>
                </a:cxn>
              </a:cxnLst>
              <a:rect l="0" t="0" r="r" b="b"/>
              <a:pathLst>
                <a:path w="26" h="27">
                  <a:moveTo>
                    <a:pt x="0" y="16"/>
                  </a:moveTo>
                  <a:cubicBezTo>
                    <a:pt x="0" y="16"/>
                    <a:pt x="12" y="0"/>
                    <a:pt x="26" y="10"/>
                  </a:cubicBezTo>
                  <a:cubicBezTo>
                    <a:pt x="26" y="10"/>
                    <a:pt x="16" y="27"/>
                    <a:pt x="0" y="16"/>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399" name="Picture 389"/>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1259037" y="2240311"/>
              <a:ext cx="381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0" name="Picture 390"/>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262212" y="2211736"/>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1" name="Picture 391"/>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1255862" y="2248248"/>
              <a:ext cx="762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2" name="Picture 392"/>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1289200" y="2245073"/>
              <a:ext cx="88900"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3" name="Picture 393"/>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1582887" y="2253011"/>
              <a:ext cx="381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4" name="Picture 394"/>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1465412" y="2211736"/>
              <a:ext cx="15398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5" name="Picture 395"/>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1544787" y="2259361"/>
              <a:ext cx="762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6" name="Picture 396"/>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1500337" y="2245073"/>
              <a:ext cx="85725"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7" name="Freeform 397"/>
            <p:cNvSpPr>
              <a:spLocks/>
            </p:cNvSpPr>
            <p:nvPr/>
          </p:nvSpPr>
          <p:spPr bwMode="auto">
            <a:xfrm>
              <a:off x="1303487" y="2199036"/>
              <a:ext cx="63500" cy="68263"/>
            </a:xfrm>
            <a:custGeom>
              <a:avLst/>
              <a:gdLst>
                <a:gd name="T0" fmla="*/ 5 w 15"/>
                <a:gd name="T1" fmla="*/ 2 h 16"/>
                <a:gd name="T2" fmla="*/ 13 w 15"/>
                <a:gd name="T3" fmla="*/ 12 h 16"/>
                <a:gd name="T4" fmla="*/ 13 w 15"/>
                <a:gd name="T5" fmla="*/ 11 h 16"/>
                <a:gd name="T6" fmla="*/ 1 w 15"/>
                <a:gd name="T7" fmla="*/ 14 h 16"/>
                <a:gd name="T8" fmla="*/ 2 w 15"/>
                <a:gd name="T9" fmla="*/ 16 h 16"/>
                <a:gd name="T10" fmla="*/ 14 w 15"/>
                <a:gd name="T11" fmla="*/ 13 h 16"/>
                <a:gd name="T12" fmla="*/ 15 w 15"/>
                <a:gd name="T13" fmla="*/ 11 h 16"/>
                <a:gd name="T14" fmla="*/ 7 w 15"/>
                <a:gd name="T15" fmla="*/ 1 h 16"/>
                <a:gd name="T16" fmla="*/ 5 w 15"/>
                <a:gd name="T1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5" y="2"/>
                  </a:moveTo>
                  <a:cubicBezTo>
                    <a:pt x="8" y="5"/>
                    <a:pt x="10" y="9"/>
                    <a:pt x="13" y="12"/>
                  </a:cubicBezTo>
                  <a:cubicBezTo>
                    <a:pt x="13" y="12"/>
                    <a:pt x="13" y="11"/>
                    <a:pt x="13" y="11"/>
                  </a:cubicBezTo>
                  <a:cubicBezTo>
                    <a:pt x="9" y="12"/>
                    <a:pt x="5" y="13"/>
                    <a:pt x="1" y="14"/>
                  </a:cubicBezTo>
                  <a:cubicBezTo>
                    <a:pt x="0" y="14"/>
                    <a:pt x="0" y="16"/>
                    <a:pt x="2" y="16"/>
                  </a:cubicBezTo>
                  <a:cubicBezTo>
                    <a:pt x="6" y="15"/>
                    <a:pt x="10" y="14"/>
                    <a:pt x="14" y="13"/>
                  </a:cubicBezTo>
                  <a:cubicBezTo>
                    <a:pt x="15" y="12"/>
                    <a:pt x="15" y="12"/>
                    <a:pt x="15" y="11"/>
                  </a:cubicBezTo>
                  <a:cubicBezTo>
                    <a:pt x="12" y="8"/>
                    <a:pt x="10" y="4"/>
                    <a:pt x="7" y="1"/>
                  </a:cubicBezTo>
                  <a:cubicBezTo>
                    <a:pt x="6" y="0"/>
                    <a:pt x="5" y="1"/>
                    <a:pt x="5"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08" name="Freeform 398"/>
            <p:cNvSpPr>
              <a:spLocks/>
            </p:cNvSpPr>
            <p:nvPr/>
          </p:nvSpPr>
          <p:spPr bwMode="auto">
            <a:xfrm>
              <a:off x="1303487" y="2224436"/>
              <a:ext cx="63500" cy="30163"/>
            </a:xfrm>
            <a:custGeom>
              <a:avLst/>
              <a:gdLst>
                <a:gd name="T0" fmla="*/ 14 w 15"/>
                <a:gd name="T1" fmla="*/ 5 h 7"/>
                <a:gd name="T2" fmla="*/ 2 w 15"/>
                <a:gd name="T3" fmla="*/ 0 h 7"/>
                <a:gd name="T4" fmla="*/ 2 w 15"/>
                <a:gd name="T5" fmla="*/ 2 h 7"/>
                <a:gd name="T6" fmla="*/ 13 w 15"/>
                <a:gd name="T7" fmla="*/ 7 h 7"/>
                <a:gd name="T8" fmla="*/ 14 w 15"/>
                <a:gd name="T9" fmla="*/ 5 h 7"/>
              </a:gdLst>
              <a:ahLst/>
              <a:cxnLst>
                <a:cxn ang="0">
                  <a:pos x="T0" y="T1"/>
                </a:cxn>
                <a:cxn ang="0">
                  <a:pos x="T2" y="T3"/>
                </a:cxn>
                <a:cxn ang="0">
                  <a:pos x="T4" y="T5"/>
                </a:cxn>
                <a:cxn ang="0">
                  <a:pos x="T6" y="T7"/>
                </a:cxn>
                <a:cxn ang="0">
                  <a:pos x="T8" y="T9"/>
                </a:cxn>
              </a:cxnLst>
              <a:rect l="0" t="0" r="r" b="b"/>
              <a:pathLst>
                <a:path w="15" h="7">
                  <a:moveTo>
                    <a:pt x="14" y="5"/>
                  </a:moveTo>
                  <a:cubicBezTo>
                    <a:pt x="10" y="3"/>
                    <a:pt x="6" y="2"/>
                    <a:pt x="2" y="0"/>
                  </a:cubicBezTo>
                  <a:cubicBezTo>
                    <a:pt x="1" y="0"/>
                    <a:pt x="0" y="2"/>
                    <a:pt x="2" y="2"/>
                  </a:cubicBezTo>
                  <a:cubicBezTo>
                    <a:pt x="6" y="4"/>
                    <a:pt x="9" y="5"/>
                    <a:pt x="13" y="7"/>
                  </a:cubicBezTo>
                  <a:cubicBezTo>
                    <a:pt x="15" y="7"/>
                    <a:pt x="15" y="5"/>
                    <a:pt x="14" y="5"/>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09" name="Freeform 399"/>
            <p:cNvSpPr>
              <a:spLocks/>
            </p:cNvSpPr>
            <p:nvPr/>
          </p:nvSpPr>
          <p:spPr bwMode="auto">
            <a:xfrm>
              <a:off x="1514625" y="2211736"/>
              <a:ext cx="63500" cy="73025"/>
            </a:xfrm>
            <a:custGeom>
              <a:avLst/>
              <a:gdLst>
                <a:gd name="T0" fmla="*/ 9 w 15"/>
                <a:gd name="T1" fmla="*/ 2 h 17"/>
                <a:gd name="T2" fmla="*/ 2 w 15"/>
                <a:gd name="T3" fmla="*/ 13 h 17"/>
                <a:gd name="T4" fmla="*/ 1 w 15"/>
                <a:gd name="T5" fmla="*/ 11 h 17"/>
                <a:gd name="T6" fmla="*/ 14 w 15"/>
                <a:gd name="T7" fmla="*/ 14 h 17"/>
                <a:gd name="T8" fmla="*/ 13 w 15"/>
                <a:gd name="T9" fmla="*/ 16 h 17"/>
                <a:gd name="T10" fmla="*/ 1 w 15"/>
                <a:gd name="T11" fmla="*/ 13 h 17"/>
                <a:gd name="T12" fmla="*/ 0 w 15"/>
                <a:gd name="T13" fmla="*/ 12 h 17"/>
                <a:gd name="T14" fmla="*/ 8 w 15"/>
                <a:gd name="T15" fmla="*/ 1 h 17"/>
                <a:gd name="T16" fmla="*/ 9 w 15"/>
                <a:gd name="T17"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7">
                  <a:moveTo>
                    <a:pt x="9" y="2"/>
                  </a:moveTo>
                  <a:cubicBezTo>
                    <a:pt x="7" y="6"/>
                    <a:pt x="4" y="9"/>
                    <a:pt x="2" y="13"/>
                  </a:cubicBezTo>
                  <a:cubicBezTo>
                    <a:pt x="2" y="12"/>
                    <a:pt x="2" y="12"/>
                    <a:pt x="1" y="11"/>
                  </a:cubicBezTo>
                  <a:cubicBezTo>
                    <a:pt x="5" y="12"/>
                    <a:pt x="10" y="13"/>
                    <a:pt x="14" y="14"/>
                  </a:cubicBezTo>
                  <a:cubicBezTo>
                    <a:pt x="15" y="15"/>
                    <a:pt x="14" y="17"/>
                    <a:pt x="13" y="16"/>
                  </a:cubicBezTo>
                  <a:cubicBezTo>
                    <a:pt x="9" y="15"/>
                    <a:pt x="5" y="14"/>
                    <a:pt x="1" y="13"/>
                  </a:cubicBezTo>
                  <a:cubicBezTo>
                    <a:pt x="0" y="13"/>
                    <a:pt x="0" y="12"/>
                    <a:pt x="0" y="12"/>
                  </a:cubicBezTo>
                  <a:cubicBezTo>
                    <a:pt x="3" y="8"/>
                    <a:pt x="5" y="5"/>
                    <a:pt x="8" y="1"/>
                  </a:cubicBezTo>
                  <a:cubicBezTo>
                    <a:pt x="8" y="0"/>
                    <a:pt x="10" y="1"/>
                    <a:pt x="9"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0" name="Freeform 400"/>
            <p:cNvSpPr>
              <a:spLocks/>
            </p:cNvSpPr>
            <p:nvPr/>
          </p:nvSpPr>
          <p:spPr bwMode="auto">
            <a:xfrm>
              <a:off x="1514625" y="2237136"/>
              <a:ext cx="60325" cy="34925"/>
            </a:xfrm>
            <a:custGeom>
              <a:avLst/>
              <a:gdLst>
                <a:gd name="T0" fmla="*/ 1 w 14"/>
                <a:gd name="T1" fmla="*/ 5 h 8"/>
                <a:gd name="T2" fmla="*/ 13 w 14"/>
                <a:gd name="T3" fmla="*/ 1 h 8"/>
                <a:gd name="T4" fmla="*/ 13 w 14"/>
                <a:gd name="T5" fmla="*/ 3 h 8"/>
                <a:gd name="T6" fmla="*/ 1 w 14"/>
                <a:gd name="T7" fmla="*/ 7 h 8"/>
                <a:gd name="T8" fmla="*/ 1 w 14"/>
                <a:gd name="T9" fmla="*/ 5 h 8"/>
              </a:gdLst>
              <a:ahLst/>
              <a:cxnLst>
                <a:cxn ang="0">
                  <a:pos x="T0" y="T1"/>
                </a:cxn>
                <a:cxn ang="0">
                  <a:pos x="T2" y="T3"/>
                </a:cxn>
                <a:cxn ang="0">
                  <a:pos x="T4" y="T5"/>
                </a:cxn>
                <a:cxn ang="0">
                  <a:pos x="T6" y="T7"/>
                </a:cxn>
                <a:cxn ang="0">
                  <a:pos x="T8" y="T9"/>
                </a:cxn>
              </a:cxnLst>
              <a:rect l="0" t="0" r="r" b="b"/>
              <a:pathLst>
                <a:path w="14" h="8">
                  <a:moveTo>
                    <a:pt x="1" y="5"/>
                  </a:moveTo>
                  <a:cubicBezTo>
                    <a:pt x="5" y="4"/>
                    <a:pt x="9" y="2"/>
                    <a:pt x="13" y="1"/>
                  </a:cubicBezTo>
                  <a:cubicBezTo>
                    <a:pt x="14" y="0"/>
                    <a:pt x="14" y="2"/>
                    <a:pt x="13" y="3"/>
                  </a:cubicBezTo>
                  <a:cubicBezTo>
                    <a:pt x="9" y="4"/>
                    <a:pt x="5" y="6"/>
                    <a:pt x="1" y="7"/>
                  </a:cubicBezTo>
                  <a:cubicBezTo>
                    <a:pt x="0" y="8"/>
                    <a:pt x="0" y="6"/>
                    <a:pt x="1" y="5"/>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1" name="Freeform 401"/>
            <p:cNvSpPr>
              <a:spLocks/>
            </p:cNvSpPr>
            <p:nvPr/>
          </p:nvSpPr>
          <p:spPr bwMode="auto">
            <a:xfrm>
              <a:off x="1366987" y="2246661"/>
              <a:ext cx="134938" cy="131763"/>
            </a:xfrm>
            <a:custGeom>
              <a:avLst/>
              <a:gdLst>
                <a:gd name="T0" fmla="*/ 4 w 32"/>
                <a:gd name="T1" fmla="*/ 2 h 31"/>
                <a:gd name="T2" fmla="*/ 13 w 32"/>
                <a:gd name="T3" fmla="*/ 10 h 31"/>
                <a:gd name="T4" fmla="*/ 28 w 32"/>
                <a:gd name="T5" fmla="*/ 10 h 31"/>
                <a:gd name="T6" fmla="*/ 31 w 32"/>
                <a:gd name="T7" fmla="*/ 6 h 31"/>
                <a:gd name="T8" fmla="*/ 28 w 32"/>
                <a:gd name="T9" fmla="*/ 5 h 31"/>
                <a:gd name="T10" fmla="*/ 20 w 32"/>
                <a:gd name="T11" fmla="*/ 27 h 31"/>
                <a:gd name="T12" fmla="*/ 4 w 32"/>
                <a:gd name="T13" fmla="*/ 19 h 31"/>
                <a:gd name="T14" fmla="*/ 6 w 32"/>
                <a:gd name="T15" fmla="*/ 2 h 31"/>
                <a:gd name="T16" fmla="*/ 4 w 32"/>
                <a:gd name="T17" fmla="*/ 2 h 31"/>
                <a:gd name="T18" fmla="*/ 2 w 32"/>
                <a:gd name="T19" fmla="*/ 22 h 31"/>
                <a:gd name="T20" fmla="*/ 19 w 32"/>
                <a:gd name="T21" fmla="*/ 30 h 31"/>
                <a:gd name="T22" fmla="*/ 31 w 32"/>
                <a:gd name="T23" fmla="*/ 5 h 31"/>
                <a:gd name="T24" fmla="*/ 28 w 32"/>
                <a:gd name="T25" fmla="*/ 5 h 31"/>
                <a:gd name="T26" fmla="*/ 27 w 32"/>
                <a:gd name="T27" fmla="*/ 8 h 31"/>
                <a:gd name="T28" fmla="*/ 18 w 32"/>
                <a:gd name="T29" fmla="*/ 8 h 31"/>
                <a:gd name="T30" fmla="*/ 6 w 32"/>
                <a:gd name="T31" fmla="*/ 2 h 31"/>
                <a:gd name="T32" fmla="*/ 4 w 32"/>
                <a:gd name="T33" fmla="*/ 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31">
                  <a:moveTo>
                    <a:pt x="4" y="2"/>
                  </a:moveTo>
                  <a:cubicBezTo>
                    <a:pt x="2" y="7"/>
                    <a:pt x="9" y="9"/>
                    <a:pt x="13" y="10"/>
                  </a:cubicBezTo>
                  <a:cubicBezTo>
                    <a:pt x="17" y="10"/>
                    <a:pt x="23" y="11"/>
                    <a:pt x="28" y="10"/>
                  </a:cubicBezTo>
                  <a:cubicBezTo>
                    <a:pt x="30" y="10"/>
                    <a:pt x="30" y="7"/>
                    <a:pt x="31" y="6"/>
                  </a:cubicBezTo>
                  <a:cubicBezTo>
                    <a:pt x="30" y="5"/>
                    <a:pt x="29" y="5"/>
                    <a:pt x="28" y="5"/>
                  </a:cubicBezTo>
                  <a:cubicBezTo>
                    <a:pt x="29" y="13"/>
                    <a:pt x="28" y="24"/>
                    <a:pt x="20" y="27"/>
                  </a:cubicBezTo>
                  <a:cubicBezTo>
                    <a:pt x="13" y="30"/>
                    <a:pt x="4" y="26"/>
                    <a:pt x="4" y="19"/>
                  </a:cubicBezTo>
                  <a:cubicBezTo>
                    <a:pt x="4" y="13"/>
                    <a:pt x="6" y="8"/>
                    <a:pt x="6" y="2"/>
                  </a:cubicBezTo>
                  <a:cubicBezTo>
                    <a:pt x="6" y="1"/>
                    <a:pt x="4" y="1"/>
                    <a:pt x="4" y="2"/>
                  </a:cubicBezTo>
                  <a:cubicBezTo>
                    <a:pt x="3" y="9"/>
                    <a:pt x="0" y="16"/>
                    <a:pt x="2" y="22"/>
                  </a:cubicBezTo>
                  <a:cubicBezTo>
                    <a:pt x="4" y="29"/>
                    <a:pt x="13" y="31"/>
                    <a:pt x="19" y="30"/>
                  </a:cubicBezTo>
                  <a:cubicBezTo>
                    <a:pt x="30" y="28"/>
                    <a:pt x="32" y="14"/>
                    <a:pt x="31" y="5"/>
                  </a:cubicBezTo>
                  <a:cubicBezTo>
                    <a:pt x="31" y="4"/>
                    <a:pt x="29" y="4"/>
                    <a:pt x="28" y="5"/>
                  </a:cubicBezTo>
                  <a:cubicBezTo>
                    <a:pt x="28" y="6"/>
                    <a:pt x="28" y="8"/>
                    <a:pt x="27" y="8"/>
                  </a:cubicBezTo>
                  <a:cubicBezTo>
                    <a:pt x="24" y="8"/>
                    <a:pt x="21" y="8"/>
                    <a:pt x="18" y="8"/>
                  </a:cubicBezTo>
                  <a:cubicBezTo>
                    <a:pt x="16" y="8"/>
                    <a:pt x="4" y="7"/>
                    <a:pt x="6" y="2"/>
                  </a:cubicBezTo>
                  <a:cubicBezTo>
                    <a:pt x="7" y="1"/>
                    <a:pt x="5" y="0"/>
                    <a:pt x="4"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2" name="Freeform 402"/>
            <p:cNvSpPr>
              <a:spLocks/>
            </p:cNvSpPr>
            <p:nvPr/>
          </p:nvSpPr>
          <p:spPr bwMode="auto">
            <a:xfrm>
              <a:off x="1400325" y="2284761"/>
              <a:ext cx="25400" cy="84138"/>
            </a:xfrm>
            <a:custGeom>
              <a:avLst/>
              <a:gdLst>
                <a:gd name="T0" fmla="*/ 0 w 16"/>
                <a:gd name="T1" fmla="*/ 51 h 53"/>
                <a:gd name="T2" fmla="*/ 11 w 16"/>
                <a:gd name="T3" fmla="*/ 0 h 53"/>
                <a:gd name="T4" fmla="*/ 16 w 16"/>
                <a:gd name="T5" fmla="*/ 0 h 53"/>
                <a:gd name="T6" fmla="*/ 5 w 16"/>
                <a:gd name="T7" fmla="*/ 53 h 53"/>
                <a:gd name="T8" fmla="*/ 0 w 16"/>
                <a:gd name="T9" fmla="*/ 51 h 53"/>
              </a:gdLst>
              <a:ahLst/>
              <a:cxnLst>
                <a:cxn ang="0">
                  <a:pos x="T0" y="T1"/>
                </a:cxn>
                <a:cxn ang="0">
                  <a:pos x="T2" y="T3"/>
                </a:cxn>
                <a:cxn ang="0">
                  <a:pos x="T4" y="T5"/>
                </a:cxn>
                <a:cxn ang="0">
                  <a:pos x="T6" y="T7"/>
                </a:cxn>
                <a:cxn ang="0">
                  <a:pos x="T8" y="T9"/>
                </a:cxn>
              </a:cxnLst>
              <a:rect l="0" t="0" r="r" b="b"/>
              <a:pathLst>
                <a:path w="16" h="53">
                  <a:moveTo>
                    <a:pt x="0" y="51"/>
                  </a:moveTo>
                  <a:lnTo>
                    <a:pt x="11" y="0"/>
                  </a:lnTo>
                  <a:lnTo>
                    <a:pt x="16" y="0"/>
                  </a:lnTo>
                  <a:lnTo>
                    <a:pt x="5" y="53"/>
                  </a:lnTo>
                  <a:lnTo>
                    <a:pt x="0" y="51"/>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3" name="Freeform 403"/>
            <p:cNvSpPr>
              <a:spLocks/>
            </p:cNvSpPr>
            <p:nvPr/>
          </p:nvSpPr>
          <p:spPr bwMode="auto">
            <a:xfrm>
              <a:off x="1451125" y="2284761"/>
              <a:ext cx="17463" cy="84138"/>
            </a:xfrm>
            <a:custGeom>
              <a:avLst/>
              <a:gdLst>
                <a:gd name="T0" fmla="*/ 0 w 11"/>
                <a:gd name="T1" fmla="*/ 0 h 53"/>
                <a:gd name="T2" fmla="*/ 8 w 11"/>
                <a:gd name="T3" fmla="*/ 0 h 53"/>
                <a:gd name="T4" fmla="*/ 11 w 11"/>
                <a:gd name="T5" fmla="*/ 53 h 53"/>
                <a:gd name="T6" fmla="*/ 3 w 11"/>
                <a:gd name="T7" fmla="*/ 53 h 53"/>
                <a:gd name="T8" fmla="*/ 0 w 11"/>
                <a:gd name="T9" fmla="*/ 0 h 53"/>
              </a:gdLst>
              <a:ahLst/>
              <a:cxnLst>
                <a:cxn ang="0">
                  <a:pos x="T0" y="T1"/>
                </a:cxn>
                <a:cxn ang="0">
                  <a:pos x="T2" y="T3"/>
                </a:cxn>
                <a:cxn ang="0">
                  <a:pos x="T4" y="T5"/>
                </a:cxn>
                <a:cxn ang="0">
                  <a:pos x="T6" y="T7"/>
                </a:cxn>
                <a:cxn ang="0">
                  <a:pos x="T8" y="T9"/>
                </a:cxn>
              </a:cxnLst>
              <a:rect l="0" t="0" r="r" b="b"/>
              <a:pathLst>
                <a:path w="11" h="53">
                  <a:moveTo>
                    <a:pt x="0" y="0"/>
                  </a:moveTo>
                  <a:lnTo>
                    <a:pt x="8" y="0"/>
                  </a:lnTo>
                  <a:lnTo>
                    <a:pt x="11" y="53"/>
                  </a:lnTo>
                  <a:lnTo>
                    <a:pt x="3" y="53"/>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4" name="Freeform 404"/>
            <p:cNvSpPr>
              <a:spLocks/>
            </p:cNvSpPr>
            <p:nvPr/>
          </p:nvSpPr>
          <p:spPr bwMode="auto">
            <a:xfrm>
              <a:off x="1328887" y="2538761"/>
              <a:ext cx="84138" cy="131763"/>
            </a:xfrm>
            <a:custGeom>
              <a:avLst/>
              <a:gdLst>
                <a:gd name="T0" fmla="*/ 3 w 20"/>
                <a:gd name="T1" fmla="*/ 14 h 31"/>
                <a:gd name="T2" fmla="*/ 10 w 20"/>
                <a:gd name="T3" fmla="*/ 1 h 31"/>
                <a:gd name="T4" fmla="*/ 19 w 20"/>
                <a:gd name="T5" fmla="*/ 16 h 31"/>
                <a:gd name="T6" fmla="*/ 12 w 20"/>
                <a:gd name="T7" fmla="*/ 31 h 31"/>
                <a:gd name="T8" fmla="*/ 3 w 20"/>
                <a:gd name="T9" fmla="*/ 14 h 31"/>
              </a:gdLst>
              <a:ahLst/>
              <a:cxnLst>
                <a:cxn ang="0">
                  <a:pos x="T0" y="T1"/>
                </a:cxn>
                <a:cxn ang="0">
                  <a:pos x="T2" y="T3"/>
                </a:cxn>
                <a:cxn ang="0">
                  <a:pos x="T4" y="T5"/>
                </a:cxn>
                <a:cxn ang="0">
                  <a:pos x="T6" y="T7"/>
                </a:cxn>
                <a:cxn ang="0">
                  <a:pos x="T8" y="T9"/>
                </a:cxn>
              </a:cxnLst>
              <a:rect l="0" t="0" r="r" b="b"/>
              <a:pathLst>
                <a:path w="20" h="31">
                  <a:moveTo>
                    <a:pt x="3" y="14"/>
                  </a:moveTo>
                  <a:cubicBezTo>
                    <a:pt x="3" y="14"/>
                    <a:pt x="0" y="1"/>
                    <a:pt x="10" y="1"/>
                  </a:cubicBezTo>
                  <a:cubicBezTo>
                    <a:pt x="20" y="0"/>
                    <a:pt x="18" y="11"/>
                    <a:pt x="19" y="16"/>
                  </a:cubicBezTo>
                  <a:cubicBezTo>
                    <a:pt x="20" y="20"/>
                    <a:pt x="20" y="30"/>
                    <a:pt x="12" y="31"/>
                  </a:cubicBezTo>
                  <a:cubicBezTo>
                    <a:pt x="5" y="31"/>
                    <a:pt x="3" y="28"/>
                    <a:pt x="3" y="14"/>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5" name="Freeform 405"/>
            <p:cNvSpPr>
              <a:spLocks/>
            </p:cNvSpPr>
            <p:nvPr/>
          </p:nvSpPr>
          <p:spPr bwMode="auto">
            <a:xfrm>
              <a:off x="1341587" y="2632423"/>
              <a:ext cx="66675" cy="38100"/>
            </a:xfrm>
            <a:custGeom>
              <a:avLst/>
              <a:gdLst>
                <a:gd name="T0" fmla="*/ 0 w 16"/>
                <a:gd name="T1" fmla="*/ 0 h 9"/>
                <a:gd name="T2" fmla="*/ 9 w 16"/>
                <a:gd name="T3" fmla="*/ 9 h 9"/>
                <a:gd name="T4" fmla="*/ 16 w 16"/>
                <a:gd name="T5" fmla="*/ 1 h 9"/>
                <a:gd name="T6" fmla="*/ 0 w 16"/>
                <a:gd name="T7" fmla="*/ 0 h 9"/>
              </a:gdLst>
              <a:ahLst/>
              <a:cxnLst>
                <a:cxn ang="0">
                  <a:pos x="T0" y="T1"/>
                </a:cxn>
                <a:cxn ang="0">
                  <a:pos x="T2" y="T3"/>
                </a:cxn>
                <a:cxn ang="0">
                  <a:pos x="T4" y="T5"/>
                </a:cxn>
                <a:cxn ang="0">
                  <a:pos x="T6" y="T7"/>
                </a:cxn>
              </a:cxnLst>
              <a:rect l="0" t="0" r="r" b="b"/>
              <a:pathLst>
                <a:path w="16" h="9">
                  <a:moveTo>
                    <a:pt x="0" y="0"/>
                  </a:moveTo>
                  <a:cubicBezTo>
                    <a:pt x="1" y="7"/>
                    <a:pt x="4" y="9"/>
                    <a:pt x="9" y="9"/>
                  </a:cubicBezTo>
                  <a:cubicBezTo>
                    <a:pt x="14" y="8"/>
                    <a:pt x="16" y="5"/>
                    <a:pt x="16" y="1"/>
                  </a:cubicBezTo>
                  <a:cubicBezTo>
                    <a:pt x="11" y="2"/>
                    <a:pt x="5"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6" name="Freeform 407"/>
            <p:cNvSpPr>
              <a:spLocks noEditPoints="1"/>
            </p:cNvSpPr>
            <p:nvPr/>
          </p:nvSpPr>
          <p:spPr bwMode="auto">
            <a:xfrm>
              <a:off x="1370162" y="2543523"/>
              <a:ext cx="4762" cy="0"/>
            </a:xfrm>
            <a:custGeom>
              <a:avLst/>
              <a:gdLst>
                <a:gd name="T0" fmla="*/ 1 w 1"/>
                <a:gd name="T1" fmla="*/ 0 w 1"/>
                <a:gd name="T2" fmla="*/ 0 w 1"/>
                <a:gd name="T3" fmla="*/ 0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1" y="0"/>
                  </a:moveTo>
                  <a:cubicBezTo>
                    <a:pt x="1" y="0"/>
                    <a:pt x="1" y="0"/>
                    <a:pt x="0" y="0"/>
                  </a:cubicBezTo>
                  <a:cubicBezTo>
                    <a:pt x="0" y="0"/>
                    <a:pt x="0" y="0"/>
                    <a:pt x="0" y="0"/>
                  </a:cubicBezTo>
                  <a:cubicBezTo>
                    <a:pt x="0" y="0"/>
                    <a:pt x="0" y="0"/>
                    <a:pt x="0" y="0"/>
                  </a:cubicBezTo>
                  <a:cubicBezTo>
                    <a:pt x="1" y="0"/>
                    <a:pt x="1" y="0"/>
                    <a:pt x="1" y="0"/>
                  </a:cubicBezTo>
                  <a:moveTo>
                    <a:pt x="1" y="0"/>
                  </a:moveTo>
                  <a:cubicBezTo>
                    <a:pt x="1" y="0"/>
                    <a:pt x="1" y="0"/>
                    <a:pt x="1" y="0"/>
                  </a:cubicBezTo>
                  <a:cubicBezTo>
                    <a:pt x="1" y="0"/>
                    <a:pt x="1" y="0"/>
                    <a:pt x="1" y="0"/>
                  </a:cubicBezTo>
                  <a:cubicBezTo>
                    <a:pt x="1" y="0"/>
                    <a:pt x="1" y="0"/>
                    <a:pt x="1"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7" name="Freeform 408"/>
            <p:cNvSpPr>
              <a:spLocks noEditPoints="1"/>
            </p:cNvSpPr>
            <p:nvPr/>
          </p:nvSpPr>
          <p:spPr bwMode="auto">
            <a:xfrm>
              <a:off x="1374924" y="2602261"/>
              <a:ext cx="33337" cy="68263"/>
            </a:xfrm>
            <a:custGeom>
              <a:avLst/>
              <a:gdLst>
                <a:gd name="T0" fmla="*/ 1 w 8"/>
                <a:gd name="T1" fmla="*/ 16 h 16"/>
                <a:gd name="T2" fmla="*/ 0 w 8"/>
                <a:gd name="T3" fmla="*/ 16 h 16"/>
                <a:gd name="T4" fmla="*/ 0 w 8"/>
                <a:gd name="T5" fmla="*/ 16 h 16"/>
                <a:gd name="T6" fmla="*/ 0 w 8"/>
                <a:gd name="T7" fmla="*/ 16 h 16"/>
                <a:gd name="T8" fmla="*/ 1 w 8"/>
                <a:gd name="T9" fmla="*/ 16 h 16"/>
                <a:gd name="T10" fmla="*/ 8 w 8"/>
                <a:gd name="T11" fmla="*/ 0 h 16"/>
                <a:gd name="T12" fmla="*/ 8 w 8"/>
                <a:gd name="T13" fmla="*/ 0 h 16"/>
                <a:gd name="T14" fmla="*/ 8 w 8"/>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6">
                  <a:moveTo>
                    <a:pt x="1" y="16"/>
                  </a:moveTo>
                  <a:cubicBezTo>
                    <a:pt x="1" y="16"/>
                    <a:pt x="1" y="16"/>
                    <a:pt x="0" y="16"/>
                  </a:cubicBezTo>
                  <a:cubicBezTo>
                    <a:pt x="0" y="16"/>
                    <a:pt x="0" y="16"/>
                    <a:pt x="0" y="16"/>
                  </a:cubicBezTo>
                  <a:cubicBezTo>
                    <a:pt x="0" y="16"/>
                    <a:pt x="0" y="16"/>
                    <a:pt x="0" y="16"/>
                  </a:cubicBezTo>
                  <a:cubicBezTo>
                    <a:pt x="1" y="16"/>
                    <a:pt x="1" y="16"/>
                    <a:pt x="1" y="16"/>
                  </a:cubicBezTo>
                  <a:moveTo>
                    <a:pt x="8" y="0"/>
                  </a:moveTo>
                  <a:cubicBezTo>
                    <a:pt x="8" y="0"/>
                    <a:pt x="8" y="0"/>
                    <a:pt x="8" y="0"/>
                  </a:cubicBezTo>
                  <a:cubicBezTo>
                    <a:pt x="8" y="0"/>
                    <a:pt x="8" y="0"/>
                    <a:pt x="8" y="0"/>
                  </a:cubicBezTo>
                </a:path>
              </a:pathLst>
            </a:custGeom>
            <a:solidFill>
              <a:srgbClr val="3E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8" name="Freeform 409"/>
            <p:cNvSpPr>
              <a:spLocks/>
            </p:cNvSpPr>
            <p:nvPr/>
          </p:nvSpPr>
          <p:spPr bwMode="auto">
            <a:xfrm>
              <a:off x="1357462" y="2543523"/>
              <a:ext cx="55562" cy="127000"/>
            </a:xfrm>
            <a:custGeom>
              <a:avLst/>
              <a:gdLst>
                <a:gd name="T0" fmla="*/ 4 w 13"/>
                <a:gd name="T1" fmla="*/ 0 h 30"/>
                <a:gd name="T2" fmla="*/ 4 w 13"/>
                <a:gd name="T3" fmla="*/ 0 h 30"/>
                <a:gd name="T4" fmla="*/ 3 w 13"/>
                <a:gd name="T5" fmla="*/ 0 h 30"/>
                <a:gd name="T6" fmla="*/ 3 w 13"/>
                <a:gd name="T7" fmla="*/ 0 h 30"/>
                <a:gd name="T8" fmla="*/ 0 w 13"/>
                <a:gd name="T9" fmla="*/ 0 h 30"/>
                <a:gd name="T10" fmla="*/ 5 w 13"/>
                <a:gd name="T11" fmla="*/ 15 h 30"/>
                <a:gd name="T12" fmla="*/ 5 w 13"/>
                <a:gd name="T13" fmla="*/ 22 h 30"/>
                <a:gd name="T14" fmla="*/ 12 w 13"/>
                <a:gd name="T15" fmla="*/ 22 h 30"/>
                <a:gd name="T16" fmla="*/ 12 w 13"/>
                <a:gd name="T17" fmla="*/ 22 h 30"/>
                <a:gd name="T18" fmla="*/ 12 w 13"/>
                <a:gd name="T19" fmla="*/ 22 h 30"/>
                <a:gd name="T20" fmla="*/ 5 w 13"/>
                <a:gd name="T21" fmla="*/ 30 h 30"/>
                <a:gd name="T22" fmla="*/ 12 w 13"/>
                <a:gd name="T23" fmla="*/ 19 h 30"/>
                <a:gd name="T24" fmla="*/ 12 w 13"/>
                <a:gd name="T25" fmla="*/ 15 h 30"/>
                <a:gd name="T26" fmla="*/ 12 w 13"/>
                <a:gd name="T27" fmla="*/ 15 h 30"/>
                <a:gd name="T28" fmla="*/ 12 w 13"/>
                <a:gd name="T29" fmla="*/ 14 h 30"/>
                <a:gd name="T30" fmla="*/ 12 w 13"/>
                <a:gd name="T31" fmla="*/ 14 h 30"/>
                <a:gd name="T32" fmla="*/ 4 w 13"/>
                <a:gd name="T33" fmla="*/ 0 h 30"/>
                <a:gd name="T34" fmla="*/ 4 w 13"/>
                <a:gd name="T3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 h="30">
                  <a:moveTo>
                    <a:pt x="4" y="0"/>
                  </a:moveTo>
                  <a:cubicBezTo>
                    <a:pt x="4" y="0"/>
                    <a:pt x="4" y="0"/>
                    <a:pt x="4" y="0"/>
                  </a:cubicBezTo>
                  <a:cubicBezTo>
                    <a:pt x="4" y="0"/>
                    <a:pt x="4" y="0"/>
                    <a:pt x="3" y="0"/>
                  </a:cubicBezTo>
                  <a:cubicBezTo>
                    <a:pt x="3" y="0"/>
                    <a:pt x="3" y="0"/>
                    <a:pt x="3" y="0"/>
                  </a:cubicBezTo>
                  <a:cubicBezTo>
                    <a:pt x="2" y="0"/>
                    <a:pt x="1" y="0"/>
                    <a:pt x="0" y="0"/>
                  </a:cubicBezTo>
                  <a:cubicBezTo>
                    <a:pt x="6" y="3"/>
                    <a:pt x="4" y="11"/>
                    <a:pt x="5" y="15"/>
                  </a:cubicBezTo>
                  <a:cubicBezTo>
                    <a:pt x="6" y="17"/>
                    <a:pt x="6" y="20"/>
                    <a:pt x="5" y="22"/>
                  </a:cubicBezTo>
                  <a:cubicBezTo>
                    <a:pt x="7" y="22"/>
                    <a:pt x="10" y="22"/>
                    <a:pt x="12" y="22"/>
                  </a:cubicBezTo>
                  <a:cubicBezTo>
                    <a:pt x="12" y="22"/>
                    <a:pt x="12" y="22"/>
                    <a:pt x="12" y="22"/>
                  </a:cubicBezTo>
                  <a:cubicBezTo>
                    <a:pt x="12" y="22"/>
                    <a:pt x="12" y="22"/>
                    <a:pt x="12" y="22"/>
                  </a:cubicBezTo>
                  <a:cubicBezTo>
                    <a:pt x="12" y="26"/>
                    <a:pt x="10" y="29"/>
                    <a:pt x="5" y="30"/>
                  </a:cubicBezTo>
                  <a:cubicBezTo>
                    <a:pt x="11" y="29"/>
                    <a:pt x="12" y="23"/>
                    <a:pt x="12" y="19"/>
                  </a:cubicBezTo>
                  <a:cubicBezTo>
                    <a:pt x="12" y="17"/>
                    <a:pt x="12" y="16"/>
                    <a:pt x="12" y="15"/>
                  </a:cubicBezTo>
                  <a:cubicBezTo>
                    <a:pt x="12" y="15"/>
                    <a:pt x="12" y="15"/>
                    <a:pt x="12" y="15"/>
                  </a:cubicBezTo>
                  <a:cubicBezTo>
                    <a:pt x="12" y="15"/>
                    <a:pt x="12" y="15"/>
                    <a:pt x="12" y="14"/>
                  </a:cubicBezTo>
                  <a:cubicBezTo>
                    <a:pt x="12" y="14"/>
                    <a:pt x="12" y="14"/>
                    <a:pt x="12" y="14"/>
                  </a:cubicBezTo>
                  <a:cubicBezTo>
                    <a:pt x="11" y="10"/>
                    <a:pt x="13" y="0"/>
                    <a:pt x="4" y="0"/>
                  </a:cubicBezTo>
                  <a:cubicBezTo>
                    <a:pt x="4" y="0"/>
                    <a:pt x="4" y="0"/>
                    <a:pt x="4"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9" name="Freeform 410"/>
            <p:cNvSpPr>
              <a:spLocks/>
            </p:cNvSpPr>
            <p:nvPr/>
          </p:nvSpPr>
          <p:spPr bwMode="auto">
            <a:xfrm>
              <a:off x="1362224" y="2637186"/>
              <a:ext cx="46037" cy="33338"/>
            </a:xfrm>
            <a:custGeom>
              <a:avLst/>
              <a:gdLst>
                <a:gd name="T0" fmla="*/ 11 w 11"/>
                <a:gd name="T1" fmla="*/ 0 h 8"/>
                <a:gd name="T2" fmla="*/ 4 w 11"/>
                <a:gd name="T3" fmla="*/ 0 h 8"/>
                <a:gd name="T4" fmla="*/ 0 w 11"/>
                <a:gd name="T5" fmla="*/ 7 h 8"/>
                <a:gd name="T6" fmla="*/ 3 w 11"/>
                <a:gd name="T7" fmla="*/ 8 h 8"/>
                <a:gd name="T8" fmla="*/ 3 w 11"/>
                <a:gd name="T9" fmla="*/ 8 h 8"/>
                <a:gd name="T10" fmla="*/ 4 w 11"/>
                <a:gd name="T11" fmla="*/ 8 h 8"/>
                <a:gd name="T12" fmla="*/ 4 w 11"/>
                <a:gd name="T13" fmla="*/ 8 h 8"/>
                <a:gd name="T14" fmla="*/ 4 w 11"/>
                <a:gd name="T15" fmla="*/ 8 h 8"/>
                <a:gd name="T16" fmla="*/ 11 w 11"/>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8">
                  <a:moveTo>
                    <a:pt x="11" y="0"/>
                  </a:moveTo>
                  <a:cubicBezTo>
                    <a:pt x="9" y="0"/>
                    <a:pt x="6" y="0"/>
                    <a:pt x="4" y="0"/>
                  </a:cubicBezTo>
                  <a:cubicBezTo>
                    <a:pt x="4" y="3"/>
                    <a:pt x="2" y="6"/>
                    <a:pt x="0" y="7"/>
                  </a:cubicBezTo>
                  <a:cubicBezTo>
                    <a:pt x="1" y="7"/>
                    <a:pt x="2" y="8"/>
                    <a:pt x="3" y="8"/>
                  </a:cubicBezTo>
                  <a:cubicBezTo>
                    <a:pt x="3" y="8"/>
                    <a:pt x="3" y="8"/>
                    <a:pt x="3" y="8"/>
                  </a:cubicBezTo>
                  <a:cubicBezTo>
                    <a:pt x="4" y="8"/>
                    <a:pt x="4" y="8"/>
                    <a:pt x="4" y="8"/>
                  </a:cubicBezTo>
                  <a:cubicBezTo>
                    <a:pt x="4" y="8"/>
                    <a:pt x="4" y="8"/>
                    <a:pt x="4" y="8"/>
                  </a:cubicBezTo>
                  <a:cubicBezTo>
                    <a:pt x="4" y="8"/>
                    <a:pt x="4" y="8"/>
                    <a:pt x="4" y="8"/>
                  </a:cubicBezTo>
                  <a:cubicBezTo>
                    <a:pt x="9" y="7"/>
                    <a:pt x="11" y="4"/>
                    <a:pt x="11" y="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0" name="Freeform 411"/>
            <p:cNvSpPr>
              <a:spLocks/>
            </p:cNvSpPr>
            <p:nvPr/>
          </p:nvSpPr>
          <p:spPr bwMode="auto">
            <a:xfrm>
              <a:off x="1328887" y="2526061"/>
              <a:ext cx="96837" cy="149225"/>
            </a:xfrm>
            <a:custGeom>
              <a:avLst/>
              <a:gdLst>
                <a:gd name="T0" fmla="*/ 4 w 23"/>
                <a:gd name="T1" fmla="*/ 17 h 35"/>
                <a:gd name="T2" fmla="*/ 6 w 23"/>
                <a:gd name="T3" fmla="*/ 6 h 35"/>
                <a:gd name="T4" fmla="*/ 17 w 23"/>
                <a:gd name="T5" fmla="*/ 10 h 35"/>
                <a:gd name="T6" fmla="*/ 18 w 23"/>
                <a:gd name="T7" fmla="*/ 17 h 35"/>
                <a:gd name="T8" fmla="*/ 11 w 23"/>
                <a:gd name="T9" fmla="*/ 33 h 35"/>
                <a:gd name="T10" fmla="*/ 5 w 23"/>
                <a:gd name="T11" fmla="*/ 17 h 35"/>
                <a:gd name="T12" fmla="*/ 2 w 23"/>
                <a:gd name="T13" fmla="*/ 17 h 35"/>
                <a:gd name="T14" fmla="*/ 11 w 23"/>
                <a:gd name="T15" fmla="*/ 35 h 35"/>
                <a:gd name="T16" fmla="*/ 20 w 23"/>
                <a:gd name="T17" fmla="*/ 17 h 35"/>
                <a:gd name="T18" fmla="*/ 8 w 23"/>
                <a:gd name="T19" fmla="*/ 3 h 35"/>
                <a:gd name="T20" fmla="*/ 2 w 23"/>
                <a:gd name="T21" fmla="*/ 18 h 35"/>
                <a:gd name="T22" fmla="*/ 4 w 23"/>
                <a:gd name="T23"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5">
                  <a:moveTo>
                    <a:pt x="4" y="17"/>
                  </a:moveTo>
                  <a:cubicBezTo>
                    <a:pt x="4" y="14"/>
                    <a:pt x="4" y="9"/>
                    <a:pt x="6" y="6"/>
                  </a:cubicBezTo>
                  <a:cubicBezTo>
                    <a:pt x="10" y="1"/>
                    <a:pt x="16" y="6"/>
                    <a:pt x="17" y="10"/>
                  </a:cubicBezTo>
                  <a:cubicBezTo>
                    <a:pt x="18" y="12"/>
                    <a:pt x="17" y="15"/>
                    <a:pt x="18" y="17"/>
                  </a:cubicBezTo>
                  <a:cubicBezTo>
                    <a:pt x="18" y="22"/>
                    <a:pt x="20" y="32"/>
                    <a:pt x="11" y="33"/>
                  </a:cubicBezTo>
                  <a:cubicBezTo>
                    <a:pt x="3" y="33"/>
                    <a:pt x="4" y="21"/>
                    <a:pt x="5" y="17"/>
                  </a:cubicBezTo>
                  <a:cubicBezTo>
                    <a:pt x="5" y="16"/>
                    <a:pt x="2" y="16"/>
                    <a:pt x="2" y="17"/>
                  </a:cubicBezTo>
                  <a:cubicBezTo>
                    <a:pt x="2" y="23"/>
                    <a:pt x="0" y="34"/>
                    <a:pt x="11" y="35"/>
                  </a:cubicBezTo>
                  <a:cubicBezTo>
                    <a:pt x="23" y="35"/>
                    <a:pt x="20" y="22"/>
                    <a:pt x="20" y="17"/>
                  </a:cubicBezTo>
                  <a:cubicBezTo>
                    <a:pt x="20" y="11"/>
                    <a:pt x="20" y="0"/>
                    <a:pt x="8" y="3"/>
                  </a:cubicBezTo>
                  <a:cubicBezTo>
                    <a:pt x="1" y="5"/>
                    <a:pt x="1" y="13"/>
                    <a:pt x="2" y="18"/>
                  </a:cubicBezTo>
                  <a:cubicBezTo>
                    <a:pt x="2" y="19"/>
                    <a:pt x="5" y="18"/>
                    <a:pt x="4"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1" name="Freeform 412"/>
            <p:cNvSpPr>
              <a:spLocks/>
            </p:cNvSpPr>
            <p:nvPr/>
          </p:nvSpPr>
          <p:spPr bwMode="auto">
            <a:xfrm>
              <a:off x="1460649" y="2543523"/>
              <a:ext cx="84137" cy="131763"/>
            </a:xfrm>
            <a:custGeom>
              <a:avLst/>
              <a:gdLst>
                <a:gd name="T0" fmla="*/ 3 w 20"/>
                <a:gd name="T1" fmla="*/ 14 h 31"/>
                <a:gd name="T2" fmla="*/ 10 w 20"/>
                <a:gd name="T3" fmla="*/ 0 h 31"/>
                <a:gd name="T4" fmla="*/ 19 w 20"/>
                <a:gd name="T5" fmla="*/ 15 h 31"/>
                <a:gd name="T6" fmla="*/ 12 w 20"/>
                <a:gd name="T7" fmla="*/ 30 h 31"/>
                <a:gd name="T8" fmla="*/ 3 w 20"/>
                <a:gd name="T9" fmla="*/ 14 h 31"/>
              </a:gdLst>
              <a:ahLst/>
              <a:cxnLst>
                <a:cxn ang="0">
                  <a:pos x="T0" y="T1"/>
                </a:cxn>
                <a:cxn ang="0">
                  <a:pos x="T2" y="T3"/>
                </a:cxn>
                <a:cxn ang="0">
                  <a:pos x="T4" y="T5"/>
                </a:cxn>
                <a:cxn ang="0">
                  <a:pos x="T6" y="T7"/>
                </a:cxn>
                <a:cxn ang="0">
                  <a:pos x="T8" y="T9"/>
                </a:cxn>
              </a:cxnLst>
              <a:rect l="0" t="0" r="r" b="b"/>
              <a:pathLst>
                <a:path w="20" h="31">
                  <a:moveTo>
                    <a:pt x="3" y="14"/>
                  </a:moveTo>
                  <a:cubicBezTo>
                    <a:pt x="3" y="14"/>
                    <a:pt x="0" y="1"/>
                    <a:pt x="10" y="0"/>
                  </a:cubicBezTo>
                  <a:cubicBezTo>
                    <a:pt x="20" y="0"/>
                    <a:pt x="18" y="11"/>
                    <a:pt x="19" y="15"/>
                  </a:cubicBezTo>
                  <a:cubicBezTo>
                    <a:pt x="20" y="20"/>
                    <a:pt x="19" y="30"/>
                    <a:pt x="12" y="30"/>
                  </a:cubicBezTo>
                  <a:cubicBezTo>
                    <a:pt x="5" y="31"/>
                    <a:pt x="3" y="27"/>
                    <a:pt x="3" y="14"/>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2" name="Freeform 413"/>
            <p:cNvSpPr>
              <a:spLocks/>
            </p:cNvSpPr>
            <p:nvPr/>
          </p:nvSpPr>
          <p:spPr bwMode="auto">
            <a:xfrm>
              <a:off x="1473349" y="2637186"/>
              <a:ext cx="66675" cy="38100"/>
            </a:xfrm>
            <a:custGeom>
              <a:avLst/>
              <a:gdLst>
                <a:gd name="T0" fmla="*/ 0 w 16"/>
                <a:gd name="T1" fmla="*/ 0 h 9"/>
                <a:gd name="T2" fmla="*/ 9 w 16"/>
                <a:gd name="T3" fmla="*/ 8 h 9"/>
                <a:gd name="T4" fmla="*/ 16 w 16"/>
                <a:gd name="T5" fmla="*/ 0 h 9"/>
                <a:gd name="T6" fmla="*/ 0 w 16"/>
                <a:gd name="T7" fmla="*/ 0 h 9"/>
              </a:gdLst>
              <a:ahLst/>
              <a:cxnLst>
                <a:cxn ang="0">
                  <a:pos x="T0" y="T1"/>
                </a:cxn>
                <a:cxn ang="0">
                  <a:pos x="T2" y="T3"/>
                </a:cxn>
                <a:cxn ang="0">
                  <a:pos x="T4" y="T5"/>
                </a:cxn>
                <a:cxn ang="0">
                  <a:pos x="T6" y="T7"/>
                </a:cxn>
              </a:cxnLst>
              <a:rect l="0" t="0" r="r" b="b"/>
              <a:pathLst>
                <a:path w="16" h="9">
                  <a:moveTo>
                    <a:pt x="0" y="0"/>
                  </a:moveTo>
                  <a:cubicBezTo>
                    <a:pt x="1" y="7"/>
                    <a:pt x="4" y="9"/>
                    <a:pt x="9" y="8"/>
                  </a:cubicBezTo>
                  <a:cubicBezTo>
                    <a:pt x="14" y="8"/>
                    <a:pt x="15" y="4"/>
                    <a:pt x="16" y="0"/>
                  </a:cubicBezTo>
                  <a:cubicBezTo>
                    <a:pt x="11" y="1"/>
                    <a:pt x="5" y="1"/>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3" name="Freeform 414"/>
            <p:cNvSpPr>
              <a:spLocks noEditPoints="1"/>
            </p:cNvSpPr>
            <p:nvPr/>
          </p:nvSpPr>
          <p:spPr bwMode="auto">
            <a:xfrm>
              <a:off x="1501924" y="2543523"/>
              <a:ext cx="4762" cy="0"/>
            </a:xfrm>
            <a:custGeom>
              <a:avLst/>
              <a:gdLst>
                <a:gd name="T0" fmla="*/ 1 w 1"/>
                <a:gd name="T1" fmla="*/ 0 w 1"/>
                <a:gd name="T2" fmla="*/ 1 w 1"/>
                <a:gd name="T3" fmla="*/ 1 w 1"/>
                <a:gd name="T4" fmla="*/ 1 w 1"/>
                <a:gd name="T5" fmla="*/ 1 w 1"/>
                <a:gd name="T6" fmla="*/ 1 w 1"/>
              </a:gdLst>
              <a:ahLst/>
              <a:cxnLst>
                <a:cxn ang="0">
                  <a:pos x="T0" y="0"/>
                </a:cxn>
                <a:cxn ang="0">
                  <a:pos x="T1" y="0"/>
                </a:cxn>
                <a:cxn ang="0">
                  <a:pos x="T2" y="0"/>
                </a:cxn>
                <a:cxn ang="0">
                  <a:pos x="T3" y="0"/>
                </a:cxn>
                <a:cxn ang="0">
                  <a:pos x="T4" y="0"/>
                </a:cxn>
                <a:cxn ang="0">
                  <a:pos x="T5" y="0"/>
                </a:cxn>
                <a:cxn ang="0">
                  <a:pos x="T6" y="0"/>
                </a:cxn>
              </a:cxnLst>
              <a:rect l="0" t="0" r="r" b="b"/>
              <a:pathLst>
                <a:path w="1">
                  <a:moveTo>
                    <a:pt x="1" y="0"/>
                  </a:moveTo>
                  <a:cubicBezTo>
                    <a:pt x="1" y="0"/>
                    <a:pt x="1" y="0"/>
                    <a:pt x="0" y="0"/>
                  </a:cubicBezTo>
                  <a:cubicBezTo>
                    <a:pt x="1" y="0"/>
                    <a:pt x="1" y="0"/>
                    <a:pt x="1" y="0"/>
                  </a:cubicBezTo>
                  <a:moveTo>
                    <a:pt x="1" y="0"/>
                  </a:moveTo>
                  <a:cubicBezTo>
                    <a:pt x="1" y="0"/>
                    <a:pt x="1" y="0"/>
                    <a:pt x="1" y="0"/>
                  </a:cubicBezTo>
                  <a:cubicBezTo>
                    <a:pt x="1" y="0"/>
                    <a:pt x="1" y="0"/>
                    <a:pt x="1" y="0"/>
                  </a:cubicBezTo>
                  <a:cubicBezTo>
                    <a:pt x="1" y="0"/>
                    <a:pt x="1" y="0"/>
                    <a:pt x="1"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4" name="Freeform 415"/>
            <p:cNvSpPr>
              <a:spLocks noEditPoints="1"/>
            </p:cNvSpPr>
            <p:nvPr/>
          </p:nvSpPr>
          <p:spPr bwMode="auto">
            <a:xfrm>
              <a:off x="1498749" y="2670523"/>
              <a:ext cx="12700" cy="0"/>
            </a:xfrm>
            <a:custGeom>
              <a:avLst/>
              <a:gdLst>
                <a:gd name="T0" fmla="*/ 0 w 3"/>
                <a:gd name="T1" fmla="*/ 2 w 3"/>
                <a:gd name="T2" fmla="*/ 3 w 3"/>
                <a:gd name="T3" fmla="*/ 2 w 3"/>
                <a:gd name="T4" fmla="*/ 0 w 3"/>
                <a:gd name="T5" fmla="*/ 0 w 3"/>
                <a:gd name="T6" fmla="*/ 0 w 3"/>
                <a:gd name="T7" fmla="*/ 0 w 3"/>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3">
                  <a:moveTo>
                    <a:pt x="0" y="0"/>
                  </a:moveTo>
                  <a:cubicBezTo>
                    <a:pt x="1" y="0"/>
                    <a:pt x="1" y="0"/>
                    <a:pt x="2" y="0"/>
                  </a:cubicBezTo>
                  <a:cubicBezTo>
                    <a:pt x="3" y="0"/>
                    <a:pt x="3" y="0"/>
                    <a:pt x="3" y="0"/>
                  </a:cubicBezTo>
                  <a:cubicBezTo>
                    <a:pt x="3" y="0"/>
                    <a:pt x="3" y="0"/>
                    <a:pt x="2" y="0"/>
                  </a:cubicBezTo>
                  <a:cubicBezTo>
                    <a:pt x="2" y="0"/>
                    <a:pt x="1" y="0"/>
                    <a:pt x="0" y="0"/>
                  </a:cubicBezTo>
                  <a:moveTo>
                    <a:pt x="0" y="0"/>
                  </a:moveTo>
                  <a:cubicBezTo>
                    <a:pt x="0" y="0"/>
                    <a:pt x="0" y="0"/>
                    <a:pt x="0" y="0"/>
                  </a:cubicBezTo>
                  <a:cubicBezTo>
                    <a:pt x="0" y="0"/>
                    <a:pt x="0" y="0"/>
                    <a:pt x="0" y="0"/>
                  </a:cubicBezTo>
                </a:path>
              </a:pathLst>
            </a:custGeom>
            <a:solidFill>
              <a:srgbClr val="3E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5" name="Freeform 416"/>
            <p:cNvSpPr>
              <a:spLocks noEditPoints="1"/>
            </p:cNvSpPr>
            <p:nvPr/>
          </p:nvSpPr>
          <p:spPr bwMode="auto">
            <a:xfrm>
              <a:off x="1489224" y="2543523"/>
              <a:ext cx="55562" cy="127000"/>
            </a:xfrm>
            <a:custGeom>
              <a:avLst/>
              <a:gdLst>
                <a:gd name="T0" fmla="*/ 1 w 13"/>
                <a:gd name="T1" fmla="*/ 30 h 30"/>
                <a:gd name="T2" fmla="*/ 1 w 13"/>
                <a:gd name="T3" fmla="*/ 30 h 30"/>
                <a:gd name="T4" fmla="*/ 1 w 13"/>
                <a:gd name="T5" fmla="*/ 30 h 30"/>
                <a:gd name="T6" fmla="*/ 1 w 13"/>
                <a:gd name="T7" fmla="*/ 30 h 30"/>
                <a:gd name="T8" fmla="*/ 1 w 13"/>
                <a:gd name="T9" fmla="*/ 30 h 30"/>
                <a:gd name="T10" fmla="*/ 1 w 13"/>
                <a:gd name="T11" fmla="*/ 30 h 30"/>
                <a:gd name="T12" fmla="*/ 1 w 13"/>
                <a:gd name="T13" fmla="*/ 30 h 30"/>
                <a:gd name="T14" fmla="*/ 4 w 13"/>
                <a:gd name="T15" fmla="*/ 0 h 30"/>
                <a:gd name="T16" fmla="*/ 4 w 13"/>
                <a:gd name="T17" fmla="*/ 0 h 30"/>
                <a:gd name="T18" fmla="*/ 3 w 13"/>
                <a:gd name="T19" fmla="*/ 0 h 30"/>
                <a:gd name="T20" fmla="*/ 3 w 13"/>
                <a:gd name="T21" fmla="*/ 0 h 30"/>
                <a:gd name="T22" fmla="*/ 3 w 13"/>
                <a:gd name="T23" fmla="*/ 0 h 30"/>
                <a:gd name="T24" fmla="*/ 3 w 13"/>
                <a:gd name="T25" fmla="*/ 0 h 30"/>
                <a:gd name="T26" fmla="*/ 0 w 13"/>
                <a:gd name="T27" fmla="*/ 1 h 30"/>
                <a:gd name="T28" fmla="*/ 5 w 13"/>
                <a:gd name="T29" fmla="*/ 15 h 30"/>
                <a:gd name="T30" fmla="*/ 5 w 13"/>
                <a:gd name="T31" fmla="*/ 23 h 30"/>
                <a:gd name="T32" fmla="*/ 12 w 13"/>
                <a:gd name="T33" fmla="*/ 22 h 30"/>
                <a:gd name="T34" fmla="*/ 12 w 13"/>
                <a:gd name="T35" fmla="*/ 22 h 30"/>
                <a:gd name="T36" fmla="*/ 12 w 13"/>
                <a:gd name="T37" fmla="*/ 22 h 30"/>
                <a:gd name="T38" fmla="*/ 5 w 13"/>
                <a:gd name="T39" fmla="*/ 30 h 30"/>
                <a:gd name="T40" fmla="*/ 12 w 13"/>
                <a:gd name="T41" fmla="*/ 19 h 30"/>
                <a:gd name="T42" fmla="*/ 12 w 13"/>
                <a:gd name="T43" fmla="*/ 15 h 30"/>
                <a:gd name="T44" fmla="*/ 12 w 13"/>
                <a:gd name="T45" fmla="*/ 15 h 30"/>
                <a:gd name="T46" fmla="*/ 4 w 13"/>
                <a:gd name="T47" fmla="*/ 0 h 30"/>
                <a:gd name="T48" fmla="*/ 4 w 13"/>
                <a:gd name="T4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 h="30">
                  <a:moveTo>
                    <a:pt x="1" y="30"/>
                  </a:moveTo>
                  <a:cubicBezTo>
                    <a:pt x="1" y="30"/>
                    <a:pt x="1" y="30"/>
                    <a:pt x="1" y="30"/>
                  </a:cubicBezTo>
                  <a:cubicBezTo>
                    <a:pt x="1" y="30"/>
                    <a:pt x="1" y="30"/>
                    <a:pt x="1" y="30"/>
                  </a:cubicBezTo>
                  <a:moveTo>
                    <a:pt x="1" y="30"/>
                  </a:moveTo>
                  <a:cubicBezTo>
                    <a:pt x="1" y="30"/>
                    <a:pt x="1" y="30"/>
                    <a:pt x="1" y="30"/>
                  </a:cubicBezTo>
                  <a:cubicBezTo>
                    <a:pt x="1" y="30"/>
                    <a:pt x="1" y="30"/>
                    <a:pt x="1" y="30"/>
                  </a:cubicBezTo>
                  <a:cubicBezTo>
                    <a:pt x="1" y="30"/>
                    <a:pt x="1" y="30"/>
                    <a:pt x="1" y="30"/>
                  </a:cubicBezTo>
                  <a:moveTo>
                    <a:pt x="4" y="0"/>
                  </a:moveTo>
                  <a:cubicBezTo>
                    <a:pt x="4" y="0"/>
                    <a:pt x="4" y="0"/>
                    <a:pt x="4" y="0"/>
                  </a:cubicBezTo>
                  <a:cubicBezTo>
                    <a:pt x="4" y="0"/>
                    <a:pt x="4" y="0"/>
                    <a:pt x="3" y="0"/>
                  </a:cubicBezTo>
                  <a:cubicBezTo>
                    <a:pt x="3" y="0"/>
                    <a:pt x="3" y="0"/>
                    <a:pt x="3" y="0"/>
                  </a:cubicBezTo>
                  <a:cubicBezTo>
                    <a:pt x="3" y="0"/>
                    <a:pt x="3" y="0"/>
                    <a:pt x="3" y="0"/>
                  </a:cubicBezTo>
                  <a:cubicBezTo>
                    <a:pt x="3" y="0"/>
                    <a:pt x="3" y="0"/>
                    <a:pt x="3" y="0"/>
                  </a:cubicBezTo>
                  <a:cubicBezTo>
                    <a:pt x="2" y="0"/>
                    <a:pt x="1" y="1"/>
                    <a:pt x="0" y="1"/>
                  </a:cubicBezTo>
                  <a:cubicBezTo>
                    <a:pt x="6" y="3"/>
                    <a:pt x="4" y="12"/>
                    <a:pt x="5" y="15"/>
                  </a:cubicBezTo>
                  <a:cubicBezTo>
                    <a:pt x="5" y="17"/>
                    <a:pt x="6" y="20"/>
                    <a:pt x="5" y="23"/>
                  </a:cubicBezTo>
                  <a:cubicBezTo>
                    <a:pt x="7" y="23"/>
                    <a:pt x="10" y="23"/>
                    <a:pt x="12" y="22"/>
                  </a:cubicBezTo>
                  <a:cubicBezTo>
                    <a:pt x="12" y="22"/>
                    <a:pt x="12" y="22"/>
                    <a:pt x="12" y="22"/>
                  </a:cubicBezTo>
                  <a:cubicBezTo>
                    <a:pt x="12" y="22"/>
                    <a:pt x="12" y="22"/>
                    <a:pt x="12" y="22"/>
                  </a:cubicBezTo>
                  <a:cubicBezTo>
                    <a:pt x="11" y="26"/>
                    <a:pt x="10" y="30"/>
                    <a:pt x="5" y="30"/>
                  </a:cubicBezTo>
                  <a:cubicBezTo>
                    <a:pt x="11" y="30"/>
                    <a:pt x="12" y="24"/>
                    <a:pt x="12" y="19"/>
                  </a:cubicBezTo>
                  <a:cubicBezTo>
                    <a:pt x="12" y="18"/>
                    <a:pt x="12" y="17"/>
                    <a:pt x="12" y="15"/>
                  </a:cubicBezTo>
                  <a:cubicBezTo>
                    <a:pt x="12" y="15"/>
                    <a:pt x="12" y="15"/>
                    <a:pt x="12" y="15"/>
                  </a:cubicBezTo>
                  <a:cubicBezTo>
                    <a:pt x="11" y="11"/>
                    <a:pt x="13" y="0"/>
                    <a:pt x="4" y="0"/>
                  </a:cubicBezTo>
                  <a:cubicBezTo>
                    <a:pt x="4" y="0"/>
                    <a:pt x="4" y="0"/>
                    <a:pt x="4"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6" name="Freeform 417"/>
            <p:cNvSpPr>
              <a:spLocks/>
            </p:cNvSpPr>
            <p:nvPr/>
          </p:nvSpPr>
          <p:spPr bwMode="auto">
            <a:xfrm>
              <a:off x="1493987" y="2637186"/>
              <a:ext cx="46037" cy="33338"/>
            </a:xfrm>
            <a:custGeom>
              <a:avLst/>
              <a:gdLst>
                <a:gd name="T0" fmla="*/ 11 w 11"/>
                <a:gd name="T1" fmla="*/ 0 h 8"/>
                <a:gd name="T2" fmla="*/ 4 w 11"/>
                <a:gd name="T3" fmla="*/ 1 h 8"/>
                <a:gd name="T4" fmla="*/ 0 w 11"/>
                <a:gd name="T5" fmla="*/ 8 h 8"/>
                <a:gd name="T6" fmla="*/ 0 w 11"/>
                <a:gd name="T7" fmla="*/ 8 h 8"/>
                <a:gd name="T8" fmla="*/ 0 w 11"/>
                <a:gd name="T9" fmla="*/ 8 h 8"/>
                <a:gd name="T10" fmla="*/ 0 w 11"/>
                <a:gd name="T11" fmla="*/ 8 h 8"/>
                <a:gd name="T12" fmla="*/ 1 w 11"/>
                <a:gd name="T13" fmla="*/ 8 h 8"/>
                <a:gd name="T14" fmla="*/ 1 w 11"/>
                <a:gd name="T15" fmla="*/ 8 h 8"/>
                <a:gd name="T16" fmla="*/ 1 w 11"/>
                <a:gd name="T17" fmla="*/ 8 h 8"/>
                <a:gd name="T18" fmla="*/ 3 w 11"/>
                <a:gd name="T19" fmla="*/ 8 h 8"/>
                <a:gd name="T20" fmla="*/ 4 w 11"/>
                <a:gd name="T21" fmla="*/ 8 h 8"/>
                <a:gd name="T22" fmla="*/ 4 w 11"/>
                <a:gd name="T23" fmla="*/ 8 h 8"/>
                <a:gd name="T24" fmla="*/ 4 w 11"/>
                <a:gd name="T25" fmla="*/ 8 h 8"/>
                <a:gd name="T26" fmla="*/ 11 w 11"/>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8">
                  <a:moveTo>
                    <a:pt x="11" y="0"/>
                  </a:moveTo>
                  <a:cubicBezTo>
                    <a:pt x="9" y="1"/>
                    <a:pt x="6" y="1"/>
                    <a:pt x="4" y="1"/>
                  </a:cubicBezTo>
                  <a:cubicBezTo>
                    <a:pt x="4" y="4"/>
                    <a:pt x="2" y="7"/>
                    <a:pt x="0" y="8"/>
                  </a:cubicBezTo>
                  <a:cubicBezTo>
                    <a:pt x="0" y="8"/>
                    <a:pt x="0" y="8"/>
                    <a:pt x="0" y="8"/>
                  </a:cubicBezTo>
                  <a:cubicBezTo>
                    <a:pt x="0" y="8"/>
                    <a:pt x="0" y="8"/>
                    <a:pt x="0" y="8"/>
                  </a:cubicBezTo>
                  <a:cubicBezTo>
                    <a:pt x="0" y="8"/>
                    <a:pt x="0" y="8"/>
                    <a:pt x="0" y="8"/>
                  </a:cubicBezTo>
                  <a:cubicBezTo>
                    <a:pt x="1" y="8"/>
                    <a:pt x="1" y="8"/>
                    <a:pt x="1" y="8"/>
                  </a:cubicBezTo>
                  <a:cubicBezTo>
                    <a:pt x="1" y="8"/>
                    <a:pt x="1" y="8"/>
                    <a:pt x="1" y="8"/>
                  </a:cubicBezTo>
                  <a:cubicBezTo>
                    <a:pt x="1" y="8"/>
                    <a:pt x="1" y="8"/>
                    <a:pt x="1" y="8"/>
                  </a:cubicBezTo>
                  <a:cubicBezTo>
                    <a:pt x="2" y="8"/>
                    <a:pt x="3" y="8"/>
                    <a:pt x="3" y="8"/>
                  </a:cubicBezTo>
                  <a:cubicBezTo>
                    <a:pt x="4" y="8"/>
                    <a:pt x="4" y="8"/>
                    <a:pt x="4" y="8"/>
                  </a:cubicBezTo>
                  <a:cubicBezTo>
                    <a:pt x="4" y="8"/>
                    <a:pt x="4" y="8"/>
                    <a:pt x="4" y="8"/>
                  </a:cubicBezTo>
                  <a:cubicBezTo>
                    <a:pt x="4" y="8"/>
                    <a:pt x="4" y="8"/>
                    <a:pt x="4" y="8"/>
                  </a:cubicBezTo>
                  <a:cubicBezTo>
                    <a:pt x="9" y="8"/>
                    <a:pt x="10" y="4"/>
                    <a:pt x="11" y="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7" name="Freeform 418"/>
            <p:cNvSpPr>
              <a:spLocks/>
            </p:cNvSpPr>
            <p:nvPr/>
          </p:nvSpPr>
          <p:spPr bwMode="auto">
            <a:xfrm>
              <a:off x="1460649" y="2530823"/>
              <a:ext cx="96837" cy="149225"/>
            </a:xfrm>
            <a:custGeom>
              <a:avLst/>
              <a:gdLst>
                <a:gd name="T0" fmla="*/ 4 w 23"/>
                <a:gd name="T1" fmla="*/ 17 h 35"/>
                <a:gd name="T2" fmla="*/ 6 w 23"/>
                <a:gd name="T3" fmla="*/ 6 h 35"/>
                <a:gd name="T4" fmla="*/ 17 w 23"/>
                <a:gd name="T5" fmla="*/ 9 h 35"/>
                <a:gd name="T6" fmla="*/ 18 w 23"/>
                <a:gd name="T7" fmla="*/ 17 h 35"/>
                <a:gd name="T8" fmla="*/ 11 w 23"/>
                <a:gd name="T9" fmla="*/ 32 h 35"/>
                <a:gd name="T10" fmla="*/ 4 w 23"/>
                <a:gd name="T11" fmla="*/ 17 h 35"/>
                <a:gd name="T12" fmla="*/ 2 w 23"/>
                <a:gd name="T13" fmla="*/ 17 h 35"/>
                <a:gd name="T14" fmla="*/ 11 w 23"/>
                <a:gd name="T15" fmla="*/ 34 h 35"/>
                <a:gd name="T16" fmla="*/ 20 w 23"/>
                <a:gd name="T17" fmla="*/ 16 h 35"/>
                <a:gd name="T18" fmla="*/ 8 w 23"/>
                <a:gd name="T19" fmla="*/ 3 h 35"/>
                <a:gd name="T20" fmla="*/ 2 w 23"/>
                <a:gd name="T21" fmla="*/ 17 h 35"/>
                <a:gd name="T22" fmla="*/ 4 w 23"/>
                <a:gd name="T23"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5">
                  <a:moveTo>
                    <a:pt x="4" y="17"/>
                  </a:moveTo>
                  <a:cubicBezTo>
                    <a:pt x="4" y="13"/>
                    <a:pt x="4" y="9"/>
                    <a:pt x="6" y="6"/>
                  </a:cubicBezTo>
                  <a:cubicBezTo>
                    <a:pt x="10" y="1"/>
                    <a:pt x="16" y="6"/>
                    <a:pt x="17" y="9"/>
                  </a:cubicBezTo>
                  <a:cubicBezTo>
                    <a:pt x="18" y="12"/>
                    <a:pt x="17" y="15"/>
                    <a:pt x="18" y="17"/>
                  </a:cubicBezTo>
                  <a:cubicBezTo>
                    <a:pt x="18" y="21"/>
                    <a:pt x="20" y="32"/>
                    <a:pt x="11" y="32"/>
                  </a:cubicBezTo>
                  <a:cubicBezTo>
                    <a:pt x="3" y="33"/>
                    <a:pt x="4" y="21"/>
                    <a:pt x="4" y="17"/>
                  </a:cubicBezTo>
                  <a:cubicBezTo>
                    <a:pt x="4" y="16"/>
                    <a:pt x="2" y="16"/>
                    <a:pt x="2" y="17"/>
                  </a:cubicBezTo>
                  <a:cubicBezTo>
                    <a:pt x="2" y="23"/>
                    <a:pt x="0" y="34"/>
                    <a:pt x="11" y="34"/>
                  </a:cubicBezTo>
                  <a:cubicBezTo>
                    <a:pt x="23" y="35"/>
                    <a:pt x="20" y="22"/>
                    <a:pt x="20" y="16"/>
                  </a:cubicBezTo>
                  <a:cubicBezTo>
                    <a:pt x="20" y="11"/>
                    <a:pt x="19" y="0"/>
                    <a:pt x="8" y="3"/>
                  </a:cubicBezTo>
                  <a:cubicBezTo>
                    <a:pt x="1" y="4"/>
                    <a:pt x="1" y="13"/>
                    <a:pt x="2" y="17"/>
                  </a:cubicBezTo>
                  <a:cubicBezTo>
                    <a:pt x="2" y="18"/>
                    <a:pt x="5" y="18"/>
                    <a:pt x="4"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grpSp>
    </p:spTree>
    <p:extLst>
      <p:ext uri="{BB962C8B-B14F-4D97-AF65-F5344CB8AC3E}">
        <p14:creationId xmlns:p14="http://schemas.microsoft.com/office/powerpoint/2010/main" val="321528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6"/>
                                        </p:tgtEl>
                                        <p:attrNameLst>
                                          <p:attrName>ppt_w</p:attrName>
                                        </p:attrNameLst>
                                      </p:cBhvr>
                                      <p:tavLst>
                                        <p:tav tm="0">
                                          <p:val>
                                            <p:strVal val="ppt_w"/>
                                          </p:val>
                                        </p:tav>
                                        <p:tav tm="100000">
                                          <p:val>
                                            <p:fltVal val="0"/>
                                          </p:val>
                                        </p:tav>
                                      </p:tavLst>
                                    </p:anim>
                                    <p:anim calcmode="lin" valueType="num">
                                      <p:cBhvr>
                                        <p:cTn id="28" dur="500"/>
                                        <p:tgtEl>
                                          <p:spTgt spid="6"/>
                                        </p:tgtEl>
                                        <p:attrNameLst>
                                          <p:attrName>ppt_h</p:attrName>
                                        </p:attrNameLst>
                                      </p:cBhvr>
                                      <p:tavLst>
                                        <p:tav tm="0">
                                          <p:val>
                                            <p:strVal val="ppt_h"/>
                                          </p:val>
                                        </p:tav>
                                        <p:tav tm="100000">
                                          <p:val>
                                            <p:fltVal val="0"/>
                                          </p:val>
                                        </p:tav>
                                      </p:tavLst>
                                    </p:anim>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childTnLst>
                          </p:cTn>
                        </p:par>
                        <p:par>
                          <p:cTn id="31" fill="hold">
                            <p:stCondLst>
                              <p:cond delay="500"/>
                            </p:stCondLst>
                            <p:childTnLst>
                              <p:par>
                                <p:cTn id="32" presetID="32" presetClass="emph" presetSubtype="0" repeatCount="indefinite" fill="hold" nodeType="afterEffect">
                                  <p:stCondLst>
                                    <p:cond delay="0"/>
                                  </p:stCondLst>
                                  <p:endCondLst>
                                    <p:cond evt="onNext" delay="0">
                                      <p:tgtEl>
                                        <p:sldTgt/>
                                      </p:tgtEl>
                                    </p:cond>
                                  </p:endCondLst>
                                  <p:childTnLst>
                                    <p:animRot by="120000">
                                      <p:cBhvr>
                                        <p:cTn id="33" dur="100" fill="hold">
                                          <p:stCondLst>
                                            <p:cond delay="0"/>
                                          </p:stCondLst>
                                        </p:cTn>
                                        <p:tgtEl>
                                          <p:spTgt spid="7"/>
                                        </p:tgtEl>
                                        <p:attrNameLst>
                                          <p:attrName>r</p:attrName>
                                        </p:attrNameLst>
                                      </p:cBhvr>
                                    </p:animRot>
                                    <p:animRot by="-240000">
                                      <p:cBhvr>
                                        <p:cTn id="34" dur="200" fill="hold">
                                          <p:stCondLst>
                                            <p:cond delay="200"/>
                                          </p:stCondLst>
                                        </p:cTn>
                                        <p:tgtEl>
                                          <p:spTgt spid="7"/>
                                        </p:tgtEl>
                                        <p:attrNameLst>
                                          <p:attrName>r</p:attrName>
                                        </p:attrNameLst>
                                      </p:cBhvr>
                                    </p:animRot>
                                    <p:animRot by="240000">
                                      <p:cBhvr>
                                        <p:cTn id="35" dur="200" fill="hold">
                                          <p:stCondLst>
                                            <p:cond delay="400"/>
                                          </p:stCondLst>
                                        </p:cTn>
                                        <p:tgtEl>
                                          <p:spTgt spid="7"/>
                                        </p:tgtEl>
                                        <p:attrNameLst>
                                          <p:attrName>r</p:attrName>
                                        </p:attrNameLst>
                                      </p:cBhvr>
                                    </p:animRot>
                                    <p:animRot by="-240000">
                                      <p:cBhvr>
                                        <p:cTn id="36" dur="200" fill="hold">
                                          <p:stCondLst>
                                            <p:cond delay="600"/>
                                          </p:stCondLst>
                                        </p:cTn>
                                        <p:tgtEl>
                                          <p:spTgt spid="7"/>
                                        </p:tgtEl>
                                        <p:attrNameLst>
                                          <p:attrName>r</p:attrName>
                                        </p:attrNameLst>
                                      </p:cBhvr>
                                    </p:animRot>
                                    <p:animRot by="120000">
                                      <p:cBhvr>
                                        <p:cTn id="37" dur="200" fill="hold">
                                          <p:stCondLst>
                                            <p:cond delay="800"/>
                                          </p:stCondLst>
                                        </p:cTn>
                                        <p:tgtEl>
                                          <p:spTgt spid="7"/>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思想气泡: 云 5">
            <a:extLst>
              <a:ext uri="{FF2B5EF4-FFF2-40B4-BE49-F238E27FC236}">
                <a16:creationId xmlns:a16="http://schemas.microsoft.com/office/drawing/2014/main" id="{0C00E258-F1DA-42AF-9C19-6AC70FAE95B4}"/>
              </a:ext>
            </a:extLst>
          </p:cNvPr>
          <p:cNvSpPr/>
          <p:nvPr/>
        </p:nvSpPr>
        <p:spPr>
          <a:xfrm rot="21123151" flipH="1">
            <a:off x="2148607" y="48"/>
            <a:ext cx="7689921" cy="3975835"/>
          </a:xfrm>
          <a:custGeom>
            <a:avLst/>
            <a:gdLst>
              <a:gd name="connsiteX0" fmla="*/ 694228 w 7689921"/>
              <a:gd name="connsiteY0" fmla="*/ 1322517 h 3975835"/>
              <a:gd name="connsiteX1" fmla="*/ 1000935 w 7689921"/>
              <a:gd name="connsiteY1" fmla="*/ 635673 h 3975835"/>
              <a:gd name="connsiteX2" fmla="*/ 2492994 w 7689921"/>
              <a:gd name="connsiteY2" fmla="*/ 478756 h 3975835"/>
              <a:gd name="connsiteX3" fmla="*/ 3997334 w 7689921"/>
              <a:gd name="connsiteY3" fmla="*/ 315858 h 3975835"/>
              <a:gd name="connsiteX4" fmla="*/ 4583513 w 7689921"/>
              <a:gd name="connsiteY4" fmla="*/ 18406 h 3975835"/>
              <a:gd name="connsiteX5" fmla="*/ 5310495 w 7689921"/>
              <a:gd name="connsiteY5" fmla="*/ 228334 h 3975835"/>
              <a:gd name="connsiteX6" fmla="*/ 6312677 w 7689921"/>
              <a:gd name="connsiteY6" fmla="*/ 63502 h 3975835"/>
              <a:gd name="connsiteX7" fmla="*/ 6820888 w 7689921"/>
              <a:gd name="connsiteY7" fmla="*/ 513177 h 3975835"/>
              <a:gd name="connsiteX8" fmla="*/ 7473107 w 7689921"/>
              <a:gd name="connsiteY8" fmla="*/ 949598 h 3975835"/>
              <a:gd name="connsiteX9" fmla="*/ 7443914 w 7689921"/>
              <a:gd name="connsiteY9" fmla="*/ 1422833 h 3975835"/>
              <a:gd name="connsiteX10" fmla="*/ 7657167 w 7689921"/>
              <a:gd name="connsiteY10" fmla="*/ 2146398 h 3975835"/>
              <a:gd name="connsiteX11" fmla="*/ 6658189 w 7689921"/>
              <a:gd name="connsiteY11" fmla="*/ 2779771 h 3975835"/>
              <a:gd name="connsiteX12" fmla="*/ 6300573 w 7689921"/>
              <a:gd name="connsiteY12" fmla="*/ 3322491 h 3975835"/>
              <a:gd name="connsiteX13" fmla="*/ 5083002 w 7689921"/>
              <a:gd name="connsiteY13" fmla="*/ 3388202 h 3975835"/>
              <a:gd name="connsiteX14" fmla="*/ 4212901 w 7689921"/>
              <a:gd name="connsiteY14" fmla="*/ 3967183 h 3975835"/>
              <a:gd name="connsiteX15" fmla="*/ 2933562 w 7689921"/>
              <a:gd name="connsiteY15" fmla="*/ 3613776 h 3975835"/>
              <a:gd name="connsiteX16" fmla="*/ 1033155 w 7689921"/>
              <a:gd name="connsiteY16" fmla="*/ 3264602 h 3975835"/>
              <a:gd name="connsiteX17" fmla="*/ 197588 w 7689921"/>
              <a:gd name="connsiteY17" fmla="*/ 2876038 h 3975835"/>
              <a:gd name="connsiteX18" fmla="*/ 376129 w 7689921"/>
              <a:gd name="connsiteY18" fmla="*/ 2351540 h 3975835"/>
              <a:gd name="connsiteX19" fmla="*/ -891 w 7689921"/>
              <a:gd name="connsiteY19" fmla="*/ 1813422 h 3975835"/>
              <a:gd name="connsiteX20" fmla="*/ 687642 w 7689921"/>
              <a:gd name="connsiteY20" fmla="*/ 1335125 h 3975835"/>
              <a:gd name="connsiteX21" fmla="*/ 694228 w 7689921"/>
              <a:gd name="connsiteY21" fmla="*/ 1322517 h 3975835"/>
              <a:gd name="connsiteX0" fmla="*/ 241861 w 7689921"/>
              <a:gd name="connsiteY0" fmla="*/ 5116979 h 3975835"/>
              <a:gd name="connsiteX1" fmla="*/ 131421 w 7689921"/>
              <a:gd name="connsiteY1" fmla="*/ 5227419 h 3975835"/>
              <a:gd name="connsiteX2" fmla="*/ 20981 w 7689921"/>
              <a:gd name="connsiteY2" fmla="*/ 5116979 h 3975835"/>
              <a:gd name="connsiteX3" fmla="*/ 131421 w 7689921"/>
              <a:gd name="connsiteY3" fmla="*/ 5006539 h 3975835"/>
              <a:gd name="connsiteX4" fmla="*/ 241861 w 7689921"/>
              <a:gd name="connsiteY4" fmla="*/ 5116979 h 3975835"/>
              <a:gd name="connsiteX0" fmla="*/ 863552 w 7689921"/>
              <a:gd name="connsiteY0" fmla="*/ 4686194 h 3975835"/>
              <a:gd name="connsiteX1" fmla="*/ 642672 w 7689921"/>
              <a:gd name="connsiteY1" fmla="*/ 4907074 h 3975835"/>
              <a:gd name="connsiteX2" fmla="*/ 421792 w 7689921"/>
              <a:gd name="connsiteY2" fmla="*/ 4686194 h 3975835"/>
              <a:gd name="connsiteX3" fmla="*/ 642672 w 7689921"/>
              <a:gd name="connsiteY3" fmla="*/ 4465314 h 3975835"/>
              <a:gd name="connsiteX4" fmla="*/ 863552 w 7689921"/>
              <a:gd name="connsiteY4" fmla="*/ 4686194 h 3975835"/>
              <a:gd name="connsiteX0" fmla="*/ 1654155 w 7689921"/>
              <a:gd name="connsiteY0" fmla="*/ 4113083 h 3975835"/>
              <a:gd name="connsiteX1" fmla="*/ 1322835 w 7689921"/>
              <a:gd name="connsiteY1" fmla="*/ 4444403 h 3975835"/>
              <a:gd name="connsiteX2" fmla="*/ 991515 w 7689921"/>
              <a:gd name="connsiteY2" fmla="*/ 4113083 h 3975835"/>
              <a:gd name="connsiteX3" fmla="*/ 1322835 w 7689921"/>
              <a:gd name="connsiteY3" fmla="*/ 3781763 h 3975835"/>
              <a:gd name="connsiteX4" fmla="*/ 1654155 w 7689921"/>
              <a:gd name="connsiteY4" fmla="*/ 4113083 h 3975835"/>
              <a:gd name="connsiteX0" fmla="*/ 835388 w 7689921"/>
              <a:gd name="connsiteY0" fmla="*/ 2409153 h 3975835"/>
              <a:gd name="connsiteX1" fmla="*/ 384496 w 7689921"/>
              <a:gd name="connsiteY1" fmla="*/ 2335803 h 3975835"/>
              <a:gd name="connsiteX2" fmla="*/ 1233235 w 7689921"/>
              <a:gd name="connsiteY2" fmla="*/ 3211867 h 3975835"/>
              <a:gd name="connsiteX3" fmla="*/ 1036003 w 7689921"/>
              <a:gd name="connsiteY3" fmla="*/ 3246931 h 3975835"/>
              <a:gd name="connsiteX4" fmla="*/ 2933206 w 7689921"/>
              <a:gd name="connsiteY4" fmla="*/ 3597578 h 3975835"/>
              <a:gd name="connsiteX5" fmla="*/ 2814297 w 7689921"/>
              <a:gd name="connsiteY5" fmla="*/ 3437440 h 3975835"/>
              <a:gd name="connsiteX6" fmla="*/ 5131420 w 7689921"/>
              <a:gd name="connsiteY6" fmla="*/ 3198246 h 3975835"/>
              <a:gd name="connsiteX7" fmla="*/ 5083892 w 7689921"/>
              <a:gd name="connsiteY7" fmla="*/ 3373937 h 3975835"/>
              <a:gd name="connsiteX8" fmla="*/ 6075215 w 7689921"/>
              <a:gd name="connsiteY8" fmla="*/ 2112530 h 3975835"/>
              <a:gd name="connsiteX9" fmla="*/ 6653917 w 7689921"/>
              <a:gd name="connsiteY9" fmla="*/ 2769279 h 3975835"/>
              <a:gd name="connsiteX10" fmla="*/ 7440354 w 7689921"/>
              <a:gd name="connsiteY10" fmla="*/ 1413078 h 3975835"/>
              <a:gd name="connsiteX11" fmla="*/ 7182599 w 7689921"/>
              <a:gd name="connsiteY11" fmla="*/ 1659358 h 3975835"/>
              <a:gd name="connsiteX12" fmla="*/ 6821956 w 7689921"/>
              <a:gd name="connsiteY12" fmla="*/ 499372 h 3975835"/>
              <a:gd name="connsiteX13" fmla="*/ 6835485 w 7689921"/>
              <a:gd name="connsiteY13" fmla="*/ 615702 h 3975835"/>
              <a:gd name="connsiteX14" fmla="*/ 5176100 w 7689921"/>
              <a:gd name="connsiteY14" fmla="*/ 363715 h 3975835"/>
              <a:gd name="connsiteX15" fmla="*/ 5308181 w 7689921"/>
              <a:gd name="connsiteY15" fmla="*/ 215357 h 3975835"/>
              <a:gd name="connsiteX16" fmla="*/ 3941262 w 7689921"/>
              <a:gd name="connsiteY16" fmla="*/ 434396 h 3975835"/>
              <a:gd name="connsiteX17" fmla="*/ 4005167 w 7689921"/>
              <a:gd name="connsiteY17" fmla="*/ 306470 h 3975835"/>
              <a:gd name="connsiteX18" fmla="*/ 2492104 w 7689921"/>
              <a:gd name="connsiteY18" fmla="*/ 477836 h 3975835"/>
              <a:gd name="connsiteX19" fmla="*/ 2723513 w 7689921"/>
              <a:gd name="connsiteY19" fmla="*/ 601897 h 3975835"/>
              <a:gd name="connsiteX20" fmla="*/ 734636 w 7689921"/>
              <a:gd name="connsiteY20" fmla="*/ 1453112 h 3975835"/>
              <a:gd name="connsiteX21" fmla="*/ 694228 w 7689921"/>
              <a:gd name="connsiteY21" fmla="*/ 1322517 h 3975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89921" h="3975835" fill="none" extrusionOk="0">
                <a:moveTo>
                  <a:pt x="694228" y="1322517"/>
                </a:moveTo>
                <a:cubicBezTo>
                  <a:pt x="609819" y="1121151"/>
                  <a:pt x="801386" y="800949"/>
                  <a:pt x="1000935" y="635673"/>
                </a:cubicBezTo>
                <a:cubicBezTo>
                  <a:pt x="1422537" y="311593"/>
                  <a:pt x="2009865" y="302969"/>
                  <a:pt x="2492994" y="478756"/>
                </a:cubicBezTo>
                <a:cubicBezTo>
                  <a:pt x="2784202" y="48456"/>
                  <a:pt x="3493835" y="73258"/>
                  <a:pt x="3997334" y="315858"/>
                </a:cubicBezTo>
                <a:cubicBezTo>
                  <a:pt x="4110160" y="115740"/>
                  <a:pt x="4336383" y="-10185"/>
                  <a:pt x="4583513" y="18406"/>
                </a:cubicBezTo>
                <a:cubicBezTo>
                  <a:pt x="4872644" y="-7826"/>
                  <a:pt x="5115955" y="57894"/>
                  <a:pt x="5310495" y="228334"/>
                </a:cubicBezTo>
                <a:cubicBezTo>
                  <a:pt x="5551465" y="34435"/>
                  <a:pt x="5932211" y="-27982"/>
                  <a:pt x="6312677" y="63502"/>
                </a:cubicBezTo>
                <a:cubicBezTo>
                  <a:pt x="6605316" y="168600"/>
                  <a:pt x="6776038" y="305691"/>
                  <a:pt x="6820888" y="513177"/>
                </a:cubicBezTo>
                <a:cubicBezTo>
                  <a:pt x="7120676" y="590747"/>
                  <a:pt x="7385936" y="739347"/>
                  <a:pt x="7473107" y="949598"/>
                </a:cubicBezTo>
                <a:cubicBezTo>
                  <a:pt x="7531743" y="1120263"/>
                  <a:pt x="7531850" y="1278202"/>
                  <a:pt x="7443914" y="1422833"/>
                </a:cubicBezTo>
                <a:cubicBezTo>
                  <a:pt x="7682000" y="1638779"/>
                  <a:pt x="7697594" y="1864050"/>
                  <a:pt x="7657167" y="2146398"/>
                </a:cubicBezTo>
                <a:cubicBezTo>
                  <a:pt x="7543591" y="2497248"/>
                  <a:pt x="7103762" y="2765060"/>
                  <a:pt x="6658189" y="2779771"/>
                </a:cubicBezTo>
                <a:cubicBezTo>
                  <a:pt x="6658015" y="2975555"/>
                  <a:pt x="6547006" y="3131357"/>
                  <a:pt x="6300573" y="3322491"/>
                </a:cubicBezTo>
                <a:cubicBezTo>
                  <a:pt x="6002340" y="3521178"/>
                  <a:pt x="5461479" y="3501457"/>
                  <a:pt x="5083002" y="3388202"/>
                </a:cubicBezTo>
                <a:cubicBezTo>
                  <a:pt x="4945244" y="3680465"/>
                  <a:pt x="4636697" y="3883721"/>
                  <a:pt x="4212901" y="3967183"/>
                </a:cubicBezTo>
                <a:cubicBezTo>
                  <a:pt x="3627576" y="4026174"/>
                  <a:pt x="3174053" y="3894861"/>
                  <a:pt x="2933562" y="3613776"/>
                </a:cubicBezTo>
                <a:cubicBezTo>
                  <a:pt x="2179732" y="3928772"/>
                  <a:pt x="1427220" y="3814937"/>
                  <a:pt x="1033155" y="3264602"/>
                </a:cubicBezTo>
                <a:cubicBezTo>
                  <a:pt x="657722" y="3285602"/>
                  <a:pt x="303684" y="3093415"/>
                  <a:pt x="197588" y="2876038"/>
                </a:cubicBezTo>
                <a:cubicBezTo>
                  <a:pt x="137177" y="2646366"/>
                  <a:pt x="184268" y="2500483"/>
                  <a:pt x="376129" y="2351540"/>
                </a:cubicBezTo>
                <a:cubicBezTo>
                  <a:pt x="105017" y="2212473"/>
                  <a:pt x="-86998" y="2042890"/>
                  <a:pt x="-891" y="1813422"/>
                </a:cubicBezTo>
                <a:cubicBezTo>
                  <a:pt x="118614" y="1538644"/>
                  <a:pt x="340198" y="1346049"/>
                  <a:pt x="687642" y="1335125"/>
                </a:cubicBezTo>
                <a:cubicBezTo>
                  <a:pt x="689479" y="1330739"/>
                  <a:pt x="692489" y="1327825"/>
                  <a:pt x="694228" y="1322517"/>
                </a:cubicBezTo>
                <a:close/>
              </a:path>
              <a:path w="7689921" h="3975835" fill="none" extrusionOk="0">
                <a:moveTo>
                  <a:pt x="241861" y="5116979"/>
                </a:moveTo>
                <a:cubicBezTo>
                  <a:pt x="235894" y="5168406"/>
                  <a:pt x="191066" y="5235391"/>
                  <a:pt x="131421" y="5227419"/>
                </a:cubicBezTo>
                <a:cubicBezTo>
                  <a:pt x="77293" y="5223479"/>
                  <a:pt x="30088" y="5177135"/>
                  <a:pt x="20981" y="5116979"/>
                </a:cubicBezTo>
                <a:cubicBezTo>
                  <a:pt x="32127" y="5050831"/>
                  <a:pt x="60023" y="5002513"/>
                  <a:pt x="131421" y="5006539"/>
                </a:cubicBezTo>
                <a:cubicBezTo>
                  <a:pt x="189583" y="4997820"/>
                  <a:pt x="228080" y="5051690"/>
                  <a:pt x="241861" y="5116979"/>
                </a:cubicBezTo>
                <a:close/>
              </a:path>
              <a:path w="7689921" h="3975835" fill="none" extrusionOk="0">
                <a:moveTo>
                  <a:pt x="863552" y="4686194"/>
                </a:moveTo>
                <a:cubicBezTo>
                  <a:pt x="867009" y="4823976"/>
                  <a:pt x="779039" y="4898782"/>
                  <a:pt x="642672" y="4907074"/>
                </a:cubicBezTo>
                <a:cubicBezTo>
                  <a:pt x="528166" y="4905004"/>
                  <a:pt x="432549" y="4820552"/>
                  <a:pt x="421792" y="4686194"/>
                </a:cubicBezTo>
                <a:cubicBezTo>
                  <a:pt x="426001" y="4583998"/>
                  <a:pt x="513357" y="4447204"/>
                  <a:pt x="642672" y="4465314"/>
                </a:cubicBezTo>
                <a:cubicBezTo>
                  <a:pt x="744334" y="4460100"/>
                  <a:pt x="890943" y="4552443"/>
                  <a:pt x="863552" y="4686194"/>
                </a:cubicBezTo>
                <a:close/>
              </a:path>
              <a:path w="7689921" h="3975835" fill="none" extrusionOk="0">
                <a:moveTo>
                  <a:pt x="1654155" y="4113083"/>
                </a:moveTo>
                <a:cubicBezTo>
                  <a:pt x="1680390" y="4278523"/>
                  <a:pt x="1475111" y="4468757"/>
                  <a:pt x="1322835" y="4444403"/>
                </a:cubicBezTo>
                <a:cubicBezTo>
                  <a:pt x="1160179" y="4474580"/>
                  <a:pt x="988943" y="4305010"/>
                  <a:pt x="991515" y="4113083"/>
                </a:cubicBezTo>
                <a:cubicBezTo>
                  <a:pt x="969447" y="3958043"/>
                  <a:pt x="1121908" y="3812358"/>
                  <a:pt x="1322835" y="3781763"/>
                </a:cubicBezTo>
                <a:cubicBezTo>
                  <a:pt x="1540023" y="3779668"/>
                  <a:pt x="1662908" y="3951265"/>
                  <a:pt x="1654155" y="4113083"/>
                </a:cubicBezTo>
                <a:close/>
              </a:path>
              <a:path w="7689921" h="3975835" fill="none" extrusionOk="0">
                <a:moveTo>
                  <a:pt x="835388" y="2409153"/>
                </a:moveTo>
                <a:cubicBezTo>
                  <a:pt x="691815" y="2422085"/>
                  <a:pt x="513940" y="2385754"/>
                  <a:pt x="384496" y="2335803"/>
                </a:cubicBezTo>
                <a:moveTo>
                  <a:pt x="1233235" y="3211867"/>
                </a:moveTo>
                <a:cubicBezTo>
                  <a:pt x="1175397" y="3234185"/>
                  <a:pt x="1100619" y="3238973"/>
                  <a:pt x="1036003" y="3246931"/>
                </a:cubicBezTo>
                <a:moveTo>
                  <a:pt x="2933206" y="3597578"/>
                </a:moveTo>
                <a:cubicBezTo>
                  <a:pt x="2882421" y="3548255"/>
                  <a:pt x="2852000" y="3505222"/>
                  <a:pt x="2814297" y="3437440"/>
                </a:cubicBezTo>
                <a:moveTo>
                  <a:pt x="5131420" y="3198246"/>
                </a:moveTo>
                <a:cubicBezTo>
                  <a:pt x="5137959" y="3259287"/>
                  <a:pt x="5114413" y="3308609"/>
                  <a:pt x="5083892" y="3373937"/>
                </a:cubicBezTo>
                <a:moveTo>
                  <a:pt x="6075215" y="2112530"/>
                </a:moveTo>
                <a:cubicBezTo>
                  <a:pt x="6415482" y="2243575"/>
                  <a:pt x="6647300" y="2541777"/>
                  <a:pt x="6653917" y="2769279"/>
                </a:cubicBezTo>
                <a:moveTo>
                  <a:pt x="7440354" y="1413078"/>
                </a:moveTo>
                <a:cubicBezTo>
                  <a:pt x="7386295" y="1522533"/>
                  <a:pt x="7293743" y="1607415"/>
                  <a:pt x="7182599" y="1659358"/>
                </a:cubicBezTo>
                <a:moveTo>
                  <a:pt x="6821956" y="499372"/>
                </a:moveTo>
                <a:cubicBezTo>
                  <a:pt x="6825559" y="540426"/>
                  <a:pt x="6830719" y="570754"/>
                  <a:pt x="6835485" y="615702"/>
                </a:cubicBezTo>
                <a:moveTo>
                  <a:pt x="5176100" y="363715"/>
                </a:moveTo>
                <a:cubicBezTo>
                  <a:pt x="5213373" y="308267"/>
                  <a:pt x="5257880" y="265986"/>
                  <a:pt x="5308181" y="215357"/>
                </a:cubicBezTo>
                <a:moveTo>
                  <a:pt x="3941262" y="434396"/>
                </a:moveTo>
                <a:cubicBezTo>
                  <a:pt x="3956420" y="388271"/>
                  <a:pt x="3981354" y="345923"/>
                  <a:pt x="4005167" y="306470"/>
                </a:cubicBezTo>
                <a:moveTo>
                  <a:pt x="2492104" y="477836"/>
                </a:moveTo>
                <a:cubicBezTo>
                  <a:pt x="2559894" y="500112"/>
                  <a:pt x="2668712" y="541119"/>
                  <a:pt x="2723513" y="601897"/>
                </a:cubicBezTo>
                <a:moveTo>
                  <a:pt x="734636" y="1453112"/>
                </a:moveTo>
                <a:cubicBezTo>
                  <a:pt x="714775" y="1414485"/>
                  <a:pt x="705788" y="1376155"/>
                  <a:pt x="694228" y="1322517"/>
                </a:cubicBezTo>
              </a:path>
              <a:path w="7689921" h="3975835" stroke="0" extrusionOk="0">
                <a:moveTo>
                  <a:pt x="694228" y="1322517"/>
                </a:moveTo>
                <a:cubicBezTo>
                  <a:pt x="640781" y="1094551"/>
                  <a:pt x="767040" y="784383"/>
                  <a:pt x="1000935" y="635673"/>
                </a:cubicBezTo>
                <a:cubicBezTo>
                  <a:pt x="1388215" y="268867"/>
                  <a:pt x="2082210" y="228077"/>
                  <a:pt x="2492994" y="478756"/>
                </a:cubicBezTo>
                <a:cubicBezTo>
                  <a:pt x="2858800" y="105171"/>
                  <a:pt x="3498024" y="-110768"/>
                  <a:pt x="3997334" y="315858"/>
                </a:cubicBezTo>
                <a:cubicBezTo>
                  <a:pt x="4087939" y="105785"/>
                  <a:pt x="4291114" y="13437"/>
                  <a:pt x="4583513" y="18406"/>
                </a:cubicBezTo>
                <a:cubicBezTo>
                  <a:pt x="4884287" y="-51621"/>
                  <a:pt x="5158553" y="76958"/>
                  <a:pt x="5310495" y="228334"/>
                </a:cubicBezTo>
                <a:cubicBezTo>
                  <a:pt x="5514464" y="38233"/>
                  <a:pt x="5918744" y="-68731"/>
                  <a:pt x="6312677" y="63502"/>
                </a:cubicBezTo>
                <a:cubicBezTo>
                  <a:pt x="6552118" y="177944"/>
                  <a:pt x="6721933" y="331029"/>
                  <a:pt x="6820888" y="513177"/>
                </a:cubicBezTo>
                <a:cubicBezTo>
                  <a:pt x="7114522" y="603259"/>
                  <a:pt x="7319541" y="733408"/>
                  <a:pt x="7473107" y="949598"/>
                </a:cubicBezTo>
                <a:cubicBezTo>
                  <a:pt x="7543582" y="1108701"/>
                  <a:pt x="7532068" y="1238070"/>
                  <a:pt x="7443914" y="1422833"/>
                </a:cubicBezTo>
                <a:cubicBezTo>
                  <a:pt x="7674390" y="1629753"/>
                  <a:pt x="7777968" y="1943658"/>
                  <a:pt x="7657167" y="2146398"/>
                </a:cubicBezTo>
                <a:cubicBezTo>
                  <a:pt x="7554292" y="2496109"/>
                  <a:pt x="7117447" y="2746614"/>
                  <a:pt x="6658189" y="2779771"/>
                </a:cubicBezTo>
                <a:cubicBezTo>
                  <a:pt x="6683331" y="3004332"/>
                  <a:pt x="6521768" y="3179899"/>
                  <a:pt x="6300573" y="3322491"/>
                </a:cubicBezTo>
                <a:cubicBezTo>
                  <a:pt x="5876158" y="3551598"/>
                  <a:pt x="5409869" y="3583943"/>
                  <a:pt x="5083002" y="3388202"/>
                </a:cubicBezTo>
                <a:cubicBezTo>
                  <a:pt x="4942585" y="3658471"/>
                  <a:pt x="4614811" y="3911245"/>
                  <a:pt x="4212901" y="3967183"/>
                </a:cubicBezTo>
                <a:cubicBezTo>
                  <a:pt x="3715820" y="4098684"/>
                  <a:pt x="3201394" y="3896970"/>
                  <a:pt x="2933562" y="3613776"/>
                </a:cubicBezTo>
                <a:cubicBezTo>
                  <a:pt x="2288028" y="3904268"/>
                  <a:pt x="1327525" y="3855762"/>
                  <a:pt x="1033155" y="3264602"/>
                </a:cubicBezTo>
                <a:cubicBezTo>
                  <a:pt x="650035" y="3338473"/>
                  <a:pt x="340663" y="3132525"/>
                  <a:pt x="197588" y="2876038"/>
                </a:cubicBezTo>
                <a:cubicBezTo>
                  <a:pt x="135794" y="2684843"/>
                  <a:pt x="203031" y="2501275"/>
                  <a:pt x="376129" y="2351540"/>
                </a:cubicBezTo>
                <a:cubicBezTo>
                  <a:pt x="127121" y="2230289"/>
                  <a:pt x="-72948" y="2026144"/>
                  <a:pt x="-891" y="1813422"/>
                </a:cubicBezTo>
                <a:cubicBezTo>
                  <a:pt x="65094" y="1482744"/>
                  <a:pt x="368170" y="1352423"/>
                  <a:pt x="687642" y="1335125"/>
                </a:cubicBezTo>
                <a:cubicBezTo>
                  <a:pt x="689120" y="1331859"/>
                  <a:pt x="692637" y="1327175"/>
                  <a:pt x="694228" y="1322517"/>
                </a:cubicBezTo>
                <a:close/>
              </a:path>
              <a:path w="7689921" h="3975835" stroke="0" extrusionOk="0">
                <a:moveTo>
                  <a:pt x="241861" y="5116979"/>
                </a:moveTo>
                <a:cubicBezTo>
                  <a:pt x="242203" y="5166032"/>
                  <a:pt x="191639" y="5230606"/>
                  <a:pt x="131421" y="5227419"/>
                </a:cubicBezTo>
                <a:cubicBezTo>
                  <a:pt x="57174" y="5220574"/>
                  <a:pt x="35065" y="5172446"/>
                  <a:pt x="20981" y="5116979"/>
                </a:cubicBezTo>
                <a:cubicBezTo>
                  <a:pt x="16206" y="5064408"/>
                  <a:pt x="70457" y="5009204"/>
                  <a:pt x="131421" y="5006539"/>
                </a:cubicBezTo>
                <a:cubicBezTo>
                  <a:pt x="195071" y="5019673"/>
                  <a:pt x="244771" y="5053343"/>
                  <a:pt x="241861" y="5116979"/>
                </a:cubicBezTo>
                <a:close/>
              </a:path>
              <a:path w="7689921" h="3975835" stroke="0" extrusionOk="0">
                <a:moveTo>
                  <a:pt x="863552" y="4686194"/>
                </a:moveTo>
                <a:cubicBezTo>
                  <a:pt x="868936" y="4809590"/>
                  <a:pt x="774778" y="4933551"/>
                  <a:pt x="642672" y="4907074"/>
                </a:cubicBezTo>
                <a:cubicBezTo>
                  <a:pt x="530210" y="4879316"/>
                  <a:pt x="423067" y="4803352"/>
                  <a:pt x="421792" y="4686194"/>
                </a:cubicBezTo>
                <a:cubicBezTo>
                  <a:pt x="417636" y="4568987"/>
                  <a:pt x="523454" y="4465004"/>
                  <a:pt x="642672" y="4465314"/>
                </a:cubicBezTo>
                <a:cubicBezTo>
                  <a:pt x="741042" y="4452997"/>
                  <a:pt x="873937" y="4583508"/>
                  <a:pt x="863552" y="4686194"/>
                </a:cubicBezTo>
                <a:close/>
              </a:path>
              <a:path w="7689921" h="3975835" stroke="0" extrusionOk="0">
                <a:moveTo>
                  <a:pt x="1654155" y="4113083"/>
                </a:moveTo>
                <a:cubicBezTo>
                  <a:pt x="1676706" y="4314147"/>
                  <a:pt x="1484118" y="4450048"/>
                  <a:pt x="1322835" y="4444403"/>
                </a:cubicBezTo>
                <a:cubicBezTo>
                  <a:pt x="1136467" y="4421990"/>
                  <a:pt x="1012070" y="4292801"/>
                  <a:pt x="991515" y="4113083"/>
                </a:cubicBezTo>
                <a:cubicBezTo>
                  <a:pt x="1005788" y="3959064"/>
                  <a:pt x="1136617" y="3775542"/>
                  <a:pt x="1322835" y="3781763"/>
                </a:cubicBezTo>
                <a:cubicBezTo>
                  <a:pt x="1531400" y="3814704"/>
                  <a:pt x="1643315" y="3934170"/>
                  <a:pt x="1654155" y="4113083"/>
                </a:cubicBezTo>
                <a:close/>
              </a:path>
              <a:path w="7689921" h="3975835" fill="none" stroke="0" extrusionOk="0">
                <a:moveTo>
                  <a:pt x="835388" y="2409153"/>
                </a:moveTo>
                <a:cubicBezTo>
                  <a:pt x="676436" y="2413903"/>
                  <a:pt x="555923" y="2384208"/>
                  <a:pt x="384496" y="2335803"/>
                </a:cubicBezTo>
                <a:moveTo>
                  <a:pt x="1233235" y="3211867"/>
                </a:moveTo>
                <a:cubicBezTo>
                  <a:pt x="1170214" y="3225363"/>
                  <a:pt x="1112516" y="3254805"/>
                  <a:pt x="1036003" y="3246931"/>
                </a:cubicBezTo>
                <a:moveTo>
                  <a:pt x="2933206" y="3597578"/>
                </a:moveTo>
                <a:cubicBezTo>
                  <a:pt x="2881413" y="3555925"/>
                  <a:pt x="2841155" y="3490959"/>
                  <a:pt x="2814297" y="3437440"/>
                </a:cubicBezTo>
                <a:moveTo>
                  <a:pt x="5131420" y="3198246"/>
                </a:moveTo>
                <a:cubicBezTo>
                  <a:pt x="5127703" y="3265827"/>
                  <a:pt x="5096579" y="3311556"/>
                  <a:pt x="5083892" y="3373937"/>
                </a:cubicBezTo>
                <a:moveTo>
                  <a:pt x="6075215" y="2112530"/>
                </a:moveTo>
                <a:cubicBezTo>
                  <a:pt x="6439334" y="2242294"/>
                  <a:pt x="6603147" y="2513902"/>
                  <a:pt x="6653917" y="2769279"/>
                </a:cubicBezTo>
                <a:moveTo>
                  <a:pt x="7440354" y="1413078"/>
                </a:moveTo>
                <a:cubicBezTo>
                  <a:pt x="7392255" y="1518786"/>
                  <a:pt x="7310578" y="1598628"/>
                  <a:pt x="7182599" y="1659358"/>
                </a:cubicBezTo>
                <a:moveTo>
                  <a:pt x="6821956" y="499372"/>
                </a:moveTo>
                <a:cubicBezTo>
                  <a:pt x="6831466" y="533317"/>
                  <a:pt x="6835918" y="571728"/>
                  <a:pt x="6835485" y="615702"/>
                </a:cubicBezTo>
                <a:moveTo>
                  <a:pt x="5176100" y="363715"/>
                </a:moveTo>
                <a:cubicBezTo>
                  <a:pt x="5203667" y="312363"/>
                  <a:pt x="5253574" y="264962"/>
                  <a:pt x="5308181" y="215357"/>
                </a:cubicBezTo>
                <a:moveTo>
                  <a:pt x="3941262" y="434396"/>
                </a:moveTo>
                <a:cubicBezTo>
                  <a:pt x="3955218" y="380583"/>
                  <a:pt x="3975457" y="345649"/>
                  <a:pt x="4005167" y="306470"/>
                </a:cubicBezTo>
                <a:moveTo>
                  <a:pt x="2492104" y="477836"/>
                </a:moveTo>
                <a:cubicBezTo>
                  <a:pt x="2568676" y="531692"/>
                  <a:pt x="2649633" y="535153"/>
                  <a:pt x="2723513" y="601897"/>
                </a:cubicBezTo>
                <a:moveTo>
                  <a:pt x="734636" y="1453112"/>
                </a:moveTo>
                <a:cubicBezTo>
                  <a:pt x="722325" y="1400917"/>
                  <a:pt x="700125" y="1366744"/>
                  <a:pt x="694228" y="1322517"/>
                </a:cubicBezTo>
              </a:path>
            </a:pathLst>
          </a:custGeom>
          <a:ln w="19050">
            <a:extLst>
              <a:ext uri="{C807C97D-BFC1-408E-A445-0C87EB9F89A2}">
                <ask:lineSketchStyleProps xmlns:ask="http://schemas.microsoft.com/office/drawing/2018/sketchyshapes" xmlns="" sd="970150680">
                  <a:prstGeom prst="cloudCallout">
                    <a:avLst>
                      <a:gd name="adj1" fmla="val -48291"/>
                      <a:gd name="adj2" fmla="val 78702"/>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9600" b="0" i="0" u="none" strike="noStrike" kern="1200" cap="none" spc="0" normalizeH="0" baseline="0" noProof="0" dirty="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rgbClr val="ED7D31">
                    <a:satMod val="175000"/>
                    <a:alpha val="28000"/>
                  </a:srgbClr>
                </a:glow>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0286" y="-462761"/>
            <a:ext cx="3636781" cy="363678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5983" y="-152428"/>
            <a:ext cx="1871634" cy="180457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3330" y="3259386"/>
            <a:ext cx="2936876" cy="3203408"/>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584" y="2900675"/>
            <a:ext cx="2876168" cy="3565820"/>
          </a:xfrm>
          <a:prstGeom prst="rect">
            <a:avLst/>
          </a:prstGeom>
        </p:spPr>
      </p:pic>
      <p:grpSp>
        <p:nvGrpSpPr>
          <p:cNvPr id="8" name="Group 7"/>
          <p:cNvGrpSpPr/>
          <p:nvPr/>
        </p:nvGrpSpPr>
        <p:grpSpPr>
          <a:xfrm>
            <a:off x="2279199" y="1304854"/>
            <a:ext cx="4365698" cy="4433287"/>
            <a:chOff x="10101501" y="576165"/>
            <a:chExt cx="1308513" cy="4433287"/>
          </a:xfrm>
        </p:grpSpPr>
        <p:sp>
          <p:nvSpPr>
            <p:cNvPr id="9" name="Rectangle 8"/>
            <p:cNvSpPr/>
            <p:nvPr/>
          </p:nvSpPr>
          <p:spPr>
            <a:xfrm>
              <a:off x="10657996" y="576165"/>
              <a:ext cx="752018"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11 : 23 = </a:t>
              </a:r>
            </a:p>
          </p:txBody>
        </p:sp>
        <p:sp>
          <p:nvSpPr>
            <p:cNvPr id="10" name="Rectangle 9"/>
            <p:cNvSpPr/>
            <p:nvPr/>
          </p:nvSpPr>
          <p:spPr>
            <a:xfrm>
              <a:off x="10101501" y="4086122"/>
              <a:ext cx="55369"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endParaRPr>
            </a:p>
          </p:txBody>
        </p:sp>
      </p:grpSp>
      <p:grpSp>
        <p:nvGrpSpPr>
          <p:cNvPr id="11" name="Group 10"/>
          <p:cNvGrpSpPr/>
          <p:nvPr/>
        </p:nvGrpSpPr>
        <p:grpSpPr>
          <a:xfrm>
            <a:off x="6658940" y="838029"/>
            <a:ext cx="960521" cy="1633084"/>
            <a:chOff x="9612631" y="3160924"/>
            <a:chExt cx="960521" cy="1633084"/>
          </a:xfrm>
        </p:grpSpPr>
        <p:sp>
          <p:nvSpPr>
            <p:cNvPr id="12" name="Rectangle 11"/>
            <p:cNvSpPr/>
            <p:nvPr/>
          </p:nvSpPr>
          <p:spPr>
            <a:xfrm>
              <a:off x="9680375" y="3160924"/>
              <a:ext cx="793807"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23</a:t>
              </a:r>
            </a:p>
          </p:txBody>
        </p:sp>
        <p:sp>
          <p:nvSpPr>
            <p:cNvPr id="13" name="Rectangle 12"/>
            <p:cNvSpPr/>
            <p:nvPr/>
          </p:nvSpPr>
          <p:spPr>
            <a:xfrm>
              <a:off x="9732280" y="4086122"/>
              <a:ext cx="793807"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11</a:t>
              </a:r>
            </a:p>
          </p:txBody>
        </p:sp>
        <p:cxnSp>
          <p:nvCxnSpPr>
            <p:cNvPr id="14" name="Straight Connector 13"/>
            <p:cNvCxnSpPr/>
            <p:nvPr/>
          </p:nvCxnSpPr>
          <p:spPr>
            <a:xfrm>
              <a:off x="9612631" y="4024987"/>
              <a:ext cx="960521" cy="11043"/>
            </a:xfrm>
            <a:prstGeom prst="line">
              <a:avLst/>
            </a:prstGeom>
            <a:ln w="117475" cmpd="sng">
              <a:solidFill>
                <a:srgbClr val="FF0000">
                  <a:alpha val="71000"/>
                </a:srgbClr>
              </a:solidFill>
            </a:ln>
          </p:spPr>
          <p:style>
            <a:lnRef idx="1">
              <a:schemeClr val="accent1"/>
            </a:lnRef>
            <a:fillRef idx="0">
              <a:schemeClr val="accent1"/>
            </a:fillRef>
            <a:effectRef idx="0">
              <a:schemeClr val="accent1"/>
            </a:effectRef>
            <a:fontRef idx="minor">
              <a:schemeClr val="tx1"/>
            </a:fontRef>
          </p:style>
        </p:cxnSp>
      </p:grpSp>
      <p:grpSp>
        <p:nvGrpSpPr>
          <p:cNvPr id="15" name="组合 1476"/>
          <p:cNvGrpSpPr/>
          <p:nvPr/>
        </p:nvGrpSpPr>
        <p:grpSpPr>
          <a:xfrm>
            <a:off x="9360526" y="3000982"/>
            <a:ext cx="3279775" cy="3987801"/>
            <a:chOff x="236687" y="-17115"/>
            <a:chExt cx="3279775" cy="3987801"/>
          </a:xfrm>
        </p:grpSpPr>
        <p:sp>
          <p:nvSpPr>
            <p:cNvPr id="16" name="Freeform 15"/>
            <p:cNvSpPr>
              <a:spLocks/>
            </p:cNvSpPr>
            <p:nvPr/>
          </p:nvSpPr>
          <p:spPr bwMode="auto">
            <a:xfrm>
              <a:off x="584350" y="-4415"/>
              <a:ext cx="433387" cy="573088"/>
            </a:xfrm>
            <a:custGeom>
              <a:avLst/>
              <a:gdLst>
                <a:gd name="T0" fmla="*/ 95 w 102"/>
                <a:gd name="T1" fmla="*/ 58 h 135"/>
                <a:gd name="T2" fmla="*/ 65 w 102"/>
                <a:gd name="T3" fmla="*/ 130 h 135"/>
                <a:gd name="T4" fmla="*/ 8 w 102"/>
                <a:gd name="T5" fmla="*/ 77 h 135"/>
                <a:gd name="T6" fmla="*/ 38 w 102"/>
                <a:gd name="T7" fmla="*/ 5 h 135"/>
                <a:gd name="T8" fmla="*/ 95 w 102"/>
                <a:gd name="T9" fmla="*/ 58 h 135"/>
              </a:gdLst>
              <a:ahLst/>
              <a:cxnLst>
                <a:cxn ang="0">
                  <a:pos x="T0" y="T1"/>
                </a:cxn>
                <a:cxn ang="0">
                  <a:pos x="T2" y="T3"/>
                </a:cxn>
                <a:cxn ang="0">
                  <a:pos x="T4" y="T5"/>
                </a:cxn>
                <a:cxn ang="0">
                  <a:pos x="T6" y="T7"/>
                </a:cxn>
                <a:cxn ang="0">
                  <a:pos x="T8" y="T9"/>
                </a:cxn>
              </a:cxnLst>
              <a:rect l="0" t="0" r="r" b="b"/>
              <a:pathLst>
                <a:path w="102" h="135">
                  <a:moveTo>
                    <a:pt x="95" y="58"/>
                  </a:moveTo>
                  <a:cubicBezTo>
                    <a:pt x="102" y="93"/>
                    <a:pt x="89" y="125"/>
                    <a:pt x="65" y="130"/>
                  </a:cubicBezTo>
                  <a:cubicBezTo>
                    <a:pt x="41" y="135"/>
                    <a:pt x="15" y="111"/>
                    <a:pt x="8" y="77"/>
                  </a:cubicBezTo>
                  <a:cubicBezTo>
                    <a:pt x="0" y="42"/>
                    <a:pt x="14" y="10"/>
                    <a:pt x="38" y="5"/>
                  </a:cubicBezTo>
                  <a:cubicBezTo>
                    <a:pt x="62" y="0"/>
                    <a:pt x="87" y="23"/>
                    <a:pt x="95" y="58"/>
                  </a:cubicBezTo>
                </a:path>
              </a:pathLst>
            </a:custGeom>
            <a:solidFill>
              <a:srgbClr val="FFE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 name="Freeform 16"/>
            <p:cNvSpPr>
              <a:spLocks/>
            </p:cNvSpPr>
            <p:nvPr/>
          </p:nvSpPr>
          <p:spPr bwMode="auto">
            <a:xfrm>
              <a:off x="720875" y="-4415"/>
              <a:ext cx="296862" cy="555625"/>
            </a:xfrm>
            <a:custGeom>
              <a:avLst/>
              <a:gdLst>
                <a:gd name="T0" fmla="*/ 6 w 70"/>
                <a:gd name="T1" fmla="*/ 5 h 131"/>
                <a:gd name="T2" fmla="*/ 0 w 70"/>
                <a:gd name="T3" fmla="*/ 7 h 131"/>
                <a:gd name="T4" fmla="*/ 45 w 70"/>
                <a:gd name="T5" fmla="*/ 60 h 131"/>
                <a:gd name="T6" fmla="*/ 20 w 70"/>
                <a:gd name="T7" fmla="*/ 130 h 131"/>
                <a:gd name="T8" fmla="*/ 33 w 70"/>
                <a:gd name="T9" fmla="*/ 130 h 131"/>
                <a:gd name="T10" fmla="*/ 63 w 70"/>
                <a:gd name="T11" fmla="*/ 58 h 131"/>
                <a:gd name="T12" fmla="*/ 6 w 70"/>
                <a:gd name="T13" fmla="*/ 5 h 131"/>
              </a:gdLst>
              <a:ahLst/>
              <a:cxnLst>
                <a:cxn ang="0">
                  <a:pos x="T0" y="T1"/>
                </a:cxn>
                <a:cxn ang="0">
                  <a:pos x="T2" y="T3"/>
                </a:cxn>
                <a:cxn ang="0">
                  <a:pos x="T4" y="T5"/>
                </a:cxn>
                <a:cxn ang="0">
                  <a:pos x="T6" y="T7"/>
                </a:cxn>
                <a:cxn ang="0">
                  <a:pos x="T8" y="T9"/>
                </a:cxn>
                <a:cxn ang="0">
                  <a:pos x="T10" y="T11"/>
                </a:cxn>
                <a:cxn ang="0">
                  <a:pos x="T12" y="T13"/>
                </a:cxn>
              </a:cxnLst>
              <a:rect l="0" t="0" r="r" b="b"/>
              <a:pathLst>
                <a:path w="70" h="131">
                  <a:moveTo>
                    <a:pt x="6" y="5"/>
                  </a:moveTo>
                  <a:cubicBezTo>
                    <a:pt x="4" y="5"/>
                    <a:pt x="2" y="6"/>
                    <a:pt x="0" y="7"/>
                  </a:cubicBezTo>
                  <a:cubicBezTo>
                    <a:pt x="20" y="10"/>
                    <a:pt x="38" y="31"/>
                    <a:pt x="45" y="60"/>
                  </a:cubicBezTo>
                  <a:cubicBezTo>
                    <a:pt x="51" y="92"/>
                    <a:pt x="41" y="121"/>
                    <a:pt x="20" y="130"/>
                  </a:cubicBezTo>
                  <a:cubicBezTo>
                    <a:pt x="25" y="131"/>
                    <a:pt x="29" y="131"/>
                    <a:pt x="33" y="130"/>
                  </a:cubicBezTo>
                  <a:cubicBezTo>
                    <a:pt x="57" y="125"/>
                    <a:pt x="70" y="93"/>
                    <a:pt x="63" y="58"/>
                  </a:cubicBezTo>
                  <a:cubicBezTo>
                    <a:pt x="55" y="23"/>
                    <a:pt x="30" y="0"/>
                    <a:pt x="6" y="5"/>
                  </a:cubicBezTo>
                </a:path>
              </a:pathLst>
            </a:custGeom>
            <a:solidFill>
              <a:srgbClr val="FFD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 name="Freeform 17"/>
            <p:cNvSpPr>
              <a:spLocks/>
            </p:cNvSpPr>
            <p:nvPr/>
          </p:nvSpPr>
          <p:spPr bwMode="auto">
            <a:xfrm>
              <a:off x="584350" y="-17115"/>
              <a:ext cx="433387" cy="598488"/>
            </a:xfrm>
            <a:custGeom>
              <a:avLst/>
              <a:gdLst>
                <a:gd name="T0" fmla="*/ 93 w 102"/>
                <a:gd name="T1" fmla="*/ 61 h 141"/>
                <a:gd name="T2" fmla="*/ 66 w 102"/>
                <a:gd name="T3" fmla="*/ 130 h 141"/>
                <a:gd name="T4" fmla="*/ 10 w 102"/>
                <a:gd name="T5" fmla="*/ 81 h 141"/>
                <a:gd name="T6" fmla="*/ 37 w 102"/>
                <a:gd name="T7" fmla="*/ 10 h 141"/>
                <a:gd name="T8" fmla="*/ 93 w 102"/>
                <a:gd name="T9" fmla="*/ 62 h 141"/>
                <a:gd name="T10" fmla="*/ 97 w 102"/>
                <a:gd name="T11" fmla="*/ 60 h 141"/>
                <a:gd name="T12" fmla="*/ 38 w 102"/>
                <a:gd name="T13" fmla="*/ 6 h 141"/>
                <a:gd name="T14" fmla="*/ 6 w 102"/>
                <a:gd name="T15" fmla="*/ 80 h 141"/>
                <a:gd name="T16" fmla="*/ 65 w 102"/>
                <a:gd name="T17" fmla="*/ 135 h 141"/>
                <a:gd name="T18" fmla="*/ 97 w 102"/>
                <a:gd name="T19" fmla="*/ 61 h 141"/>
                <a:gd name="T20" fmla="*/ 93 w 102"/>
                <a:gd name="T21" fmla="*/ 6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 h="141">
                  <a:moveTo>
                    <a:pt x="93" y="61"/>
                  </a:moveTo>
                  <a:cubicBezTo>
                    <a:pt x="97" y="85"/>
                    <a:pt x="94" y="122"/>
                    <a:pt x="66" y="130"/>
                  </a:cubicBezTo>
                  <a:cubicBezTo>
                    <a:pt x="37" y="139"/>
                    <a:pt x="16" y="104"/>
                    <a:pt x="10" y="81"/>
                  </a:cubicBezTo>
                  <a:cubicBezTo>
                    <a:pt x="4" y="57"/>
                    <a:pt x="9" y="19"/>
                    <a:pt x="37" y="10"/>
                  </a:cubicBezTo>
                  <a:cubicBezTo>
                    <a:pt x="67" y="1"/>
                    <a:pt x="87" y="39"/>
                    <a:pt x="93" y="62"/>
                  </a:cubicBezTo>
                  <a:cubicBezTo>
                    <a:pt x="93" y="65"/>
                    <a:pt x="98" y="63"/>
                    <a:pt x="97" y="60"/>
                  </a:cubicBezTo>
                  <a:cubicBezTo>
                    <a:pt x="91" y="34"/>
                    <a:pt x="69" y="0"/>
                    <a:pt x="38" y="6"/>
                  </a:cubicBezTo>
                  <a:cubicBezTo>
                    <a:pt x="5" y="12"/>
                    <a:pt x="0" y="54"/>
                    <a:pt x="6" y="80"/>
                  </a:cubicBezTo>
                  <a:cubicBezTo>
                    <a:pt x="11" y="107"/>
                    <a:pt x="33" y="141"/>
                    <a:pt x="65" y="135"/>
                  </a:cubicBezTo>
                  <a:cubicBezTo>
                    <a:pt x="97" y="129"/>
                    <a:pt x="102" y="87"/>
                    <a:pt x="97" y="61"/>
                  </a:cubicBezTo>
                  <a:cubicBezTo>
                    <a:pt x="96" y="58"/>
                    <a:pt x="92" y="58"/>
                    <a:pt x="93" y="6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 name="Freeform 18"/>
            <p:cNvSpPr>
              <a:spLocks/>
            </p:cNvSpPr>
            <p:nvPr/>
          </p:nvSpPr>
          <p:spPr bwMode="auto">
            <a:xfrm>
              <a:off x="317650" y="49560"/>
              <a:ext cx="1001712" cy="458788"/>
            </a:xfrm>
            <a:custGeom>
              <a:avLst/>
              <a:gdLst>
                <a:gd name="T0" fmla="*/ 231 w 236"/>
                <a:gd name="T1" fmla="*/ 25 h 108"/>
                <a:gd name="T2" fmla="*/ 128 w 236"/>
                <a:gd name="T3" fmla="*/ 92 h 108"/>
                <a:gd name="T4" fmla="*/ 5 w 236"/>
                <a:gd name="T5" fmla="*/ 84 h 108"/>
                <a:gd name="T6" fmla="*/ 108 w 236"/>
                <a:gd name="T7" fmla="*/ 17 h 108"/>
                <a:gd name="T8" fmla="*/ 231 w 236"/>
                <a:gd name="T9" fmla="*/ 25 h 108"/>
              </a:gdLst>
              <a:ahLst/>
              <a:cxnLst>
                <a:cxn ang="0">
                  <a:pos x="T0" y="T1"/>
                </a:cxn>
                <a:cxn ang="0">
                  <a:pos x="T2" y="T3"/>
                </a:cxn>
                <a:cxn ang="0">
                  <a:pos x="T4" y="T5"/>
                </a:cxn>
                <a:cxn ang="0">
                  <a:pos x="T6" y="T7"/>
                </a:cxn>
                <a:cxn ang="0">
                  <a:pos x="T8" y="T9"/>
                </a:cxn>
              </a:cxnLst>
              <a:rect l="0" t="0" r="r" b="b"/>
              <a:pathLst>
                <a:path w="236" h="108">
                  <a:moveTo>
                    <a:pt x="231" y="25"/>
                  </a:moveTo>
                  <a:cubicBezTo>
                    <a:pt x="236" y="46"/>
                    <a:pt x="190" y="76"/>
                    <a:pt x="128" y="92"/>
                  </a:cubicBezTo>
                  <a:cubicBezTo>
                    <a:pt x="66" y="108"/>
                    <a:pt x="11" y="105"/>
                    <a:pt x="5" y="84"/>
                  </a:cubicBezTo>
                  <a:cubicBezTo>
                    <a:pt x="0" y="63"/>
                    <a:pt x="46" y="33"/>
                    <a:pt x="108" y="17"/>
                  </a:cubicBezTo>
                  <a:cubicBezTo>
                    <a:pt x="170" y="0"/>
                    <a:pt x="225" y="4"/>
                    <a:pt x="231" y="25"/>
                  </a:cubicBezTo>
                </a:path>
              </a:pathLst>
            </a:custGeom>
            <a:solidFill>
              <a:srgbClr val="FFE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 name="Freeform 19"/>
            <p:cNvSpPr>
              <a:spLocks/>
            </p:cNvSpPr>
            <p:nvPr/>
          </p:nvSpPr>
          <p:spPr bwMode="auto">
            <a:xfrm>
              <a:off x="1090762" y="76548"/>
              <a:ext cx="207962" cy="92075"/>
            </a:xfrm>
            <a:custGeom>
              <a:avLst/>
              <a:gdLst>
                <a:gd name="T0" fmla="*/ 13 w 49"/>
                <a:gd name="T1" fmla="*/ 0 h 22"/>
                <a:gd name="T2" fmla="*/ 0 w 49"/>
                <a:gd name="T3" fmla="*/ 1 h 22"/>
                <a:gd name="T4" fmla="*/ 49 w 49"/>
                <a:gd name="T5" fmla="*/ 19 h 22"/>
                <a:gd name="T6" fmla="*/ 49 w 49"/>
                <a:gd name="T7" fmla="*/ 22 h 22"/>
                <a:gd name="T8" fmla="*/ 49 w 49"/>
                <a:gd name="T9" fmla="*/ 19 h 22"/>
                <a:gd name="T10" fmla="*/ 13 w 49"/>
                <a:gd name="T11" fmla="*/ 0 h 22"/>
              </a:gdLst>
              <a:ahLst/>
              <a:cxnLst>
                <a:cxn ang="0">
                  <a:pos x="T0" y="T1"/>
                </a:cxn>
                <a:cxn ang="0">
                  <a:pos x="T2" y="T3"/>
                </a:cxn>
                <a:cxn ang="0">
                  <a:pos x="T4" y="T5"/>
                </a:cxn>
                <a:cxn ang="0">
                  <a:pos x="T6" y="T7"/>
                </a:cxn>
                <a:cxn ang="0">
                  <a:pos x="T8" y="T9"/>
                </a:cxn>
                <a:cxn ang="0">
                  <a:pos x="T10" y="T11"/>
                </a:cxn>
              </a:cxnLst>
              <a:rect l="0" t="0" r="r" b="b"/>
              <a:pathLst>
                <a:path w="49" h="22">
                  <a:moveTo>
                    <a:pt x="13" y="0"/>
                  </a:moveTo>
                  <a:cubicBezTo>
                    <a:pt x="9" y="0"/>
                    <a:pt x="4" y="0"/>
                    <a:pt x="0" y="1"/>
                  </a:cubicBezTo>
                  <a:cubicBezTo>
                    <a:pt x="27" y="1"/>
                    <a:pt x="46" y="7"/>
                    <a:pt x="49" y="19"/>
                  </a:cubicBezTo>
                  <a:cubicBezTo>
                    <a:pt x="49" y="20"/>
                    <a:pt x="49" y="21"/>
                    <a:pt x="49" y="22"/>
                  </a:cubicBezTo>
                  <a:cubicBezTo>
                    <a:pt x="49" y="21"/>
                    <a:pt x="49" y="20"/>
                    <a:pt x="49" y="19"/>
                  </a:cubicBezTo>
                  <a:cubicBezTo>
                    <a:pt x="45" y="5"/>
                    <a:pt x="30" y="0"/>
                    <a:pt x="13" y="0"/>
                  </a:cubicBezTo>
                </a:path>
              </a:pathLst>
            </a:custGeom>
            <a:solidFill>
              <a:srgbClr val="FFD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1" name="Freeform 20"/>
            <p:cNvSpPr>
              <a:spLocks/>
            </p:cNvSpPr>
            <p:nvPr/>
          </p:nvSpPr>
          <p:spPr bwMode="auto">
            <a:xfrm>
              <a:off x="487512" y="79723"/>
              <a:ext cx="811212" cy="242888"/>
            </a:xfrm>
            <a:custGeom>
              <a:avLst/>
              <a:gdLst>
                <a:gd name="T0" fmla="*/ 142 w 191"/>
                <a:gd name="T1" fmla="*/ 0 h 57"/>
                <a:gd name="T2" fmla="*/ 100 w 191"/>
                <a:gd name="T3" fmla="*/ 17 h 57"/>
                <a:gd name="T4" fmla="*/ 71 w 191"/>
                <a:gd name="T5" fmla="*/ 37 h 57"/>
                <a:gd name="T6" fmla="*/ 47 w 191"/>
                <a:gd name="T7" fmla="*/ 41 h 57"/>
                <a:gd name="T8" fmla="*/ 32 w 191"/>
                <a:gd name="T9" fmla="*/ 39 h 57"/>
                <a:gd name="T10" fmla="*/ 17 w 191"/>
                <a:gd name="T11" fmla="*/ 37 h 57"/>
                <a:gd name="T12" fmla="*/ 0 w 191"/>
                <a:gd name="T13" fmla="*/ 44 h 57"/>
                <a:gd name="T14" fmla="*/ 10 w 191"/>
                <a:gd name="T15" fmla="*/ 42 h 57"/>
                <a:gd name="T16" fmla="*/ 23 w 191"/>
                <a:gd name="T17" fmla="*/ 46 h 57"/>
                <a:gd name="T18" fmla="*/ 33 w 191"/>
                <a:gd name="T19" fmla="*/ 57 h 57"/>
                <a:gd name="T20" fmla="*/ 110 w 191"/>
                <a:gd name="T21" fmla="*/ 34 h 57"/>
                <a:gd name="T22" fmla="*/ 109 w 191"/>
                <a:gd name="T23" fmla="*/ 28 h 57"/>
                <a:gd name="T24" fmla="*/ 114 w 191"/>
                <a:gd name="T25" fmla="*/ 17 h 57"/>
                <a:gd name="T26" fmla="*/ 135 w 191"/>
                <a:gd name="T27" fmla="*/ 6 h 57"/>
                <a:gd name="T28" fmla="*/ 136 w 191"/>
                <a:gd name="T29" fmla="*/ 6 h 57"/>
                <a:gd name="T30" fmla="*/ 165 w 191"/>
                <a:gd name="T31" fmla="*/ 45 h 57"/>
                <a:gd name="T32" fmla="*/ 170 w 191"/>
                <a:gd name="T33" fmla="*/ 50 h 57"/>
                <a:gd name="T34" fmla="*/ 191 w 191"/>
                <a:gd name="T35" fmla="*/ 21 h 57"/>
                <a:gd name="T36" fmla="*/ 191 w 191"/>
                <a:gd name="T37" fmla="*/ 18 h 57"/>
                <a:gd name="T38" fmla="*/ 142 w 191"/>
                <a:gd name="T3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 h="57">
                  <a:moveTo>
                    <a:pt x="142" y="0"/>
                  </a:moveTo>
                  <a:cubicBezTo>
                    <a:pt x="124" y="2"/>
                    <a:pt x="106" y="9"/>
                    <a:pt x="100" y="17"/>
                  </a:cubicBezTo>
                  <a:cubicBezTo>
                    <a:pt x="91" y="29"/>
                    <a:pt x="87" y="33"/>
                    <a:pt x="71" y="37"/>
                  </a:cubicBezTo>
                  <a:cubicBezTo>
                    <a:pt x="62" y="39"/>
                    <a:pt x="55" y="41"/>
                    <a:pt x="47" y="41"/>
                  </a:cubicBezTo>
                  <a:cubicBezTo>
                    <a:pt x="43" y="41"/>
                    <a:pt x="38" y="41"/>
                    <a:pt x="32" y="39"/>
                  </a:cubicBezTo>
                  <a:cubicBezTo>
                    <a:pt x="27" y="38"/>
                    <a:pt x="22" y="37"/>
                    <a:pt x="17" y="37"/>
                  </a:cubicBezTo>
                  <a:cubicBezTo>
                    <a:pt x="11" y="37"/>
                    <a:pt x="5" y="39"/>
                    <a:pt x="0" y="44"/>
                  </a:cubicBezTo>
                  <a:cubicBezTo>
                    <a:pt x="3" y="42"/>
                    <a:pt x="6" y="42"/>
                    <a:pt x="10" y="42"/>
                  </a:cubicBezTo>
                  <a:cubicBezTo>
                    <a:pt x="14" y="42"/>
                    <a:pt x="19" y="43"/>
                    <a:pt x="23" y="46"/>
                  </a:cubicBezTo>
                  <a:cubicBezTo>
                    <a:pt x="28" y="49"/>
                    <a:pt x="31" y="52"/>
                    <a:pt x="33" y="57"/>
                  </a:cubicBezTo>
                  <a:cubicBezTo>
                    <a:pt x="59" y="50"/>
                    <a:pt x="85" y="42"/>
                    <a:pt x="110" y="34"/>
                  </a:cubicBezTo>
                  <a:cubicBezTo>
                    <a:pt x="110" y="32"/>
                    <a:pt x="110" y="30"/>
                    <a:pt x="109" y="28"/>
                  </a:cubicBezTo>
                  <a:cubicBezTo>
                    <a:pt x="109" y="25"/>
                    <a:pt x="112" y="20"/>
                    <a:pt x="114" y="17"/>
                  </a:cubicBezTo>
                  <a:cubicBezTo>
                    <a:pt x="118" y="11"/>
                    <a:pt x="127" y="6"/>
                    <a:pt x="135" y="6"/>
                  </a:cubicBezTo>
                  <a:cubicBezTo>
                    <a:pt x="135" y="6"/>
                    <a:pt x="136" y="6"/>
                    <a:pt x="136" y="6"/>
                  </a:cubicBezTo>
                  <a:cubicBezTo>
                    <a:pt x="157" y="7"/>
                    <a:pt x="169" y="26"/>
                    <a:pt x="165" y="45"/>
                  </a:cubicBezTo>
                  <a:cubicBezTo>
                    <a:pt x="167" y="47"/>
                    <a:pt x="168" y="48"/>
                    <a:pt x="170" y="50"/>
                  </a:cubicBezTo>
                  <a:cubicBezTo>
                    <a:pt x="183" y="40"/>
                    <a:pt x="191" y="30"/>
                    <a:pt x="191" y="21"/>
                  </a:cubicBezTo>
                  <a:cubicBezTo>
                    <a:pt x="191" y="20"/>
                    <a:pt x="191" y="19"/>
                    <a:pt x="191" y="18"/>
                  </a:cubicBezTo>
                  <a:cubicBezTo>
                    <a:pt x="188" y="6"/>
                    <a:pt x="169" y="0"/>
                    <a:pt x="142" y="0"/>
                  </a:cubicBezTo>
                </a:path>
              </a:pathLst>
            </a:custGeom>
            <a:solidFill>
              <a:srgbClr val="FFC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 name="Freeform 21"/>
            <p:cNvSpPr>
              <a:spLocks/>
            </p:cNvSpPr>
            <p:nvPr/>
          </p:nvSpPr>
          <p:spPr bwMode="auto">
            <a:xfrm>
              <a:off x="308125" y="67023"/>
              <a:ext cx="1020762" cy="428625"/>
            </a:xfrm>
            <a:custGeom>
              <a:avLst/>
              <a:gdLst>
                <a:gd name="T0" fmla="*/ 230 w 240"/>
                <a:gd name="T1" fmla="*/ 22 h 101"/>
                <a:gd name="T2" fmla="*/ 213 w 240"/>
                <a:gd name="T3" fmla="*/ 49 h 101"/>
                <a:gd name="T4" fmla="*/ 164 w 240"/>
                <a:gd name="T5" fmla="*/ 75 h 101"/>
                <a:gd name="T6" fmla="*/ 40 w 240"/>
                <a:gd name="T7" fmla="*/ 95 h 101"/>
                <a:gd name="T8" fmla="*/ 10 w 240"/>
                <a:gd name="T9" fmla="*/ 80 h 101"/>
                <a:gd name="T10" fmla="*/ 26 w 240"/>
                <a:gd name="T11" fmla="*/ 53 h 101"/>
                <a:gd name="T12" fmla="*/ 74 w 240"/>
                <a:gd name="T13" fmla="*/ 27 h 101"/>
                <a:gd name="T14" fmla="*/ 140 w 240"/>
                <a:gd name="T15" fmla="*/ 8 h 101"/>
                <a:gd name="T16" fmla="*/ 200 w 240"/>
                <a:gd name="T17" fmla="*/ 6 h 101"/>
                <a:gd name="T18" fmla="*/ 230 w 240"/>
                <a:gd name="T19" fmla="*/ 22 h 101"/>
                <a:gd name="T20" fmla="*/ 235 w 240"/>
                <a:gd name="T21" fmla="*/ 20 h 101"/>
                <a:gd name="T22" fmla="*/ 215 w 240"/>
                <a:gd name="T23" fmla="*/ 4 h 101"/>
                <a:gd name="T24" fmla="*/ 169 w 240"/>
                <a:gd name="T25" fmla="*/ 1 h 101"/>
                <a:gd name="T26" fmla="*/ 49 w 240"/>
                <a:gd name="T27" fmla="*/ 33 h 101"/>
                <a:gd name="T28" fmla="*/ 5 w 240"/>
                <a:gd name="T29" fmla="*/ 81 h 101"/>
                <a:gd name="T30" fmla="*/ 25 w 240"/>
                <a:gd name="T31" fmla="*/ 96 h 101"/>
                <a:gd name="T32" fmla="*/ 71 w 240"/>
                <a:gd name="T33" fmla="*/ 100 h 101"/>
                <a:gd name="T34" fmla="*/ 191 w 240"/>
                <a:gd name="T35" fmla="*/ 68 h 101"/>
                <a:gd name="T36" fmla="*/ 235 w 240"/>
                <a:gd name="T37" fmla="*/ 20 h 101"/>
                <a:gd name="T38" fmla="*/ 230 w 240"/>
                <a:gd name="T39" fmla="*/ 2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0" h="101">
                  <a:moveTo>
                    <a:pt x="230" y="22"/>
                  </a:moveTo>
                  <a:cubicBezTo>
                    <a:pt x="233" y="33"/>
                    <a:pt x="220" y="43"/>
                    <a:pt x="213" y="49"/>
                  </a:cubicBezTo>
                  <a:cubicBezTo>
                    <a:pt x="198" y="61"/>
                    <a:pt x="181" y="68"/>
                    <a:pt x="164" y="75"/>
                  </a:cubicBezTo>
                  <a:cubicBezTo>
                    <a:pt x="126" y="90"/>
                    <a:pt x="81" y="100"/>
                    <a:pt x="40" y="95"/>
                  </a:cubicBezTo>
                  <a:cubicBezTo>
                    <a:pt x="30" y="94"/>
                    <a:pt x="14" y="91"/>
                    <a:pt x="10" y="80"/>
                  </a:cubicBezTo>
                  <a:cubicBezTo>
                    <a:pt x="6" y="69"/>
                    <a:pt x="19" y="58"/>
                    <a:pt x="26" y="53"/>
                  </a:cubicBezTo>
                  <a:cubicBezTo>
                    <a:pt x="40" y="41"/>
                    <a:pt x="57" y="33"/>
                    <a:pt x="74" y="27"/>
                  </a:cubicBezTo>
                  <a:cubicBezTo>
                    <a:pt x="95" y="18"/>
                    <a:pt x="117" y="12"/>
                    <a:pt x="140" y="8"/>
                  </a:cubicBezTo>
                  <a:cubicBezTo>
                    <a:pt x="159" y="5"/>
                    <a:pt x="180" y="3"/>
                    <a:pt x="200" y="6"/>
                  </a:cubicBezTo>
                  <a:cubicBezTo>
                    <a:pt x="210" y="7"/>
                    <a:pt x="227" y="10"/>
                    <a:pt x="230" y="22"/>
                  </a:cubicBezTo>
                  <a:cubicBezTo>
                    <a:pt x="231" y="25"/>
                    <a:pt x="236" y="23"/>
                    <a:pt x="235" y="20"/>
                  </a:cubicBezTo>
                  <a:cubicBezTo>
                    <a:pt x="232" y="11"/>
                    <a:pt x="223" y="7"/>
                    <a:pt x="215" y="4"/>
                  </a:cubicBezTo>
                  <a:cubicBezTo>
                    <a:pt x="201" y="0"/>
                    <a:pt x="184" y="0"/>
                    <a:pt x="169" y="1"/>
                  </a:cubicBezTo>
                  <a:cubicBezTo>
                    <a:pt x="128" y="3"/>
                    <a:pt x="85" y="14"/>
                    <a:pt x="49" y="33"/>
                  </a:cubicBezTo>
                  <a:cubicBezTo>
                    <a:pt x="33" y="41"/>
                    <a:pt x="0" y="58"/>
                    <a:pt x="5" y="81"/>
                  </a:cubicBezTo>
                  <a:cubicBezTo>
                    <a:pt x="7" y="89"/>
                    <a:pt x="17" y="94"/>
                    <a:pt x="25" y="96"/>
                  </a:cubicBezTo>
                  <a:cubicBezTo>
                    <a:pt x="40" y="101"/>
                    <a:pt x="56" y="101"/>
                    <a:pt x="71" y="100"/>
                  </a:cubicBezTo>
                  <a:cubicBezTo>
                    <a:pt x="112" y="98"/>
                    <a:pt x="155" y="86"/>
                    <a:pt x="191" y="68"/>
                  </a:cubicBezTo>
                  <a:cubicBezTo>
                    <a:pt x="207" y="60"/>
                    <a:pt x="240" y="43"/>
                    <a:pt x="235" y="20"/>
                  </a:cubicBezTo>
                  <a:cubicBezTo>
                    <a:pt x="234" y="17"/>
                    <a:pt x="230" y="19"/>
                    <a:pt x="230" y="2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 name="Freeform 22"/>
            <p:cNvSpPr>
              <a:spLocks/>
            </p:cNvSpPr>
            <p:nvPr/>
          </p:nvSpPr>
          <p:spPr bwMode="auto">
            <a:xfrm>
              <a:off x="358925" y="317848"/>
              <a:ext cx="200025" cy="131763"/>
            </a:xfrm>
            <a:custGeom>
              <a:avLst/>
              <a:gdLst>
                <a:gd name="T0" fmla="*/ 1 w 47"/>
                <a:gd name="T1" fmla="*/ 4 h 31"/>
                <a:gd name="T2" fmla="*/ 44 w 47"/>
                <a:gd name="T3" fmla="*/ 30 h 31"/>
                <a:gd name="T4" fmla="*/ 45 w 47"/>
                <a:gd name="T5" fmla="*/ 28 h 31"/>
                <a:gd name="T6" fmla="*/ 3 w 47"/>
                <a:gd name="T7" fmla="*/ 1 h 31"/>
                <a:gd name="T8" fmla="*/ 1 w 47"/>
                <a:gd name="T9" fmla="*/ 4 h 31"/>
              </a:gdLst>
              <a:ahLst/>
              <a:cxnLst>
                <a:cxn ang="0">
                  <a:pos x="T0" y="T1"/>
                </a:cxn>
                <a:cxn ang="0">
                  <a:pos x="T2" y="T3"/>
                </a:cxn>
                <a:cxn ang="0">
                  <a:pos x="T4" y="T5"/>
                </a:cxn>
                <a:cxn ang="0">
                  <a:pos x="T6" y="T7"/>
                </a:cxn>
                <a:cxn ang="0">
                  <a:pos x="T8" y="T9"/>
                </a:cxn>
              </a:cxnLst>
              <a:rect l="0" t="0" r="r" b="b"/>
              <a:pathLst>
                <a:path w="47" h="31">
                  <a:moveTo>
                    <a:pt x="1" y="4"/>
                  </a:moveTo>
                  <a:cubicBezTo>
                    <a:pt x="15" y="13"/>
                    <a:pt x="30" y="21"/>
                    <a:pt x="44" y="30"/>
                  </a:cubicBezTo>
                  <a:cubicBezTo>
                    <a:pt x="45" y="31"/>
                    <a:pt x="47" y="29"/>
                    <a:pt x="45" y="28"/>
                  </a:cubicBezTo>
                  <a:cubicBezTo>
                    <a:pt x="31" y="19"/>
                    <a:pt x="17" y="10"/>
                    <a:pt x="3" y="1"/>
                  </a:cubicBezTo>
                  <a:cubicBezTo>
                    <a:pt x="1" y="0"/>
                    <a:pt x="0" y="3"/>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 name="Freeform 23"/>
            <p:cNvSpPr>
              <a:spLocks/>
            </p:cNvSpPr>
            <p:nvPr/>
          </p:nvSpPr>
          <p:spPr bwMode="auto">
            <a:xfrm>
              <a:off x="495450" y="216248"/>
              <a:ext cx="152400" cy="177800"/>
            </a:xfrm>
            <a:custGeom>
              <a:avLst/>
              <a:gdLst>
                <a:gd name="T0" fmla="*/ 1 w 36"/>
                <a:gd name="T1" fmla="*/ 4 h 42"/>
                <a:gd name="T2" fmla="*/ 33 w 36"/>
                <a:gd name="T3" fmla="*/ 41 h 42"/>
                <a:gd name="T4" fmla="*/ 35 w 36"/>
                <a:gd name="T5" fmla="*/ 39 h 42"/>
                <a:gd name="T6" fmla="*/ 3 w 36"/>
                <a:gd name="T7" fmla="*/ 2 h 42"/>
                <a:gd name="T8" fmla="*/ 1 w 36"/>
                <a:gd name="T9" fmla="*/ 4 h 42"/>
              </a:gdLst>
              <a:ahLst/>
              <a:cxnLst>
                <a:cxn ang="0">
                  <a:pos x="T0" y="T1"/>
                </a:cxn>
                <a:cxn ang="0">
                  <a:pos x="T2" y="T3"/>
                </a:cxn>
                <a:cxn ang="0">
                  <a:pos x="T4" y="T5"/>
                </a:cxn>
                <a:cxn ang="0">
                  <a:pos x="T6" y="T7"/>
                </a:cxn>
                <a:cxn ang="0">
                  <a:pos x="T8" y="T9"/>
                </a:cxn>
              </a:cxnLst>
              <a:rect l="0" t="0" r="r" b="b"/>
              <a:pathLst>
                <a:path w="36" h="42">
                  <a:moveTo>
                    <a:pt x="1" y="4"/>
                  </a:moveTo>
                  <a:cubicBezTo>
                    <a:pt x="12" y="16"/>
                    <a:pt x="22" y="29"/>
                    <a:pt x="33" y="41"/>
                  </a:cubicBezTo>
                  <a:cubicBezTo>
                    <a:pt x="34" y="42"/>
                    <a:pt x="36" y="40"/>
                    <a:pt x="35" y="39"/>
                  </a:cubicBezTo>
                  <a:cubicBezTo>
                    <a:pt x="24" y="26"/>
                    <a:pt x="14" y="14"/>
                    <a:pt x="3" y="2"/>
                  </a:cubicBezTo>
                  <a:cubicBezTo>
                    <a:pt x="2"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 name="Freeform 24"/>
            <p:cNvSpPr>
              <a:spLocks/>
            </p:cNvSpPr>
            <p:nvPr/>
          </p:nvSpPr>
          <p:spPr bwMode="auto">
            <a:xfrm>
              <a:off x="609750" y="168623"/>
              <a:ext cx="119062" cy="187325"/>
            </a:xfrm>
            <a:custGeom>
              <a:avLst/>
              <a:gdLst>
                <a:gd name="T0" fmla="*/ 1 w 28"/>
                <a:gd name="T1" fmla="*/ 4 h 44"/>
                <a:gd name="T2" fmla="*/ 24 w 28"/>
                <a:gd name="T3" fmla="*/ 43 h 44"/>
                <a:gd name="T4" fmla="*/ 27 w 28"/>
                <a:gd name="T5" fmla="*/ 41 h 44"/>
                <a:gd name="T6" fmla="*/ 4 w 28"/>
                <a:gd name="T7" fmla="*/ 2 h 44"/>
                <a:gd name="T8" fmla="*/ 1 w 28"/>
                <a:gd name="T9" fmla="*/ 4 h 44"/>
              </a:gdLst>
              <a:ahLst/>
              <a:cxnLst>
                <a:cxn ang="0">
                  <a:pos x="T0" y="T1"/>
                </a:cxn>
                <a:cxn ang="0">
                  <a:pos x="T2" y="T3"/>
                </a:cxn>
                <a:cxn ang="0">
                  <a:pos x="T4" y="T5"/>
                </a:cxn>
                <a:cxn ang="0">
                  <a:pos x="T6" y="T7"/>
                </a:cxn>
                <a:cxn ang="0">
                  <a:pos x="T8" y="T9"/>
                </a:cxn>
              </a:cxnLst>
              <a:rect l="0" t="0" r="r" b="b"/>
              <a:pathLst>
                <a:path w="28" h="44">
                  <a:moveTo>
                    <a:pt x="1" y="4"/>
                  </a:moveTo>
                  <a:cubicBezTo>
                    <a:pt x="9" y="17"/>
                    <a:pt x="17" y="30"/>
                    <a:pt x="24" y="43"/>
                  </a:cubicBezTo>
                  <a:cubicBezTo>
                    <a:pt x="25" y="44"/>
                    <a:pt x="28" y="43"/>
                    <a:pt x="27" y="41"/>
                  </a:cubicBezTo>
                  <a:cubicBezTo>
                    <a:pt x="19" y="28"/>
                    <a:pt x="11" y="15"/>
                    <a:pt x="4" y="2"/>
                  </a:cubicBezTo>
                  <a:cubicBezTo>
                    <a:pt x="3"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 name="Freeform 25"/>
            <p:cNvSpPr>
              <a:spLocks/>
            </p:cNvSpPr>
            <p:nvPr/>
          </p:nvSpPr>
          <p:spPr bwMode="auto">
            <a:xfrm>
              <a:off x="776437" y="122585"/>
              <a:ext cx="68262" cy="200025"/>
            </a:xfrm>
            <a:custGeom>
              <a:avLst/>
              <a:gdLst>
                <a:gd name="T0" fmla="*/ 0 w 16"/>
                <a:gd name="T1" fmla="*/ 2 h 47"/>
                <a:gd name="T2" fmla="*/ 13 w 16"/>
                <a:gd name="T3" fmla="*/ 45 h 47"/>
                <a:gd name="T4" fmla="*/ 16 w 16"/>
                <a:gd name="T5" fmla="*/ 44 h 47"/>
                <a:gd name="T6" fmla="*/ 3 w 16"/>
                <a:gd name="T7" fmla="*/ 1 h 47"/>
                <a:gd name="T8" fmla="*/ 0 w 16"/>
                <a:gd name="T9" fmla="*/ 2 h 47"/>
              </a:gdLst>
              <a:ahLst/>
              <a:cxnLst>
                <a:cxn ang="0">
                  <a:pos x="T0" y="T1"/>
                </a:cxn>
                <a:cxn ang="0">
                  <a:pos x="T2" y="T3"/>
                </a:cxn>
                <a:cxn ang="0">
                  <a:pos x="T4" y="T5"/>
                </a:cxn>
                <a:cxn ang="0">
                  <a:pos x="T6" y="T7"/>
                </a:cxn>
                <a:cxn ang="0">
                  <a:pos x="T8" y="T9"/>
                </a:cxn>
              </a:cxnLst>
              <a:rect l="0" t="0" r="r" b="b"/>
              <a:pathLst>
                <a:path w="16" h="47">
                  <a:moveTo>
                    <a:pt x="0" y="2"/>
                  </a:moveTo>
                  <a:cubicBezTo>
                    <a:pt x="4" y="17"/>
                    <a:pt x="9" y="31"/>
                    <a:pt x="13" y="45"/>
                  </a:cubicBezTo>
                  <a:cubicBezTo>
                    <a:pt x="13" y="47"/>
                    <a:pt x="16" y="46"/>
                    <a:pt x="16" y="44"/>
                  </a:cubicBezTo>
                  <a:cubicBezTo>
                    <a:pt x="11" y="30"/>
                    <a:pt x="7" y="16"/>
                    <a:pt x="3" y="1"/>
                  </a:cubicBezTo>
                  <a:cubicBezTo>
                    <a:pt x="2" y="0"/>
                    <a:pt x="0" y="0"/>
                    <a:pt x="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 name="Freeform 26"/>
            <p:cNvSpPr>
              <a:spLocks/>
            </p:cNvSpPr>
            <p:nvPr/>
          </p:nvSpPr>
          <p:spPr bwMode="auto">
            <a:xfrm>
              <a:off x="936775" y="79723"/>
              <a:ext cx="55562" cy="230188"/>
            </a:xfrm>
            <a:custGeom>
              <a:avLst/>
              <a:gdLst>
                <a:gd name="T0" fmla="*/ 10 w 13"/>
                <a:gd name="T1" fmla="*/ 2 h 54"/>
                <a:gd name="T2" fmla="*/ 0 w 13"/>
                <a:gd name="T3" fmla="*/ 51 h 54"/>
                <a:gd name="T4" fmla="*/ 3 w 13"/>
                <a:gd name="T5" fmla="*/ 52 h 54"/>
                <a:gd name="T6" fmla="*/ 13 w 13"/>
                <a:gd name="T7" fmla="*/ 3 h 54"/>
                <a:gd name="T8" fmla="*/ 10 w 13"/>
                <a:gd name="T9" fmla="*/ 2 h 54"/>
              </a:gdLst>
              <a:ahLst/>
              <a:cxnLst>
                <a:cxn ang="0">
                  <a:pos x="T0" y="T1"/>
                </a:cxn>
                <a:cxn ang="0">
                  <a:pos x="T2" y="T3"/>
                </a:cxn>
                <a:cxn ang="0">
                  <a:pos x="T4" y="T5"/>
                </a:cxn>
                <a:cxn ang="0">
                  <a:pos x="T6" y="T7"/>
                </a:cxn>
                <a:cxn ang="0">
                  <a:pos x="T8" y="T9"/>
                </a:cxn>
              </a:cxnLst>
              <a:rect l="0" t="0" r="r" b="b"/>
              <a:pathLst>
                <a:path w="13" h="54">
                  <a:moveTo>
                    <a:pt x="10" y="2"/>
                  </a:moveTo>
                  <a:cubicBezTo>
                    <a:pt x="7" y="18"/>
                    <a:pt x="4" y="35"/>
                    <a:pt x="0" y="51"/>
                  </a:cubicBezTo>
                  <a:cubicBezTo>
                    <a:pt x="0" y="53"/>
                    <a:pt x="3" y="54"/>
                    <a:pt x="3" y="52"/>
                  </a:cubicBezTo>
                  <a:cubicBezTo>
                    <a:pt x="7" y="36"/>
                    <a:pt x="10" y="19"/>
                    <a:pt x="13" y="3"/>
                  </a:cubicBezTo>
                  <a:cubicBezTo>
                    <a:pt x="13" y="1"/>
                    <a:pt x="11" y="0"/>
                    <a:pt x="1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 name="Freeform 27"/>
            <p:cNvSpPr>
              <a:spLocks/>
            </p:cNvSpPr>
            <p:nvPr/>
          </p:nvSpPr>
          <p:spPr bwMode="auto">
            <a:xfrm>
              <a:off x="1103462" y="76548"/>
              <a:ext cx="109537" cy="249238"/>
            </a:xfrm>
            <a:custGeom>
              <a:avLst/>
              <a:gdLst>
                <a:gd name="T0" fmla="*/ 22 w 26"/>
                <a:gd name="T1" fmla="*/ 2 h 59"/>
                <a:gd name="T2" fmla="*/ 0 w 26"/>
                <a:gd name="T3" fmla="*/ 56 h 59"/>
                <a:gd name="T4" fmla="*/ 3 w 26"/>
                <a:gd name="T5" fmla="*/ 57 h 59"/>
                <a:gd name="T6" fmla="*/ 25 w 26"/>
                <a:gd name="T7" fmla="*/ 3 h 59"/>
                <a:gd name="T8" fmla="*/ 22 w 26"/>
                <a:gd name="T9" fmla="*/ 2 h 59"/>
              </a:gdLst>
              <a:ahLst/>
              <a:cxnLst>
                <a:cxn ang="0">
                  <a:pos x="T0" y="T1"/>
                </a:cxn>
                <a:cxn ang="0">
                  <a:pos x="T2" y="T3"/>
                </a:cxn>
                <a:cxn ang="0">
                  <a:pos x="T4" y="T5"/>
                </a:cxn>
                <a:cxn ang="0">
                  <a:pos x="T6" y="T7"/>
                </a:cxn>
                <a:cxn ang="0">
                  <a:pos x="T8" y="T9"/>
                </a:cxn>
              </a:cxnLst>
              <a:rect l="0" t="0" r="r" b="b"/>
              <a:pathLst>
                <a:path w="26" h="59">
                  <a:moveTo>
                    <a:pt x="22" y="2"/>
                  </a:moveTo>
                  <a:cubicBezTo>
                    <a:pt x="15" y="20"/>
                    <a:pt x="8" y="38"/>
                    <a:pt x="0" y="56"/>
                  </a:cubicBezTo>
                  <a:cubicBezTo>
                    <a:pt x="0" y="58"/>
                    <a:pt x="2" y="59"/>
                    <a:pt x="3" y="57"/>
                  </a:cubicBezTo>
                  <a:cubicBezTo>
                    <a:pt x="10" y="39"/>
                    <a:pt x="18" y="21"/>
                    <a:pt x="25" y="3"/>
                  </a:cubicBezTo>
                  <a:cubicBezTo>
                    <a:pt x="26" y="1"/>
                    <a:pt x="23" y="0"/>
                    <a:pt x="22"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9" name="Freeform 28"/>
            <p:cNvSpPr>
              <a:spLocks/>
            </p:cNvSpPr>
            <p:nvPr/>
          </p:nvSpPr>
          <p:spPr bwMode="auto">
            <a:xfrm>
              <a:off x="673250" y="11460"/>
              <a:ext cx="55562" cy="144463"/>
            </a:xfrm>
            <a:custGeom>
              <a:avLst/>
              <a:gdLst>
                <a:gd name="T0" fmla="*/ 10 w 13"/>
                <a:gd name="T1" fmla="*/ 2 h 34"/>
                <a:gd name="T2" fmla="*/ 3 w 13"/>
                <a:gd name="T3" fmla="*/ 32 h 34"/>
                <a:gd name="T4" fmla="*/ 6 w 13"/>
                <a:gd name="T5" fmla="*/ 32 h 34"/>
                <a:gd name="T6" fmla="*/ 12 w 13"/>
                <a:gd name="T7" fmla="*/ 4 h 34"/>
                <a:gd name="T8" fmla="*/ 10 w 13"/>
                <a:gd name="T9" fmla="*/ 2 h 34"/>
              </a:gdLst>
              <a:ahLst/>
              <a:cxnLst>
                <a:cxn ang="0">
                  <a:pos x="T0" y="T1"/>
                </a:cxn>
                <a:cxn ang="0">
                  <a:pos x="T2" y="T3"/>
                </a:cxn>
                <a:cxn ang="0">
                  <a:pos x="T4" y="T5"/>
                </a:cxn>
                <a:cxn ang="0">
                  <a:pos x="T6" y="T7"/>
                </a:cxn>
                <a:cxn ang="0">
                  <a:pos x="T8" y="T9"/>
                </a:cxn>
              </a:cxnLst>
              <a:rect l="0" t="0" r="r" b="b"/>
              <a:pathLst>
                <a:path w="13" h="34">
                  <a:moveTo>
                    <a:pt x="10" y="2"/>
                  </a:moveTo>
                  <a:cubicBezTo>
                    <a:pt x="2" y="10"/>
                    <a:pt x="0" y="22"/>
                    <a:pt x="3" y="32"/>
                  </a:cubicBezTo>
                  <a:cubicBezTo>
                    <a:pt x="3" y="34"/>
                    <a:pt x="6" y="33"/>
                    <a:pt x="6" y="32"/>
                  </a:cubicBezTo>
                  <a:cubicBezTo>
                    <a:pt x="3" y="22"/>
                    <a:pt x="5" y="11"/>
                    <a:pt x="12" y="4"/>
                  </a:cubicBezTo>
                  <a:cubicBezTo>
                    <a:pt x="13" y="2"/>
                    <a:pt x="11" y="0"/>
                    <a:pt x="1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 name="Freeform 29"/>
            <p:cNvSpPr>
              <a:spLocks/>
            </p:cNvSpPr>
            <p:nvPr/>
          </p:nvSpPr>
          <p:spPr bwMode="auto">
            <a:xfrm>
              <a:off x="758975" y="3523"/>
              <a:ext cx="80962" cy="114300"/>
            </a:xfrm>
            <a:custGeom>
              <a:avLst/>
              <a:gdLst>
                <a:gd name="T0" fmla="*/ 2 w 19"/>
                <a:gd name="T1" fmla="*/ 3 h 27"/>
                <a:gd name="T2" fmla="*/ 16 w 19"/>
                <a:gd name="T3" fmla="*/ 25 h 27"/>
                <a:gd name="T4" fmla="*/ 18 w 19"/>
                <a:gd name="T5" fmla="*/ 24 h 27"/>
                <a:gd name="T6" fmla="*/ 4 w 19"/>
                <a:gd name="T7" fmla="*/ 1 h 27"/>
                <a:gd name="T8" fmla="*/ 2 w 19"/>
                <a:gd name="T9" fmla="*/ 3 h 27"/>
              </a:gdLst>
              <a:ahLst/>
              <a:cxnLst>
                <a:cxn ang="0">
                  <a:pos x="T0" y="T1"/>
                </a:cxn>
                <a:cxn ang="0">
                  <a:pos x="T2" y="T3"/>
                </a:cxn>
                <a:cxn ang="0">
                  <a:pos x="T4" y="T5"/>
                </a:cxn>
                <a:cxn ang="0">
                  <a:pos x="T6" y="T7"/>
                </a:cxn>
                <a:cxn ang="0">
                  <a:pos x="T8" y="T9"/>
                </a:cxn>
              </a:cxnLst>
              <a:rect l="0" t="0" r="r" b="b"/>
              <a:pathLst>
                <a:path w="19" h="27">
                  <a:moveTo>
                    <a:pt x="2" y="3"/>
                  </a:moveTo>
                  <a:cubicBezTo>
                    <a:pt x="8" y="9"/>
                    <a:pt x="14" y="16"/>
                    <a:pt x="16" y="25"/>
                  </a:cubicBezTo>
                  <a:cubicBezTo>
                    <a:pt x="16" y="27"/>
                    <a:pt x="19" y="26"/>
                    <a:pt x="18" y="24"/>
                  </a:cubicBezTo>
                  <a:cubicBezTo>
                    <a:pt x="16" y="15"/>
                    <a:pt x="11" y="7"/>
                    <a:pt x="4" y="1"/>
                  </a:cubicBezTo>
                  <a:cubicBezTo>
                    <a:pt x="2" y="0"/>
                    <a:pt x="0" y="2"/>
                    <a:pt x="2"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 name="Freeform 30"/>
            <p:cNvSpPr>
              <a:spLocks/>
            </p:cNvSpPr>
            <p:nvPr/>
          </p:nvSpPr>
          <p:spPr bwMode="auto">
            <a:xfrm>
              <a:off x="406550" y="101948"/>
              <a:ext cx="1541462" cy="2700338"/>
            </a:xfrm>
            <a:custGeom>
              <a:avLst/>
              <a:gdLst>
                <a:gd name="T0" fmla="*/ 182 w 363"/>
                <a:gd name="T1" fmla="*/ 41 h 636"/>
                <a:gd name="T2" fmla="*/ 181 w 363"/>
                <a:gd name="T3" fmla="*/ 24 h 636"/>
                <a:gd name="T4" fmla="*/ 148 w 363"/>
                <a:gd name="T5" fmla="*/ 4 h 636"/>
                <a:gd name="T6" fmla="*/ 130 w 363"/>
                <a:gd name="T7" fmla="*/ 23 h 636"/>
                <a:gd name="T8" fmla="*/ 132 w 363"/>
                <a:gd name="T9" fmla="*/ 31 h 636"/>
                <a:gd name="T10" fmla="*/ 51 w 363"/>
                <a:gd name="T11" fmla="*/ 55 h 636"/>
                <a:gd name="T12" fmla="*/ 47 w 363"/>
                <a:gd name="T13" fmla="*/ 48 h 636"/>
                <a:gd name="T14" fmla="*/ 21 w 363"/>
                <a:gd name="T15" fmla="*/ 40 h 636"/>
                <a:gd name="T16" fmla="*/ 4 w 363"/>
                <a:gd name="T17" fmla="*/ 75 h 636"/>
                <a:gd name="T18" fmla="*/ 18 w 363"/>
                <a:gd name="T19" fmla="*/ 93 h 636"/>
                <a:gd name="T20" fmla="*/ 9 w 363"/>
                <a:gd name="T21" fmla="*/ 133 h 636"/>
                <a:gd name="T22" fmla="*/ 99 w 363"/>
                <a:gd name="T23" fmla="*/ 489 h 636"/>
                <a:gd name="T24" fmla="*/ 156 w 363"/>
                <a:gd name="T25" fmla="*/ 591 h 636"/>
                <a:gd name="T26" fmla="*/ 181 w 363"/>
                <a:gd name="T27" fmla="*/ 631 h 636"/>
                <a:gd name="T28" fmla="*/ 213 w 363"/>
                <a:gd name="T29" fmla="*/ 627 h 636"/>
                <a:gd name="T30" fmla="*/ 228 w 363"/>
                <a:gd name="T31" fmla="*/ 590 h 636"/>
                <a:gd name="T32" fmla="*/ 205 w 363"/>
                <a:gd name="T33" fmla="*/ 507 h 636"/>
                <a:gd name="T34" fmla="*/ 269 w 363"/>
                <a:gd name="T35" fmla="*/ 488 h 636"/>
                <a:gd name="T36" fmla="*/ 295 w 363"/>
                <a:gd name="T37" fmla="*/ 572 h 636"/>
                <a:gd name="T38" fmla="*/ 340 w 363"/>
                <a:gd name="T39" fmla="*/ 595 h 636"/>
                <a:gd name="T40" fmla="*/ 358 w 363"/>
                <a:gd name="T41" fmla="*/ 542 h 636"/>
                <a:gd name="T42" fmla="*/ 334 w 363"/>
                <a:gd name="T43" fmla="*/ 373 h 636"/>
                <a:gd name="T44" fmla="*/ 182 w 363"/>
                <a:gd name="T45" fmla="*/ 41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3" h="636">
                  <a:moveTo>
                    <a:pt x="182" y="41"/>
                  </a:moveTo>
                  <a:cubicBezTo>
                    <a:pt x="183" y="36"/>
                    <a:pt x="183" y="30"/>
                    <a:pt x="181" y="24"/>
                  </a:cubicBezTo>
                  <a:cubicBezTo>
                    <a:pt x="177" y="9"/>
                    <a:pt x="162" y="0"/>
                    <a:pt x="148" y="4"/>
                  </a:cubicBezTo>
                  <a:cubicBezTo>
                    <a:pt x="139" y="7"/>
                    <a:pt x="133" y="14"/>
                    <a:pt x="130" y="23"/>
                  </a:cubicBezTo>
                  <a:cubicBezTo>
                    <a:pt x="132" y="31"/>
                    <a:pt x="132" y="31"/>
                    <a:pt x="132" y="31"/>
                  </a:cubicBezTo>
                  <a:cubicBezTo>
                    <a:pt x="51" y="55"/>
                    <a:pt x="51" y="55"/>
                    <a:pt x="51" y="55"/>
                  </a:cubicBezTo>
                  <a:cubicBezTo>
                    <a:pt x="51" y="55"/>
                    <a:pt x="48" y="47"/>
                    <a:pt x="47" y="48"/>
                  </a:cubicBezTo>
                  <a:cubicBezTo>
                    <a:pt x="40" y="41"/>
                    <a:pt x="31" y="37"/>
                    <a:pt x="21" y="40"/>
                  </a:cubicBezTo>
                  <a:cubicBezTo>
                    <a:pt x="7" y="44"/>
                    <a:pt x="0" y="60"/>
                    <a:pt x="4" y="75"/>
                  </a:cubicBezTo>
                  <a:cubicBezTo>
                    <a:pt x="7" y="83"/>
                    <a:pt x="12" y="90"/>
                    <a:pt x="18" y="93"/>
                  </a:cubicBezTo>
                  <a:cubicBezTo>
                    <a:pt x="13" y="105"/>
                    <a:pt x="9" y="119"/>
                    <a:pt x="9" y="133"/>
                  </a:cubicBezTo>
                  <a:cubicBezTo>
                    <a:pt x="7" y="181"/>
                    <a:pt x="20" y="368"/>
                    <a:pt x="99" y="489"/>
                  </a:cubicBezTo>
                  <a:cubicBezTo>
                    <a:pt x="120" y="522"/>
                    <a:pt x="139" y="556"/>
                    <a:pt x="156" y="591"/>
                  </a:cubicBezTo>
                  <a:cubicBezTo>
                    <a:pt x="162" y="603"/>
                    <a:pt x="168" y="624"/>
                    <a:pt x="181" y="631"/>
                  </a:cubicBezTo>
                  <a:cubicBezTo>
                    <a:pt x="191" y="636"/>
                    <a:pt x="204" y="631"/>
                    <a:pt x="213" y="627"/>
                  </a:cubicBezTo>
                  <a:cubicBezTo>
                    <a:pt x="228" y="620"/>
                    <a:pt x="229" y="606"/>
                    <a:pt x="228" y="590"/>
                  </a:cubicBezTo>
                  <a:cubicBezTo>
                    <a:pt x="228" y="581"/>
                    <a:pt x="206" y="507"/>
                    <a:pt x="205" y="507"/>
                  </a:cubicBezTo>
                  <a:cubicBezTo>
                    <a:pt x="269" y="488"/>
                    <a:pt x="269" y="488"/>
                    <a:pt x="269" y="488"/>
                  </a:cubicBezTo>
                  <a:cubicBezTo>
                    <a:pt x="269" y="488"/>
                    <a:pt x="293" y="564"/>
                    <a:pt x="295" y="572"/>
                  </a:cubicBezTo>
                  <a:cubicBezTo>
                    <a:pt x="301" y="594"/>
                    <a:pt x="321" y="601"/>
                    <a:pt x="340" y="595"/>
                  </a:cubicBezTo>
                  <a:cubicBezTo>
                    <a:pt x="362" y="587"/>
                    <a:pt x="363" y="563"/>
                    <a:pt x="358" y="542"/>
                  </a:cubicBezTo>
                  <a:cubicBezTo>
                    <a:pt x="347" y="487"/>
                    <a:pt x="341" y="418"/>
                    <a:pt x="334" y="373"/>
                  </a:cubicBezTo>
                  <a:cubicBezTo>
                    <a:pt x="327" y="328"/>
                    <a:pt x="261" y="110"/>
                    <a:pt x="182" y="4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 name="Freeform 31"/>
            <p:cNvSpPr>
              <a:spLocks/>
            </p:cNvSpPr>
            <p:nvPr/>
          </p:nvSpPr>
          <p:spPr bwMode="auto">
            <a:xfrm>
              <a:off x="1017737" y="101948"/>
              <a:ext cx="930275" cy="2535238"/>
            </a:xfrm>
            <a:custGeom>
              <a:avLst/>
              <a:gdLst>
                <a:gd name="T0" fmla="*/ 38 w 219"/>
                <a:gd name="T1" fmla="*/ 41 h 597"/>
                <a:gd name="T2" fmla="*/ 37 w 219"/>
                <a:gd name="T3" fmla="*/ 24 h 597"/>
                <a:gd name="T4" fmla="*/ 4 w 219"/>
                <a:gd name="T5" fmla="*/ 4 h 597"/>
                <a:gd name="T6" fmla="*/ 0 w 219"/>
                <a:gd name="T7" fmla="*/ 5 h 597"/>
                <a:gd name="T8" fmla="*/ 22 w 219"/>
                <a:gd name="T9" fmla="*/ 26 h 597"/>
                <a:gd name="T10" fmla="*/ 22 w 219"/>
                <a:gd name="T11" fmla="*/ 43 h 597"/>
                <a:gd name="T12" fmla="*/ 175 w 219"/>
                <a:gd name="T13" fmla="*/ 374 h 597"/>
                <a:gd name="T14" fmla="*/ 199 w 219"/>
                <a:gd name="T15" fmla="*/ 544 h 597"/>
                <a:gd name="T16" fmla="*/ 181 w 219"/>
                <a:gd name="T17" fmla="*/ 596 h 597"/>
                <a:gd name="T18" fmla="*/ 180 w 219"/>
                <a:gd name="T19" fmla="*/ 597 h 597"/>
                <a:gd name="T20" fmla="*/ 196 w 219"/>
                <a:gd name="T21" fmla="*/ 595 h 597"/>
                <a:gd name="T22" fmla="*/ 214 w 219"/>
                <a:gd name="T23" fmla="*/ 542 h 597"/>
                <a:gd name="T24" fmla="*/ 190 w 219"/>
                <a:gd name="T25" fmla="*/ 373 h 597"/>
                <a:gd name="T26" fmla="*/ 38 w 219"/>
                <a:gd name="T27" fmla="*/ 41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597">
                  <a:moveTo>
                    <a:pt x="38" y="41"/>
                  </a:moveTo>
                  <a:cubicBezTo>
                    <a:pt x="39" y="36"/>
                    <a:pt x="39" y="30"/>
                    <a:pt x="37" y="24"/>
                  </a:cubicBezTo>
                  <a:cubicBezTo>
                    <a:pt x="33" y="9"/>
                    <a:pt x="18" y="0"/>
                    <a:pt x="4" y="4"/>
                  </a:cubicBezTo>
                  <a:cubicBezTo>
                    <a:pt x="3" y="4"/>
                    <a:pt x="1" y="5"/>
                    <a:pt x="0" y="5"/>
                  </a:cubicBezTo>
                  <a:cubicBezTo>
                    <a:pt x="10" y="7"/>
                    <a:pt x="19" y="15"/>
                    <a:pt x="22" y="26"/>
                  </a:cubicBezTo>
                  <a:cubicBezTo>
                    <a:pt x="24" y="32"/>
                    <a:pt x="24" y="38"/>
                    <a:pt x="22" y="43"/>
                  </a:cubicBezTo>
                  <a:cubicBezTo>
                    <a:pt x="101" y="112"/>
                    <a:pt x="168" y="330"/>
                    <a:pt x="175" y="374"/>
                  </a:cubicBezTo>
                  <a:cubicBezTo>
                    <a:pt x="182" y="420"/>
                    <a:pt x="187" y="489"/>
                    <a:pt x="199" y="544"/>
                  </a:cubicBezTo>
                  <a:cubicBezTo>
                    <a:pt x="203" y="565"/>
                    <a:pt x="203" y="589"/>
                    <a:pt x="181" y="596"/>
                  </a:cubicBezTo>
                  <a:cubicBezTo>
                    <a:pt x="181" y="597"/>
                    <a:pt x="180" y="597"/>
                    <a:pt x="180" y="597"/>
                  </a:cubicBezTo>
                  <a:cubicBezTo>
                    <a:pt x="185" y="597"/>
                    <a:pt x="191" y="597"/>
                    <a:pt x="196" y="595"/>
                  </a:cubicBezTo>
                  <a:cubicBezTo>
                    <a:pt x="218" y="587"/>
                    <a:pt x="219" y="563"/>
                    <a:pt x="214" y="542"/>
                  </a:cubicBezTo>
                  <a:cubicBezTo>
                    <a:pt x="203" y="487"/>
                    <a:pt x="197" y="418"/>
                    <a:pt x="190" y="373"/>
                  </a:cubicBezTo>
                  <a:cubicBezTo>
                    <a:pt x="183" y="328"/>
                    <a:pt x="117" y="110"/>
                    <a:pt x="38" y="41"/>
                  </a:cubicBezTo>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 name="Freeform 32"/>
            <p:cNvSpPr>
              <a:spLocks/>
            </p:cNvSpPr>
            <p:nvPr/>
          </p:nvSpPr>
          <p:spPr bwMode="auto">
            <a:xfrm>
              <a:off x="482750" y="259110"/>
              <a:ext cx="136525" cy="84138"/>
            </a:xfrm>
            <a:custGeom>
              <a:avLst/>
              <a:gdLst>
                <a:gd name="T0" fmla="*/ 14 w 32"/>
                <a:gd name="T1" fmla="*/ 12 h 20"/>
                <a:gd name="T2" fmla="*/ 17 w 32"/>
                <a:gd name="T3" fmla="*/ 20 h 20"/>
                <a:gd name="T4" fmla="*/ 32 w 32"/>
                <a:gd name="T5" fmla="*/ 16 h 20"/>
                <a:gd name="T6" fmla="*/ 29 w 32"/>
                <a:gd name="T7" fmla="*/ 11 h 20"/>
                <a:gd name="T8" fmla="*/ 3 w 32"/>
                <a:gd name="T9" fmla="*/ 3 h 20"/>
                <a:gd name="T10" fmla="*/ 0 w 32"/>
                <a:gd name="T11" fmla="*/ 4 h 20"/>
                <a:gd name="T12" fmla="*/ 14 w 32"/>
                <a:gd name="T13" fmla="*/ 12 h 20"/>
              </a:gdLst>
              <a:ahLst/>
              <a:cxnLst>
                <a:cxn ang="0">
                  <a:pos x="T0" y="T1"/>
                </a:cxn>
                <a:cxn ang="0">
                  <a:pos x="T2" y="T3"/>
                </a:cxn>
                <a:cxn ang="0">
                  <a:pos x="T4" y="T5"/>
                </a:cxn>
                <a:cxn ang="0">
                  <a:pos x="T6" y="T7"/>
                </a:cxn>
                <a:cxn ang="0">
                  <a:pos x="T8" y="T9"/>
                </a:cxn>
                <a:cxn ang="0">
                  <a:pos x="T10" y="T11"/>
                </a:cxn>
                <a:cxn ang="0">
                  <a:pos x="T12" y="T13"/>
                </a:cxn>
              </a:cxnLst>
              <a:rect l="0" t="0" r="r" b="b"/>
              <a:pathLst>
                <a:path w="32" h="20">
                  <a:moveTo>
                    <a:pt x="14" y="12"/>
                  </a:moveTo>
                  <a:cubicBezTo>
                    <a:pt x="15" y="12"/>
                    <a:pt x="17" y="20"/>
                    <a:pt x="17" y="20"/>
                  </a:cubicBezTo>
                  <a:cubicBezTo>
                    <a:pt x="32" y="16"/>
                    <a:pt x="32" y="16"/>
                    <a:pt x="32" y="16"/>
                  </a:cubicBezTo>
                  <a:cubicBezTo>
                    <a:pt x="31" y="13"/>
                    <a:pt x="30" y="10"/>
                    <a:pt x="29" y="11"/>
                  </a:cubicBezTo>
                  <a:cubicBezTo>
                    <a:pt x="22" y="4"/>
                    <a:pt x="13" y="0"/>
                    <a:pt x="3" y="3"/>
                  </a:cubicBezTo>
                  <a:cubicBezTo>
                    <a:pt x="2" y="3"/>
                    <a:pt x="1" y="4"/>
                    <a:pt x="0" y="4"/>
                  </a:cubicBezTo>
                  <a:cubicBezTo>
                    <a:pt x="5" y="6"/>
                    <a:pt x="10" y="8"/>
                    <a:pt x="14"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 name="Freeform 33"/>
            <p:cNvSpPr>
              <a:spLocks/>
            </p:cNvSpPr>
            <p:nvPr/>
          </p:nvSpPr>
          <p:spPr bwMode="auto">
            <a:xfrm>
              <a:off x="1205062" y="2183160"/>
              <a:ext cx="284162" cy="611188"/>
            </a:xfrm>
            <a:custGeom>
              <a:avLst/>
              <a:gdLst>
                <a:gd name="T0" fmla="*/ 2 w 67"/>
                <a:gd name="T1" fmla="*/ 19 h 144"/>
                <a:gd name="T2" fmla="*/ 25 w 67"/>
                <a:gd name="T3" fmla="*/ 102 h 144"/>
                <a:gd name="T4" fmla="*/ 10 w 67"/>
                <a:gd name="T5" fmla="*/ 139 h 144"/>
                <a:gd name="T6" fmla="*/ 0 w 67"/>
                <a:gd name="T7" fmla="*/ 143 h 144"/>
                <a:gd name="T8" fmla="*/ 25 w 67"/>
                <a:gd name="T9" fmla="*/ 137 h 144"/>
                <a:gd name="T10" fmla="*/ 40 w 67"/>
                <a:gd name="T11" fmla="*/ 100 h 144"/>
                <a:gd name="T12" fmla="*/ 17 w 67"/>
                <a:gd name="T13" fmla="*/ 17 h 144"/>
                <a:gd name="T14" fmla="*/ 67 w 67"/>
                <a:gd name="T15" fmla="*/ 3 h 144"/>
                <a:gd name="T16" fmla="*/ 66 w 67"/>
                <a:gd name="T17" fmla="*/ 0 h 144"/>
                <a:gd name="T18" fmla="*/ 2 w 67"/>
                <a:gd name="T19" fmla="*/ 1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144">
                  <a:moveTo>
                    <a:pt x="2" y="19"/>
                  </a:moveTo>
                  <a:cubicBezTo>
                    <a:pt x="2" y="19"/>
                    <a:pt x="24" y="93"/>
                    <a:pt x="25" y="102"/>
                  </a:cubicBezTo>
                  <a:cubicBezTo>
                    <a:pt x="26" y="118"/>
                    <a:pt x="24" y="132"/>
                    <a:pt x="10" y="139"/>
                  </a:cubicBezTo>
                  <a:cubicBezTo>
                    <a:pt x="7" y="140"/>
                    <a:pt x="4" y="142"/>
                    <a:pt x="0" y="143"/>
                  </a:cubicBezTo>
                  <a:cubicBezTo>
                    <a:pt x="9" y="144"/>
                    <a:pt x="18" y="140"/>
                    <a:pt x="25" y="137"/>
                  </a:cubicBezTo>
                  <a:cubicBezTo>
                    <a:pt x="40" y="130"/>
                    <a:pt x="41" y="116"/>
                    <a:pt x="40" y="100"/>
                  </a:cubicBezTo>
                  <a:cubicBezTo>
                    <a:pt x="40" y="91"/>
                    <a:pt x="18" y="17"/>
                    <a:pt x="17" y="17"/>
                  </a:cubicBezTo>
                  <a:cubicBezTo>
                    <a:pt x="17" y="17"/>
                    <a:pt x="48" y="8"/>
                    <a:pt x="67" y="3"/>
                  </a:cubicBezTo>
                  <a:cubicBezTo>
                    <a:pt x="66" y="1"/>
                    <a:pt x="66" y="0"/>
                    <a:pt x="66" y="0"/>
                  </a:cubicBezTo>
                  <a:cubicBezTo>
                    <a:pt x="2" y="19"/>
                    <a:pt x="2" y="19"/>
                    <a:pt x="2" y="19"/>
                  </a:cubicBezTo>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 name="Freeform 34"/>
            <p:cNvSpPr>
              <a:spLocks/>
            </p:cNvSpPr>
            <p:nvPr/>
          </p:nvSpPr>
          <p:spPr bwMode="auto">
            <a:xfrm>
              <a:off x="1489225" y="2173635"/>
              <a:ext cx="293687" cy="488950"/>
            </a:xfrm>
            <a:custGeom>
              <a:avLst/>
              <a:gdLst>
                <a:gd name="T0" fmla="*/ 40 w 69"/>
                <a:gd name="T1" fmla="*/ 84 h 115"/>
                <a:gd name="T2" fmla="*/ 14 w 69"/>
                <a:gd name="T3" fmla="*/ 0 h 115"/>
                <a:gd name="T4" fmla="*/ 0 w 69"/>
                <a:gd name="T5" fmla="*/ 5 h 115"/>
                <a:gd name="T6" fmla="*/ 25 w 69"/>
                <a:gd name="T7" fmla="*/ 86 h 115"/>
                <a:gd name="T8" fmla="*/ 69 w 69"/>
                <a:gd name="T9" fmla="*/ 109 h 115"/>
                <a:gd name="T10" fmla="*/ 40 w 69"/>
                <a:gd name="T11" fmla="*/ 84 h 115"/>
              </a:gdLst>
              <a:ahLst/>
              <a:cxnLst>
                <a:cxn ang="0">
                  <a:pos x="T0" y="T1"/>
                </a:cxn>
                <a:cxn ang="0">
                  <a:pos x="T2" y="T3"/>
                </a:cxn>
                <a:cxn ang="0">
                  <a:pos x="T4" y="T5"/>
                </a:cxn>
                <a:cxn ang="0">
                  <a:pos x="T6" y="T7"/>
                </a:cxn>
                <a:cxn ang="0">
                  <a:pos x="T8" y="T9"/>
                </a:cxn>
                <a:cxn ang="0">
                  <a:pos x="T10" y="T11"/>
                </a:cxn>
              </a:cxnLst>
              <a:rect l="0" t="0" r="r" b="b"/>
              <a:pathLst>
                <a:path w="69" h="115">
                  <a:moveTo>
                    <a:pt x="40" y="84"/>
                  </a:moveTo>
                  <a:cubicBezTo>
                    <a:pt x="38" y="76"/>
                    <a:pt x="14" y="0"/>
                    <a:pt x="14" y="0"/>
                  </a:cubicBezTo>
                  <a:cubicBezTo>
                    <a:pt x="14" y="0"/>
                    <a:pt x="8" y="2"/>
                    <a:pt x="0" y="5"/>
                  </a:cubicBezTo>
                  <a:cubicBezTo>
                    <a:pt x="4" y="18"/>
                    <a:pt x="23" y="79"/>
                    <a:pt x="25" y="86"/>
                  </a:cubicBezTo>
                  <a:cubicBezTo>
                    <a:pt x="30" y="107"/>
                    <a:pt x="49" y="115"/>
                    <a:pt x="69" y="109"/>
                  </a:cubicBezTo>
                  <a:cubicBezTo>
                    <a:pt x="55" y="108"/>
                    <a:pt x="44" y="100"/>
                    <a:pt x="40" y="8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 name="Freeform 35"/>
            <p:cNvSpPr>
              <a:spLocks/>
            </p:cNvSpPr>
            <p:nvPr/>
          </p:nvSpPr>
          <p:spPr bwMode="auto">
            <a:xfrm>
              <a:off x="406550" y="122585"/>
              <a:ext cx="1473200" cy="2667000"/>
            </a:xfrm>
            <a:custGeom>
              <a:avLst/>
              <a:gdLst>
                <a:gd name="T0" fmla="*/ 343 w 347"/>
                <a:gd name="T1" fmla="*/ 539 h 628"/>
                <a:gd name="T2" fmla="*/ 319 w 347"/>
                <a:gd name="T3" fmla="*/ 369 h 628"/>
                <a:gd name="T4" fmla="*/ 166 w 347"/>
                <a:gd name="T5" fmla="*/ 38 h 628"/>
                <a:gd name="T6" fmla="*/ 166 w 347"/>
                <a:gd name="T7" fmla="*/ 21 h 628"/>
                <a:gd name="T8" fmla="*/ 144 w 347"/>
                <a:gd name="T9" fmla="*/ 0 h 628"/>
                <a:gd name="T10" fmla="*/ 130 w 347"/>
                <a:gd name="T11" fmla="*/ 18 h 628"/>
                <a:gd name="T12" fmla="*/ 132 w 347"/>
                <a:gd name="T13" fmla="*/ 26 h 628"/>
                <a:gd name="T14" fmla="*/ 51 w 347"/>
                <a:gd name="T15" fmla="*/ 50 h 628"/>
                <a:gd name="T16" fmla="*/ 50 w 347"/>
                <a:gd name="T17" fmla="*/ 48 h 628"/>
                <a:gd name="T18" fmla="*/ 35 w 347"/>
                <a:gd name="T19" fmla="*/ 52 h 628"/>
                <a:gd name="T20" fmla="*/ 32 w 347"/>
                <a:gd name="T21" fmla="*/ 44 h 628"/>
                <a:gd name="T22" fmla="*/ 18 w 347"/>
                <a:gd name="T23" fmla="*/ 36 h 628"/>
                <a:gd name="T24" fmla="*/ 4 w 347"/>
                <a:gd name="T25" fmla="*/ 70 h 628"/>
                <a:gd name="T26" fmla="*/ 18 w 347"/>
                <a:gd name="T27" fmla="*/ 88 h 628"/>
                <a:gd name="T28" fmla="*/ 9 w 347"/>
                <a:gd name="T29" fmla="*/ 128 h 628"/>
                <a:gd name="T30" fmla="*/ 99 w 347"/>
                <a:gd name="T31" fmla="*/ 484 h 628"/>
                <a:gd name="T32" fmla="*/ 156 w 347"/>
                <a:gd name="T33" fmla="*/ 586 h 628"/>
                <a:gd name="T34" fmla="*/ 181 w 347"/>
                <a:gd name="T35" fmla="*/ 626 h 628"/>
                <a:gd name="T36" fmla="*/ 188 w 347"/>
                <a:gd name="T37" fmla="*/ 628 h 628"/>
                <a:gd name="T38" fmla="*/ 198 w 347"/>
                <a:gd name="T39" fmla="*/ 624 h 628"/>
                <a:gd name="T40" fmla="*/ 213 w 347"/>
                <a:gd name="T41" fmla="*/ 587 h 628"/>
                <a:gd name="T42" fmla="*/ 190 w 347"/>
                <a:gd name="T43" fmla="*/ 504 h 628"/>
                <a:gd name="T44" fmla="*/ 254 w 347"/>
                <a:gd name="T45" fmla="*/ 485 h 628"/>
                <a:gd name="T46" fmla="*/ 255 w 347"/>
                <a:gd name="T47" fmla="*/ 488 h 628"/>
                <a:gd name="T48" fmla="*/ 269 w 347"/>
                <a:gd name="T49" fmla="*/ 483 h 628"/>
                <a:gd name="T50" fmla="*/ 295 w 347"/>
                <a:gd name="T51" fmla="*/ 567 h 628"/>
                <a:gd name="T52" fmla="*/ 324 w 347"/>
                <a:gd name="T53" fmla="*/ 592 h 628"/>
                <a:gd name="T54" fmla="*/ 325 w 347"/>
                <a:gd name="T55" fmla="*/ 591 h 628"/>
                <a:gd name="T56" fmla="*/ 343 w 347"/>
                <a:gd name="T57" fmla="*/ 539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7" h="628">
                  <a:moveTo>
                    <a:pt x="343" y="539"/>
                  </a:moveTo>
                  <a:cubicBezTo>
                    <a:pt x="331" y="484"/>
                    <a:pt x="326" y="415"/>
                    <a:pt x="319" y="369"/>
                  </a:cubicBezTo>
                  <a:cubicBezTo>
                    <a:pt x="312" y="325"/>
                    <a:pt x="245" y="107"/>
                    <a:pt x="166" y="38"/>
                  </a:cubicBezTo>
                  <a:cubicBezTo>
                    <a:pt x="168" y="33"/>
                    <a:pt x="168" y="27"/>
                    <a:pt x="166" y="21"/>
                  </a:cubicBezTo>
                  <a:cubicBezTo>
                    <a:pt x="163" y="10"/>
                    <a:pt x="154" y="2"/>
                    <a:pt x="144" y="0"/>
                  </a:cubicBezTo>
                  <a:cubicBezTo>
                    <a:pt x="137" y="4"/>
                    <a:pt x="132" y="10"/>
                    <a:pt x="130" y="18"/>
                  </a:cubicBezTo>
                  <a:cubicBezTo>
                    <a:pt x="132" y="26"/>
                    <a:pt x="132" y="26"/>
                    <a:pt x="132" y="26"/>
                  </a:cubicBezTo>
                  <a:cubicBezTo>
                    <a:pt x="51" y="50"/>
                    <a:pt x="51" y="50"/>
                    <a:pt x="51" y="50"/>
                  </a:cubicBezTo>
                  <a:cubicBezTo>
                    <a:pt x="51" y="50"/>
                    <a:pt x="50" y="49"/>
                    <a:pt x="50" y="48"/>
                  </a:cubicBezTo>
                  <a:cubicBezTo>
                    <a:pt x="35" y="52"/>
                    <a:pt x="35" y="52"/>
                    <a:pt x="35" y="52"/>
                  </a:cubicBezTo>
                  <a:cubicBezTo>
                    <a:pt x="35" y="52"/>
                    <a:pt x="33" y="44"/>
                    <a:pt x="32" y="44"/>
                  </a:cubicBezTo>
                  <a:cubicBezTo>
                    <a:pt x="28" y="40"/>
                    <a:pt x="23" y="38"/>
                    <a:pt x="18" y="36"/>
                  </a:cubicBezTo>
                  <a:cubicBezTo>
                    <a:pt x="6" y="42"/>
                    <a:pt x="0" y="56"/>
                    <a:pt x="4" y="70"/>
                  </a:cubicBezTo>
                  <a:cubicBezTo>
                    <a:pt x="7" y="78"/>
                    <a:pt x="12" y="85"/>
                    <a:pt x="18" y="88"/>
                  </a:cubicBezTo>
                  <a:cubicBezTo>
                    <a:pt x="13" y="100"/>
                    <a:pt x="9" y="114"/>
                    <a:pt x="9" y="128"/>
                  </a:cubicBezTo>
                  <a:cubicBezTo>
                    <a:pt x="7" y="176"/>
                    <a:pt x="20" y="363"/>
                    <a:pt x="99" y="484"/>
                  </a:cubicBezTo>
                  <a:cubicBezTo>
                    <a:pt x="120" y="517"/>
                    <a:pt x="139" y="551"/>
                    <a:pt x="156" y="586"/>
                  </a:cubicBezTo>
                  <a:cubicBezTo>
                    <a:pt x="162" y="598"/>
                    <a:pt x="168" y="619"/>
                    <a:pt x="181" y="626"/>
                  </a:cubicBezTo>
                  <a:cubicBezTo>
                    <a:pt x="183" y="627"/>
                    <a:pt x="186" y="628"/>
                    <a:pt x="188" y="628"/>
                  </a:cubicBezTo>
                  <a:cubicBezTo>
                    <a:pt x="192" y="627"/>
                    <a:pt x="195" y="625"/>
                    <a:pt x="198" y="624"/>
                  </a:cubicBezTo>
                  <a:cubicBezTo>
                    <a:pt x="212" y="617"/>
                    <a:pt x="214" y="603"/>
                    <a:pt x="213" y="587"/>
                  </a:cubicBezTo>
                  <a:cubicBezTo>
                    <a:pt x="212" y="578"/>
                    <a:pt x="190" y="504"/>
                    <a:pt x="190" y="504"/>
                  </a:cubicBezTo>
                  <a:cubicBezTo>
                    <a:pt x="254" y="485"/>
                    <a:pt x="254" y="485"/>
                    <a:pt x="254" y="485"/>
                  </a:cubicBezTo>
                  <a:cubicBezTo>
                    <a:pt x="254" y="485"/>
                    <a:pt x="254" y="486"/>
                    <a:pt x="255" y="488"/>
                  </a:cubicBezTo>
                  <a:cubicBezTo>
                    <a:pt x="263" y="485"/>
                    <a:pt x="269" y="483"/>
                    <a:pt x="269" y="483"/>
                  </a:cubicBezTo>
                  <a:cubicBezTo>
                    <a:pt x="269" y="483"/>
                    <a:pt x="293" y="559"/>
                    <a:pt x="295" y="567"/>
                  </a:cubicBezTo>
                  <a:cubicBezTo>
                    <a:pt x="299" y="583"/>
                    <a:pt x="310" y="591"/>
                    <a:pt x="324" y="592"/>
                  </a:cubicBezTo>
                  <a:cubicBezTo>
                    <a:pt x="324" y="592"/>
                    <a:pt x="325" y="592"/>
                    <a:pt x="325" y="591"/>
                  </a:cubicBezTo>
                  <a:cubicBezTo>
                    <a:pt x="347" y="584"/>
                    <a:pt x="347" y="560"/>
                    <a:pt x="343" y="53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 name="Freeform 36"/>
            <p:cNvSpPr>
              <a:spLocks/>
            </p:cNvSpPr>
            <p:nvPr/>
          </p:nvSpPr>
          <p:spPr bwMode="auto">
            <a:xfrm>
              <a:off x="376387" y="101948"/>
              <a:ext cx="1571625" cy="2713038"/>
            </a:xfrm>
            <a:custGeom>
              <a:avLst/>
              <a:gdLst>
                <a:gd name="T0" fmla="*/ 162 w 370"/>
                <a:gd name="T1" fmla="*/ 1 h 639"/>
                <a:gd name="T2" fmla="*/ 135 w 370"/>
                <a:gd name="T3" fmla="*/ 23 h 639"/>
                <a:gd name="T4" fmla="*/ 138 w 370"/>
                <a:gd name="T5" fmla="*/ 29 h 639"/>
                <a:gd name="T6" fmla="*/ 60 w 370"/>
                <a:gd name="T7" fmla="*/ 54 h 639"/>
                <a:gd name="T8" fmla="*/ 20 w 370"/>
                <a:gd name="T9" fmla="*/ 41 h 639"/>
                <a:gd name="T10" fmla="*/ 23 w 370"/>
                <a:gd name="T11" fmla="*/ 92 h 639"/>
                <a:gd name="T12" fmla="*/ 24 w 370"/>
                <a:gd name="T13" fmla="*/ 257 h 639"/>
                <a:gd name="T14" fmla="*/ 130 w 370"/>
                <a:gd name="T15" fmla="*/ 533 h 639"/>
                <a:gd name="T16" fmla="*/ 187 w 370"/>
                <a:gd name="T17" fmla="*/ 633 h 639"/>
                <a:gd name="T18" fmla="*/ 231 w 370"/>
                <a:gd name="T19" fmla="*/ 564 h 639"/>
                <a:gd name="T20" fmla="*/ 214 w 370"/>
                <a:gd name="T21" fmla="*/ 506 h 639"/>
                <a:gd name="T22" fmla="*/ 213 w 370"/>
                <a:gd name="T23" fmla="*/ 510 h 639"/>
                <a:gd name="T24" fmla="*/ 274 w 370"/>
                <a:gd name="T25" fmla="*/ 489 h 639"/>
                <a:gd name="T26" fmla="*/ 321 w 370"/>
                <a:gd name="T27" fmla="*/ 597 h 639"/>
                <a:gd name="T28" fmla="*/ 369 w 370"/>
                <a:gd name="T29" fmla="*/ 552 h 639"/>
                <a:gd name="T30" fmla="*/ 351 w 370"/>
                <a:gd name="T31" fmla="*/ 428 h 639"/>
                <a:gd name="T32" fmla="*/ 320 w 370"/>
                <a:gd name="T33" fmla="*/ 288 h 639"/>
                <a:gd name="T34" fmla="*/ 190 w 370"/>
                <a:gd name="T35" fmla="*/ 40 h 639"/>
                <a:gd name="T36" fmla="*/ 236 w 370"/>
                <a:gd name="T37" fmla="*/ 105 h 639"/>
                <a:gd name="T38" fmla="*/ 333 w 370"/>
                <a:gd name="T39" fmla="*/ 346 h 639"/>
                <a:gd name="T40" fmla="*/ 362 w 370"/>
                <a:gd name="T41" fmla="*/ 538 h 639"/>
                <a:gd name="T42" fmla="*/ 308 w 370"/>
                <a:gd name="T43" fmla="*/ 580 h 639"/>
                <a:gd name="T44" fmla="*/ 288 w 370"/>
                <a:gd name="T45" fmla="*/ 518 h 639"/>
                <a:gd name="T46" fmla="*/ 276 w 370"/>
                <a:gd name="T47" fmla="*/ 486 h 639"/>
                <a:gd name="T48" fmla="*/ 211 w 370"/>
                <a:gd name="T49" fmla="*/ 509 h 639"/>
                <a:gd name="T50" fmla="*/ 212 w 370"/>
                <a:gd name="T51" fmla="*/ 514 h 639"/>
                <a:gd name="T52" fmla="*/ 227 w 370"/>
                <a:gd name="T53" fmla="*/ 565 h 639"/>
                <a:gd name="T54" fmla="*/ 230 w 370"/>
                <a:gd name="T55" fmla="*/ 615 h 639"/>
                <a:gd name="T56" fmla="*/ 168 w 370"/>
                <a:gd name="T57" fmla="*/ 596 h 639"/>
                <a:gd name="T58" fmla="*/ 102 w 370"/>
                <a:gd name="T59" fmla="*/ 478 h 639"/>
                <a:gd name="T60" fmla="*/ 25 w 370"/>
                <a:gd name="T61" fmla="*/ 236 h 639"/>
                <a:gd name="T62" fmla="*/ 27 w 370"/>
                <a:gd name="T63" fmla="*/ 94 h 639"/>
                <a:gd name="T64" fmla="*/ 24 w 370"/>
                <a:gd name="T65" fmla="*/ 44 h 639"/>
                <a:gd name="T66" fmla="*/ 55 w 370"/>
                <a:gd name="T67" fmla="*/ 56 h 639"/>
                <a:gd name="T68" fmla="*/ 140 w 370"/>
                <a:gd name="T69" fmla="*/ 33 h 639"/>
                <a:gd name="T70" fmla="*/ 140 w 370"/>
                <a:gd name="T71" fmla="*/ 21 h 639"/>
                <a:gd name="T72" fmla="*/ 186 w 370"/>
                <a:gd name="T73" fmla="*/ 41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0" h="639">
                  <a:moveTo>
                    <a:pt x="191" y="42"/>
                  </a:moveTo>
                  <a:cubicBezTo>
                    <a:pt x="195" y="22"/>
                    <a:pt x="183" y="2"/>
                    <a:pt x="162" y="1"/>
                  </a:cubicBezTo>
                  <a:cubicBezTo>
                    <a:pt x="154" y="0"/>
                    <a:pt x="145" y="5"/>
                    <a:pt x="140" y="12"/>
                  </a:cubicBezTo>
                  <a:cubicBezTo>
                    <a:pt x="138" y="15"/>
                    <a:pt x="135" y="20"/>
                    <a:pt x="135" y="23"/>
                  </a:cubicBezTo>
                  <a:cubicBezTo>
                    <a:pt x="136" y="26"/>
                    <a:pt x="136" y="29"/>
                    <a:pt x="137" y="31"/>
                  </a:cubicBezTo>
                  <a:cubicBezTo>
                    <a:pt x="137" y="31"/>
                    <a:pt x="138" y="30"/>
                    <a:pt x="138" y="29"/>
                  </a:cubicBezTo>
                  <a:cubicBezTo>
                    <a:pt x="111" y="37"/>
                    <a:pt x="84" y="45"/>
                    <a:pt x="57" y="53"/>
                  </a:cubicBezTo>
                  <a:cubicBezTo>
                    <a:pt x="58" y="53"/>
                    <a:pt x="59" y="54"/>
                    <a:pt x="60" y="54"/>
                  </a:cubicBezTo>
                  <a:cubicBezTo>
                    <a:pt x="57" y="48"/>
                    <a:pt x="55" y="44"/>
                    <a:pt x="49" y="41"/>
                  </a:cubicBezTo>
                  <a:cubicBezTo>
                    <a:pt x="40" y="35"/>
                    <a:pt x="29" y="36"/>
                    <a:pt x="20" y="41"/>
                  </a:cubicBezTo>
                  <a:cubicBezTo>
                    <a:pt x="0" y="54"/>
                    <a:pt x="6" y="84"/>
                    <a:pt x="24" y="95"/>
                  </a:cubicBezTo>
                  <a:cubicBezTo>
                    <a:pt x="24" y="94"/>
                    <a:pt x="24" y="93"/>
                    <a:pt x="23" y="92"/>
                  </a:cubicBezTo>
                  <a:cubicBezTo>
                    <a:pt x="13" y="117"/>
                    <a:pt x="13" y="142"/>
                    <a:pt x="14" y="169"/>
                  </a:cubicBezTo>
                  <a:cubicBezTo>
                    <a:pt x="16" y="198"/>
                    <a:pt x="19" y="228"/>
                    <a:pt x="24" y="257"/>
                  </a:cubicBezTo>
                  <a:cubicBezTo>
                    <a:pt x="35" y="332"/>
                    <a:pt x="56" y="408"/>
                    <a:pt x="95" y="475"/>
                  </a:cubicBezTo>
                  <a:cubicBezTo>
                    <a:pt x="106" y="494"/>
                    <a:pt x="119" y="513"/>
                    <a:pt x="130" y="533"/>
                  </a:cubicBezTo>
                  <a:cubicBezTo>
                    <a:pt x="142" y="553"/>
                    <a:pt x="153" y="574"/>
                    <a:pt x="163" y="596"/>
                  </a:cubicBezTo>
                  <a:cubicBezTo>
                    <a:pt x="168" y="609"/>
                    <a:pt x="174" y="625"/>
                    <a:pt x="187" y="633"/>
                  </a:cubicBezTo>
                  <a:cubicBezTo>
                    <a:pt x="198" y="639"/>
                    <a:pt x="217" y="633"/>
                    <a:pt x="227" y="625"/>
                  </a:cubicBezTo>
                  <a:cubicBezTo>
                    <a:pt x="245" y="610"/>
                    <a:pt x="237" y="583"/>
                    <a:pt x="231" y="564"/>
                  </a:cubicBezTo>
                  <a:cubicBezTo>
                    <a:pt x="228" y="552"/>
                    <a:pt x="224" y="540"/>
                    <a:pt x="221" y="527"/>
                  </a:cubicBezTo>
                  <a:cubicBezTo>
                    <a:pt x="219" y="521"/>
                    <a:pt x="217" y="513"/>
                    <a:pt x="214" y="506"/>
                  </a:cubicBezTo>
                  <a:cubicBezTo>
                    <a:pt x="214" y="506"/>
                    <a:pt x="213" y="506"/>
                    <a:pt x="213" y="505"/>
                  </a:cubicBezTo>
                  <a:cubicBezTo>
                    <a:pt x="213" y="507"/>
                    <a:pt x="213" y="508"/>
                    <a:pt x="213" y="510"/>
                  </a:cubicBezTo>
                  <a:cubicBezTo>
                    <a:pt x="234" y="503"/>
                    <a:pt x="255" y="497"/>
                    <a:pt x="277" y="491"/>
                  </a:cubicBezTo>
                  <a:cubicBezTo>
                    <a:pt x="276" y="490"/>
                    <a:pt x="275" y="489"/>
                    <a:pt x="274" y="489"/>
                  </a:cubicBezTo>
                  <a:cubicBezTo>
                    <a:pt x="281" y="506"/>
                    <a:pt x="285" y="525"/>
                    <a:pt x="291" y="543"/>
                  </a:cubicBezTo>
                  <a:cubicBezTo>
                    <a:pt x="297" y="562"/>
                    <a:pt x="300" y="589"/>
                    <a:pt x="321" y="597"/>
                  </a:cubicBezTo>
                  <a:cubicBezTo>
                    <a:pt x="333" y="602"/>
                    <a:pt x="349" y="599"/>
                    <a:pt x="359" y="590"/>
                  </a:cubicBezTo>
                  <a:cubicBezTo>
                    <a:pt x="370" y="581"/>
                    <a:pt x="370" y="565"/>
                    <a:pt x="369" y="552"/>
                  </a:cubicBezTo>
                  <a:cubicBezTo>
                    <a:pt x="367" y="532"/>
                    <a:pt x="362" y="512"/>
                    <a:pt x="359" y="492"/>
                  </a:cubicBezTo>
                  <a:cubicBezTo>
                    <a:pt x="356" y="471"/>
                    <a:pt x="353" y="450"/>
                    <a:pt x="351" y="428"/>
                  </a:cubicBezTo>
                  <a:cubicBezTo>
                    <a:pt x="348" y="403"/>
                    <a:pt x="345" y="378"/>
                    <a:pt x="339" y="353"/>
                  </a:cubicBezTo>
                  <a:cubicBezTo>
                    <a:pt x="334" y="331"/>
                    <a:pt x="327" y="309"/>
                    <a:pt x="320" y="288"/>
                  </a:cubicBezTo>
                  <a:cubicBezTo>
                    <a:pt x="301" y="230"/>
                    <a:pt x="279" y="172"/>
                    <a:pt x="249" y="119"/>
                  </a:cubicBezTo>
                  <a:cubicBezTo>
                    <a:pt x="233" y="90"/>
                    <a:pt x="215" y="61"/>
                    <a:pt x="190" y="40"/>
                  </a:cubicBezTo>
                  <a:cubicBezTo>
                    <a:pt x="188" y="38"/>
                    <a:pt x="185" y="41"/>
                    <a:pt x="187" y="43"/>
                  </a:cubicBezTo>
                  <a:cubicBezTo>
                    <a:pt x="207" y="60"/>
                    <a:pt x="222" y="83"/>
                    <a:pt x="236" y="105"/>
                  </a:cubicBezTo>
                  <a:cubicBezTo>
                    <a:pt x="252" y="133"/>
                    <a:pt x="266" y="161"/>
                    <a:pt x="279" y="190"/>
                  </a:cubicBezTo>
                  <a:cubicBezTo>
                    <a:pt x="300" y="241"/>
                    <a:pt x="319" y="293"/>
                    <a:pt x="333" y="346"/>
                  </a:cubicBezTo>
                  <a:cubicBezTo>
                    <a:pt x="339" y="368"/>
                    <a:pt x="342" y="391"/>
                    <a:pt x="345" y="414"/>
                  </a:cubicBezTo>
                  <a:cubicBezTo>
                    <a:pt x="350" y="455"/>
                    <a:pt x="354" y="497"/>
                    <a:pt x="362" y="538"/>
                  </a:cubicBezTo>
                  <a:cubicBezTo>
                    <a:pt x="365" y="554"/>
                    <a:pt x="369" y="575"/>
                    <a:pt x="356" y="587"/>
                  </a:cubicBezTo>
                  <a:cubicBezTo>
                    <a:pt x="342" y="600"/>
                    <a:pt x="317" y="596"/>
                    <a:pt x="308" y="580"/>
                  </a:cubicBezTo>
                  <a:cubicBezTo>
                    <a:pt x="303" y="573"/>
                    <a:pt x="302" y="562"/>
                    <a:pt x="299" y="554"/>
                  </a:cubicBezTo>
                  <a:cubicBezTo>
                    <a:pt x="295" y="542"/>
                    <a:pt x="292" y="530"/>
                    <a:pt x="288" y="518"/>
                  </a:cubicBezTo>
                  <a:cubicBezTo>
                    <a:pt x="285" y="508"/>
                    <a:pt x="282" y="497"/>
                    <a:pt x="278" y="488"/>
                  </a:cubicBezTo>
                  <a:cubicBezTo>
                    <a:pt x="278" y="487"/>
                    <a:pt x="277" y="486"/>
                    <a:pt x="276" y="486"/>
                  </a:cubicBezTo>
                  <a:cubicBezTo>
                    <a:pt x="254" y="493"/>
                    <a:pt x="233" y="499"/>
                    <a:pt x="211" y="505"/>
                  </a:cubicBezTo>
                  <a:cubicBezTo>
                    <a:pt x="209" y="506"/>
                    <a:pt x="209" y="508"/>
                    <a:pt x="211" y="509"/>
                  </a:cubicBezTo>
                  <a:cubicBezTo>
                    <a:pt x="209" y="508"/>
                    <a:pt x="210" y="509"/>
                    <a:pt x="211" y="510"/>
                  </a:cubicBezTo>
                  <a:cubicBezTo>
                    <a:pt x="211" y="511"/>
                    <a:pt x="212" y="513"/>
                    <a:pt x="212" y="514"/>
                  </a:cubicBezTo>
                  <a:cubicBezTo>
                    <a:pt x="214" y="519"/>
                    <a:pt x="215" y="524"/>
                    <a:pt x="216" y="529"/>
                  </a:cubicBezTo>
                  <a:cubicBezTo>
                    <a:pt x="220" y="541"/>
                    <a:pt x="224" y="553"/>
                    <a:pt x="227" y="565"/>
                  </a:cubicBezTo>
                  <a:cubicBezTo>
                    <a:pt x="229" y="573"/>
                    <a:pt x="232" y="582"/>
                    <a:pt x="233" y="590"/>
                  </a:cubicBezTo>
                  <a:cubicBezTo>
                    <a:pt x="234" y="598"/>
                    <a:pt x="234" y="607"/>
                    <a:pt x="230" y="615"/>
                  </a:cubicBezTo>
                  <a:cubicBezTo>
                    <a:pt x="226" y="623"/>
                    <a:pt x="215" y="627"/>
                    <a:pt x="207" y="630"/>
                  </a:cubicBezTo>
                  <a:cubicBezTo>
                    <a:pt x="184" y="636"/>
                    <a:pt x="175" y="614"/>
                    <a:pt x="168" y="596"/>
                  </a:cubicBezTo>
                  <a:cubicBezTo>
                    <a:pt x="159" y="576"/>
                    <a:pt x="149" y="557"/>
                    <a:pt x="138" y="538"/>
                  </a:cubicBezTo>
                  <a:cubicBezTo>
                    <a:pt x="127" y="518"/>
                    <a:pt x="114" y="498"/>
                    <a:pt x="102" y="478"/>
                  </a:cubicBezTo>
                  <a:cubicBezTo>
                    <a:pt x="91" y="461"/>
                    <a:pt x="82" y="443"/>
                    <a:pt x="74" y="424"/>
                  </a:cubicBezTo>
                  <a:cubicBezTo>
                    <a:pt x="48" y="365"/>
                    <a:pt x="34" y="300"/>
                    <a:pt x="25" y="236"/>
                  </a:cubicBezTo>
                  <a:cubicBezTo>
                    <a:pt x="22" y="212"/>
                    <a:pt x="20" y="188"/>
                    <a:pt x="18" y="165"/>
                  </a:cubicBezTo>
                  <a:cubicBezTo>
                    <a:pt x="17" y="140"/>
                    <a:pt x="18" y="117"/>
                    <a:pt x="27" y="94"/>
                  </a:cubicBezTo>
                  <a:cubicBezTo>
                    <a:pt x="28" y="93"/>
                    <a:pt x="27" y="92"/>
                    <a:pt x="26" y="91"/>
                  </a:cubicBezTo>
                  <a:cubicBezTo>
                    <a:pt x="10" y="81"/>
                    <a:pt x="7" y="55"/>
                    <a:pt x="24" y="44"/>
                  </a:cubicBezTo>
                  <a:cubicBezTo>
                    <a:pt x="32" y="39"/>
                    <a:pt x="41" y="41"/>
                    <a:pt x="48" y="46"/>
                  </a:cubicBezTo>
                  <a:cubicBezTo>
                    <a:pt x="54" y="49"/>
                    <a:pt x="54" y="50"/>
                    <a:pt x="55" y="56"/>
                  </a:cubicBezTo>
                  <a:cubicBezTo>
                    <a:pt x="56" y="57"/>
                    <a:pt x="57" y="57"/>
                    <a:pt x="58" y="57"/>
                  </a:cubicBezTo>
                  <a:cubicBezTo>
                    <a:pt x="85" y="49"/>
                    <a:pt x="113" y="41"/>
                    <a:pt x="140" y="33"/>
                  </a:cubicBezTo>
                  <a:cubicBezTo>
                    <a:pt x="141" y="33"/>
                    <a:pt x="141" y="31"/>
                    <a:pt x="141" y="30"/>
                  </a:cubicBezTo>
                  <a:cubicBezTo>
                    <a:pt x="141" y="27"/>
                    <a:pt x="139" y="24"/>
                    <a:pt x="140" y="21"/>
                  </a:cubicBezTo>
                  <a:cubicBezTo>
                    <a:pt x="143" y="12"/>
                    <a:pt x="151" y="6"/>
                    <a:pt x="161" y="5"/>
                  </a:cubicBezTo>
                  <a:cubicBezTo>
                    <a:pt x="179" y="4"/>
                    <a:pt x="190" y="25"/>
                    <a:pt x="186" y="41"/>
                  </a:cubicBezTo>
                  <a:cubicBezTo>
                    <a:pt x="186" y="43"/>
                    <a:pt x="190" y="45"/>
                    <a:pt x="191" y="4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 name="Freeform 37"/>
            <p:cNvSpPr>
              <a:spLocks/>
            </p:cNvSpPr>
            <p:nvPr/>
          </p:nvSpPr>
          <p:spPr bwMode="auto">
            <a:xfrm>
              <a:off x="457350" y="317848"/>
              <a:ext cx="123825" cy="131763"/>
            </a:xfrm>
            <a:custGeom>
              <a:avLst/>
              <a:gdLst>
                <a:gd name="T0" fmla="*/ 13 w 29"/>
                <a:gd name="T1" fmla="*/ 2 h 31"/>
                <a:gd name="T2" fmla="*/ 2 w 29"/>
                <a:gd name="T3" fmla="*/ 21 h 31"/>
                <a:gd name="T4" fmla="*/ 12 w 29"/>
                <a:gd name="T5" fmla="*/ 31 h 31"/>
                <a:gd name="T6" fmla="*/ 29 w 29"/>
                <a:gd name="T7" fmla="*/ 8 h 31"/>
                <a:gd name="T8" fmla="*/ 13 w 29"/>
                <a:gd name="T9" fmla="*/ 2 h 31"/>
              </a:gdLst>
              <a:ahLst/>
              <a:cxnLst>
                <a:cxn ang="0">
                  <a:pos x="T0" y="T1"/>
                </a:cxn>
                <a:cxn ang="0">
                  <a:pos x="T2" y="T3"/>
                </a:cxn>
                <a:cxn ang="0">
                  <a:pos x="T4" y="T5"/>
                </a:cxn>
                <a:cxn ang="0">
                  <a:pos x="T6" y="T7"/>
                </a:cxn>
                <a:cxn ang="0">
                  <a:pos x="T8" y="T9"/>
                </a:cxn>
              </a:cxnLst>
              <a:rect l="0" t="0" r="r" b="b"/>
              <a:pathLst>
                <a:path w="29" h="31">
                  <a:moveTo>
                    <a:pt x="13" y="2"/>
                  </a:moveTo>
                  <a:cubicBezTo>
                    <a:pt x="5" y="5"/>
                    <a:pt x="0" y="13"/>
                    <a:pt x="2" y="21"/>
                  </a:cubicBezTo>
                  <a:cubicBezTo>
                    <a:pt x="4" y="26"/>
                    <a:pt x="8" y="29"/>
                    <a:pt x="12" y="31"/>
                  </a:cubicBezTo>
                  <a:cubicBezTo>
                    <a:pt x="17" y="23"/>
                    <a:pt x="22" y="15"/>
                    <a:pt x="29" y="8"/>
                  </a:cubicBezTo>
                  <a:cubicBezTo>
                    <a:pt x="25" y="3"/>
                    <a:pt x="19" y="0"/>
                    <a:pt x="13" y="2"/>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 name="Freeform 38"/>
            <p:cNvSpPr>
              <a:spLocks/>
            </p:cNvSpPr>
            <p:nvPr/>
          </p:nvSpPr>
          <p:spPr bwMode="auto">
            <a:xfrm>
              <a:off x="1009800" y="160685"/>
              <a:ext cx="119062" cy="98425"/>
            </a:xfrm>
            <a:custGeom>
              <a:avLst/>
              <a:gdLst>
                <a:gd name="T0" fmla="*/ 10 w 28"/>
                <a:gd name="T1" fmla="*/ 2 h 23"/>
                <a:gd name="T2" fmla="*/ 27 w 28"/>
                <a:gd name="T3" fmla="*/ 11 h 23"/>
                <a:gd name="T4" fmla="*/ 24 w 28"/>
                <a:gd name="T5" fmla="*/ 23 h 23"/>
                <a:gd name="T6" fmla="*/ 0 w 28"/>
                <a:gd name="T7" fmla="*/ 14 h 23"/>
                <a:gd name="T8" fmla="*/ 10 w 28"/>
                <a:gd name="T9" fmla="*/ 2 h 23"/>
              </a:gdLst>
              <a:ahLst/>
              <a:cxnLst>
                <a:cxn ang="0">
                  <a:pos x="T0" y="T1"/>
                </a:cxn>
                <a:cxn ang="0">
                  <a:pos x="T2" y="T3"/>
                </a:cxn>
                <a:cxn ang="0">
                  <a:pos x="T4" y="T5"/>
                </a:cxn>
                <a:cxn ang="0">
                  <a:pos x="T6" y="T7"/>
                </a:cxn>
                <a:cxn ang="0">
                  <a:pos x="T8" y="T9"/>
                </a:cxn>
              </a:cxnLst>
              <a:rect l="0" t="0" r="r" b="b"/>
              <a:pathLst>
                <a:path w="28" h="23">
                  <a:moveTo>
                    <a:pt x="10" y="2"/>
                  </a:moveTo>
                  <a:cubicBezTo>
                    <a:pt x="17" y="0"/>
                    <a:pt x="25" y="4"/>
                    <a:pt x="27" y="11"/>
                  </a:cubicBezTo>
                  <a:cubicBezTo>
                    <a:pt x="28" y="15"/>
                    <a:pt x="27" y="20"/>
                    <a:pt x="24" y="23"/>
                  </a:cubicBezTo>
                  <a:cubicBezTo>
                    <a:pt x="17" y="19"/>
                    <a:pt x="9" y="16"/>
                    <a:pt x="0" y="14"/>
                  </a:cubicBezTo>
                  <a:cubicBezTo>
                    <a:pt x="1" y="8"/>
                    <a:pt x="4" y="3"/>
                    <a:pt x="10" y="2"/>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0" name="Freeform 39"/>
            <p:cNvSpPr>
              <a:spLocks/>
            </p:cNvSpPr>
            <p:nvPr/>
          </p:nvSpPr>
          <p:spPr bwMode="auto">
            <a:xfrm>
              <a:off x="1055837" y="403573"/>
              <a:ext cx="68262" cy="66675"/>
            </a:xfrm>
            <a:custGeom>
              <a:avLst/>
              <a:gdLst>
                <a:gd name="T0" fmla="*/ 15 w 16"/>
                <a:gd name="T1" fmla="*/ 6 h 16"/>
                <a:gd name="T2" fmla="*/ 10 w 16"/>
                <a:gd name="T3" fmla="*/ 15 h 16"/>
                <a:gd name="T4" fmla="*/ 1 w 16"/>
                <a:gd name="T5" fmla="*/ 10 h 16"/>
                <a:gd name="T6" fmla="*/ 6 w 16"/>
                <a:gd name="T7" fmla="*/ 2 h 16"/>
                <a:gd name="T8" fmla="*/ 15 w 16"/>
                <a:gd name="T9" fmla="*/ 6 h 16"/>
              </a:gdLst>
              <a:ahLst/>
              <a:cxnLst>
                <a:cxn ang="0">
                  <a:pos x="T0" y="T1"/>
                </a:cxn>
                <a:cxn ang="0">
                  <a:pos x="T2" y="T3"/>
                </a:cxn>
                <a:cxn ang="0">
                  <a:pos x="T4" y="T5"/>
                </a:cxn>
                <a:cxn ang="0">
                  <a:pos x="T6" y="T7"/>
                </a:cxn>
                <a:cxn ang="0">
                  <a:pos x="T8" y="T9"/>
                </a:cxn>
              </a:cxnLst>
              <a:rect l="0" t="0" r="r" b="b"/>
              <a:pathLst>
                <a:path w="16" h="16">
                  <a:moveTo>
                    <a:pt x="15" y="6"/>
                  </a:moveTo>
                  <a:cubicBezTo>
                    <a:pt x="16" y="10"/>
                    <a:pt x="14" y="14"/>
                    <a:pt x="10" y="15"/>
                  </a:cubicBezTo>
                  <a:cubicBezTo>
                    <a:pt x="6" y="16"/>
                    <a:pt x="2" y="14"/>
                    <a:pt x="1" y="10"/>
                  </a:cubicBezTo>
                  <a:cubicBezTo>
                    <a:pt x="0" y="7"/>
                    <a:pt x="2" y="3"/>
                    <a:pt x="6" y="2"/>
                  </a:cubicBezTo>
                  <a:cubicBezTo>
                    <a:pt x="10" y="0"/>
                    <a:pt x="14" y="3"/>
                    <a:pt x="15"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 name="Freeform 40"/>
            <p:cNvSpPr>
              <a:spLocks/>
            </p:cNvSpPr>
            <p:nvPr/>
          </p:nvSpPr>
          <p:spPr bwMode="auto">
            <a:xfrm>
              <a:off x="593875" y="543273"/>
              <a:ext cx="66675" cy="68263"/>
            </a:xfrm>
            <a:custGeom>
              <a:avLst/>
              <a:gdLst>
                <a:gd name="T0" fmla="*/ 15 w 16"/>
                <a:gd name="T1" fmla="*/ 6 h 16"/>
                <a:gd name="T2" fmla="*/ 10 w 16"/>
                <a:gd name="T3" fmla="*/ 15 h 16"/>
                <a:gd name="T4" fmla="*/ 1 w 16"/>
                <a:gd name="T5" fmla="*/ 10 h 16"/>
                <a:gd name="T6" fmla="*/ 6 w 16"/>
                <a:gd name="T7" fmla="*/ 1 h 16"/>
                <a:gd name="T8" fmla="*/ 15 w 16"/>
                <a:gd name="T9" fmla="*/ 6 h 16"/>
              </a:gdLst>
              <a:ahLst/>
              <a:cxnLst>
                <a:cxn ang="0">
                  <a:pos x="T0" y="T1"/>
                </a:cxn>
                <a:cxn ang="0">
                  <a:pos x="T2" y="T3"/>
                </a:cxn>
                <a:cxn ang="0">
                  <a:pos x="T4" y="T5"/>
                </a:cxn>
                <a:cxn ang="0">
                  <a:pos x="T6" y="T7"/>
                </a:cxn>
                <a:cxn ang="0">
                  <a:pos x="T8" y="T9"/>
                </a:cxn>
              </a:cxnLst>
              <a:rect l="0" t="0" r="r" b="b"/>
              <a:pathLst>
                <a:path w="16" h="16">
                  <a:moveTo>
                    <a:pt x="15" y="6"/>
                  </a:moveTo>
                  <a:cubicBezTo>
                    <a:pt x="16" y="9"/>
                    <a:pt x="14" y="13"/>
                    <a:pt x="10" y="15"/>
                  </a:cubicBezTo>
                  <a:cubicBezTo>
                    <a:pt x="6" y="16"/>
                    <a:pt x="2" y="13"/>
                    <a:pt x="1" y="10"/>
                  </a:cubicBezTo>
                  <a:cubicBezTo>
                    <a:pt x="0" y="6"/>
                    <a:pt x="2" y="2"/>
                    <a:pt x="6" y="1"/>
                  </a:cubicBezTo>
                  <a:cubicBezTo>
                    <a:pt x="10" y="0"/>
                    <a:pt x="14" y="2"/>
                    <a:pt x="15"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42" name="Picture 4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6237" y="582960"/>
              <a:ext cx="31908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3875" y="584548"/>
              <a:ext cx="635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2912" y="641698"/>
              <a:ext cx="188912"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28875" y="414685"/>
              <a:ext cx="1143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39962" y="406748"/>
              <a:ext cx="306387"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5050" y="467073"/>
              <a:ext cx="192087"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Freeform 47"/>
            <p:cNvSpPr>
              <a:spLocks/>
            </p:cNvSpPr>
            <p:nvPr/>
          </p:nvSpPr>
          <p:spPr bwMode="auto">
            <a:xfrm>
              <a:off x="1090762" y="2067273"/>
              <a:ext cx="666750" cy="212725"/>
            </a:xfrm>
            <a:custGeom>
              <a:avLst/>
              <a:gdLst>
                <a:gd name="T0" fmla="*/ 3 w 157"/>
                <a:gd name="T1" fmla="*/ 50 h 50"/>
                <a:gd name="T2" fmla="*/ 154 w 157"/>
                <a:gd name="T3" fmla="*/ 5 h 50"/>
                <a:gd name="T4" fmla="*/ 152 w 157"/>
                <a:gd name="T5" fmla="*/ 2 h 50"/>
                <a:gd name="T6" fmla="*/ 3 w 157"/>
                <a:gd name="T7" fmla="*/ 46 h 50"/>
                <a:gd name="T8" fmla="*/ 3 w 157"/>
                <a:gd name="T9" fmla="*/ 50 h 50"/>
              </a:gdLst>
              <a:ahLst/>
              <a:cxnLst>
                <a:cxn ang="0">
                  <a:pos x="T0" y="T1"/>
                </a:cxn>
                <a:cxn ang="0">
                  <a:pos x="T2" y="T3"/>
                </a:cxn>
                <a:cxn ang="0">
                  <a:pos x="T4" y="T5"/>
                </a:cxn>
                <a:cxn ang="0">
                  <a:pos x="T6" y="T7"/>
                </a:cxn>
                <a:cxn ang="0">
                  <a:pos x="T8" y="T9"/>
                </a:cxn>
              </a:cxnLst>
              <a:rect l="0" t="0" r="r" b="b"/>
              <a:pathLst>
                <a:path w="157" h="50">
                  <a:moveTo>
                    <a:pt x="3" y="50"/>
                  </a:moveTo>
                  <a:cubicBezTo>
                    <a:pt x="55" y="47"/>
                    <a:pt x="109" y="31"/>
                    <a:pt x="154" y="5"/>
                  </a:cubicBezTo>
                  <a:cubicBezTo>
                    <a:pt x="157" y="4"/>
                    <a:pt x="154" y="0"/>
                    <a:pt x="152" y="2"/>
                  </a:cubicBezTo>
                  <a:cubicBezTo>
                    <a:pt x="107" y="27"/>
                    <a:pt x="54" y="42"/>
                    <a:pt x="3" y="46"/>
                  </a:cubicBezTo>
                  <a:cubicBezTo>
                    <a:pt x="0" y="46"/>
                    <a:pt x="0" y="50"/>
                    <a:pt x="3" y="5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9" name="Freeform 48"/>
            <p:cNvSpPr>
              <a:spLocks/>
            </p:cNvSpPr>
            <p:nvPr/>
          </p:nvSpPr>
          <p:spPr bwMode="auto">
            <a:xfrm>
              <a:off x="670075" y="470248"/>
              <a:ext cx="441325" cy="293688"/>
            </a:xfrm>
            <a:custGeom>
              <a:avLst/>
              <a:gdLst>
                <a:gd name="T0" fmla="*/ 100 w 104"/>
                <a:gd name="T1" fmla="*/ 21 h 69"/>
                <a:gd name="T2" fmla="*/ 60 w 104"/>
                <a:gd name="T3" fmla="*/ 61 h 69"/>
                <a:gd name="T4" fmla="*/ 4 w 104"/>
                <a:gd name="T5" fmla="*/ 49 h 69"/>
                <a:gd name="T6" fmla="*/ 44 w 104"/>
                <a:gd name="T7" fmla="*/ 8 h 69"/>
                <a:gd name="T8" fmla="*/ 100 w 104"/>
                <a:gd name="T9" fmla="*/ 21 h 69"/>
              </a:gdLst>
              <a:ahLst/>
              <a:cxnLst>
                <a:cxn ang="0">
                  <a:pos x="T0" y="T1"/>
                </a:cxn>
                <a:cxn ang="0">
                  <a:pos x="T2" y="T3"/>
                </a:cxn>
                <a:cxn ang="0">
                  <a:pos x="T4" y="T5"/>
                </a:cxn>
                <a:cxn ang="0">
                  <a:pos x="T6" y="T7"/>
                </a:cxn>
                <a:cxn ang="0">
                  <a:pos x="T8" y="T9"/>
                </a:cxn>
              </a:cxnLst>
              <a:rect l="0" t="0" r="r" b="b"/>
              <a:pathLst>
                <a:path w="104" h="69">
                  <a:moveTo>
                    <a:pt x="100" y="21"/>
                  </a:moveTo>
                  <a:cubicBezTo>
                    <a:pt x="104" y="35"/>
                    <a:pt x="86" y="53"/>
                    <a:pt x="60" y="61"/>
                  </a:cubicBezTo>
                  <a:cubicBezTo>
                    <a:pt x="33" y="69"/>
                    <a:pt x="8" y="64"/>
                    <a:pt x="4" y="49"/>
                  </a:cubicBezTo>
                  <a:cubicBezTo>
                    <a:pt x="0" y="34"/>
                    <a:pt x="18" y="16"/>
                    <a:pt x="44" y="8"/>
                  </a:cubicBezTo>
                  <a:cubicBezTo>
                    <a:pt x="71" y="0"/>
                    <a:pt x="96" y="6"/>
                    <a:pt x="100" y="21"/>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0" name="Freeform 49"/>
            <p:cNvSpPr>
              <a:spLocks/>
            </p:cNvSpPr>
            <p:nvPr/>
          </p:nvSpPr>
          <p:spPr bwMode="auto">
            <a:xfrm>
              <a:off x="789137" y="470248"/>
              <a:ext cx="144462" cy="80963"/>
            </a:xfrm>
            <a:custGeom>
              <a:avLst/>
              <a:gdLst>
                <a:gd name="T0" fmla="*/ 33 w 34"/>
                <a:gd name="T1" fmla="*/ 4 h 19"/>
                <a:gd name="T2" fmla="*/ 19 w 34"/>
                <a:gd name="T3" fmla="*/ 16 h 19"/>
                <a:gd name="T4" fmla="*/ 1 w 34"/>
                <a:gd name="T5" fmla="*/ 14 h 19"/>
                <a:gd name="T6" fmla="*/ 15 w 34"/>
                <a:gd name="T7" fmla="*/ 2 h 19"/>
                <a:gd name="T8" fmla="*/ 33 w 34"/>
                <a:gd name="T9" fmla="*/ 4 h 19"/>
              </a:gdLst>
              <a:ahLst/>
              <a:cxnLst>
                <a:cxn ang="0">
                  <a:pos x="T0" y="T1"/>
                </a:cxn>
                <a:cxn ang="0">
                  <a:pos x="T2" y="T3"/>
                </a:cxn>
                <a:cxn ang="0">
                  <a:pos x="T4" y="T5"/>
                </a:cxn>
                <a:cxn ang="0">
                  <a:pos x="T6" y="T7"/>
                </a:cxn>
                <a:cxn ang="0">
                  <a:pos x="T8" y="T9"/>
                </a:cxn>
              </a:cxnLst>
              <a:rect l="0" t="0" r="r" b="b"/>
              <a:pathLst>
                <a:path w="34" h="19">
                  <a:moveTo>
                    <a:pt x="33" y="4"/>
                  </a:moveTo>
                  <a:cubicBezTo>
                    <a:pt x="34" y="8"/>
                    <a:pt x="28" y="13"/>
                    <a:pt x="19" y="16"/>
                  </a:cubicBezTo>
                  <a:cubicBezTo>
                    <a:pt x="10" y="19"/>
                    <a:pt x="2" y="18"/>
                    <a:pt x="1" y="14"/>
                  </a:cubicBezTo>
                  <a:cubicBezTo>
                    <a:pt x="0" y="10"/>
                    <a:pt x="6" y="5"/>
                    <a:pt x="15" y="2"/>
                  </a:cubicBezTo>
                  <a:cubicBezTo>
                    <a:pt x="24" y="0"/>
                    <a:pt x="32" y="1"/>
                    <a:pt x="33"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1" name="Freeform 50"/>
            <p:cNvSpPr>
              <a:spLocks/>
            </p:cNvSpPr>
            <p:nvPr/>
          </p:nvSpPr>
          <p:spPr bwMode="auto">
            <a:xfrm>
              <a:off x="847875" y="495648"/>
              <a:ext cx="60325" cy="136525"/>
            </a:xfrm>
            <a:custGeom>
              <a:avLst/>
              <a:gdLst>
                <a:gd name="T0" fmla="*/ 1 w 14"/>
                <a:gd name="T1" fmla="*/ 4 h 32"/>
                <a:gd name="T2" fmla="*/ 8 w 14"/>
                <a:gd name="T3" fmla="*/ 29 h 32"/>
                <a:gd name="T4" fmla="*/ 13 w 14"/>
                <a:gd name="T5" fmla="*/ 28 h 32"/>
                <a:gd name="T6" fmla="*/ 5 w 14"/>
                <a:gd name="T7" fmla="*/ 2 h 32"/>
                <a:gd name="T8" fmla="*/ 1 w 14"/>
                <a:gd name="T9" fmla="*/ 4 h 32"/>
              </a:gdLst>
              <a:ahLst/>
              <a:cxnLst>
                <a:cxn ang="0">
                  <a:pos x="T0" y="T1"/>
                </a:cxn>
                <a:cxn ang="0">
                  <a:pos x="T2" y="T3"/>
                </a:cxn>
                <a:cxn ang="0">
                  <a:pos x="T4" y="T5"/>
                </a:cxn>
                <a:cxn ang="0">
                  <a:pos x="T6" y="T7"/>
                </a:cxn>
                <a:cxn ang="0">
                  <a:pos x="T8" y="T9"/>
                </a:cxn>
              </a:cxnLst>
              <a:rect l="0" t="0" r="r" b="b"/>
              <a:pathLst>
                <a:path w="14" h="32">
                  <a:moveTo>
                    <a:pt x="1" y="4"/>
                  </a:moveTo>
                  <a:cubicBezTo>
                    <a:pt x="3" y="12"/>
                    <a:pt x="6" y="21"/>
                    <a:pt x="8" y="29"/>
                  </a:cubicBezTo>
                  <a:cubicBezTo>
                    <a:pt x="9" y="32"/>
                    <a:pt x="14" y="31"/>
                    <a:pt x="13" y="28"/>
                  </a:cubicBezTo>
                  <a:cubicBezTo>
                    <a:pt x="10" y="19"/>
                    <a:pt x="8" y="11"/>
                    <a:pt x="5" y="2"/>
                  </a:cubicBezTo>
                  <a:cubicBezTo>
                    <a:pt x="4" y="0"/>
                    <a:pt x="0" y="1"/>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2" name="Freeform 51"/>
            <p:cNvSpPr>
              <a:spLocks/>
            </p:cNvSpPr>
            <p:nvPr/>
          </p:nvSpPr>
          <p:spPr bwMode="auto">
            <a:xfrm>
              <a:off x="746275" y="1030635"/>
              <a:ext cx="727075" cy="676275"/>
            </a:xfrm>
            <a:custGeom>
              <a:avLst/>
              <a:gdLst>
                <a:gd name="T0" fmla="*/ 26 w 171"/>
                <a:gd name="T1" fmla="*/ 106 h 159"/>
                <a:gd name="T2" fmla="*/ 8 w 171"/>
                <a:gd name="T3" fmla="*/ 78 h 159"/>
                <a:gd name="T4" fmla="*/ 52 w 171"/>
                <a:gd name="T5" fmla="*/ 41 h 159"/>
                <a:gd name="T6" fmla="*/ 87 w 171"/>
                <a:gd name="T7" fmla="*/ 69 h 159"/>
                <a:gd name="T8" fmla="*/ 89 w 171"/>
                <a:gd name="T9" fmla="*/ 42 h 159"/>
                <a:gd name="T10" fmla="*/ 101 w 171"/>
                <a:gd name="T11" fmla="*/ 18 h 159"/>
                <a:gd name="T12" fmla="*/ 147 w 171"/>
                <a:gd name="T13" fmla="*/ 15 h 159"/>
                <a:gd name="T14" fmla="*/ 128 w 171"/>
                <a:gd name="T15" fmla="*/ 124 h 159"/>
                <a:gd name="T16" fmla="*/ 26 w 171"/>
                <a:gd name="T17" fmla="*/ 10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159">
                  <a:moveTo>
                    <a:pt x="26" y="106"/>
                  </a:moveTo>
                  <a:cubicBezTo>
                    <a:pt x="17" y="98"/>
                    <a:pt x="11" y="89"/>
                    <a:pt x="8" y="78"/>
                  </a:cubicBezTo>
                  <a:cubicBezTo>
                    <a:pt x="0" y="51"/>
                    <a:pt x="24" y="28"/>
                    <a:pt x="52" y="41"/>
                  </a:cubicBezTo>
                  <a:cubicBezTo>
                    <a:pt x="65" y="47"/>
                    <a:pt x="78" y="58"/>
                    <a:pt x="87" y="69"/>
                  </a:cubicBezTo>
                  <a:cubicBezTo>
                    <a:pt x="84" y="66"/>
                    <a:pt x="88" y="47"/>
                    <a:pt x="89" y="42"/>
                  </a:cubicBezTo>
                  <a:cubicBezTo>
                    <a:pt x="91" y="32"/>
                    <a:pt x="95" y="26"/>
                    <a:pt x="101" y="18"/>
                  </a:cubicBezTo>
                  <a:cubicBezTo>
                    <a:pt x="113" y="3"/>
                    <a:pt x="134" y="0"/>
                    <a:pt x="147" y="15"/>
                  </a:cubicBezTo>
                  <a:cubicBezTo>
                    <a:pt x="171" y="43"/>
                    <a:pt x="144" y="97"/>
                    <a:pt x="128" y="124"/>
                  </a:cubicBezTo>
                  <a:cubicBezTo>
                    <a:pt x="107" y="159"/>
                    <a:pt x="46" y="125"/>
                    <a:pt x="26" y="106"/>
                  </a:cubicBezTo>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3" name="Freeform 52"/>
            <p:cNvSpPr>
              <a:spLocks/>
            </p:cNvSpPr>
            <p:nvPr/>
          </p:nvSpPr>
          <p:spPr bwMode="auto">
            <a:xfrm>
              <a:off x="597050" y="809973"/>
              <a:ext cx="468312" cy="395288"/>
            </a:xfrm>
            <a:custGeom>
              <a:avLst/>
              <a:gdLst>
                <a:gd name="T0" fmla="*/ 2 w 110"/>
                <a:gd name="T1" fmla="*/ 7 h 93"/>
                <a:gd name="T2" fmla="*/ 48 w 110"/>
                <a:gd name="T3" fmla="*/ 66 h 93"/>
                <a:gd name="T4" fmla="*/ 104 w 110"/>
                <a:gd name="T5" fmla="*/ 92 h 93"/>
                <a:gd name="T6" fmla="*/ 106 w 110"/>
                <a:gd name="T7" fmla="*/ 86 h 93"/>
                <a:gd name="T8" fmla="*/ 49 w 110"/>
                <a:gd name="T9" fmla="*/ 58 h 93"/>
                <a:gd name="T10" fmla="*/ 7 w 110"/>
                <a:gd name="T11" fmla="*/ 4 h 93"/>
                <a:gd name="T12" fmla="*/ 2 w 110"/>
                <a:gd name="T13" fmla="*/ 7 h 93"/>
              </a:gdLst>
              <a:ahLst/>
              <a:cxnLst>
                <a:cxn ang="0">
                  <a:pos x="T0" y="T1"/>
                </a:cxn>
                <a:cxn ang="0">
                  <a:pos x="T2" y="T3"/>
                </a:cxn>
                <a:cxn ang="0">
                  <a:pos x="T4" y="T5"/>
                </a:cxn>
                <a:cxn ang="0">
                  <a:pos x="T6" y="T7"/>
                </a:cxn>
                <a:cxn ang="0">
                  <a:pos x="T8" y="T9"/>
                </a:cxn>
                <a:cxn ang="0">
                  <a:pos x="T10" y="T11"/>
                </a:cxn>
                <a:cxn ang="0">
                  <a:pos x="T12" y="T13"/>
                </a:cxn>
              </a:cxnLst>
              <a:rect l="0" t="0" r="r" b="b"/>
              <a:pathLst>
                <a:path w="110" h="93">
                  <a:moveTo>
                    <a:pt x="2" y="7"/>
                  </a:moveTo>
                  <a:cubicBezTo>
                    <a:pt x="14" y="29"/>
                    <a:pt x="29" y="49"/>
                    <a:pt x="48" y="66"/>
                  </a:cubicBezTo>
                  <a:cubicBezTo>
                    <a:pt x="65" y="81"/>
                    <a:pt x="83" y="86"/>
                    <a:pt x="104" y="92"/>
                  </a:cubicBezTo>
                  <a:cubicBezTo>
                    <a:pt x="108" y="93"/>
                    <a:pt x="110" y="87"/>
                    <a:pt x="106" y="86"/>
                  </a:cubicBezTo>
                  <a:cubicBezTo>
                    <a:pt x="83" y="80"/>
                    <a:pt x="67" y="74"/>
                    <a:pt x="49" y="58"/>
                  </a:cubicBezTo>
                  <a:cubicBezTo>
                    <a:pt x="31" y="43"/>
                    <a:pt x="18" y="24"/>
                    <a:pt x="7" y="4"/>
                  </a:cubicBezTo>
                  <a:cubicBezTo>
                    <a:pt x="6" y="0"/>
                    <a:pt x="0" y="3"/>
                    <a:pt x="2"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4" name="Freeform 53"/>
            <p:cNvSpPr>
              <a:spLocks/>
            </p:cNvSpPr>
            <p:nvPr/>
          </p:nvSpPr>
          <p:spPr bwMode="auto">
            <a:xfrm>
              <a:off x="541487" y="1086198"/>
              <a:ext cx="455612" cy="488950"/>
            </a:xfrm>
            <a:custGeom>
              <a:avLst/>
              <a:gdLst>
                <a:gd name="T0" fmla="*/ 1 w 107"/>
                <a:gd name="T1" fmla="*/ 6 h 115"/>
                <a:gd name="T2" fmla="*/ 43 w 107"/>
                <a:gd name="T3" fmla="*/ 66 h 115"/>
                <a:gd name="T4" fmla="*/ 100 w 107"/>
                <a:gd name="T5" fmla="*/ 113 h 115"/>
                <a:gd name="T6" fmla="*/ 103 w 107"/>
                <a:gd name="T7" fmla="*/ 108 h 115"/>
                <a:gd name="T8" fmla="*/ 50 w 107"/>
                <a:gd name="T9" fmla="*/ 66 h 115"/>
                <a:gd name="T10" fmla="*/ 7 w 107"/>
                <a:gd name="T11" fmla="*/ 4 h 115"/>
                <a:gd name="T12" fmla="*/ 1 w 107"/>
                <a:gd name="T13" fmla="*/ 6 h 115"/>
              </a:gdLst>
              <a:ahLst/>
              <a:cxnLst>
                <a:cxn ang="0">
                  <a:pos x="T0" y="T1"/>
                </a:cxn>
                <a:cxn ang="0">
                  <a:pos x="T2" y="T3"/>
                </a:cxn>
                <a:cxn ang="0">
                  <a:pos x="T4" y="T5"/>
                </a:cxn>
                <a:cxn ang="0">
                  <a:pos x="T6" y="T7"/>
                </a:cxn>
                <a:cxn ang="0">
                  <a:pos x="T8" y="T9"/>
                </a:cxn>
                <a:cxn ang="0">
                  <a:pos x="T10" y="T11"/>
                </a:cxn>
                <a:cxn ang="0">
                  <a:pos x="T12" y="T13"/>
                </a:cxn>
              </a:cxnLst>
              <a:rect l="0" t="0" r="r" b="b"/>
              <a:pathLst>
                <a:path w="107" h="115">
                  <a:moveTo>
                    <a:pt x="1" y="6"/>
                  </a:moveTo>
                  <a:cubicBezTo>
                    <a:pt x="10" y="28"/>
                    <a:pt x="27" y="48"/>
                    <a:pt x="43" y="66"/>
                  </a:cubicBezTo>
                  <a:cubicBezTo>
                    <a:pt x="58" y="85"/>
                    <a:pt x="77" y="103"/>
                    <a:pt x="100" y="113"/>
                  </a:cubicBezTo>
                  <a:cubicBezTo>
                    <a:pt x="103" y="115"/>
                    <a:pt x="107" y="110"/>
                    <a:pt x="103" y="108"/>
                  </a:cubicBezTo>
                  <a:cubicBezTo>
                    <a:pt x="82" y="99"/>
                    <a:pt x="65" y="83"/>
                    <a:pt x="50" y="66"/>
                  </a:cubicBezTo>
                  <a:cubicBezTo>
                    <a:pt x="34" y="48"/>
                    <a:pt x="16" y="27"/>
                    <a:pt x="7" y="4"/>
                  </a:cubicBezTo>
                  <a:cubicBezTo>
                    <a:pt x="6" y="0"/>
                    <a:pt x="0" y="2"/>
                    <a:pt x="1" y="6"/>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5" name="Freeform 54"/>
            <p:cNvSpPr>
              <a:spLocks/>
            </p:cNvSpPr>
            <p:nvPr/>
          </p:nvSpPr>
          <p:spPr bwMode="auto">
            <a:xfrm>
              <a:off x="1876575" y="606773"/>
              <a:ext cx="449262" cy="450850"/>
            </a:xfrm>
            <a:custGeom>
              <a:avLst/>
              <a:gdLst>
                <a:gd name="T0" fmla="*/ 97 w 106"/>
                <a:gd name="T1" fmla="*/ 37 h 106"/>
                <a:gd name="T2" fmla="*/ 69 w 106"/>
                <a:gd name="T3" fmla="*/ 97 h 106"/>
                <a:gd name="T4" fmla="*/ 9 w 106"/>
                <a:gd name="T5" fmla="*/ 70 h 106"/>
                <a:gd name="T6" fmla="*/ 37 w 106"/>
                <a:gd name="T7" fmla="*/ 9 h 106"/>
                <a:gd name="T8" fmla="*/ 97 w 106"/>
                <a:gd name="T9" fmla="*/ 37 h 106"/>
              </a:gdLst>
              <a:ahLst/>
              <a:cxnLst>
                <a:cxn ang="0">
                  <a:pos x="T0" y="T1"/>
                </a:cxn>
                <a:cxn ang="0">
                  <a:pos x="T2" y="T3"/>
                </a:cxn>
                <a:cxn ang="0">
                  <a:pos x="T4" y="T5"/>
                </a:cxn>
                <a:cxn ang="0">
                  <a:pos x="T6" y="T7"/>
                </a:cxn>
                <a:cxn ang="0">
                  <a:pos x="T8" y="T9"/>
                </a:cxn>
              </a:cxnLst>
              <a:rect l="0" t="0" r="r" b="b"/>
              <a:pathLst>
                <a:path w="106" h="106">
                  <a:moveTo>
                    <a:pt x="97" y="37"/>
                  </a:moveTo>
                  <a:cubicBezTo>
                    <a:pt x="106" y="61"/>
                    <a:pt x="94" y="88"/>
                    <a:pt x="69" y="97"/>
                  </a:cubicBezTo>
                  <a:cubicBezTo>
                    <a:pt x="45" y="106"/>
                    <a:pt x="18" y="94"/>
                    <a:pt x="9" y="70"/>
                  </a:cubicBezTo>
                  <a:cubicBezTo>
                    <a:pt x="0" y="46"/>
                    <a:pt x="12" y="19"/>
                    <a:pt x="37" y="9"/>
                  </a:cubicBezTo>
                  <a:cubicBezTo>
                    <a:pt x="61" y="0"/>
                    <a:pt x="88" y="13"/>
                    <a:pt x="97" y="37"/>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6" name="Freeform 55"/>
            <p:cNvSpPr>
              <a:spLocks/>
            </p:cNvSpPr>
            <p:nvPr/>
          </p:nvSpPr>
          <p:spPr bwMode="auto">
            <a:xfrm>
              <a:off x="2008337" y="644873"/>
              <a:ext cx="279400" cy="233363"/>
            </a:xfrm>
            <a:custGeom>
              <a:avLst/>
              <a:gdLst>
                <a:gd name="T0" fmla="*/ 22 w 66"/>
                <a:gd name="T1" fmla="*/ 0 h 55"/>
                <a:gd name="T2" fmla="*/ 7 w 66"/>
                <a:gd name="T3" fmla="*/ 3 h 55"/>
                <a:gd name="T4" fmla="*/ 0 w 66"/>
                <a:gd name="T5" fmla="*/ 7 h 55"/>
                <a:gd name="T6" fmla="*/ 42 w 66"/>
                <a:gd name="T7" fmla="*/ 37 h 55"/>
                <a:gd name="T8" fmla="*/ 45 w 66"/>
                <a:gd name="T9" fmla="*/ 54 h 55"/>
                <a:gd name="T10" fmla="*/ 55 w 66"/>
                <a:gd name="T11" fmla="*/ 55 h 55"/>
                <a:gd name="T12" fmla="*/ 66 w 66"/>
                <a:gd name="T13" fmla="*/ 45 h 55"/>
                <a:gd name="T14" fmla="*/ 63 w 66"/>
                <a:gd name="T15" fmla="*/ 29 h 55"/>
                <a:gd name="T16" fmla="*/ 63 w 66"/>
                <a:gd name="T17" fmla="*/ 29 h 55"/>
                <a:gd name="T18" fmla="*/ 22 w 66"/>
                <a:gd name="T1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55">
                  <a:moveTo>
                    <a:pt x="22" y="0"/>
                  </a:moveTo>
                  <a:cubicBezTo>
                    <a:pt x="17" y="0"/>
                    <a:pt x="12" y="1"/>
                    <a:pt x="7" y="3"/>
                  </a:cubicBezTo>
                  <a:cubicBezTo>
                    <a:pt x="4" y="4"/>
                    <a:pt x="2" y="5"/>
                    <a:pt x="0" y="7"/>
                  </a:cubicBezTo>
                  <a:cubicBezTo>
                    <a:pt x="18" y="8"/>
                    <a:pt x="35" y="19"/>
                    <a:pt x="42" y="37"/>
                  </a:cubicBezTo>
                  <a:cubicBezTo>
                    <a:pt x="44" y="43"/>
                    <a:pt x="45" y="49"/>
                    <a:pt x="45" y="54"/>
                  </a:cubicBezTo>
                  <a:cubicBezTo>
                    <a:pt x="48" y="54"/>
                    <a:pt x="51" y="55"/>
                    <a:pt x="55" y="55"/>
                  </a:cubicBezTo>
                  <a:cubicBezTo>
                    <a:pt x="58" y="51"/>
                    <a:pt x="62" y="48"/>
                    <a:pt x="66" y="45"/>
                  </a:cubicBezTo>
                  <a:cubicBezTo>
                    <a:pt x="66" y="40"/>
                    <a:pt x="65" y="35"/>
                    <a:pt x="63" y="29"/>
                  </a:cubicBezTo>
                  <a:cubicBezTo>
                    <a:pt x="63" y="29"/>
                    <a:pt x="63" y="29"/>
                    <a:pt x="63" y="29"/>
                  </a:cubicBezTo>
                  <a:cubicBezTo>
                    <a:pt x="56" y="12"/>
                    <a:pt x="40" y="0"/>
                    <a:pt x="22" y="0"/>
                  </a:cubicBezTo>
                </a:path>
              </a:pathLst>
            </a:custGeom>
            <a:solidFill>
              <a:srgbClr val="D0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7" name="Freeform 56"/>
            <p:cNvSpPr>
              <a:spLocks/>
            </p:cNvSpPr>
            <p:nvPr/>
          </p:nvSpPr>
          <p:spPr bwMode="auto">
            <a:xfrm>
              <a:off x="1867050" y="598835"/>
              <a:ext cx="468312" cy="466725"/>
            </a:xfrm>
            <a:custGeom>
              <a:avLst/>
              <a:gdLst>
                <a:gd name="T0" fmla="*/ 96 w 110"/>
                <a:gd name="T1" fmla="*/ 40 h 110"/>
                <a:gd name="T2" fmla="*/ 70 w 110"/>
                <a:gd name="T3" fmla="*/ 97 h 110"/>
                <a:gd name="T4" fmla="*/ 14 w 110"/>
                <a:gd name="T5" fmla="*/ 71 h 110"/>
                <a:gd name="T6" fmla="*/ 40 w 110"/>
                <a:gd name="T7" fmla="*/ 14 h 110"/>
                <a:gd name="T8" fmla="*/ 96 w 110"/>
                <a:gd name="T9" fmla="*/ 40 h 110"/>
                <a:gd name="T10" fmla="*/ 102 w 110"/>
                <a:gd name="T11" fmla="*/ 38 h 110"/>
                <a:gd name="T12" fmla="*/ 38 w 110"/>
                <a:gd name="T13" fmla="*/ 9 h 110"/>
                <a:gd name="T14" fmla="*/ 8 w 110"/>
                <a:gd name="T15" fmla="*/ 73 h 110"/>
                <a:gd name="T16" fmla="*/ 72 w 110"/>
                <a:gd name="T17" fmla="*/ 102 h 110"/>
                <a:gd name="T18" fmla="*/ 102 w 110"/>
                <a:gd name="T19" fmla="*/ 38 h 110"/>
                <a:gd name="T20" fmla="*/ 96 w 110"/>
                <a:gd name="T21" fmla="*/ 4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 h="110">
                  <a:moveTo>
                    <a:pt x="96" y="40"/>
                  </a:moveTo>
                  <a:cubicBezTo>
                    <a:pt x="104" y="64"/>
                    <a:pt x="93" y="87"/>
                    <a:pt x="70" y="97"/>
                  </a:cubicBezTo>
                  <a:cubicBezTo>
                    <a:pt x="48" y="106"/>
                    <a:pt x="23" y="92"/>
                    <a:pt x="14" y="71"/>
                  </a:cubicBezTo>
                  <a:cubicBezTo>
                    <a:pt x="4" y="48"/>
                    <a:pt x="18" y="23"/>
                    <a:pt x="40" y="14"/>
                  </a:cubicBezTo>
                  <a:cubicBezTo>
                    <a:pt x="62" y="5"/>
                    <a:pt x="87" y="19"/>
                    <a:pt x="96" y="40"/>
                  </a:cubicBezTo>
                  <a:cubicBezTo>
                    <a:pt x="98" y="43"/>
                    <a:pt x="103" y="41"/>
                    <a:pt x="102" y="38"/>
                  </a:cubicBezTo>
                  <a:cubicBezTo>
                    <a:pt x="91" y="12"/>
                    <a:pt x="64" y="0"/>
                    <a:pt x="38" y="9"/>
                  </a:cubicBezTo>
                  <a:cubicBezTo>
                    <a:pt x="11" y="18"/>
                    <a:pt x="0" y="48"/>
                    <a:pt x="8" y="73"/>
                  </a:cubicBezTo>
                  <a:cubicBezTo>
                    <a:pt x="17" y="99"/>
                    <a:pt x="48" y="110"/>
                    <a:pt x="72" y="102"/>
                  </a:cubicBezTo>
                  <a:cubicBezTo>
                    <a:pt x="99" y="93"/>
                    <a:pt x="110" y="63"/>
                    <a:pt x="102" y="38"/>
                  </a:cubicBezTo>
                  <a:cubicBezTo>
                    <a:pt x="101" y="34"/>
                    <a:pt x="95" y="37"/>
                    <a:pt x="96" y="4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8" name="Freeform 57"/>
            <p:cNvSpPr>
              <a:spLocks/>
            </p:cNvSpPr>
            <p:nvPr/>
          </p:nvSpPr>
          <p:spPr bwMode="auto">
            <a:xfrm>
              <a:off x="1940075" y="730598"/>
              <a:ext cx="58737" cy="195263"/>
            </a:xfrm>
            <a:custGeom>
              <a:avLst/>
              <a:gdLst>
                <a:gd name="T0" fmla="*/ 7 w 14"/>
                <a:gd name="T1" fmla="*/ 3 h 46"/>
                <a:gd name="T2" fmla="*/ 7 w 14"/>
                <a:gd name="T3" fmla="*/ 42 h 46"/>
                <a:gd name="T4" fmla="*/ 12 w 14"/>
                <a:gd name="T5" fmla="*/ 40 h 46"/>
                <a:gd name="T6" fmla="*/ 12 w 14"/>
                <a:gd name="T7" fmla="*/ 6 h 46"/>
                <a:gd name="T8" fmla="*/ 7 w 14"/>
                <a:gd name="T9" fmla="*/ 3 h 46"/>
              </a:gdLst>
              <a:ahLst/>
              <a:cxnLst>
                <a:cxn ang="0">
                  <a:pos x="T0" y="T1"/>
                </a:cxn>
                <a:cxn ang="0">
                  <a:pos x="T2" y="T3"/>
                </a:cxn>
                <a:cxn ang="0">
                  <a:pos x="T4" y="T5"/>
                </a:cxn>
                <a:cxn ang="0">
                  <a:pos x="T6" y="T7"/>
                </a:cxn>
                <a:cxn ang="0">
                  <a:pos x="T8" y="T9"/>
                </a:cxn>
              </a:cxnLst>
              <a:rect l="0" t="0" r="r" b="b"/>
              <a:pathLst>
                <a:path w="14" h="46">
                  <a:moveTo>
                    <a:pt x="7" y="3"/>
                  </a:moveTo>
                  <a:cubicBezTo>
                    <a:pt x="0" y="14"/>
                    <a:pt x="2" y="31"/>
                    <a:pt x="7" y="42"/>
                  </a:cubicBezTo>
                  <a:cubicBezTo>
                    <a:pt x="8" y="46"/>
                    <a:pt x="14" y="44"/>
                    <a:pt x="12" y="40"/>
                  </a:cubicBezTo>
                  <a:cubicBezTo>
                    <a:pt x="8" y="31"/>
                    <a:pt x="5" y="15"/>
                    <a:pt x="12" y="6"/>
                  </a:cubicBezTo>
                  <a:cubicBezTo>
                    <a:pt x="14" y="3"/>
                    <a:pt x="10" y="0"/>
                    <a:pt x="7"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9" name="Freeform 58"/>
            <p:cNvSpPr>
              <a:spLocks/>
            </p:cNvSpPr>
            <p:nvPr/>
          </p:nvSpPr>
          <p:spPr bwMode="auto">
            <a:xfrm>
              <a:off x="2011512" y="933798"/>
              <a:ext cx="52387" cy="42863"/>
            </a:xfrm>
            <a:custGeom>
              <a:avLst/>
              <a:gdLst>
                <a:gd name="T0" fmla="*/ 2 w 12"/>
                <a:gd name="T1" fmla="*/ 5 h 10"/>
                <a:gd name="T2" fmla="*/ 4 w 12"/>
                <a:gd name="T3" fmla="*/ 8 h 10"/>
                <a:gd name="T4" fmla="*/ 6 w 12"/>
                <a:gd name="T5" fmla="*/ 9 h 10"/>
                <a:gd name="T6" fmla="*/ 9 w 12"/>
                <a:gd name="T7" fmla="*/ 4 h 10"/>
                <a:gd name="T8" fmla="*/ 7 w 12"/>
                <a:gd name="T9" fmla="*/ 3 h 10"/>
                <a:gd name="T10" fmla="*/ 7 w 12"/>
                <a:gd name="T11" fmla="*/ 3 h 10"/>
                <a:gd name="T12" fmla="*/ 2 w 12"/>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12" h="10">
                  <a:moveTo>
                    <a:pt x="2" y="5"/>
                  </a:moveTo>
                  <a:cubicBezTo>
                    <a:pt x="2" y="6"/>
                    <a:pt x="3" y="7"/>
                    <a:pt x="4" y="8"/>
                  </a:cubicBezTo>
                  <a:cubicBezTo>
                    <a:pt x="5" y="8"/>
                    <a:pt x="6" y="9"/>
                    <a:pt x="6" y="9"/>
                  </a:cubicBezTo>
                  <a:cubicBezTo>
                    <a:pt x="10" y="10"/>
                    <a:pt x="12" y="5"/>
                    <a:pt x="9" y="4"/>
                  </a:cubicBezTo>
                  <a:cubicBezTo>
                    <a:pt x="8" y="4"/>
                    <a:pt x="7" y="3"/>
                    <a:pt x="7" y="3"/>
                  </a:cubicBezTo>
                  <a:cubicBezTo>
                    <a:pt x="7" y="3"/>
                    <a:pt x="7" y="3"/>
                    <a:pt x="7" y="3"/>
                  </a:cubicBezTo>
                  <a:cubicBezTo>
                    <a:pt x="6" y="0"/>
                    <a:pt x="0" y="2"/>
                    <a:pt x="2"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0" name="Freeform 59"/>
            <p:cNvSpPr>
              <a:spLocks/>
            </p:cNvSpPr>
            <p:nvPr/>
          </p:nvSpPr>
          <p:spPr bwMode="auto">
            <a:xfrm>
              <a:off x="2028975" y="267048"/>
              <a:ext cx="565150" cy="450850"/>
            </a:xfrm>
            <a:custGeom>
              <a:avLst/>
              <a:gdLst>
                <a:gd name="T0" fmla="*/ 7 w 133"/>
                <a:gd name="T1" fmla="*/ 102 h 106"/>
                <a:gd name="T2" fmla="*/ 130 w 133"/>
                <a:gd name="T3" fmla="*/ 6 h 106"/>
                <a:gd name="T4" fmla="*/ 128 w 133"/>
                <a:gd name="T5" fmla="*/ 1 h 106"/>
                <a:gd name="T6" fmla="*/ 1 w 133"/>
                <a:gd name="T7" fmla="*/ 101 h 106"/>
                <a:gd name="T8" fmla="*/ 7 w 133"/>
                <a:gd name="T9" fmla="*/ 102 h 106"/>
              </a:gdLst>
              <a:ahLst/>
              <a:cxnLst>
                <a:cxn ang="0">
                  <a:pos x="T0" y="T1"/>
                </a:cxn>
                <a:cxn ang="0">
                  <a:pos x="T2" y="T3"/>
                </a:cxn>
                <a:cxn ang="0">
                  <a:pos x="T4" y="T5"/>
                </a:cxn>
                <a:cxn ang="0">
                  <a:pos x="T6" y="T7"/>
                </a:cxn>
                <a:cxn ang="0">
                  <a:pos x="T8" y="T9"/>
                </a:cxn>
              </a:cxnLst>
              <a:rect l="0" t="0" r="r" b="b"/>
              <a:pathLst>
                <a:path w="133" h="106">
                  <a:moveTo>
                    <a:pt x="7" y="102"/>
                  </a:moveTo>
                  <a:cubicBezTo>
                    <a:pt x="23" y="47"/>
                    <a:pt x="78" y="20"/>
                    <a:pt x="130" y="6"/>
                  </a:cubicBezTo>
                  <a:cubicBezTo>
                    <a:pt x="133" y="5"/>
                    <a:pt x="131" y="0"/>
                    <a:pt x="128" y="1"/>
                  </a:cubicBezTo>
                  <a:cubicBezTo>
                    <a:pt x="74" y="15"/>
                    <a:pt x="18" y="44"/>
                    <a:pt x="1" y="101"/>
                  </a:cubicBezTo>
                  <a:cubicBezTo>
                    <a:pt x="0" y="105"/>
                    <a:pt x="6" y="106"/>
                    <a:pt x="7" y="10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1" name="Freeform 60"/>
            <p:cNvSpPr>
              <a:spLocks/>
            </p:cNvSpPr>
            <p:nvPr/>
          </p:nvSpPr>
          <p:spPr bwMode="auto">
            <a:xfrm>
              <a:off x="1078062" y="971898"/>
              <a:ext cx="1822450" cy="1401763"/>
            </a:xfrm>
            <a:custGeom>
              <a:avLst/>
              <a:gdLst>
                <a:gd name="T0" fmla="*/ 428 w 429"/>
                <a:gd name="T1" fmla="*/ 23 h 330"/>
                <a:gd name="T2" fmla="*/ 214 w 429"/>
                <a:gd name="T3" fmla="*/ 0 h 330"/>
                <a:gd name="T4" fmla="*/ 0 w 429"/>
                <a:gd name="T5" fmla="*/ 24 h 330"/>
                <a:gd name="T6" fmla="*/ 0 w 429"/>
                <a:gd name="T7" fmla="*/ 24 h 330"/>
                <a:gd name="T8" fmla="*/ 1 w 429"/>
                <a:gd name="T9" fmla="*/ 330 h 330"/>
                <a:gd name="T10" fmla="*/ 429 w 429"/>
                <a:gd name="T11" fmla="*/ 328 h 330"/>
                <a:gd name="T12" fmla="*/ 428 w 429"/>
                <a:gd name="T13" fmla="*/ 23 h 330"/>
                <a:gd name="T14" fmla="*/ 428 w 429"/>
                <a:gd name="T15" fmla="*/ 23 h 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9" h="330">
                  <a:moveTo>
                    <a:pt x="428" y="23"/>
                  </a:moveTo>
                  <a:cubicBezTo>
                    <a:pt x="426" y="10"/>
                    <a:pt x="331" y="0"/>
                    <a:pt x="214" y="0"/>
                  </a:cubicBezTo>
                  <a:cubicBezTo>
                    <a:pt x="97" y="0"/>
                    <a:pt x="2" y="11"/>
                    <a:pt x="0" y="24"/>
                  </a:cubicBezTo>
                  <a:cubicBezTo>
                    <a:pt x="0" y="24"/>
                    <a:pt x="0" y="24"/>
                    <a:pt x="0" y="24"/>
                  </a:cubicBezTo>
                  <a:cubicBezTo>
                    <a:pt x="1" y="330"/>
                    <a:pt x="1" y="330"/>
                    <a:pt x="1" y="330"/>
                  </a:cubicBezTo>
                  <a:cubicBezTo>
                    <a:pt x="429" y="328"/>
                    <a:pt x="429" y="328"/>
                    <a:pt x="429" y="328"/>
                  </a:cubicBezTo>
                  <a:cubicBezTo>
                    <a:pt x="428" y="23"/>
                    <a:pt x="428" y="23"/>
                    <a:pt x="428" y="23"/>
                  </a:cubicBezTo>
                  <a:cubicBezTo>
                    <a:pt x="428" y="23"/>
                    <a:pt x="428" y="23"/>
                    <a:pt x="428" y="23"/>
                  </a:cubicBezTo>
                </a:path>
              </a:pathLst>
            </a:custGeom>
            <a:solidFill>
              <a:srgbClr val="FFDE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2" name="Freeform 61"/>
            <p:cNvSpPr>
              <a:spLocks/>
            </p:cNvSpPr>
            <p:nvPr/>
          </p:nvSpPr>
          <p:spPr bwMode="auto">
            <a:xfrm>
              <a:off x="1268562" y="1040160"/>
              <a:ext cx="968375" cy="461963"/>
            </a:xfrm>
            <a:custGeom>
              <a:avLst/>
              <a:gdLst>
                <a:gd name="T0" fmla="*/ 81 w 228"/>
                <a:gd name="T1" fmla="*/ 0 h 109"/>
                <a:gd name="T2" fmla="*/ 59 w 228"/>
                <a:gd name="T3" fmla="*/ 43 h 109"/>
                <a:gd name="T4" fmla="*/ 44 w 228"/>
                <a:gd name="T5" fmla="*/ 76 h 109"/>
                <a:gd name="T6" fmla="*/ 43 w 228"/>
                <a:gd name="T7" fmla="*/ 76 h 109"/>
                <a:gd name="T8" fmla="*/ 23 w 228"/>
                <a:gd name="T9" fmla="*/ 43 h 109"/>
                <a:gd name="T10" fmla="*/ 20 w 228"/>
                <a:gd name="T11" fmla="*/ 31 h 109"/>
                <a:gd name="T12" fmla="*/ 14 w 228"/>
                <a:gd name="T13" fmla="*/ 28 h 109"/>
                <a:gd name="T14" fmla="*/ 3 w 228"/>
                <a:gd name="T15" fmla="*/ 36 h 109"/>
                <a:gd name="T16" fmla="*/ 0 w 228"/>
                <a:gd name="T17" fmla="*/ 57 h 109"/>
                <a:gd name="T18" fmla="*/ 0 w 228"/>
                <a:gd name="T19" fmla="*/ 74 h 109"/>
                <a:gd name="T20" fmla="*/ 9 w 228"/>
                <a:gd name="T21" fmla="*/ 71 h 109"/>
                <a:gd name="T22" fmla="*/ 12 w 228"/>
                <a:gd name="T23" fmla="*/ 71 h 109"/>
                <a:gd name="T24" fmla="*/ 46 w 228"/>
                <a:gd name="T25" fmla="*/ 99 h 109"/>
                <a:gd name="T26" fmla="*/ 60 w 228"/>
                <a:gd name="T27" fmla="*/ 93 h 109"/>
                <a:gd name="T28" fmla="*/ 89 w 228"/>
                <a:gd name="T29" fmla="*/ 37 h 109"/>
                <a:gd name="T30" fmla="*/ 113 w 228"/>
                <a:gd name="T31" fmla="*/ 67 h 109"/>
                <a:gd name="T32" fmla="*/ 135 w 228"/>
                <a:gd name="T33" fmla="*/ 102 h 109"/>
                <a:gd name="T34" fmla="*/ 147 w 228"/>
                <a:gd name="T35" fmla="*/ 104 h 109"/>
                <a:gd name="T36" fmla="*/ 169 w 228"/>
                <a:gd name="T37" fmla="*/ 90 h 109"/>
                <a:gd name="T38" fmla="*/ 185 w 228"/>
                <a:gd name="T39" fmla="*/ 75 h 109"/>
                <a:gd name="T40" fmla="*/ 196 w 228"/>
                <a:gd name="T41" fmla="*/ 79 h 109"/>
                <a:gd name="T42" fmla="*/ 222 w 228"/>
                <a:gd name="T43" fmla="*/ 109 h 109"/>
                <a:gd name="T44" fmla="*/ 228 w 228"/>
                <a:gd name="T45" fmla="*/ 89 h 109"/>
                <a:gd name="T46" fmla="*/ 203 w 228"/>
                <a:gd name="T47" fmla="*/ 36 h 109"/>
                <a:gd name="T48" fmla="*/ 184 w 228"/>
                <a:gd name="T49" fmla="*/ 16 h 109"/>
                <a:gd name="T50" fmla="*/ 180 w 228"/>
                <a:gd name="T51" fmla="*/ 17 h 109"/>
                <a:gd name="T52" fmla="*/ 166 w 228"/>
                <a:gd name="T53" fmla="*/ 40 h 109"/>
                <a:gd name="T54" fmla="*/ 148 w 228"/>
                <a:gd name="T55" fmla="*/ 78 h 109"/>
                <a:gd name="T56" fmla="*/ 141 w 228"/>
                <a:gd name="T57" fmla="*/ 79 h 109"/>
                <a:gd name="T58" fmla="*/ 113 w 228"/>
                <a:gd name="T59" fmla="*/ 58 h 109"/>
                <a:gd name="T60" fmla="*/ 87 w 228"/>
                <a:gd name="T61" fmla="*/ 1 h 109"/>
                <a:gd name="T62" fmla="*/ 81 w 228"/>
                <a:gd name="T6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8" h="109">
                  <a:moveTo>
                    <a:pt x="81" y="0"/>
                  </a:moveTo>
                  <a:cubicBezTo>
                    <a:pt x="62" y="0"/>
                    <a:pt x="62" y="29"/>
                    <a:pt x="59" y="43"/>
                  </a:cubicBezTo>
                  <a:cubicBezTo>
                    <a:pt x="58" y="52"/>
                    <a:pt x="56" y="76"/>
                    <a:pt x="44" y="76"/>
                  </a:cubicBezTo>
                  <a:cubicBezTo>
                    <a:pt x="43" y="76"/>
                    <a:pt x="43" y="76"/>
                    <a:pt x="43" y="76"/>
                  </a:cubicBezTo>
                  <a:cubicBezTo>
                    <a:pt x="26" y="76"/>
                    <a:pt x="24" y="55"/>
                    <a:pt x="23" y="43"/>
                  </a:cubicBezTo>
                  <a:cubicBezTo>
                    <a:pt x="22" y="40"/>
                    <a:pt x="22" y="34"/>
                    <a:pt x="20" y="31"/>
                  </a:cubicBezTo>
                  <a:cubicBezTo>
                    <a:pt x="18" y="29"/>
                    <a:pt x="16" y="28"/>
                    <a:pt x="14" y="28"/>
                  </a:cubicBezTo>
                  <a:cubicBezTo>
                    <a:pt x="9" y="28"/>
                    <a:pt x="4" y="32"/>
                    <a:pt x="3" y="36"/>
                  </a:cubicBezTo>
                  <a:cubicBezTo>
                    <a:pt x="1" y="43"/>
                    <a:pt x="1" y="50"/>
                    <a:pt x="0" y="57"/>
                  </a:cubicBezTo>
                  <a:cubicBezTo>
                    <a:pt x="0" y="63"/>
                    <a:pt x="0" y="69"/>
                    <a:pt x="0" y="74"/>
                  </a:cubicBezTo>
                  <a:cubicBezTo>
                    <a:pt x="2" y="72"/>
                    <a:pt x="5" y="71"/>
                    <a:pt x="9" y="71"/>
                  </a:cubicBezTo>
                  <a:cubicBezTo>
                    <a:pt x="10" y="71"/>
                    <a:pt x="11" y="71"/>
                    <a:pt x="12" y="71"/>
                  </a:cubicBezTo>
                  <a:cubicBezTo>
                    <a:pt x="23" y="81"/>
                    <a:pt x="32" y="99"/>
                    <a:pt x="46" y="99"/>
                  </a:cubicBezTo>
                  <a:cubicBezTo>
                    <a:pt x="50" y="99"/>
                    <a:pt x="54" y="97"/>
                    <a:pt x="60" y="93"/>
                  </a:cubicBezTo>
                  <a:cubicBezTo>
                    <a:pt x="78" y="78"/>
                    <a:pt x="63" y="48"/>
                    <a:pt x="89" y="37"/>
                  </a:cubicBezTo>
                  <a:cubicBezTo>
                    <a:pt x="103" y="47"/>
                    <a:pt x="109" y="53"/>
                    <a:pt x="113" y="67"/>
                  </a:cubicBezTo>
                  <a:cubicBezTo>
                    <a:pt x="119" y="84"/>
                    <a:pt x="115" y="94"/>
                    <a:pt x="135" y="102"/>
                  </a:cubicBezTo>
                  <a:cubicBezTo>
                    <a:pt x="139" y="104"/>
                    <a:pt x="144" y="104"/>
                    <a:pt x="147" y="104"/>
                  </a:cubicBezTo>
                  <a:cubicBezTo>
                    <a:pt x="158" y="104"/>
                    <a:pt x="164" y="97"/>
                    <a:pt x="169" y="90"/>
                  </a:cubicBezTo>
                  <a:cubicBezTo>
                    <a:pt x="174" y="83"/>
                    <a:pt x="178" y="75"/>
                    <a:pt x="185" y="75"/>
                  </a:cubicBezTo>
                  <a:cubicBezTo>
                    <a:pt x="188" y="75"/>
                    <a:pt x="192" y="77"/>
                    <a:pt x="196" y="79"/>
                  </a:cubicBezTo>
                  <a:cubicBezTo>
                    <a:pt x="207" y="87"/>
                    <a:pt x="215" y="98"/>
                    <a:pt x="222" y="109"/>
                  </a:cubicBezTo>
                  <a:cubicBezTo>
                    <a:pt x="224" y="102"/>
                    <a:pt x="226" y="96"/>
                    <a:pt x="228" y="89"/>
                  </a:cubicBezTo>
                  <a:cubicBezTo>
                    <a:pt x="216" y="74"/>
                    <a:pt x="211" y="53"/>
                    <a:pt x="203" y="36"/>
                  </a:cubicBezTo>
                  <a:cubicBezTo>
                    <a:pt x="199" y="29"/>
                    <a:pt x="193" y="16"/>
                    <a:pt x="184" y="16"/>
                  </a:cubicBezTo>
                  <a:cubicBezTo>
                    <a:pt x="183" y="16"/>
                    <a:pt x="181" y="16"/>
                    <a:pt x="180" y="17"/>
                  </a:cubicBezTo>
                  <a:cubicBezTo>
                    <a:pt x="171" y="20"/>
                    <a:pt x="168" y="31"/>
                    <a:pt x="166" y="40"/>
                  </a:cubicBezTo>
                  <a:cubicBezTo>
                    <a:pt x="163" y="51"/>
                    <a:pt x="162" y="73"/>
                    <a:pt x="148" y="78"/>
                  </a:cubicBezTo>
                  <a:cubicBezTo>
                    <a:pt x="146" y="79"/>
                    <a:pt x="144" y="79"/>
                    <a:pt x="141" y="79"/>
                  </a:cubicBezTo>
                  <a:cubicBezTo>
                    <a:pt x="129" y="79"/>
                    <a:pt x="117" y="69"/>
                    <a:pt x="113" y="58"/>
                  </a:cubicBezTo>
                  <a:cubicBezTo>
                    <a:pt x="107" y="44"/>
                    <a:pt x="105" y="5"/>
                    <a:pt x="87" y="1"/>
                  </a:cubicBezTo>
                  <a:cubicBezTo>
                    <a:pt x="85" y="0"/>
                    <a:pt x="83" y="0"/>
                    <a:pt x="81" y="0"/>
                  </a:cubicBezTo>
                </a:path>
              </a:pathLst>
            </a:custGeom>
            <a:solidFill>
              <a:srgbClr val="FFC1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3" name="Freeform 62"/>
            <p:cNvSpPr>
              <a:spLocks/>
            </p:cNvSpPr>
            <p:nvPr/>
          </p:nvSpPr>
          <p:spPr bwMode="auto">
            <a:xfrm>
              <a:off x="1060600" y="959198"/>
              <a:ext cx="1852612" cy="1422400"/>
            </a:xfrm>
            <a:custGeom>
              <a:avLst/>
              <a:gdLst>
                <a:gd name="T0" fmla="*/ 434 w 436"/>
                <a:gd name="T1" fmla="*/ 25 h 335"/>
                <a:gd name="T2" fmla="*/ 421 w 436"/>
                <a:gd name="T3" fmla="*/ 16 h 335"/>
                <a:gd name="T4" fmla="*/ 379 w 436"/>
                <a:gd name="T5" fmla="*/ 8 h 335"/>
                <a:gd name="T6" fmla="*/ 218 w 436"/>
                <a:gd name="T7" fmla="*/ 0 h 335"/>
                <a:gd name="T8" fmla="*/ 61 w 436"/>
                <a:gd name="T9" fmla="*/ 8 h 335"/>
                <a:gd name="T10" fmla="*/ 16 w 436"/>
                <a:gd name="T11" fmla="*/ 16 h 335"/>
                <a:gd name="T12" fmla="*/ 6 w 436"/>
                <a:gd name="T13" fmla="*/ 21 h 335"/>
                <a:gd name="T14" fmla="*/ 3 w 436"/>
                <a:gd name="T15" fmla="*/ 23 h 335"/>
                <a:gd name="T16" fmla="*/ 4 w 436"/>
                <a:gd name="T17" fmla="*/ 24 h 335"/>
                <a:gd name="T18" fmla="*/ 1 w 436"/>
                <a:gd name="T19" fmla="*/ 27 h 335"/>
                <a:gd name="T20" fmla="*/ 2 w 436"/>
                <a:gd name="T21" fmla="*/ 333 h 335"/>
                <a:gd name="T22" fmla="*/ 5 w 436"/>
                <a:gd name="T23" fmla="*/ 335 h 335"/>
                <a:gd name="T24" fmla="*/ 420 w 436"/>
                <a:gd name="T25" fmla="*/ 334 h 335"/>
                <a:gd name="T26" fmla="*/ 433 w 436"/>
                <a:gd name="T27" fmla="*/ 334 h 335"/>
                <a:gd name="T28" fmla="*/ 436 w 436"/>
                <a:gd name="T29" fmla="*/ 331 h 335"/>
                <a:gd name="T30" fmla="*/ 435 w 436"/>
                <a:gd name="T31" fmla="*/ 26 h 335"/>
                <a:gd name="T32" fmla="*/ 432 w 436"/>
                <a:gd name="T33" fmla="*/ 23 h 335"/>
                <a:gd name="T34" fmla="*/ 432 w 436"/>
                <a:gd name="T35" fmla="*/ 23 h 335"/>
                <a:gd name="T36" fmla="*/ 432 w 436"/>
                <a:gd name="T37" fmla="*/ 29 h 335"/>
                <a:gd name="T38" fmla="*/ 432 w 436"/>
                <a:gd name="T39" fmla="*/ 29 h 335"/>
                <a:gd name="T40" fmla="*/ 429 w 436"/>
                <a:gd name="T41" fmla="*/ 26 h 335"/>
                <a:gd name="T42" fmla="*/ 430 w 436"/>
                <a:gd name="T43" fmla="*/ 331 h 335"/>
                <a:gd name="T44" fmla="*/ 433 w 436"/>
                <a:gd name="T45" fmla="*/ 328 h 335"/>
                <a:gd name="T46" fmla="*/ 17 w 436"/>
                <a:gd name="T47" fmla="*/ 330 h 335"/>
                <a:gd name="T48" fmla="*/ 5 w 436"/>
                <a:gd name="T49" fmla="*/ 330 h 335"/>
                <a:gd name="T50" fmla="*/ 8 w 436"/>
                <a:gd name="T51" fmla="*/ 333 h 335"/>
                <a:gd name="T52" fmla="*/ 7 w 436"/>
                <a:gd name="T53" fmla="*/ 27 h 335"/>
                <a:gd name="T54" fmla="*/ 4 w 436"/>
                <a:gd name="T55" fmla="*/ 30 h 335"/>
                <a:gd name="T56" fmla="*/ 4 w 436"/>
                <a:gd name="T57" fmla="*/ 30 h 335"/>
                <a:gd name="T58" fmla="*/ 7 w 436"/>
                <a:gd name="T59" fmla="*/ 28 h 335"/>
                <a:gd name="T60" fmla="*/ 28 w 436"/>
                <a:gd name="T61" fmla="*/ 19 h 335"/>
                <a:gd name="T62" fmla="*/ 76 w 436"/>
                <a:gd name="T63" fmla="*/ 12 h 335"/>
                <a:gd name="T64" fmla="*/ 218 w 436"/>
                <a:gd name="T65" fmla="*/ 6 h 335"/>
                <a:gd name="T66" fmla="*/ 356 w 436"/>
                <a:gd name="T67" fmla="*/ 11 h 335"/>
                <a:gd name="T68" fmla="*/ 405 w 436"/>
                <a:gd name="T69" fmla="*/ 18 h 335"/>
                <a:gd name="T70" fmla="*/ 429 w 436"/>
                <a:gd name="T71" fmla="*/ 27 h 335"/>
                <a:gd name="T72" fmla="*/ 434 w 436"/>
                <a:gd name="T73" fmla="*/ 25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6" h="335">
                  <a:moveTo>
                    <a:pt x="434" y="25"/>
                  </a:moveTo>
                  <a:cubicBezTo>
                    <a:pt x="433" y="20"/>
                    <a:pt x="426" y="17"/>
                    <a:pt x="421" y="16"/>
                  </a:cubicBezTo>
                  <a:cubicBezTo>
                    <a:pt x="408" y="11"/>
                    <a:pt x="393" y="10"/>
                    <a:pt x="379" y="8"/>
                  </a:cubicBezTo>
                  <a:cubicBezTo>
                    <a:pt x="325" y="1"/>
                    <a:pt x="271" y="0"/>
                    <a:pt x="218" y="0"/>
                  </a:cubicBezTo>
                  <a:cubicBezTo>
                    <a:pt x="165" y="0"/>
                    <a:pt x="113" y="2"/>
                    <a:pt x="61" y="8"/>
                  </a:cubicBezTo>
                  <a:cubicBezTo>
                    <a:pt x="46" y="10"/>
                    <a:pt x="31" y="12"/>
                    <a:pt x="16" y="16"/>
                  </a:cubicBezTo>
                  <a:cubicBezTo>
                    <a:pt x="13" y="18"/>
                    <a:pt x="9" y="19"/>
                    <a:pt x="6" y="21"/>
                  </a:cubicBezTo>
                  <a:cubicBezTo>
                    <a:pt x="5" y="22"/>
                    <a:pt x="4" y="22"/>
                    <a:pt x="3" y="23"/>
                  </a:cubicBezTo>
                  <a:cubicBezTo>
                    <a:pt x="0" y="26"/>
                    <a:pt x="2" y="24"/>
                    <a:pt x="4" y="24"/>
                  </a:cubicBezTo>
                  <a:cubicBezTo>
                    <a:pt x="2" y="24"/>
                    <a:pt x="1" y="26"/>
                    <a:pt x="1" y="27"/>
                  </a:cubicBezTo>
                  <a:cubicBezTo>
                    <a:pt x="1" y="129"/>
                    <a:pt x="1" y="231"/>
                    <a:pt x="2" y="333"/>
                  </a:cubicBezTo>
                  <a:cubicBezTo>
                    <a:pt x="2" y="334"/>
                    <a:pt x="3" y="335"/>
                    <a:pt x="5" y="335"/>
                  </a:cubicBezTo>
                  <a:cubicBezTo>
                    <a:pt x="143" y="335"/>
                    <a:pt x="282" y="335"/>
                    <a:pt x="420" y="334"/>
                  </a:cubicBezTo>
                  <a:cubicBezTo>
                    <a:pt x="424" y="334"/>
                    <a:pt x="429" y="334"/>
                    <a:pt x="433" y="334"/>
                  </a:cubicBezTo>
                  <a:cubicBezTo>
                    <a:pt x="434" y="334"/>
                    <a:pt x="436" y="333"/>
                    <a:pt x="436" y="331"/>
                  </a:cubicBezTo>
                  <a:cubicBezTo>
                    <a:pt x="435" y="230"/>
                    <a:pt x="435" y="128"/>
                    <a:pt x="435" y="26"/>
                  </a:cubicBezTo>
                  <a:cubicBezTo>
                    <a:pt x="435" y="24"/>
                    <a:pt x="434" y="23"/>
                    <a:pt x="432" y="23"/>
                  </a:cubicBezTo>
                  <a:cubicBezTo>
                    <a:pt x="432" y="23"/>
                    <a:pt x="432" y="23"/>
                    <a:pt x="432" y="23"/>
                  </a:cubicBezTo>
                  <a:cubicBezTo>
                    <a:pt x="428" y="23"/>
                    <a:pt x="428" y="29"/>
                    <a:pt x="432" y="29"/>
                  </a:cubicBezTo>
                  <a:cubicBezTo>
                    <a:pt x="432" y="29"/>
                    <a:pt x="432" y="29"/>
                    <a:pt x="432" y="29"/>
                  </a:cubicBezTo>
                  <a:cubicBezTo>
                    <a:pt x="431" y="28"/>
                    <a:pt x="430" y="27"/>
                    <a:pt x="429" y="26"/>
                  </a:cubicBezTo>
                  <a:cubicBezTo>
                    <a:pt x="429" y="128"/>
                    <a:pt x="430" y="230"/>
                    <a:pt x="430" y="331"/>
                  </a:cubicBezTo>
                  <a:cubicBezTo>
                    <a:pt x="431" y="330"/>
                    <a:pt x="432" y="329"/>
                    <a:pt x="433" y="328"/>
                  </a:cubicBezTo>
                  <a:cubicBezTo>
                    <a:pt x="294" y="329"/>
                    <a:pt x="156" y="329"/>
                    <a:pt x="17" y="330"/>
                  </a:cubicBezTo>
                  <a:cubicBezTo>
                    <a:pt x="13" y="330"/>
                    <a:pt x="9" y="330"/>
                    <a:pt x="5" y="330"/>
                  </a:cubicBezTo>
                  <a:cubicBezTo>
                    <a:pt x="6" y="331"/>
                    <a:pt x="7" y="332"/>
                    <a:pt x="8" y="333"/>
                  </a:cubicBezTo>
                  <a:cubicBezTo>
                    <a:pt x="7" y="231"/>
                    <a:pt x="7" y="129"/>
                    <a:pt x="7" y="27"/>
                  </a:cubicBezTo>
                  <a:cubicBezTo>
                    <a:pt x="6" y="28"/>
                    <a:pt x="5" y="29"/>
                    <a:pt x="4" y="30"/>
                  </a:cubicBezTo>
                  <a:cubicBezTo>
                    <a:pt x="4" y="30"/>
                    <a:pt x="4" y="30"/>
                    <a:pt x="4" y="30"/>
                  </a:cubicBezTo>
                  <a:cubicBezTo>
                    <a:pt x="6" y="30"/>
                    <a:pt x="7" y="29"/>
                    <a:pt x="7" y="28"/>
                  </a:cubicBezTo>
                  <a:cubicBezTo>
                    <a:pt x="8" y="22"/>
                    <a:pt x="24" y="20"/>
                    <a:pt x="28" y="19"/>
                  </a:cubicBezTo>
                  <a:cubicBezTo>
                    <a:pt x="44" y="16"/>
                    <a:pt x="60" y="14"/>
                    <a:pt x="76" y="12"/>
                  </a:cubicBezTo>
                  <a:cubicBezTo>
                    <a:pt x="123" y="7"/>
                    <a:pt x="170" y="6"/>
                    <a:pt x="218" y="6"/>
                  </a:cubicBezTo>
                  <a:cubicBezTo>
                    <a:pt x="264" y="6"/>
                    <a:pt x="310" y="7"/>
                    <a:pt x="356" y="11"/>
                  </a:cubicBezTo>
                  <a:cubicBezTo>
                    <a:pt x="372" y="13"/>
                    <a:pt x="389" y="14"/>
                    <a:pt x="405" y="18"/>
                  </a:cubicBezTo>
                  <a:cubicBezTo>
                    <a:pt x="410" y="19"/>
                    <a:pt x="427" y="21"/>
                    <a:pt x="429" y="27"/>
                  </a:cubicBezTo>
                  <a:cubicBezTo>
                    <a:pt x="430" y="30"/>
                    <a:pt x="435" y="29"/>
                    <a:pt x="434"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4" name="Freeform 63"/>
            <p:cNvSpPr>
              <a:spLocks/>
            </p:cNvSpPr>
            <p:nvPr/>
          </p:nvSpPr>
          <p:spPr bwMode="auto">
            <a:xfrm>
              <a:off x="682775" y="1579910"/>
              <a:ext cx="2443162" cy="1871663"/>
            </a:xfrm>
            <a:custGeom>
              <a:avLst/>
              <a:gdLst>
                <a:gd name="T0" fmla="*/ 574 w 575"/>
                <a:gd name="T1" fmla="*/ 77 h 441"/>
                <a:gd name="T2" fmla="*/ 312 w 575"/>
                <a:gd name="T3" fmla="*/ 18 h 441"/>
                <a:gd name="T4" fmla="*/ 42 w 575"/>
                <a:gd name="T5" fmla="*/ 15 h 441"/>
                <a:gd name="T6" fmla="*/ 42 w 575"/>
                <a:gd name="T7" fmla="*/ 15 h 441"/>
                <a:gd name="T8" fmla="*/ 0 w 575"/>
                <a:gd name="T9" fmla="*/ 379 h 441"/>
                <a:gd name="T10" fmla="*/ 533 w 575"/>
                <a:gd name="T11" fmla="*/ 441 h 441"/>
                <a:gd name="T12" fmla="*/ 575 w 575"/>
                <a:gd name="T13" fmla="*/ 77 h 441"/>
                <a:gd name="T14" fmla="*/ 574 w 575"/>
                <a:gd name="T15" fmla="*/ 77 h 4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5" h="441">
                  <a:moveTo>
                    <a:pt x="574" y="77"/>
                  </a:moveTo>
                  <a:cubicBezTo>
                    <a:pt x="574" y="61"/>
                    <a:pt x="457" y="35"/>
                    <a:pt x="312" y="18"/>
                  </a:cubicBezTo>
                  <a:cubicBezTo>
                    <a:pt x="166" y="1"/>
                    <a:pt x="47" y="0"/>
                    <a:pt x="42" y="15"/>
                  </a:cubicBezTo>
                  <a:cubicBezTo>
                    <a:pt x="42" y="15"/>
                    <a:pt x="42" y="15"/>
                    <a:pt x="42" y="15"/>
                  </a:cubicBezTo>
                  <a:cubicBezTo>
                    <a:pt x="0" y="379"/>
                    <a:pt x="0" y="379"/>
                    <a:pt x="0" y="379"/>
                  </a:cubicBezTo>
                  <a:cubicBezTo>
                    <a:pt x="533" y="441"/>
                    <a:pt x="533" y="441"/>
                    <a:pt x="533" y="441"/>
                  </a:cubicBezTo>
                  <a:cubicBezTo>
                    <a:pt x="575" y="77"/>
                    <a:pt x="575" y="77"/>
                    <a:pt x="575" y="77"/>
                  </a:cubicBezTo>
                  <a:cubicBezTo>
                    <a:pt x="574" y="77"/>
                    <a:pt x="574" y="77"/>
                    <a:pt x="574" y="77"/>
                  </a:cubicBezTo>
                </a:path>
              </a:pathLst>
            </a:custGeom>
            <a:solidFill>
              <a:srgbClr val="FFFF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5" name="Freeform 64"/>
            <p:cNvSpPr>
              <a:spLocks noEditPoints="1"/>
            </p:cNvSpPr>
            <p:nvPr/>
          </p:nvSpPr>
          <p:spPr bwMode="auto">
            <a:xfrm>
              <a:off x="1349525" y="1838673"/>
              <a:ext cx="1682750" cy="917575"/>
            </a:xfrm>
            <a:custGeom>
              <a:avLst/>
              <a:gdLst>
                <a:gd name="T0" fmla="*/ 52 w 396"/>
                <a:gd name="T1" fmla="*/ 129 h 216"/>
                <a:gd name="T2" fmla="*/ 44 w 396"/>
                <a:gd name="T3" fmla="*/ 129 h 216"/>
                <a:gd name="T4" fmla="*/ 59 w 396"/>
                <a:gd name="T5" fmla="*/ 133 h 216"/>
                <a:gd name="T6" fmla="*/ 65 w 396"/>
                <a:gd name="T7" fmla="*/ 125 h 216"/>
                <a:gd name="T8" fmla="*/ 80 w 396"/>
                <a:gd name="T9" fmla="*/ 122 h 216"/>
                <a:gd name="T10" fmla="*/ 76 w 396"/>
                <a:gd name="T11" fmla="*/ 127 h 216"/>
                <a:gd name="T12" fmla="*/ 81 w 396"/>
                <a:gd name="T13" fmla="*/ 122 h 216"/>
                <a:gd name="T14" fmla="*/ 217 w 396"/>
                <a:gd name="T15" fmla="*/ 34 h 216"/>
                <a:gd name="T16" fmla="*/ 184 w 396"/>
                <a:gd name="T17" fmla="*/ 74 h 216"/>
                <a:gd name="T18" fmla="*/ 146 w 396"/>
                <a:gd name="T19" fmla="*/ 12 h 216"/>
                <a:gd name="T20" fmla="*/ 105 w 396"/>
                <a:gd name="T21" fmla="*/ 33 h 216"/>
                <a:gd name="T22" fmla="*/ 82 w 396"/>
                <a:gd name="T23" fmla="*/ 110 h 216"/>
                <a:gd name="T24" fmla="*/ 85 w 396"/>
                <a:gd name="T25" fmla="*/ 110 h 216"/>
                <a:gd name="T26" fmla="*/ 89 w 396"/>
                <a:gd name="T27" fmla="*/ 110 h 216"/>
                <a:gd name="T28" fmla="*/ 126 w 396"/>
                <a:gd name="T29" fmla="*/ 55 h 216"/>
                <a:gd name="T30" fmla="*/ 183 w 396"/>
                <a:gd name="T31" fmla="*/ 108 h 216"/>
                <a:gd name="T32" fmla="*/ 242 w 396"/>
                <a:gd name="T33" fmla="*/ 72 h 216"/>
                <a:gd name="T34" fmla="*/ 295 w 396"/>
                <a:gd name="T35" fmla="*/ 117 h 216"/>
                <a:gd name="T36" fmla="*/ 370 w 396"/>
                <a:gd name="T37" fmla="*/ 206 h 216"/>
                <a:gd name="T38" fmla="*/ 392 w 396"/>
                <a:gd name="T39" fmla="*/ 216 h 216"/>
                <a:gd name="T40" fmla="*/ 393 w 396"/>
                <a:gd name="T41" fmla="*/ 183 h 216"/>
                <a:gd name="T42" fmla="*/ 325 w 396"/>
                <a:gd name="T43" fmla="*/ 169 h 216"/>
                <a:gd name="T44" fmla="*/ 324 w 396"/>
                <a:gd name="T45" fmla="*/ 112 h 216"/>
                <a:gd name="T46" fmla="*/ 365 w 396"/>
                <a:gd name="T47" fmla="*/ 38 h 216"/>
                <a:gd name="T48" fmla="*/ 359 w 396"/>
                <a:gd name="T49" fmla="*/ 37 h 216"/>
                <a:gd name="T50" fmla="*/ 301 w 396"/>
                <a:gd name="T51" fmla="*/ 98 h 216"/>
                <a:gd name="T52" fmla="*/ 264 w 396"/>
                <a:gd name="T53" fmla="*/ 55 h 216"/>
                <a:gd name="T54" fmla="*/ 241 w 396"/>
                <a:gd name="T55" fmla="*/ 6 h 216"/>
                <a:gd name="T56" fmla="*/ 0 w 396"/>
                <a:gd name="T57" fmla="*/ 17 h 216"/>
                <a:gd name="T58" fmla="*/ 6 w 396"/>
                <a:gd name="T59" fmla="*/ 50 h 216"/>
                <a:gd name="T60" fmla="*/ 21 w 396"/>
                <a:gd name="T61" fmla="*/ 47 h 216"/>
                <a:gd name="T62" fmla="*/ 24 w 396"/>
                <a:gd name="T63" fmla="*/ 43 h 216"/>
                <a:gd name="T64" fmla="*/ 23 w 396"/>
                <a:gd name="T6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 h="216">
                  <a:moveTo>
                    <a:pt x="65" y="125"/>
                  </a:moveTo>
                  <a:cubicBezTo>
                    <a:pt x="61" y="127"/>
                    <a:pt x="57" y="129"/>
                    <a:pt x="52" y="129"/>
                  </a:cubicBezTo>
                  <a:cubicBezTo>
                    <a:pt x="50" y="129"/>
                    <a:pt x="48" y="128"/>
                    <a:pt x="46" y="127"/>
                  </a:cubicBezTo>
                  <a:cubicBezTo>
                    <a:pt x="45" y="128"/>
                    <a:pt x="45" y="128"/>
                    <a:pt x="44" y="129"/>
                  </a:cubicBezTo>
                  <a:cubicBezTo>
                    <a:pt x="45" y="129"/>
                    <a:pt x="46" y="130"/>
                    <a:pt x="47" y="131"/>
                  </a:cubicBezTo>
                  <a:cubicBezTo>
                    <a:pt x="51" y="133"/>
                    <a:pt x="55" y="133"/>
                    <a:pt x="59" y="133"/>
                  </a:cubicBezTo>
                  <a:cubicBezTo>
                    <a:pt x="61" y="133"/>
                    <a:pt x="63" y="133"/>
                    <a:pt x="64" y="133"/>
                  </a:cubicBezTo>
                  <a:cubicBezTo>
                    <a:pt x="64" y="130"/>
                    <a:pt x="64" y="128"/>
                    <a:pt x="65" y="125"/>
                  </a:cubicBezTo>
                  <a:moveTo>
                    <a:pt x="81" y="122"/>
                  </a:moveTo>
                  <a:cubicBezTo>
                    <a:pt x="80" y="122"/>
                    <a:pt x="80" y="122"/>
                    <a:pt x="80" y="122"/>
                  </a:cubicBezTo>
                  <a:cubicBezTo>
                    <a:pt x="78" y="123"/>
                    <a:pt x="76" y="125"/>
                    <a:pt x="76" y="128"/>
                  </a:cubicBezTo>
                  <a:cubicBezTo>
                    <a:pt x="76" y="127"/>
                    <a:pt x="76" y="127"/>
                    <a:pt x="76" y="127"/>
                  </a:cubicBezTo>
                  <a:cubicBezTo>
                    <a:pt x="76" y="127"/>
                    <a:pt x="76" y="127"/>
                    <a:pt x="77" y="126"/>
                  </a:cubicBezTo>
                  <a:cubicBezTo>
                    <a:pt x="77" y="124"/>
                    <a:pt x="79" y="123"/>
                    <a:pt x="81" y="122"/>
                  </a:cubicBezTo>
                  <a:moveTo>
                    <a:pt x="241" y="6"/>
                  </a:moveTo>
                  <a:cubicBezTo>
                    <a:pt x="229" y="6"/>
                    <a:pt x="221" y="24"/>
                    <a:pt x="217" y="34"/>
                  </a:cubicBezTo>
                  <a:cubicBezTo>
                    <a:pt x="211" y="45"/>
                    <a:pt x="206" y="58"/>
                    <a:pt x="198" y="67"/>
                  </a:cubicBezTo>
                  <a:cubicBezTo>
                    <a:pt x="193" y="72"/>
                    <a:pt x="189" y="74"/>
                    <a:pt x="184" y="74"/>
                  </a:cubicBezTo>
                  <a:cubicBezTo>
                    <a:pt x="171" y="74"/>
                    <a:pt x="159" y="56"/>
                    <a:pt x="155" y="43"/>
                  </a:cubicBezTo>
                  <a:cubicBezTo>
                    <a:pt x="152" y="33"/>
                    <a:pt x="152" y="21"/>
                    <a:pt x="146" y="12"/>
                  </a:cubicBezTo>
                  <a:cubicBezTo>
                    <a:pt x="144" y="8"/>
                    <a:pt x="140" y="7"/>
                    <a:pt x="136" y="7"/>
                  </a:cubicBezTo>
                  <a:cubicBezTo>
                    <a:pt x="124" y="7"/>
                    <a:pt x="108" y="23"/>
                    <a:pt x="105" y="33"/>
                  </a:cubicBezTo>
                  <a:cubicBezTo>
                    <a:pt x="101" y="48"/>
                    <a:pt x="102" y="64"/>
                    <a:pt x="98" y="79"/>
                  </a:cubicBezTo>
                  <a:cubicBezTo>
                    <a:pt x="94" y="90"/>
                    <a:pt x="89" y="100"/>
                    <a:pt x="82" y="110"/>
                  </a:cubicBezTo>
                  <a:cubicBezTo>
                    <a:pt x="82" y="110"/>
                    <a:pt x="82" y="110"/>
                    <a:pt x="82" y="110"/>
                  </a:cubicBezTo>
                  <a:cubicBezTo>
                    <a:pt x="83" y="110"/>
                    <a:pt x="84" y="110"/>
                    <a:pt x="85" y="110"/>
                  </a:cubicBezTo>
                  <a:cubicBezTo>
                    <a:pt x="85" y="110"/>
                    <a:pt x="85" y="110"/>
                    <a:pt x="85" y="110"/>
                  </a:cubicBezTo>
                  <a:cubicBezTo>
                    <a:pt x="87" y="110"/>
                    <a:pt x="88" y="110"/>
                    <a:pt x="89" y="110"/>
                  </a:cubicBezTo>
                  <a:cubicBezTo>
                    <a:pt x="92" y="105"/>
                    <a:pt x="94" y="99"/>
                    <a:pt x="96" y="94"/>
                  </a:cubicBezTo>
                  <a:cubicBezTo>
                    <a:pt x="104" y="74"/>
                    <a:pt x="110" y="55"/>
                    <a:pt x="126" y="55"/>
                  </a:cubicBezTo>
                  <a:cubicBezTo>
                    <a:pt x="127" y="55"/>
                    <a:pt x="128" y="55"/>
                    <a:pt x="130" y="55"/>
                  </a:cubicBezTo>
                  <a:cubicBezTo>
                    <a:pt x="158" y="60"/>
                    <a:pt x="149" y="105"/>
                    <a:pt x="183" y="108"/>
                  </a:cubicBezTo>
                  <a:cubicBezTo>
                    <a:pt x="184" y="108"/>
                    <a:pt x="186" y="108"/>
                    <a:pt x="187" y="108"/>
                  </a:cubicBezTo>
                  <a:cubicBezTo>
                    <a:pt x="216" y="108"/>
                    <a:pt x="217" y="73"/>
                    <a:pt x="242" y="72"/>
                  </a:cubicBezTo>
                  <a:cubicBezTo>
                    <a:pt x="243" y="72"/>
                    <a:pt x="243" y="72"/>
                    <a:pt x="243" y="72"/>
                  </a:cubicBezTo>
                  <a:cubicBezTo>
                    <a:pt x="268" y="72"/>
                    <a:pt x="266" y="115"/>
                    <a:pt x="295" y="117"/>
                  </a:cubicBezTo>
                  <a:cubicBezTo>
                    <a:pt x="291" y="144"/>
                    <a:pt x="295" y="170"/>
                    <a:pt x="309" y="191"/>
                  </a:cubicBezTo>
                  <a:cubicBezTo>
                    <a:pt x="330" y="194"/>
                    <a:pt x="351" y="199"/>
                    <a:pt x="370" y="206"/>
                  </a:cubicBezTo>
                  <a:cubicBezTo>
                    <a:pt x="377" y="209"/>
                    <a:pt x="384" y="212"/>
                    <a:pt x="392" y="216"/>
                  </a:cubicBezTo>
                  <a:cubicBezTo>
                    <a:pt x="392" y="216"/>
                    <a:pt x="392" y="216"/>
                    <a:pt x="392" y="216"/>
                  </a:cubicBezTo>
                  <a:cubicBezTo>
                    <a:pt x="393" y="204"/>
                    <a:pt x="394" y="193"/>
                    <a:pt x="396" y="181"/>
                  </a:cubicBezTo>
                  <a:cubicBezTo>
                    <a:pt x="395" y="182"/>
                    <a:pt x="394" y="182"/>
                    <a:pt x="393" y="183"/>
                  </a:cubicBezTo>
                  <a:cubicBezTo>
                    <a:pt x="385" y="188"/>
                    <a:pt x="377" y="190"/>
                    <a:pt x="369" y="190"/>
                  </a:cubicBezTo>
                  <a:cubicBezTo>
                    <a:pt x="353" y="190"/>
                    <a:pt x="337" y="181"/>
                    <a:pt x="325" y="169"/>
                  </a:cubicBezTo>
                  <a:cubicBezTo>
                    <a:pt x="317" y="161"/>
                    <a:pt x="308" y="150"/>
                    <a:pt x="309" y="137"/>
                  </a:cubicBezTo>
                  <a:cubicBezTo>
                    <a:pt x="311" y="127"/>
                    <a:pt x="316" y="119"/>
                    <a:pt x="324" y="112"/>
                  </a:cubicBezTo>
                  <a:cubicBezTo>
                    <a:pt x="339" y="99"/>
                    <a:pt x="360" y="92"/>
                    <a:pt x="374" y="78"/>
                  </a:cubicBezTo>
                  <a:cubicBezTo>
                    <a:pt x="361" y="68"/>
                    <a:pt x="357" y="53"/>
                    <a:pt x="365" y="38"/>
                  </a:cubicBezTo>
                  <a:cubicBezTo>
                    <a:pt x="363" y="38"/>
                    <a:pt x="361" y="38"/>
                    <a:pt x="359" y="37"/>
                  </a:cubicBezTo>
                  <a:cubicBezTo>
                    <a:pt x="359" y="37"/>
                    <a:pt x="359" y="37"/>
                    <a:pt x="359" y="37"/>
                  </a:cubicBezTo>
                  <a:cubicBezTo>
                    <a:pt x="337" y="39"/>
                    <a:pt x="339" y="68"/>
                    <a:pt x="330" y="82"/>
                  </a:cubicBezTo>
                  <a:cubicBezTo>
                    <a:pt x="324" y="92"/>
                    <a:pt x="312" y="98"/>
                    <a:pt x="301" y="98"/>
                  </a:cubicBezTo>
                  <a:cubicBezTo>
                    <a:pt x="296" y="98"/>
                    <a:pt x="291" y="97"/>
                    <a:pt x="287" y="95"/>
                  </a:cubicBezTo>
                  <a:cubicBezTo>
                    <a:pt x="271" y="87"/>
                    <a:pt x="264" y="73"/>
                    <a:pt x="264" y="55"/>
                  </a:cubicBezTo>
                  <a:cubicBezTo>
                    <a:pt x="263" y="37"/>
                    <a:pt x="268" y="7"/>
                    <a:pt x="241" y="6"/>
                  </a:cubicBezTo>
                  <a:cubicBezTo>
                    <a:pt x="241" y="6"/>
                    <a:pt x="241" y="6"/>
                    <a:pt x="241" y="6"/>
                  </a:cubicBezTo>
                  <a:moveTo>
                    <a:pt x="23" y="0"/>
                  </a:moveTo>
                  <a:cubicBezTo>
                    <a:pt x="16" y="7"/>
                    <a:pt x="8" y="12"/>
                    <a:pt x="0" y="17"/>
                  </a:cubicBezTo>
                  <a:cubicBezTo>
                    <a:pt x="3" y="23"/>
                    <a:pt x="4" y="30"/>
                    <a:pt x="5" y="37"/>
                  </a:cubicBezTo>
                  <a:cubicBezTo>
                    <a:pt x="5" y="41"/>
                    <a:pt x="5" y="45"/>
                    <a:pt x="6" y="50"/>
                  </a:cubicBezTo>
                  <a:cubicBezTo>
                    <a:pt x="10" y="48"/>
                    <a:pt x="15" y="47"/>
                    <a:pt x="21" y="47"/>
                  </a:cubicBezTo>
                  <a:cubicBezTo>
                    <a:pt x="21" y="47"/>
                    <a:pt x="21" y="47"/>
                    <a:pt x="21" y="47"/>
                  </a:cubicBezTo>
                  <a:cubicBezTo>
                    <a:pt x="22" y="47"/>
                    <a:pt x="23" y="47"/>
                    <a:pt x="24" y="47"/>
                  </a:cubicBezTo>
                  <a:cubicBezTo>
                    <a:pt x="24" y="46"/>
                    <a:pt x="24" y="45"/>
                    <a:pt x="24" y="43"/>
                  </a:cubicBezTo>
                  <a:cubicBezTo>
                    <a:pt x="24" y="36"/>
                    <a:pt x="25" y="23"/>
                    <a:pt x="25" y="10"/>
                  </a:cubicBezTo>
                  <a:cubicBezTo>
                    <a:pt x="25" y="8"/>
                    <a:pt x="24" y="4"/>
                    <a:pt x="23" y="0"/>
                  </a:cubicBezTo>
                </a:path>
              </a:pathLst>
            </a:custGeom>
            <a:solidFill>
              <a:srgbClr val="FFE3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6" name="Freeform 65"/>
            <p:cNvSpPr>
              <a:spLocks/>
            </p:cNvSpPr>
            <p:nvPr/>
          </p:nvSpPr>
          <p:spPr bwMode="auto">
            <a:xfrm>
              <a:off x="670075" y="1583085"/>
              <a:ext cx="2468562" cy="1882775"/>
            </a:xfrm>
            <a:custGeom>
              <a:avLst/>
              <a:gdLst>
                <a:gd name="T0" fmla="*/ 580 w 581"/>
                <a:gd name="T1" fmla="*/ 75 h 443"/>
                <a:gd name="T2" fmla="*/ 563 w 581"/>
                <a:gd name="T3" fmla="*/ 62 h 443"/>
                <a:gd name="T4" fmla="*/ 510 w 581"/>
                <a:gd name="T5" fmla="*/ 46 h 443"/>
                <a:gd name="T6" fmla="*/ 320 w 581"/>
                <a:gd name="T7" fmla="*/ 15 h 443"/>
                <a:gd name="T8" fmla="*/ 120 w 581"/>
                <a:gd name="T9" fmla="*/ 1 h 443"/>
                <a:gd name="T10" fmla="*/ 64 w 581"/>
                <a:gd name="T11" fmla="*/ 4 h 443"/>
                <a:gd name="T12" fmla="*/ 49 w 581"/>
                <a:gd name="T13" fmla="*/ 7 h 443"/>
                <a:gd name="T14" fmla="*/ 45 w 581"/>
                <a:gd name="T15" fmla="*/ 10 h 443"/>
                <a:gd name="T16" fmla="*/ 44 w 581"/>
                <a:gd name="T17" fmla="*/ 11 h 443"/>
                <a:gd name="T18" fmla="*/ 45 w 581"/>
                <a:gd name="T19" fmla="*/ 11 h 443"/>
                <a:gd name="T20" fmla="*/ 42 w 581"/>
                <a:gd name="T21" fmla="*/ 14 h 443"/>
                <a:gd name="T22" fmla="*/ 0 w 581"/>
                <a:gd name="T23" fmla="*/ 378 h 443"/>
                <a:gd name="T24" fmla="*/ 3 w 581"/>
                <a:gd name="T25" fmla="*/ 381 h 443"/>
                <a:gd name="T26" fmla="*/ 432 w 581"/>
                <a:gd name="T27" fmla="*/ 431 h 443"/>
                <a:gd name="T28" fmla="*/ 536 w 581"/>
                <a:gd name="T29" fmla="*/ 443 h 443"/>
                <a:gd name="T30" fmla="*/ 539 w 581"/>
                <a:gd name="T31" fmla="*/ 440 h 443"/>
                <a:gd name="T32" fmla="*/ 581 w 581"/>
                <a:gd name="T33" fmla="*/ 76 h 443"/>
                <a:gd name="T34" fmla="*/ 578 w 581"/>
                <a:gd name="T35" fmla="*/ 73 h 443"/>
                <a:gd name="T36" fmla="*/ 577 w 581"/>
                <a:gd name="T37" fmla="*/ 73 h 443"/>
                <a:gd name="T38" fmla="*/ 577 w 581"/>
                <a:gd name="T39" fmla="*/ 79 h 443"/>
                <a:gd name="T40" fmla="*/ 578 w 581"/>
                <a:gd name="T41" fmla="*/ 79 h 443"/>
                <a:gd name="T42" fmla="*/ 575 w 581"/>
                <a:gd name="T43" fmla="*/ 76 h 443"/>
                <a:gd name="T44" fmla="*/ 533 w 581"/>
                <a:gd name="T45" fmla="*/ 440 h 443"/>
                <a:gd name="T46" fmla="*/ 536 w 581"/>
                <a:gd name="T47" fmla="*/ 437 h 443"/>
                <a:gd name="T48" fmla="*/ 107 w 581"/>
                <a:gd name="T49" fmla="*/ 387 h 443"/>
                <a:gd name="T50" fmla="*/ 3 w 581"/>
                <a:gd name="T51" fmla="*/ 375 h 443"/>
                <a:gd name="T52" fmla="*/ 6 w 581"/>
                <a:gd name="T53" fmla="*/ 378 h 443"/>
                <a:gd name="T54" fmla="*/ 48 w 581"/>
                <a:gd name="T55" fmla="*/ 14 h 443"/>
                <a:gd name="T56" fmla="*/ 45 w 581"/>
                <a:gd name="T57" fmla="*/ 17 h 443"/>
                <a:gd name="T58" fmla="*/ 45 w 581"/>
                <a:gd name="T59" fmla="*/ 17 h 443"/>
                <a:gd name="T60" fmla="*/ 48 w 581"/>
                <a:gd name="T61" fmla="*/ 15 h 443"/>
                <a:gd name="T62" fmla="*/ 76 w 581"/>
                <a:gd name="T63" fmla="*/ 8 h 443"/>
                <a:gd name="T64" fmla="*/ 135 w 581"/>
                <a:gd name="T65" fmla="*/ 6 h 443"/>
                <a:gd name="T66" fmla="*/ 315 w 581"/>
                <a:gd name="T67" fmla="*/ 20 h 443"/>
                <a:gd name="T68" fmla="*/ 494 w 581"/>
                <a:gd name="T69" fmla="*/ 48 h 443"/>
                <a:gd name="T70" fmla="*/ 550 w 581"/>
                <a:gd name="T71" fmla="*/ 63 h 443"/>
                <a:gd name="T72" fmla="*/ 575 w 581"/>
                <a:gd name="T73" fmla="*/ 77 h 443"/>
                <a:gd name="T74" fmla="*/ 580 w 581"/>
                <a:gd name="T75" fmla="*/ 75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1" h="443">
                  <a:moveTo>
                    <a:pt x="580" y="75"/>
                  </a:moveTo>
                  <a:cubicBezTo>
                    <a:pt x="579" y="68"/>
                    <a:pt x="569" y="64"/>
                    <a:pt x="563" y="62"/>
                  </a:cubicBezTo>
                  <a:cubicBezTo>
                    <a:pt x="546" y="55"/>
                    <a:pt x="528" y="50"/>
                    <a:pt x="510" y="46"/>
                  </a:cubicBezTo>
                  <a:cubicBezTo>
                    <a:pt x="448" y="31"/>
                    <a:pt x="384" y="22"/>
                    <a:pt x="320" y="15"/>
                  </a:cubicBezTo>
                  <a:cubicBezTo>
                    <a:pt x="254" y="7"/>
                    <a:pt x="187" y="1"/>
                    <a:pt x="120" y="1"/>
                  </a:cubicBezTo>
                  <a:cubicBezTo>
                    <a:pt x="101" y="0"/>
                    <a:pt x="82" y="1"/>
                    <a:pt x="64" y="4"/>
                  </a:cubicBezTo>
                  <a:cubicBezTo>
                    <a:pt x="59" y="4"/>
                    <a:pt x="54" y="5"/>
                    <a:pt x="49" y="7"/>
                  </a:cubicBezTo>
                  <a:cubicBezTo>
                    <a:pt x="48" y="8"/>
                    <a:pt x="46" y="9"/>
                    <a:pt x="45" y="10"/>
                  </a:cubicBezTo>
                  <a:cubicBezTo>
                    <a:pt x="43" y="12"/>
                    <a:pt x="43" y="12"/>
                    <a:pt x="44" y="11"/>
                  </a:cubicBezTo>
                  <a:cubicBezTo>
                    <a:pt x="44" y="11"/>
                    <a:pt x="44" y="11"/>
                    <a:pt x="45" y="11"/>
                  </a:cubicBezTo>
                  <a:cubicBezTo>
                    <a:pt x="43" y="11"/>
                    <a:pt x="42" y="13"/>
                    <a:pt x="42" y="14"/>
                  </a:cubicBezTo>
                  <a:cubicBezTo>
                    <a:pt x="28" y="135"/>
                    <a:pt x="14" y="257"/>
                    <a:pt x="0" y="378"/>
                  </a:cubicBezTo>
                  <a:cubicBezTo>
                    <a:pt x="0" y="380"/>
                    <a:pt x="1" y="381"/>
                    <a:pt x="3" y="381"/>
                  </a:cubicBezTo>
                  <a:cubicBezTo>
                    <a:pt x="146" y="398"/>
                    <a:pt x="289" y="414"/>
                    <a:pt x="432" y="431"/>
                  </a:cubicBezTo>
                  <a:cubicBezTo>
                    <a:pt x="466" y="435"/>
                    <a:pt x="501" y="439"/>
                    <a:pt x="536" y="443"/>
                  </a:cubicBezTo>
                  <a:cubicBezTo>
                    <a:pt x="537" y="443"/>
                    <a:pt x="538" y="441"/>
                    <a:pt x="539" y="440"/>
                  </a:cubicBezTo>
                  <a:cubicBezTo>
                    <a:pt x="553" y="319"/>
                    <a:pt x="567" y="197"/>
                    <a:pt x="581" y="76"/>
                  </a:cubicBezTo>
                  <a:cubicBezTo>
                    <a:pt x="581" y="74"/>
                    <a:pt x="579" y="73"/>
                    <a:pt x="578" y="73"/>
                  </a:cubicBezTo>
                  <a:cubicBezTo>
                    <a:pt x="577" y="73"/>
                    <a:pt x="577" y="73"/>
                    <a:pt x="577" y="73"/>
                  </a:cubicBezTo>
                  <a:cubicBezTo>
                    <a:pt x="574" y="72"/>
                    <a:pt x="574" y="78"/>
                    <a:pt x="577" y="79"/>
                  </a:cubicBezTo>
                  <a:cubicBezTo>
                    <a:pt x="578" y="79"/>
                    <a:pt x="578" y="79"/>
                    <a:pt x="578" y="79"/>
                  </a:cubicBezTo>
                  <a:cubicBezTo>
                    <a:pt x="577" y="78"/>
                    <a:pt x="576" y="77"/>
                    <a:pt x="575" y="76"/>
                  </a:cubicBezTo>
                  <a:cubicBezTo>
                    <a:pt x="561" y="197"/>
                    <a:pt x="547" y="319"/>
                    <a:pt x="533" y="440"/>
                  </a:cubicBezTo>
                  <a:cubicBezTo>
                    <a:pt x="534" y="439"/>
                    <a:pt x="535" y="438"/>
                    <a:pt x="536" y="437"/>
                  </a:cubicBezTo>
                  <a:cubicBezTo>
                    <a:pt x="393" y="420"/>
                    <a:pt x="250" y="404"/>
                    <a:pt x="107" y="387"/>
                  </a:cubicBezTo>
                  <a:cubicBezTo>
                    <a:pt x="72" y="383"/>
                    <a:pt x="37" y="379"/>
                    <a:pt x="3" y="375"/>
                  </a:cubicBezTo>
                  <a:cubicBezTo>
                    <a:pt x="4" y="376"/>
                    <a:pt x="5" y="377"/>
                    <a:pt x="6" y="378"/>
                  </a:cubicBezTo>
                  <a:cubicBezTo>
                    <a:pt x="20" y="257"/>
                    <a:pt x="34" y="135"/>
                    <a:pt x="48" y="14"/>
                  </a:cubicBezTo>
                  <a:cubicBezTo>
                    <a:pt x="47" y="15"/>
                    <a:pt x="46" y="16"/>
                    <a:pt x="45" y="17"/>
                  </a:cubicBezTo>
                  <a:cubicBezTo>
                    <a:pt x="45" y="17"/>
                    <a:pt x="45" y="17"/>
                    <a:pt x="45" y="17"/>
                  </a:cubicBezTo>
                  <a:cubicBezTo>
                    <a:pt x="47" y="17"/>
                    <a:pt x="48" y="16"/>
                    <a:pt x="48" y="15"/>
                  </a:cubicBezTo>
                  <a:cubicBezTo>
                    <a:pt x="51" y="9"/>
                    <a:pt x="71" y="8"/>
                    <a:pt x="76" y="8"/>
                  </a:cubicBezTo>
                  <a:cubicBezTo>
                    <a:pt x="96" y="6"/>
                    <a:pt x="115" y="6"/>
                    <a:pt x="135" y="6"/>
                  </a:cubicBezTo>
                  <a:cubicBezTo>
                    <a:pt x="195" y="7"/>
                    <a:pt x="255" y="13"/>
                    <a:pt x="315" y="20"/>
                  </a:cubicBezTo>
                  <a:cubicBezTo>
                    <a:pt x="375" y="27"/>
                    <a:pt x="435" y="35"/>
                    <a:pt x="494" y="48"/>
                  </a:cubicBezTo>
                  <a:cubicBezTo>
                    <a:pt x="513" y="52"/>
                    <a:pt x="531" y="57"/>
                    <a:pt x="550" y="63"/>
                  </a:cubicBezTo>
                  <a:cubicBezTo>
                    <a:pt x="555" y="65"/>
                    <a:pt x="574" y="69"/>
                    <a:pt x="575" y="77"/>
                  </a:cubicBezTo>
                  <a:cubicBezTo>
                    <a:pt x="575" y="80"/>
                    <a:pt x="581" y="79"/>
                    <a:pt x="580" y="7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7" name="Freeform 66"/>
            <p:cNvSpPr>
              <a:spLocks/>
            </p:cNvSpPr>
            <p:nvPr/>
          </p:nvSpPr>
          <p:spPr bwMode="auto">
            <a:xfrm>
              <a:off x="358925" y="2522885"/>
              <a:ext cx="2813050" cy="1447800"/>
            </a:xfrm>
            <a:custGeom>
              <a:avLst/>
              <a:gdLst>
                <a:gd name="T0" fmla="*/ 662 w 662"/>
                <a:gd name="T1" fmla="*/ 91 h 341"/>
                <a:gd name="T2" fmla="*/ 662 w 662"/>
                <a:gd name="T3" fmla="*/ 91 h 341"/>
                <a:gd name="T4" fmla="*/ 354 w 662"/>
                <a:gd name="T5" fmla="*/ 20 h 341"/>
                <a:gd name="T6" fmla="*/ 39 w 662"/>
                <a:gd name="T7" fmla="*/ 19 h 341"/>
                <a:gd name="T8" fmla="*/ 38 w 662"/>
                <a:gd name="T9" fmla="*/ 19 h 341"/>
                <a:gd name="T10" fmla="*/ 0 w 662"/>
                <a:gd name="T11" fmla="*/ 341 h 341"/>
                <a:gd name="T12" fmla="*/ 634 w 662"/>
                <a:gd name="T13" fmla="*/ 341 h 341"/>
                <a:gd name="T14" fmla="*/ 662 w 662"/>
                <a:gd name="T15" fmla="*/ 91 h 3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2" h="341">
                  <a:moveTo>
                    <a:pt x="662" y="91"/>
                  </a:moveTo>
                  <a:cubicBezTo>
                    <a:pt x="662" y="91"/>
                    <a:pt x="662" y="91"/>
                    <a:pt x="662" y="91"/>
                  </a:cubicBezTo>
                  <a:cubicBezTo>
                    <a:pt x="661" y="71"/>
                    <a:pt x="525" y="39"/>
                    <a:pt x="354" y="20"/>
                  </a:cubicBezTo>
                  <a:cubicBezTo>
                    <a:pt x="184" y="0"/>
                    <a:pt x="44" y="0"/>
                    <a:pt x="39" y="19"/>
                  </a:cubicBezTo>
                  <a:cubicBezTo>
                    <a:pt x="38" y="19"/>
                    <a:pt x="38" y="19"/>
                    <a:pt x="38" y="19"/>
                  </a:cubicBezTo>
                  <a:cubicBezTo>
                    <a:pt x="0" y="341"/>
                    <a:pt x="0" y="341"/>
                    <a:pt x="0" y="341"/>
                  </a:cubicBezTo>
                  <a:cubicBezTo>
                    <a:pt x="634" y="341"/>
                    <a:pt x="634" y="341"/>
                    <a:pt x="634" y="341"/>
                  </a:cubicBezTo>
                  <a:cubicBezTo>
                    <a:pt x="662" y="91"/>
                    <a:pt x="662" y="91"/>
                    <a:pt x="662" y="91"/>
                  </a:cubicBezTo>
                </a:path>
              </a:pathLst>
            </a:custGeom>
            <a:solidFill>
              <a:srgbClr val="FFD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8" name="Freeform 67"/>
            <p:cNvSpPr>
              <a:spLocks/>
            </p:cNvSpPr>
            <p:nvPr/>
          </p:nvSpPr>
          <p:spPr bwMode="auto">
            <a:xfrm>
              <a:off x="358925" y="2522885"/>
              <a:ext cx="2813050" cy="1447800"/>
            </a:xfrm>
            <a:custGeom>
              <a:avLst/>
              <a:gdLst>
                <a:gd name="T0" fmla="*/ 662 w 662"/>
                <a:gd name="T1" fmla="*/ 91 h 341"/>
                <a:gd name="T2" fmla="*/ 662 w 662"/>
                <a:gd name="T3" fmla="*/ 91 h 341"/>
                <a:gd name="T4" fmla="*/ 354 w 662"/>
                <a:gd name="T5" fmla="*/ 20 h 341"/>
                <a:gd name="T6" fmla="*/ 39 w 662"/>
                <a:gd name="T7" fmla="*/ 19 h 341"/>
                <a:gd name="T8" fmla="*/ 38 w 662"/>
                <a:gd name="T9" fmla="*/ 19 h 341"/>
                <a:gd name="T10" fmla="*/ 0 w 662"/>
                <a:gd name="T11" fmla="*/ 341 h 341"/>
                <a:gd name="T12" fmla="*/ 634 w 662"/>
                <a:gd name="T13" fmla="*/ 341 h 341"/>
                <a:gd name="T14" fmla="*/ 662 w 662"/>
                <a:gd name="T15" fmla="*/ 91 h 3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2" h="341">
                  <a:moveTo>
                    <a:pt x="662" y="91"/>
                  </a:moveTo>
                  <a:cubicBezTo>
                    <a:pt x="662" y="91"/>
                    <a:pt x="662" y="91"/>
                    <a:pt x="662" y="91"/>
                  </a:cubicBezTo>
                  <a:cubicBezTo>
                    <a:pt x="661" y="71"/>
                    <a:pt x="525" y="39"/>
                    <a:pt x="354" y="20"/>
                  </a:cubicBezTo>
                  <a:cubicBezTo>
                    <a:pt x="184" y="0"/>
                    <a:pt x="44" y="0"/>
                    <a:pt x="39" y="19"/>
                  </a:cubicBezTo>
                  <a:cubicBezTo>
                    <a:pt x="38" y="19"/>
                    <a:pt x="38" y="19"/>
                    <a:pt x="38" y="19"/>
                  </a:cubicBezTo>
                  <a:cubicBezTo>
                    <a:pt x="0" y="341"/>
                    <a:pt x="0" y="341"/>
                    <a:pt x="0" y="341"/>
                  </a:cubicBezTo>
                  <a:cubicBezTo>
                    <a:pt x="634" y="341"/>
                    <a:pt x="634" y="341"/>
                    <a:pt x="634" y="341"/>
                  </a:cubicBezTo>
                  <a:cubicBezTo>
                    <a:pt x="662" y="91"/>
                    <a:pt x="662" y="91"/>
                    <a:pt x="662" y="91"/>
                  </a:cubicBezTo>
                </a:path>
              </a:pathLst>
            </a:custGeom>
            <a:solidFill>
              <a:srgbClr val="FFD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9" name="Freeform 68"/>
            <p:cNvSpPr>
              <a:spLocks noEditPoints="1"/>
            </p:cNvSpPr>
            <p:nvPr/>
          </p:nvSpPr>
          <p:spPr bwMode="auto">
            <a:xfrm>
              <a:off x="639912" y="2794348"/>
              <a:ext cx="2413000" cy="1176338"/>
            </a:xfrm>
            <a:custGeom>
              <a:avLst/>
              <a:gdLst>
                <a:gd name="T0" fmla="*/ 486 w 568"/>
                <a:gd name="T1" fmla="*/ 221 h 277"/>
                <a:gd name="T2" fmla="*/ 468 w 568"/>
                <a:gd name="T3" fmla="*/ 277 h 277"/>
                <a:gd name="T4" fmla="*/ 460 w 568"/>
                <a:gd name="T5" fmla="*/ 273 h 277"/>
                <a:gd name="T6" fmla="*/ 568 w 568"/>
                <a:gd name="T7" fmla="*/ 277 h 277"/>
                <a:gd name="T8" fmla="*/ 565 w 568"/>
                <a:gd name="T9" fmla="*/ 277 h 277"/>
                <a:gd name="T10" fmla="*/ 514 w 568"/>
                <a:gd name="T11" fmla="*/ 277 h 277"/>
                <a:gd name="T12" fmla="*/ 512 w 568"/>
                <a:gd name="T13" fmla="*/ 272 h 277"/>
                <a:gd name="T14" fmla="*/ 533 w 568"/>
                <a:gd name="T15" fmla="*/ 202 h 277"/>
                <a:gd name="T16" fmla="*/ 523 w 568"/>
                <a:gd name="T17" fmla="*/ 186 h 277"/>
                <a:gd name="T18" fmla="*/ 502 w 568"/>
                <a:gd name="T19" fmla="*/ 277 h 277"/>
                <a:gd name="T20" fmla="*/ 500 w 568"/>
                <a:gd name="T21" fmla="*/ 172 h 277"/>
                <a:gd name="T22" fmla="*/ 467 w 568"/>
                <a:gd name="T23" fmla="*/ 95 h 277"/>
                <a:gd name="T24" fmla="*/ 450 w 568"/>
                <a:gd name="T25" fmla="*/ 98 h 277"/>
                <a:gd name="T26" fmla="*/ 455 w 568"/>
                <a:gd name="T27" fmla="*/ 112 h 277"/>
                <a:gd name="T28" fmla="*/ 471 w 568"/>
                <a:gd name="T29" fmla="*/ 103 h 277"/>
                <a:gd name="T30" fmla="*/ 488 w 568"/>
                <a:gd name="T31" fmla="*/ 76 h 277"/>
                <a:gd name="T32" fmla="*/ 497 w 568"/>
                <a:gd name="T33" fmla="*/ 68 h 277"/>
                <a:gd name="T34" fmla="*/ 494 w 568"/>
                <a:gd name="T35" fmla="*/ 116 h 277"/>
                <a:gd name="T36" fmla="*/ 522 w 568"/>
                <a:gd name="T37" fmla="*/ 135 h 277"/>
                <a:gd name="T38" fmla="*/ 525 w 568"/>
                <a:gd name="T39" fmla="*/ 95 h 277"/>
                <a:gd name="T40" fmla="*/ 370 w 568"/>
                <a:gd name="T41" fmla="*/ 24 h 277"/>
                <a:gd name="T42" fmla="*/ 311 w 568"/>
                <a:gd name="T43" fmla="*/ 88 h 277"/>
                <a:gd name="T44" fmla="*/ 251 w 568"/>
                <a:gd name="T45" fmla="*/ 115 h 277"/>
                <a:gd name="T46" fmla="*/ 202 w 568"/>
                <a:gd name="T47" fmla="*/ 32 h 277"/>
                <a:gd name="T48" fmla="*/ 205 w 568"/>
                <a:gd name="T49" fmla="*/ 100 h 277"/>
                <a:gd name="T50" fmla="*/ 287 w 568"/>
                <a:gd name="T51" fmla="*/ 133 h 277"/>
                <a:gd name="T52" fmla="*/ 373 w 568"/>
                <a:gd name="T53" fmla="*/ 57 h 277"/>
                <a:gd name="T54" fmla="*/ 419 w 568"/>
                <a:gd name="T55" fmla="*/ 106 h 277"/>
                <a:gd name="T56" fmla="*/ 442 w 568"/>
                <a:gd name="T57" fmla="*/ 97 h 277"/>
                <a:gd name="T58" fmla="*/ 415 w 568"/>
                <a:gd name="T59" fmla="*/ 69 h 277"/>
                <a:gd name="T60" fmla="*/ 370 w 568"/>
                <a:gd name="T61" fmla="*/ 24 h 277"/>
                <a:gd name="T62" fmla="*/ 145 w 568"/>
                <a:gd name="T63" fmla="*/ 8 h 277"/>
                <a:gd name="T64" fmla="*/ 105 w 568"/>
                <a:gd name="T65" fmla="*/ 70 h 277"/>
                <a:gd name="T66" fmla="*/ 78 w 568"/>
                <a:gd name="T67" fmla="*/ 66 h 277"/>
                <a:gd name="T68" fmla="*/ 50 w 568"/>
                <a:gd name="T69" fmla="*/ 18 h 277"/>
                <a:gd name="T70" fmla="*/ 37 w 568"/>
                <a:gd name="T71" fmla="*/ 12 h 277"/>
                <a:gd name="T72" fmla="*/ 2 w 568"/>
                <a:gd name="T73" fmla="*/ 98 h 277"/>
                <a:gd name="T74" fmla="*/ 22 w 568"/>
                <a:gd name="T75" fmla="*/ 76 h 277"/>
                <a:gd name="T76" fmla="*/ 44 w 568"/>
                <a:gd name="T77" fmla="*/ 43 h 277"/>
                <a:gd name="T78" fmla="*/ 105 w 568"/>
                <a:gd name="T79" fmla="*/ 108 h 277"/>
                <a:gd name="T80" fmla="*/ 155 w 568"/>
                <a:gd name="T81" fmla="*/ 3 h 277"/>
                <a:gd name="T82" fmla="*/ 164 w 568"/>
                <a:gd name="T83" fmla="*/ 1 h 277"/>
                <a:gd name="T84" fmla="*/ 163 w 568"/>
                <a:gd name="T85" fmla="*/ 40 h 277"/>
                <a:gd name="T86" fmla="*/ 196 w 568"/>
                <a:gd name="T87" fmla="*/ 18 h 277"/>
                <a:gd name="T88" fmla="*/ 168 w 568"/>
                <a:gd name="T89"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68" h="277">
                  <a:moveTo>
                    <a:pt x="500" y="172"/>
                  </a:moveTo>
                  <a:cubicBezTo>
                    <a:pt x="500" y="189"/>
                    <a:pt x="495" y="204"/>
                    <a:pt x="486" y="221"/>
                  </a:cubicBezTo>
                  <a:cubicBezTo>
                    <a:pt x="481" y="230"/>
                    <a:pt x="476" y="239"/>
                    <a:pt x="472" y="248"/>
                  </a:cubicBezTo>
                  <a:cubicBezTo>
                    <a:pt x="468" y="277"/>
                    <a:pt x="468" y="277"/>
                    <a:pt x="468" y="277"/>
                  </a:cubicBezTo>
                  <a:cubicBezTo>
                    <a:pt x="460" y="277"/>
                    <a:pt x="460" y="277"/>
                    <a:pt x="460" y="277"/>
                  </a:cubicBezTo>
                  <a:cubicBezTo>
                    <a:pt x="460" y="273"/>
                    <a:pt x="460" y="273"/>
                    <a:pt x="460" y="273"/>
                  </a:cubicBezTo>
                  <a:cubicBezTo>
                    <a:pt x="460" y="275"/>
                    <a:pt x="459" y="276"/>
                    <a:pt x="459" y="277"/>
                  </a:cubicBezTo>
                  <a:cubicBezTo>
                    <a:pt x="568" y="277"/>
                    <a:pt x="568" y="277"/>
                    <a:pt x="568" y="277"/>
                  </a:cubicBezTo>
                  <a:cubicBezTo>
                    <a:pt x="565" y="277"/>
                    <a:pt x="565" y="277"/>
                    <a:pt x="565" y="277"/>
                  </a:cubicBezTo>
                  <a:cubicBezTo>
                    <a:pt x="565" y="277"/>
                    <a:pt x="565" y="277"/>
                    <a:pt x="565" y="277"/>
                  </a:cubicBezTo>
                  <a:cubicBezTo>
                    <a:pt x="514" y="277"/>
                    <a:pt x="514" y="277"/>
                    <a:pt x="514" y="277"/>
                  </a:cubicBezTo>
                  <a:cubicBezTo>
                    <a:pt x="514" y="277"/>
                    <a:pt x="514" y="277"/>
                    <a:pt x="514" y="277"/>
                  </a:cubicBezTo>
                  <a:cubicBezTo>
                    <a:pt x="511" y="277"/>
                    <a:pt x="511" y="277"/>
                    <a:pt x="511" y="277"/>
                  </a:cubicBezTo>
                  <a:cubicBezTo>
                    <a:pt x="511" y="276"/>
                    <a:pt x="512" y="274"/>
                    <a:pt x="512" y="272"/>
                  </a:cubicBezTo>
                  <a:cubicBezTo>
                    <a:pt x="514" y="249"/>
                    <a:pt x="521" y="227"/>
                    <a:pt x="531" y="207"/>
                  </a:cubicBezTo>
                  <a:cubicBezTo>
                    <a:pt x="531" y="205"/>
                    <a:pt x="532" y="203"/>
                    <a:pt x="533" y="202"/>
                  </a:cubicBezTo>
                  <a:cubicBezTo>
                    <a:pt x="531" y="197"/>
                    <a:pt x="530" y="193"/>
                    <a:pt x="529" y="189"/>
                  </a:cubicBezTo>
                  <a:cubicBezTo>
                    <a:pt x="527" y="188"/>
                    <a:pt x="525" y="187"/>
                    <a:pt x="523" y="186"/>
                  </a:cubicBezTo>
                  <a:cubicBezTo>
                    <a:pt x="510" y="277"/>
                    <a:pt x="510" y="277"/>
                    <a:pt x="510" y="277"/>
                  </a:cubicBezTo>
                  <a:cubicBezTo>
                    <a:pt x="502" y="277"/>
                    <a:pt x="502" y="277"/>
                    <a:pt x="502" y="277"/>
                  </a:cubicBezTo>
                  <a:cubicBezTo>
                    <a:pt x="516" y="181"/>
                    <a:pt x="516" y="181"/>
                    <a:pt x="516" y="181"/>
                  </a:cubicBezTo>
                  <a:cubicBezTo>
                    <a:pt x="511" y="178"/>
                    <a:pt x="505" y="175"/>
                    <a:pt x="500" y="172"/>
                  </a:cubicBezTo>
                  <a:moveTo>
                    <a:pt x="488" y="76"/>
                  </a:moveTo>
                  <a:cubicBezTo>
                    <a:pt x="482" y="84"/>
                    <a:pt x="476" y="91"/>
                    <a:pt x="467" y="95"/>
                  </a:cubicBezTo>
                  <a:cubicBezTo>
                    <a:pt x="462" y="97"/>
                    <a:pt x="456" y="98"/>
                    <a:pt x="451" y="98"/>
                  </a:cubicBezTo>
                  <a:cubicBezTo>
                    <a:pt x="450" y="98"/>
                    <a:pt x="450" y="98"/>
                    <a:pt x="450" y="98"/>
                  </a:cubicBezTo>
                  <a:cubicBezTo>
                    <a:pt x="448" y="113"/>
                    <a:pt x="448" y="113"/>
                    <a:pt x="448" y="113"/>
                  </a:cubicBezTo>
                  <a:cubicBezTo>
                    <a:pt x="450" y="113"/>
                    <a:pt x="452" y="113"/>
                    <a:pt x="455" y="112"/>
                  </a:cubicBezTo>
                  <a:cubicBezTo>
                    <a:pt x="461" y="106"/>
                    <a:pt x="465" y="104"/>
                    <a:pt x="469" y="103"/>
                  </a:cubicBezTo>
                  <a:cubicBezTo>
                    <a:pt x="470" y="103"/>
                    <a:pt x="470" y="103"/>
                    <a:pt x="471" y="103"/>
                  </a:cubicBezTo>
                  <a:cubicBezTo>
                    <a:pt x="474" y="103"/>
                    <a:pt x="478" y="105"/>
                    <a:pt x="483" y="108"/>
                  </a:cubicBezTo>
                  <a:cubicBezTo>
                    <a:pt x="488" y="76"/>
                    <a:pt x="488" y="76"/>
                    <a:pt x="488" y="76"/>
                  </a:cubicBezTo>
                  <a:moveTo>
                    <a:pt x="501" y="67"/>
                  </a:moveTo>
                  <a:cubicBezTo>
                    <a:pt x="499" y="67"/>
                    <a:pt x="498" y="67"/>
                    <a:pt x="497" y="68"/>
                  </a:cubicBezTo>
                  <a:cubicBezTo>
                    <a:pt x="490" y="114"/>
                    <a:pt x="490" y="114"/>
                    <a:pt x="490" y="114"/>
                  </a:cubicBezTo>
                  <a:cubicBezTo>
                    <a:pt x="491" y="114"/>
                    <a:pt x="493" y="115"/>
                    <a:pt x="494" y="116"/>
                  </a:cubicBezTo>
                  <a:cubicBezTo>
                    <a:pt x="500" y="120"/>
                    <a:pt x="507" y="125"/>
                    <a:pt x="516" y="131"/>
                  </a:cubicBezTo>
                  <a:cubicBezTo>
                    <a:pt x="518" y="132"/>
                    <a:pt x="520" y="133"/>
                    <a:pt x="522" y="135"/>
                  </a:cubicBezTo>
                  <a:cubicBezTo>
                    <a:pt x="527" y="102"/>
                    <a:pt x="527" y="102"/>
                    <a:pt x="527" y="102"/>
                  </a:cubicBezTo>
                  <a:cubicBezTo>
                    <a:pt x="526" y="100"/>
                    <a:pt x="526" y="97"/>
                    <a:pt x="525" y="95"/>
                  </a:cubicBezTo>
                  <a:cubicBezTo>
                    <a:pt x="523" y="86"/>
                    <a:pt x="512" y="67"/>
                    <a:pt x="501" y="67"/>
                  </a:cubicBezTo>
                  <a:moveTo>
                    <a:pt x="370" y="24"/>
                  </a:moveTo>
                  <a:cubicBezTo>
                    <a:pt x="355" y="24"/>
                    <a:pt x="340" y="33"/>
                    <a:pt x="332" y="46"/>
                  </a:cubicBezTo>
                  <a:cubicBezTo>
                    <a:pt x="324" y="59"/>
                    <a:pt x="321" y="75"/>
                    <a:pt x="311" y="88"/>
                  </a:cubicBezTo>
                  <a:cubicBezTo>
                    <a:pt x="301" y="101"/>
                    <a:pt x="283" y="118"/>
                    <a:pt x="264" y="118"/>
                  </a:cubicBezTo>
                  <a:cubicBezTo>
                    <a:pt x="260" y="118"/>
                    <a:pt x="256" y="117"/>
                    <a:pt x="251" y="115"/>
                  </a:cubicBezTo>
                  <a:cubicBezTo>
                    <a:pt x="230" y="105"/>
                    <a:pt x="219" y="79"/>
                    <a:pt x="211" y="58"/>
                  </a:cubicBezTo>
                  <a:cubicBezTo>
                    <a:pt x="208" y="49"/>
                    <a:pt x="205" y="40"/>
                    <a:pt x="202" y="32"/>
                  </a:cubicBezTo>
                  <a:cubicBezTo>
                    <a:pt x="196" y="79"/>
                    <a:pt x="196" y="79"/>
                    <a:pt x="196" y="79"/>
                  </a:cubicBezTo>
                  <a:cubicBezTo>
                    <a:pt x="199" y="87"/>
                    <a:pt x="202" y="95"/>
                    <a:pt x="205" y="100"/>
                  </a:cubicBezTo>
                  <a:cubicBezTo>
                    <a:pt x="218" y="123"/>
                    <a:pt x="238" y="139"/>
                    <a:pt x="262" y="139"/>
                  </a:cubicBezTo>
                  <a:cubicBezTo>
                    <a:pt x="270" y="139"/>
                    <a:pt x="278" y="137"/>
                    <a:pt x="287" y="133"/>
                  </a:cubicBezTo>
                  <a:cubicBezTo>
                    <a:pt x="318" y="118"/>
                    <a:pt x="318" y="78"/>
                    <a:pt x="347" y="63"/>
                  </a:cubicBezTo>
                  <a:cubicBezTo>
                    <a:pt x="354" y="59"/>
                    <a:pt x="363" y="57"/>
                    <a:pt x="373" y="57"/>
                  </a:cubicBezTo>
                  <a:cubicBezTo>
                    <a:pt x="380" y="57"/>
                    <a:pt x="388" y="59"/>
                    <a:pt x="394" y="63"/>
                  </a:cubicBezTo>
                  <a:cubicBezTo>
                    <a:pt x="408" y="73"/>
                    <a:pt x="405" y="95"/>
                    <a:pt x="419" y="106"/>
                  </a:cubicBezTo>
                  <a:cubicBezTo>
                    <a:pt x="426" y="112"/>
                    <a:pt x="433" y="113"/>
                    <a:pt x="440" y="114"/>
                  </a:cubicBezTo>
                  <a:cubicBezTo>
                    <a:pt x="442" y="97"/>
                    <a:pt x="442" y="97"/>
                    <a:pt x="442" y="97"/>
                  </a:cubicBezTo>
                  <a:cubicBezTo>
                    <a:pt x="439" y="96"/>
                    <a:pt x="436" y="95"/>
                    <a:pt x="433" y="94"/>
                  </a:cubicBezTo>
                  <a:cubicBezTo>
                    <a:pt x="423" y="88"/>
                    <a:pt x="419" y="79"/>
                    <a:pt x="415" y="69"/>
                  </a:cubicBezTo>
                  <a:cubicBezTo>
                    <a:pt x="410" y="56"/>
                    <a:pt x="403" y="41"/>
                    <a:pt x="392" y="32"/>
                  </a:cubicBezTo>
                  <a:cubicBezTo>
                    <a:pt x="385" y="27"/>
                    <a:pt x="378" y="24"/>
                    <a:pt x="370" y="24"/>
                  </a:cubicBezTo>
                  <a:moveTo>
                    <a:pt x="155" y="3"/>
                  </a:moveTo>
                  <a:cubicBezTo>
                    <a:pt x="152" y="4"/>
                    <a:pt x="148" y="6"/>
                    <a:pt x="145" y="8"/>
                  </a:cubicBezTo>
                  <a:cubicBezTo>
                    <a:pt x="130" y="19"/>
                    <a:pt x="133" y="35"/>
                    <a:pt x="124" y="49"/>
                  </a:cubicBezTo>
                  <a:cubicBezTo>
                    <a:pt x="119" y="57"/>
                    <a:pt x="113" y="65"/>
                    <a:pt x="105" y="70"/>
                  </a:cubicBezTo>
                  <a:cubicBezTo>
                    <a:pt x="101" y="72"/>
                    <a:pt x="97" y="74"/>
                    <a:pt x="93" y="74"/>
                  </a:cubicBezTo>
                  <a:cubicBezTo>
                    <a:pt x="87" y="74"/>
                    <a:pt x="82" y="71"/>
                    <a:pt x="78" y="66"/>
                  </a:cubicBezTo>
                  <a:cubicBezTo>
                    <a:pt x="71" y="57"/>
                    <a:pt x="63" y="29"/>
                    <a:pt x="52" y="18"/>
                  </a:cubicBezTo>
                  <a:cubicBezTo>
                    <a:pt x="51" y="18"/>
                    <a:pt x="51" y="18"/>
                    <a:pt x="50" y="18"/>
                  </a:cubicBezTo>
                  <a:cubicBezTo>
                    <a:pt x="49" y="18"/>
                    <a:pt x="49" y="18"/>
                    <a:pt x="48" y="18"/>
                  </a:cubicBezTo>
                  <a:cubicBezTo>
                    <a:pt x="43" y="18"/>
                    <a:pt x="40" y="16"/>
                    <a:pt x="37" y="12"/>
                  </a:cubicBezTo>
                  <a:cubicBezTo>
                    <a:pt x="35" y="13"/>
                    <a:pt x="33" y="14"/>
                    <a:pt x="30" y="16"/>
                  </a:cubicBezTo>
                  <a:cubicBezTo>
                    <a:pt x="4" y="36"/>
                    <a:pt x="10" y="70"/>
                    <a:pt x="2" y="98"/>
                  </a:cubicBezTo>
                  <a:cubicBezTo>
                    <a:pt x="1" y="102"/>
                    <a:pt x="0" y="106"/>
                    <a:pt x="0" y="109"/>
                  </a:cubicBezTo>
                  <a:cubicBezTo>
                    <a:pt x="17" y="108"/>
                    <a:pt x="20" y="92"/>
                    <a:pt x="22" y="76"/>
                  </a:cubicBezTo>
                  <a:cubicBezTo>
                    <a:pt x="24" y="60"/>
                    <a:pt x="25" y="43"/>
                    <a:pt x="42" y="43"/>
                  </a:cubicBezTo>
                  <a:cubicBezTo>
                    <a:pt x="43" y="43"/>
                    <a:pt x="43" y="43"/>
                    <a:pt x="44" y="43"/>
                  </a:cubicBezTo>
                  <a:cubicBezTo>
                    <a:pt x="76" y="46"/>
                    <a:pt x="64" y="108"/>
                    <a:pt x="103" y="108"/>
                  </a:cubicBezTo>
                  <a:cubicBezTo>
                    <a:pt x="104" y="108"/>
                    <a:pt x="104" y="108"/>
                    <a:pt x="105" y="108"/>
                  </a:cubicBezTo>
                  <a:cubicBezTo>
                    <a:pt x="140" y="106"/>
                    <a:pt x="122" y="57"/>
                    <a:pt x="150" y="43"/>
                  </a:cubicBezTo>
                  <a:cubicBezTo>
                    <a:pt x="155" y="3"/>
                    <a:pt x="155" y="3"/>
                    <a:pt x="155" y="3"/>
                  </a:cubicBezTo>
                  <a:moveTo>
                    <a:pt x="168" y="0"/>
                  </a:moveTo>
                  <a:cubicBezTo>
                    <a:pt x="167" y="0"/>
                    <a:pt x="165" y="0"/>
                    <a:pt x="164" y="1"/>
                  </a:cubicBezTo>
                  <a:cubicBezTo>
                    <a:pt x="158" y="40"/>
                    <a:pt x="158" y="40"/>
                    <a:pt x="158" y="40"/>
                  </a:cubicBezTo>
                  <a:cubicBezTo>
                    <a:pt x="160" y="40"/>
                    <a:pt x="161" y="40"/>
                    <a:pt x="163" y="40"/>
                  </a:cubicBezTo>
                  <a:cubicBezTo>
                    <a:pt x="176" y="40"/>
                    <a:pt x="183" y="51"/>
                    <a:pt x="190" y="64"/>
                  </a:cubicBezTo>
                  <a:cubicBezTo>
                    <a:pt x="196" y="18"/>
                    <a:pt x="196" y="18"/>
                    <a:pt x="196" y="18"/>
                  </a:cubicBezTo>
                  <a:cubicBezTo>
                    <a:pt x="195" y="17"/>
                    <a:pt x="195" y="16"/>
                    <a:pt x="194" y="14"/>
                  </a:cubicBezTo>
                  <a:cubicBezTo>
                    <a:pt x="188" y="5"/>
                    <a:pt x="178" y="0"/>
                    <a:pt x="168" y="0"/>
                  </a:cubicBezTo>
                </a:path>
              </a:pathLst>
            </a:custGeom>
            <a:solidFill>
              <a:srgbClr val="FFB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0" name="Freeform 69"/>
            <p:cNvSpPr>
              <a:spLocks/>
            </p:cNvSpPr>
            <p:nvPr/>
          </p:nvSpPr>
          <p:spPr bwMode="auto">
            <a:xfrm>
              <a:off x="3164037" y="291658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1" name="Freeform 70"/>
            <p:cNvSpPr>
              <a:spLocks/>
            </p:cNvSpPr>
            <p:nvPr/>
          </p:nvSpPr>
          <p:spPr bwMode="auto">
            <a:xfrm>
              <a:off x="520850" y="2602260"/>
              <a:ext cx="12700" cy="12700"/>
            </a:xfrm>
            <a:custGeom>
              <a:avLst/>
              <a:gdLst>
                <a:gd name="T0" fmla="*/ 0 w 3"/>
                <a:gd name="T1" fmla="*/ 3 h 3"/>
                <a:gd name="T2" fmla="*/ 1 w 3"/>
                <a:gd name="T3" fmla="*/ 3 h 3"/>
                <a:gd name="T4" fmla="*/ 2 w 3"/>
                <a:gd name="T5" fmla="*/ 2 h 3"/>
                <a:gd name="T6" fmla="*/ 3 w 3"/>
                <a:gd name="T7" fmla="*/ 0 h 3"/>
                <a:gd name="T8" fmla="*/ 0 w 3"/>
                <a:gd name="T9" fmla="*/ 3 h 3"/>
              </a:gdLst>
              <a:ahLst/>
              <a:cxnLst>
                <a:cxn ang="0">
                  <a:pos x="T0" y="T1"/>
                </a:cxn>
                <a:cxn ang="0">
                  <a:pos x="T2" y="T3"/>
                </a:cxn>
                <a:cxn ang="0">
                  <a:pos x="T4" y="T5"/>
                </a:cxn>
                <a:cxn ang="0">
                  <a:pos x="T6" y="T7"/>
                </a:cxn>
                <a:cxn ang="0">
                  <a:pos x="T8" y="T9"/>
                </a:cxn>
              </a:cxnLst>
              <a:rect l="0" t="0" r="r" b="b"/>
              <a:pathLst>
                <a:path w="3" h="3">
                  <a:moveTo>
                    <a:pt x="0" y="3"/>
                  </a:moveTo>
                  <a:cubicBezTo>
                    <a:pt x="1" y="3"/>
                    <a:pt x="1" y="3"/>
                    <a:pt x="1" y="3"/>
                  </a:cubicBezTo>
                  <a:cubicBezTo>
                    <a:pt x="1" y="3"/>
                    <a:pt x="2" y="3"/>
                    <a:pt x="2" y="2"/>
                  </a:cubicBezTo>
                  <a:cubicBezTo>
                    <a:pt x="2" y="2"/>
                    <a:pt x="3" y="1"/>
                    <a:pt x="3" y="0"/>
                  </a:cubicBezTo>
                  <a:cubicBezTo>
                    <a:pt x="2" y="1"/>
                    <a:pt x="1" y="2"/>
                    <a:pt x="0"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2" name="Freeform 71"/>
            <p:cNvSpPr>
              <a:spLocks/>
            </p:cNvSpPr>
            <p:nvPr/>
          </p:nvSpPr>
          <p:spPr bwMode="auto">
            <a:xfrm>
              <a:off x="3164037" y="2916585"/>
              <a:ext cx="0" cy="4763"/>
            </a:xfrm>
            <a:custGeom>
              <a:avLst/>
              <a:gdLst>
                <a:gd name="T0" fmla="*/ 3 h 3"/>
                <a:gd name="T1" fmla="*/ 0 h 3"/>
                <a:gd name="T2" fmla="*/ 3 h 3"/>
              </a:gdLst>
              <a:ahLst/>
              <a:cxnLst>
                <a:cxn ang="0">
                  <a:pos x="0" y="T0"/>
                </a:cxn>
                <a:cxn ang="0">
                  <a:pos x="0" y="T1"/>
                </a:cxn>
                <a:cxn ang="0">
                  <a:pos x="0" y="T2"/>
                </a:cxn>
              </a:cxnLst>
              <a:rect l="0" t="0" r="r" b="b"/>
              <a:pathLst>
                <a:path h="3">
                  <a:moveTo>
                    <a:pt x="0" y="3"/>
                  </a:moveTo>
                  <a:lnTo>
                    <a:pt x="0" y="0"/>
                  </a:lnTo>
                  <a:lnTo>
                    <a:pt x="0" y="3"/>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3" name="Freeform 72"/>
            <p:cNvSpPr>
              <a:spLocks/>
            </p:cNvSpPr>
            <p:nvPr/>
          </p:nvSpPr>
          <p:spPr bwMode="auto">
            <a:xfrm>
              <a:off x="512912" y="2589560"/>
              <a:ext cx="3175"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4" name="Freeform 73"/>
            <p:cNvSpPr>
              <a:spLocks/>
            </p:cNvSpPr>
            <p:nvPr/>
          </p:nvSpPr>
          <p:spPr bwMode="auto">
            <a:xfrm>
              <a:off x="350987" y="2530823"/>
              <a:ext cx="2828925" cy="1439863"/>
            </a:xfrm>
            <a:custGeom>
              <a:avLst/>
              <a:gdLst>
                <a:gd name="T0" fmla="*/ 39 w 666"/>
                <a:gd name="T1" fmla="*/ 52 h 339"/>
                <a:gd name="T2" fmla="*/ 42 w 666"/>
                <a:gd name="T3" fmla="*/ 19 h 339"/>
                <a:gd name="T4" fmla="*/ 41 w 666"/>
                <a:gd name="T5" fmla="*/ 20 h 339"/>
                <a:gd name="T6" fmla="*/ 40 w 666"/>
                <a:gd name="T7" fmla="*/ 20 h 339"/>
                <a:gd name="T8" fmla="*/ 43 w 666"/>
                <a:gd name="T9" fmla="*/ 17 h 339"/>
                <a:gd name="T10" fmla="*/ 42 w 666"/>
                <a:gd name="T11" fmla="*/ 19 h 339"/>
                <a:gd name="T12" fmla="*/ 43 w 666"/>
                <a:gd name="T13" fmla="*/ 18 h 339"/>
                <a:gd name="T14" fmla="*/ 76 w 666"/>
                <a:gd name="T15" fmla="*/ 8 h 339"/>
                <a:gd name="T16" fmla="*/ 144 w 666"/>
                <a:gd name="T17" fmla="*/ 6 h 339"/>
                <a:gd name="T18" fmla="*/ 356 w 666"/>
                <a:gd name="T19" fmla="*/ 21 h 339"/>
                <a:gd name="T20" fmla="*/ 564 w 666"/>
                <a:gd name="T21" fmla="*/ 54 h 339"/>
                <a:gd name="T22" fmla="*/ 629 w 666"/>
                <a:gd name="T23" fmla="*/ 72 h 339"/>
                <a:gd name="T24" fmla="*/ 661 w 666"/>
                <a:gd name="T25" fmla="*/ 89 h 339"/>
                <a:gd name="T26" fmla="*/ 661 w 666"/>
                <a:gd name="T27" fmla="*/ 91 h 339"/>
                <a:gd name="T28" fmla="*/ 661 w 666"/>
                <a:gd name="T29" fmla="*/ 90 h 339"/>
                <a:gd name="T30" fmla="*/ 664 w 666"/>
                <a:gd name="T31" fmla="*/ 86 h 339"/>
                <a:gd name="T32" fmla="*/ 664 w 666"/>
                <a:gd name="T33" fmla="*/ 87 h 339"/>
                <a:gd name="T34" fmla="*/ 666 w 666"/>
                <a:gd name="T35" fmla="*/ 87 h 339"/>
                <a:gd name="T36" fmla="*/ 646 w 666"/>
                <a:gd name="T37" fmla="*/ 72 h 339"/>
                <a:gd name="T38" fmla="*/ 584 w 666"/>
                <a:gd name="T39" fmla="*/ 53 h 339"/>
                <a:gd name="T40" fmla="*/ 362 w 666"/>
                <a:gd name="T41" fmla="*/ 15 h 339"/>
                <a:gd name="T42" fmla="*/ 129 w 666"/>
                <a:gd name="T43" fmla="*/ 0 h 339"/>
                <a:gd name="T44" fmla="*/ 62 w 666"/>
                <a:gd name="T45" fmla="*/ 4 h 339"/>
                <a:gd name="T46" fmla="*/ 45 w 666"/>
                <a:gd name="T47" fmla="*/ 9 h 339"/>
                <a:gd name="T48" fmla="*/ 40 w 666"/>
                <a:gd name="T49" fmla="*/ 13 h 339"/>
                <a:gd name="T50" fmla="*/ 38 w 666"/>
                <a:gd name="T51" fmla="*/ 14 h 339"/>
                <a:gd name="T52" fmla="*/ 39 w 666"/>
                <a:gd name="T53" fmla="*/ 14 h 339"/>
                <a:gd name="T54" fmla="*/ 40 w 666"/>
                <a:gd name="T55" fmla="*/ 14 h 339"/>
                <a:gd name="T56" fmla="*/ 39 w 666"/>
                <a:gd name="T57" fmla="*/ 14 h 339"/>
                <a:gd name="T58" fmla="*/ 38 w 666"/>
                <a:gd name="T59" fmla="*/ 14 h 339"/>
                <a:gd name="T60" fmla="*/ 37 w 666"/>
                <a:gd name="T61" fmla="*/ 17 h 339"/>
                <a:gd name="T62" fmla="*/ 0 w 666"/>
                <a:gd name="T63" fmla="*/ 339 h 339"/>
                <a:gd name="T64" fmla="*/ 5 w 666"/>
                <a:gd name="T65" fmla="*/ 339 h 339"/>
                <a:gd name="T66" fmla="*/ 39 w 666"/>
                <a:gd name="T67" fmla="*/ 52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66" h="339">
                  <a:moveTo>
                    <a:pt x="39" y="52"/>
                  </a:moveTo>
                  <a:cubicBezTo>
                    <a:pt x="40" y="41"/>
                    <a:pt x="41" y="30"/>
                    <a:pt x="42" y="19"/>
                  </a:cubicBezTo>
                  <a:cubicBezTo>
                    <a:pt x="42" y="20"/>
                    <a:pt x="41" y="20"/>
                    <a:pt x="41" y="20"/>
                  </a:cubicBezTo>
                  <a:cubicBezTo>
                    <a:pt x="40" y="20"/>
                    <a:pt x="40" y="20"/>
                    <a:pt x="40" y="20"/>
                  </a:cubicBezTo>
                  <a:cubicBezTo>
                    <a:pt x="41" y="19"/>
                    <a:pt x="42" y="18"/>
                    <a:pt x="43" y="17"/>
                  </a:cubicBezTo>
                  <a:cubicBezTo>
                    <a:pt x="43" y="18"/>
                    <a:pt x="42" y="19"/>
                    <a:pt x="42" y="19"/>
                  </a:cubicBezTo>
                  <a:cubicBezTo>
                    <a:pt x="43" y="19"/>
                    <a:pt x="43" y="18"/>
                    <a:pt x="43" y="18"/>
                  </a:cubicBezTo>
                  <a:cubicBezTo>
                    <a:pt x="46" y="10"/>
                    <a:pt x="70" y="9"/>
                    <a:pt x="76" y="8"/>
                  </a:cubicBezTo>
                  <a:cubicBezTo>
                    <a:pt x="99" y="6"/>
                    <a:pt x="122" y="5"/>
                    <a:pt x="144" y="6"/>
                  </a:cubicBezTo>
                  <a:cubicBezTo>
                    <a:pt x="215" y="6"/>
                    <a:pt x="286" y="12"/>
                    <a:pt x="356" y="21"/>
                  </a:cubicBezTo>
                  <a:cubicBezTo>
                    <a:pt x="426" y="29"/>
                    <a:pt x="495" y="39"/>
                    <a:pt x="564" y="54"/>
                  </a:cubicBezTo>
                  <a:cubicBezTo>
                    <a:pt x="586" y="59"/>
                    <a:pt x="608" y="64"/>
                    <a:pt x="629" y="72"/>
                  </a:cubicBezTo>
                  <a:cubicBezTo>
                    <a:pt x="636" y="74"/>
                    <a:pt x="660" y="80"/>
                    <a:pt x="661" y="89"/>
                  </a:cubicBezTo>
                  <a:cubicBezTo>
                    <a:pt x="661" y="90"/>
                    <a:pt x="661" y="90"/>
                    <a:pt x="661" y="91"/>
                  </a:cubicBezTo>
                  <a:cubicBezTo>
                    <a:pt x="661" y="90"/>
                    <a:pt x="661" y="90"/>
                    <a:pt x="661" y="90"/>
                  </a:cubicBezTo>
                  <a:cubicBezTo>
                    <a:pt x="661" y="89"/>
                    <a:pt x="662" y="86"/>
                    <a:pt x="664" y="86"/>
                  </a:cubicBezTo>
                  <a:cubicBezTo>
                    <a:pt x="664" y="87"/>
                    <a:pt x="664" y="87"/>
                    <a:pt x="664" y="87"/>
                  </a:cubicBezTo>
                  <a:cubicBezTo>
                    <a:pt x="665" y="87"/>
                    <a:pt x="666" y="87"/>
                    <a:pt x="666" y="87"/>
                  </a:cubicBezTo>
                  <a:cubicBezTo>
                    <a:pt x="664" y="79"/>
                    <a:pt x="653" y="75"/>
                    <a:pt x="646" y="72"/>
                  </a:cubicBezTo>
                  <a:cubicBezTo>
                    <a:pt x="626" y="63"/>
                    <a:pt x="605" y="58"/>
                    <a:pt x="584" y="53"/>
                  </a:cubicBezTo>
                  <a:cubicBezTo>
                    <a:pt x="511" y="35"/>
                    <a:pt x="436" y="24"/>
                    <a:pt x="362" y="15"/>
                  </a:cubicBezTo>
                  <a:cubicBezTo>
                    <a:pt x="285" y="6"/>
                    <a:pt x="207" y="0"/>
                    <a:pt x="129" y="0"/>
                  </a:cubicBezTo>
                  <a:cubicBezTo>
                    <a:pt x="107" y="0"/>
                    <a:pt x="84" y="1"/>
                    <a:pt x="62" y="4"/>
                  </a:cubicBezTo>
                  <a:cubicBezTo>
                    <a:pt x="56" y="5"/>
                    <a:pt x="50" y="7"/>
                    <a:pt x="45" y="9"/>
                  </a:cubicBezTo>
                  <a:cubicBezTo>
                    <a:pt x="43" y="10"/>
                    <a:pt x="41" y="11"/>
                    <a:pt x="40" y="13"/>
                  </a:cubicBezTo>
                  <a:cubicBezTo>
                    <a:pt x="38" y="14"/>
                    <a:pt x="38" y="15"/>
                    <a:pt x="38" y="14"/>
                  </a:cubicBezTo>
                  <a:cubicBezTo>
                    <a:pt x="39" y="14"/>
                    <a:pt x="39" y="14"/>
                    <a:pt x="39" y="14"/>
                  </a:cubicBezTo>
                  <a:cubicBezTo>
                    <a:pt x="40" y="14"/>
                    <a:pt x="40" y="14"/>
                    <a:pt x="40" y="14"/>
                  </a:cubicBezTo>
                  <a:cubicBezTo>
                    <a:pt x="39" y="14"/>
                    <a:pt x="39" y="14"/>
                    <a:pt x="39" y="14"/>
                  </a:cubicBezTo>
                  <a:cubicBezTo>
                    <a:pt x="38" y="14"/>
                    <a:pt x="38" y="14"/>
                    <a:pt x="38" y="14"/>
                  </a:cubicBezTo>
                  <a:cubicBezTo>
                    <a:pt x="38" y="15"/>
                    <a:pt x="37" y="16"/>
                    <a:pt x="37" y="17"/>
                  </a:cubicBezTo>
                  <a:cubicBezTo>
                    <a:pt x="24" y="125"/>
                    <a:pt x="12" y="232"/>
                    <a:pt x="0" y="339"/>
                  </a:cubicBezTo>
                  <a:cubicBezTo>
                    <a:pt x="5" y="339"/>
                    <a:pt x="5" y="339"/>
                    <a:pt x="5" y="339"/>
                  </a:cubicBezTo>
                  <a:cubicBezTo>
                    <a:pt x="16" y="244"/>
                    <a:pt x="27" y="148"/>
                    <a:pt x="39" y="5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5" name="Freeform 74"/>
            <p:cNvSpPr>
              <a:spLocks/>
            </p:cNvSpPr>
            <p:nvPr/>
          </p:nvSpPr>
          <p:spPr bwMode="auto">
            <a:xfrm>
              <a:off x="3159275" y="2895948"/>
              <a:ext cx="25400" cy="25400"/>
            </a:xfrm>
            <a:custGeom>
              <a:avLst/>
              <a:gdLst>
                <a:gd name="T0" fmla="*/ 3 w 6"/>
                <a:gd name="T1" fmla="*/ 0 h 6"/>
                <a:gd name="T2" fmla="*/ 0 w 6"/>
                <a:gd name="T3" fmla="*/ 4 h 6"/>
                <a:gd name="T4" fmla="*/ 1 w 6"/>
                <a:gd name="T5" fmla="*/ 3 h 6"/>
                <a:gd name="T6" fmla="*/ 3 w 6"/>
                <a:gd name="T7" fmla="*/ 6 h 6"/>
                <a:gd name="T8" fmla="*/ 6 w 6"/>
                <a:gd name="T9" fmla="*/ 3 h 6"/>
                <a:gd name="T10" fmla="*/ 5 w 6"/>
                <a:gd name="T11" fmla="*/ 1 h 6"/>
                <a:gd name="T12" fmla="*/ 3 w 6"/>
                <a:gd name="T13" fmla="*/ 1 h 6"/>
                <a:gd name="T14" fmla="*/ 3 w 6"/>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3" y="0"/>
                  </a:moveTo>
                  <a:cubicBezTo>
                    <a:pt x="1" y="0"/>
                    <a:pt x="0" y="3"/>
                    <a:pt x="0" y="4"/>
                  </a:cubicBezTo>
                  <a:cubicBezTo>
                    <a:pt x="1" y="3"/>
                    <a:pt x="1" y="3"/>
                    <a:pt x="1" y="3"/>
                  </a:cubicBezTo>
                  <a:cubicBezTo>
                    <a:pt x="1" y="4"/>
                    <a:pt x="2" y="5"/>
                    <a:pt x="3" y="6"/>
                  </a:cubicBezTo>
                  <a:cubicBezTo>
                    <a:pt x="5" y="6"/>
                    <a:pt x="6" y="5"/>
                    <a:pt x="6" y="3"/>
                  </a:cubicBezTo>
                  <a:cubicBezTo>
                    <a:pt x="6" y="3"/>
                    <a:pt x="6" y="2"/>
                    <a:pt x="5" y="1"/>
                  </a:cubicBezTo>
                  <a:cubicBezTo>
                    <a:pt x="5" y="1"/>
                    <a:pt x="4" y="1"/>
                    <a:pt x="3" y="1"/>
                  </a:cubicBezTo>
                  <a:lnTo>
                    <a:pt x="3"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6" name="Freeform 75"/>
            <p:cNvSpPr>
              <a:spLocks/>
            </p:cNvSpPr>
            <p:nvPr/>
          </p:nvSpPr>
          <p:spPr bwMode="auto">
            <a:xfrm>
              <a:off x="3040212" y="2900710"/>
              <a:ext cx="144462" cy="1069975"/>
            </a:xfrm>
            <a:custGeom>
              <a:avLst/>
              <a:gdLst>
                <a:gd name="T0" fmla="*/ 31 w 34"/>
                <a:gd name="T1" fmla="*/ 5 h 252"/>
                <a:gd name="T2" fmla="*/ 31 w 34"/>
                <a:gd name="T3" fmla="*/ 5 h 252"/>
                <a:gd name="T4" fmla="*/ 31 w 34"/>
                <a:gd name="T5" fmla="*/ 5 h 252"/>
                <a:gd name="T6" fmla="*/ 29 w 34"/>
                <a:gd name="T7" fmla="*/ 5 h 252"/>
                <a:gd name="T8" fmla="*/ 29 w 34"/>
                <a:gd name="T9" fmla="*/ 4 h 252"/>
                <a:gd name="T10" fmla="*/ 29 w 34"/>
                <a:gd name="T11" fmla="*/ 4 h 252"/>
                <a:gd name="T12" fmla="*/ 28 w 34"/>
                <a:gd name="T13" fmla="*/ 4 h 252"/>
                <a:gd name="T14" fmla="*/ 0 w 34"/>
                <a:gd name="T15" fmla="*/ 252 h 252"/>
                <a:gd name="T16" fmla="*/ 5 w 34"/>
                <a:gd name="T17" fmla="*/ 252 h 252"/>
                <a:gd name="T18" fmla="*/ 30 w 34"/>
                <a:gd name="T19" fmla="*/ 38 h 252"/>
                <a:gd name="T20" fmla="*/ 34 w 34"/>
                <a:gd name="T21" fmla="*/ 2 h 252"/>
                <a:gd name="T22" fmla="*/ 33 w 34"/>
                <a:gd name="T23" fmla="*/ 0 h 252"/>
                <a:gd name="T24" fmla="*/ 34 w 34"/>
                <a:gd name="T25" fmla="*/ 2 h 252"/>
                <a:gd name="T26" fmla="*/ 31 w 34"/>
                <a:gd name="T27" fmla="*/ 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252">
                  <a:moveTo>
                    <a:pt x="31" y="5"/>
                  </a:moveTo>
                  <a:cubicBezTo>
                    <a:pt x="31" y="5"/>
                    <a:pt x="31" y="5"/>
                    <a:pt x="31" y="5"/>
                  </a:cubicBezTo>
                  <a:cubicBezTo>
                    <a:pt x="31" y="5"/>
                    <a:pt x="31" y="5"/>
                    <a:pt x="31" y="5"/>
                  </a:cubicBezTo>
                  <a:cubicBezTo>
                    <a:pt x="30" y="5"/>
                    <a:pt x="30" y="5"/>
                    <a:pt x="29" y="5"/>
                  </a:cubicBezTo>
                  <a:cubicBezTo>
                    <a:pt x="29" y="4"/>
                    <a:pt x="29" y="4"/>
                    <a:pt x="29" y="4"/>
                  </a:cubicBezTo>
                  <a:cubicBezTo>
                    <a:pt x="29" y="4"/>
                    <a:pt x="29" y="4"/>
                    <a:pt x="29" y="4"/>
                  </a:cubicBezTo>
                  <a:cubicBezTo>
                    <a:pt x="28" y="4"/>
                    <a:pt x="28" y="4"/>
                    <a:pt x="28" y="4"/>
                  </a:cubicBezTo>
                  <a:cubicBezTo>
                    <a:pt x="19" y="87"/>
                    <a:pt x="9" y="170"/>
                    <a:pt x="0" y="252"/>
                  </a:cubicBezTo>
                  <a:cubicBezTo>
                    <a:pt x="5" y="252"/>
                    <a:pt x="5" y="252"/>
                    <a:pt x="5" y="252"/>
                  </a:cubicBezTo>
                  <a:cubicBezTo>
                    <a:pt x="14" y="181"/>
                    <a:pt x="22" y="109"/>
                    <a:pt x="30" y="38"/>
                  </a:cubicBezTo>
                  <a:cubicBezTo>
                    <a:pt x="32" y="26"/>
                    <a:pt x="33" y="14"/>
                    <a:pt x="34" y="2"/>
                  </a:cubicBezTo>
                  <a:cubicBezTo>
                    <a:pt x="34" y="2"/>
                    <a:pt x="34" y="1"/>
                    <a:pt x="33" y="0"/>
                  </a:cubicBezTo>
                  <a:cubicBezTo>
                    <a:pt x="34" y="1"/>
                    <a:pt x="34" y="2"/>
                    <a:pt x="34" y="2"/>
                  </a:cubicBezTo>
                  <a:cubicBezTo>
                    <a:pt x="34" y="4"/>
                    <a:pt x="33" y="5"/>
                    <a:pt x="31"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7" name="Freeform 76"/>
            <p:cNvSpPr>
              <a:spLocks/>
            </p:cNvSpPr>
            <p:nvPr/>
          </p:nvSpPr>
          <p:spPr bwMode="auto">
            <a:xfrm>
              <a:off x="3164037" y="2921348"/>
              <a:ext cx="7937" cy="0"/>
            </a:xfrm>
            <a:custGeom>
              <a:avLst/>
              <a:gdLst>
                <a:gd name="T0" fmla="*/ 0 w 2"/>
                <a:gd name="T1" fmla="*/ 2 w 2"/>
                <a:gd name="T2" fmla="*/ 2 w 2"/>
                <a:gd name="T3" fmla="*/ 2 w 2"/>
                <a:gd name="T4" fmla="*/ 0 w 2"/>
              </a:gdLst>
              <a:ahLst/>
              <a:cxnLst>
                <a:cxn ang="0">
                  <a:pos x="T0" y="0"/>
                </a:cxn>
                <a:cxn ang="0">
                  <a:pos x="T1" y="0"/>
                </a:cxn>
                <a:cxn ang="0">
                  <a:pos x="T2" y="0"/>
                </a:cxn>
                <a:cxn ang="0">
                  <a:pos x="T3" y="0"/>
                </a:cxn>
                <a:cxn ang="0">
                  <a:pos x="T4" y="0"/>
                </a:cxn>
              </a:cxnLst>
              <a:rect l="0" t="0" r="r" b="b"/>
              <a:pathLst>
                <a:path w="2">
                  <a:moveTo>
                    <a:pt x="0" y="0"/>
                  </a:moveTo>
                  <a:cubicBezTo>
                    <a:pt x="1" y="0"/>
                    <a:pt x="1" y="0"/>
                    <a:pt x="2" y="0"/>
                  </a:cubicBezTo>
                  <a:cubicBezTo>
                    <a:pt x="2" y="0"/>
                    <a:pt x="2" y="0"/>
                    <a:pt x="2" y="0"/>
                  </a:cubicBezTo>
                  <a:cubicBezTo>
                    <a:pt x="2" y="0"/>
                    <a:pt x="2" y="0"/>
                    <a:pt x="2" y="0"/>
                  </a:cubicBezTo>
                  <a:cubicBezTo>
                    <a:pt x="2" y="0"/>
                    <a:pt x="1" y="0"/>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8" name="Freeform 77"/>
            <p:cNvSpPr>
              <a:spLocks/>
            </p:cNvSpPr>
            <p:nvPr/>
          </p:nvSpPr>
          <p:spPr bwMode="auto">
            <a:xfrm>
              <a:off x="3159275" y="2908648"/>
              <a:ext cx="12700" cy="12700"/>
            </a:xfrm>
            <a:custGeom>
              <a:avLst/>
              <a:gdLst>
                <a:gd name="T0" fmla="*/ 1 w 3"/>
                <a:gd name="T1" fmla="*/ 2 h 3"/>
                <a:gd name="T2" fmla="*/ 1 w 3"/>
                <a:gd name="T3" fmla="*/ 3 h 3"/>
                <a:gd name="T4" fmla="*/ 3 w 3"/>
                <a:gd name="T5" fmla="*/ 3 h 3"/>
                <a:gd name="T6" fmla="*/ 1 w 3"/>
                <a:gd name="T7" fmla="*/ 0 h 3"/>
                <a:gd name="T8" fmla="*/ 0 w 3"/>
                <a:gd name="T9" fmla="*/ 1 h 3"/>
                <a:gd name="T10" fmla="*/ 1 w 3"/>
                <a:gd name="T11" fmla="*/ 2 h 3"/>
              </a:gdLst>
              <a:ahLst/>
              <a:cxnLst>
                <a:cxn ang="0">
                  <a:pos x="T0" y="T1"/>
                </a:cxn>
                <a:cxn ang="0">
                  <a:pos x="T2" y="T3"/>
                </a:cxn>
                <a:cxn ang="0">
                  <a:pos x="T4" y="T5"/>
                </a:cxn>
                <a:cxn ang="0">
                  <a:pos x="T6" y="T7"/>
                </a:cxn>
                <a:cxn ang="0">
                  <a:pos x="T8" y="T9"/>
                </a:cxn>
                <a:cxn ang="0">
                  <a:pos x="T10" y="T11"/>
                </a:cxn>
              </a:cxnLst>
              <a:rect l="0" t="0" r="r" b="b"/>
              <a:pathLst>
                <a:path w="3" h="3">
                  <a:moveTo>
                    <a:pt x="1" y="2"/>
                  </a:moveTo>
                  <a:cubicBezTo>
                    <a:pt x="1" y="3"/>
                    <a:pt x="1" y="3"/>
                    <a:pt x="1" y="3"/>
                  </a:cubicBezTo>
                  <a:cubicBezTo>
                    <a:pt x="2" y="3"/>
                    <a:pt x="3" y="3"/>
                    <a:pt x="3" y="3"/>
                  </a:cubicBezTo>
                  <a:cubicBezTo>
                    <a:pt x="2" y="2"/>
                    <a:pt x="1" y="1"/>
                    <a:pt x="1" y="0"/>
                  </a:cubicBezTo>
                  <a:cubicBezTo>
                    <a:pt x="0" y="1"/>
                    <a:pt x="0" y="1"/>
                    <a:pt x="0" y="1"/>
                  </a:cubicBezTo>
                  <a:cubicBezTo>
                    <a:pt x="1" y="2"/>
                    <a:pt x="1" y="2"/>
                    <a:pt x="1"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9" name="Freeform 78"/>
            <p:cNvSpPr>
              <a:spLocks/>
            </p:cNvSpPr>
            <p:nvPr/>
          </p:nvSpPr>
          <p:spPr bwMode="auto">
            <a:xfrm>
              <a:off x="3159275" y="2913410"/>
              <a:ext cx="4762" cy="3175"/>
            </a:xfrm>
            <a:custGeom>
              <a:avLst/>
              <a:gdLst>
                <a:gd name="T0" fmla="*/ 0 w 3"/>
                <a:gd name="T1" fmla="*/ 0 h 2"/>
                <a:gd name="T2" fmla="*/ 0 w 3"/>
                <a:gd name="T3" fmla="*/ 2 h 2"/>
                <a:gd name="T4" fmla="*/ 3 w 3"/>
                <a:gd name="T5" fmla="*/ 2 h 2"/>
                <a:gd name="T6" fmla="*/ 0 w 3"/>
                <a:gd name="T7" fmla="*/ 0 h 2"/>
              </a:gdLst>
              <a:ahLst/>
              <a:cxnLst>
                <a:cxn ang="0">
                  <a:pos x="T0" y="T1"/>
                </a:cxn>
                <a:cxn ang="0">
                  <a:pos x="T2" y="T3"/>
                </a:cxn>
                <a:cxn ang="0">
                  <a:pos x="T4" y="T5"/>
                </a:cxn>
                <a:cxn ang="0">
                  <a:pos x="T6" y="T7"/>
                </a:cxn>
              </a:cxnLst>
              <a:rect l="0" t="0" r="r" b="b"/>
              <a:pathLst>
                <a:path w="3" h="2">
                  <a:moveTo>
                    <a:pt x="0" y="0"/>
                  </a:moveTo>
                  <a:lnTo>
                    <a:pt x="0" y="2"/>
                  </a:lnTo>
                  <a:lnTo>
                    <a:pt x="3" y="2"/>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0" name="Freeform 79"/>
            <p:cNvSpPr>
              <a:spLocks/>
            </p:cNvSpPr>
            <p:nvPr/>
          </p:nvSpPr>
          <p:spPr bwMode="auto">
            <a:xfrm>
              <a:off x="946300" y="878235"/>
              <a:ext cx="1984375" cy="676275"/>
            </a:xfrm>
            <a:custGeom>
              <a:avLst/>
              <a:gdLst>
                <a:gd name="T0" fmla="*/ 31 w 467"/>
                <a:gd name="T1" fmla="*/ 19 h 159"/>
                <a:gd name="T2" fmla="*/ 169 w 467"/>
                <a:gd name="T3" fmla="*/ 2 h 159"/>
                <a:gd name="T4" fmla="*/ 235 w 467"/>
                <a:gd name="T5" fmla="*/ 2 h 159"/>
                <a:gd name="T6" fmla="*/ 429 w 467"/>
                <a:gd name="T7" fmla="*/ 13 h 159"/>
                <a:gd name="T8" fmla="*/ 446 w 467"/>
                <a:gd name="T9" fmla="*/ 104 h 159"/>
                <a:gd name="T10" fmla="*/ 381 w 467"/>
                <a:gd name="T11" fmla="*/ 59 h 159"/>
                <a:gd name="T12" fmla="*/ 359 w 467"/>
                <a:gd name="T13" fmla="*/ 98 h 159"/>
                <a:gd name="T14" fmla="*/ 321 w 467"/>
                <a:gd name="T15" fmla="*/ 136 h 159"/>
                <a:gd name="T16" fmla="*/ 257 w 467"/>
                <a:gd name="T17" fmla="*/ 51 h 159"/>
                <a:gd name="T18" fmla="*/ 201 w 467"/>
                <a:gd name="T19" fmla="*/ 108 h 159"/>
                <a:gd name="T20" fmla="*/ 147 w 467"/>
                <a:gd name="T21" fmla="*/ 38 h 159"/>
                <a:gd name="T22" fmla="*/ 105 w 467"/>
                <a:gd name="T23" fmla="*/ 102 h 159"/>
                <a:gd name="T24" fmla="*/ 86 w 467"/>
                <a:gd name="T25" fmla="*/ 63 h 159"/>
                <a:gd name="T26" fmla="*/ 73 w 467"/>
                <a:gd name="T27" fmla="*/ 108 h 159"/>
                <a:gd name="T28" fmla="*/ 52 w 467"/>
                <a:gd name="T29" fmla="*/ 155 h 159"/>
                <a:gd name="T30" fmla="*/ 31 w 467"/>
                <a:gd name="T31" fmla="*/ 1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7" h="159">
                  <a:moveTo>
                    <a:pt x="31" y="19"/>
                  </a:moveTo>
                  <a:cubicBezTo>
                    <a:pt x="56" y="10"/>
                    <a:pt x="124" y="0"/>
                    <a:pt x="169" y="2"/>
                  </a:cubicBezTo>
                  <a:cubicBezTo>
                    <a:pt x="181" y="3"/>
                    <a:pt x="206" y="3"/>
                    <a:pt x="235" y="2"/>
                  </a:cubicBezTo>
                  <a:cubicBezTo>
                    <a:pt x="307" y="2"/>
                    <a:pt x="408" y="2"/>
                    <a:pt x="429" y="13"/>
                  </a:cubicBezTo>
                  <a:cubicBezTo>
                    <a:pt x="459" y="27"/>
                    <a:pt x="467" y="85"/>
                    <a:pt x="446" y="104"/>
                  </a:cubicBezTo>
                  <a:cubicBezTo>
                    <a:pt x="425" y="123"/>
                    <a:pt x="410" y="61"/>
                    <a:pt x="381" y="59"/>
                  </a:cubicBezTo>
                  <a:cubicBezTo>
                    <a:pt x="367" y="58"/>
                    <a:pt x="363" y="78"/>
                    <a:pt x="359" y="98"/>
                  </a:cubicBezTo>
                  <a:cubicBezTo>
                    <a:pt x="354" y="120"/>
                    <a:pt x="347" y="142"/>
                    <a:pt x="321" y="136"/>
                  </a:cubicBezTo>
                  <a:cubicBezTo>
                    <a:pt x="288" y="127"/>
                    <a:pt x="287" y="45"/>
                    <a:pt x="257" y="51"/>
                  </a:cubicBezTo>
                  <a:cubicBezTo>
                    <a:pt x="228" y="57"/>
                    <a:pt x="247" y="138"/>
                    <a:pt x="201" y="108"/>
                  </a:cubicBezTo>
                  <a:cubicBezTo>
                    <a:pt x="181" y="94"/>
                    <a:pt x="188" y="22"/>
                    <a:pt x="147" y="38"/>
                  </a:cubicBezTo>
                  <a:cubicBezTo>
                    <a:pt x="128" y="45"/>
                    <a:pt x="138" y="142"/>
                    <a:pt x="105" y="102"/>
                  </a:cubicBezTo>
                  <a:cubicBezTo>
                    <a:pt x="98" y="92"/>
                    <a:pt x="109" y="59"/>
                    <a:pt x="86" y="63"/>
                  </a:cubicBezTo>
                  <a:cubicBezTo>
                    <a:pt x="72" y="66"/>
                    <a:pt x="74" y="96"/>
                    <a:pt x="73" y="108"/>
                  </a:cubicBezTo>
                  <a:cubicBezTo>
                    <a:pt x="73" y="127"/>
                    <a:pt x="76" y="152"/>
                    <a:pt x="52" y="155"/>
                  </a:cubicBezTo>
                  <a:cubicBezTo>
                    <a:pt x="12" y="159"/>
                    <a:pt x="0" y="29"/>
                    <a:pt x="31" y="19"/>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1" name="Freeform 80"/>
            <p:cNvSpPr>
              <a:spLocks/>
            </p:cNvSpPr>
            <p:nvPr/>
          </p:nvSpPr>
          <p:spPr bwMode="auto">
            <a:xfrm>
              <a:off x="984400" y="873473"/>
              <a:ext cx="1931987" cy="701675"/>
            </a:xfrm>
            <a:custGeom>
              <a:avLst/>
              <a:gdLst>
                <a:gd name="T0" fmla="*/ 23 w 455"/>
                <a:gd name="T1" fmla="*/ 23 h 165"/>
                <a:gd name="T2" fmla="*/ 189 w 455"/>
                <a:gd name="T3" fmla="*/ 6 h 165"/>
                <a:gd name="T4" fmla="*/ 233 w 455"/>
                <a:gd name="T5" fmla="*/ 6 h 165"/>
                <a:gd name="T6" fmla="*/ 348 w 455"/>
                <a:gd name="T7" fmla="*/ 8 h 165"/>
                <a:gd name="T8" fmla="*/ 411 w 455"/>
                <a:gd name="T9" fmla="*/ 14 h 165"/>
                <a:gd name="T10" fmla="*/ 446 w 455"/>
                <a:gd name="T11" fmla="*/ 77 h 165"/>
                <a:gd name="T12" fmla="*/ 424 w 455"/>
                <a:gd name="T13" fmla="*/ 104 h 165"/>
                <a:gd name="T14" fmla="*/ 401 w 455"/>
                <a:gd name="T15" fmla="*/ 77 h 165"/>
                <a:gd name="T16" fmla="*/ 361 w 455"/>
                <a:gd name="T17" fmla="*/ 61 h 165"/>
                <a:gd name="T18" fmla="*/ 345 w 455"/>
                <a:gd name="T19" fmla="*/ 106 h 165"/>
                <a:gd name="T20" fmla="*/ 332 w 455"/>
                <a:gd name="T21" fmla="*/ 132 h 165"/>
                <a:gd name="T22" fmla="*/ 300 w 455"/>
                <a:gd name="T23" fmla="*/ 124 h 165"/>
                <a:gd name="T24" fmla="*/ 269 w 455"/>
                <a:gd name="T25" fmla="*/ 61 h 165"/>
                <a:gd name="T26" fmla="*/ 237 w 455"/>
                <a:gd name="T27" fmla="*/ 56 h 165"/>
                <a:gd name="T28" fmla="*/ 220 w 455"/>
                <a:gd name="T29" fmla="*/ 103 h 165"/>
                <a:gd name="T30" fmla="*/ 196 w 455"/>
                <a:gd name="T31" fmla="*/ 108 h 165"/>
                <a:gd name="T32" fmla="*/ 181 w 455"/>
                <a:gd name="T33" fmla="*/ 79 h 165"/>
                <a:gd name="T34" fmla="*/ 157 w 455"/>
                <a:gd name="T35" fmla="*/ 35 h 165"/>
                <a:gd name="T36" fmla="*/ 127 w 455"/>
                <a:gd name="T37" fmla="*/ 51 h 165"/>
                <a:gd name="T38" fmla="*/ 118 w 455"/>
                <a:gd name="T39" fmla="*/ 94 h 165"/>
                <a:gd name="T40" fmla="*/ 109 w 455"/>
                <a:gd name="T41" fmla="*/ 110 h 165"/>
                <a:gd name="T42" fmla="*/ 96 w 455"/>
                <a:gd name="T43" fmla="*/ 88 h 165"/>
                <a:gd name="T44" fmla="*/ 80 w 455"/>
                <a:gd name="T45" fmla="*/ 61 h 165"/>
                <a:gd name="T46" fmla="*/ 62 w 455"/>
                <a:gd name="T47" fmla="*/ 96 h 165"/>
                <a:gd name="T48" fmla="*/ 41 w 455"/>
                <a:gd name="T49" fmla="*/ 153 h 165"/>
                <a:gd name="T50" fmla="*/ 14 w 455"/>
                <a:gd name="T51" fmla="*/ 118 h 165"/>
                <a:gd name="T52" fmla="*/ 7 w 455"/>
                <a:gd name="T53" fmla="*/ 64 h 165"/>
                <a:gd name="T54" fmla="*/ 23 w 455"/>
                <a:gd name="T55" fmla="*/ 23 h 165"/>
                <a:gd name="T56" fmla="*/ 21 w 455"/>
                <a:gd name="T57" fmla="*/ 17 h 165"/>
                <a:gd name="T58" fmla="*/ 3 w 455"/>
                <a:gd name="T59" fmla="*/ 52 h 165"/>
                <a:gd name="T60" fmla="*/ 8 w 455"/>
                <a:gd name="T61" fmla="*/ 117 h 165"/>
                <a:gd name="T62" fmla="*/ 33 w 455"/>
                <a:gd name="T63" fmla="*/ 157 h 165"/>
                <a:gd name="T64" fmla="*/ 67 w 455"/>
                <a:gd name="T65" fmla="*/ 131 h 165"/>
                <a:gd name="T66" fmla="*/ 67 w 455"/>
                <a:gd name="T67" fmla="*/ 96 h 165"/>
                <a:gd name="T68" fmla="*/ 70 w 455"/>
                <a:gd name="T69" fmla="*/ 75 h 165"/>
                <a:gd name="T70" fmla="*/ 87 w 455"/>
                <a:gd name="T71" fmla="*/ 70 h 165"/>
                <a:gd name="T72" fmla="*/ 90 w 455"/>
                <a:gd name="T73" fmla="*/ 82 h 165"/>
                <a:gd name="T74" fmla="*/ 111 w 455"/>
                <a:gd name="T75" fmla="*/ 115 h 165"/>
                <a:gd name="T76" fmla="*/ 126 w 455"/>
                <a:gd name="T77" fmla="*/ 82 h 165"/>
                <a:gd name="T78" fmla="*/ 154 w 455"/>
                <a:gd name="T79" fmla="*/ 40 h 165"/>
                <a:gd name="T80" fmla="*/ 180 w 455"/>
                <a:gd name="T81" fmla="*/ 97 h 165"/>
                <a:gd name="T82" fmla="*/ 215 w 455"/>
                <a:gd name="T83" fmla="*/ 117 h 165"/>
                <a:gd name="T84" fmla="*/ 233 w 455"/>
                <a:gd name="T85" fmla="*/ 79 h 165"/>
                <a:gd name="T86" fmla="*/ 247 w 455"/>
                <a:gd name="T87" fmla="*/ 56 h 165"/>
                <a:gd name="T88" fmla="*/ 270 w 455"/>
                <a:gd name="T89" fmla="*/ 75 h 165"/>
                <a:gd name="T90" fmla="*/ 300 w 455"/>
                <a:gd name="T91" fmla="*/ 133 h 165"/>
                <a:gd name="T92" fmla="*/ 341 w 455"/>
                <a:gd name="T93" fmla="*/ 131 h 165"/>
                <a:gd name="T94" fmla="*/ 357 w 455"/>
                <a:gd name="T95" fmla="*/ 81 h 165"/>
                <a:gd name="T96" fmla="*/ 372 w 455"/>
                <a:gd name="T97" fmla="*/ 63 h 165"/>
                <a:gd name="T98" fmla="*/ 403 w 455"/>
                <a:gd name="T99" fmla="*/ 90 h 165"/>
                <a:gd name="T100" fmla="*/ 438 w 455"/>
                <a:gd name="T101" fmla="*/ 108 h 165"/>
                <a:gd name="T102" fmla="*/ 448 w 455"/>
                <a:gd name="T103" fmla="*/ 47 h 165"/>
                <a:gd name="T104" fmla="*/ 412 w 455"/>
                <a:gd name="T105" fmla="*/ 8 h 165"/>
                <a:gd name="T106" fmla="*/ 355 w 455"/>
                <a:gd name="T107" fmla="*/ 2 h 165"/>
                <a:gd name="T108" fmla="*/ 231 w 455"/>
                <a:gd name="T109" fmla="*/ 1 h 165"/>
                <a:gd name="T110" fmla="*/ 194 w 455"/>
                <a:gd name="T111" fmla="*/ 1 h 165"/>
                <a:gd name="T112" fmla="*/ 31 w 455"/>
                <a:gd name="T113" fmla="*/ 14 h 165"/>
                <a:gd name="T114" fmla="*/ 21 w 455"/>
                <a:gd name="T115" fmla="*/ 17 h 165"/>
                <a:gd name="T116" fmla="*/ 23 w 455"/>
                <a:gd name="T117" fmla="*/ 23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5" h="165">
                  <a:moveTo>
                    <a:pt x="23" y="23"/>
                  </a:moveTo>
                  <a:cubicBezTo>
                    <a:pt x="76" y="5"/>
                    <a:pt x="133" y="6"/>
                    <a:pt x="189" y="6"/>
                  </a:cubicBezTo>
                  <a:cubicBezTo>
                    <a:pt x="204" y="6"/>
                    <a:pt x="219" y="6"/>
                    <a:pt x="233" y="6"/>
                  </a:cubicBezTo>
                  <a:cubicBezTo>
                    <a:pt x="272" y="6"/>
                    <a:pt x="310" y="6"/>
                    <a:pt x="348" y="8"/>
                  </a:cubicBezTo>
                  <a:cubicBezTo>
                    <a:pt x="369" y="8"/>
                    <a:pt x="391" y="9"/>
                    <a:pt x="411" y="14"/>
                  </a:cubicBezTo>
                  <a:cubicBezTo>
                    <a:pt x="438" y="20"/>
                    <a:pt x="447" y="53"/>
                    <a:pt x="446" y="77"/>
                  </a:cubicBezTo>
                  <a:cubicBezTo>
                    <a:pt x="445" y="87"/>
                    <a:pt x="438" y="112"/>
                    <a:pt x="424" y="104"/>
                  </a:cubicBezTo>
                  <a:cubicBezTo>
                    <a:pt x="414" y="98"/>
                    <a:pt x="408" y="86"/>
                    <a:pt x="401" y="77"/>
                  </a:cubicBezTo>
                  <a:cubicBezTo>
                    <a:pt x="393" y="68"/>
                    <a:pt x="375" y="49"/>
                    <a:pt x="361" y="61"/>
                  </a:cubicBezTo>
                  <a:cubicBezTo>
                    <a:pt x="350" y="71"/>
                    <a:pt x="349" y="92"/>
                    <a:pt x="345" y="106"/>
                  </a:cubicBezTo>
                  <a:cubicBezTo>
                    <a:pt x="343" y="115"/>
                    <a:pt x="340" y="126"/>
                    <a:pt x="332" y="132"/>
                  </a:cubicBezTo>
                  <a:cubicBezTo>
                    <a:pt x="321" y="140"/>
                    <a:pt x="307" y="133"/>
                    <a:pt x="300" y="124"/>
                  </a:cubicBezTo>
                  <a:cubicBezTo>
                    <a:pt x="284" y="107"/>
                    <a:pt x="281" y="81"/>
                    <a:pt x="269" y="61"/>
                  </a:cubicBezTo>
                  <a:cubicBezTo>
                    <a:pt x="262" y="50"/>
                    <a:pt x="248" y="45"/>
                    <a:pt x="237" y="56"/>
                  </a:cubicBezTo>
                  <a:cubicBezTo>
                    <a:pt x="225" y="68"/>
                    <a:pt x="227" y="89"/>
                    <a:pt x="220" y="103"/>
                  </a:cubicBezTo>
                  <a:cubicBezTo>
                    <a:pt x="215" y="115"/>
                    <a:pt x="205" y="113"/>
                    <a:pt x="196" y="108"/>
                  </a:cubicBezTo>
                  <a:cubicBezTo>
                    <a:pt x="186" y="102"/>
                    <a:pt x="183" y="90"/>
                    <a:pt x="181" y="79"/>
                  </a:cubicBezTo>
                  <a:cubicBezTo>
                    <a:pt x="177" y="65"/>
                    <a:pt x="173" y="41"/>
                    <a:pt x="157" y="35"/>
                  </a:cubicBezTo>
                  <a:cubicBezTo>
                    <a:pt x="142" y="29"/>
                    <a:pt x="131" y="38"/>
                    <a:pt x="127" y="51"/>
                  </a:cubicBezTo>
                  <a:cubicBezTo>
                    <a:pt x="122" y="65"/>
                    <a:pt x="121" y="80"/>
                    <a:pt x="118" y="94"/>
                  </a:cubicBezTo>
                  <a:cubicBezTo>
                    <a:pt x="117" y="99"/>
                    <a:pt x="115" y="109"/>
                    <a:pt x="109" y="110"/>
                  </a:cubicBezTo>
                  <a:cubicBezTo>
                    <a:pt x="99" y="110"/>
                    <a:pt x="96" y="94"/>
                    <a:pt x="96" y="88"/>
                  </a:cubicBezTo>
                  <a:cubicBezTo>
                    <a:pt x="95" y="76"/>
                    <a:pt x="95" y="62"/>
                    <a:pt x="80" y="61"/>
                  </a:cubicBezTo>
                  <a:cubicBezTo>
                    <a:pt x="63" y="60"/>
                    <a:pt x="62" y="84"/>
                    <a:pt x="62" y="96"/>
                  </a:cubicBezTo>
                  <a:cubicBezTo>
                    <a:pt x="61" y="114"/>
                    <a:pt x="68" y="151"/>
                    <a:pt x="41" y="153"/>
                  </a:cubicBezTo>
                  <a:cubicBezTo>
                    <a:pt x="26" y="154"/>
                    <a:pt x="18" y="130"/>
                    <a:pt x="14" y="118"/>
                  </a:cubicBezTo>
                  <a:cubicBezTo>
                    <a:pt x="9" y="101"/>
                    <a:pt x="7" y="82"/>
                    <a:pt x="7" y="64"/>
                  </a:cubicBezTo>
                  <a:cubicBezTo>
                    <a:pt x="8" y="52"/>
                    <a:pt x="9" y="28"/>
                    <a:pt x="23" y="23"/>
                  </a:cubicBezTo>
                  <a:cubicBezTo>
                    <a:pt x="26" y="21"/>
                    <a:pt x="25" y="16"/>
                    <a:pt x="21" y="17"/>
                  </a:cubicBezTo>
                  <a:cubicBezTo>
                    <a:pt x="8" y="22"/>
                    <a:pt x="4" y="39"/>
                    <a:pt x="3" y="52"/>
                  </a:cubicBezTo>
                  <a:cubicBezTo>
                    <a:pt x="0" y="73"/>
                    <a:pt x="2" y="96"/>
                    <a:pt x="8" y="117"/>
                  </a:cubicBezTo>
                  <a:cubicBezTo>
                    <a:pt x="11" y="131"/>
                    <a:pt x="18" y="151"/>
                    <a:pt x="33" y="157"/>
                  </a:cubicBezTo>
                  <a:cubicBezTo>
                    <a:pt x="52" y="165"/>
                    <a:pt x="65" y="148"/>
                    <a:pt x="67" y="131"/>
                  </a:cubicBezTo>
                  <a:cubicBezTo>
                    <a:pt x="68" y="119"/>
                    <a:pt x="67" y="107"/>
                    <a:pt x="67" y="96"/>
                  </a:cubicBezTo>
                  <a:cubicBezTo>
                    <a:pt x="68" y="89"/>
                    <a:pt x="68" y="82"/>
                    <a:pt x="70" y="75"/>
                  </a:cubicBezTo>
                  <a:cubicBezTo>
                    <a:pt x="72" y="69"/>
                    <a:pt x="81" y="63"/>
                    <a:pt x="87" y="70"/>
                  </a:cubicBezTo>
                  <a:cubicBezTo>
                    <a:pt x="89" y="73"/>
                    <a:pt x="89" y="79"/>
                    <a:pt x="90" y="82"/>
                  </a:cubicBezTo>
                  <a:cubicBezTo>
                    <a:pt x="91" y="94"/>
                    <a:pt x="93" y="116"/>
                    <a:pt x="111" y="115"/>
                  </a:cubicBezTo>
                  <a:cubicBezTo>
                    <a:pt x="123" y="115"/>
                    <a:pt x="125" y="91"/>
                    <a:pt x="126" y="82"/>
                  </a:cubicBezTo>
                  <a:cubicBezTo>
                    <a:pt x="129" y="66"/>
                    <a:pt x="129" y="34"/>
                    <a:pt x="154" y="40"/>
                  </a:cubicBezTo>
                  <a:cubicBezTo>
                    <a:pt x="172" y="44"/>
                    <a:pt x="174" y="83"/>
                    <a:pt x="180" y="97"/>
                  </a:cubicBezTo>
                  <a:cubicBezTo>
                    <a:pt x="185" y="110"/>
                    <a:pt x="201" y="122"/>
                    <a:pt x="215" y="117"/>
                  </a:cubicBezTo>
                  <a:cubicBezTo>
                    <a:pt x="229" y="112"/>
                    <a:pt x="230" y="90"/>
                    <a:pt x="233" y="79"/>
                  </a:cubicBezTo>
                  <a:cubicBezTo>
                    <a:pt x="235" y="70"/>
                    <a:pt x="238" y="59"/>
                    <a:pt x="247" y="56"/>
                  </a:cubicBezTo>
                  <a:cubicBezTo>
                    <a:pt x="259" y="51"/>
                    <a:pt x="266" y="67"/>
                    <a:pt x="270" y="75"/>
                  </a:cubicBezTo>
                  <a:cubicBezTo>
                    <a:pt x="279" y="94"/>
                    <a:pt x="284" y="118"/>
                    <a:pt x="300" y="133"/>
                  </a:cubicBezTo>
                  <a:cubicBezTo>
                    <a:pt x="312" y="144"/>
                    <a:pt x="331" y="143"/>
                    <a:pt x="341" y="131"/>
                  </a:cubicBezTo>
                  <a:cubicBezTo>
                    <a:pt x="352" y="117"/>
                    <a:pt x="353" y="97"/>
                    <a:pt x="357" y="81"/>
                  </a:cubicBezTo>
                  <a:cubicBezTo>
                    <a:pt x="359" y="73"/>
                    <a:pt x="362" y="63"/>
                    <a:pt x="372" y="63"/>
                  </a:cubicBezTo>
                  <a:cubicBezTo>
                    <a:pt x="385" y="63"/>
                    <a:pt x="396" y="80"/>
                    <a:pt x="403" y="90"/>
                  </a:cubicBezTo>
                  <a:cubicBezTo>
                    <a:pt x="410" y="99"/>
                    <a:pt x="424" y="119"/>
                    <a:pt x="438" y="108"/>
                  </a:cubicBezTo>
                  <a:cubicBezTo>
                    <a:pt x="455" y="94"/>
                    <a:pt x="454" y="67"/>
                    <a:pt x="448" y="47"/>
                  </a:cubicBezTo>
                  <a:cubicBezTo>
                    <a:pt x="443" y="29"/>
                    <a:pt x="431" y="13"/>
                    <a:pt x="412" y="8"/>
                  </a:cubicBezTo>
                  <a:cubicBezTo>
                    <a:pt x="394" y="3"/>
                    <a:pt x="374" y="3"/>
                    <a:pt x="355" y="2"/>
                  </a:cubicBezTo>
                  <a:cubicBezTo>
                    <a:pt x="314" y="0"/>
                    <a:pt x="273" y="0"/>
                    <a:pt x="231" y="1"/>
                  </a:cubicBezTo>
                  <a:cubicBezTo>
                    <a:pt x="219" y="1"/>
                    <a:pt x="207" y="1"/>
                    <a:pt x="194" y="1"/>
                  </a:cubicBezTo>
                  <a:cubicBezTo>
                    <a:pt x="139" y="1"/>
                    <a:pt x="85" y="1"/>
                    <a:pt x="31" y="14"/>
                  </a:cubicBezTo>
                  <a:cubicBezTo>
                    <a:pt x="28" y="15"/>
                    <a:pt x="24" y="16"/>
                    <a:pt x="21" y="17"/>
                  </a:cubicBezTo>
                  <a:cubicBezTo>
                    <a:pt x="18" y="18"/>
                    <a:pt x="19" y="24"/>
                    <a:pt x="23" y="2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2" name="Freeform 81"/>
            <p:cNvSpPr>
              <a:spLocks/>
            </p:cNvSpPr>
            <p:nvPr/>
          </p:nvSpPr>
          <p:spPr bwMode="auto">
            <a:xfrm>
              <a:off x="2989412" y="925860"/>
              <a:ext cx="387350" cy="588963"/>
            </a:xfrm>
            <a:custGeom>
              <a:avLst/>
              <a:gdLst>
                <a:gd name="T0" fmla="*/ 7 w 91"/>
                <a:gd name="T1" fmla="*/ 5 h 139"/>
                <a:gd name="T2" fmla="*/ 82 w 91"/>
                <a:gd name="T3" fmla="*/ 37 h 139"/>
                <a:gd name="T4" fmla="*/ 61 w 91"/>
                <a:gd name="T5" fmla="*/ 119 h 139"/>
                <a:gd name="T6" fmla="*/ 0 w 91"/>
                <a:gd name="T7" fmla="*/ 135 h 139"/>
                <a:gd name="T8" fmla="*/ 7 w 91"/>
                <a:gd name="T9" fmla="*/ 5 h 139"/>
              </a:gdLst>
              <a:ahLst/>
              <a:cxnLst>
                <a:cxn ang="0">
                  <a:pos x="T0" y="T1"/>
                </a:cxn>
                <a:cxn ang="0">
                  <a:pos x="T2" y="T3"/>
                </a:cxn>
                <a:cxn ang="0">
                  <a:pos x="T4" y="T5"/>
                </a:cxn>
                <a:cxn ang="0">
                  <a:pos x="T6" y="T7"/>
                </a:cxn>
                <a:cxn ang="0">
                  <a:pos x="T8" y="T9"/>
                </a:cxn>
              </a:cxnLst>
              <a:rect l="0" t="0" r="r" b="b"/>
              <a:pathLst>
                <a:path w="91" h="139">
                  <a:moveTo>
                    <a:pt x="7" y="5"/>
                  </a:moveTo>
                  <a:cubicBezTo>
                    <a:pt x="36" y="0"/>
                    <a:pt x="71" y="6"/>
                    <a:pt x="82" y="37"/>
                  </a:cubicBezTo>
                  <a:cubicBezTo>
                    <a:pt x="91" y="64"/>
                    <a:pt x="80" y="99"/>
                    <a:pt x="61" y="119"/>
                  </a:cubicBezTo>
                  <a:cubicBezTo>
                    <a:pt x="45" y="135"/>
                    <a:pt x="22" y="139"/>
                    <a:pt x="0" y="135"/>
                  </a:cubicBezTo>
                  <a:cubicBezTo>
                    <a:pt x="7" y="5"/>
                    <a:pt x="7" y="5"/>
                    <a:pt x="7" y="5"/>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3" name="Freeform 82"/>
            <p:cNvSpPr>
              <a:spLocks/>
            </p:cNvSpPr>
            <p:nvPr/>
          </p:nvSpPr>
          <p:spPr bwMode="auto">
            <a:xfrm>
              <a:off x="3019575" y="1022698"/>
              <a:ext cx="266700" cy="403225"/>
            </a:xfrm>
            <a:custGeom>
              <a:avLst/>
              <a:gdLst>
                <a:gd name="T0" fmla="*/ 5 w 63"/>
                <a:gd name="T1" fmla="*/ 3 h 95"/>
                <a:gd name="T2" fmla="*/ 56 w 63"/>
                <a:gd name="T3" fmla="*/ 26 h 95"/>
                <a:gd name="T4" fmla="*/ 42 w 63"/>
                <a:gd name="T5" fmla="*/ 82 h 95"/>
                <a:gd name="T6" fmla="*/ 0 w 63"/>
                <a:gd name="T7" fmla="*/ 93 h 95"/>
                <a:gd name="T8" fmla="*/ 5 w 63"/>
                <a:gd name="T9" fmla="*/ 3 h 95"/>
              </a:gdLst>
              <a:ahLst/>
              <a:cxnLst>
                <a:cxn ang="0">
                  <a:pos x="T0" y="T1"/>
                </a:cxn>
                <a:cxn ang="0">
                  <a:pos x="T2" y="T3"/>
                </a:cxn>
                <a:cxn ang="0">
                  <a:pos x="T4" y="T5"/>
                </a:cxn>
                <a:cxn ang="0">
                  <a:pos x="T6" y="T7"/>
                </a:cxn>
                <a:cxn ang="0">
                  <a:pos x="T8" y="T9"/>
                </a:cxn>
              </a:cxnLst>
              <a:rect l="0" t="0" r="r" b="b"/>
              <a:pathLst>
                <a:path w="63" h="95">
                  <a:moveTo>
                    <a:pt x="5" y="3"/>
                  </a:moveTo>
                  <a:cubicBezTo>
                    <a:pt x="25" y="0"/>
                    <a:pt x="49" y="4"/>
                    <a:pt x="56" y="26"/>
                  </a:cubicBezTo>
                  <a:cubicBezTo>
                    <a:pt x="63" y="44"/>
                    <a:pt x="55" y="68"/>
                    <a:pt x="42" y="82"/>
                  </a:cubicBezTo>
                  <a:cubicBezTo>
                    <a:pt x="31" y="93"/>
                    <a:pt x="15" y="95"/>
                    <a:pt x="0" y="93"/>
                  </a:cubicBezTo>
                  <a:cubicBezTo>
                    <a:pt x="5" y="3"/>
                    <a:pt x="5" y="3"/>
                    <a:pt x="5"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4" name="Freeform 83"/>
            <p:cNvSpPr>
              <a:spLocks/>
            </p:cNvSpPr>
            <p:nvPr/>
          </p:nvSpPr>
          <p:spPr bwMode="auto">
            <a:xfrm>
              <a:off x="2802087" y="913160"/>
              <a:ext cx="560387" cy="611188"/>
            </a:xfrm>
            <a:custGeom>
              <a:avLst/>
              <a:gdLst>
                <a:gd name="T0" fmla="*/ 80 w 132"/>
                <a:gd name="T1" fmla="*/ 5 h 144"/>
                <a:gd name="T2" fmla="*/ 10 w 132"/>
                <a:gd name="T3" fmla="*/ 49 h 144"/>
                <a:gd name="T4" fmla="*/ 35 w 132"/>
                <a:gd name="T5" fmla="*/ 130 h 144"/>
                <a:gd name="T6" fmla="*/ 106 w 132"/>
                <a:gd name="T7" fmla="*/ 127 h 144"/>
                <a:gd name="T8" fmla="*/ 126 w 132"/>
                <a:gd name="T9" fmla="*/ 92 h 144"/>
                <a:gd name="T10" fmla="*/ 128 w 132"/>
                <a:gd name="T11" fmla="*/ 44 h 144"/>
                <a:gd name="T12" fmla="*/ 80 w 132"/>
                <a:gd name="T13" fmla="*/ 5 h 144"/>
                <a:gd name="T14" fmla="*/ 79 w 132"/>
                <a:gd name="T15" fmla="*/ 10 h 144"/>
                <a:gd name="T16" fmla="*/ 113 w 132"/>
                <a:gd name="T17" fmla="*/ 26 h 144"/>
                <a:gd name="T18" fmla="*/ 126 w 132"/>
                <a:gd name="T19" fmla="*/ 69 h 144"/>
                <a:gd name="T20" fmla="*/ 74 w 132"/>
                <a:gd name="T21" fmla="*/ 135 h 144"/>
                <a:gd name="T22" fmla="*/ 10 w 132"/>
                <a:gd name="T23" fmla="*/ 75 h 144"/>
                <a:gd name="T24" fmla="*/ 79 w 132"/>
                <a:gd name="T25" fmla="*/ 10 h 144"/>
                <a:gd name="T26" fmla="*/ 80 w 132"/>
                <a:gd name="T27" fmla="*/ 5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44">
                  <a:moveTo>
                    <a:pt x="80" y="5"/>
                  </a:moveTo>
                  <a:cubicBezTo>
                    <a:pt x="49" y="0"/>
                    <a:pt x="20" y="20"/>
                    <a:pt x="10" y="49"/>
                  </a:cubicBezTo>
                  <a:cubicBezTo>
                    <a:pt x="0" y="78"/>
                    <a:pt x="9" y="113"/>
                    <a:pt x="35" y="130"/>
                  </a:cubicBezTo>
                  <a:cubicBezTo>
                    <a:pt x="56" y="143"/>
                    <a:pt x="87" y="144"/>
                    <a:pt x="106" y="127"/>
                  </a:cubicBezTo>
                  <a:cubicBezTo>
                    <a:pt x="117" y="118"/>
                    <a:pt x="123" y="105"/>
                    <a:pt x="126" y="92"/>
                  </a:cubicBezTo>
                  <a:cubicBezTo>
                    <a:pt x="131" y="77"/>
                    <a:pt x="132" y="60"/>
                    <a:pt x="128" y="44"/>
                  </a:cubicBezTo>
                  <a:cubicBezTo>
                    <a:pt x="122" y="22"/>
                    <a:pt x="102" y="10"/>
                    <a:pt x="80" y="5"/>
                  </a:cubicBezTo>
                  <a:cubicBezTo>
                    <a:pt x="77" y="5"/>
                    <a:pt x="77" y="9"/>
                    <a:pt x="79" y="10"/>
                  </a:cubicBezTo>
                  <a:cubicBezTo>
                    <a:pt x="92" y="12"/>
                    <a:pt x="104" y="17"/>
                    <a:pt x="113" y="26"/>
                  </a:cubicBezTo>
                  <a:cubicBezTo>
                    <a:pt x="124" y="37"/>
                    <a:pt x="127" y="53"/>
                    <a:pt x="126" y="69"/>
                  </a:cubicBezTo>
                  <a:cubicBezTo>
                    <a:pt x="124" y="100"/>
                    <a:pt x="109" y="133"/>
                    <a:pt x="74" y="135"/>
                  </a:cubicBezTo>
                  <a:cubicBezTo>
                    <a:pt x="39" y="137"/>
                    <a:pt x="11" y="110"/>
                    <a:pt x="10" y="75"/>
                  </a:cubicBezTo>
                  <a:cubicBezTo>
                    <a:pt x="9" y="38"/>
                    <a:pt x="41" y="3"/>
                    <a:pt x="79" y="10"/>
                  </a:cubicBezTo>
                  <a:cubicBezTo>
                    <a:pt x="82" y="10"/>
                    <a:pt x="83" y="6"/>
                    <a:pt x="80"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5" name="Freeform 84"/>
            <p:cNvSpPr>
              <a:spLocks noEditPoints="1"/>
            </p:cNvSpPr>
            <p:nvPr/>
          </p:nvSpPr>
          <p:spPr bwMode="auto">
            <a:xfrm>
              <a:off x="3083075" y="951260"/>
              <a:ext cx="203200" cy="530225"/>
            </a:xfrm>
            <a:custGeom>
              <a:avLst/>
              <a:gdLst>
                <a:gd name="T0" fmla="*/ 28 w 48"/>
                <a:gd name="T1" fmla="*/ 97 h 125"/>
                <a:gd name="T2" fmla="*/ 27 w 48"/>
                <a:gd name="T3" fmla="*/ 99 h 125"/>
                <a:gd name="T4" fmla="*/ 14 w 48"/>
                <a:gd name="T5" fmla="*/ 107 h 125"/>
                <a:gd name="T6" fmla="*/ 17 w 48"/>
                <a:gd name="T7" fmla="*/ 125 h 125"/>
                <a:gd name="T8" fmla="*/ 40 w 48"/>
                <a:gd name="T9" fmla="*/ 112 h 125"/>
                <a:gd name="T10" fmla="*/ 48 w 48"/>
                <a:gd name="T11" fmla="*/ 102 h 125"/>
                <a:gd name="T12" fmla="*/ 39 w 48"/>
                <a:gd name="T13" fmla="*/ 103 h 125"/>
                <a:gd name="T14" fmla="*/ 28 w 48"/>
                <a:gd name="T15" fmla="*/ 97 h 125"/>
                <a:gd name="T16" fmla="*/ 0 w 48"/>
                <a:gd name="T17" fmla="*/ 0 h 125"/>
                <a:gd name="T18" fmla="*/ 0 w 48"/>
                <a:gd name="T19" fmla="*/ 0 h 125"/>
                <a:gd name="T20" fmla="*/ 3 w 48"/>
                <a:gd name="T21" fmla="*/ 9 h 125"/>
                <a:gd name="T22" fmla="*/ 6 w 48"/>
                <a:gd name="T23" fmla="*/ 20 h 125"/>
                <a:gd name="T24" fmla="*/ 7 w 48"/>
                <a:gd name="T25" fmla="*/ 20 h 125"/>
                <a:gd name="T26" fmla="*/ 4 w 48"/>
                <a:gd name="T27" fmla="*/ 9 h 125"/>
                <a:gd name="T28" fmla="*/ 0 w 48"/>
                <a:gd name="T29" fmla="*/ 0 h 125"/>
                <a:gd name="T30" fmla="*/ 5 w 48"/>
                <a:gd name="T31" fmla="*/ 0 h 125"/>
                <a:gd name="T32" fmla="*/ 11 w 48"/>
                <a:gd name="T33" fmla="*/ 20 h 125"/>
                <a:gd name="T34" fmla="*/ 11 w 48"/>
                <a:gd name="T35" fmla="*/ 20 h 125"/>
                <a:gd name="T36" fmla="*/ 19 w 48"/>
                <a:gd name="T37" fmla="*/ 22 h 125"/>
                <a:gd name="T38" fmla="*/ 15 w 48"/>
                <a:gd name="T39" fmla="*/ 1 h 125"/>
                <a:gd name="T40" fmla="*/ 13 w 48"/>
                <a:gd name="T41" fmla="*/ 1 h 125"/>
                <a:gd name="T42" fmla="*/ 13 w 48"/>
                <a:gd name="T43" fmla="*/ 1 h 125"/>
                <a:gd name="T44" fmla="*/ 5 w 48"/>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125">
                  <a:moveTo>
                    <a:pt x="28" y="97"/>
                  </a:moveTo>
                  <a:cubicBezTo>
                    <a:pt x="28" y="98"/>
                    <a:pt x="27" y="98"/>
                    <a:pt x="27" y="99"/>
                  </a:cubicBezTo>
                  <a:cubicBezTo>
                    <a:pt x="23" y="103"/>
                    <a:pt x="19" y="105"/>
                    <a:pt x="14" y="107"/>
                  </a:cubicBezTo>
                  <a:cubicBezTo>
                    <a:pt x="15" y="113"/>
                    <a:pt x="16" y="119"/>
                    <a:pt x="17" y="125"/>
                  </a:cubicBezTo>
                  <a:cubicBezTo>
                    <a:pt x="26" y="123"/>
                    <a:pt x="34" y="118"/>
                    <a:pt x="40" y="112"/>
                  </a:cubicBezTo>
                  <a:cubicBezTo>
                    <a:pt x="43" y="109"/>
                    <a:pt x="45" y="105"/>
                    <a:pt x="48" y="102"/>
                  </a:cubicBezTo>
                  <a:cubicBezTo>
                    <a:pt x="45" y="102"/>
                    <a:pt x="42" y="103"/>
                    <a:pt x="39" y="103"/>
                  </a:cubicBezTo>
                  <a:cubicBezTo>
                    <a:pt x="35" y="103"/>
                    <a:pt x="31" y="101"/>
                    <a:pt x="28" y="97"/>
                  </a:cubicBezTo>
                  <a:moveTo>
                    <a:pt x="0" y="0"/>
                  </a:moveTo>
                  <a:cubicBezTo>
                    <a:pt x="0" y="0"/>
                    <a:pt x="0" y="0"/>
                    <a:pt x="0" y="0"/>
                  </a:cubicBezTo>
                  <a:cubicBezTo>
                    <a:pt x="1" y="3"/>
                    <a:pt x="2" y="6"/>
                    <a:pt x="3" y="9"/>
                  </a:cubicBezTo>
                  <a:cubicBezTo>
                    <a:pt x="5" y="12"/>
                    <a:pt x="6" y="16"/>
                    <a:pt x="6" y="20"/>
                  </a:cubicBezTo>
                  <a:cubicBezTo>
                    <a:pt x="7" y="20"/>
                    <a:pt x="7" y="20"/>
                    <a:pt x="7" y="20"/>
                  </a:cubicBezTo>
                  <a:cubicBezTo>
                    <a:pt x="6" y="16"/>
                    <a:pt x="5" y="12"/>
                    <a:pt x="4" y="9"/>
                  </a:cubicBezTo>
                  <a:cubicBezTo>
                    <a:pt x="3" y="6"/>
                    <a:pt x="1" y="3"/>
                    <a:pt x="0" y="0"/>
                  </a:cubicBezTo>
                  <a:moveTo>
                    <a:pt x="5" y="0"/>
                  </a:moveTo>
                  <a:cubicBezTo>
                    <a:pt x="8" y="6"/>
                    <a:pt x="10" y="13"/>
                    <a:pt x="11" y="20"/>
                  </a:cubicBezTo>
                  <a:cubicBezTo>
                    <a:pt x="11" y="20"/>
                    <a:pt x="11" y="20"/>
                    <a:pt x="11" y="20"/>
                  </a:cubicBezTo>
                  <a:cubicBezTo>
                    <a:pt x="14" y="20"/>
                    <a:pt x="16" y="21"/>
                    <a:pt x="19" y="22"/>
                  </a:cubicBezTo>
                  <a:cubicBezTo>
                    <a:pt x="18" y="15"/>
                    <a:pt x="17" y="8"/>
                    <a:pt x="15" y="1"/>
                  </a:cubicBezTo>
                  <a:cubicBezTo>
                    <a:pt x="15" y="1"/>
                    <a:pt x="14" y="1"/>
                    <a:pt x="13" y="1"/>
                  </a:cubicBezTo>
                  <a:cubicBezTo>
                    <a:pt x="13" y="1"/>
                    <a:pt x="13" y="1"/>
                    <a:pt x="13" y="1"/>
                  </a:cubicBezTo>
                  <a:cubicBezTo>
                    <a:pt x="10" y="0"/>
                    <a:pt x="8" y="0"/>
                    <a:pt x="5"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6" name="Freeform 85"/>
            <p:cNvSpPr>
              <a:spLocks noEditPoints="1"/>
            </p:cNvSpPr>
            <p:nvPr/>
          </p:nvSpPr>
          <p:spPr bwMode="auto">
            <a:xfrm>
              <a:off x="3108475" y="1035398"/>
              <a:ext cx="93662" cy="369888"/>
            </a:xfrm>
            <a:custGeom>
              <a:avLst/>
              <a:gdLst>
                <a:gd name="T0" fmla="*/ 5 w 22"/>
                <a:gd name="T1" fmla="*/ 0 h 87"/>
                <a:gd name="T2" fmla="*/ 6 w 22"/>
                <a:gd name="T3" fmla="*/ 74 h 87"/>
                <a:gd name="T4" fmla="*/ 5 w 22"/>
                <a:gd name="T5" fmla="*/ 78 h 87"/>
                <a:gd name="T6" fmla="*/ 8 w 22"/>
                <a:gd name="T7" fmla="*/ 87 h 87"/>
                <a:gd name="T8" fmla="*/ 21 w 22"/>
                <a:gd name="T9" fmla="*/ 79 h 87"/>
                <a:gd name="T10" fmla="*/ 22 w 22"/>
                <a:gd name="T11" fmla="*/ 77 h 87"/>
                <a:gd name="T12" fmla="*/ 21 w 22"/>
                <a:gd name="T13" fmla="*/ 73 h 87"/>
                <a:gd name="T14" fmla="*/ 13 w 22"/>
                <a:gd name="T15" fmla="*/ 2 h 87"/>
                <a:gd name="T16" fmla="*/ 5 w 22"/>
                <a:gd name="T17" fmla="*/ 0 h 87"/>
                <a:gd name="T18" fmla="*/ 0 w 22"/>
                <a:gd name="T19" fmla="*/ 0 h 87"/>
                <a:gd name="T20" fmla="*/ 2 w 22"/>
                <a:gd name="T21" fmla="*/ 9 h 87"/>
                <a:gd name="T22" fmla="*/ 1 w 22"/>
                <a:gd name="T23" fmla="*/ 0 h 87"/>
                <a:gd name="T24" fmla="*/ 0 w 22"/>
                <a:gd name="T2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87">
                  <a:moveTo>
                    <a:pt x="5" y="0"/>
                  </a:moveTo>
                  <a:cubicBezTo>
                    <a:pt x="10" y="24"/>
                    <a:pt x="8" y="49"/>
                    <a:pt x="6" y="74"/>
                  </a:cubicBezTo>
                  <a:cubicBezTo>
                    <a:pt x="5" y="75"/>
                    <a:pt x="5" y="76"/>
                    <a:pt x="5" y="78"/>
                  </a:cubicBezTo>
                  <a:cubicBezTo>
                    <a:pt x="6" y="81"/>
                    <a:pt x="7" y="84"/>
                    <a:pt x="8" y="87"/>
                  </a:cubicBezTo>
                  <a:cubicBezTo>
                    <a:pt x="13" y="85"/>
                    <a:pt x="17" y="83"/>
                    <a:pt x="21" y="79"/>
                  </a:cubicBezTo>
                  <a:cubicBezTo>
                    <a:pt x="21" y="78"/>
                    <a:pt x="22" y="78"/>
                    <a:pt x="22" y="77"/>
                  </a:cubicBezTo>
                  <a:cubicBezTo>
                    <a:pt x="22" y="76"/>
                    <a:pt x="21" y="75"/>
                    <a:pt x="21" y="73"/>
                  </a:cubicBezTo>
                  <a:cubicBezTo>
                    <a:pt x="15" y="51"/>
                    <a:pt x="15" y="26"/>
                    <a:pt x="13" y="2"/>
                  </a:cubicBezTo>
                  <a:cubicBezTo>
                    <a:pt x="10" y="1"/>
                    <a:pt x="8" y="0"/>
                    <a:pt x="5" y="0"/>
                  </a:cubicBezTo>
                  <a:moveTo>
                    <a:pt x="0" y="0"/>
                  </a:moveTo>
                  <a:cubicBezTo>
                    <a:pt x="1" y="3"/>
                    <a:pt x="2" y="6"/>
                    <a:pt x="2" y="9"/>
                  </a:cubicBezTo>
                  <a:cubicBezTo>
                    <a:pt x="2" y="6"/>
                    <a:pt x="1" y="3"/>
                    <a:pt x="1" y="0"/>
                  </a:cubicBezTo>
                  <a:cubicBezTo>
                    <a:pt x="1" y="0"/>
                    <a:pt x="1" y="0"/>
                    <a:pt x="0"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7" name="Freeform 86"/>
            <p:cNvSpPr>
              <a:spLocks noEditPoints="1"/>
            </p:cNvSpPr>
            <p:nvPr/>
          </p:nvSpPr>
          <p:spPr bwMode="auto">
            <a:xfrm>
              <a:off x="3073550" y="941735"/>
              <a:ext cx="179387" cy="547688"/>
            </a:xfrm>
            <a:custGeom>
              <a:avLst/>
              <a:gdLst>
                <a:gd name="T0" fmla="*/ 42 w 42"/>
                <a:gd name="T1" fmla="*/ 114 h 129"/>
                <a:gd name="T2" fmla="*/ 19 w 42"/>
                <a:gd name="T3" fmla="*/ 127 h 129"/>
                <a:gd name="T4" fmla="*/ 19 w 42"/>
                <a:gd name="T5" fmla="*/ 129 h 129"/>
                <a:gd name="T6" fmla="*/ 41 w 42"/>
                <a:gd name="T7" fmla="*/ 115 h 129"/>
                <a:gd name="T8" fmla="*/ 42 w 42"/>
                <a:gd name="T9" fmla="*/ 114 h 129"/>
                <a:gd name="T10" fmla="*/ 0 w 42"/>
                <a:gd name="T11" fmla="*/ 0 h 129"/>
                <a:gd name="T12" fmla="*/ 0 w 42"/>
                <a:gd name="T13" fmla="*/ 0 h 129"/>
                <a:gd name="T14" fmla="*/ 2 w 42"/>
                <a:gd name="T15" fmla="*/ 2 h 129"/>
                <a:gd name="T16" fmla="*/ 2 w 42"/>
                <a:gd name="T17" fmla="*/ 2 h 129"/>
                <a:gd name="T18" fmla="*/ 0 w 42"/>
                <a:gd name="T19" fmla="*/ 0 h 129"/>
                <a:gd name="T20" fmla="*/ 6 w 42"/>
                <a:gd name="T21" fmla="*/ 0 h 129"/>
                <a:gd name="T22" fmla="*/ 7 w 42"/>
                <a:gd name="T23" fmla="*/ 2 h 129"/>
                <a:gd name="T24" fmla="*/ 15 w 42"/>
                <a:gd name="T25" fmla="*/ 3 h 129"/>
                <a:gd name="T26" fmla="*/ 15 w 42"/>
                <a:gd name="T27" fmla="*/ 3 h 129"/>
                <a:gd name="T28" fmla="*/ 17 w 42"/>
                <a:gd name="T29" fmla="*/ 3 h 129"/>
                <a:gd name="T30" fmla="*/ 17 w 42"/>
                <a:gd name="T31" fmla="*/ 0 h 129"/>
                <a:gd name="T32" fmla="*/ 6 w 42"/>
                <a:gd name="T3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129">
                  <a:moveTo>
                    <a:pt x="42" y="114"/>
                  </a:moveTo>
                  <a:cubicBezTo>
                    <a:pt x="36" y="120"/>
                    <a:pt x="28" y="125"/>
                    <a:pt x="19" y="127"/>
                  </a:cubicBezTo>
                  <a:cubicBezTo>
                    <a:pt x="19" y="127"/>
                    <a:pt x="19" y="128"/>
                    <a:pt x="19" y="129"/>
                  </a:cubicBezTo>
                  <a:cubicBezTo>
                    <a:pt x="27" y="126"/>
                    <a:pt x="34" y="122"/>
                    <a:pt x="41" y="115"/>
                  </a:cubicBezTo>
                  <a:cubicBezTo>
                    <a:pt x="41" y="115"/>
                    <a:pt x="42" y="114"/>
                    <a:pt x="42" y="114"/>
                  </a:cubicBezTo>
                  <a:moveTo>
                    <a:pt x="0" y="0"/>
                  </a:moveTo>
                  <a:cubicBezTo>
                    <a:pt x="0" y="0"/>
                    <a:pt x="0" y="0"/>
                    <a:pt x="0" y="0"/>
                  </a:cubicBezTo>
                  <a:cubicBezTo>
                    <a:pt x="1" y="0"/>
                    <a:pt x="1" y="1"/>
                    <a:pt x="2" y="2"/>
                  </a:cubicBezTo>
                  <a:cubicBezTo>
                    <a:pt x="2" y="2"/>
                    <a:pt x="2" y="2"/>
                    <a:pt x="2" y="2"/>
                  </a:cubicBezTo>
                  <a:cubicBezTo>
                    <a:pt x="1" y="1"/>
                    <a:pt x="1" y="0"/>
                    <a:pt x="0" y="0"/>
                  </a:cubicBezTo>
                  <a:moveTo>
                    <a:pt x="6" y="0"/>
                  </a:moveTo>
                  <a:cubicBezTo>
                    <a:pt x="6" y="0"/>
                    <a:pt x="7" y="1"/>
                    <a:pt x="7" y="2"/>
                  </a:cubicBezTo>
                  <a:cubicBezTo>
                    <a:pt x="10" y="2"/>
                    <a:pt x="12" y="2"/>
                    <a:pt x="15" y="3"/>
                  </a:cubicBezTo>
                  <a:cubicBezTo>
                    <a:pt x="15" y="3"/>
                    <a:pt x="15" y="3"/>
                    <a:pt x="15" y="3"/>
                  </a:cubicBezTo>
                  <a:cubicBezTo>
                    <a:pt x="16" y="3"/>
                    <a:pt x="17" y="3"/>
                    <a:pt x="17" y="3"/>
                  </a:cubicBezTo>
                  <a:cubicBezTo>
                    <a:pt x="17" y="2"/>
                    <a:pt x="17" y="1"/>
                    <a:pt x="17" y="0"/>
                  </a:cubicBezTo>
                  <a:cubicBezTo>
                    <a:pt x="13" y="0"/>
                    <a:pt x="9" y="0"/>
                    <a:pt x="6"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8" name="Freeform 87"/>
            <p:cNvSpPr>
              <a:spLocks/>
            </p:cNvSpPr>
            <p:nvPr/>
          </p:nvSpPr>
          <p:spPr bwMode="auto">
            <a:xfrm>
              <a:off x="2173437" y="806798"/>
              <a:ext cx="454025" cy="598488"/>
            </a:xfrm>
            <a:custGeom>
              <a:avLst/>
              <a:gdLst>
                <a:gd name="T0" fmla="*/ 107 w 107"/>
                <a:gd name="T1" fmla="*/ 24 h 141"/>
                <a:gd name="T2" fmla="*/ 82 w 107"/>
                <a:gd name="T3" fmla="*/ 6 h 141"/>
                <a:gd name="T4" fmla="*/ 59 w 107"/>
                <a:gd name="T5" fmla="*/ 1 h 141"/>
                <a:gd name="T6" fmla="*/ 18 w 107"/>
                <a:gd name="T7" fmla="*/ 15 h 141"/>
                <a:gd name="T8" fmla="*/ 2 w 107"/>
                <a:gd name="T9" fmla="*/ 61 h 141"/>
                <a:gd name="T10" fmla="*/ 34 w 107"/>
                <a:gd name="T11" fmla="*/ 129 h 141"/>
                <a:gd name="T12" fmla="*/ 89 w 107"/>
                <a:gd name="T13" fmla="*/ 139 h 141"/>
                <a:gd name="T14" fmla="*/ 107 w 107"/>
                <a:gd name="T15" fmla="*/ 24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41">
                  <a:moveTo>
                    <a:pt x="107" y="24"/>
                  </a:moveTo>
                  <a:cubicBezTo>
                    <a:pt x="96" y="20"/>
                    <a:pt x="91" y="12"/>
                    <a:pt x="82" y="6"/>
                  </a:cubicBezTo>
                  <a:cubicBezTo>
                    <a:pt x="75" y="2"/>
                    <a:pt x="67" y="2"/>
                    <a:pt x="59" y="1"/>
                  </a:cubicBezTo>
                  <a:cubicBezTo>
                    <a:pt x="41" y="0"/>
                    <a:pt x="31" y="2"/>
                    <a:pt x="18" y="15"/>
                  </a:cubicBezTo>
                  <a:cubicBezTo>
                    <a:pt x="6" y="29"/>
                    <a:pt x="3" y="43"/>
                    <a:pt x="2" y="61"/>
                  </a:cubicBezTo>
                  <a:cubicBezTo>
                    <a:pt x="0" y="88"/>
                    <a:pt x="4" y="118"/>
                    <a:pt x="34" y="129"/>
                  </a:cubicBezTo>
                  <a:cubicBezTo>
                    <a:pt x="50" y="135"/>
                    <a:pt x="71" y="141"/>
                    <a:pt x="89" y="139"/>
                  </a:cubicBezTo>
                  <a:cubicBezTo>
                    <a:pt x="107" y="24"/>
                    <a:pt x="107" y="24"/>
                    <a:pt x="107" y="24"/>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9" name="Freeform 88"/>
            <p:cNvSpPr>
              <a:spLocks/>
            </p:cNvSpPr>
            <p:nvPr/>
          </p:nvSpPr>
          <p:spPr bwMode="auto">
            <a:xfrm>
              <a:off x="2254400" y="913160"/>
              <a:ext cx="284162" cy="377825"/>
            </a:xfrm>
            <a:custGeom>
              <a:avLst/>
              <a:gdLst>
                <a:gd name="T0" fmla="*/ 67 w 67"/>
                <a:gd name="T1" fmla="*/ 15 h 89"/>
                <a:gd name="T2" fmla="*/ 52 w 67"/>
                <a:gd name="T3" fmla="*/ 3 h 89"/>
                <a:gd name="T4" fmla="*/ 37 w 67"/>
                <a:gd name="T5" fmla="*/ 1 h 89"/>
                <a:gd name="T6" fmla="*/ 11 w 67"/>
                <a:gd name="T7" fmla="*/ 9 h 89"/>
                <a:gd name="T8" fmla="*/ 1 w 67"/>
                <a:gd name="T9" fmla="*/ 38 h 89"/>
                <a:gd name="T10" fmla="*/ 21 w 67"/>
                <a:gd name="T11" fmla="*/ 81 h 89"/>
                <a:gd name="T12" fmla="*/ 56 w 67"/>
                <a:gd name="T13" fmla="*/ 88 h 89"/>
                <a:gd name="T14" fmla="*/ 67 w 67"/>
                <a:gd name="T15" fmla="*/ 15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89">
                  <a:moveTo>
                    <a:pt x="67" y="15"/>
                  </a:moveTo>
                  <a:cubicBezTo>
                    <a:pt x="61" y="12"/>
                    <a:pt x="57" y="7"/>
                    <a:pt x="52" y="3"/>
                  </a:cubicBezTo>
                  <a:cubicBezTo>
                    <a:pt x="47" y="1"/>
                    <a:pt x="42" y="1"/>
                    <a:pt x="37" y="1"/>
                  </a:cubicBezTo>
                  <a:cubicBezTo>
                    <a:pt x="26" y="0"/>
                    <a:pt x="19" y="1"/>
                    <a:pt x="11" y="9"/>
                  </a:cubicBezTo>
                  <a:cubicBezTo>
                    <a:pt x="3" y="18"/>
                    <a:pt x="2" y="27"/>
                    <a:pt x="1" y="38"/>
                  </a:cubicBezTo>
                  <a:cubicBezTo>
                    <a:pt x="0" y="56"/>
                    <a:pt x="2" y="74"/>
                    <a:pt x="21" y="81"/>
                  </a:cubicBezTo>
                  <a:cubicBezTo>
                    <a:pt x="32" y="85"/>
                    <a:pt x="45" y="89"/>
                    <a:pt x="56" y="88"/>
                  </a:cubicBezTo>
                  <a:cubicBezTo>
                    <a:pt x="67" y="15"/>
                    <a:pt x="67" y="15"/>
                    <a:pt x="67"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0" name="Freeform 89"/>
            <p:cNvSpPr>
              <a:spLocks/>
            </p:cNvSpPr>
            <p:nvPr/>
          </p:nvSpPr>
          <p:spPr bwMode="auto">
            <a:xfrm>
              <a:off x="2155975" y="789335"/>
              <a:ext cx="549275" cy="603250"/>
            </a:xfrm>
            <a:custGeom>
              <a:avLst/>
              <a:gdLst>
                <a:gd name="T0" fmla="*/ 75 w 129"/>
                <a:gd name="T1" fmla="*/ 9 h 142"/>
                <a:gd name="T2" fmla="*/ 116 w 129"/>
                <a:gd name="T3" fmla="*/ 93 h 142"/>
                <a:gd name="T4" fmla="*/ 80 w 129"/>
                <a:gd name="T5" fmla="*/ 130 h 142"/>
                <a:gd name="T6" fmla="*/ 34 w 129"/>
                <a:gd name="T7" fmla="*/ 128 h 142"/>
                <a:gd name="T8" fmla="*/ 9 w 129"/>
                <a:gd name="T9" fmla="*/ 49 h 142"/>
                <a:gd name="T10" fmla="*/ 36 w 129"/>
                <a:gd name="T11" fmla="*/ 13 h 142"/>
                <a:gd name="T12" fmla="*/ 75 w 129"/>
                <a:gd name="T13" fmla="*/ 9 h 142"/>
                <a:gd name="T14" fmla="*/ 76 w 129"/>
                <a:gd name="T15" fmla="*/ 5 h 142"/>
                <a:gd name="T16" fmla="*/ 14 w 129"/>
                <a:gd name="T17" fmla="*/ 28 h 142"/>
                <a:gd name="T18" fmla="*/ 1 w 129"/>
                <a:gd name="T19" fmla="*/ 76 h 142"/>
                <a:gd name="T20" fmla="*/ 10 w 129"/>
                <a:gd name="T21" fmla="*/ 114 h 142"/>
                <a:gd name="T22" fmla="*/ 78 w 129"/>
                <a:gd name="T23" fmla="*/ 136 h 142"/>
                <a:gd name="T24" fmla="*/ 125 w 129"/>
                <a:gd name="T25" fmla="*/ 63 h 142"/>
                <a:gd name="T26" fmla="*/ 76 w 129"/>
                <a:gd name="T27" fmla="*/ 5 h 142"/>
                <a:gd name="T28" fmla="*/ 75 w 129"/>
                <a:gd name="T29" fmla="*/ 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 h="142">
                  <a:moveTo>
                    <a:pt x="75" y="9"/>
                  </a:moveTo>
                  <a:cubicBezTo>
                    <a:pt x="113" y="17"/>
                    <a:pt x="129" y="59"/>
                    <a:pt x="116" y="93"/>
                  </a:cubicBezTo>
                  <a:cubicBezTo>
                    <a:pt x="110" y="110"/>
                    <a:pt x="97" y="124"/>
                    <a:pt x="80" y="130"/>
                  </a:cubicBezTo>
                  <a:cubicBezTo>
                    <a:pt x="65" y="136"/>
                    <a:pt x="49" y="134"/>
                    <a:pt x="34" y="128"/>
                  </a:cubicBezTo>
                  <a:cubicBezTo>
                    <a:pt x="2" y="114"/>
                    <a:pt x="1" y="79"/>
                    <a:pt x="9" y="49"/>
                  </a:cubicBezTo>
                  <a:cubicBezTo>
                    <a:pt x="14" y="34"/>
                    <a:pt x="22" y="20"/>
                    <a:pt x="36" y="13"/>
                  </a:cubicBezTo>
                  <a:cubicBezTo>
                    <a:pt x="48" y="7"/>
                    <a:pt x="62" y="7"/>
                    <a:pt x="75" y="9"/>
                  </a:cubicBezTo>
                  <a:cubicBezTo>
                    <a:pt x="78" y="10"/>
                    <a:pt x="78" y="5"/>
                    <a:pt x="76" y="5"/>
                  </a:cubicBezTo>
                  <a:cubicBezTo>
                    <a:pt x="51" y="0"/>
                    <a:pt x="28" y="6"/>
                    <a:pt x="14" y="28"/>
                  </a:cubicBezTo>
                  <a:cubicBezTo>
                    <a:pt x="5" y="42"/>
                    <a:pt x="1" y="60"/>
                    <a:pt x="1" y="76"/>
                  </a:cubicBezTo>
                  <a:cubicBezTo>
                    <a:pt x="0" y="89"/>
                    <a:pt x="2" y="103"/>
                    <a:pt x="10" y="114"/>
                  </a:cubicBezTo>
                  <a:cubicBezTo>
                    <a:pt x="24" y="135"/>
                    <a:pt x="55" y="142"/>
                    <a:pt x="78" y="136"/>
                  </a:cubicBezTo>
                  <a:cubicBezTo>
                    <a:pt x="109" y="127"/>
                    <a:pt x="127" y="94"/>
                    <a:pt x="125" y="63"/>
                  </a:cubicBezTo>
                  <a:cubicBezTo>
                    <a:pt x="123" y="35"/>
                    <a:pt x="103" y="11"/>
                    <a:pt x="76" y="5"/>
                  </a:cubicBezTo>
                  <a:cubicBezTo>
                    <a:pt x="73" y="4"/>
                    <a:pt x="72" y="9"/>
                    <a:pt x="75" y="9"/>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1" name="Freeform 90"/>
            <p:cNvSpPr>
              <a:spLocks noEditPoints="1"/>
            </p:cNvSpPr>
            <p:nvPr/>
          </p:nvSpPr>
          <p:spPr bwMode="auto">
            <a:xfrm>
              <a:off x="2224237" y="832198"/>
              <a:ext cx="311150" cy="487363"/>
            </a:xfrm>
            <a:custGeom>
              <a:avLst/>
              <a:gdLst>
                <a:gd name="T0" fmla="*/ 14 w 73"/>
                <a:gd name="T1" fmla="*/ 89 h 115"/>
                <a:gd name="T2" fmla="*/ 0 w 73"/>
                <a:gd name="T3" fmla="*/ 104 h 115"/>
                <a:gd name="T4" fmla="*/ 13 w 73"/>
                <a:gd name="T5" fmla="*/ 115 h 115"/>
                <a:gd name="T6" fmla="*/ 23 w 73"/>
                <a:gd name="T7" fmla="*/ 98 h 115"/>
                <a:gd name="T8" fmla="*/ 14 w 73"/>
                <a:gd name="T9" fmla="*/ 89 h 115"/>
                <a:gd name="T10" fmla="*/ 62 w 73"/>
                <a:gd name="T11" fmla="*/ 0 h 115"/>
                <a:gd name="T12" fmla="*/ 48 w 73"/>
                <a:gd name="T13" fmla="*/ 20 h 115"/>
                <a:gd name="T14" fmla="*/ 57 w 73"/>
                <a:gd name="T15" fmla="*/ 22 h 115"/>
                <a:gd name="T16" fmla="*/ 73 w 73"/>
                <a:gd name="T17" fmla="*/ 4 h 115"/>
                <a:gd name="T18" fmla="*/ 62 w 73"/>
                <a:gd name="T19"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115">
                  <a:moveTo>
                    <a:pt x="14" y="89"/>
                  </a:moveTo>
                  <a:cubicBezTo>
                    <a:pt x="10" y="95"/>
                    <a:pt x="5" y="100"/>
                    <a:pt x="0" y="104"/>
                  </a:cubicBezTo>
                  <a:cubicBezTo>
                    <a:pt x="3" y="108"/>
                    <a:pt x="8" y="112"/>
                    <a:pt x="13" y="115"/>
                  </a:cubicBezTo>
                  <a:cubicBezTo>
                    <a:pt x="16" y="109"/>
                    <a:pt x="20" y="104"/>
                    <a:pt x="23" y="98"/>
                  </a:cubicBezTo>
                  <a:cubicBezTo>
                    <a:pt x="19" y="96"/>
                    <a:pt x="16" y="93"/>
                    <a:pt x="14" y="89"/>
                  </a:cubicBezTo>
                  <a:moveTo>
                    <a:pt x="62" y="0"/>
                  </a:moveTo>
                  <a:cubicBezTo>
                    <a:pt x="57" y="6"/>
                    <a:pt x="52" y="13"/>
                    <a:pt x="48" y="20"/>
                  </a:cubicBezTo>
                  <a:cubicBezTo>
                    <a:pt x="51" y="20"/>
                    <a:pt x="54" y="20"/>
                    <a:pt x="57" y="22"/>
                  </a:cubicBezTo>
                  <a:cubicBezTo>
                    <a:pt x="62" y="15"/>
                    <a:pt x="67" y="9"/>
                    <a:pt x="73" y="4"/>
                  </a:cubicBezTo>
                  <a:cubicBezTo>
                    <a:pt x="70" y="3"/>
                    <a:pt x="66" y="1"/>
                    <a:pt x="62"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2" name="Freeform 91"/>
            <p:cNvSpPr>
              <a:spLocks/>
            </p:cNvSpPr>
            <p:nvPr/>
          </p:nvSpPr>
          <p:spPr bwMode="auto">
            <a:xfrm>
              <a:off x="2284562" y="916335"/>
              <a:ext cx="182562" cy="331788"/>
            </a:xfrm>
            <a:custGeom>
              <a:avLst/>
              <a:gdLst>
                <a:gd name="T0" fmla="*/ 34 w 43"/>
                <a:gd name="T1" fmla="*/ 0 h 78"/>
                <a:gd name="T2" fmla="*/ 3 w 43"/>
                <a:gd name="T3" fmla="*/ 66 h 78"/>
                <a:gd name="T4" fmla="*/ 0 w 43"/>
                <a:gd name="T5" fmla="*/ 69 h 78"/>
                <a:gd name="T6" fmla="*/ 9 w 43"/>
                <a:gd name="T7" fmla="*/ 78 h 78"/>
                <a:gd name="T8" fmla="*/ 17 w 43"/>
                <a:gd name="T9" fmla="*/ 63 h 78"/>
                <a:gd name="T10" fmla="*/ 18 w 43"/>
                <a:gd name="T11" fmla="*/ 63 h 78"/>
                <a:gd name="T12" fmla="*/ 23 w 43"/>
                <a:gd name="T13" fmla="*/ 43 h 78"/>
                <a:gd name="T14" fmla="*/ 43 w 43"/>
                <a:gd name="T15" fmla="*/ 2 h 78"/>
                <a:gd name="T16" fmla="*/ 34 w 43"/>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78">
                  <a:moveTo>
                    <a:pt x="34" y="0"/>
                  </a:moveTo>
                  <a:cubicBezTo>
                    <a:pt x="22" y="21"/>
                    <a:pt x="17" y="46"/>
                    <a:pt x="3" y="66"/>
                  </a:cubicBezTo>
                  <a:cubicBezTo>
                    <a:pt x="2" y="67"/>
                    <a:pt x="1" y="68"/>
                    <a:pt x="0" y="69"/>
                  </a:cubicBezTo>
                  <a:cubicBezTo>
                    <a:pt x="2" y="73"/>
                    <a:pt x="5" y="76"/>
                    <a:pt x="9" y="78"/>
                  </a:cubicBezTo>
                  <a:cubicBezTo>
                    <a:pt x="12" y="73"/>
                    <a:pt x="15" y="68"/>
                    <a:pt x="17" y="63"/>
                  </a:cubicBezTo>
                  <a:cubicBezTo>
                    <a:pt x="17" y="63"/>
                    <a:pt x="18" y="63"/>
                    <a:pt x="18" y="63"/>
                  </a:cubicBezTo>
                  <a:cubicBezTo>
                    <a:pt x="19" y="56"/>
                    <a:pt x="21" y="50"/>
                    <a:pt x="23" y="43"/>
                  </a:cubicBezTo>
                  <a:cubicBezTo>
                    <a:pt x="28" y="29"/>
                    <a:pt x="34" y="14"/>
                    <a:pt x="43" y="2"/>
                  </a:cubicBezTo>
                  <a:cubicBezTo>
                    <a:pt x="40" y="0"/>
                    <a:pt x="37" y="0"/>
                    <a:pt x="34"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3" name="Freeform 92"/>
            <p:cNvSpPr>
              <a:spLocks noEditPoints="1"/>
            </p:cNvSpPr>
            <p:nvPr/>
          </p:nvSpPr>
          <p:spPr bwMode="auto">
            <a:xfrm>
              <a:off x="2221062" y="822673"/>
              <a:ext cx="317500" cy="509588"/>
            </a:xfrm>
            <a:custGeom>
              <a:avLst/>
              <a:gdLst>
                <a:gd name="T0" fmla="*/ 1 w 75"/>
                <a:gd name="T1" fmla="*/ 106 h 120"/>
                <a:gd name="T2" fmla="*/ 0 w 75"/>
                <a:gd name="T3" fmla="*/ 107 h 120"/>
                <a:gd name="T4" fmla="*/ 13 w 75"/>
                <a:gd name="T5" fmla="*/ 120 h 120"/>
                <a:gd name="T6" fmla="*/ 14 w 75"/>
                <a:gd name="T7" fmla="*/ 117 h 120"/>
                <a:gd name="T8" fmla="*/ 1 w 75"/>
                <a:gd name="T9" fmla="*/ 106 h 120"/>
                <a:gd name="T10" fmla="*/ 66 w 75"/>
                <a:gd name="T11" fmla="*/ 0 h 120"/>
                <a:gd name="T12" fmla="*/ 63 w 75"/>
                <a:gd name="T13" fmla="*/ 2 h 120"/>
                <a:gd name="T14" fmla="*/ 74 w 75"/>
                <a:gd name="T15" fmla="*/ 6 h 120"/>
                <a:gd name="T16" fmla="*/ 75 w 75"/>
                <a:gd name="T17" fmla="*/ 5 h 120"/>
                <a:gd name="T18" fmla="*/ 71 w 75"/>
                <a:gd name="T19" fmla="*/ 2 h 120"/>
                <a:gd name="T20" fmla="*/ 66 w 75"/>
                <a:gd name="T2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120">
                  <a:moveTo>
                    <a:pt x="1" y="106"/>
                  </a:moveTo>
                  <a:cubicBezTo>
                    <a:pt x="1" y="107"/>
                    <a:pt x="0" y="107"/>
                    <a:pt x="0" y="107"/>
                  </a:cubicBezTo>
                  <a:cubicBezTo>
                    <a:pt x="3" y="112"/>
                    <a:pt x="7" y="116"/>
                    <a:pt x="13" y="120"/>
                  </a:cubicBezTo>
                  <a:cubicBezTo>
                    <a:pt x="13" y="119"/>
                    <a:pt x="14" y="118"/>
                    <a:pt x="14" y="117"/>
                  </a:cubicBezTo>
                  <a:cubicBezTo>
                    <a:pt x="9" y="114"/>
                    <a:pt x="4" y="110"/>
                    <a:pt x="1" y="106"/>
                  </a:cubicBezTo>
                  <a:moveTo>
                    <a:pt x="66" y="0"/>
                  </a:moveTo>
                  <a:cubicBezTo>
                    <a:pt x="65" y="0"/>
                    <a:pt x="64" y="1"/>
                    <a:pt x="63" y="2"/>
                  </a:cubicBezTo>
                  <a:cubicBezTo>
                    <a:pt x="67" y="3"/>
                    <a:pt x="71" y="5"/>
                    <a:pt x="74" y="6"/>
                  </a:cubicBezTo>
                  <a:cubicBezTo>
                    <a:pt x="75" y="6"/>
                    <a:pt x="75" y="6"/>
                    <a:pt x="75" y="5"/>
                  </a:cubicBezTo>
                  <a:cubicBezTo>
                    <a:pt x="74" y="4"/>
                    <a:pt x="73" y="3"/>
                    <a:pt x="71" y="2"/>
                  </a:cubicBezTo>
                  <a:cubicBezTo>
                    <a:pt x="69" y="1"/>
                    <a:pt x="68" y="0"/>
                    <a:pt x="66"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4" name="Freeform 93"/>
            <p:cNvSpPr>
              <a:spLocks/>
            </p:cNvSpPr>
            <p:nvPr/>
          </p:nvSpPr>
          <p:spPr bwMode="auto">
            <a:xfrm>
              <a:off x="2279800" y="768698"/>
              <a:ext cx="884237" cy="1006475"/>
            </a:xfrm>
            <a:custGeom>
              <a:avLst/>
              <a:gdLst>
                <a:gd name="T0" fmla="*/ 192 w 208"/>
                <a:gd name="T1" fmla="*/ 52 h 237"/>
                <a:gd name="T2" fmla="*/ 109 w 208"/>
                <a:gd name="T3" fmla="*/ 9 h 237"/>
                <a:gd name="T4" fmla="*/ 31 w 208"/>
                <a:gd name="T5" fmla="*/ 63 h 237"/>
                <a:gd name="T6" fmla="*/ 0 w 208"/>
                <a:gd name="T7" fmla="*/ 204 h 237"/>
                <a:gd name="T8" fmla="*/ 177 w 208"/>
                <a:gd name="T9" fmla="*/ 237 h 237"/>
                <a:gd name="T10" fmla="*/ 192 w 208"/>
                <a:gd name="T11" fmla="*/ 52 h 237"/>
              </a:gdLst>
              <a:ahLst/>
              <a:cxnLst>
                <a:cxn ang="0">
                  <a:pos x="T0" y="T1"/>
                </a:cxn>
                <a:cxn ang="0">
                  <a:pos x="T2" y="T3"/>
                </a:cxn>
                <a:cxn ang="0">
                  <a:pos x="T4" y="T5"/>
                </a:cxn>
                <a:cxn ang="0">
                  <a:pos x="T6" y="T7"/>
                </a:cxn>
                <a:cxn ang="0">
                  <a:pos x="T8" y="T9"/>
                </a:cxn>
                <a:cxn ang="0">
                  <a:pos x="T10" y="T11"/>
                </a:cxn>
              </a:cxnLst>
              <a:rect l="0" t="0" r="r" b="b"/>
              <a:pathLst>
                <a:path w="208" h="237">
                  <a:moveTo>
                    <a:pt x="192" y="52"/>
                  </a:moveTo>
                  <a:cubicBezTo>
                    <a:pt x="178" y="8"/>
                    <a:pt x="109" y="9"/>
                    <a:pt x="109" y="9"/>
                  </a:cubicBezTo>
                  <a:cubicBezTo>
                    <a:pt x="109" y="9"/>
                    <a:pt x="57" y="0"/>
                    <a:pt x="31" y="63"/>
                  </a:cubicBezTo>
                  <a:cubicBezTo>
                    <a:pt x="16" y="99"/>
                    <a:pt x="6" y="155"/>
                    <a:pt x="0" y="204"/>
                  </a:cubicBezTo>
                  <a:cubicBezTo>
                    <a:pt x="177" y="237"/>
                    <a:pt x="177" y="237"/>
                    <a:pt x="177" y="237"/>
                  </a:cubicBezTo>
                  <a:cubicBezTo>
                    <a:pt x="194" y="174"/>
                    <a:pt x="208" y="96"/>
                    <a:pt x="192" y="52"/>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5" name="Freeform 94"/>
            <p:cNvSpPr>
              <a:spLocks/>
            </p:cNvSpPr>
            <p:nvPr/>
          </p:nvSpPr>
          <p:spPr bwMode="auto">
            <a:xfrm>
              <a:off x="2551262" y="979835"/>
              <a:ext cx="47625" cy="47625"/>
            </a:xfrm>
            <a:custGeom>
              <a:avLst/>
              <a:gdLst>
                <a:gd name="T0" fmla="*/ 11 w 11"/>
                <a:gd name="T1" fmla="*/ 6 h 11"/>
                <a:gd name="T2" fmla="*/ 5 w 11"/>
                <a:gd name="T3" fmla="*/ 10 h 11"/>
                <a:gd name="T4" fmla="*/ 0 w 11"/>
                <a:gd name="T5" fmla="*/ 4 h 11"/>
                <a:gd name="T6" fmla="*/ 6 w 11"/>
                <a:gd name="T7" fmla="*/ 0 h 11"/>
                <a:gd name="T8" fmla="*/ 11 w 11"/>
                <a:gd name="T9" fmla="*/ 6 h 11"/>
              </a:gdLst>
              <a:ahLst/>
              <a:cxnLst>
                <a:cxn ang="0">
                  <a:pos x="T0" y="T1"/>
                </a:cxn>
                <a:cxn ang="0">
                  <a:pos x="T2" y="T3"/>
                </a:cxn>
                <a:cxn ang="0">
                  <a:pos x="T4" y="T5"/>
                </a:cxn>
                <a:cxn ang="0">
                  <a:pos x="T6" y="T7"/>
                </a:cxn>
                <a:cxn ang="0">
                  <a:pos x="T8" y="T9"/>
                </a:cxn>
              </a:cxnLst>
              <a:rect l="0" t="0" r="r" b="b"/>
              <a:pathLst>
                <a:path w="11" h="11">
                  <a:moveTo>
                    <a:pt x="11" y="6"/>
                  </a:moveTo>
                  <a:cubicBezTo>
                    <a:pt x="10" y="9"/>
                    <a:pt x="7" y="11"/>
                    <a:pt x="5" y="10"/>
                  </a:cubicBezTo>
                  <a:cubicBezTo>
                    <a:pt x="2" y="10"/>
                    <a:pt x="0" y="7"/>
                    <a:pt x="0" y="4"/>
                  </a:cubicBezTo>
                  <a:cubicBezTo>
                    <a:pt x="1" y="2"/>
                    <a:pt x="4" y="0"/>
                    <a:pt x="6" y="0"/>
                  </a:cubicBezTo>
                  <a:cubicBezTo>
                    <a:pt x="9" y="1"/>
                    <a:pt x="11" y="3"/>
                    <a:pt x="11"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6" name="Freeform 95"/>
            <p:cNvSpPr>
              <a:spLocks/>
            </p:cNvSpPr>
            <p:nvPr/>
          </p:nvSpPr>
          <p:spPr bwMode="auto">
            <a:xfrm>
              <a:off x="2971950" y="1057623"/>
              <a:ext cx="47625" cy="50800"/>
            </a:xfrm>
            <a:custGeom>
              <a:avLst/>
              <a:gdLst>
                <a:gd name="T0" fmla="*/ 11 w 11"/>
                <a:gd name="T1" fmla="*/ 7 h 12"/>
                <a:gd name="T2" fmla="*/ 5 w 11"/>
                <a:gd name="T3" fmla="*/ 11 h 12"/>
                <a:gd name="T4" fmla="*/ 1 w 11"/>
                <a:gd name="T5" fmla="*/ 5 h 12"/>
                <a:gd name="T6" fmla="*/ 7 w 11"/>
                <a:gd name="T7" fmla="*/ 1 h 12"/>
                <a:gd name="T8" fmla="*/ 11 w 11"/>
                <a:gd name="T9" fmla="*/ 7 h 12"/>
              </a:gdLst>
              <a:ahLst/>
              <a:cxnLst>
                <a:cxn ang="0">
                  <a:pos x="T0" y="T1"/>
                </a:cxn>
                <a:cxn ang="0">
                  <a:pos x="T2" y="T3"/>
                </a:cxn>
                <a:cxn ang="0">
                  <a:pos x="T4" y="T5"/>
                </a:cxn>
                <a:cxn ang="0">
                  <a:pos x="T6" y="T7"/>
                </a:cxn>
                <a:cxn ang="0">
                  <a:pos x="T8" y="T9"/>
                </a:cxn>
              </a:cxnLst>
              <a:rect l="0" t="0" r="r" b="b"/>
              <a:pathLst>
                <a:path w="11" h="12">
                  <a:moveTo>
                    <a:pt x="11" y="7"/>
                  </a:moveTo>
                  <a:cubicBezTo>
                    <a:pt x="10" y="10"/>
                    <a:pt x="7" y="12"/>
                    <a:pt x="5" y="11"/>
                  </a:cubicBezTo>
                  <a:cubicBezTo>
                    <a:pt x="2" y="11"/>
                    <a:pt x="0" y="8"/>
                    <a:pt x="1" y="5"/>
                  </a:cubicBezTo>
                  <a:cubicBezTo>
                    <a:pt x="1" y="2"/>
                    <a:pt x="4" y="0"/>
                    <a:pt x="7" y="1"/>
                  </a:cubicBezTo>
                  <a:cubicBezTo>
                    <a:pt x="9" y="1"/>
                    <a:pt x="11" y="4"/>
                    <a:pt x="11" y="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97" name="Picture 9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86162" y="1003648"/>
              <a:ext cx="26828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Picture 9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443312" y="1057623"/>
              <a:ext cx="153987"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Picture 9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75112" y="1090960"/>
              <a:ext cx="203200"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99"/>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932262" y="1148110"/>
              <a:ext cx="138112"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Freeform 100"/>
            <p:cNvSpPr>
              <a:spLocks/>
            </p:cNvSpPr>
            <p:nvPr/>
          </p:nvSpPr>
          <p:spPr bwMode="auto">
            <a:xfrm>
              <a:off x="2738587" y="789335"/>
              <a:ext cx="25400" cy="20638"/>
            </a:xfrm>
            <a:custGeom>
              <a:avLst/>
              <a:gdLst>
                <a:gd name="T0" fmla="*/ 3 w 6"/>
                <a:gd name="T1" fmla="*/ 4 h 5"/>
                <a:gd name="T2" fmla="*/ 3 w 6"/>
                <a:gd name="T3" fmla="*/ 0 h 5"/>
                <a:gd name="T4" fmla="*/ 3 w 6"/>
                <a:gd name="T5" fmla="*/ 0 h 5"/>
                <a:gd name="T6" fmla="*/ 3 w 6"/>
                <a:gd name="T7" fmla="*/ 0 h 5"/>
                <a:gd name="T8" fmla="*/ 3 w 6"/>
                <a:gd name="T9" fmla="*/ 4 h 5"/>
              </a:gdLst>
              <a:ahLst/>
              <a:cxnLst>
                <a:cxn ang="0">
                  <a:pos x="T0" y="T1"/>
                </a:cxn>
                <a:cxn ang="0">
                  <a:pos x="T2" y="T3"/>
                </a:cxn>
                <a:cxn ang="0">
                  <a:pos x="T4" y="T5"/>
                </a:cxn>
                <a:cxn ang="0">
                  <a:pos x="T6" y="T7"/>
                </a:cxn>
                <a:cxn ang="0">
                  <a:pos x="T8" y="T9"/>
                </a:cxn>
              </a:cxnLst>
              <a:rect l="0" t="0" r="r" b="b"/>
              <a:pathLst>
                <a:path w="6" h="5">
                  <a:moveTo>
                    <a:pt x="3" y="4"/>
                  </a:moveTo>
                  <a:cubicBezTo>
                    <a:pt x="5" y="5"/>
                    <a:pt x="6" y="0"/>
                    <a:pt x="3" y="0"/>
                  </a:cubicBezTo>
                  <a:cubicBezTo>
                    <a:pt x="3" y="0"/>
                    <a:pt x="3" y="0"/>
                    <a:pt x="3" y="0"/>
                  </a:cubicBezTo>
                  <a:cubicBezTo>
                    <a:pt x="3" y="0"/>
                    <a:pt x="3" y="0"/>
                    <a:pt x="3" y="0"/>
                  </a:cubicBezTo>
                  <a:cubicBezTo>
                    <a:pt x="0" y="0"/>
                    <a:pt x="0" y="4"/>
                    <a:pt x="3"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2" name="Freeform 101"/>
            <p:cNvSpPr>
              <a:spLocks/>
            </p:cNvSpPr>
            <p:nvPr/>
          </p:nvSpPr>
          <p:spPr bwMode="auto">
            <a:xfrm>
              <a:off x="2751287" y="789335"/>
              <a:ext cx="400050" cy="989013"/>
            </a:xfrm>
            <a:custGeom>
              <a:avLst/>
              <a:gdLst>
                <a:gd name="T0" fmla="*/ 0 w 94"/>
                <a:gd name="T1" fmla="*/ 4 h 233"/>
                <a:gd name="T2" fmla="*/ 0 w 94"/>
                <a:gd name="T3" fmla="*/ 5 h 233"/>
                <a:gd name="T4" fmla="*/ 53 w 94"/>
                <a:gd name="T5" fmla="*/ 16 h 233"/>
                <a:gd name="T6" fmla="*/ 82 w 94"/>
                <a:gd name="T7" fmla="*/ 47 h 233"/>
                <a:gd name="T8" fmla="*/ 87 w 94"/>
                <a:gd name="T9" fmla="*/ 82 h 233"/>
                <a:gd name="T10" fmla="*/ 79 w 94"/>
                <a:gd name="T11" fmla="*/ 171 h 233"/>
                <a:gd name="T12" fmla="*/ 65 w 94"/>
                <a:gd name="T13" fmla="*/ 232 h 233"/>
                <a:gd name="T14" fmla="*/ 70 w 94"/>
                <a:gd name="T15" fmla="*/ 233 h 233"/>
                <a:gd name="T16" fmla="*/ 74 w 94"/>
                <a:gd name="T17" fmla="*/ 217 h 233"/>
                <a:gd name="T18" fmla="*/ 90 w 94"/>
                <a:gd name="T19" fmla="*/ 132 h 233"/>
                <a:gd name="T20" fmla="*/ 89 w 94"/>
                <a:gd name="T21" fmla="*/ 58 h 233"/>
                <a:gd name="T22" fmla="*/ 76 w 94"/>
                <a:gd name="T23" fmla="*/ 28 h 233"/>
                <a:gd name="T24" fmla="*/ 47 w 94"/>
                <a:gd name="T25" fmla="*/ 8 h 233"/>
                <a:gd name="T26" fmla="*/ 0 w 94"/>
                <a:gd name="T27" fmla="*/ 0 h 233"/>
                <a:gd name="T28" fmla="*/ 0 w 94"/>
                <a:gd name="T29" fmla="*/ 0 h 233"/>
                <a:gd name="T30" fmla="*/ 0 w 94"/>
                <a:gd name="T31" fmla="*/ 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 h="233">
                  <a:moveTo>
                    <a:pt x="0" y="4"/>
                  </a:moveTo>
                  <a:cubicBezTo>
                    <a:pt x="0" y="5"/>
                    <a:pt x="0" y="5"/>
                    <a:pt x="0" y="5"/>
                  </a:cubicBezTo>
                  <a:cubicBezTo>
                    <a:pt x="18" y="4"/>
                    <a:pt x="37" y="8"/>
                    <a:pt x="53" y="16"/>
                  </a:cubicBezTo>
                  <a:cubicBezTo>
                    <a:pt x="66" y="22"/>
                    <a:pt x="77" y="32"/>
                    <a:pt x="82" y="47"/>
                  </a:cubicBezTo>
                  <a:cubicBezTo>
                    <a:pt x="86" y="58"/>
                    <a:pt x="87" y="70"/>
                    <a:pt x="87" y="82"/>
                  </a:cubicBezTo>
                  <a:cubicBezTo>
                    <a:pt x="89" y="112"/>
                    <a:pt x="85" y="142"/>
                    <a:pt x="79" y="171"/>
                  </a:cubicBezTo>
                  <a:cubicBezTo>
                    <a:pt x="75" y="191"/>
                    <a:pt x="71" y="212"/>
                    <a:pt x="65" y="232"/>
                  </a:cubicBezTo>
                  <a:cubicBezTo>
                    <a:pt x="70" y="233"/>
                    <a:pt x="70" y="233"/>
                    <a:pt x="70" y="233"/>
                  </a:cubicBezTo>
                  <a:cubicBezTo>
                    <a:pt x="71" y="228"/>
                    <a:pt x="72" y="222"/>
                    <a:pt x="74" y="217"/>
                  </a:cubicBezTo>
                  <a:cubicBezTo>
                    <a:pt x="81" y="189"/>
                    <a:pt x="86" y="160"/>
                    <a:pt x="90" y="132"/>
                  </a:cubicBezTo>
                  <a:cubicBezTo>
                    <a:pt x="92" y="107"/>
                    <a:pt x="94" y="82"/>
                    <a:pt x="89" y="58"/>
                  </a:cubicBezTo>
                  <a:cubicBezTo>
                    <a:pt x="87" y="47"/>
                    <a:pt x="83" y="36"/>
                    <a:pt x="76" y="28"/>
                  </a:cubicBezTo>
                  <a:cubicBezTo>
                    <a:pt x="68" y="18"/>
                    <a:pt x="58" y="12"/>
                    <a:pt x="47" y="8"/>
                  </a:cubicBezTo>
                  <a:cubicBezTo>
                    <a:pt x="32" y="3"/>
                    <a:pt x="16" y="0"/>
                    <a:pt x="0" y="0"/>
                  </a:cubicBezTo>
                  <a:cubicBezTo>
                    <a:pt x="0" y="0"/>
                    <a:pt x="0" y="0"/>
                    <a:pt x="0" y="0"/>
                  </a:cubicBezTo>
                  <a:cubicBezTo>
                    <a:pt x="3" y="0"/>
                    <a:pt x="2" y="5"/>
                    <a:pt x="0"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3" name="Freeform 102"/>
            <p:cNvSpPr>
              <a:spLocks/>
            </p:cNvSpPr>
            <p:nvPr/>
          </p:nvSpPr>
          <p:spPr bwMode="auto">
            <a:xfrm>
              <a:off x="2279800" y="781398"/>
              <a:ext cx="471487" cy="857250"/>
            </a:xfrm>
            <a:custGeom>
              <a:avLst/>
              <a:gdLst>
                <a:gd name="T0" fmla="*/ 9 w 111"/>
                <a:gd name="T1" fmla="*/ 168 h 202"/>
                <a:gd name="T2" fmla="*/ 33 w 111"/>
                <a:gd name="T3" fmla="*/ 65 h 202"/>
                <a:gd name="T4" fmla="*/ 80 w 111"/>
                <a:gd name="T5" fmla="*/ 10 h 202"/>
                <a:gd name="T6" fmla="*/ 110 w 111"/>
                <a:gd name="T7" fmla="*/ 6 h 202"/>
                <a:gd name="T8" fmla="*/ 111 w 111"/>
                <a:gd name="T9" fmla="*/ 6 h 202"/>
                <a:gd name="T10" fmla="*/ 111 w 111"/>
                <a:gd name="T11" fmla="*/ 2 h 202"/>
                <a:gd name="T12" fmla="*/ 111 w 111"/>
                <a:gd name="T13" fmla="*/ 2 h 202"/>
                <a:gd name="T14" fmla="*/ 74 w 111"/>
                <a:gd name="T15" fmla="*/ 8 h 202"/>
                <a:gd name="T16" fmla="*/ 24 w 111"/>
                <a:gd name="T17" fmla="*/ 75 h 202"/>
                <a:gd name="T18" fmla="*/ 3 w 111"/>
                <a:gd name="T19" fmla="*/ 178 h 202"/>
                <a:gd name="T20" fmla="*/ 0 w 111"/>
                <a:gd name="T21" fmla="*/ 201 h 202"/>
                <a:gd name="T22" fmla="*/ 4 w 111"/>
                <a:gd name="T23" fmla="*/ 202 h 202"/>
                <a:gd name="T24" fmla="*/ 9 w 111"/>
                <a:gd name="T25" fmla="*/ 16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202">
                  <a:moveTo>
                    <a:pt x="9" y="168"/>
                  </a:moveTo>
                  <a:cubicBezTo>
                    <a:pt x="14" y="133"/>
                    <a:pt x="20" y="98"/>
                    <a:pt x="33" y="65"/>
                  </a:cubicBezTo>
                  <a:cubicBezTo>
                    <a:pt x="41" y="41"/>
                    <a:pt x="56" y="20"/>
                    <a:pt x="80" y="10"/>
                  </a:cubicBezTo>
                  <a:cubicBezTo>
                    <a:pt x="89" y="7"/>
                    <a:pt x="101" y="5"/>
                    <a:pt x="110" y="6"/>
                  </a:cubicBezTo>
                  <a:cubicBezTo>
                    <a:pt x="111" y="6"/>
                    <a:pt x="111" y="6"/>
                    <a:pt x="111" y="6"/>
                  </a:cubicBezTo>
                  <a:cubicBezTo>
                    <a:pt x="108" y="6"/>
                    <a:pt x="108" y="2"/>
                    <a:pt x="111" y="2"/>
                  </a:cubicBezTo>
                  <a:cubicBezTo>
                    <a:pt x="111" y="2"/>
                    <a:pt x="111" y="2"/>
                    <a:pt x="111" y="2"/>
                  </a:cubicBezTo>
                  <a:cubicBezTo>
                    <a:pt x="99" y="0"/>
                    <a:pt x="85" y="3"/>
                    <a:pt x="74" y="8"/>
                  </a:cubicBezTo>
                  <a:cubicBezTo>
                    <a:pt x="47" y="20"/>
                    <a:pt x="33" y="48"/>
                    <a:pt x="24" y="75"/>
                  </a:cubicBezTo>
                  <a:cubicBezTo>
                    <a:pt x="14" y="109"/>
                    <a:pt x="8" y="143"/>
                    <a:pt x="3" y="178"/>
                  </a:cubicBezTo>
                  <a:cubicBezTo>
                    <a:pt x="2" y="186"/>
                    <a:pt x="1" y="193"/>
                    <a:pt x="0" y="201"/>
                  </a:cubicBezTo>
                  <a:cubicBezTo>
                    <a:pt x="4" y="202"/>
                    <a:pt x="4" y="202"/>
                    <a:pt x="4" y="202"/>
                  </a:cubicBezTo>
                  <a:cubicBezTo>
                    <a:pt x="6" y="190"/>
                    <a:pt x="7" y="179"/>
                    <a:pt x="9" y="168"/>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4" name="Freeform 103"/>
            <p:cNvSpPr>
              <a:spLocks/>
            </p:cNvSpPr>
            <p:nvPr/>
          </p:nvSpPr>
          <p:spPr bwMode="auto">
            <a:xfrm>
              <a:off x="2956075" y="848073"/>
              <a:ext cx="114300" cy="85725"/>
            </a:xfrm>
            <a:custGeom>
              <a:avLst/>
              <a:gdLst>
                <a:gd name="T0" fmla="*/ 0 w 27"/>
                <a:gd name="T1" fmla="*/ 0 h 20"/>
                <a:gd name="T2" fmla="*/ 27 w 27"/>
                <a:gd name="T3" fmla="*/ 20 h 20"/>
                <a:gd name="T4" fmla="*/ 27 w 27"/>
                <a:gd name="T5" fmla="*/ 20 h 20"/>
                <a:gd name="T6" fmla="*/ 0 w 27"/>
                <a:gd name="T7" fmla="*/ 0 h 20"/>
              </a:gdLst>
              <a:ahLst/>
              <a:cxnLst>
                <a:cxn ang="0">
                  <a:pos x="T0" y="T1"/>
                </a:cxn>
                <a:cxn ang="0">
                  <a:pos x="T2" y="T3"/>
                </a:cxn>
                <a:cxn ang="0">
                  <a:pos x="T4" y="T5"/>
                </a:cxn>
                <a:cxn ang="0">
                  <a:pos x="T6" y="T7"/>
                </a:cxn>
              </a:cxnLst>
              <a:rect l="0" t="0" r="r" b="b"/>
              <a:pathLst>
                <a:path w="27" h="20">
                  <a:moveTo>
                    <a:pt x="0" y="0"/>
                  </a:moveTo>
                  <a:cubicBezTo>
                    <a:pt x="11" y="5"/>
                    <a:pt x="20" y="11"/>
                    <a:pt x="27" y="20"/>
                  </a:cubicBezTo>
                  <a:cubicBezTo>
                    <a:pt x="27" y="20"/>
                    <a:pt x="27" y="20"/>
                    <a:pt x="27" y="20"/>
                  </a:cubicBezTo>
                  <a:cubicBezTo>
                    <a:pt x="20" y="11"/>
                    <a:pt x="11" y="5"/>
                    <a:pt x="0"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5" name="Freeform 104"/>
            <p:cNvSpPr>
              <a:spLocks/>
            </p:cNvSpPr>
            <p:nvPr/>
          </p:nvSpPr>
          <p:spPr bwMode="auto">
            <a:xfrm>
              <a:off x="3070375" y="933798"/>
              <a:ext cx="3175" cy="7938"/>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6" name="Freeform 105"/>
            <p:cNvSpPr>
              <a:spLocks/>
            </p:cNvSpPr>
            <p:nvPr/>
          </p:nvSpPr>
          <p:spPr bwMode="auto">
            <a:xfrm>
              <a:off x="3083075" y="951260"/>
              <a:ext cx="25400" cy="84138"/>
            </a:xfrm>
            <a:custGeom>
              <a:avLst/>
              <a:gdLst>
                <a:gd name="T0" fmla="*/ 0 w 6"/>
                <a:gd name="T1" fmla="*/ 0 h 20"/>
                <a:gd name="T2" fmla="*/ 0 w 6"/>
                <a:gd name="T3" fmla="*/ 0 h 20"/>
                <a:gd name="T4" fmla="*/ 3 w 6"/>
                <a:gd name="T5" fmla="*/ 9 h 20"/>
                <a:gd name="T6" fmla="*/ 6 w 6"/>
                <a:gd name="T7" fmla="*/ 20 h 20"/>
                <a:gd name="T8" fmla="*/ 6 w 6"/>
                <a:gd name="T9" fmla="*/ 20 h 20"/>
                <a:gd name="T10" fmla="*/ 3 w 6"/>
                <a:gd name="T11" fmla="*/ 9 h 20"/>
                <a:gd name="T12" fmla="*/ 0 w 6"/>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6" h="20">
                  <a:moveTo>
                    <a:pt x="0" y="0"/>
                  </a:moveTo>
                  <a:cubicBezTo>
                    <a:pt x="0" y="0"/>
                    <a:pt x="0" y="0"/>
                    <a:pt x="0" y="0"/>
                  </a:cubicBezTo>
                  <a:cubicBezTo>
                    <a:pt x="1" y="3"/>
                    <a:pt x="2" y="6"/>
                    <a:pt x="3" y="9"/>
                  </a:cubicBezTo>
                  <a:cubicBezTo>
                    <a:pt x="5" y="12"/>
                    <a:pt x="6" y="16"/>
                    <a:pt x="6" y="20"/>
                  </a:cubicBezTo>
                  <a:cubicBezTo>
                    <a:pt x="6" y="20"/>
                    <a:pt x="6" y="20"/>
                    <a:pt x="6" y="20"/>
                  </a:cubicBezTo>
                  <a:cubicBezTo>
                    <a:pt x="6" y="16"/>
                    <a:pt x="5" y="12"/>
                    <a:pt x="3" y="9"/>
                  </a:cubicBezTo>
                  <a:cubicBezTo>
                    <a:pt x="2" y="6"/>
                    <a:pt x="1" y="3"/>
                    <a:pt x="0" y="0"/>
                  </a:cubicBezTo>
                </a:path>
              </a:pathLst>
            </a:custGeom>
            <a:solidFill>
              <a:srgbClr val="47B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7" name="Freeform 106"/>
            <p:cNvSpPr>
              <a:spLocks/>
            </p:cNvSpPr>
            <p:nvPr/>
          </p:nvSpPr>
          <p:spPr bwMode="auto">
            <a:xfrm>
              <a:off x="3073550" y="941735"/>
              <a:ext cx="9525" cy="9525"/>
            </a:xfrm>
            <a:custGeom>
              <a:avLst/>
              <a:gdLst>
                <a:gd name="T0" fmla="*/ 0 w 2"/>
                <a:gd name="T1" fmla="*/ 0 h 2"/>
                <a:gd name="T2" fmla="*/ 0 w 2"/>
                <a:gd name="T3" fmla="*/ 0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1" y="0"/>
                    <a:pt x="1" y="1"/>
                    <a:pt x="2" y="2"/>
                  </a:cubicBezTo>
                  <a:cubicBezTo>
                    <a:pt x="2" y="2"/>
                    <a:pt x="2" y="2"/>
                    <a:pt x="2" y="2"/>
                  </a:cubicBezTo>
                  <a:cubicBezTo>
                    <a:pt x="1" y="1"/>
                    <a:pt x="1" y="0"/>
                    <a:pt x="0" y="0"/>
                  </a:cubicBezTo>
                </a:path>
              </a:pathLst>
            </a:custGeom>
            <a:solidFill>
              <a:srgbClr val="1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8" name="Freeform 107"/>
            <p:cNvSpPr>
              <a:spLocks/>
            </p:cNvSpPr>
            <p:nvPr/>
          </p:nvSpPr>
          <p:spPr bwMode="auto">
            <a:xfrm>
              <a:off x="2925912" y="835373"/>
              <a:ext cx="200025" cy="506413"/>
            </a:xfrm>
            <a:custGeom>
              <a:avLst/>
              <a:gdLst>
                <a:gd name="T0" fmla="*/ 0 w 47"/>
                <a:gd name="T1" fmla="*/ 0 h 119"/>
                <a:gd name="T2" fmla="*/ 26 w 47"/>
                <a:gd name="T3" fmla="*/ 29 h 119"/>
                <a:gd name="T4" fmla="*/ 32 w 47"/>
                <a:gd name="T5" fmla="*/ 68 h 119"/>
                <a:gd name="T6" fmla="*/ 45 w 47"/>
                <a:gd name="T7" fmla="*/ 95 h 119"/>
                <a:gd name="T8" fmla="*/ 30 w 47"/>
                <a:gd name="T9" fmla="*/ 114 h 119"/>
                <a:gd name="T10" fmla="*/ 30 w 47"/>
                <a:gd name="T11" fmla="*/ 114 h 119"/>
                <a:gd name="T12" fmla="*/ 33 w 47"/>
                <a:gd name="T13" fmla="*/ 114 h 119"/>
                <a:gd name="T14" fmla="*/ 35 w 47"/>
                <a:gd name="T15" fmla="*/ 114 h 119"/>
                <a:gd name="T16" fmla="*/ 45 w 47"/>
                <a:gd name="T17" fmla="*/ 119 h 119"/>
                <a:gd name="T18" fmla="*/ 46 w 47"/>
                <a:gd name="T19" fmla="*/ 71 h 119"/>
                <a:gd name="T20" fmla="*/ 45 w 47"/>
                <a:gd name="T21" fmla="*/ 56 h 119"/>
                <a:gd name="T22" fmla="*/ 43 w 47"/>
                <a:gd name="T23" fmla="*/ 47 h 119"/>
                <a:gd name="T24" fmla="*/ 40 w 47"/>
                <a:gd name="T25" fmla="*/ 36 h 119"/>
                <a:gd name="T26" fmla="*/ 37 w 47"/>
                <a:gd name="T27" fmla="*/ 27 h 119"/>
                <a:gd name="T28" fmla="*/ 35 w 47"/>
                <a:gd name="T29" fmla="*/ 25 h 119"/>
                <a:gd name="T30" fmla="*/ 34 w 47"/>
                <a:gd name="T31" fmla="*/ 23 h 119"/>
                <a:gd name="T32" fmla="*/ 7 w 47"/>
                <a:gd name="T33" fmla="*/ 3 h 119"/>
                <a:gd name="T34" fmla="*/ 0 w 47"/>
                <a:gd name="T35"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119">
                  <a:moveTo>
                    <a:pt x="0" y="0"/>
                  </a:moveTo>
                  <a:cubicBezTo>
                    <a:pt x="12" y="7"/>
                    <a:pt x="21" y="16"/>
                    <a:pt x="26" y="29"/>
                  </a:cubicBezTo>
                  <a:cubicBezTo>
                    <a:pt x="30" y="40"/>
                    <a:pt x="32" y="54"/>
                    <a:pt x="32" y="68"/>
                  </a:cubicBezTo>
                  <a:cubicBezTo>
                    <a:pt x="41" y="73"/>
                    <a:pt x="47" y="84"/>
                    <a:pt x="45" y="95"/>
                  </a:cubicBezTo>
                  <a:cubicBezTo>
                    <a:pt x="43" y="104"/>
                    <a:pt x="38" y="110"/>
                    <a:pt x="30" y="114"/>
                  </a:cubicBezTo>
                  <a:cubicBezTo>
                    <a:pt x="30" y="114"/>
                    <a:pt x="30" y="114"/>
                    <a:pt x="30" y="114"/>
                  </a:cubicBezTo>
                  <a:cubicBezTo>
                    <a:pt x="31" y="114"/>
                    <a:pt x="32" y="114"/>
                    <a:pt x="33" y="114"/>
                  </a:cubicBezTo>
                  <a:cubicBezTo>
                    <a:pt x="33" y="114"/>
                    <a:pt x="34" y="114"/>
                    <a:pt x="35" y="114"/>
                  </a:cubicBezTo>
                  <a:cubicBezTo>
                    <a:pt x="39" y="114"/>
                    <a:pt x="42" y="116"/>
                    <a:pt x="45" y="119"/>
                  </a:cubicBezTo>
                  <a:cubicBezTo>
                    <a:pt x="46" y="103"/>
                    <a:pt x="47" y="87"/>
                    <a:pt x="46" y="71"/>
                  </a:cubicBezTo>
                  <a:cubicBezTo>
                    <a:pt x="46" y="66"/>
                    <a:pt x="46" y="61"/>
                    <a:pt x="45" y="56"/>
                  </a:cubicBezTo>
                  <a:cubicBezTo>
                    <a:pt x="45" y="53"/>
                    <a:pt x="44" y="50"/>
                    <a:pt x="43" y="47"/>
                  </a:cubicBezTo>
                  <a:cubicBezTo>
                    <a:pt x="43" y="43"/>
                    <a:pt x="42" y="39"/>
                    <a:pt x="40" y="36"/>
                  </a:cubicBezTo>
                  <a:cubicBezTo>
                    <a:pt x="39" y="33"/>
                    <a:pt x="38" y="30"/>
                    <a:pt x="37" y="27"/>
                  </a:cubicBezTo>
                  <a:cubicBezTo>
                    <a:pt x="36" y="26"/>
                    <a:pt x="36" y="25"/>
                    <a:pt x="35" y="25"/>
                  </a:cubicBezTo>
                  <a:cubicBezTo>
                    <a:pt x="35" y="24"/>
                    <a:pt x="34" y="24"/>
                    <a:pt x="34" y="23"/>
                  </a:cubicBezTo>
                  <a:cubicBezTo>
                    <a:pt x="27" y="14"/>
                    <a:pt x="18" y="8"/>
                    <a:pt x="7" y="3"/>
                  </a:cubicBezTo>
                  <a:cubicBezTo>
                    <a:pt x="5" y="2"/>
                    <a:pt x="3" y="1"/>
                    <a:pt x="0"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109" name="Picture 10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37037" y="1106835"/>
              <a:ext cx="101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Picture 109"/>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054500" y="1176685"/>
              <a:ext cx="28575"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 name="Freeform 110"/>
            <p:cNvSpPr>
              <a:spLocks/>
            </p:cNvSpPr>
            <p:nvPr/>
          </p:nvSpPr>
          <p:spPr bwMode="auto">
            <a:xfrm>
              <a:off x="3116412" y="1073498"/>
              <a:ext cx="12700" cy="268288"/>
            </a:xfrm>
            <a:custGeom>
              <a:avLst/>
              <a:gdLst>
                <a:gd name="T0" fmla="*/ 0 w 3"/>
                <a:gd name="T1" fmla="*/ 0 h 63"/>
                <a:gd name="T2" fmla="*/ 0 w 3"/>
                <a:gd name="T3" fmla="*/ 0 h 63"/>
                <a:gd name="T4" fmla="*/ 1 w 3"/>
                <a:gd name="T5" fmla="*/ 15 h 63"/>
                <a:gd name="T6" fmla="*/ 0 w 3"/>
                <a:gd name="T7" fmla="*/ 63 h 63"/>
                <a:gd name="T8" fmla="*/ 0 w 3"/>
                <a:gd name="T9" fmla="*/ 63 h 63"/>
                <a:gd name="T10" fmla="*/ 0 w 3"/>
                <a:gd name="T11" fmla="*/ 0 h 63"/>
              </a:gdLst>
              <a:ahLst/>
              <a:cxnLst>
                <a:cxn ang="0">
                  <a:pos x="T0" y="T1"/>
                </a:cxn>
                <a:cxn ang="0">
                  <a:pos x="T2" y="T3"/>
                </a:cxn>
                <a:cxn ang="0">
                  <a:pos x="T4" y="T5"/>
                </a:cxn>
                <a:cxn ang="0">
                  <a:pos x="T6" y="T7"/>
                </a:cxn>
                <a:cxn ang="0">
                  <a:pos x="T8" y="T9"/>
                </a:cxn>
                <a:cxn ang="0">
                  <a:pos x="T10" y="T11"/>
                </a:cxn>
              </a:cxnLst>
              <a:rect l="0" t="0" r="r" b="b"/>
              <a:pathLst>
                <a:path w="3" h="63">
                  <a:moveTo>
                    <a:pt x="0" y="0"/>
                  </a:moveTo>
                  <a:cubicBezTo>
                    <a:pt x="0" y="0"/>
                    <a:pt x="0" y="0"/>
                    <a:pt x="0" y="0"/>
                  </a:cubicBezTo>
                  <a:cubicBezTo>
                    <a:pt x="1" y="5"/>
                    <a:pt x="1" y="10"/>
                    <a:pt x="1" y="15"/>
                  </a:cubicBezTo>
                  <a:cubicBezTo>
                    <a:pt x="2" y="31"/>
                    <a:pt x="1" y="47"/>
                    <a:pt x="0" y="63"/>
                  </a:cubicBezTo>
                  <a:cubicBezTo>
                    <a:pt x="0" y="63"/>
                    <a:pt x="0" y="63"/>
                    <a:pt x="0" y="63"/>
                  </a:cubicBezTo>
                  <a:cubicBezTo>
                    <a:pt x="2" y="40"/>
                    <a:pt x="3" y="18"/>
                    <a:pt x="0"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2" name="Freeform 111"/>
            <p:cNvSpPr>
              <a:spLocks/>
            </p:cNvSpPr>
            <p:nvPr/>
          </p:nvSpPr>
          <p:spPr bwMode="auto">
            <a:xfrm>
              <a:off x="2449662" y="1311623"/>
              <a:ext cx="484187" cy="438150"/>
            </a:xfrm>
            <a:custGeom>
              <a:avLst/>
              <a:gdLst>
                <a:gd name="T0" fmla="*/ 107 w 114"/>
                <a:gd name="T1" fmla="*/ 85 h 103"/>
                <a:gd name="T2" fmla="*/ 68 w 114"/>
                <a:gd name="T3" fmla="*/ 5 h 103"/>
                <a:gd name="T4" fmla="*/ 2 w 114"/>
                <a:gd name="T5" fmla="*/ 65 h 103"/>
                <a:gd name="T6" fmla="*/ 0 w 114"/>
                <a:gd name="T7" fmla="*/ 84 h 103"/>
                <a:gd name="T8" fmla="*/ 102 w 114"/>
                <a:gd name="T9" fmla="*/ 103 h 103"/>
                <a:gd name="T10" fmla="*/ 107 w 114"/>
                <a:gd name="T11" fmla="*/ 85 h 103"/>
              </a:gdLst>
              <a:ahLst/>
              <a:cxnLst>
                <a:cxn ang="0">
                  <a:pos x="T0" y="T1"/>
                </a:cxn>
                <a:cxn ang="0">
                  <a:pos x="T2" y="T3"/>
                </a:cxn>
                <a:cxn ang="0">
                  <a:pos x="T4" y="T5"/>
                </a:cxn>
                <a:cxn ang="0">
                  <a:pos x="T6" y="T7"/>
                </a:cxn>
                <a:cxn ang="0">
                  <a:pos x="T8" y="T9"/>
                </a:cxn>
                <a:cxn ang="0">
                  <a:pos x="T10" y="T11"/>
                </a:cxn>
              </a:cxnLst>
              <a:rect l="0" t="0" r="r" b="b"/>
              <a:pathLst>
                <a:path w="114" h="103">
                  <a:moveTo>
                    <a:pt x="107" y="85"/>
                  </a:moveTo>
                  <a:cubicBezTo>
                    <a:pt x="114" y="46"/>
                    <a:pt x="97" y="11"/>
                    <a:pt x="68" y="5"/>
                  </a:cubicBezTo>
                  <a:cubicBezTo>
                    <a:pt x="39" y="0"/>
                    <a:pt x="9" y="27"/>
                    <a:pt x="2" y="65"/>
                  </a:cubicBezTo>
                  <a:cubicBezTo>
                    <a:pt x="1" y="71"/>
                    <a:pt x="0" y="78"/>
                    <a:pt x="0" y="84"/>
                  </a:cubicBezTo>
                  <a:cubicBezTo>
                    <a:pt x="102" y="103"/>
                    <a:pt x="102" y="103"/>
                    <a:pt x="102" y="103"/>
                  </a:cubicBezTo>
                  <a:cubicBezTo>
                    <a:pt x="104" y="97"/>
                    <a:pt x="106" y="91"/>
                    <a:pt x="107" y="8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3" name="Freeform 112"/>
            <p:cNvSpPr>
              <a:spLocks/>
            </p:cNvSpPr>
            <p:nvPr/>
          </p:nvSpPr>
          <p:spPr bwMode="auto">
            <a:xfrm>
              <a:off x="2416325" y="619473"/>
              <a:ext cx="811212" cy="454025"/>
            </a:xfrm>
            <a:custGeom>
              <a:avLst/>
              <a:gdLst>
                <a:gd name="T0" fmla="*/ 175 w 191"/>
                <a:gd name="T1" fmla="*/ 103 h 107"/>
                <a:gd name="T2" fmla="*/ 171 w 191"/>
                <a:gd name="T3" fmla="*/ 45 h 107"/>
                <a:gd name="T4" fmla="*/ 120 w 191"/>
                <a:gd name="T5" fmla="*/ 9 h 107"/>
                <a:gd name="T6" fmla="*/ 12 w 191"/>
                <a:gd name="T7" fmla="*/ 37 h 107"/>
                <a:gd name="T8" fmla="*/ 24 w 191"/>
                <a:gd name="T9" fmla="*/ 70 h 107"/>
                <a:gd name="T10" fmla="*/ 60 w 191"/>
                <a:gd name="T11" fmla="*/ 55 h 107"/>
                <a:gd name="T12" fmla="*/ 90 w 191"/>
                <a:gd name="T13" fmla="*/ 78 h 107"/>
                <a:gd name="T14" fmla="*/ 117 w 191"/>
                <a:gd name="T15" fmla="*/ 58 h 107"/>
                <a:gd name="T16" fmla="*/ 175 w 191"/>
                <a:gd name="T17" fmla="*/ 10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07">
                  <a:moveTo>
                    <a:pt x="175" y="103"/>
                  </a:moveTo>
                  <a:cubicBezTo>
                    <a:pt x="191" y="101"/>
                    <a:pt x="175" y="51"/>
                    <a:pt x="171" y="45"/>
                  </a:cubicBezTo>
                  <a:cubicBezTo>
                    <a:pt x="160" y="26"/>
                    <a:pt x="141" y="15"/>
                    <a:pt x="120" y="9"/>
                  </a:cubicBezTo>
                  <a:cubicBezTo>
                    <a:pt x="87" y="0"/>
                    <a:pt x="32" y="4"/>
                    <a:pt x="12" y="37"/>
                  </a:cubicBezTo>
                  <a:cubicBezTo>
                    <a:pt x="2" y="54"/>
                    <a:pt x="0" y="68"/>
                    <a:pt x="24" y="70"/>
                  </a:cubicBezTo>
                  <a:cubicBezTo>
                    <a:pt x="41" y="71"/>
                    <a:pt x="45" y="56"/>
                    <a:pt x="60" y="55"/>
                  </a:cubicBezTo>
                  <a:cubicBezTo>
                    <a:pt x="79" y="55"/>
                    <a:pt x="75" y="74"/>
                    <a:pt x="90" y="78"/>
                  </a:cubicBezTo>
                  <a:cubicBezTo>
                    <a:pt x="113" y="84"/>
                    <a:pt x="101" y="64"/>
                    <a:pt x="117" y="58"/>
                  </a:cubicBezTo>
                  <a:cubicBezTo>
                    <a:pt x="154" y="45"/>
                    <a:pt x="144" y="107"/>
                    <a:pt x="175"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4" name="Freeform 113"/>
            <p:cNvSpPr>
              <a:spLocks/>
            </p:cNvSpPr>
            <p:nvPr/>
          </p:nvSpPr>
          <p:spPr bwMode="auto">
            <a:xfrm>
              <a:off x="2424262" y="703610"/>
              <a:ext cx="773112" cy="369888"/>
            </a:xfrm>
            <a:custGeom>
              <a:avLst/>
              <a:gdLst>
                <a:gd name="T0" fmla="*/ 173 w 182"/>
                <a:gd name="T1" fmla="*/ 58 h 87"/>
                <a:gd name="T2" fmla="*/ 115 w 182"/>
                <a:gd name="T3" fmla="*/ 14 h 87"/>
                <a:gd name="T4" fmla="*/ 88 w 182"/>
                <a:gd name="T5" fmla="*/ 33 h 87"/>
                <a:gd name="T6" fmla="*/ 58 w 182"/>
                <a:gd name="T7" fmla="*/ 11 h 87"/>
                <a:gd name="T8" fmla="*/ 22 w 182"/>
                <a:gd name="T9" fmla="*/ 26 h 87"/>
                <a:gd name="T10" fmla="*/ 7 w 182"/>
                <a:gd name="T11" fmla="*/ 21 h 87"/>
                <a:gd name="T12" fmla="*/ 22 w 182"/>
                <a:gd name="T13" fmla="*/ 50 h 87"/>
                <a:gd name="T14" fmla="*/ 58 w 182"/>
                <a:gd name="T15" fmla="*/ 35 h 87"/>
                <a:gd name="T16" fmla="*/ 88 w 182"/>
                <a:gd name="T17" fmla="*/ 58 h 87"/>
                <a:gd name="T18" fmla="*/ 115 w 182"/>
                <a:gd name="T19" fmla="*/ 38 h 87"/>
                <a:gd name="T20" fmla="*/ 173 w 182"/>
                <a:gd name="T21" fmla="*/ 83 h 87"/>
                <a:gd name="T22" fmla="*/ 178 w 182"/>
                <a:gd name="T23" fmla="*/ 54 h 87"/>
                <a:gd name="T24" fmla="*/ 173 w 182"/>
                <a:gd name="T25" fmla="*/ 5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 h="87">
                  <a:moveTo>
                    <a:pt x="173" y="58"/>
                  </a:moveTo>
                  <a:cubicBezTo>
                    <a:pt x="142" y="63"/>
                    <a:pt x="152" y="0"/>
                    <a:pt x="115" y="14"/>
                  </a:cubicBezTo>
                  <a:cubicBezTo>
                    <a:pt x="99" y="19"/>
                    <a:pt x="111" y="39"/>
                    <a:pt x="88" y="33"/>
                  </a:cubicBezTo>
                  <a:cubicBezTo>
                    <a:pt x="73" y="29"/>
                    <a:pt x="77" y="10"/>
                    <a:pt x="58" y="11"/>
                  </a:cubicBezTo>
                  <a:cubicBezTo>
                    <a:pt x="43" y="11"/>
                    <a:pt x="39" y="27"/>
                    <a:pt x="22" y="26"/>
                  </a:cubicBezTo>
                  <a:cubicBezTo>
                    <a:pt x="15" y="25"/>
                    <a:pt x="11" y="24"/>
                    <a:pt x="7" y="21"/>
                  </a:cubicBezTo>
                  <a:cubicBezTo>
                    <a:pt x="0" y="36"/>
                    <a:pt x="0" y="48"/>
                    <a:pt x="22" y="50"/>
                  </a:cubicBezTo>
                  <a:cubicBezTo>
                    <a:pt x="39" y="51"/>
                    <a:pt x="43" y="36"/>
                    <a:pt x="58" y="35"/>
                  </a:cubicBezTo>
                  <a:cubicBezTo>
                    <a:pt x="77" y="35"/>
                    <a:pt x="73" y="54"/>
                    <a:pt x="88" y="58"/>
                  </a:cubicBezTo>
                  <a:cubicBezTo>
                    <a:pt x="111" y="64"/>
                    <a:pt x="99" y="44"/>
                    <a:pt x="115" y="38"/>
                  </a:cubicBezTo>
                  <a:cubicBezTo>
                    <a:pt x="152" y="25"/>
                    <a:pt x="142" y="87"/>
                    <a:pt x="173" y="83"/>
                  </a:cubicBezTo>
                  <a:cubicBezTo>
                    <a:pt x="182" y="82"/>
                    <a:pt x="181" y="68"/>
                    <a:pt x="178" y="54"/>
                  </a:cubicBezTo>
                  <a:cubicBezTo>
                    <a:pt x="177" y="57"/>
                    <a:pt x="176" y="58"/>
                    <a:pt x="173" y="58"/>
                  </a:cubicBezTo>
                  <a:close/>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5" name="Freeform 114"/>
            <p:cNvSpPr>
              <a:spLocks/>
            </p:cNvSpPr>
            <p:nvPr/>
          </p:nvSpPr>
          <p:spPr bwMode="auto">
            <a:xfrm>
              <a:off x="2398862" y="586135"/>
              <a:ext cx="833437" cy="492125"/>
            </a:xfrm>
            <a:custGeom>
              <a:avLst/>
              <a:gdLst>
                <a:gd name="T0" fmla="*/ 180 w 196"/>
                <a:gd name="T1" fmla="*/ 114 h 116"/>
                <a:gd name="T2" fmla="*/ 185 w 196"/>
                <a:gd name="T3" fmla="*/ 71 h 116"/>
                <a:gd name="T4" fmla="*/ 143 w 196"/>
                <a:gd name="T5" fmla="*/ 21 h 116"/>
                <a:gd name="T6" fmla="*/ 7 w 196"/>
                <a:gd name="T7" fmla="*/ 58 h 116"/>
                <a:gd name="T8" fmla="*/ 41 w 196"/>
                <a:gd name="T9" fmla="*/ 79 h 116"/>
                <a:gd name="T10" fmla="*/ 55 w 196"/>
                <a:gd name="T11" fmla="*/ 69 h 116"/>
                <a:gd name="T12" fmla="*/ 82 w 196"/>
                <a:gd name="T13" fmla="*/ 80 h 116"/>
                <a:gd name="T14" fmla="*/ 105 w 196"/>
                <a:gd name="T15" fmla="*/ 90 h 116"/>
                <a:gd name="T16" fmla="*/ 116 w 196"/>
                <a:gd name="T17" fmla="*/ 75 h 116"/>
                <a:gd name="T18" fmla="*/ 137 w 196"/>
                <a:gd name="T19" fmla="*/ 69 h 116"/>
                <a:gd name="T20" fmla="*/ 147 w 196"/>
                <a:gd name="T21" fmla="*/ 82 h 116"/>
                <a:gd name="T22" fmla="*/ 179 w 196"/>
                <a:gd name="T23" fmla="*/ 114 h 116"/>
                <a:gd name="T24" fmla="*/ 179 w 196"/>
                <a:gd name="T25" fmla="*/ 108 h 116"/>
                <a:gd name="T26" fmla="*/ 126 w 196"/>
                <a:gd name="T27" fmla="*/ 62 h 116"/>
                <a:gd name="T28" fmla="*/ 111 w 196"/>
                <a:gd name="T29" fmla="*/ 69 h 116"/>
                <a:gd name="T30" fmla="*/ 108 w 196"/>
                <a:gd name="T31" fmla="*/ 76 h 116"/>
                <a:gd name="T32" fmla="*/ 88 w 196"/>
                <a:gd name="T33" fmla="*/ 79 h 116"/>
                <a:gd name="T34" fmla="*/ 55 w 196"/>
                <a:gd name="T35" fmla="*/ 62 h 116"/>
                <a:gd name="T36" fmla="*/ 20 w 196"/>
                <a:gd name="T37" fmla="*/ 73 h 116"/>
                <a:gd name="T38" fmla="*/ 28 w 196"/>
                <a:gd name="T39" fmla="*/ 35 h 116"/>
                <a:gd name="T40" fmla="*/ 102 w 196"/>
                <a:gd name="T41" fmla="*/ 17 h 116"/>
                <a:gd name="T42" fmla="*/ 173 w 196"/>
                <a:gd name="T43" fmla="*/ 56 h 116"/>
                <a:gd name="T44" fmla="*/ 178 w 196"/>
                <a:gd name="T45" fmla="*/ 108 h 116"/>
                <a:gd name="T46" fmla="*/ 180 w 196"/>
                <a:gd name="T47" fmla="*/ 11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116">
                  <a:moveTo>
                    <a:pt x="180" y="114"/>
                  </a:moveTo>
                  <a:cubicBezTo>
                    <a:pt x="196" y="109"/>
                    <a:pt x="188" y="82"/>
                    <a:pt x="185" y="71"/>
                  </a:cubicBezTo>
                  <a:cubicBezTo>
                    <a:pt x="179" y="48"/>
                    <a:pt x="165" y="32"/>
                    <a:pt x="143" y="21"/>
                  </a:cubicBezTo>
                  <a:cubicBezTo>
                    <a:pt x="100" y="0"/>
                    <a:pt x="24" y="5"/>
                    <a:pt x="7" y="58"/>
                  </a:cubicBezTo>
                  <a:cubicBezTo>
                    <a:pt x="0" y="77"/>
                    <a:pt x="27" y="87"/>
                    <a:pt x="41" y="79"/>
                  </a:cubicBezTo>
                  <a:cubicBezTo>
                    <a:pt x="46" y="76"/>
                    <a:pt x="51" y="72"/>
                    <a:pt x="55" y="69"/>
                  </a:cubicBezTo>
                  <a:cubicBezTo>
                    <a:pt x="68" y="61"/>
                    <a:pt x="75" y="71"/>
                    <a:pt x="82" y="80"/>
                  </a:cubicBezTo>
                  <a:cubicBezTo>
                    <a:pt x="86" y="87"/>
                    <a:pt x="97" y="93"/>
                    <a:pt x="105" y="90"/>
                  </a:cubicBezTo>
                  <a:cubicBezTo>
                    <a:pt x="112" y="87"/>
                    <a:pt x="113" y="81"/>
                    <a:pt x="116" y="75"/>
                  </a:cubicBezTo>
                  <a:cubicBezTo>
                    <a:pt x="119" y="67"/>
                    <a:pt x="130" y="66"/>
                    <a:pt x="137" y="69"/>
                  </a:cubicBezTo>
                  <a:cubicBezTo>
                    <a:pt x="142" y="71"/>
                    <a:pt x="145" y="77"/>
                    <a:pt x="147" y="82"/>
                  </a:cubicBezTo>
                  <a:cubicBezTo>
                    <a:pt x="155" y="96"/>
                    <a:pt x="160" y="116"/>
                    <a:pt x="179" y="114"/>
                  </a:cubicBezTo>
                  <a:cubicBezTo>
                    <a:pt x="183" y="114"/>
                    <a:pt x="183" y="107"/>
                    <a:pt x="179" y="108"/>
                  </a:cubicBezTo>
                  <a:cubicBezTo>
                    <a:pt x="151" y="110"/>
                    <a:pt x="158" y="55"/>
                    <a:pt x="126" y="62"/>
                  </a:cubicBezTo>
                  <a:cubicBezTo>
                    <a:pt x="121" y="63"/>
                    <a:pt x="114" y="64"/>
                    <a:pt x="111" y="69"/>
                  </a:cubicBezTo>
                  <a:cubicBezTo>
                    <a:pt x="110" y="72"/>
                    <a:pt x="109" y="74"/>
                    <a:pt x="108" y="76"/>
                  </a:cubicBezTo>
                  <a:cubicBezTo>
                    <a:pt x="105" y="86"/>
                    <a:pt x="96" y="85"/>
                    <a:pt x="88" y="79"/>
                  </a:cubicBezTo>
                  <a:cubicBezTo>
                    <a:pt x="78" y="69"/>
                    <a:pt x="73" y="53"/>
                    <a:pt x="55" y="62"/>
                  </a:cubicBezTo>
                  <a:cubicBezTo>
                    <a:pt x="42" y="69"/>
                    <a:pt x="36" y="77"/>
                    <a:pt x="20" y="73"/>
                  </a:cubicBezTo>
                  <a:cubicBezTo>
                    <a:pt x="0" y="69"/>
                    <a:pt x="22" y="42"/>
                    <a:pt x="28" y="35"/>
                  </a:cubicBezTo>
                  <a:cubicBezTo>
                    <a:pt x="47" y="17"/>
                    <a:pt x="77" y="15"/>
                    <a:pt x="102" y="17"/>
                  </a:cubicBezTo>
                  <a:cubicBezTo>
                    <a:pt x="129" y="19"/>
                    <a:pt x="160" y="31"/>
                    <a:pt x="173" y="56"/>
                  </a:cubicBezTo>
                  <a:cubicBezTo>
                    <a:pt x="177" y="63"/>
                    <a:pt x="191" y="104"/>
                    <a:pt x="178" y="108"/>
                  </a:cubicBezTo>
                  <a:cubicBezTo>
                    <a:pt x="174" y="109"/>
                    <a:pt x="176" y="115"/>
                    <a:pt x="180" y="11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6" name="Freeform 115"/>
            <p:cNvSpPr>
              <a:spLocks/>
            </p:cNvSpPr>
            <p:nvPr/>
          </p:nvSpPr>
          <p:spPr bwMode="auto">
            <a:xfrm>
              <a:off x="716112" y="1541810"/>
              <a:ext cx="2498725" cy="950913"/>
            </a:xfrm>
            <a:custGeom>
              <a:avLst/>
              <a:gdLst>
                <a:gd name="T0" fmla="*/ 508 w 588"/>
                <a:gd name="T1" fmla="*/ 105 h 224"/>
                <a:gd name="T2" fmla="*/ 466 w 588"/>
                <a:gd name="T3" fmla="*/ 162 h 224"/>
                <a:gd name="T4" fmla="*/ 420 w 588"/>
                <a:gd name="T5" fmla="*/ 147 h 224"/>
                <a:gd name="T6" fmla="*/ 390 w 588"/>
                <a:gd name="T7" fmla="*/ 74 h 224"/>
                <a:gd name="T8" fmla="*/ 360 w 588"/>
                <a:gd name="T9" fmla="*/ 108 h 224"/>
                <a:gd name="T10" fmla="*/ 310 w 588"/>
                <a:gd name="T11" fmla="*/ 120 h 224"/>
                <a:gd name="T12" fmla="*/ 266 w 588"/>
                <a:gd name="T13" fmla="*/ 82 h 224"/>
                <a:gd name="T14" fmla="*/ 245 w 588"/>
                <a:gd name="T15" fmla="*/ 145 h 224"/>
                <a:gd name="T16" fmla="*/ 177 w 588"/>
                <a:gd name="T17" fmla="*/ 151 h 224"/>
                <a:gd name="T18" fmla="*/ 137 w 588"/>
                <a:gd name="T19" fmla="*/ 74 h 224"/>
                <a:gd name="T20" fmla="*/ 118 w 588"/>
                <a:gd name="T21" fmla="*/ 105 h 224"/>
                <a:gd name="T22" fmla="*/ 102 w 588"/>
                <a:gd name="T23" fmla="*/ 83 h 224"/>
                <a:gd name="T24" fmla="*/ 69 w 588"/>
                <a:gd name="T25" fmla="*/ 59 h 224"/>
                <a:gd name="T26" fmla="*/ 3 w 588"/>
                <a:gd name="T27" fmla="*/ 126 h 224"/>
                <a:gd name="T28" fmla="*/ 16 w 588"/>
                <a:gd name="T29" fmla="*/ 61 h 224"/>
                <a:gd name="T30" fmla="*/ 51 w 588"/>
                <a:gd name="T31" fmla="*/ 6 h 224"/>
                <a:gd name="T32" fmla="*/ 145 w 588"/>
                <a:gd name="T33" fmla="*/ 0 h 224"/>
                <a:gd name="T34" fmla="*/ 168 w 588"/>
                <a:gd name="T35" fmla="*/ 1 h 224"/>
                <a:gd name="T36" fmla="*/ 415 w 588"/>
                <a:gd name="T37" fmla="*/ 19 h 224"/>
                <a:gd name="T38" fmla="*/ 574 w 588"/>
                <a:gd name="T39" fmla="*/ 68 h 224"/>
                <a:gd name="T40" fmla="*/ 547 w 588"/>
                <a:gd name="T41" fmla="*/ 206 h 224"/>
                <a:gd name="T42" fmla="*/ 508 w 588"/>
                <a:gd name="T43" fmla="*/ 105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8" h="224">
                  <a:moveTo>
                    <a:pt x="508" y="105"/>
                  </a:moveTo>
                  <a:cubicBezTo>
                    <a:pt x="479" y="105"/>
                    <a:pt x="489" y="151"/>
                    <a:pt x="466" y="162"/>
                  </a:cubicBezTo>
                  <a:cubicBezTo>
                    <a:pt x="446" y="171"/>
                    <a:pt x="430" y="163"/>
                    <a:pt x="420" y="147"/>
                  </a:cubicBezTo>
                  <a:cubicBezTo>
                    <a:pt x="406" y="125"/>
                    <a:pt x="431" y="77"/>
                    <a:pt x="390" y="74"/>
                  </a:cubicBezTo>
                  <a:cubicBezTo>
                    <a:pt x="378" y="73"/>
                    <a:pt x="369" y="90"/>
                    <a:pt x="360" y="108"/>
                  </a:cubicBezTo>
                  <a:cubicBezTo>
                    <a:pt x="347" y="135"/>
                    <a:pt x="334" y="163"/>
                    <a:pt x="310" y="120"/>
                  </a:cubicBezTo>
                  <a:cubicBezTo>
                    <a:pt x="299" y="101"/>
                    <a:pt x="308" y="57"/>
                    <a:pt x="266" y="82"/>
                  </a:cubicBezTo>
                  <a:cubicBezTo>
                    <a:pt x="244" y="95"/>
                    <a:pt x="250" y="123"/>
                    <a:pt x="245" y="145"/>
                  </a:cubicBezTo>
                  <a:cubicBezTo>
                    <a:pt x="232" y="196"/>
                    <a:pt x="180" y="224"/>
                    <a:pt x="177" y="151"/>
                  </a:cubicBezTo>
                  <a:cubicBezTo>
                    <a:pt x="175" y="121"/>
                    <a:pt x="191" y="13"/>
                    <a:pt x="137" y="74"/>
                  </a:cubicBezTo>
                  <a:cubicBezTo>
                    <a:pt x="128" y="85"/>
                    <a:pt x="140" y="101"/>
                    <a:pt x="118" y="105"/>
                  </a:cubicBezTo>
                  <a:cubicBezTo>
                    <a:pt x="94" y="108"/>
                    <a:pt x="106" y="93"/>
                    <a:pt x="102" y="83"/>
                  </a:cubicBezTo>
                  <a:cubicBezTo>
                    <a:pt x="96" y="67"/>
                    <a:pt x="103" y="24"/>
                    <a:pt x="69" y="59"/>
                  </a:cubicBezTo>
                  <a:cubicBezTo>
                    <a:pt x="64" y="64"/>
                    <a:pt x="28" y="206"/>
                    <a:pt x="3" y="126"/>
                  </a:cubicBezTo>
                  <a:cubicBezTo>
                    <a:pt x="0" y="116"/>
                    <a:pt x="14" y="75"/>
                    <a:pt x="16" y="61"/>
                  </a:cubicBezTo>
                  <a:cubicBezTo>
                    <a:pt x="20" y="22"/>
                    <a:pt x="14" y="14"/>
                    <a:pt x="51" y="6"/>
                  </a:cubicBezTo>
                  <a:cubicBezTo>
                    <a:pt x="80" y="0"/>
                    <a:pt x="114" y="0"/>
                    <a:pt x="145" y="0"/>
                  </a:cubicBezTo>
                  <a:cubicBezTo>
                    <a:pt x="153" y="1"/>
                    <a:pt x="160" y="1"/>
                    <a:pt x="168" y="1"/>
                  </a:cubicBezTo>
                  <a:cubicBezTo>
                    <a:pt x="251" y="0"/>
                    <a:pt x="333" y="8"/>
                    <a:pt x="415" y="19"/>
                  </a:cubicBezTo>
                  <a:cubicBezTo>
                    <a:pt x="457" y="24"/>
                    <a:pt x="547" y="29"/>
                    <a:pt x="574" y="68"/>
                  </a:cubicBezTo>
                  <a:cubicBezTo>
                    <a:pt x="588" y="88"/>
                    <a:pt x="574" y="221"/>
                    <a:pt x="547" y="206"/>
                  </a:cubicBezTo>
                  <a:cubicBezTo>
                    <a:pt x="517" y="188"/>
                    <a:pt x="548" y="105"/>
                    <a:pt x="508" y="1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7" name="Freeform 116"/>
            <p:cNvSpPr>
              <a:spLocks/>
            </p:cNvSpPr>
            <p:nvPr/>
          </p:nvSpPr>
          <p:spPr bwMode="auto">
            <a:xfrm>
              <a:off x="1468587" y="1621185"/>
              <a:ext cx="1016000" cy="871538"/>
            </a:xfrm>
            <a:custGeom>
              <a:avLst/>
              <a:gdLst>
                <a:gd name="T0" fmla="*/ 210 w 239"/>
                <a:gd name="T1" fmla="*/ 17 h 205"/>
                <a:gd name="T2" fmla="*/ 180 w 239"/>
                <a:gd name="T3" fmla="*/ 51 h 205"/>
                <a:gd name="T4" fmla="*/ 129 w 239"/>
                <a:gd name="T5" fmla="*/ 63 h 205"/>
                <a:gd name="T6" fmla="*/ 85 w 239"/>
                <a:gd name="T7" fmla="*/ 26 h 205"/>
                <a:gd name="T8" fmla="*/ 64 w 239"/>
                <a:gd name="T9" fmla="*/ 88 h 205"/>
                <a:gd name="T10" fmla="*/ 0 w 239"/>
                <a:gd name="T11" fmla="*/ 118 h 205"/>
                <a:gd name="T12" fmla="*/ 0 w 239"/>
                <a:gd name="T13" fmla="*/ 132 h 205"/>
                <a:gd name="T14" fmla="*/ 68 w 239"/>
                <a:gd name="T15" fmla="*/ 126 h 205"/>
                <a:gd name="T16" fmla="*/ 89 w 239"/>
                <a:gd name="T17" fmla="*/ 63 h 205"/>
                <a:gd name="T18" fmla="*/ 133 w 239"/>
                <a:gd name="T19" fmla="*/ 101 h 205"/>
                <a:gd name="T20" fmla="*/ 183 w 239"/>
                <a:gd name="T21" fmla="*/ 89 h 205"/>
                <a:gd name="T22" fmla="*/ 213 w 239"/>
                <a:gd name="T23" fmla="*/ 55 h 205"/>
                <a:gd name="T24" fmla="*/ 235 w 239"/>
                <a:gd name="T25" fmla="*/ 67 h 205"/>
                <a:gd name="T26" fmla="*/ 210 w 239"/>
                <a:gd name="T27" fmla="*/ 1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05">
                  <a:moveTo>
                    <a:pt x="210" y="17"/>
                  </a:moveTo>
                  <a:cubicBezTo>
                    <a:pt x="197" y="16"/>
                    <a:pt x="189" y="34"/>
                    <a:pt x="180" y="51"/>
                  </a:cubicBezTo>
                  <a:cubicBezTo>
                    <a:pt x="166" y="79"/>
                    <a:pt x="153" y="106"/>
                    <a:pt x="129" y="63"/>
                  </a:cubicBezTo>
                  <a:cubicBezTo>
                    <a:pt x="119" y="45"/>
                    <a:pt x="128" y="0"/>
                    <a:pt x="85" y="26"/>
                  </a:cubicBezTo>
                  <a:cubicBezTo>
                    <a:pt x="63" y="39"/>
                    <a:pt x="70" y="67"/>
                    <a:pt x="64" y="88"/>
                  </a:cubicBezTo>
                  <a:cubicBezTo>
                    <a:pt x="53" y="133"/>
                    <a:pt x="13" y="160"/>
                    <a:pt x="0" y="118"/>
                  </a:cubicBezTo>
                  <a:cubicBezTo>
                    <a:pt x="0" y="124"/>
                    <a:pt x="0" y="128"/>
                    <a:pt x="0" y="132"/>
                  </a:cubicBezTo>
                  <a:cubicBezTo>
                    <a:pt x="3" y="205"/>
                    <a:pt x="55" y="177"/>
                    <a:pt x="68" y="126"/>
                  </a:cubicBezTo>
                  <a:cubicBezTo>
                    <a:pt x="73" y="104"/>
                    <a:pt x="67" y="76"/>
                    <a:pt x="89" y="63"/>
                  </a:cubicBezTo>
                  <a:cubicBezTo>
                    <a:pt x="131" y="38"/>
                    <a:pt x="122" y="82"/>
                    <a:pt x="133" y="101"/>
                  </a:cubicBezTo>
                  <a:cubicBezTo>
                    <a:pt x="157" y="144"/>
                    <a:pt x="170" y="116"/>
                    <a:pt x="183" y="89"/>
                  </a:cubicBezTo>
                  <a:cubicBezTo>
                    <a:pt x="192" y="71"/>
                    <a:pt x="201" y="54"/>
                    <a:pt x="213" y="55"/>
                  </a:cubicBezTo>
                  <a:cubicBezTo>
                    <a:pt x="225" y="55"/>
                    <a:pt x="231" y="60"/>
                    <a:pt x="235" y="67"/>
                  </a:cubicBezTo>
                  <a:cubicBezTo>
                    <a:pt x="235" y="44"/>
                    <a:pt x="239" y="19"/>
                    <a:pt x="210" y="17"/>
                  </a:cubicBezTo>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8" name="Freeform 117"/>
            <p:cNvSpPr>
              <a:spLocks/>
            </p:cNvSpPr>
            <p:nvPr/>
          </p:nvSpPr>
          <p:spPr bwMode="auto">
            <a:xfrm>
              <a:off x="725637" y="1486248"/>
              <a:ext cx="735012" cy="930275"/>
            </a:xfrm>
            <a:custGeom>
              <a:avLst/>
              <a:gdLst>
                <a:gd name="T0" fmla="*/ 132 w 173"/>
                <a:gd name="T1" fmla="*/ 50 h 219"/>
                <a:gd name="T2" fmla="*/ 112 w 173"/>
                <a:gd name="T3" fmla="*/ 80 h 219"/>
                <a:gd name="T4" fmla="*/ 97 w 173"/>
                <a:gd name="T5" fmla="*/ 58 h 219"/>
                <a:gd name="T6" fmla="*/ 64 w 173"/>
                <a:gd name="T7" fmla="*/ 34 h 219"/>
                <a:gd name="T8" fmla="*/ 4 w 173"/>
                <a:gd name="T9" fmla="*/ 117 h 219"/>
                <a:gd name="T10" fmla="*/ 1 w 173"/>
                <a:gd name="T11" fmla="*/ 139 h 219"/>
                <a:gd name="T12" fmla="*/ 67 w 173"/>
                <a:gd name="T13" fmla="*/ 72 h 219"/>
                <a:gd name="T14" fmla="*/ 100 w 173"/>
                <a:gd name="T15" fmla="*/ 96 h 219"/>
                <a:gd name="T16" fmla="*/ 116 w 173"/>
                <a:gd name="T17" fmla="*/ 118 h 219"/>
                <a:gd name="T18" fmla="*/ 135 w 173"/>
                <a:gd name="T19" fmla="*/ 87 h 219"/>
                <a:gd name="T20" fmla="*/ 172 w 173"/>
                <a:gd name="T21" fmla="*/ 80 h 219"/>
                <a:gd name="T22" fmla="*/ 132 w 173"/>
                <a:gd name="T23" fmla="*/ 5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3" h="219">
                  <a:moveTo>
                    <a:pt x="132" y="50"/>
                  </a:moveTo>
                  <a:cubicBezTo>
                    <a:pt x="122" y="61"/>
                    <a:pt x="134" y="77"/>
                    <a:pt x="112" y="80"/>
                  </a:cubicBezTo>
                  <a:cubicBezTo>
                    <a:pt x="88" y="84"/>
                    <a:pt x="101" y="68"/>
                    <a:pt x="97" y="58"/>
                  </a:cubicBezTo>
                  <a:cubicBezTo>
                    <a:pt x="90" y="42"/>
                    <a:pt x="97" y="0"/>
                    <a:pt x="64" y="34"/>
                  </a:cubicBezTo>
                  <a:cubicBezTo>
                    <a:pt x="58" y="39"/>
                    <a:pt x="28" y="160"/>
                    <a:pt x="4" y="117"/>
                  </a:cubicBezTo>
                  <a:cubicBezTo>
                    <a:pt x="1" y="126"/>
                    <a:pt x="0" y="135"/>
                    <a:pt x="1" y="139"/>
                  </a:cubicBezTo>
                  <a:cubicBezTo>
                    <a:pt x="26" y="219"/>
                    <a:pt x="62" y="77"/>
                    <a:pt x="67" y="72"/>
                  </a:cubicBezTo>
                  <a:cubicBezTo>
                    <a:pt x="101" y="37"/>
                    <a:pt x="94" y="80"/>
                    <a:pt x="100" y="96"/>
                  </a:cubicBezTo>
                  <a:cubicBezTo>
                    <a:pt x="104" y="106"/>
                    <a:pt x="92" y="121"/>
                    <a:pt x="116" y="118"/>
                  </a:cubicBezTo>
                  <a:cubicBezTo>
                    <a:pt x="138" y="114"/>
                    <a:pt x="126" y="98"/>
                    <a:pt x="135" y="87"/>
                  </a:cubicBezTo>
                  <a:cubicBezTo>
                    <a:pt x="157" y="62"/>
                    <a:pt x="168" y="65"/>
                    <a:pt x="172" y="80"/>
                  </a:cubicBezTo>
                  <a:cubicBezTo>
                    <a:pt x="173" y="43"/>
                    <a:pt x="168" y="8"/>
                    <a:pt x="132" y="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9" name="Freeform 118"/>
            <p:cNvSpPr>
              <a:spLocks/>
            </p:cNvSpPr>
            <p:nvPr/>
          </p:nvSpPr>
          <p:spPr bwMode="auto">
            <a:xfrm>
              <a:off x="2976712" y="1846610"/>
              <a:ext cx="228600" cy="628650"/>
            </a:xfrm>
            <a:custGeom>
              <a:avLst/>
              <a:gdLst>
                <a:gd name="T0" fmla="*/ 44 w 54"/>
                <a:gd name="T1" fmla="*/ 0 h 148"/>
                <a:gd name="T2" fmla="*/ 12 w 54"/>
                <a:gd name="T3" fmla="*/ 96 h 148"/>
                <a:gd name="T4" fmla="*/ 0 w 54"/>
                <a:gd name="T5" fmla="*/ 77 h 148"/>
                <a:gd name="T6" fmla="*/ 15 w 54"/>
                <a:gd name="T7" fmla="*/ 134 h 148"/>
                <a:gd name="T8" fmla="*/ 44 w 54"/>
                <a:gd name="T9" fmla="*/ 0 h 148"/>
              </a:gdLst>
              <a:ahLst/>
              <a:cxnLst>
                <a:cxn ang="0">
                  <a:pos x="T0" y="T1"/>
                </a:cxn>
                <a:cxn ang="0">
                  <a:pos x="T2" y="T3"/>
                </a:cxn>
                <a:cxn ang="0">
                  <a:pos x="T4" y="T5"/>
                </a:cxn>
                <a:cxn ang="0">
                  <a:pos x="T6" y="T7"/>
                </a:cxn>
                <a:cxn ang="0">
                  <a:pos x="T8" y="T9"/>
                </a:cxn>
              </a:cxnLst>
              <a:rect l="0" t="0" r="r" b="b"/>
              <a:pathLst>
                <a:path w="54" h="148">
                  <a:moveTo>
                    <a:pt x="44" y="0"/>
                  </a:moveTo>
                  <a:cubicBezTo>
                    <a:pt x="43" y="45"/>
                    <a:pt x="30" y="107"/>
                    <a:pt x="12" y="96"/>
                  </a:cubicBezTo>
                  <a:cubicBezTo>
                    <a:pt x="5" y="92"/>
                    <a:pt x="2" y="85"/>
                    <a:pt x="0" y="77"/>
                  </a:cubicBezTo>
                  <a:cubicBezTo>
                    <a:pt x="1" y="100"/>
                    <a:pt x="1" y="125"/>
                    <a:pt x="15" y="134"/>
                  </a:cubicBezTo>
                  <a:cubicBezTo>
                    <a:pt x="41" y="148"/>
                    <a:pt x="54" y="29"/>
                    <a:pt x="4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0" name="Freeform 119"/>
            <p:cNvSpPr>
              <a:spLocks/>
            </p:cNvSpPr>
            <p:nvPr/>
          </p:nvSpPr>
          <p:spPr bwMode="auto">
            <a:xfrm>
              <a:off x="2475062" y="1825973"/>
              <a:ext cx="488950" cy="441325"/>
            </a:xfrm>
            <a:custGeom>
              <a:avLst/>
              <a:gdLst>
                <a:gd name="T0" fmla="*/ 91 w 115"/>
                <a:gd name="T1" fmla="*/ 0 h 104"/>
                <a:gd name="T2" fmla="*/ 48 w 115"/>
                <a:gd name="T3" fmla="*/ 57 h 104"/>
                <a:gd name="T4" fmla="*/ 3 w 115"/>
                <a:gd name="T5" fmla="*/ 43 h 104"/>
                <a:gd name="T6" fmla="*/ 2 w 115"/>
                <a:gd name="T7" fmla="*/ 41 h 104"/>
                <a:gd name="T8" fmla="*/ 6 w 115"/>
                <a:gd name="T9" fmla="*/ 80 h 104"/>
                <a:gd name="T10" fmla="*/ 52 w 115"/>
                <a:gd name="T11" fmla="*/ 95 h 104"/>
                <a:gd name="T12" fmla="*/ 94 w 115"/>
                <a:gd name="T13" fmla="*/ 38 h 104"/>
                <a:gd name="T14" fmla="*/ 115 w 115"/>
                <a:gd name="T15" fmla="*/ 56 h 104"/>
                <a:gd name="T16" fmla="*/ 91 w 115"/>
                <a:gd name="T1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04">
                  <a:moveTo>
                    <a:pt x="91" y="0"/>
                  </a:moveTo>
                  <a:cubicBezTo>
                    <a:pt x="62" y="0"/>
                    <a:pt x="71" y="46"/>
                    <a:pt x="48" y="57"/>
                  </a:cubicBezTo>
                  <a:cubicBezTo>
                    <a:pt x="29" y="66"/>
                    <a:pt x="12" y="58"/>
                    <a:pt x="3" y="43"/>
                  </a:cubicBezTo>
                  <a:cubicBezTo>
                    <a:pt x="2" y="42"/>
                    <a:pt x="2" y="41"/>
                    <a:pt x="2" y="41"/>
                  </a:cubicBezTo>
                  <a:cubicBezTo>
                    <a:pt x="2" y="55"/>
                    <a:pt x="0" y="70"/>
                    <a:pt x="6" y="80"/>
                  </a:cubicBezTo>
                  <a:cubicBezTo>
                    <a:pt x="16" y="96"/>
                    <a:pt x="32" y="104"/>
                    <a:pt x="52" y="95"/>
                  </a:cubicBezTo>
                  <a:cubicBezTo>
                    <a:pt x="75" y="84"/>
                    <a:pt x="65" y="38"/>
                    <a:pt x="94" y="38"/>
                  </a:cubicBezTo>
                  <a:cubicBezTo>
                    <a:pt x="106" y="38"/>
                    <a:pt x="112" y="45"/>
                    <a:pt x="115" y="56"/>
                  </a:cubicBezTo>
                  <a:cubicBezTo>
                    <a:pt x="113" y="28"/>
                    <a:pt x="114" y="0"/>
                    <a:pt x="91" y="0"/>
                  </a:cubicBezTo>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1" name="Freeform 120"/>
            <p:cNvSpPr>
              <a:spLocks/>
            </p:cNvSpPr>
            <p:nvPr/>
          </p:nvSpPr>
          <p:spPr bwMode="auto">
            <a:xfrm>
              <a:off x="2964012" y="2064098"/>
              <a:ext cx="12700" cy="109538"/>
            </a:xfrm>
            <a:custGeom>
              <a:avLst/>
              <a:gdLst>
                <a:gd name="T0" fmla="*/ 3 w 3"/>
                <a:gd name="T1" fmla="*/ 26 h 26"/>
                <a:gd name="T2" fmla="*/ 0 w 3"/>
                <a:gd name="T3" fmla="*/ 0 h 26"/>
                <a:gd name="T4" fmla="*/ 3 w 3"/>
                <a:gd name="T5" fmla="*/ 26 h 26"/>
              </a:gdLst>
              <a:ahLst/>
              <a:cxnLst>
                <a:cxn ang="0">
                  <a:pos x="T0" y="T1"/>
                </a:cxn>
                <a:cxn ang="0">
                  <a:pos x="T2" y="T3"/>
                </a:cxn>
                <a:cxn ang="0">
                  <a:pos x="T4" y="T5"/>
                </a:cxn>
              </a:cxnLst>
              <a:rect l="0" t="0" r="r" b="b"/>
              <a:pathLst>
                <a:path w="3" h="26">
                  <a:moveTo>
                    <a:pt x="3" y="26"/>
                  </a:moveTo>
                  <a:cubicBezTo>
                    <a:pt x="2" y="16"/>
                    <a:pt x="2" y="7"/>
                    <a:pt x="0" y="0"/>
                  </a:cubicBezTo>
                  <a:cubicBezTo>
                    <a:pt x="0" y="9"/>
                    <a:pt x="1" y="18"/>
                    <a:pt x="3" y="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2" name="Freeform 121"/>
            <p:cNvSpPr>
              <a:spLocks/>
            </p:cNvSpPr>
            <p:nvPr/>
          </p:nvSpPr>
          <p:spPr bwMode="auto">
            <a:xfrm>
              <a:off x="2467125" y="1906935"/>
              <a:ext cx="17462" cy="92075"/>
            </a:xfrm>
            <a:custGeom>
              <a:avLst/>
              <a:gdLst>
                <a:gd name="T0" fmla="*/ 4 w 4"/>
                <a:gd name="T1" fmla="*/ 22 h 22"/>
                <a:gd name="T2" fmla="*/ 0 w 4"/>
                <a:gd name="T3" fmla="*/ 0 h 22"/>
                <a:gd name="T4" fmla="*/ 4 w 4"/>
                <a:gd name="T5" fmla="*/ 22 h 22"/>
              </a:gdLst>
              <a:ahLst/>
              <a:cxnLst>
                <a:cxn ang="0">
                  <a:pos x="T0" y="T1"/>
                </a:cxn>
                <a:cxn ang="0">
                  <a:pos x="T2" y="T3"/>
                </a:cxn>
                <a:cxn ang="0">
                  <a:pos x="T4" y="T5"/>
                </a:cxn>
              </a:cxnLst>
              <a:rect l="0" t="0" r="r" b="b"/>
              <a:pathLst>
                <a:path w="4" h="22">
                  <a:moveTo>
                    <a:pt x="4" y="22"/>
                  </a:moveTo>
                  <a:cubicBezTo>
                    <a:pt x="4" y="13"/>
                    <a:pt x="3" y="6"/>
                    <a:pt x="0" y="0"/>
                  </a:cubicBezTo>
                  <a:cubicBezTo>
                    <a:pt x="0" y="8"/>
                    <a:pt x="1" y="16"/>
                    <a:pt x="4"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3" name="Freeform 122"/>
            <p:cNvSpPr>
              <a:spLocks/>
            </p:cNvSpPr>
            <p:nvPr/>
          </p:nvSpPr>
          <p:spPr bwMode="auto">
            <a:xfrm>
              <a:off x="1451125" y="1825973"/>
              <a:ext cx="30162" cy="296863"/>
            </a:xfrm>
            <a:custGeom>
              <a:avLst/>
              <a:gdLst>
                <a:gd name="T0" fmla="*/ 1 w 7"/>
                <a:gd name="T1" fmla="*/ 0 h 70"/>
                <a:gd name="T2" fmla="*/ 0 w 7"/>
                <a:gd name="T3" fmla="*/ 46 h 70"/>
                <a:gd name="T4" fmla="*/ 4 w 7"/>
                <a:gd name="T5" fmla="*/ 70 h 70"/>
                <a:gd name="T6" fmla="*/ 1 w 7"/>
                <a:gd name="T7" fmla="*/ 0 h 70"/>
              </a:gdLst>
              <a:ahLst/>
              <a:cxnLst>
                <a:cxn ang="0">
                  <a:pos x="T0" y="T1"/>
                </a:cxn>
                <a:cxn ang="0">
                  <a:pos x="T2" y="T3"/>
                </a:cxn>
                <a:cxn ang="0">
                  <a:pos x="T4" y="T5"/>
                </a:cxn>
                <a:cxn ang="0">
                  <a:pos x="T6" y="T7"/>
                </a:cxn>
              </a:cxnLst>
              <a:rect l="0" t="0" r="r" b="b"/>
              <a:pathLst>
                <a:path w="7" h="70">
                  <a:moveTo>
                    <a:pt x="1" y="0"/>
                  </a:moveTo>
                  <a:cubicBezTo>
                    <a:pt x="1" y="18"/>
                    <a:pt x="0" y="36"/>
                    <a:pt x="0" y="46"/>
                  </a:cubicBezTo>
                  <a:cubicBezTo>
                    <a:pt x="1" y="56"/>
                    <a:pt x="2" y="64"/>
                    <a:pt x="4" y="70"/>
                  </a:cubicBezTo>
                  <a:cubicBezTo>
                    <a:pt x="5" y="49"/>
                    <a:pt x="7" y="17"/>
                    <a:pt x="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4" name="Freeform 123"/>
            <p:cNvSpPr>
              <a:spLocks/>
            </p:cNvSpPr>
            <p:nvPr/>
          </p:nvSpPr>
          <p:spPr bwMode="auto">
            <a:xfrm>
              <a:off x="695475" y="1519585"/>
              <a:ext cx="2506662" cy="950913"/>
            </a:xfrm>
            <a:custGeom>
              <a:avLst/>
              <a:gdLst>
                <a:gd name="T0" fmla="*/ 482 w 590"/>
                <a:gd name="T1" fmla="*/ 148 h 224"/>
                <a:gd name="T2" fmla="*/ 423 w 590"/>
                <a:gd name="T3" fmla="*/ 115 h 224"/>
                <a:gd name="T4" fmla="*/ 368 w 590"/>
                <a:gd name="T5" fmla="*/ 102 h 224"/>
                <a:gd name="T6" fmla="*/ 317 w 590"/>
                <a:gd name="T7" fmla="*/ 124 h 224"/>
                <a:gd name="T8" fmla="*/ 269 w 590"/>
                <a:gd name="T9" fmla="*/ 85 h 224"/>
                <a:gd name="T10" fmla="*/ 192 w 590"/>
                <a:gd name="T11" fmla="*/ 188 h 224"/>
                <a:gd name="T12" fmla="*/ 152 w 590"/>
                <a:gd name="T13" fmla="*/ 66 h 224"/>
                <a:gd name="T14" fmla="*/ 119 w 590"/>
                <a:gd name="T15" fmla="*/ 107 h 224"/>
                <a:gd name="T16" fmla="*/ 106 w 590"/>
                <a:gd name="T17" fmla="*/ 68 h 224"/>
                <a:gd name="T18" fmla="*/ 69 w 590"/>
                <a:gd name="T19" fmla="*/ 69 h 224"/>
                <a:gd name="T20" fmla="*/ 20 w 590"/>
                <a:gd name="T21" fmla="*/ 150 h 224"/>
                <a:gd name="T22" fmla="*/ 26 w 590"/>
                <a:gd name="T23" fmla="*/ 42 h 224"/>
                <a:gd name="T24" fmla="*/ 173 w 590"/>
                <a:gd name="T25" fmla="*/ 8 h 224"/>
                <a:gd name="T26" fmla="*/ 527 w 590"/>
                <a:gd name="T27" fmla="*/ 45 h 224"/>
                <a:gd name="T28" fmla="*/ 577 w 590"/>
                <a:gd name="T29" fmla="*/ 158 h 224"/>
                <a:gd name="T30" fmla="*/ 539 w 590"/>
                <a:gd name="T31" fmla="*/ 141 h 224"/>
                <a:gd name="T32" fmla="*/ 513 w 590"/>
                <a:gd name="T33" fmla="*/ 112 h 224"/>
                <a:gd name="T34" fmla="*/ 587 w 590"/>
                <a:gd name="T35" fmla="*/ 127 h 224"/>
                <a:gd name="T36" fmla="*/ 529 w 590"/>
                <a:gd name="T37" fmla="*/ 39 h 224"/>
                <a:gd name="T38" fmla="*/ 325 w 590"/>
                <a:gd name="T39" fmla="*/ 10 h 224"/>
                <a:gd name="T40" fmla="*/ 60 w 590"/>
                <a:gd name="T41" fmla="*/ 7 h 224"/>
                <a:gd name="T42" fmla="*/ 16 w 590"/>
                <a:gd name="T43" fmla="*/ 75 h 224"/>
                <a:gd name="T44" fmla="*/ 21 w 590"/>
                <a:gd name="T45" fmla="*/ 157 h 224"/>
                <a:gd name="T46" fmla="*/ 68 w 590"/>
                <a:gd name="T47" fmla="*/ 89 h 224"/>
                <a:gd name="T48" fmla="*/ 99 w 590"/>
                <a:gd name="T49" fmla="*/ 61 h 224"/>
                <a:gd name="T50" fmla="*/ 107 w 590"/>
                <a:gd name="T51" fmla="*/ 110 h 224"/>
                <a:gd name="T52" fmla="*/ 141 w 590"/>
                <a:gd name="T53" fmla="*/ 87 h 224"/>
                <a:gd name="T54" fmla="*/ 179 w 590"/>
                <a:gd name="T55" fmla="*/ 87 h 224"/>
                <a:gd name="T56" fmla="*/ 197 w 590"/>
                <a:gd name="T57" fmla="*/ 201 h 224"/>
                <a:gd name="T58" fmla="*/ 252 w 590"/>
                <a:gd name="T59" fmla="*/ 154 h 224"/>
                <a:gd name="T60" fmla="*/ 300 w 590"/>
                <a:gd name="T61" fmla="*/ 87 h 224"/>
                <a:gd name="T62" fmla="*/ 352 w 590"/>
                <a:gd name="T63" fmla="*/ 142 h 224"/>
                <a:gd name="T64" fmla="*/ 395 w 590"/>
                <a:gd name="T65" fmla="*/ 81 h 224"/>
                <a:gd name="T66" fmla="*/ 441 w 590"/>
                <a:gd name="T67" fmla="*/ 170 h 224"/>
                <a:gd name="T68" fmla="*/ 513 w 590"/>
                <a:gd name="T69" fmla="*/ 11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0" h="224">
                  <a:moveTo>
                    <a:pt x="513" y="107"/>
                  </a:moveTo>
                  <a:cubicBezTo>
                    <a:pt x="491" y="108"/>
                    <a:pt x="488" y="131"/>
                    <a:pt x="482" y="148"/>
                  </a:cubicBezTo>
                  <a:cubicBezTo>
                    <a:pt x="474" y="170"/>
                    <a:pt x="448" y="173"/>
                    <a:pt x="432" y="157"/>
                  </a:cubicBezTo>
                  <a:cubicBezTo>
                    <a:pt x="421" y="146"/>
                    <a:pt x="423" y="129"/>
                    <a:pt x="423" y="115"/>
                  </a:cubicBezTo>
                  <a:cubicBezTo>
                    <a:pt x="424" y="94"/>
                    <a:pt x="418" y="78"/>
                    <a:pt x="395" y="76"/>
                  </a:cubicBezTo>
                  <a:cubicBezTo>
                    <a:pt x="382" y="74"/>
                    <a:pt x="373" y="92"/>
                    <a:pt x="368" y="102"/>
                  </a:cubicBezTo>
                  <a:cubicBezTo>
                    <a:pt x="362" y="114"/>
                    <a:pt x="354" y="140"/>
                    <a:pt x="340" y="144"/>
                  </a:cubicBezTo>
                  <a:cubicBezTo>
                    <a:pt x="330" y="147"/>
                    <a:pt x="321" y="130"/>
                    <a:pt x="317" y="124"/>
                  </a:cubicBezTo>
                  <a:cubicBezTo>
                    <a:pt x="312" y="115"/>
                    <a:pt x="312" y="103"/>
                    <a:pt x="309" y="93"/>
                  </a:cubicBezTo>
                  <a:cubicBezTo>
                    <a:pt x="303" y="72"/>
                    <a:pt x="285" y="76"/>
                    <a:pt x="269" y="85"/>
                  </a:cubicBezTo>
                  <a:cubicBezTo>
                    <a:pt x="245" y="99"/>
                    <a:pt x="252" y="135"/>
                    <a:pt x="244" y="159"/>
                  </a:cubicBezTo>
                  <a:cubicBezTo>
                    <a:pt x="238" y="176"/>
                    <a:pt x="210" y="216"/>
                    <a:pt x="192" y="188"/>
                  </a:cubicBezTo>
                  <a:cubicBezTo>
                    <a:pt x="180" y="169"/>
                    <a:pt x="185" y="141"/>
                    <a:pt x="186" y="119"/>
                  </a:cubicBezTo>
                  <a:cubicBezTo>
                    <a:pt x="186" y="99"/>
                    <a:pt x="187" y="37"/>
                    <a:pt x="152" y="66"/>
                  </a:cubicBezTo>
                  <a:cubicBezTo>
                    <a:pt x="144" y="72"/>
                    <a:pt x="137" y="79"/>
                    <a:pt x="135" y="89"/>
                  </a:cubicBezTo>
                  <a:cubicBezTo>
                    <a:pt x="134" y="100"/>
                    <a:pt x="132" y="106"/>
                    <a:pt x="119" y="107"/>
                  </a:cubicBezTo>
                  <a:cubicBezTo>
                    <a:pt x="108" y="109"/>
                    <a:pt x="111" y="99"/>
                    <a:pt x="111" y="92"/>
                  </a:cubicBezTo>
                  <a:cubicBezTo>
                    <a:pt x="111" y="84"/>
                    <a:pt x="108" y="75"/>
                    <a:pt x="106" y="68"/>
                  </a:cubicBezTo>
                  <a:cubicBezTo>
                    <a:pt x="105" y="61"/>
                    <a:pt x="104" y="53"/>
                    <a:pt x="98" y="49"/>
                  </a:cubicBezTo>
                  <a:cubicBezTo>
                    <a:pt x="88" y="42"/>
                    <a:pt x="72" y="60"/>
                    <a:pt x="69" y="69"/>
                  </a:cubicBezTo>
                  <a:cubicBezTo>
                    <a:pt x="62" y="86"/>
                    <a:pt x="57" y="103"/>
                    <a:pt x="50" y="119"/>
                  </a:cubicBezTo>
                  <a:cubicBezTo>
                    <a:pt x="46" y="127"/>
                    <a:pt x="33" y="162"/>
                    <a:pt x="20" y="150"/>
                  </a:cubicBezTo>
                  <a:cubicBezTo>
                    <a:pt x="0" y="131"/>
                    <a:pt x="17" y="98"/>
                    <a:pt x="22" y="76"/>
                  </a:cubicBezTo>
                  <a:cubicBezTo>
                    <a:pt x="25" y="65"/>
                    <a:pt x="25" y="54"/>
                    <a:pt x="26" y="42"/>
                  </a:cubicBezTo>
                  <a:cubicBezTo>
                    <a:pt x="27" y="28"/>
                    <a:pt x="32" y="21"/>
                    <a:pt x="46" y="16"/>
                  </a:cubicBezTo>
                  <a:cubicBezTo>
                    <a:pt x="87" y="4"/>
                    <a:pt x="131" y="8"/>
                    <a:pt x="173" y="8"/>
                  </a:cubicBezTo>
                  <a:cubicBezTo>
                    <a:pt x="262" y="9"/>
                    <a:pt x="349" y="19"/>
                    <a:pt x="437" y="29"/>
                  </a:cubicBezTo>
                  <a:cubicBezTo>
                    <a:pt x="467" y="32"/>
                    <a:pt x="498" y="36"/>
                    <a:pt x="527" y="45"/>
                  </a:cubicBezTo>
                  <a:cubicBezTo>
                    <a:pt x="550" y="51"/>
                    <a:pt x="577" y="63"/>
                    <a:pt x="580" y="89"/>
                  </a:cubicBezTo>
                  <a:cubicBezTo>
                    <a:pt x="583" y="112"/>
                    <a:pt x="581" y="136"/>
                    <a:pt x="577" y="158"/>
                  </a:cubicBezTo>
                  <a:cubicBezTo>
                    <a:pt x="576" y="167"/>
                    <a:pt x="570" y="212"/>
                    <a:pt x="555" y="209"/>
                  </a:cubicBezTo>
                  <a:cubicBezTo>
                    <a:pt x="535" y="205"/>
                    <a:pt x="540" y="156"/>
                    <a:pt x="539" y="141"/>
                  </a:cubicBezTo>
                  <a:cubicBezTo>
                    <a:pt x="537" y="125"/>
                    <a:pt x="532" y="108"/>
                    <a:pt x="513" y="107"/>
                  </a:cubicBezTo>
                  <a:cubicBezTo>
                    <a:pt x="509" y="107"/>
                    <a:pt x="509" y="112"/>
                    <a:pt x="513" y="112"/>
                  </a:cubicBezTo>
                  <a:cubicBezTo>
                    <a:pt x="554" y="114"/>
                    <a:pt x="516" y="201"/>
                    <a:pt x="554" y="214"/>
                  </a:cubicBezTo>
                  <a:cubicBezTo>
                    <a:pt x="580" y="224"/>
                    <a:pt x="586" y="140"/>
                    <a:pt x="587" y="127"/>
                  </a:cubicBezTo>
                  <a:cubicBezTo>
                    <a:pt x="588" y="111"/>
                    <a:pt x="590" y="90"/>
                    <a:pt x="583" y="74"/>
                  </a:cubicBezTo>
                  <a:cubicBezTo>
                    <a:pt x="574" y="55"/>
                    <a:pt x="547" y="45"/>
                    <a:pt x="529" y="39"/>
                  </a:cubicBezTo>
                  <a:cubicBezTo>
                    <a:pt x="501" y="30"/>
                    <a:pt x="472" y="27"/>
                    <a:pt x="443" y="24"/>
                  </a:cubicBezTo>
                  <a:cubicBezTo>
                    <a:pt x="404" y="19"/>
                    <a:pt x="364" y="14"/>
                    <a:pt x="325" y="10"/>
                  </a:cubicBezTo>
                  <a:cubicBezTo>
                    <a:pt x="278" y="6"/>
                    <a:pt x="231" y="3"/>
                    <a:pt x="184" y="3"/>
                  </a:cubicBezTo>
                  <a:cubicBezTo>
                    <a:pt x="143" y="2"/>
                    <a:pt x="101" y="0"/>
                    <a:pt x="60" y="7"/>
                  </a:cubicBezTo>
                  <a:cubicBezTo>
                    <a:pt x="41" y="11"/>
                    <a:pt x="23" y="16"/>
                    <a:pt x="20" y="37"/>
                  </a:cubicBezTo>
                  <a:cubicBezTo>
                    <a:pt x="19" y="50"/>
                    <a:pt x="19" y="62"/>
                    <a:pt x="16" y="75"/>
                  </a:cubicBezTo>
                  <a:cubicBezTo>
                    <a:pt x="13" y="89"/>
                    <a:pt x="8" y="103"/>
                    <a:pt x="6" y="117"/>
                  </a:cubicBezTo>
                  <a:cubicBezTo>
                    <a:pt x="3" y="130"/>
                    <a:pt x="8" y="151"/>
                    <a:pt x="21" y="157"/>
                  </a:cubicBezTo>
                  <a:cubicBezTo>
                    <a:pt x="32" y="162"/>
                    <a:pt x="41" y="148"/>
                    <a:pt x="46" y="141"/>
                  </a:cubicBezTo>
                  <a:cubicBezTo>
                    <a:pt x="55" y="125"/>
                    <a:pt x="62" y="106"/>
                    <a:pt x="68" y="89"/>
                  </a:cubicBezTo>
                  <a:cubicBezTo>
                    <a:pt x="70" y="82"/>
                    <a:pt x="72" y="76"/>
                    <a:pt x="75" y="69"/>
                  </a:cubicBezTo>
                  <a:cubicBezTo>
                    <a:pt x="78" y="60"/>
                    <a:pt x="95" y="46"/>
                    <a:pt x="99" y="61"/>
                  </a:cubicBezTo>
                  <a:cubicBezTo>
                    <a:pt x="102" y="69"/>
                    <a:pt x="102" y="78"/>
                    <a:pt x="104" y="87"/>
                  </a:cubicBezTo>
                  <a:cubicBezTo>
                    <a:pt x="106" y="93"/>
                    <a:pt x="102" y="106"/>
                    <a:pt x="107" y="110"/>
                  </a:cubicBezTo>
                  <a:cubicBezTo>
                    <a:pt x="113" y="115"/>
                    <a:pt x="125" y="114"/>
                    <a:pt x="131" y="110"/>
                  </a:cubicBezTo>
                  <a:cubicBezTo>
                    <a:pt x="141" y="105"/>
                    <a:pt x="139" y="96"/>
                    <a:pt x="141" y="87"/>
                  </a:cubicBezTo>
                  <a:cubicBezTo>
                    <a:pt x="143" y="78"/>
                    <a:pt x="159" y="64"/>
                    <a:pt x="169" y="64"/>
                  </a:cubicBezTo>
                  <a:cubicBezTo>
                    <a:pt x="177" y="63"/>
                    <a:pt x="179" y="81"/>
                    <a:pt x="179" y="87"/>
                  </a:cubicBezTo>
                  <a:cubicBezTo>
                    <a:pt x="181" y="107"/>
                    <a:pt x="179" y="127"/>
                    <a:pt x="179" y="147"/>
                  </a:cubicBezTo>
                  <a:cubicBezTo>
                    <a:pt x="178" y="165"/>
                    <a:pt x="180" y="191"/>
                    <a:pt x="197" y="201"/>
                  </a:cubicBezTo>
                  <a:cubicBezTo>
                    <a:pt x="211" y="209"/>
                    <a:pt x="228" y="195"/>
                    <a:pt x="236" y="185"/>
                  </a:cubicBezTo>
                  <a:cubicBezTo>
                    <a:pt x="243" y="175"/>
                    <a:pt x="248" y="165"/>
                    <a:pt x="252" y="154"/>
                  </a:cubicBezTo>
                  <a:cubicBezTo>
                    <a:pt x="256" y="139"/>
                    <a:pt x="255" y="123"/>
                    <a:pt x="259" y="108"/>
                  </a:cubicBezTo>
                  <a:cubicBezTo>
                    <a:pt x="262" y="95"/>
                    <a:pt x="289" y="71"/>
                    <a:pt x="300" y="87"/>
                  </a:cubicBezTo>
                  <a:cubicBezTo>
                    <a:pt x="306" y="96"/>
                    <a:pt x="306" y="108"/>
                    <a:pt x="309" y="118"/>
                  </a:cubicBezTo>
                  <a:cubicBezTo>
                    <a:pt x="314" y="136"/>
                    <a:pt x="334" y="162"/>
                    <a:pt x="352" y="142"/>
                  </a:cubicBezTo>
                  <a:cubicBezTo>
                    <a:pt x="360" y="133"/>
                    <a:pt x="365" y="120"/>
                    <a:pt x="371" y="109"/>
                  </a:cubicBezTo>
                  <a:cubicBezTo>
                    <a:pt x="375" y="99"/>
                    <a:pt x="383" y="81"/>
                    <a:pt x="395" y="81"/>
                  </a:cubicBezTo>
                  <a:cubicBezTo>
                    <a:pt x="422" y="82"/>
                    <a:pt x="417" y="112"/>
                    <a:pt x="418" y="130"/>
                  </a:cubicBezTo>
                  <a:cubicBezTo>
                    <a:pt x="418" y="148"/>
                    <a:pt x="425" y="162"/>
                    <a:pt x="441" y="170"/>
                  </a:cubicBezTo>
                  <a:cubicBezTo>
                    <a:pt x="456" y="178"/>
                    <a:pt x="475" y="171"/>
                    <a:pt x="484" y="157"/>
                  </a:cubicBezTo>
                  <a:cubicBezTo>
                    <a:pt x="493" y="143"/>
                    <a:pt x="491" y="114"/>
                    <a:pt x="513" y="112"/>
                  </a:cubicBezTo>
                  <a:cubicBezTo>
                    <a:pt x="517" y="112"/>
                    <a:pt x="517" y="107"/>
                    <a:pt x="513" y="10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5" name="Freeform 124"/>
            <p:cNvSpPr>
              <a:spLocks/>
            </p:cNvSpPr>
            <p:nvPr/>
          </p:nvSpPr>
          <p:spPr bwMode="auto">
            <a:xfrm>
              <a:off x="1298725" y="751235"/>
              <a:ext cx="403225" cy="207963"/>
            </a:xfrm>
            <a:custGeom>
              <a:avLst/>
              <a:gdLst>
                <a:gd name="T0" fmla="*/ 77 w 95"/>
                <a:gd name="T1" fmla="*/ 37 h 49"/>
                <a:gd name="T2" fmla="*/ 41 w 95"/>
                <a:gd name="T3" fmla="*/ 3 h 49"/>
                <a:gd name="T4" fmla="*/ 44 w 95"/>
                <a:gd name="T5" fmla="*/ 47 h 49"/>
                <a:gd name="T6" fmla="*/ 77 w 95"/>
                <a:gd name="T7" fmla="*/ 37 h 49"/>
              </a:gdLst>
              <a:ahLst/>
              <a:cxnLst>
                <a:cxn ang="0">
                  <a:pos x="T0" y="T1"/>
                </a:cxn>
                <a:cxn ang="0">
                  <a:pos x="T2" y="T3"/>
                </a:cxn>
                <a:cxn ang="0">
                  <a:pos x="T4" y="T5"/>
                </a:cxn>
                <a:cxn ang="0">
                  <a:pos x="T6" y="T7"/>
                </a:cxn>
              </a:cxnLst>
              <a:rect l="0" t="0" r="r" b="b"/>
              <a:pathLst>
                <a:path w="95" h="49">
                  <a:moveTo>
                    <a:pt x="77" y="37"/>
                  </a:moveTo>
                  <a:cubicBezTo>
                    <a:pt x="95" y="10"/>
                    <a:pt x="64" y="0"/>
                    <a:pt x="41" y="3"/>
                  </a:cubicBezTo>
                  <a:cubicBezTo>
                    <a:pt x="2" y="9"/>
                    <a:pt x="0" y="47"/>
                    <a:pt x="44" y="47"/>
                  </a:cubicBezTo>
                  <a:cubicBezTo>
                    <a:pt x="58" y="48"/>
                    <a:pt x="68" y="49"/>
                    <a:pt x="77"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6" name="Freeform 125"/>
            <p:cNvSpPr>
              <a:spLocks/>
            </p:cNvSpPr>
            <p:nvPr/>
          </p:nvSpPr>
          <p:spPr bwMode="auto">
            <a:xfrm>
              <a:off x="1447950" y="751235"/>
              <a:ext cx="254000" cy="207963"/>
            </a:xfrm>
            <a:custGeom>
              <a:avLst/>
              <a:gdLst>
                <a:gd name="T0" fmla="*/ 6 w 60"/>
                <a:gd name="T1" fmla="*/ 3 h 49"/>
                <a:gd name="T2" fmla="*/ 0 w 60"/>
                <a:gd name="T3" fmla="*/ 4 h 49"/>
                <a:gd name="T4" fmla="*/ 16 w 60"/>
                <a:gd name="T5" fmla="*/ 37 h 49"/>
                <a:gd name="T6" fmla="*/ 4 w 60"/>
                <a:gd name="T7" fmla="*/ 47 h 49"/>
                <a:gd name="T8" fmla="*/ 9 w 60"/>
                <a:gd name="T9" fmla="*/ 47 h 49"/>
                <a:gd name="T10" fmla="*/ 42 w 60"/>
                <a:gd name="T11" fmla="*/ 37 h 49"/>
                <a:gd name="T12" fmla="*/ 6 w 60"/>
                <a:gd name="T13" fmla="*/ 3 h 49"/>
              </a:gdLst>
              <a:ahLst/>
              <a:cxnLst>
                <a:cxn ang="0">
                  <a:pos x="T0" y="T1"/>
                </a:cxn>
                <a:cxn ang="0">
                  <a:pos x="T2" y="T3"/>
                </a:cxn>
                <a:cxn ang="0">
                  <a:pos x="T4" y="T5"/>
                </a:cxn>
                <a:cxn ang="0">
                  <a:pos x="T6" y="T7"/>
                </a:cxn>
                <a:cxn ang="0">
                  <a:pos x="T8" y="T9"/>
                </a:cxn>
                <a:cxn ang="0">
                  <a:pos x="T10" y="T11"/>
                </a:cxn>
                <a:cxn ang="0">
                  <a:pos x="T12" y="T13"/>
                </a:cxn>
              </a:cxnLst>
              <a:rect l="0" t="0" r="r" b="b"/>
              <a:pathLst>
                <a:path w="60" h="49">
                  <a:moveTo>
                    <a:pt x="6" y="3"/>
                  </a:moveTo>
                  <a:cubicBezTo>
                    <a:pt x="4" y="3"/>
                    <a:pt x="2" y="4"/>
                    <a:pt x="0" y="4"/>
                  </a:cubicBezTo>
                  <a:cubicBezTo>
                    <a:pt x="17" y="7"/>
                    <a:pt x="30" y="18"/>
                    <a:pt x="16" y="37"/>
                  </a:cubicBezTo>
                  <a:cubicBezTo>
                    <a:pt x="12" y="43"/>
                    <a:pt x="8" y="46"/>
                    <a:pt x="4" y="47"/>
                  </a:cubicBezTo>
                  <a:cubicBezTo>
                    <a:pt x="5" y="47"/>
                    <a:pt x="7" y="47"/>
                    <a:pt x="9" y="47"/>
                  </a:cubicBezTo>
                  <a:cubicBezTo>
                    <a:pt x="23" y="48"/>
                    <a:pt x="33" y="49"/>
                    <a:pt x="42" y="37"/>
                  </a:cubicBezTo>
                  <a:cubicBezTo>
                    <a:pt x="60" y="10"/>
                    <a:pt x="29" y="0"/>
                    <a:pt x="6" y="3"/>
                  </a:cubicBezTo>
                  <a:close/>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7" name="Freeform 126"/>
            <p:cNvSpPr>
              <a:spLocks/>
            </p:cNvSpPr>
            <p:nvPr/>
          </p:nvSpPr>
          <p:spPr bwMode="auto">
            <a:xfrm>
              <a:off x="1316187" y="708373"/>
              <a:ext cx="433387" cy="263525"/>
            </a:xfrm>
            <a:custGeom>
              <a:avLst/>
              <a:gdLst>
                <a:gd name="T0" fmla="*/ 76 w 102"/>
                <a:gd name="T1" fmla="*/ 49 h 62"/>
                <a:gd name="T2" fmla="*/ 13 w 102"/>
                <a:gd name="T3" fmla="*/ 19 h 62"/>
                <a:gd name="T4" fmla="*/ 16 w 102"/>
                <a:gd name="T5" fmla="*/ 56 h 62"/>
                <a:gd name="T6" fmla="*/ 51 w 102"/>
                <a:gd name="T7" fmla="*/ 62 h 62"/>
                <a:gd name="T8" fmla="*/ 76 w 102"/>
                <a:gd name="T9" fmla="*/ 49 h 62"/>
                <a:gd name="T10" fmla="*/ 70 w 102"/>
                <a:gd name="T11" fmla="*/ 44 h 62"/>
                <a:gd name="T12" fmla="*/ 28 w 102"/>
                <a:gd name="T13" fmla="*/ 52 h 62"/>
                <a:gd name="T14" fmla="*/ 21 w 102"/>
                <a:gd name="T15" fmla="*/ 23 h 62"/>
                <a:gd name="T16" fmla="*/ 70 w 102"/>
                <a:gd name="T17" fmla="*/ 44 h 62"/>
                <a:gd name="T18" fmla="*/ 76 w 102"/>
                <a:gd name="T19" fmla="*/ 4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62">
                  <a:moveTo>
                    <a:pt x="76" y="49"/>
                  </a:moveTo>
                  <a:cubicBezTo>
                    <a:pt x="102" y="9"/>
                    <a:pt x="37" y="0"/>
                    <a:pt x="13" y="19"/>
                  </a:cubicBezTo>
                  <a:cubicBezTo>
                    <a:pt x="0" y="29"/>
                    <a:pt x="1" y="48"/>
                    <a:pt x="16" y="56"/>
                  </a:cubicBezTo>
                  <a:cubicBezTo>
                    <a:pt x="27" y="61"/>
                    <a:pt x="39" y="62"/>
                    <a:pt x="51" y="62"/>
                  </a:cubicBezTo>
                  <a:cubicBezTo>
                    <a:pt x="61" y="62"/>
                    <a:pt x="69" y="58"/>
                    <a:pt x="76" y="49"/>
                  </a:cubicBezTo>
                  <a:cubicBezTo>
                    <a:pt x="79" y="45"/>
                    <a:pt x="73" y="40"/>
                    <a:pt x="70" y="44"/>
                  </a:cubicBezTo>
                  <a:cubicBezTo>
                    <a:pt x="60" y="57"/>
                    <a:pt x="42" y="55"/>
                    <a:pt x="28" y="52"/>
                  </a:cubicBezTo>
                  <a:cubicBezTo>
                    <a:pt x="11" y="48"/>
                    <a:pt x="7" y="33"/>
                    <a:pt x="21" y="23"/>
                  </a:cubicBezTo>
                  <a:cubicBezTo>
                    <a:pt x="37" y="12"/>
                    <a:pt x="89" y="15"/>
                    <a:pt x="70" y="44"/>
                  </a:cubicBezTo>
                  <a:cubicBezTo>
                    <a:pt x="67" y="48"/>
                    <a:pt x="73" y="53"/>
                    <a:pt x="76" y="49"/>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8" name="Freeform 127"/>
            <p:cNvSpPr>
              <a:spLocks/>
            </p:cNvSpPr>
            <p:nvPr/>
          </p:nvSpPr>
          <p:spPr bwMode="auto">
            <a:xfrm>
              <a:off x="882800" y="1002060"/>
              <a:ext cx="215900" cy="428625"/>
            </a:xfrm>
            <a:custGeom>
              <a:avLst/>
              <a:gdLst>
                <a:gd name="T0" fmla="*/ 12 w 51"/>
                <a:gd name="T1" fmla="*/ 79 h 101"/>
                <a:gd name="T2" fmla="*/ 50 w 51"/>
                <a:gd name="T3" fmla="*/ 46 h 101"/>
                <a:gd name="T4" fmla="*/ 4 w 51"/>
                <a:gd name="T5" fmla="*/ 45 h 101"/>
                <a:gd name="T6" fmla="*/ 12 w 51"/>
                <a:gd name="T7" fmla="*/ 79 h 101"/>
              </a:gdLst>
              <a:ahLst/>
              <a:cxnLst>
                <a:cxn ang="0">
                  <a:pos x="T0" y="T1"/>
                </a:cxn>
                <a:cxn ang="0">
                  <a:pos x="T2" y="T3"/>
                </a:cxn>
                <a:cxn ang="0">
                  <a:pos x="T4" y="T5"/>
                </a:cxn>
                <a:cxn ang="0">
                  <a:pos x="T6" y="T7"/>
                </a:cxn>
              </a:cxnLst>
              <a:rect l="0" t="0" r="r" b="b"/>
              <a:pathLst>
                <a:path w="51" h="101">
                  <a:moveTo>
                    <a:pt x="12" y="79"/>
                  </a:moveTo>
                  <a:cubicBezTo>
                    <a:pt x="38" y="101"/>
                    <a:pt x="51" y="70"/>
                    <a:pt x="50" y="46"/>
                  </a:cubicBezTo>
                  <a:cubicBezTo>
                    <a:pt x="48" y="6"/>
                    <a:pt x="9" y="0"/>
                    <a:pt x="4" y="45"/>
                  </a:cubicBezTo>
                  <a:cubicBezTo>
                    <a:pt x="2" y="59"/>
                    <a:pt x="0" y="69"/>
                    <a:pt x="12" y="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9" name="Freeform 128"/>
            <p:cNvSpPr>
              <a:spLocks/>
            </p:cNvSpPr>
            <p:nvPr/>
          </p:nvSpPr>
          <p:spPr bwMode="auto">
            <a:xfrm>
              <a:off x="882800" y="1167160"/>
              <a:ext cx="215900" cy="263525"/>
            </a:xfrm>
            <a:custGeom>
              <a:avLst/>
              <a:gdLst>
                <a:gd name="T0" fmla="*/ 50 w 51"/>
                <a:gd name="T1" fmla="*/ 7 h 62"/>
                <a:gd name="T2" fmla="*/ 49 w 51"/>
                <a:gd name="T3" fmla="*/ 1 h 62"/>
                <a:gd name="T4" fmla="*/ 14 w 51"/>
                <a:gd name="T5" fmla="*/ 14 h 62"/>
                <a:gd name="T6" fmla="*/ 5 w 51"/>
                <a:gd name="T7" fmla="*/ 0 h 62"/>
                <a:gd name="T8" fmla="*/ 4 w 51"/>
                <a:gd name="T9" fmla="*/ 6 h 62"/>
                <a:gd name="T10" fmla="*/ 12 w 51"/>
                <a:gd name="T11" fmla="*/ 40 h 62"/>
                <a:gd name="T12" fmla="*/ 50 w 51"/>
                <a:gd name="T13" fmla="*/ 7 h 62"/>
              </a:gdLst>
              <a:ahLst/>
              <a:cxnLst>
                <a:cxn ang="0">
                  <a:pos x="T0" y="T1"/>
                </a:cxn>
                <a:cxn ang="0">
                  <a:pos x="T2" y="T3"/>
                </a:cxn>
                <a:cxn ang="0">
                  <a:pos x="T4" y="T5"/>
                </a:cxn>
                <a:cxn ang="0">
                  <a:pos x="T6" y="T7"/>
                </a:cxn>
                <a:cxn ang="0">
                  <a:pos x="T8" y="T9"/>
                </a:cxn>
                <a:cxn ang="0">
                  <a:pos x="T10" y="T11"/>
                </a:cxn>
                <a:cxn ang="0">
                  <a:pos x="T12" y="T13"/>
                </a:cxn>
              </a:cxnLst>
              <a:rect l="0" t="0" r="r" b="b"/>
              <a:pathLst>
                <a:path w="51" h="62">
                  <a:moveTo>
                    <a:pt x="50" y="7"/>
                  </a:moveTo>
                  <a:cubicBezTo>
                    <a:pt x="50" y="5"/>
                    <a:pt x="50" y="3"/>
                    <a:pt x="49" y="1"/>
                  </a:cubicBezTo>
                  <a:cubicBezTo>
                    <a:pt x="44" y="18"/>
                    <a:pt x="32" y="30"/>
                    <a:pt x="14" y="14"/>
                  </a:cubicBezTo>
                  <a:cubicBezTo>
                    <a:pt x="8" y="10"/>
                    <a:pt x="6" y="5"/>
                    <a:pt x="5" y="0"/>
                  </a:cubicBezTo>
                  <a:cubicBezTo>
                    <a:pt x="5" y="2"/>
                    <a:pt x="4" y="4"/>
                    <a:pt x="4" y="6"/>
                  </a:cubicBezTo>
                  <a:cubicBezTo>
                    <a:pt x="2" y="20"/>
                    <a:pt x="0" y="30"/>
                    <a:pt x="12" y="40"/>
                  </a:cubicBezTo>
                  <a:cubicBezTo>
                    <a:pt x="38" y="62"/>
                    <a:pt x="51" y="31"/>
                    <a:pt x="50" y="7"/>
                  </a:cubicBezTo>
                  <a:close/>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0" name="Freeform 129"/>
            <p:cNvSpPr>
              <a:spLocks/>
            </p:cNvSpPr>
            <p:nvPr/>
          </p:nvSpPr>
          <p:spPr bwMode="auto">
            <a:xfrm>
              <a:off x="873275" y="1027460"/>
              <a:ext cx="280987" cy="454025"/>
            </a:xfrm>
            <a:custGeom>
              <a:avLst/>
              <a:gdLst>
                <a:gd name="T0" fmla="*/ 11 w 66"/>
                <a:gd name="T1" fmla="*/ 76 h 107"/>
                <a:gd name="T2" fmla="*/ 48 w 66"/>
                <a:gd name="T3" fmla="*/ 14 h 107"/>
                <a:gd name="T4" fmla="*/ 10 w 66"/>
                <a:gd name="T5" fmla="*/ 14 h 107"/>
                <a:gd name="T6" fmla="*/ 1 w 66"/>
                <a:gd name="T7" fmla="*/ 49 h 107"/>
                <a:gd name="T8" fmla="*/ 11 w 66"/>
                <a:gd name="T9" fmla="*/ 76 h 107"/>
                <a:gd name="T10" fmla="*/ 17 w 66"/>
                <a:gd name="T11" fmla="*/ 70 h 107"/>
                <a:gd name="T12" fmla="*/ 13 w 66"/>
                <a:gd name="T13" fmla="*/ 27 h 107"/>
                <a:gd name="T14" fmla="*/ 43 w 66"/>
                <a:gd name="T15" fmla="*/ 22 h 107"/>
                <a:gd name="T16" fmla="*/ 17 w 66"/>
                <a:gd name="T17" fmla="*/ 70 h 107"/>
                <a:gd name="T18" fmla="*/ 11 w 66"/>
                <a:gd name="T19" fmla="*/ 7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07">
                  <a:moveTo>
                    <a:pt x="11" y="76"/>
                  </a:moveTo>
                  <a:cubicBezTo>
                    <a:pt x="50" y="107"/>
                    <a:pt x="66" y="41"/>
                    <a:pt x="48" y="14"/>
                  </a:cubicBezTo>
                  <a:cubicBezTo>
                    <a:pt x="39" y="0"/>
                    <a:pt x="19" y="0"/>
                    <a:pt x="10" y="14"/>
                  </a:cubicBezTo>
                  <a:cubicBezTo>
                    <a:pt x="3" y="25"/>
                    <a:pt x="2" y="37"/>
                    <a:pt x="1" y="49"/>
                  </a:cubicBezTo>
                  <a:cubicBezTo>
                    <a:pt x="0" y="60"/>
                    <a:pt x="3" y="69"/>
                    <a:pt x="11" y="76"/>
                  </a:cubicBezTo>
                  <a:cubicBezTo>
                    <a:pt x="15" y="80"/>
                    <a:pt x="21" y="74"/>
                    <a:pt x="17" y="70"/>
                  </a:cubicBezTo>
                  <a:cubicBezTo>
                    <a:pt x="5" y="59"/>
                    <a:pt x="9" y="41"/>
                    <a:pt x="13" y="27"/>
                  </a:cubicBezTo>
                  <a:cubicBezTo>
                    <a:pt x="18" y="10"/>
                    <a:pt x="35" y="7"/>
                    <a:pt x="43" y="22"/>
                  </a:cubicBezTo>
                  <a:cubicBezTo>
                    <a:pt x="53" y="40"/>
                    <a:pt x="45" y="93"/>
                    <a:pt x="17" y="70"/>
                  </a:cubicBezTo>
                  <a:cubicBezTo>
                    <a:pt x="13" y="67"/>
                    <a:pt x="7" y="73"/>
                    <a:pt x="11" y="76"/>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1" name="Freeform 130"/>
            <p:cNvSpPr>
              <a:spLocks/>
            </p:cNvSpPr>
            <p:nvPr/>
          </p:nvSpPr>
          <p:spPr bwMode="auto">
            <a:xfrm>
              <a:off x="1405087" y="1171923"/>
              <a:ext cx="58737" cy="152400"/>
            </a:xfrm>
            <a:custGeom>
              <a:avLst/>
              <a:gdLst>
                <a:gd name="T0" fmla="*/ 0 w 14"/>
                <a:gd name="T1" fmla="*/ 5 h 36"/>
                <a:gd name="T2" fmla="*/ 7 w 14"/>
                <a:gd name="T3" fmla="*/ 33 h 36"/>
                <a:gd name="T4" fmla="*/ 12 w 14"/>
                <a:gd name="T5" fmla="*/ 30 h 36"/>
                <a:gd name="T6" fmla="*/ 6 w 14"/>
                <a:gd name="T7" fmla="*/ 4 h 36"/>
                <a:gd name="T8" fmla="*/ 0 w 14"/>
                <a:gd name="T9" fmla="*/ 5 h 36"/>
              </a:gdLst>
              <a:ahLst/>
              <a:cxnLst>
                <a:cxn ang="0">
                  <a:pos x="T0" y="T1"/>
                </a:cxn>
                <a:cxn ang="0">
                  <a:pos x="T2" y="T3"/>
                </a:cxn>
                <a:cxn ang="0">
                  <a:pos x="T4" y="T5"/>
                </a:cxn>
                <a:cxn ang="0">
                  <a:pos x="T6" y="T7"/>
                </a:cxn>
                <a:cxn ang="0">
                  <a:pos x="T8" y="T9"/>
                </a:cxn>
              </a:cxnLst>
              <a:rect l="0" t="0" r="r" b="b"/>
              <a:pathLst>
                <a:path w="14" h="36">
                  <a:moveTo>
                    <a:pt x="0" y="5"/>
                  </a:moveTo>
                  <a:cubicBezTo>
                    <a:pt x="2" y="15"/>
                    <a:pt x="1" y="25"/>
                    <a:pt x="7" y="33"/>
                  </a:cubicBezTo>
                  <a:cubicBezTo>
                    <a:pt x="9" y="36"/>
                    <a:pt x="14" y="33"/>
                    <a:pt x="12" y="30"/>
                  </a:cubicBezTo>
                  <a:cubicBezTo>
                    <a:pt x="6" y="22"/>
                    <a:pt x="8" y="13"/>
                    <a:pt x="6" y="4"/>
                  </a:cubicBezTo>
                  <a:cubicBezTo>
                    <a:pt x="5" y="0"/>
                    <a:pt x="0" y="2"/>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2" name="Freeform 131"/>
            <p:cNvSpPr>
              <a:spLocks/>
            </p:cNvSpPr>
            <p:nvPr/>
          </p:nvSpPr>
          <p:spPr bwMode="auto">
            <a:xfrm>
              <a:off x="1765450" y="1167160"/>
              <a:ext cx="85725" cy="174625"/>
            </a:xfrm>
            <a:custGeom>
              <a:avLst/>
              <a:gdLst>
                <a:gd name="T0" fmla="*/ 1 w 20"/>
                <a:gd name="T1" fmla="*/ 3 h 41"/>
                <a:gd name="T2" fmla="*/ 13 w 20"/>
                <a:gd name="T3" fmla="*/ 38 h 41"/>
                <a:gd name="T4" fmla="*/ 17 w 20"/>
                <a:gd name="T5" fmla="*/ 34 h 41"/>
                <a:gd name="T6" fmla="*/ 6 w 20"/>
                <a:gd name="T7" fmla="*/ 3 h 41"/>
                <a:gd name="T8" fmla="*/ 1 w 20"/>
                <a:gd name="T9" fmla="*/ 3 h 41"/>
              </a:gdLst>
              <a:ahLst/>
              <a:cxnLst>
                <a:cxn ang="0">
                  <a:pos x="T0" y="T1"/>
                </a:cxn>
                <a:cxn ang="0">
                  <a:pos x="T2" y="T3"/>
                </a:cxn>
                <a:cxn ang="0">
                  <a:pos x="T4" y="T5"/>
                </a:cxn>
                <a:cxn ang="0">
                  <a:pos x="T6" y="T7"/>
                </a:cxn>
                <a:cxn ang="0">
                  <a:pos x="T8" y="T9"/>
                </a:cxn>
              </a:cxnLst>
              <a:rect l="0" t="0" r="r" b="b"/>
              <a:pathLst>
                <a:path w="20" h="41">
                  <a:moveTo>
                    <a:pt x="1" y="3"/>
                  </a:moveTo>
                  <a:cubicBezTo>
                    <a:pt x="1" y="15"/>
                    <a:pt x="3" y="30"/>
                    <a:pt x="13" y="38"/>
                  </a:cubicBezTo>
                  <a:cubicBezTo>
                    <a:pt x="16" y="41"/>
                    <a:pt x="20" y="37"/>
                    <a:pt x="17" y="34"/>
                  </a:cubicBezTo>
                  <a:cubicBezTo>
                    <a:pt x="9" y="27"/>
                    <a:pt x="6" y="14"/>
                    <a:pt x="6" y="3"/>
                  </a:cubicBezTo>
                  <a:cubicBezTo>
                    <a:pt x="6" y="0"/>
                    <a:pt x="0" y="0"/>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3" name="Freeform 132"/>
            <p:cNvSpPr>
              <a:spLocks/>
            </p:cNvSpPr>
            <p:nvPr/>
          </p:nvSpPr>
          <p:spPr bwMode="auto">
            <a:xfrm>
              <a:off x="495450" y="2908648"/>
              <a:ext cx="20637" cy="73025"/>
            </a:xfrm>
            <a:custGeom>
              <a:avLst/>
              <a:gdLst>
                <a:gd name="T0" fmla="*/ 0 w 5"/>
                <a:gd name="T1" fmla="*/ 4 h 17"/>
                <a:gd name="T2" fmla="*/ 0 w 5"/>
                <a:gd name="T3" fmla="*/ 13 h 17"/>
                <a:gd name="T4" fmla="*/ 5 w 5"/>
                <a:gd name="T5" fmla="*/ 13 h 17"/>
                <a:gd name="T6" fmla="*/ 5 w 5"/>
                <a:gd name="T7" fmla="*/ 4 h 17"/>
                <a:gd name="T8" fmla="*/ 0 w 5"/>
                <a:gd name="T9" fmla="*/ 4 h 17"/>
              </a:gdLst>
              <a:ahLst/>
              <a:cxnLst>
                <a:cxn ang="0">
                  <a:pos x="T0" y="T1"/>
                </a:cxn>
                <a:cxn ang="0">
                  <a:pos x="T2" y="T3"/>
                </a:cxn>
                <a:cxn ang="0">
                  <a:pos x="T4" y="T5"/>
                </a:cxn>
                <a:cxn ang="0">
                  <a:pos x="T6" y="T7"/>
                </a:cxn>
                <a:cxn ang="0">
                  <a:pos x="T8" y="T9"/>
                </a:cxn>
              </a:cxnLst>
              <a:rect l="0" t="0" r="r" b="b"/>
              <a:pathLst>
                <a:path w="5" h="17">
                  <a:moveTo>
                    <a:pt x="0" y="4"/>
                  </a:moveTo>
                  <a:cubicBezTo>
                    <a:pt x="0" y="7"/>
                    <a:pt x="0" y="10"/>
                    <a:pt x="0" y="13"/>
                  </a:cubicBezTo>
                  <a:cubicBezTo>
                    <a:pt x="0" y="17"/>
                    <a:pt x="5" y="17"/>
                    <a:pt x="5" y="13"/>
                  </a:cubicBezTo>
                  <a:cubicBezTo>
                    <a:pt x="5" y="10"/>
                    <a:pt x="5" y="7"/>
                    <a:pt x="5" y="4"/>
                  </a:cubicBezTo>
                  <a:cubicBezTo>
                    <a:pt x="5" y="0"/>
                    <a:pt x="0" y="0"/>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4" name="Freeform 133"/>
            <p:cNvSpPr>
              <a:spLocks/>
            </p:cNvSpPr>
            <p:nvPr/>
          </p:nvSpPr>
          <p:spPr bwMode="auto">
            <a:xfrm>
              <a:off x="593875" y="2611785"/>
              <a:ext cx="220662" cy="1358900"/>
            </a:xfrm>
            <a:custGeom>
              <a:avLst/>
              <a:gdLst>
                <a:gd name="T0" fmla="*/ 139 w 139"/>
                <a:gd name="T1" fmla="*/ 2 h 856"/>
                <a:gd name="T2" fmla="*/ 117 w 139"/>
                <a:gd name="T3" fmla="*/ 0 h 856"/>
                <a:gd name="T4" fmla="*/ 0 w 139"/>
                <a:gd name="T5" fmla="*/ 856 h 856"/>
                <a:gd name="T6" fmla="*/ 21 w 139"/>
                <a:gd name="T7" fmla="*/ 856 h 856"/>
                <a:gd name="T8" fmla="*/ 139 w 139"/>
                <a:gd name="T9" fmla="*/ 2 h 856"/>
              </a:gdLst>
              <a:ahLst/>
              <a:cxnLst>
                <a:cxn ang="0">
                  <a:pos x="T0" y="T1"/>
                </a:cxn>
                <a:cxn ang="0">
                  <a:pos x="T2" y="T3"/>
                </a:cxn>
                <a:cxn ang="0">
                  <a:pos x="T4" y="T5"/>
                </a:cxn>
                <a:cxn ang="0">
                  <a:pos x="T6" y="T7"/>
                </a:cxn>
                <a:cxn ang="0">
                  <a:pos x="T8" y="T9"/>
                </a:cxn>
              </a:cxnLst>
              <a:rect l="0" t="0" r="r" b="b"/>
              <a:pathLst>
                <a:path w="139" h="856">
                  <a:moveTo>
                    <a:pt x="139" y="2"/>
                  </a:moveTo>
                  <a:lnTo>
                    <a:pt x="117" y="0"/>
                  </a:lnTo>
                  <a:lnTo>
                    <a:pt x="0" y="856"/>
                  </a:lnTo>
                  <a:lnTo>
                    <a:pt x="21" y="856"/>
                  </a:lnTo>
                  <a:lnTo>
                    <a:pt x="13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5" name="Freeform 134"/>
            <p:cNvSpPr>
              <a:spLocks/>
            </p:cNvSpPr>
            <p:nvPr/>
          </p:nvSpPr>
          <p:spPr bwMode="auto">
            <a:xfrm>
              <a:off x="776437" y="2627660"/>
              <a:ext cx="215900" cy="1343025"/>
            </a:xfrm>
            <a:custGeom>
              <a:avLst/>
              <a:gdLst>
                <a:gd name="T0" fmla="*/ 136 w 136"/>
                <a:gd name="T1" fmla="*/ 3 h 846"/>
                <a:gd name="T2" fmla="*/ 117 w 136"/>
                <a:gd name="T3" fmla="*/ 0 h 846"/>
                <a:gd name="T4" fmla="*/ 0 w 136"/>
                <a:gd name="T5" fmla="*/ 846 h 846"/>
                <a:gd name="T6" fmla="*/ 21 w 136"/>
                <a:gd name="T7" fmla="*/ 846 h 846"/>
                <a:gd name="T8" fmla="*/ 136 w 136"/>
                <a:gd name="T9" fmla="*/ 3 h 846"/>
              </a:gdLst>
              <a:ahLst/>
              <a:cxnLst>
                <a:cxn ang="0">
                  <a:pos x="T0" y="T1"/>
                </a:cxn>
                <a:cxn ang="0">
                  <a:pos x="T2" y="T3"/>
                </a:cxn>
                <a:cxn ang="0">
                  <a:pos x="T4" y="T5"/>
                </a:cxn>
                <a:cxn ang="0">
                  <a:pos x="T6" y="T7"/>
                </a:cxn>
                <a:cxn ang="0">
                  <a:pos x="T8" y="T9"/>
                </a:cxn>
              </a:cxnLst>
              <a:rect l="0" t="0" r="r" b="b"/>
              <a:pathLst>
                <a:path w="136" h="846">
                  <a:moveTo>
                    <a:pt x="136" y="3"/>
                  </a:moveTo>
                  <a:lnTo>
                    <a:pt x="117" y="0"/>
                  </a:lnTo>
                  <a:lnTo>
                    <a:pt x="0" y="846"/>
                  </a:lnTo>
                  <a:lnTo>
                    <a:pt x="21" y="846"/>
                  </a:lnTo>
                  <a:lnTo>
                    <a:pt x="136"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6" name="Freeform 135"/>
            <p:cNvSpPr>
              <a:spLocks/>
            </p:cNvSpPr>
            <p:nvPr/>
          </p:nvSpPr>
          <p:spPr bwMode="auto">
            <a:xfrm>
              <a:off x="959000" y="2645123"/>
              <a:ext cx="215900" cy="1325563"/>
            </a:xfrm>
            <a:custGeom>
              <a:avLst/>
              <a:gdLst>
                <a:gd name="T0" fmla="*/ 136 w 136"/>
                <a:gd name="T1" fmla="*/ 3 h 835"/>
                <a:gd name="T2" fmla="*/ 115 w 136"/>
                <a:gd name="T3" fmla="*/ 0 h 835"/>
                <a:gd name="T4" fmla="*/ 0 w 136"/>
                <a:gd name="T5" fmla="*/ 835 h 835"/>
                <a:gd name="T6" fmla="*/ 18 w 136"/>
                <a:gd name="T7" fmla="*/ 835 h 835"/>
                <a:gd name="T8" fmla="*/ 136 w 136"/>
                <a:gd name="T9" fmla="*/ 3 h 835"/>
              </a:gdLst>
              <a:ahLst/>
              <a:cxnLst>
                <a:cxn ang="0">
                  <a:pos x="T0" y="T1"/>
                </a:cxn>
                <a:cxn ang="0">
                  <a:pos x="T2" y="T3"/>
                </a:cxn>
                <a:cxn ang="0">
                  <a:pos x="T4" y="T5"/>
                </a:cxn>
                <a:cxn ang="0">
                  <a:pos x="T6" y="T7"/>
                </a:cxn>
                <a:cxn ang="0">
                  <a:pos x="T8" y="T9"/>
                </a:cxn>
              </a:cxnLst>
              <a:rect l="0" t="0" r="r" b="b"/>
              <a:pathLst>
                <a:path w="136" h="835">
                  <a:moveTo>
                    <a:pt x="136" y="3"/>
                  </a:moveTo>
                  <a:lnTo>
                    <a:pt x="115" y="0"/>
                  </a:lnTo>
                  <a:lnTo>
                    <a:pt x="0" y="835"/>
                  </a:lnTo>
                  <a:lnTo>
                    <a:pt x="18" y="835"/>
                  </a:lnTo>
                  <a:lnTo>
                    <a:pt x="13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7" name="Freeform 136"/>
            <p:cNvSpPr>
              <a:spLocks/>
            </p:cNvSpPr>
            <p:nvPr/>
          </p:nvSpPr>
          <p:spPr bwMode="auto">
            <a:xfrm>
              <a:off x="1136800" y="2662585"/>
              <a:ext cx="217487" cy="1308100"/>
            </a:xfrm>
            <a:custGeom>
              <a:avLst/>
              <a:gdLst>
                <a:gd name="T0" fmla="*/ 137 w 137"/>
                <a:gd name="T1" fmla="*/ 5 h 824"/>
                <a:gd name="T2" fmla="*/ 115 w 137"/>
                <a:gd name="T3" fmla="*/ 0 h 824"/>
                <a:gd name="T4" fmla="*/ 0 w 137"/>
                <a:gd name="T5" fmla="*/ 824 h 824"/>
                <a:gd name="T6" fmla="*/ 22 w 137"/>
                <a:gd name="T7" fmla="*/ 824 h 824"/>
                <a:gd name="T8" fmla="*/ 137 w 137"/>
                <a:gd name="T9" fmla="*/ 5 h 824"/>
              </a:gdLst>
              <a:ahLst/>
              <a:cxnLst>
                <a:cxn ang="0">
                  <a:pos x="T0" y="T1"/>
                </a:cxn>
                <a:cxn ang="0">
                  <a:pos x="T2" y="T3"/>
                </a:cxn>
                <a:cxn ang="0">
                  <a:pos x="T4" y="T5"/>
                </a:cxn>
                <a:cxn ang="0">
                  <a:pos x="T6" y="T7"/>
                </a:cxn>
                <a:cxn ang="0">
                  <a:pos x="T8" y="T9"/>
                </a:cxn>
              </a:cxnLst>
              <a:rect l="0" t="0" r="r" b="b"/>
              <a:pathLst>
                <a:path w="137" h="824">
                  <a:moveTo>
                    <a:pt x="137" y="5"/>
                  </a:moveTo>
                  <a:lnTo>
                    <a:pt x="115" y="0"/>
                  </a:lnTo>
                  <a:lnTo>
                    <a:pt x="0" y="824"/>
                  </a:lnTo>
                  <a:lnTo>
                    <a:pt x="22" y="824"/>
                  </a:lnTo>
                  <a:lnTo>
                    <a:pt x="137" y="5"/>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8" name="Freeform 137"/>
            <p:cNvSpPr>
              <a:spLocks/>
            </p:cNvSpPr>
            <p:nvPr/>
          </p:nvSpPr>
          <p:spPr bwMode="auto">
            <a:xfrm>
              <a:off x="1136800" y="2662585"/>
              <a:ext cx="217487" cy="1308100"/>
            </a:xfrm>
            <a:custGeom>
              <a:avLst/>
              <a:gdLst>
                <a:gd name="T0" fmla="*/ 137 w 137"/>
                <a:gd name="T1" fmla="*/ 5 h 824"/>
                <a:gd name="T2" fmla="*/ 115 w 137"/>
                <a:gd name="T3" fmla="*/ 0 h 824"/>
                <a:gd name="T4" fmla="*/ 0 w 137"/>
                <a:gd name="T5" fmla="*/ 824 h 824"/>
                <a:gd name="T6" fmla="*/ 22 w 137"/>
                <a:gd name="T7" fmla="*/ 824 h 824"/>
                <a:gd name="T8" fmla="*/ 137 w 137"/>
                <a:gd name="T9" fmla="*/ 5 h 824"/>
              </a:gdLst>
              <a:ahLst/>
              <a:cxnLst>
                <a:cxn ang="0">
                  <a:pos x="T0" y="T1"/>
                </a:cxn>
                <a:cxn ang="0">
                  <a:pos x="T2" y="T3"/>
                </a:cxn>
                <a:cxn ang="0">
                  <a:pos x="T4" y="T5"/>
                </a:cxn>
                <a:cxn ang="0">
                  <a:pos x="T6" y="T7"/>
                </a:cxn>
                <a:cxn ang="0">
                  <a:pos x="T8" y="T9"/>
                </a:cxn>
              </a:cxnLst>
              <a:rect l="0" t="0" r="r" b="b"/>
              <a:pathLst>
                <a:path w="137" h="824">
                  <a:moveTo>
                    <a:pt x="137" y="5"/>
                  </a:moveTo>
                  <a:lnTo>
                    <a:pt x="115" y="0"/>
                  </a:lnTo>
                  <a:lnTo>
                    <a:pt x="0" y="824"/>
                  </a:lnTo>
                  <a:lnTo>
                    <a:pt x="22" y="824"/>
                  </a:lnTo>
                  <a:lnTo>
                    <a:pt x="137"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9" name="Freeform 138"/>
            <p:cNvSpPr>
              <a:spLocks/>
            </p:cNvSpPr>
            <p:nvPr/>
          </p:nvSpPr>
          <p:spPr bwMode="auto">
            <a:xfrm>
              <a:off x="1319362" y="2680048"/>
              <a:ext cx="212725" cy="1290638"/>
            </a:xfrm>
            <a:custGeom>
              <a:avLst/>
              <a:gdLst>
                <a:gd name="T0" fmla="*/ 134 w 134"/>
                <a:gd name="T1" fmla="*/ 5 h 813"/>
                <a:gd name="T2" fmla="*/ 113 w 134"/>
                <a:gd name="T3" fmla="*/ 0 h 813"/>
                <a:gd name="T4" fmla="*/ 0 w 134"/>
                <a:gd name="T5" fmla="*/ 813 h 813"/>
                <a:gd name="T6" fmla="*/ 22 w 134"/>
                <a:gd name="T7" fmla="*/ 813 h 813"/>
                <a:gd name="T8" fmla="*/ 134 w 134"/>
                <a:gd name="T9" fmla="*/ 5 h 813"/>
              </a:gdLst>
              <a:ahLst/>
              <a:cxnLst>
                <a:cxn ang="0">
                  <a:pos x="T0" y="T1"/>
                </a:cxn>
                <a:cxn ang="0">
                  <a:pos x="T2" y="T3"/>
                </a:cxn>
                <a:cxn ang="0">
                  <a:pos x="T4" y="T5"/>
                </a:cxn>
                <a:cxn ang="0">
                  <a:pos x="T6" y="T7"/>
                </a:cxn>
                <a:cxn ang="0">
                  <a:pos x="T8" y="T9"/>
                </a:cxn>
              </a:cxnLst>
              <a:rect l="0" t="0" r="r" b="b"/>
              <a:pathLst>
                <a:path w="134" h="813">
                  <a:moveTo>
                    <a:pt x="134" y="5"/>
                  </a:moveTo>
                  <a:lnTo>
                    <a:pt x="113" y="0"/>
                  </a:lnTo>
                  <a:lnTo>
                    <a:pt x="0" y="813"/>
                  </a:lnTo>
                  <a:lnTo>
                    <a:pt x="22" y="813"/>
                  </a:lnTo>
                  <a:lnTo>
                    <a:pt x="134"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0" name="Freeform 139"/>
            <p:cNvSpPr>
              <a:spLocks/>
            </p:cNvSpPr>
            <p:nvPr/>
          </p:nvSpPr>
          <p:spPr bwMode="auto">
            <a:xfrm>
              <a:off x="1319362" y="2680048"/>
              <a:ext cx="212725" cy="1290638"/>
            </a:xfrm>
            <a:custGeom>
              <a:avLst/>
              <a:gdLst>
                <a:gd name="T0" fmla="*/ 134 w 134"/>
                <a:gd name="T1" fmla="*/ 5 h 813"/>
                <a:gd name="T2" fmla="*/ 113 w 134"/>
                <a:gd name="T3" fmla="*/ 0 h 813"/>
                <a:gd name="T4" fmla="*/ 0 w 134"/>
                <a:gd name="T5" fmla="*/ 813 h 813"/>
                <a:gd name="T6" fmla="*/ 22 w 134"/>
                <a:gd name="T7" fmla="*/ 813 h 813"/>
                <a:gd name="T8" fmla="*/ 134 w 134"/>
                <a:gd name="T9" fmla="*/ 5 h 813"/>
              </a:gdLst>
              <a:ahLst/>
              <a:cxnLst>
                <a:cxn ang="0">
                  <a:pos x="T0" y="T1"/>
                </a:cxn>
                <a:cxn ang="0">
                  <a:pos x="T2" y="T3"/>
                </a:cxn>
                <a:cxn ang="0">
                  <a:pos x="T4" y="T5"/>
                </a:cxn>
                <a:cxn ang="0">
                  <a:pos x="T6" y="T7"/>
                </a:cxn>
                <a:cxn ang="0">
                  <a:pos x="T8" y="T9"/>
                </a:cxn>
              </a:cxnLst>
              <a:rect l="0" t="0" r="r" b="b"/>
              <a:pathLst>
                <a:path w="134" h="813">
                  <a:moveTo>
                    <a:pt x="134" y="5"/>
                  </a:moveTo>
                  <a:lnTo>
                    <a:pt x="113" y="0"/>
                  </a:lnTo>
                  <a:lnTo>
                    <a:pt x="0" y="813"/>
                  </a:lnTo>
                  <a:lnTo>
                    <a:pt x="22" y="813"/>
                  </a:lnTo>
                  <a:lnTo>
                    <a:pt x="134"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1" name="Freeform 140"/>
            <p:cNvSpPr>
              <a:spLocks/>
            </p:cNvSpPr>
            <p:nvPr/>
          </p:nvSpPr>
          <p:spPr bwMode="auto">
            <a:xfrm>
              <a:off x="1501925" y="2695923"/>
              <a:ext cx="207962" cy="1274763"/>
            </a:xfrm>
            <a:custGeom>
              <a:avLst/>
              <a:gdLst>
                <a:gd name="T0" fmla="*/ 131 w 131"/>
                <a:gd name="T1" fmla="*/ 6 h 803"/>
                <a:gd name="T2" fmla="*/ 110 w 131"/>
                <a:gd name="T3" fmla="*/ 0 h 803"/>
                <a:gd name="T4" fmla="*/ 0 w 131"/>
                <a:gd name="T5" fmla="*/ 803 h 803"/>
                <a:gd name="T6" fmla="*/ 22 w 131"/>
                <a:gd name="T7" fmla="*/ 803 h 803"/>
                <a:gd name="T8" fmla="*/ 131 w 131"/>
                <a:gd name="T9" fmla="*/ 6 h 803"/>
              </a:gdLst>
              <a:ahLst/>
              <a:cxnLst>
                <a:cxn ang="0">
                  <a:pos x="T0" y="T1"/>
                </a:cxn>
                <a:cxn ang="0">
                  <a:pos x="T2" y="T3"/>
                </a:cxn>
                <a:cxn ang="0">
                  <a:pos x="T4" y="T5"/>
                </a:cxn>
                <a:cxn ang="0">
                  <a:pos x="T6" y="T7"/>
                </a:cxn>
                <a:cxn ang="0">
                  <a:pos x="T8" y="T9"/>
                </a:cxn>
              </a:cxnLst>
              <a:rect l="0" t="0" r="r" b="b"/>
              <a:pathLst>
                <a:path w="131" h="803">
                  <a:moveTo>
                    <a:pt x="131" y="6"/>
                  </a:moveTo>
                  <a:lnTo>
                    <a:pt x="110" y="0"/>
                  </a:lnTo>
                  <a:lnTo>
                    <a:pt x="0" y="803"/>
                  </a:lnTo>
                  <a:lnTo>
                    <a:pt x="22" y="803"/>
                  </a:lnTo>
                  <a:lnTo>
                    <a:pt x="131" y="6"/>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2" name="Freeform 141"/>
            <p:cNvSpPr>
              <a:spLocks/>
            </p:cNvSpPr>
            <p:nvPr/>
          </p:nvSpPr>
          <p:spPr bwMode="auto">
            <a:xfrm>
              <a:off x="1684487" y="2718148"/>
              <a:ext cx="204787" cy="1252538"/>
            </a:xfrm>
            <a:custGeom>
              <a:avLst/>
              <a:gdLst>
                <a:gd name="T0" fmla="*/ 129 w 129"/>
                <a:gd name="T1" fmla="*/ 2 h 789"/>
                <a:gd name="T2" fmla="*/ 110 w 129"/>
                <a:gd name="T3" fmla="*/ 0 h 789"/>
                <a:gd name="T4" fmla="*/ 0 w 129"/>
                <a:gd name="T5" fmla="*/ 789 h 789"/>
                <a:gd name="T6" fmla="*/ 22 w 129"/>
                <a:gd name="T7" fmla="*/ 789 h 789"/>
                <a:gd name="T8" fmla="*/ 129 w 129"/>
                <a:gd name="T9" fmla="*/ 2 h 789"/>
              </a:gdLst>
              <a:ahLst/>
              <a:cxnLst>
                <a:cxn ang="0">
                  <a:pos x="T0" y="T1"/>
                </a:cxn>
                <a:cxn ang="0">
                  <a:pos x="T2" y="T3"/>
                </a:cxn>
                <a:cxn ang="0">
                  <a:pos x="T4" y="T5"/>
                </a:cxn>
                <a:cxn ang="0">
                  <a:pos x="T6" y="T7"/>
                </a:cxn>
                <a:cxn ang="0">
                  <a:pos x="T8" y="T9"/>
                </a:cxn>
              </a:cxnLst>
              <a:rect l="0" t="0" r="r" b="b"/>
              <a:pathLst>
                <a:path w="129" h="789">
                  <a:moveTo>
                    <a:pt x="129" y="2"/>
                  </a:moveTo>
                  <a:lnTo>
                    <a:pt x="110" y="0"/>
                  </a:lnTo>
                  <a:lnTo>
                    <a:pt x="0" y="789"/>
                  </a:lnTo>
                  <a:lnTo>
                    <a:pt x="22" y="789"/>
                  </a:lnTo>
                  <a:lnTo>
                    <a:pt x="12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3" name="Freeform 142"/>
            <p:cNvSpPr>
              <a:spLocks/>
            </p:cNvSpPr>
            <p:nvPr/>
          </p:nvSpPr>
          <p:spPr bwMode="auto">
            <a:xfrm>
              <a:off x="1867050" y="2734023"/>
              <a:ext cx="204787" cy="1236663"/>
            </a:xfrm>
            <a:custGeom>
              <a:avLst/>
              <a:gdLst>
                <a:gd name="T0" fmla="*/ 129 w 129"/>
                <a:gd name="T1" fmla="*/ 3 h 779"/>
                <a:gd name="T2" fmla="*/ 108 w 129"/>
                <a:gd name="T3" fmla="*/ 0 h 779"/>
                <a:gd name="T4" fmla="*/ 0 w 129"/>
                <a:gd name="T5" fmla="*/ 779 h 779"/>
                <a:gd name="T6" fmla="*/ 19 w 129"/>
                <a:gd name="T7" fmla="*/ 779 h 779"/>
                <a:gd name="T8" fmla="*/ 129 w 129"/>
                <a:gd name="T9" fmla="*/ 3 h 779"/>
              </a:gdLst>
              <a:ahLst/>
              <a:cxnLst>
                <a:cxn ang="0">
                  <a:pos x="T0" y="T1"/>
                </a:cxn>
                <a:cxn ang="0">
                  <a:pos x="T2" y="T3"/>
                </a:cxn>
                <a:cxn ang="0">
                  <a:pos x="T4" y="T5"/>
                </a:cxn>
                <a:cxn ang="0">
                  <a:pos x="T6" y="T7"/>
                </a:cxn>
                <a:cxn ang="0">
                  <a:pos x="T8" y="T9"/>
                </a:cxn>
              </a:cxnLst>
              <a:rect l="0" t="0" r="r" b="b"/>
              <a:pathLst>
                <a:path w="129" h="779">
                  <a:moveTo>
                    <a:pt x="129" y="3"/>
                  </a:moveTo>
                  <a:lnTo>
                    <a:pt x="108" y="0"/>
                  </a:lnTo>
                  <a:lnTo>
                    <a:pt x="0" y="779"/>
                  </a:lnTo>
                  <a:lnTo>
                    <a:pt x="19" y="779"/>
                  </a:lnTo>
                  <a:lnTo>
                    <a:pt x="129"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4" name="Freeform 143"/>
            <p:cNvSpPr>
              <a:spLocks/>
            </p:cNvSpPr>
            <p:nvPr/>
          </p:nvSpPr>
          <p:spPr bwMode="auto">
            <a:xfrm>
              <a:off x="2046437" y="2751485"/>
              <a:ext cx="203200" cy="1219200"/>
            </a:xfrm>
            <a:custGeom>
              <a:avLst/>
              <a:gdLst>
                <a:gd name="T0" fmla="*/ 128 w 128"/>
                <a:gd name="T1" fmla="*/ 3 h 768"/>
                <a:gd name="T2" fmla="*/ 107 w 128"/>
                <a:gd name="T3" fmla="*/ 0 h 768"/>
                <a:gd name="T4" fmla="*/ 0 w 128"/>
                <a:gd name="T5" fmla="*/ 768 h 768"/>
                <a:gd name="T6" fmla="*/ 21 w 128"/>
                <a:gd name="T7" fmla="*/ 768 h 768"/>
                <a:gd name="T8" fmla="*/ 128 w 128"/>
                <a:gd name="T9" fmla="*/ 3 h 768"/>
              </a:gdLst>
              <a:ahLst/>
              <a:cxnLst>
                <a:cxn ang="0">
                  <a:pos x="T0" y="T1"/>
                </a:cxn>
                <a:cxn ang="0">
                  <a:pos x="T2" y="T3"/>
                </a:cxn>
                <a:cxn ang="0">
                  <a:pos x="T4" y="T5"/>
                </a:cxn>
                <a:cxn ang="0">
                  <a:pos x="T6" y="T7"/>
                </a:cxn>
                <a:cxn ang="0">
                  <a:pos x="T8" y="T9"/>
                </a:cxn>
              </a:cxnLst>
              <a:rect l="0" t="0" r="r" b="b"/>
              <a:pathLst>
                <a:path w="128" h="768">
                  <a:moveTo>
                    <a:pt x="128" y="3"/>
                  </a:moveTo>
                  <a:lnTo>
                    <a:pt x="107" y="0"/>
                  </a:lnTo>
                  <a:lnTo>
                    <a:pt x="0" y="768"/>
                  </a:lnTo>
                  <a:lnTo>
                    <a:pt x="21" y="768"/>
                  </a:lnTo>
                  <a:lnTo>
                    <a:pt x="128"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5" name="Freeform 144"/>
            <p:cNvSpPr>
              <a:spLocks/>
            </p:cNvSpPr>
            <p:nvPr/>
          </p:nvSpPr>
          <p:spPr bwMode="auto">
            <a:xfrm>
              <a:off x="2229000" y="2768948"/>
              <a:ext cx="200025" cy="1201738"/>
            </a:xfrm>
            <a:custGeom>
              <a:avLst/>
              <a:gdLst>
                <a:gd name="T0" fmla="*/ 126 w 126"/>
                <a:gd name="T1" fmla="*/ 2 h 757"/>
                <a:gd name="T2" fmla="*/ 104 w 126"/>
                <a:gd name="T3" fmla="*/ 0 h 757"/>
                <a:gd name="T4" fmla="*/ 0 w 126"/>
                <a:gd name="T5" fmla="*/ 757 h 757"/>
                <a:gd name="T6" fmla="*/ 21 w 126"/>
                <a:gd name="T7" fmla="*/ 757 h 757"/>
                <a:gd name="T8" fmla="*/ 126 w 126"/>
                <a:gd name="T9" fmla="*/ 2 h 757"/>
              </a:gdLst>
              <a:ahLst/>
              <a:cxnLst>
                <a:cxn ang="0">
                  <a:pos x="T0" y="T1"/>
                </a:cxn>
                <a:cxn ang="0">
                  <a:pos x="T2" y="T3"/>
                </a:cxn>
                <a:cxn ang="0">
                  <a:pos x="T4" y="T5"/>
                </a:cxn>
                <a:cxn ang="0">
                  <a:pos x="T6" y="T7"/>
                </a:cxn>
                <a:cxn ang="0">
                  <a:pos x="T8" y="T9"/>
                </a:cxn>
              </a:cxnLst>
              <a:rect l="0" t="0" r="r" b="b"/>
              <a:pathLst>
                <a:path w="126" h="757">
                  <a:moveTo>
                    <a:pt x="126" y="2"/>
                  </a:moveTo>
                  <a:lnTo>
                    <a:pt x="104" y="0"/>
                  </a:lnTo>
                  <a:lnTo>
                    <a:pt x="0" y="757"/>
                  </a:lnTo>
                  <a:lnTo>
                    <a:pt x="21" y="757"/>
                  </a:lnTo>
                  <a:lnTo>
                    <a:pt x="126" y="2"/>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6" name="Freeform 145"/>
            <p:cNvSpPr>
              <a:spLocks/>
            </p:cNvSpPr>
            <p:nvPr/>
          </p:nvSpPr>
          <p:spPr bwMode="auto">
            <a:xfrm>
              <a:off x="2411562" y="2784823"/>
              <a:ext cx="195262" cy="1185863"/>
            </a:xfrm>
            <a:custGeom>
              <a:avLst/>
              <a:gdLst>
                <a:gd name="T0" fmla="*/ 123 w 123"/>
                <a:gd name="T1" fmla="*/ 3 h 747"/>
                <a:gd name="T2" fmla="*/ 104 w 123"/>
                <a:gd name="T3" fmla="*/ 0 h 747"/>
                <a:gd name="T4" fmla="*/ 0 w 123"/>
                <a:gd name="T5" fmla="*/ 747 h 747"/>
                <a:gd name="T6" fmla="*/ 21 w 123"/>
                <a:gd name="T7" fmla="*/ 747 h 747"/>
                <a:gd name="T8" fmla="*/ 123 w 123"/>
                <a:gd name="T9" fmla="*/ 3 h 747"/>
              </a:gdLst>
              <a:ahLst/>
              <a:cxnLst>
                <a:cxn ang="0">
                  <a:pos x="T0" y="T1"/>
                </a:cxn>
                <a:cxn ang="0">
                  <a:pos x="T2" y="T3"/>
                </a:cxn>
                <a:cxn ang="0">
                  <a:pos x="T4" y="T5"/>
                </a:cxn>
                <a:cxn ang="0">
                  <a:pos x="T6" y="T7"/>
                </a:cxn>
                <a:cxn ang="0">
                  <a:pos x="T8" y="T9"/>
                </a:cxn>
              </a:cxnLst>
              <a:rect l="0" t="0" r="r" b="b"/>
              <a:pathLst>
                <a:path w="123" h="747">
                  <a:moveTo>
                    <a:pt x="123" y="3"/>
                  </a:moveTo>
                  <a:lnTo>
                    <a:pt x="104" y="0"/>
                  </a:lnTo>
                  <a:lnTo>
                    <a:pt x="0" y="747"/>
                  </a:lnTo>
                  <a:lnTo>
                    <a:pt x="21" y="747"/>
                  </a:lnTo>
                  <a:lnTo>
                    <a:pt x="12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7" name="Freeform 146"/>
            <p:cNvSpPr>
              <a:spLocks/>
            </p:cNvSpPr>
            <p:nvPr/>
          </p:nvSpPr>
          <p:spPr bwMode="auto">
            <a:xfrm>
              <a:off x="2411562" y="2784823"/>
              <a:ext cx="195262" cy="1185863"/>
            </a:xfrm>
            <a:custGeom>
              <a:avLst/>
              <a:gdLst>
                <a:gd name="T0" fmla="*/ 123 w 123"/>
                <a:gd name="T1" fmla="*/ 3 h 747"/>
                <a:gd name="T2" fmla="*/ 104 w 123"/>
                <a:gd name="T3" fmla="*/ 0 h 747"/>
                <a:gd name="T4" fmla="*/ 0 w 123"/>
                <a:gd name="T5" fmla="*/ 747 h 747"/>
                <a:gd name="T6" fmla="*/ 21 w 123"/>
                <a:gd name="T7" fmla="*/ 747 h 747"/>
                <a:gd name="T8" fmla="*/ 123 w 123"/>
                <a:gd name="T9" fmla="*/ 3 h 747"/>
              </a:gdLst>
              <a:ahLst/>
              <a:cxnLst>
                <a:cxn ang="0">
                  <a:pos x="T0" y="T1"/>
                </a:cxn>
                <a:cxn ang="0">
                  <a:pos x="T2" y="T3"/>
                </a:cxn>
                <a:cxn ang="0">
                  <a:pos x="T4" y="T5"/>
                </a:cxn>
                <a:cxn ang="0">
                  <a:pos x="T6" y="T7"/>
                </a:cxn>
                <a:cxn ang="0">
                  <a:pos x="T8" y="T9"/>
                </a:cxn>
              </a:cxnLst>
              <a:rect l="0" t="0" r="r" b="b"/>
              <a:pathLst>
                <a:path w="123" h="747">
                  <a:moveTo>
                    <a:pt x="123" y="3"/>
                  </a:moveTo>
                  <a:lnTo>
                    <a:pt x="104" y="0"/>
                  </a:lnTo>
                  <a:lnTo>
                    <a:pt x="0" y="747"/>
                  </a:lnTo>
                  <a:lnTo>
                    <a:pt x="21" y="747"/>
                  </a:lnTo>
                  <a:lnTo>
                    <a:pt x="123"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8" name="Freeform 147"/>
            <p:cNvSpPr>
              <a:spLocks/>
            </p:cNvSpPr>
            <p:nvPr/>
          </p:nvSpPr>
          <p:spPr bwMode="auto">
            <a:xfrm>
              <a:off x="2594125" y="2802285"/>
              <a:ext cx="195262" cy="1168400"/>
            </a:xfrm>
            <a:custGeom>
              <a:avLst/>
              <a:gdLst>
                <a:gd name="T0" fmla="*/ 123 w 123"/>
                <a:gd name="T1" fmla="*/ 3 h 736"/>
                <a:gd name="T2" fmla="*/ 102 w 123"/>
                <a:gd name="T3" fmla="*/ 0 h 736"/>
                <a:gd name="T4" fmla="*/ 0 w 123"/>
                <a:gd name="T5" fmla="*/ 736 h 736"/>
                <a:gd name="T6" fmla="*/ 21 w 123"/>
                <a:gd name="T7" fmla="*/ 736 h 736"/>
                <a:gd name="T8" fmla="*/ 123 w 123"/>
                <a:gd name="T9" fmla="*/ 3 h 736"/>
              </a:gdLst>
              <a:ahLst/>
              <a:cxnLst>
                <a:cxn ang="0">
                  <a:pos x="T0" y="T1"/>
                </a:cxn>
                <a:cxn ang="0">
                  <a:pos x="T2" y="T3"/>
                </a:cxn>
                <a:cxn ang="0">
                  <a:pos x="T4" y="T5"/>
                </a:cxn>
                <a:cxn ang="0">
                  <a:pos x="T6" y="T7"/>
                </a:cxn>
                <a:cxn ang="0">
                  <a:pos x="T8" y="T9"/>
                </a:cxn>
              </a:cxnLst>
              <a:rect l="0" t="0" r="r" b="b"/>
              <a:pathLst>
                <a:path w="123" h="736">
                  <a:moveTo>
                    <a:pt x="123" y="3"/>
                  </a:moveTo>
                  <a:lnTo>
                    <a:pt x="102" y="0"/>
                  </a:lnTo>
                  <a:lnTo>
                    <a:pt x="0" y="736"/>
                  </a:lnTo>
                  <a:lnTo>
                    <a:pt x="21" y="736"/>
                  </a:lnTo>
                  <a:lnTo>
                    <a:pt x="123"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9" name="Freeform 148"/>
            <p:cNvSpPr>
              <a:spLocks/>
            </p:cNvSpPr>
            <p:nvPr/>
          </p:nvSpPr>
          <p:spPr bwMode="auto">
            <a:xfrm>
              <a:off x="2594125" y="2802285"/>
              <a:ext cx="195262" cy="1168400"/>
            </a:xfrm>
            <a:custGeom>
              <a:avLst/>
              <a:gdLst>
                <a:gd name="T0" fmla="*/ 123 w 123"/>
                <a:gd name="T1" fmla="*/ 3 h 736"/>
                <a:gd name="T2" fmla="*/ 102 w 123"/>
                <a:gd name="T3" fmla="*/ 0 h 736"/>
                <a:gd name="T4" fmla="*/ 0 w 123"/>
                <a:gd name="T5" fmla="*/ 736 h 736"/>
                <a:gd name="T6" fmla="*/ 21 w 123"/>
                <a:gd name="T7" fmla="*/ 736 h 736"/>
                <a:gd name="T8" fmla="*/ 123 w 123"/>
                <a:gd name="T9" fmla="*/ 3 h 736"/>
              </a:gdLst>
              <a:ahLst/>
              <a:cxnLst>
                <a:cxn ang="0">
                  <a:pos x="T0" y="T1"/>
                </a:cxn>
                <a:cxn ang="0">
                  <a:pos x="T2" y="T3"/>
                </a:cxn>
                <a:cxn ang="0">
                  <a:pos x="T4" y="T5"/>
                </a:cxn>
                <a:cxn ang="0">
                  <a:pos x="T6" y="T7"/>
                </a:cxn>
                <a:cxn ang="0">
                  <a:pos x="T8" y="T9"/>
                </a:cxn>
              </a:cxnLst>
              <a:rect l="0" t="0" r="r" b="b"/>
              <a:pathLst>
                <a:path w="123" h="736">
                  <a:moveTo>
                    <a:pt x="123" y="3"/>
                  </a:moveTo>
                  <a:lnTo>
                    <a:pt x="102" y="0"/>
                  </a:lnTo>
                  <a:lnTo>
                    <a:pt x="0" y="736"/>
                  </a:lnTo>
                  <a:lnTo>
                    <a:pt x="21" y="736"/>
                  </a:lnTo>
                  <a:lnTo>
                    <a:pt x="123"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0" name="Freeform 149"/>
            <p:cNvSpPr>
              <a:spLocks/>
            </p:cNvSpPr>
            <p:nvPr/>
          </p:nvSpPr>
          <p:spPr bwMode="auto">
            <a:xfrm>
              <a:off x="2771925" y="2819748"/>
              <a:ext cx="196850" cy="1150938"/>
            </a:xfrm>
            <a:custGeom>
              <a:avLst/>
              <a:gdLst>
                <a:gd name="T0" fmla="*/ 124 w 124"/>
                <a:gd name="T1" fmla="*/ 3 h 725"/>
                <a:gd name="T2" fmla="*/ 102 w 124"/>
                <a:gd name="T3" fmla="*/ 0 h 725"/>
                <a:gd name="T4" fmla="*/ 0 w 124"/>
                <a:gd name="T5" fmla="*/ 725 h 725"/>
                <a:gd name="T6" fmla="*/ 22 w 124"/>
                <a:gd name="T7" fmla="*/ 725 h 725"/>
                <a:gd name="T8" fmla="*/ 124 w 124"/>
                <a:gd name="T9" fmla="*/ 3 h 725"/>
              </a:gdLst>
              <a:ahLst/>
              <a:cxnLst>
                <a:cxn ang="0">
                  <a:pos x="T0" y="T1"/>
                </a:cxn>
                <a:cxn ang="0">
                  <a:pos x="T2" y="T3"/>
                </a:cxn>
                <a:cxn ang="0">
                  <a:pos x="T4" y="T5"/>
                </a:cxn>
                <a:cxn ang="0">
                  <a:pos x="T6" y="T7"/>
                </a:cxn>
                <a:cxn ang="0">
                  <a:pos x="T8" y="T9"/>
                </a:cxn>
              </a:cxnLst>
              <a:rect l="0" t="0" r="r" b="b"/>
              <a:pathLst>
                <a:path w="124" h="725">
                  <a:moveTo>
                    <a:pt x="124" y="3"/>
                  </a:moveTo>
                  <a:lnTo>
                    <a:pt x="102" y="0"/>
                  </a:lnTo>
                  <a:lnTo>
                    <a:pt x="0" y="725"/>
                  </a:lnTo>
                  <a:lnTo>
                    <a:pt x="22" y="725"/>
                  </a:lnTo>
                  <a:lnTo>
                    <a:pt x="12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1" name="Freeform 150"/>
            <p:cNvSpPr>
              <a:spLocks/>
            </p:cNvSpPr>
            <p:nvPr/>
          </p:nvSpPr>
          <p:spPr bwMode="auto">
            <a:xfrm>
              <a:off x="2771925" y="2819748"/>
              <a:ext cx="196850" cy="1150938"/>
            </a:xfrm>
            <a:custGeom>
              <a:avLst/>
              <a:gdLst>
                <a:gd name="T0" fmla="*/ 124 w 124"/>
                <a:gd name="T1" fmla="*/ 3 h 725"/>
                <a:gd name="T2" fmla="*/ 102 w 124"/>
                <a:gd name="T3" fmla="*/ 0 h 725"/>
                <a:gd name="T4" fmla="*/ 0 w 124"/>
                <a:gd name="T5" fmla="*/ 725 h 725"/>
                <a:gd name="T6" fmla="*/ 22 w 124"/>
                <a:gd name="T7" fmla="*/ 725 h 725"/>
                <a:gd name="T8" fmla="*/ 124 w 124"/>
                <a:gd name="T9" fmla="*/ 3 h 725"/>
              </a:gdLst>
              <a:ahLst/>
              <a:cxnLst>
                <a:cxn ang="0">
                  <a:pos x="T0" y="T1"/>
                </a:cxn>
                <a:cxn ang="0">
                  <a:pos x="T2" y="T3"/>
                </a:cxn>
                <a:cxn ang="0">
                  <a:pos x="T4" y="T5"/>
                </a:cxn>
                <a:cxn ang="0">
                  <a:pos x="T6" y="T7"/>
                </a:cxn>
                <a:cxn ang="0">
                  <a:pos x="T8" y="T9"/>
                </a:cxn>
              </a:cxnLst>
              <a:rect l="0" t="0" r="r" b="b"/>
              <a:pathLst>
                <a:path w="124" h="725">
                  <a:moveTo>
                    <a:pt x="124" y="3"/>
                  </a:moveTo>
                  <a:lnTo>
                    <a:pt x="102" y="0"/>
                  </a:lnTo>
                  <a:lnTo>
                    <a:pt x="0" y="725"/>
                  </a:lnTo>
                  <a:lnTo>
                    <a:pt x="22" y="725"/>
                  </a:lnTo>
                  <a:lnTo>
                    <a:pt x="124"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2" name="Freeform 151"/>
            <p:cNvSpPr>
              <a:spLocks/>
            </p:cNvSpPr>
            <p:nvPr/>
          </p:nvSpPr>
          <p:spPr bwMode="auto">
            <a:xfrm>
              <a:off x="330350" y="2429223"/>
              <a:ext cx="2952750" cy="1473200"/>
            </a:xfrm>
            <a:custGeom>
              <a:avLst/>
              <a:gdLst>
                <a:gd name="T0" fmla="*/ 324 w 695"/>
                <a:gd name="T1" fmla="*/ 23 h 347"/>
                <a:gd name="T2" fmla="*/ 148 w 695"/>
                <a:gd name="T3" fmla="*/ 4 h 347"/>
                <a:gd name="T4" fmla="*/ 43 w 695"/>
                <a:gd name="T5" fmla="*/ 42 h 347"/>
                <a:gd name="T6" fmla="*/ 17 w 695"/>
                <a:gd name="T7" fmla="*/ 187 h 347"/>
                <a:gd name="T8" fmla="*/ 19 w 695"/>
                <a:gd name="T9" fmla="*/ 253 h 347"/>
                <a:gd name="T10" fmla="*/ 73 w 695"/>
                <a:gd name="T11" fmla="*/ 184 h 347"/>
                <a:gd name="T12" fmla="*/ 91 w 695"/>
                <a:gd name="T13" fmla="*/ 109 h 347"/>
                <a:gd name="T14" fmla="*/ 140 w 695"/>
                <a:gd name="T15" fmla="*/ 126 h 347"/>
                <a:gd name="T16" fmla="*/ 190 w 695"/>
                <a:gd name="T17" fmla="*/ 140 h 347"/>
                <a:gd name="T18" fmla="*/ 225 w 695"/>
                <a:gd name="T19" fmla="*/ 88 h 347"/>
                <a:gd name="T20" fmla="*/ 281 w 695"/>
                <a:gd name="T21" fmla="*/ 127 h 347"/>
                <a:gd name="T22" fmla="*/ 377 w 695"/>
                <a:gd name="T23" fmla="*/ 178 h 347"/>
                <a:gd name="T24" fmla="*/ 419 w 695"/>
                <a:gd name="T25" fmla="*/ 115 h 347"/>
                <a:gd name="T26" fmla="*/ 481 w 695"/>
                <a:gd name="T27" fmla="*/ 134 h 347"/>
                <a:gd name="T28" fmla="*/ 522 w 695"/>
                <a:gd name="T29" fmla="*/ 181 h 347"/>
                <a:gd name="T30" fmla="*/ 571 w 695"/>
                <a:gd name="T31" fmla="*/ 148 h 347"/>
                <a:gd name="T32" fmla="*/ 605 w 695"/>
                <a:gd name="T33" fmla="*/ 280 h 347"/>
                <a:gd name="T34" fmla="*/ 667 w 695"/>
                <a:gd name="T35" fmla="*/ 252 h 347"/>
                <a:gd name="T36" fmla="*/ 666 w 695"/>
                <a:gd name="T37" fmla="*/ 109 h 347"/>
                <a:gd name="T38" fmla="*/ 558 w 695"/>
                <a:gd name="T39" fmla="*/ 57 h 347"/>
                <a:gd name="T40" fmla="*/ 324 w 695"/>
                <a:gd name="T41" fmla="*/ 23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5" h="347">
                  <a:moveTo>
                    <a:pt x="324" y="23"/>
                  </a:moveTo>
                  <a:cubicBezTo>
                    <a:pt x="265" y="18"/>
                    <a:pt x="206" y="11"/>
                    <a:pt x="148" y="4"/>
                  </a:cubicBezTo>
                  <a:cubicBezTo>
                    <a:pt x="109" y="0"/>
                    <a:pt x="64" y="2"/>
                    <a:pt x="43" y="42"/>
                  </a:cubicBezTo>
                  <a:cubicBezTo>
                    <a:pt x="19" y="87"/>
                    <a:pt x="23" y="138"/>
                    <a:pt x="17" y="187"/>
                  </a:cubicBezTo>
                  <a:cubicBezTo>
                    <a:pt x="15" y="205"/>
                    <a:pt x="0" y="237"/>
                    <a:pt x="19" y="253"/>
                  </a:cubicBezTo>
                  <a:cubicBezTo>
                    <a:pt x="56" y="283"/>
                    <a:pt x="66" y="206"/>
                    <a:pt x="73" y="184"/>
                  </a:cubicBezTo>
                  <a:cubicBezTo>
                    <a:pt x="78" y="164"/>
                    <a:pt x="77" y="125"/>
                    <a:pt x="91" y="109"/>
                  </a:cubicBezTo>
                  <a:cubicBezTo>
                    <a:pt x="119" y="78"/>
                    <a:pt x="130" y="102"/>
                    <a:pt x="140" y="126"/>
                  </a:cubicBezTo>
                  <a:cubicBezTo>
                    <a:pt x="151" y="150"/>
                    <a:pt x="162" y="174"/>
                    <a:pt x="190" y="140"/>
                  </a:cubicBezTo>
                  <a:cubicBezTo>
                    <a:pt x="207" y="120"/>
                    <a:pt x="195" y="100"/>
                    <a:pt x="225" y="88"/>
                  </a:cubicBezTo>
                  <a:cubicBezTo>
                    <a:pt x="262" y="72"/>
                    <a:pt x="271" y="98"/>
                    <a:pt x="281" y="127"/>
                  </a:cubicBezTo>
                  <a:cubicBezTo>
                    <a:pt x="296" y="172"/>
                    <a:pt x="324" y="236"/>
                    <a:pt x="377" y="178"/>
                  </a:cubicBezTo>
                  <a:cubicBezTo>
                    <a:pt x="395" y="159"/>
                    <a:pt x="395" y="128"/>
                    <a:pt x="419" y="115"/>
                  </a:cubicBezTo>
                  <a:cubicBezTo>
                    <a:pt x="451" y="96"/>
                    <a:pt x="468" y="113"/>
                    <a:pt x="481" y="134"/>
                  </a:cubicBezTo>
                  <a:cubicBezTo>
                    <a:pt x="494" y="154"/>
                    <a:pt x="491" y="178"/>
                    <a:pt x="522" y="181"/>
                  </a:cubicBezTo>
                  <a:cubicBezTo>
                    <a:pt x="550" y="183"/>
                    <a:pt x="552" y="162"/>
                    <a:pt x="571" y="148"/>
                  </a:cubicBezTo>
                  <a:cubicBezTo>
                    <a:pt x="628" y="169"/>
                    <a:pt x="588" y="239"/>
                    <a:pt x="605" y="280"/>
                  </a:cubicBezTo>
                  <a:cubicBezTo>
                    <a:pt x="633" y="347"/>
                    <a:pt x="665" y="301"/>
                    <a:pt x="667" y="252"/>
                  </a:cubicBezTo>
                  <a:cubicBezTo>
                    <a:pt x="669" y="206"/>
                    <a:pt x="695" y="148"/>
                    <a:pt x="666" y="109"/>
                  </a:cubicBezTo>
                  <a:cubicBezTo>
                    <a:pt x="642" y="77"/>
                    <a:pt x="595" y="63"/>
                    <a:pt x="558" y="57"/>
                  </a:cubicBezTo>
                  <a:cubicBezTo>
                    <a:pt x="480" y="46"/>
                    <a:pt x="402" y="29"/>
                    <a:pt x="324" y="2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3" name="Freeform 152"/>
            <p:cNvSpPr>
              <a:spLocks/>
            </p:cNvSpPr>
            <p:nvPr/>
          </p:nvSpPr>
          <p:spPr bwMode="auto">
            <a:xfrm>
              <a:off x="320825" y="2406998"/>
              <a:ext cx="2936875" cy="1457325"/>
            </a:xfrm>
            <a:custGeom>
              <a:avLst/>
              <a:gdLst>
                <a:gd name="T0" fmla="*/ 326 w 691"/>
                <a:gd name="T1" fmla="*/ 25 h 343"/>
                <a:gd name="T2" fmla="*/ 188 w 691"/>
                <a:gd name="T3" fmla="*/ 11 h 343"/>
                <a:gd name="T4" fmla="*/ 87 w 691"/>
                <a:gd name="T5" fmla="*/ 10 h 343"/>
                <a:gd name="T6" fmla="*/ 15 w 691"/>
                <a:gd name="T7" fmla="*/ 197 h 343"/>
                <a:gd name="T8" fmla="*/ 24 w 691"/>
                <a:gd name="T9" fmla="*/ 264 h 343"/>
                <a:gd name="T10" fmla="*/ 60 w 691"/>
                <a:gd name="T11" fmla="*/ 248 h 343"/>
                <a:gd name="T12" fmla="*/ 77 w 691"/>
                <a:gd name="T13" fmla="*/ 189 h 343"/>
                <a:gd name="T14" fmla="*/ 105 w 691"/>
                <a:gd name="T15" fmla="*/ 107 h 343"/>
                <a:gd name="T16" fmla="*/ 153 w 691"/>
                <a:gd name="T17" fmla="*/ 157 h 343"/>
                <a:gd name="T18" fmla="*/ 180 w 691"/>
                <a:gd name="T19" fmla="*/ 161 h 343"/>
                <a:gd name="T20" fmla="*/ 199 w 691"/>
                <a:gd name="T21" fmla="*/ 140 h 343"/>
                <a:gd name="T22" fmla="*/ 220 w 691"/>
                <a:gd name="T23" fmla="*/ 99 h 343"/>
                <a:gd name="T24" fmla="*/ 269 w 691"/>
                <a:gd name="T25" fmla="*/ 105 h 343"/>
                <a:gd name="T26" fmla="*/ 286 w 691"/>
                <a:gd name="T27" fmla="*/ 149 h 343"/>
                <a:gd name="T28" fmla="*/ 326 w 691"/>
                <a:gd name="T29" fmla="*/ 206 h 343"/>
                <a:gd name="T30" fmla="*/ 386 w 691"/>
                <a:gd name="T31" fmla="*/ 179 h 343"/>
                <a:gd name="T32" fmla="*/ 407 w 691"/>
                <a:gd name="T33" fmla="*/ 137 h 343"/>
                <a:gd name="T34" fmla="*/ 467 w 691"/>
                <a:gd name="T35" fmla="*/ 123 h 343"/>
                <a:gd name="T36" fmla="*/ 490 w 691"/>
                <a:gd name="T37" fmla="*/ 160 h 343"/>
                <a:gd name="T38" fmla="*/ 508 w 691"/>
                <a:gd name="T39" fmla="*/ 185 h 343"/>
                <a:gd name="T40" fmla="*/ 542 w 691"/>
                <a:gd name="T41" fmla="*/ 186 h 343"/>
                <a:gd name="T42" fmla="*/ 567 w 691"/>
                <a:gd name="T43" fmla="*/ 162 h 343"/>
                <a:gd name="T44" fmla="*/ 600 w 691"/>
                <a:gd name="T45" fmla="*/ 186 h 343"/>
                <a:gd name="T46" fmla="*/ 601 w 691"/>
                <a:gd name="T47" fmla="*/ 229 h 343"/>
                <a:gd name="T48" fmla="*/ 616 w 691"/>
                <a:gd name="T49" fmla="*/ 307 h 343"/>
                <a:gd name="T50" fmla="*/ 656 w 691"/>
                <a:gd name="T51" fmla="*/ 310 h 343"/>
                <a:gd name="T52" fmla="*/ 676 w 691"/>
                <a:gd name="T53" fmla="*/ 228 h 343"/>
                <a:gd name="T54" fmla="*/ 679 w 691"/>
                <a:gd name="T55" fmla="*/ 128 h 343"/>
                <a:gd name="T56" fmla="*/ 612 w 691"/>
                <a:gd name="T57" fmla="*/ 72 h 343"/>
                <a:gd name="T58" fmla="*/ 477 w 691"/>
                <a:gd name="T59" fmla="*/ 46 h 343"/>
                <a:gd name="T60" fmla="*/ 326 w 691"/>
                <a:gd name="T61" fmla="*/ 25 h 343"/>
                <a:gd name="T62" fmla="*/ 326 w 691"/>
                <a:gd name="T63" fmla="*/ 30 h 343"/>
                <a:gd name="T64" fmla="*/ 470 w 691"/>
                <a:gd name="T65" fmla="*/ 51 h 343"/>
                <a:gd name="T66" fmla="*/ 594 w 691"/>
                <a:gd name="T67" fmla="*/ 73 h 343"/>
                <a:gd name="T68" fmla="*/ 678 w 691"/>
                <a:gd name="T69" fmla="*/ 145 h 343"/>
                <a:gd name="T70" fmla="*/ 666 w 691"/>
                <a:gd name="T71" fmla="*/ 257 h 343"/>
                <a:gd name="T72" fmla="*/ 619 w 691"/>
                <a:gd name="T73" fmla="*/ 301 h 343"/>
                <a:gd name="T74" fmla="*/ 608 w 691"/>
                <a:gd name="T75" fmla="*/ 213 h 343"/>
                <a:gd name="T76" fmla="*/ 584 w 691"/>
                <a:gd name="T77" fmla="*/ 155 h 343"/>
                <a:gd name="T78" fmla="*/ 561 w 691"/>
                <a:gd name="T79" fmla="*/ 160 h 343"/>
                <a:gd name="T80" fmla="*/ 516 w 691"/>
                <a:gd name="T81" fmla="*/ 182 h 343"/>
                <a:gd name="T82" fmla="*/ 491 w 691"/>
                <a:gd name="T83" fmla="*/ 147 h 343"/>
                <a:gd name="T84" fmla="*/ 468 w 691"/>
                <a:gd name="T85" fmla="*/ 117 h 343"/>
                <a:gd name="T86" fmla="*/ 404 w 691"/>
                <a:gd name="T87" fmla="*/ 131 h 343"/>
                <a:gd name="T88" fmla="*/ 384 w 691"/>
                <a:gd name="T89" fmla="*/ 172 h 343"/>
                <a:gd name="T90" fmla="*/ 334 w 691"/>
                <a:gd name="T91" fmla="*/ 203 h 343"/>
                <a:gd name="T92" fmla="*/ 286 w 691"/>
                <a:gd name="T93" fmla="*/ 131 h 343"/>
                <a:gd name="T94" fmla="*/ 246 w 691"/>
                <a:gd name="T95" fmla="*/ 85 h 343"/>
                <a:gd name="T96" fmla="*/ 211 w 691"/>
                <a:gd name="T97" fmla="*/ 99 h 343"/>
                <a:gd name="T98" fmla="*/ 196 w 691"/>
                <a:gd name="T99" fmla="*/ 134 h 343"/>
                <a:gd name="T100" fmla="*/ 156 w 691"/>
                <a:gd name="T101" fmla="*/ 151 h 343"/>
                <a:gd name="T102" fmla="*/ 137 w 691"/>
                <a:gd name="T103" fmla="*/ 114 h 343"/>
                <a:gd name="T104" fmla="*/ 114 w 691"/>
                <a:gd name="T105" fmla="*/ 97 h 343"/>
                <a:gd name="T106" fmla="*/ 81 w 691"/>
                <a:gd name="T107" fmla="*/ 134 h 343"/>
                <a:gd name="T108" fmla="*/ 30 w 691"/>
                <a:gd name="T109" fmla="*/ 260 h 343"/>
                <a:gd name="T110" fmla="*/ 18 w 691"/>
                <a:gd name="T111" fmla="*/ 212 h 343"/>
                <a:gd name="T112" fmla="*/ 25 w 691"/>
                <a:gd name="T113" fmla="*/ 161 h 343"/>
                <a:gd name="T114" fmla="*/ 59 w 691"/>
                <a:gd name="T115" fmla="*/ 33 h 343"/>
                <a:gd name="T116" fmla="*/ 155 w 691"/>
                <a:gd name="T117" fmla="*/ 13 h 343"/>
                <a:gd name="T118" fmla="*/ 293 w 691"/>
                <a:gd name="T119" fmla="*/ 28 h 343"/>
                <a:gd name="T120" fmla="*/ 326 w 691"/>
                <a:gd name="T121" fmla="*/ 30 h 343"/>
                <a:gd name="T122" fmla="*/ 326 w 691"/>
                <a:gd name="T123" fmla="*/ 2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91" h="343">
                  <a:moveTo>
                    <a:pt x="326" y="25"/>
                  </a:moveTo>
                  <a:cubicBezTo>
                    <a:pt x="280" y="21"/>
                    <a:pt x="234" y="16"/>
                    <a:pt x="188" y="11"/>
                  </a:cubicBezTo>
                  <a:cubicBezTo>
                    <a:pt x="154" y="7"/>
                    <a:pt x="120" y="0"/>
                    <a:pt x="87" y="10"/>
                  </a:cubicBezTo>
                  <a:cubicBezTo>
                    <a:pt x="10" y="32"/>
                    <a:pt x="27" y="138"/>
                    <a:pt x="15" y="197"/>
                  </a:cubicBezTo>
                  <a:cubicBezTo>
                    <a:pt x="11" y="221"/>
                    <a:pt x="0" y="247"/>
                    <a:pt x="24" y="264"/>
                  </a:cubicBezTo>
                  <a:cubicBezTo>
                    <a:pt x="40" y="274"/>
                    <a:pt x="53" y="262"/>
                    <a:pt x="60" y="248"/>
                  </a:cubicBezTo>
                  <a:cubicBezTo>
                    <a:pt x="69" y="230"/>
                    <a:pt x="72" y="209"/>
                    <a:pt x="77" y="189"/>
                  </a:cubicBezTo>
                  <a:cubicBezTo>
                    <a:pt x="85" y="161"/>
                    <a:pt x="79" y="127"/>
                    <a:pt x="105" y="107"/>
                  </a:cubicBezTo>
                  <a:cubicBezTo>
                    <a:pt x="130" y="88"/>
                    <a:pt x="143" y="143"/>
                    <a:pt x="153" y="157"/>
                  </a:cubicBezTo>
                  <a:cubicBezTo>
                    <a:pt x="160" y="166"/>
                    <a:pt x="171" y="167"/>
                    <a:pt x="180" y="161"/>
                  </a:cubicBezTo>
                  <a:cubicBezTo>
                    <a:pt x="188" y="156"/>
                    <a:pt x="194" y="148"/>
                    <a:pt x="199" y="140"/>
                  </a:cubicBezTo>
                  <a:cubicBezTo>
                    <a:pt x="208" y="126"/>
                    <a:pt x="205" y="110"/>
                    <a:pt x="220" y="99"/>
                  </a:cubicBezTo>
                  <a:cubicBezTo>
                    <a:pt x="237" y="88"/>
                    <a:pt x="258" y="88"/>
                    <a:pt x="269" y="105"/>
                  </a:cubicBezTo>
                  <a:cubicBezTo>
                    <a:pt x="277" y="118"/>
                    <a:pt x="280" y="134"/>
                    <a:pt x="286" y="149"/>
                  </a:cubicBezTo>
                  <a:cubicBezTo>
                    <a:pt x="294" y="170"/>
                    <a:pt x="305" y="196"/>
                    <a:pt x="326" y="206"/>
                  </a:cubicBezTo>
                  <a:cubicBezTo>
                    <a:pt x="349" y="217"/>
                    <a:pt x="374" y="195"/>
                    <a:pt x="386" y="179"/>
                  </a:cubicBezTo>
                  <a:cubicBezTo>
                    <a:pt x="396" y="166"/>
                    <a:pt x="399" y="150"/>
                    <a:pt x="407" y="137"/>
                  </a:cubicBezTo>
                  <a:cubicBezTo>
                    <a:pt x="419" y="117"/>
                    <a:pt x="448" y="108"/>
                    <a:pt x="467" y="123"/>
                  </a:cubicBezTo>
                  <a:cubicBezTo>
                    <a:pt x="478" y="132"/>
                    <a:pt x="485" y="147"/>
                    <a:pt x="490" y="160"/>
                  </a:cubicBezTo>
                  <a:cubicBezTo>
                    <a:pt x="494" y="170"/>
                    <a:pt x="498" y="179"/>
                    <a:pt x="508" y="185"/>
                  </a:cubicBezTo>
                  <a:cubicBezTo>
                    <a:pt x="518" y="190"/>
                    <a:pt x="532" y="190"/>
                    <a:pt x="542" y="186"/>
                  </a:cubicBezTo>
                  <a:cubicBezTo>
                    <a:pt x="553" y="181"/>
                    <a:pt x="560" y="170"/>
                    <a:pt x="567" y="162"/>
                  </a:cubicBezTo>
                  <a:cubicBezTo>
                    <a:pt x="581" y="147"/>
                    <a:pt x="597" y="175"/>
                    <a:pt x="600" y="186"/>
                  </a:cubicBezTo>
                  <a:cubicBezTo>
                    <a:pt x="604" y="200"/>
                    <a:pt x="602" y="215"/>
                    <a:pt x="601" y="229"/>
                  </a:cubicBezTo>
                  <a:cubicBezTo>
                    <a:pt x="599" y="258"/>
                    <a:pt x="599" y="282"/>
                    <a:pt x="616" y="307"/>
                  </a:cubicBezTo>
                  <a:cubicBezTo>
                    <a:pt x="627" y="323"/>
                    <a:pt x="643" y="326"/>
                    <a:pt x="656" y="310"/>
                  </a:cubicBezTo>
                  <a:cubicBezTo>
                    <a:pt x="674" y="288"/>
                    <a:pt x="671" y="255"/>
                    <a:pt x="676" y="228"/>
                  </a:cubicBezTo>
                  <a:cubicBezTo>
                    <a:pt x="681" y="195"/>
                    <a:pt x="691" y="160"/>
                    <a:pt x="679" y="128"/>
                  </a:cubicBezTo>
                  <a:cubicBezTo>
                    <a:pt x="669" y="99"/>
                    <a:pt x="639" y="83"/>
                    <a:pt x="612" y="72"/>
                  </a:cubicBezTo>
                  <a:cubicBezTo>
                    <a:pt x="570" y="56"/>
                    <a:pt x="522" y="54"/>
                    <a:pt x="477" y="46"/>
                  </a:cubicBezTo>
                  <a:cubicBezTo>
                    <a:pt x="427" y="37"/>
                    <a:pt x="376" y="29"/>
                    <a:pt x="326" y="25"/>
                  </a:cubicBezTo>
                  <a:cubicBezTo>
                    <a:pt x="322" y="24"/>
                    <a:pt x="322" y="30"/>
                    <a:pt x="326" y="30"/>
                  </a:cubicBezTo>
                  <a:cubicBezTo>
                    <a:pt x="374" y="34"/>
                    <a:pt x="422" y="42"/>
                    <a:pt x="470" y="51"/>
                  </a:cubicBezTo>
                  <a:cubicBezTo>
                    <a:pt x="511" y="58"/>
                    <a:pt x="554" y="62"/>
                    <a:pt x="594" y="73"/>
                  </a:cubicBezTo>
                  <a:cubicBezTo>
                    <a:pt x="631" y="83"/>
                    <a:pt x="670" y="104"/>
                    <a:pt x="678" y="145"/>
                  </a:cubicBezTo>
                  <a:cubicBezTo>
                    <a:pt x="685" y="182"/>
                    <a:pt x="669" y="220"/>
                    <a:pt x="666" y="257"/>
                  </a:cubicBezTo>
                  <a:cubicBezTo>
                    <a:pt x="665" y="281"/>
                    <a:pt x="647" y="343"/>
                    <a:pt x="619" y="301"/>
                  </a:cubicBezTo>
                  <a:cubicBezTo>
                    <a:pt x="600" y="273"/>
                    <a:pt x="607" y="243"/>
                    <a:pt x="608" y="213"/>
                  </a:cubicBezTo>
                  <a:cubicBezTo>
                    <a:pt x="609" y="190"/>
                    <a:pt x="605" y="168"/>
                    <a:pt x="584" y="155"/>
                  </a:cubicBezTo>
                  <a:cubicBezTo>
                    <a:pt x="573" y="148"/>
                    <a:pt x="570" y="151"/>
                    <a:pt x="561" y="160"/>
                  </a:cubicBezTo>
                  <a:cubicBezTo>
                    <a:pt x="547" y="175"/>
                    <a:pt x="539" y="186"/>
                    <a:pt x="516" y="182"/>
                  </a:cubicBezTo>
                  <a:cubicBezTo>
                    <a:pt x="500" y="178"/>
                    <a:pt x="496" y="160"/>
                    <a:pt x="491" y="147"/>
                  </a:cubicBezTo>
                  <a:cubicBezTo>
                    <a:pt x="486" y="135"/>
                    <a:pt x="478" y="125"/>
                    <a:pt x="468" y="117"/>
                  </a:cubicBezTo>
                  <a:cubicBezTo>
                    <a:pt x="448" y="100"/>
                    <a:pt x="419" y="113"/>
                    <a:pt x="404" y="131"/>
                  </a:cubicBezTo>
                  <a:cubicBezTo>
                    <a:pt x="395" y="143"/>
                    <a:pt x="391" y="159"/>
                    <a:pt x="384" y="172"/>
                  </a:cubicBezTo>
                  <a:cubicBezTo>
                    <a:pt x="374" y="188"/>
                    <a:pt x="353" y="207"/>
                    <a:pt x="334" y="203"/>
                  </a:cubicBezTo>
                  <a:cubicBezTo>
                    <a:pt x="306" y="197"/>
                    <a:pt x="293" y="154"/>
                    <a:pt x="286" y="131"/>
                  </a:cubicBezTo>
                  <a:cubicBezTo>
                    <a:pt x="279" y="111"/>
                    <a:pt x="271" y="86"/>
                    <a:pt x="246" y="85"/>
                  </a:cubicBezTo>
                  <a:cubicBezTo>
                    <a:pt x="233" y="85"/>
                    <a:pt x="220" y="91"/>
                    <a:pt x="211" y="99"/>
                  </a:cubicBezTo>
                  <a:cubicBezTo>
                    <a:pt x="201" y="108"/>
                    <a:pt x="200" y="123"/>
                    <a:pt x="196" y="134"/>
                  </a:cubicBezTo>
                  <a:cubicBezTo>
                    <a:pt x="189" y="148"/>
                    <a:pt x="169" y="169"/>
                    <a:pt x="156" y="151"/>
                  </a:cubicBezTo>
                  <a:cubicBezTo>
                    <a:pt x="148" y="140"/>
                    <a:pt x="144" y="126"/>
                    <a:pt x="137" y="114"/>
                  </a:cubicBezTo>
                  <a:cubicBezTo>
                    <a:pt x="133" y="105"/>
                    <a:pt x="125" y="95"/>
                    <a:pt x="114" y="97"/>
                  </a:cubicBezTo>
                  <a:cubicBezTo>
                    <a:pt x="96" y="99"/>
                    <a:pt x="85" y="119"/>
                    <a:pt x="81" y="134"/>
                  </a:cubicBezTo>
                  <a:cubicBezTo>
                    <a:pt x="76" y="153"/>
                    <a:pt x="67" y="276"/>
                    <a:pt x="30" y="260"/>
                  </a:cubicBezTo>
                  <a:cubicBezTo>
                    <a:pt x="10" y="251"/>
                    <a:pt x="14" y="229"/>
                    <a:pt x="18" y="212"/>
                  </a:cubicBezTo>
                  <a:cubicBezTo>
                    <a:pt x="22" y="195"/>
                    <a:pt x="23" y="178"/>
                    <a:pt x="25" y="161"/>
                  </a:cubicBezTo>
                  <a:cubicBezTo>
                    <a:pt x="28" y="119"/>
                    <a:pt x="28" y="66"/>
                    <a:pt x="59" y="33"/>
                  </a:cubicBezTo>
                  <a:cubicBezTo>
                    <a:pt x="82" y="7"/>
                    <a:pt x="123" y="9"/>
                    <a:pt x="155" y="13"/>
                  </a:cubicBezTo>
                  <a:cubicBezTo>
                    <a:pt x="201" y="18"/>
                    <a:pt x="247" y="23"/>
                    <a:pt x="293" y="28"/>
                  </a:cubicBezTo>
                  <a:cubicBezTo>
                    <a:pt x="304" y="29"/>
                    <a:pt x="315" y="30"/>
                    <a:pt x="326" y="30"/>
                  </a:cubicBezTo>
                  <a:cubicBezTo>
                    <a:pt x="329" y="31"/>
                    <a:pt x="329" y="25"/>
                    <a:pt x="326"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4" name="Freeform 153"/>
            <p:cNvSpPr>
              <a:spLocks/>
            </p:cNvSpPr>
            <p:nvPr/>
          </p:nvSpPr>
          <p:spPr bwMode="auto">
            <a:xfrm>
              <a:off x="516087" y="2497485"/>
              <a:ext cx="192087" cy="347663"/>
            </a:xfrm>
            <a:custGeom>
              <a:avLst/>
              <a:gdLst>
                <a:gd name="T0" fmla="*/ 39 w 45"/>
                <a:gd name="T1" fmla="*/ 1 h 82"/>
                <a:gd name="T2" fmla="*/ 0 w 45"/>
                <a:gd name="T3" fmla="*/ 77 h 82"/>
                <a:gd name="T4" fmla="*/ 6 w 45"/>
                <a:gd name="T5" fmla="*/ 78 h 82"/>
                <a:gd name="T6" fmla="*/ 42 w 45"/>
                <a:gd name="T7" fmla="*/ 6 h 82"/>
                <a:gd name="T8" fmla="*/ 39 w 45"/>
                <a:gd name="T9" fmla="*/ 1 h 82"/>
              </a:gdLst>
              <a:ahLst/>
              <a:cxnLst>
                <a:cxn ang="0">
                  <a:pos x="T0" y="T1"/>
                </a:cxn>
                <a:cxn ang="0">
                  <a:pos x="T2" y="T3"/>
                </a:cxn>
                <a:cxn ang="0">
                  <a:pos x="T4" y="T5"/>
                </a:cxn>
                <a:cxn ang="0">
                  <a:pos x="T6" y="T7"/>
                </a:cxn>
                <a:cxn ang="0">
                  <a:pos x="T8" y="T9"/>
                </a:cxn>
              </a:cxnLst>
              <a:rect l="0" t="0" r="r" b="b"/>
              <a:pathLst>
                <a:path w="45" h="82">
                  <a:moveTo>
                    <a:pt x="39" y="1"/>
                  </a:moveTo>
                  <a:cubicBezTo>
                    <a:pt x="10" y="16"/>
                    <a:pt x="8" y="49"/>
                    <a:pt x="0" y="77"/>
                  </a:cubicBezTo>
                  <a:cubicBezTo>
                    <a:pt x="0" y="80"/>
                    <a:pt x="5" y="82"/>
                    <a:pt x="6" y="78"/>
                  </a:cubicBezTo>
                  <a:cubicBezTo>
                    <a:pt x="13" y="52"/>
                    <a:pt x="14" y="21"/>
                    <a:pt x="42" y="6"/>
                  </a:cubicBezTo>
                  <a:cubicBezTo>
                    <a:pt x="45" y="5"/>
                    <a:pt x="42"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5" name="Freeform 154"/>
            <p:cNvSpPr>
              <a:spLocks/>
            </p:cNvSpPr>
            <p:nvPr/>
          </p:nvSpPr>
          <p:spPr bwMode="auto">
            <a:xfrm>
              <a:off x="936775" y="2903885"/>
              <a:ext cx="169862" cy="169863"/>
            </a:xfrm>
            <a:custGeom>
              <a:avLst/>
              <a:gdLst>
                <a:gd name="T0" fmla="*/ 2 w 40"/>
                <a:gd name="T1" fmla="*/ 6 h 40"/>
                <a:gd name="T2" fmla="*/ 37 w 40"/>
                <a:gd name="T3" fmla="*/ 33 h 40"/>
                <a:gd name="T4" fmla="*/ 35 w 40"/>
                <a:gd name="T5" fmla="*/ 27 h 40"/>
                <a:gd name="T6" fmla="*/ 7 w 40"/>
                <a:gd name="T7" fmla="*/ 3 h 40"/>
                <a:gd name="T8" fmla="*/ 2 w 40"/>
                <a:gd name="T9" fmla="*/ 6 h 40"/>
              </a:gdLst>
              <a:ahLst/>
              <a:cxnLst>
                <a:cxn ang="0">
                  <a:pos x="T0" y="T1"/>
                </a:cxn>
                <a:cxn ang="0">
                  <a:pos x="T2" y="T3"/>
                </a:cxn>
                <a:cxn ang="0">
                  <a:pos x="T4" y="T5"/>
                </a:cxn>
                <a:cxn ang="0">
                  <a:pos x="T6" y="T7"/>
                </a:cxn>
                <a:cxn ang="0">
                  <a:pos x="T8" y="T9"/>
                </a:cxn>
              </a:cxnLst>
              <a:rect l="0" t="0" r="r" b="b"/>
              <a:pathLst>
                <a:path w="40" h="40">
                  <a:moveTo>
                    <a:pt x="2" y="6"/>
                  </a:moveTo>
                  <a:cubicBezTo>
                    <a:pt x="11" y="20"/>
                    <a:pt x="16" y="40"/>
                    <a:pt x="37" y="33"/>
                  </a:cubicBezTo>
                  <a:cubicBezTo>
                    <a:pt x="40" y="31"/>
                    <a:pt x="39" y="26"/>
                    <a:pt x="35" y="27"/>
                  </a:cubicBezTo>
                  <a:cubicBezTo>
                    <a:pt x="18" y="33"/>
                    <a:pt x="14" y="14"/>
                    <a:pt x="7" y="3"/>
                  </a:cubicBezTo>
                  <a:cubicBezTo>
                    <a:pt x="5" y="0"/>
                    <a:pt x="0" y="3"/>
                    <a:pt x="2"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6" name="Freeform 155"/>
            <p:cNvSpPr>
              <a:spLocks/>
            </p:cNvSpPr>
            <p:nvPr/>
          </p:nvSpPr>
          <p:spPr bwMode="auto">
            <a:xfrm>
              <a:off x="1557487" y="2921348"/>
              <a:ext cx="357187" cy="395288"/>
            </a:xfrm>
            <a:custGeom>
              <a:avLst/>
              <a:gdLst>
                <a:gd name="T0" fmla="*/ 1 w 84"/>
                <a:gd name="T1" fmla="*/ 5 h 93"/>
                <a:gd name="T2" fmla="*/ 82 w 84"/>
                <a:gd name="T3" fmla="*/ 59 h 93"/>
                <a:gd name="T4" fmla="*/ 77 w 84"/>
                <a:gd name="T5" fmla="*/ 55 h 93"/>
                <a:gd name="T6" fmla="*/ 7 w 84"/>
                <a:gd name="T7" fmla="*/ 4 h 93"/>
                <a:gd name="T8" fmla="*/ 1 w 84"/>
                <a:gd name="T9" fmla="*/ 5 h 93"/>
              </a:gdLst>
              <a:ahLst/>
              <a:cxnLst>
                <a:cxn ang="0">
                  <a:pos x="T0" y="T1"/>
                </a:cxn>
                <a:cxn ang="0">
                  <a:pos x="T2" y="T3"/>
                </a:cxn>
                <a:cxn ang="0">
                  <a:pos x="T4" y="T5"/>
                </a:cxn>
                <a:cxn ang="0">
                  <a:pos x="T6" y="T7"/>
                </a:cxn>
                <a:cxn ang="0">
                  <a:pos x="T8" y="T9"/>
                </a:cxn>
              </a:cxnLst>
              <a:rect l="0" t="0" r="r" b="b"/>
              <a:pathLst>
                <a:path w="84" h="93">
                  <a:moveTo>
                    <a:pt x="1" y="5"/>
                  </a:moveTo>
                  <a:cubicBezTo>
                    <a:pt x="12" y="42"/>
                    <a:pt x="39" y="93"/>
                    <a:pt x="82" y="59"/>
                  </a:cubicBezTo>
                  <a:cubicBezTo>
                    <a:pt x="84" y="57"/>
                    <a:pt x="80" y="53"/>
                    <a:pt x="77" y="55"/>
                  </a:cubicBezTo>
                  <a:cubicBezTo>
                    <a:pt x="39" y="86"/>
                    <a:pt x="16" y="35"/>
                    <a:pt x="7" y="4"/>
                  </a:cubicBezTo>
                  <a:cubicBezTo>
                    <a:pt x="6" y="0"/>
                    <a:pt x="0" y="2"/>
                    <a:pt x="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7" name="Freeform 156"/>
            <p:cNvSpPr>
              <a:spLocks/>
            </p:cNvSpPr>
            <p:nvPr/>
          </p:nvSpPr>
          <p:spPr bwMode="auto">
            <a:xfrm>
              <a:off x="2233762" y="2845148"/>
              <a:ext cx="377825" cy="357188"/>
            </a:xfrm>
            <a:custGeom>
              <a:avLst/>
              <a:gdLst>
                <a:gd name="T0" fmla="*/ 4 w 89"/>
                <a:gd name="T1" fmla="*/ 6 h 84"/>
                <a:gd name="T2" fmla="*/ 86 w 89"/>
                <a:gd name="T3" fmla="*/ 68 h 84"/>
                <a:gd name="T4" fmla="*/ 84 w 89"/>
                <a:gd name="T5" fmla="*/ 62 h 84"/>
                <a:gd name="T6" fmla="*/ 42 w 89"/>
                <a:gd name="T7" fmla="*/ 29 h 84"/>
                <a:gd name="T8" fmla="*/ 4 w 89"/>
                <a:gd name="T9" fmla="*/ 0 h 84"/>
                <a:gd name="T10" fmla="*/ 4 w 89"/>
                <a:gd name="T11" fmla="*/ 6 h 84"/>
              </a:gdLst>
              <a:ahLst/>
              <a:cxnLst>
                <a:cxn ang="0">
                  <a:pos x="T0" y="T1"/>
                </a:cxn>
                <a:cxn ang="0">
                  <a:pos x="T2" y="T3"/>
                </a:cxn>
                <a:cxn ang="0">
                  <a:pos x="T4" y="T5"/>
                </a:cxn>
                <a:cxn ang="0">
                  <a:pos x="T6" y="T7"/>
                </a:cxn>
                <a:cxn ang="0">
                  <a:pos x="T8" y="T9"/>
                </a:cxn>
                <a:cxn ang="0">
                  <a:pos x="T10" y="T11"/>
                </a:cxn>
              </a:cxnLst>
              <a:rect l="0" t="0" r="r" b="b"/>
              <a:pathLst>
                <a:path w="89" h="84">
                  <a:moveTo>
                    <a:pt x="4" y="6"/>
                  </a:moveTo>
                  <a:cubicBezTo>
                    <a:pt x="41" y="6"/>
                    <a:pt x="46" y="84"/>
                    <a:pt x="86" y="68"/>
                  </a:cubicBezTo>
                  <a:cubicBezTo>
                    <a:pt x="89" y="67"/>
                    <a:pt x="88" y="61"/>
                    <a:pt x="84" y="62"/>
                  </a:cubicBezTo>
                  <a:cubicBezTo>
                    <a:pt x="63" y="71"/>
                    <a:pt x="51" y="43"/>
                    <a:pt x="42" y="29"/>
                  </a:cubicBezTo>
                  <a:cubicBezTo>
                    <a:pt x="33" y="15"/>
                    <a:pt x="22" y="0"/>
                    <a:pt x="4" y="0"/>
                  </a:cubicBezTo>
                  <a:cubicBezTo>
                    <a:pt x="0" y="0"/>
                    <a:pt x="0" y="6"/>
                    <a:pt x="4"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8" name="Freeform 157"/>
            <p:cNvSpPr>
              <a:spLocks/>
            </p:cNvSpPr>
            <p:nvPr/>
          </p:nvSpPr>
          <p:spPr bwMode="auto">
            <a:xfrm>
              <a:off x="2657625" y="3015010"/>
              <a:ext cx="73025" cy="58738"/>
            </a:xfrm>
            <a:custGeom>
              <a:avLst/>
              <a:gdLst>
                <a:gd name="T0" fmla="*/ 6 w 17"/>
                <a:gd name="T1" fmla="*/ 12 h 14"/>
                <a:gd name="T2" fmla="*/ 14 w 17"/>
                <a:gd name="T3" fmla="*/ 6 h 14"/>
                <a:gd name="T4" fmla="*/ 11 w 17"/>
                <a:gd name="T5" fmla="*/ 1 h 14"/>
                <a:gd name="T6" fmla="*/ 2 w 17"/>
                <a:gd name="T7" fmla="*/ 8 h 14"/>
                <a:gd name="T8" fmla="*/ 6 w 17"/>
                <a:gd name="T9" fmla="*/ 12 h 14"/>
              </a:gdLst>
              <a:ahLst/>
              <a:cxnLst>
                <a:cxn ang="0">
                  <a:pos x="T0" y="T1"/>
                </a:cxn>
                <a:cxn ang="0">
                  <a:pos x="T2" y="T3"/>
                </a:cxn>
                <a:cxn ang="0">
                  <a:pos x="T4" y="T5"/>
                </a:cxn>
                <a:cxn ang="0">
                  <a:pos x="T6" y="T7"/>
                </a:cxn>
                <a:cxn ang="0">
                  <a:pos x="T8" y="T9"/>
                </a:cxn>
              </a:cxnLst>
              <a:rect l="0" t="0" r="r" b="b"/>
              <a:pathLst>
                <a:path w="17" h="14">
                  <a:moveTo>
                    <a:pt x="6" y="12"/>
                  </a:moveTo>
                  <a:cubicBezTo>
                    <a:pt x="9" y="10"/>
                    <a:pt x="11" y="8"/>
                    <a:pt x="14" y="6"/>
                  </a:cubicBezTo>
                  <a:cubicBezTo>
                    <a:pt x="17" y="5"/>
                    <a:pt x="14" y="0"/>
                    <a:pt x="11" y="1"/>
                  </a:cubicBezTo>
                  <a:cubicBezTo>
                    <a:pt x="7" y="3"/>
                    <a:pt x="5" y="5"/>
                    <a:pt x="2" y="8"/>
                  </a:cubicBezTo>
                  <a:cubicBezTo>
                    <a:pt x="0" y="10"/>
                    <a:pt x="4" y="14"/>
                    <a:pt x="6"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9" name="Freeform 158"/>
            <p:cNvSpPr>
              <a:spLocks/>
            </p:cNvSpPr>
            <p:nvPr/>
          </p:nvSpPr>
          <p:spPr bwMode="auto">
            <a:xfrm>
              <a:off x="3278337" y="3894485"/>
              <a:ext cx="101600" cy="76200"/>
            </a:xfrm>
            <a:custGeom>
              <a:avLst/>
              <a:gdLst>
                <a:gd name="T0" fmla="*/ 2 w 24"/>
                <a:gd name="T1" fmla="*/ 0 h 18"/>
                <a:gd name="T2" fmla="*/ 0 w 24"/>
                <a:gd name="T3" fmla="*/ 18 h 18"/>
                <a:gd name="T4" fmla="*/ 24 w 24"/>
                <a:gd name="T5" fmla="*/ 18 h 18"/>
                <a:gd name="T6" fmla="*/ 2 w 24"/>
                <a:gd name="T7" fmla="*/ 0 h 18"/>
              </a:gdLst>
              <a:ahLst/>
              <a:cxnLst>
                <a:cxn ang="0">
                  <a:pos x="T0" y="T1"/>
                </a:cxn>
                <a:cxn ang="0">
                  <a:pos x="T2" y="T3"/>
                </a:cxn>
                <a:cxn ang="0">
                  <a:pos x="T4" y="T5"/>
                </a:cxn>
                <a:cxn ang="0">
                  <a:pos x="T6" y="T7"/>
                </a:cxn>
              </a:cxnLst>
              <a:rect l="0" t="0" r="r" b="b"/>
              <a:pathLst>
                <a:path w="24" h="18">
                  <a:moveTo>
                    <a:pt x="2" y="0"/>
                  </a:moveTo>
                  <a:cubicBezTo>
                    <a:pt x="0" y="18"/>
                    <a:pt x="0" y="18"/>
                    <a:pt x="0" y="18"/>
                  </a:cubicBezTo>
                  <a:cubicBezTo>
                    <a:pt x="24" y="18"/>
                    <a:pt x="24" y="18"/>
                    <a:pt x="24" y="18"/>
                  </a:cubicBezTo>
                  <a:cubicBezTo>
                    <a:pt x="17" y="12"/>
                    <a:pt x="10" y="6"/>
                    <a:pt x="2" y="0"/>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0" name="Freeform 159"/>
            <p:cNvSpPr>
              <a:spLocks/>
            </p:cNvSpPr>
            <p:nvPr/>
          </p:nvSpPr>
          <p:spPr bwMode="auto">
            <a:xfrm>
              <a:off x="3270400" y="3877023"/>
              <a:ext cx="122237" cy="93663"/>
            </a:xfrm>
            <a:custGeom>
              <a:avLst/>
              <a:gdLst>
                <a:gd name="T0" fmla="*/ 6 w 29"/>
                <a:gd name="T1" fmla="*/ 2 h 22"/>
                <a:gd name="T2" fmla="*/ 3 w 29"/>
                <a:gd name="T3" fmla="*/ 6 h 22"/>
                <a:gd name="T4" fmla="*/ 22 w 29"/>
                <a:gd name="T5" fmla="*/ 22 h 22"/>
                <a:gd name="T6" fmla="*/ 29 w 29"/>
                <a:gd name="T7" fmla="*/ 22 h 22"/>
                <a:gd name="T8" fmla="*/ 6 w 29"/>
                <a:gd name="T9" fmla="*/ 2 h 22"/>
              </a:gdLst>
              <a:ahLst/>
              <a:cxnLst>
                <a:cxn ang="0">
                  <a:pos x="T0" y="T1"/>
                </a:cxn>
                <a:cxn ang="0">
                  <a:pos x="T2" y="T3"/>
                </a:cxn>
                <a:cxn ang="0">
                  <a:pos x="T4" y="T5"/>
                </a:cxn>
                <a:cxn ang="0">
                  <a:pos x="T6" y="T7"/>
                </a:cxn>
                <a:cxn ang="0">
                  <a:pos x="T8" y="T9"/>
                </a:cxn>
              </a:cxnLst>
              <a:rect l="0" t="0" r="r" b="b"/>
              <a:pathLst>
                <a:path w="29" h="22">
                  <a:moveTo>
                    <a:pt x="6" y="2"/>
                  </a:moveTo>
                  <a:cubicBezTo>
                    <a:pt x="3" y="0"/>
                    <a:pt x="0" y="5"/>
                    <a:pt x="3" y="6"/>
                  </a:cubicBezTo>
                  <a:cubicBezTo>
                    <a:pt x="10" y="11"/>
                    <a:pt x="16" y="17"/>
                    <a:pt x="22" y="22"/>
                  </a:cubicBezTo>
                  <a:cubicBezTo>
                    <a:pt x="29" y="22"/>
                    <a:pt x="29" y="22"/>
                    <a:pt x="29" y="22"/>
                  </a:cubicBezTo>
                  <a:cubicBezTo>
                    <a:pt x="22" y="15"/>
                    <a:pt x="14" y="8"/>
                    <a:pt x="6"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1" name="Freeform 160"/>
            <p:cNvSpPr>
              <a:spLocks/>
            </p:cNvSpPr>
            <p:nvPr/>
          </p:nvSpPr>
          <p:spPr bwMode="auto">
            <a:xfrm>
              <a:off x="2824312" y="2305398"/>
              <a:ext cx="679450" cy="1665288"/>
            </a:xfrm>
            <a:custGeom>
              <a:avLst/>
              <a:gdLst>
                <a:gd name="T0" fmla="*/ 121 w 160"/>
                <a:gd name="T1" fmla="*/ 262 h 392"/>
                <a:gd name="T2" fmla="*/ 97 w 160"/>
                <a:gd name="T3" fmla="*/ 0 h 392"/>
                <a:gd name="T4" fmla="*/ 53 w 160"/>
                <a:gd name="T5" fmla="*/ 59 h 392"/>
                <a:gd name="T6" fmla="*/ 55 w 160"/>
                <a:gd name="T7" fmla="*/ 265 h 392"/>
                <a:gd name="T8" fmla="*/ 5 w 160"/>
                <a:gd name="T9" fmla="*/ 362 h 392"/>
                <a:gd name="T10" fmla="*/ 0 w 160"/>
                <a:gd name="T11" fmla="*/ 392 h 392"/>
                <a:gd name="T12" fmla="*/ 158 w 160"/>
                <a:gd name="T13" fmla="*/ 392 h 392"/>
                <a:gd name="T14" fmla="*/ 121 w 160"/>
                <a:gd name="T15" fmla="*/ 262 h 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392">
                  <a:moveTo>
                    <a:pt x="121" y="262"/>
                  </a:moveTo>
                  <a:cubicBezTo>
                    <a:pt x="97" y="0"/>
                    <a:pt x="97" y="0"/>
                    <a:pt x="97" y="0"/>
                  </a:cubicBezTo>
                  <a:cubicBezTo>
                    <a:pt x="53" y="59"/>
                    <a:pt x="53" y="59"/>
                    <a:pt x="53" y="59"/>
                  </a:cubicBezTo>
                  <a:cubicBezTo>
                    <a:pt x="55" y="265"/>
                    <a:pt x="55" y="265"/>
                    <a:pt x="55" y="265"/>
                  </a:cubicBezTo>
                  <a:cubicBezTo>
                    <a:pt x="44" y="280"/>
                    <a:pt x="14" y="323"/>
                    <a:pt x="5" y="362"/>
                  </a:cubicBezTo>
                  <a:cubicBezTo>
                    <a:pt x="2" y="374"/>
                    <a:pt x="1" y="384"/>
                    <a:pt x="0" y="392"/>
                  </a:cubicBezTo>
                  <a:cubicBezTo>
                    <a:pt x="158" y="392"/>
                    <a:pt x="158" y="392"/>
                    <a:pt x="158" y="392"/>
                  </a:cubicBezTo>
                  <a:cubicBezTo>
                    <a:pt x="160" y="357"/>
                    <a:pt x="153" y="312"/>
                    <a:pt x="121" y="262"/>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2" name="Freeform 161"/>
            <p:cNvSpPr>
              <a:spLocks noEditPoints="1"/>
            </p:cNvSpPr>
            <p:nvPr/>
          </p:nvSpPr>
          <p:spPr bwMode="auto">
            <a:xfrm>
              <a:off x="3060850" y="2411760"/>
              <a:ext cx="192087" cy="989013"/>
            </a:xfrm>
            <a:custGeom>
              <a:avLst/>
              <a:gdLst>
                <a:gd name="T0" fmla="*/ 17 w 45"/>
                <a:gd name="T1" fmla="*/ 147 h 233"/>
                <a:gd name="T2" fmla="*/ 6 w 45"/>
                <a:gd name="T3" fmla="*/ 151 h 233"/>
                <a:gd name="T4" fmla="*/ 4 w 45"/>
                <a:gd name="T5" fmla="*/ 151 h 233"/>
                <a:gd name="T6" fmla="*/ 1 w 45"/>
                <a:gd name="T7" fmla="*/ 150 h 233"/>
                <a:gd name="T8" fmla="*/ 1 w 45"/>
                <a:gd name="T9" fmla="*/ 195 h 233"/>
                <a:gd name="T10" fmla="*/ 1 w 45"/>
                <a:gd name="T11" fmla="*/ 195 h 233"/>
                <a:gd name="T12" fmla="*/ 1 w 45"/>
                <a:gd name="T13" fmla="*/ 196 h 233"/>
                <a:gd name="T14" fmla="*/ 1 w 45"/>
                <a:gd name="T15" fmla="*/ 200 h 233"/>
                <a:gd name="T16" fmla="*/ 9 w 45"/>
                <a:gd name="T17" fmla="*/ 225 h 233"/>
                <a:gd name="T18" fmla="*/ 18 w 45"/>
                <a:gd name="T19" fmla="*/ 233 h 233"/>
                <a:gd name="T20" fmla="*/ 18 w 45"/>
                <a:gd name="T21" fmla="*/ 226 h 233"/>
                <a:gd name="T22" fmla="*/ 17 w 45"/>
                <a:gd name="T23" fmla="*/ 217 h 233"/>
                <a:gd name="T24" fmla="*/ 18 w 45"/>
                <a:gd name="T25" fmla="*/ 212 h 233"/>
                <a:gd name="T26" fmla="*/ 17 w 45"/>
                <a:gd name="T27" fmla="*/ 147 h 233"/>
                <a:gd name="T28" fmla="*/ 33 w 45"/>
                <a:gd name="T29" fmla="*/ 0 h 233"/>
                <a:gd name="T30" fmla="*/ 0 w 45"/>
                <a:gd name="T31" fmla="*/ 41 h 233"/>
                <a:gd name="T32" fmla="*/ 0 w 45"/>
                <a:gd name="T33" fmla="*/ 47 h 233"/>
                <a:gd name="T34" fmla="*/ 1 w 45"/>
                <a:gd name="T35" fmla="*/ 117 h 233"/>
                <a:gd name="T36" fmla="*/ 6 w 45"/>
                <a:gd name="T37" fmla="*/ 116 h 233"/>
                <a:gd name="T38" fmla="*/ 8 w 45"/>
                <a:gd name="T39" fmla="*/ 116 h 233"/>
                <a:gd name="T40" fmla="*/ 17 w 45"/>
                <a:gd name="T41" fmla="*/ 121 h 233"/>
                <a:gd name="T42" fmla="*/ 16 w 45"/>
                <a:gd name="T43" fmla="*/ 75 h 233"/>
                <a:gd name="T44" fmla="*/ 45 w 45"/>
                <a:gd name="T45" fmla="*/ 48 h 233"/>
                <a:gd name="T46" fmla="*/ 41 w 45"/>
                <a:gd name="T47" fmla="*/ 9 h 233"/>
                <a:gd name="T48" fmla="*/ 33 w 45"/>
                <a:gd name="T4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 h="233">
                  <a:moveTo>
                    <a:pt x="17" y="147"/>
                  </a:moveTo>
                  <a:cubicBezTo>
                    <a:pt x="14" y="150"/>
                    <a:pt x="10" y="151"/>
                    <a:pt x="6" y="151"/>
                  </a:cubicBezTo>
                  <a:cubicBezTo>
                    <a:pt x="5" y="151"/>
                    <a:pt x="4" y="151"/>
                    <a:pt x="4" y="151"/>
                  </a:cubicBezTo>
                  <a:cubicBezTo>
                    <a:pt x="3" y="151"/>
                    <a:pt x="2" y="151"/>
                    <a:pt x="1" y="150"/>
                  </a:cubicBezTo>
                  <a:cubicBezTo>
                    <a:pt x="1" y="165"/>
                    <a:pt x="1" y="180"/>
                    <a:pt x="1" y="195"/>
                  </a:cubicBezTo>
                  <a:cubicBezTo>
                    <a:pt x="1" y="195"/>
                    <a:pt x="1" y="195"/>
                    <a:pt x="1" y="195"/>
                  </a:cubicBezTo>
                  <a:cubicBezTo>
                    <a:pt x="1" y="195"/>
                    <a:pt x="1" y="196"/>
                    <a:pt x="1" y="196"/>
                  </a:cubicBezTo>
                  <a:cubicBezTo>
                    <a:pt x="1" y="197"/>
                    <a:pt x="1" y="199"/>
                    <a:pt x="1" y="200"/>
                  </a:cubicBezTo>
                  <a:cubicBezTo>
                    <a:pt x="2" y="209"/>
                    <a:pt x="4" y="219"/>
                    <a:pt x="9" y="225"/>
                  </a:cubicBezTo>
                  <a:cubicBezTo>
                    <a:pt x="12" y="228"/>
                    <a:pt x="15" y="230"/>
                    <a:pt x="18" y="233"/>
                  </a:cubicBezTo>
                  <a:cubicBezTo>
                    <a:pt x="18" y="226"/>
                    <a:pt x="18" y="226"/>
                    <a:pt x="18" y="226"/>
                  </a:cubicBezTo>
                  <a:cubicBezTo>
                    <a:pt x="17" y="223"/>
                    <a:pt x="16" y="220"/>
                    <a:pt x="17" y="217"/>
                  </a:cubicBezTo>
                  <a:cubicBezTo>
                    <a:pt x="17" y="215"/>
                    <a:pt x="17" y="214"/>
                    <a:pt x="18" y="212"/>
                  </a:cubicBezTo>
                  <a:cubicBezTo>
                    <a:pt x="17" y="147"/>
                    <a:pt x="17" y="147"/>
                    <a:pt x="17" y="147"/>
                  </a:cubicBezTo>
                  <a:moveTo>
                    <a:pt x="33" y="0"/>
                  </a:moveTo>
                  <a:cubicBezTo>
                    <a:pt x="23" y="15"/>
                    <a:pt x="13" y="30"/>
                    <a:pt x="0" y="41"/>
                  </a:cubicBezTo>
                  <a:cubicBezTo>
                    <a:pt x="0" y="43"/>
                    <a:pt x="0" y="45"/>
                    <a:pt x="0" y="47"/>
                  </a:cubicBezTo>
                  <a:cubicBezTo>
                    <a:pt x="0" y="70"/>
                    <a:pt x="0" y="94"/>
                    <a:pt x="1" y="117"/>
                  </a:cubicBezTo>
                  <a:cubicBezTo>
                    <a:pt x="2" y="117"/>
                    <a:pt x="4" y="116"/>
                    <a:pt x="6" y="116"/>
                  </a:cubicBezTo>
                  <a:cubicBezTo>
                    <a:pt x="6" y="116"/>
                    <a:pt x="7" y="116"/>
                    <a:pt x="8" y="116"/>
                  </a:cubicBezTo>
                  <a:cubicBezTo>
                    <a:pt x="11" y="117"/>
                    <a:pt x="14" y="118"/>
                    <a:pt x="17" y="121"/>
                  </a:cubicBezTo>
                  <a:cubicBezTo>
                    <a:pt x="16" y="75"/>
                    <a:pt x="16" y="75"/>
                    <a:pt x="16" y="75"/>
                  </a:cubicBezTo>
                  <a:cubicBezTo>
                    <a:pt x="24" y="72"/>
                    <a:pt x="36" y="59"/>
                    <a:pt x="45" y="48"/>
                  </a:cubicBezTo>
                  <a:cubicBezTo>
                    <a:pt x="44" y="35"/>
                    <a:pt x="42" y="22"/>
                    <a:pt x="41" y="9"/>
                  </a:cubicBezTo>
                  <a:cubicBezTo>
                    <a:pt x="38" y="7"/>
                    <a:pt x="35" y="4"/>
                    <a:pt x="33"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3" name="Freeform 162"/>
            <p:cNvSpPr>
              <a:spLocks/>
            </p:cNvSpPr>
            <p:nvPr/>
          </p:nvSpPr>
          <p:spPr bwMode="auto">
            <a:xfrm>
              <a:off x="3367237" y="3567460"/>
              <a:ext cx="127000" cy="403225"/>
            </a:xfrm>
            <a:custGeom>
              <a:avLst/>
              <a:gdLst>
                <a:gd name="T0" fmla="*/ 0 w 30"/>
                <a:gd name="T1" fmla="*/ 0 h 95"/>
                <a:gd name="T2" fmla="*/ 2 w 30"/>
                <a:gd name="T3" fmla="*/ 20 h 95"/>
                <a:gd name="T4" fmla="*/ 3 w 30"/>
                <a:gd name="T5" fmla="*/ 21 h 95"/>
                <a:gd name="T6" fmla="*/ 3 w 30"/>
                <a:gd name="T7" fmla="*/ 25 h 95"/>
                <a:gd name="T8" fmla="*/ 3 w 30"/>
                <a:gd name="T9" fmla="*/ 36 h 95"/>
                <a:gd name="T10" fmla="*/ 4 w 30"/>
                <a:gd name="T11" fmla="*/ 37 h 95"/>
                <a:gd name="T12" fmla="*/ 8 w 30"/>
                <a:gd name="T13" fmla="*/ 38 h 95"/>
                <a:gd name="T14" fmla="*/ 4 w 30"/>
                <a:gd name="T15" fmla="*/ 51 h 95"/>
                <a:gd name="T16" fmla="*/ 4 w 30"/>
                <a:gd name="T17" fmla="*/ 51 h 95"/>
                <a:gd name="T18" fmla="*/ 2 w 30"/>
                <a:gd name="T19" fmla="*/ 95 h 95"/>
                <a:gd name="T20" fmla="*/ 30 w 30"/>
                <a:gd name="T21" fmla="*/ 95 h 95"/>
                <a:gd name="T22" fmla="*/ 30 w 30"/>
                <a:gd name="T23" fmla="*/ 95 h 95"/>
                <a:gd name="T24" fmla="*/ 27 w 30"/>
                <a:gd name="T25" fmla="*/ 95 h 95"/>
                <a:gd name="T26" fmla="*/ 18 w 30"/>
                <a:gd name="T27" fmla="*/ 23 h 95"/>
                <a:gd name="T28" fmla="*/ 10 w 30"/>
                <a:gd name="T29" fmla="*/ 4 h 95"/>
                <a:gd name="T30" fmla="*/ 0 w 30"/>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95">
                  <a:moveTo>
                    <a:pt x="0" y="0"/>
                  </a:moveTo>
                  <a:cubicBezTo>
                    <a:pt x="1" y="7"/>
                    <a:pt x="2" y="13"/>
                    <a:pt x="2" y="20"/>
                  </a:cubicBezTo>
                  <a:cubicBezTo>
                    <a:pt x="3" y="21"/>
                    <a:pt x="3" y="21"/>
                    <a:pt x="3" y="21"/>
                  </a:cubicBezTo>
                  <a:cubicBezTo>
                    <a:pt x="3" y="22"/>
                    <a:pt x="3" y="23"/>
                    <a:pt x="3" y="25"/>
                  </a:cubicBezTo>
                  <a:cubicBezTo>
                    <a:pt x="3" y="29"/>
                    <a:pt x="3" y="32"/>
                    <a:pt x="3" y="36"/>
                  </a:cubicBezTo>
                  <a:cubicBezTo>
                    <a:pt x="4" y="36"/>
                    <a:pt x="4" y="37"/>
                    <a:pt x="4" y="37"/>
                  </a:cubicBezTo>
                  <a:cubicBezTo>
                    <a:pt x="5" y="37"/>
                    <a:pt x="7" y="37"/>
                    <a:pt x="8" y="38"/>
                  </a:cubicBezTo>
                  <a:cubicBezTo>
                    <a:pt x="7" y="42"/>
                    <a:pt x="6" y="47"/>
                    <a:pt x="4" y="51"/>
                  </a:cubicBezTo>
                  <a:cubicBezTo>
                    <a:pt x="4" y="51"/>
                    <a:pt x="4" y="51"/>
                    <a:pt x="4" y="51"/>
                  </a:cubicBezTo>
                  <a:cubicBezTo>
                    <a:pt x="4" y="67"/>
                    <a:pt x="3" y="82"/>
                    <a:pt x="2" y="95"/>
                  </a:cubicBezTo>
                  <a:cubicBezTo>
                    <a:pt x="30" y="95"/>
                    <a:pt x="30" y="95"/>
                    <a:pt x="30" y="95"/>
                  </a:cubicBezTo>
                  <a:cubicBezTo>
                    <a:pt x="30" y="95"/>
                    <a:pt x="30" y="95"/>
                    <a:pt x="30" y="95"/>
                  </a:cubicBezTo>
                  <a:cubicBezTo>
                    <a:pt x="27" y="95"/>
                    <a:pt x="27" y="95"/>
                    <a:pt x="27" y="95"/>
                  </a:cubicBezTo>
                  <a:cubicBezTo>
                    <a:pt x="28" y="71"/>
                    <a:pt x="25" y="47"/>
                    <a:pt x="18" y="23"/>
                  </a:cubicBezTo>
                  <a:cubicBezTo>
                    <a:pt x="15" y="17"/>
                    <a:pt x="13" y="10"/>
                    <a:pt x="10" y="4"/>
                  </a:cubicBezTo>
                  <a:cubicBezTo>
                    <a:pt x="7" y="3"/>
                    <a:pt x="3" y="2"/>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4" name="Freeform 163"/>
            <p:cNvSpPr>
              <a:spLocks/>
            </p:cNvSpPr>
            <p:nvPr/>
          </p:nvSpPr>
          <p:spPr bwMode="auto">
            <a:xfrm>
              <a:off x="3222775" y="2305398"/>
              <a:ext cx="22225" cy="30163"/>
            </a:xfrm>
            <a:custGeom>
              <a:avLst/>
              <a:gdLst>
                <a:gd name="T0" fmla="*/ 0 w 5"/>
                <a:gd name="T1" fmla="*/ 0 h 7"/>
                <a:gd name="T2" fmla="*/ 1 w 5"/>
                <a:gd name="T3" fmla="*/ 7 h 7"/>
                <a:gd name="T4" fmla="*/ 5 w 5"/>
                <a:gd name="T5" fmla="*/ 1 h 7"/>
                <a:gd name="T6" fmla="*/ 0 w 5"/>
                <a:gd name="T7" fmla="*/ 0 h 7"/>
              </a:gdLst>
              <a:ahLst/>
              <a:cxnLst>
                <a:cxn ang="0">
                  <a:pos x="T0" y="T1"/>
                </a:cxn>
                <a:cxn ang="0">
                  <a:pos x="T2" y="T3"/>
                </a:cxn>
                <a:cxn ang="0">
                  <a:pos x="T4" y="T5"/>
                </a:cxn>
                <a:cxn ang="0">
                  <a:pos x="T6" y="T7"/>
                </a:cxn>
              </a:cxnLst>
              <a:rect l="0" t="0" r="r" b="b"/>
              <a:pathLst>
                <a:path w="5" h="7">
                  <a:moveTo>
                    <a:pt x="0" y="0"/>
                  </a:moveTo>
                  <a:cubicBezTo>
                    <a:pt x="0" y="2"/>
                    <a:pt x="1" y="5"/>
                    <a:pt x="1" y="7"/>
                  </a:cubicBezTo>
                  <a:cubicBezTo>
                    <a:pt x="2" y="5"/>
                    <a:pt x="4" y="3"/>
                    <a:pt x="5" y="1"/>
                  </a:cubicBezTo>
                  <a:cubicBezTo>
                    <a:pt x="3" y="1"/>
                    <a:pt x="2" y="0"/>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5" name="Freeform 164"/>
            <p:cNvSpPr>
              <a:spLocks/>
            </p:cNvSpPr>
            <p:nvPr/>
          </p:nvSpPr>
          <p:spPr bwMode="auto">
            <a:xfrm>
              <a:off x="3057675" y="2556223"/>
              <a:ext cx="3175" cy="7938"/>
            </a:xfrm>
            <a:custGeom>
              <a:avLst/>
              <a:gdLst>
                <a:gd name="T0" fmla="*/ 1 w 1"/>
                <a:gd name="T1" fmla="*/ 2 h 2"/>
                <a:gd name="T2" fmla="*/ 1 w 1"/>
                <a:gd name="T3" fmla="*/ 1 h 2"/>
                <a:gd name="T4" fmla="*/ 1 w 1"/>
                <a:gd name="T5" fmla="*/ 1 h 2"/>
                <a:gd name="T6" fmla="*/ 1 w 1"/>
                <a:gd name="T7" fmla="*/ 1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1" y="1"/>
                    <a:pt x="1" y="1"/>
                    <a:pt x="1" y="1"/>
                  </a:cubicBezTo>
                  <a:cubicBezTo>
                    <a:pt x="1" y="1"/>
                    <a:pt x="1" y="1"/>
                    <a:pt x="1" y="1"/>
                  </a:cubicBezTo>
                  <a:cubicBezTo>
                    <a:pt x="1" y="0"/>
                    <a:pt x="1" y="1"/>
                    <a:pt x="1" y="1"/>
                  </a:cubicBezTo>
                  <a:cubicBezTo>
                    <a:pt x="1" y="2"/>
                    <a:pt x="0" y="2"/>
                    <a:pt x="1"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6" name="Freeform 165"/>
            <p:cNvSpPr>
              <a:spLocks/>
            </p:cNvSpPr>
            <p:nvPr/>
          </p:nvSpPr>
          <p:spPr bwMode="auto">
            <a:xfrm>
              <a:off x="2811612" y="2287935"/>
              <a:ext cx="704850" cy="1682750"/>
            </a:xfrm>
            <a:custGeom>
              <a:avLst/>
              <a:gdLst>
                <a:gd name="T0" fmla="*/ 134 w 166"/>
                <a:gd name="T1" fmla="*/ 277 h 396"/>
                <a:gd name="T2" fmla="*/ 126 w 166"/>
                <a:gd name="T3" fmla="*/ 258 h 396"/>
                <a:gd name="T4" fmla="*/ 124 w 166"/>
                <a:gd name="T5" fmla="*/ 232 h 396"/>
                <a:gd name="T6" fmla="*/ 116 w 166"/>
                <a:gd name="T7" fmla="*/ 148 h 396"/>
                <a:gd name="T8" fmla="*/ 103 w 166"/>
                <a:gd name="T9" fmla="*/ 3 h 396"/>
                <a:gd name="T10" fmla="*/ 98 w 166"/>
                <a:gd name="T11" fmla="*/ 2 h 396"/>
                <a:gd name="T12" fmla="*/ 57 w 166"/>
                <a:gd name="T13" fmla="*/ 58 h 396"/>
                <a:gd name="T14" fmla="*/ 54 w 166"/>
                <a:gd name="T15" fmla="*/ 93 h 396"/>
                <a:gd name="T16" fmla="*/ 55 w 166"/>
                <a:gd name="T17" fmla="*/ 258 h 396"/>
                <a:gd name="T18" fmla="*/ 52 w 166"/>
                <a:gd name="T19" fmla="*/ 272 h 396"/>
                <a:gd name="T20" fmla="*/ 20 w 166"/>
                <a:gd name="T21" fmla="*/ 326 h 396"/>
                <a:gd name="T22" fmla="*/ 1 w 166"/>
                <a:gd name="T23" fmla="*/ 391 h 396"/>
                <a:gd name="T24" fmla="*/ 0 w 166"/>
                <a:gd name="T25" fmla="*/ 396 h 396"/>
                <a:gd name="T26" fmla="*/ 6 w 166"/>
                <a:gd name="T27" fmla="*/ 396 h 396"/>
                <a:gd name="T28" fmla="*/ 48 w 166"/>
                <a:gd name="T29" fmla="*/ 287 h 396"/>
                <a:gd name="T30" fmla="*/ 60 w 166"/>
                <a:gd name="T31" fmla="*/ 266 h 396"/>
                <a:gd name="T32" fmla="*/ 60 w 166"/>
                <a:gd name="T33" fmla="*/ 242 h 396"/>
                <a:gd name="T34" fmla="*/ 59 w 166"/>
                <a:gd name="T35" fmla="*/ 76 h 396"/>
                <a:gd name="T36" fmla="*/ 59 w 166"/>
                <a:gd name="T37" fmla="*/ 64 h 396"/>
                <a:gd name="T38" fmla="*/ 59 w 166"/>
                <a:gd name="T39" fmla="*/ 65 h 396"/>
                <a:gd name="T40" fmla="*/ 59 w 166"/>
                <a:gd name="T41" fmla="*/ 64 h 396"/>
                <a:gd name="T42" fmla="*/ 59 w 166"/>
                <a:gd name="T43" fmla="*/ 64 h 396"/>
                <a:gd name="T44" fmla="*/ 59 w 166"/>
                <a:gd name="T45" fmla="*/ 64 h 396"/>
                <a:gd name="T46" fmla="*/ 60 w 166"/>
                <a:gd name="T47" fmla="*/ 63 h 396"/>
                <a:gd name="T48" fmla="*/ 68 w 166"/>
                <a:gd name="T49" fmla="*/ 52 h 396"/>
                <a:gd name="T50" fmla="*/ 98 w 166"/>
                <a:gd name="T51" fmla="*/ 11 h 396"/>
                <a:gd name="T52" fmla="*/ 97 w 166"/>
                <a:gd name="T53" fmla="*/ 4 h 396"/>
                <a:gd name="T54" fmla="*/ 102 w 166"/>
                <a:gd name="T55" fmla="*/ 5 h 396"/>
                <a:gd name="T56" fmla="*/ 98 w 166"/>
                <a:gd name="T57" fmla="*/ 11 h 396"/>
                <a:gd name="T58" fmla="*/ 121 w 166"/>
                <a:gd name="T59" fmla="*/ 265 h 396"/>
                <a:gd name="T60" fmla="*/ 121 w 166"/>
                <a:gd name="T61" fmla="*/ 266 h 396"/>
                <a:gd name="T62" fmla="*/ 124 w 166"/>
                <a:gd name="T63" fmla="*/ 271 h 396"/>
                <a:gd name="T64" fmla="*/ 132 w 166"/>
                <a:gd name="T65" fmla="*/ 286 h 396"/>
                <a:gd name="T66" fmla="*/ 149 w 166"/>
                <a:gd name="T67" fmla="*/ 324 h 396"/>
                <a:gd name="T68" fmla="*/ 158 w 166"/>
                <a:gd name="T69" fmla="*/ 396 h 396"/>
                <a:gd name="T70" fmla="*/ 164 w 166"/>
                <a:gd name="T71" fmla="*/ 396 h 396"/>
                <a:gd name="T72" fmla="*/ 134 w 166"/>
                <a:gd name="T73" fmla="*/ 27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6" h="396">
                  <a:moveTo>
                    <a:pt x="134" y="277"/>
                  </a:moveTo>
                  <a:cubicBezTo>
                    <a:pt x="129" y="269"/>
                    <a:pt x="127" y="266"/>
                    <a:pt x="126" y="258"/>
                  </a:cubicBezTo>
                  <a:cubicBezTo>
                    <a:pt x="125" y="249"/>
                    <a:pt x="124" y="240"/>
                    <a:pt x="124" y="232"/>
                  </a:cubicBezTo>
                  <a:cubicBezTo>
                    <a:pt x="121" y="204"/>
                    <a:pt x="118" y="176"/>
                    <a:pt x="116" y="148"/>
                  </a:cubicBezTo>
                  <a:cubicBezTo>
                    <a:pt x="111" y="99"/>
                    <a:pt x="107" y="51"/>
                    <a:pt x="103" y="3"/>
                  </a:cubicBezTo>
                  <a:cubicBezTo>
                    <a:pt x="102" y="1"/>
                    <a:pt x="99" y="0"/>
                    <a:pt x="98" y="2"/>
                  </a:cubicBezTo>
                  <a:cubicBezTo>
                    <a:pt x="84" y="20"/>
                    <a:pt x="70" y="39"/>
                    <a:pt x="57" y="58"/>
                  </a:cubicBezTo>
                  <a:cubicBezTo>
                    <a:pt x="50" y="67"/>
                    <a:pt x="54" y="82"/>
                    <a:pt x="54" y="93"/>
                  </a:cubicBezTo>
                  <a:cubicBezTo>
                    <a:pt x="54" y="148"/>
                    <a:pt x="55" y="203"/>
                    <a:pt x="55" y="258"/>
                  </a:cubicBezTo>
                  <a:cubicBezTo>
                    <a:pt x="55" y="265"/>
                    <a:pt x="56" y="267"/>
                    <a:pt x="52" y="272"/>
                  </a:cubicBezTo>
                  <a:cubicBezTo>
                    <a:pt x="40" y="289"/>
                    <a:pt x="29" y="307"/>
                    <a:pt x="20" y="326"/>
                  </a:cubicBezTo>
                  <a:cubicBezTo>
                    <a:pt x="10" y="346"/>
                    <a:pt x="3" y="368"/>
                    <a:pt x="1" y="391"/>
                  </a:cubicBezTo>
                  <a:cubicBezTo>
                    <a:pt x="1" y="393"/>
                    <a:pt x="0" y="395"/>
                    <a:pt x="0" y="396"/>
                  </a:cubicBezTo>
                  <a:cubicBezTo>
                    <a:pt x="6" y="396"/>
                    <a:pt x="6" y="396"/>
                    <a:pt x="6" y="396"/>
                  </a:cubicBezTo>
                  <a:cubicBezTo>
                    <a:pt x="9" y="357"/>
                    <a:pt x="26" y="320"/>
                    <a:pt x="48" y="287"/>
                  </a:cubicBezTo>
                  <a:cubicBezTo>
                    <a:pt x="52" y="281"/>
                    <a:pt x="61" y="274"/>
                    <a:pt x="60" y="266"/>
                  </a:cubicBezTo>
                  <a:cubicBezTo>
                    <a:pt x="60" y="258"/>
                    <a:pt x="60" y="250"/>
                    <a:pt x="60" y="242"/>
                  </a:cubicBezTo>
                  <a:cubicBezTo>
                    <a:pt x="60" y="186"/>
                    <a:pt x="60" y="131"/>
                    <a:pt x="59" y="76"/>
                  </a:cubicBezTo>
                  <a:cubicBezTo>
                    <a:pt x="59" y="72"/>
                    <a:pt x="59" y="68"/>
                    <a:pt x="59" y="64"/>
                  </a:cubicBezTo>
                  <a:cubicBezTo>
                    <a:pt x="59" y="65"/>
                    <a:pt x="59" y="65"/>
                    <a:pt x="59" y="65"/>
                  </a:cubicBezTo>
                  <a:cubicBezTo>
                    <a:pt x="58" y="65"/>
                    <a:pt x="59" y="65"/>
                    <a:pt x="59" y="64"/>
                  </a:cubicBezTo>
                  <a:cubicBezTo>
                    <a:pt x="59" y="64"/>
                    <a:pt x="59" y="63"/>
                    <a:pt x="59" y="64"/>
                  </a:cubicBezTo>
                  <a:cubicBezTo>
                    <a:pt x="59" y="64"/>
                    <a:pt x="59" y="64"/>
                    <a:pt x="59" y="64"/>
                  </a:cubicBezTo>
                  <a:cubicBezTo>
                    <a:pt x="59" y="64"/>
                    <a:pt x="60" y="63"/>
                    <a:pt x="60" y="63"/>
                  </a:cubicBezTo>
                  <a:cubicBezTo>
                    <a:pt x="63" y="59"/>
                    <a:pt x="66" y="55"/>
                    <a:pt x="68" y="52"/>
                  </a:cubicBezTo>
                  <a:cubicBezTo>
                    <a:pt x="78" y="38"/>
                    <a:pt x="88" y="25"/>
                    <a:pt x="98" y="11"/>
                  </a:cubicBezTo>
                  <a:cubicBezTo>
                    <a:pt x="98" y="9"/>
                    <a:pt x="97" y="6"/>
                    <a:pt x="97" y="4"/>
                  </a:cubicBezTo>
                  <a:cubicBezTo>
                    <a:pt x="99" y="4"/>
                    <a:pt x="100" y="5"/>
                    <a:pt x="102" y="5"/>
                  </a:cubicBezTo>
                  <a:cubicBezTo>
                    <a:pt x="101" y="7"/>
                    <a:pt x="99" y="9"/>
                    <a:pt x="98" y="11"/>
                  </a:cubicBezTo>
                  <a:cubicBezTo>
                    <a:pt x="106" y="96"/>
                    <a:pt x="113" y="181"/>
                    <a:pt x="121" y="265"/>
                  </a:cubicBezTo>
                  <a:cubicBezTo>
                    <a:pt x="121" y="266"/>
                    <a:pt x="121" y="266"/>
                    <a:pt x="121" y="266"/>
                  </a:cubicBezTo>
                  <a:cubicBezTo>
                    <a:pt x="121" y="267"/>
                    <a:pt x="123" y="270"/>
                    <a:pt x="124" y="271"/>
                  </a:cubicBezTo>
                  <a:cubicBezTo>
                    <a:pt x="127" y="276"/>
                    <a:pt x="129" y="281"/>
                    <a:pt x="132" y="286"/>
                  </a:cubicBezTo>
                  <a:cubicBezTo>
                    <a:pt x="139" y="298"/>
                    <a:pt x="144" y="311"/>
                    <a:pt x="149" y="324"/>
                  </a:cubicBezTo>
                  <a:cubicBezTo>
                    <a:pt x="156" y="348"/>
                    <a:pt x="159" y="372"/>
                    <a:pt x="158" y="396"/>
                  </a:cubicBezTo>
                  <a:cubicBezTo>
                    <a:pt x="164" y="396"/>
                    <a:pt x="164" y="396"/>
                    <a:pt x="164" y="396"/>
                  </a:cubicBezTo>
                  <a:cubicBezTo>
                    <a:pt x="166" y="355"/>
                    <a:pt x="154" y="314"/>
                    <a:pt x="134" y="27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7" name="Freeform 166"/>
            <p:cNvSpPr>
              <a:spLocks/>
            </p:cNvSpPr>
            <p:nvPr/>
          </p:nvSpPr>
          <p:spPr bwMode="auto">
            <a:xfrm>
              <a:off x="3010050" y="3792885"/>
              <a:ext cx="280987" cy="177800"/>
            </a:xfrm>
            <a:custGeom>
              <a:avLst/>
              <a:gdLst>
                <a:gd name="T0" fmla="*/ 39 w 66"/>
                <a:gd name="T1" fmla="*/ 2 h 42"/>
                <a:gd name="T2" fmla="*/ 0 w 66"/>
                <a:gd name="T3" fmla="*/ 42 h 42"/>
                <a:gd name="T4" fmla="*/ 66 w 66"/>
                <a:gd name="T5" fmla="*/ 42 h 42"/>
                <a:gd name="T6" fmla="*/ 39 w 66"/>
                <a:gd name="T7" fmla="*/ 2 h 42"/>
              </a:gdLst>
              <a:ahLst/>
              <a:cxnLst>
                <a:cxn ang="0">
                  <a:pos x="T0" y="T1"/>
                </a:cxn>
                <a:cxn ang="0">
                  <a:pos x="T2" y="T3"/>
                </a:cxn>
                <a:cxn ang="0">
                  <a:pos x="T4" y="T5"/>
                </a:cxn>
                <a:cxn ang="0">
                  <a:pos x="T6" y="T7"/>
                </a:cxn>
              </a:cxnLst>
              <a:rect l="0" t="0" r="r" b="b"/>
              <a:pathLst>
                <a:path w="66" h="42">
                  <a:moveTo>
                    <a:pt x="39" y="2"/>
                  </a:moveTo>
                  <a:cubicBezTo>
                    <a:pt x="23" y="0"/>
                    <a:pt x="8" y="17"/>
                    <a:pt x="0" y="42"/>
                  </a:cubicBezTo>
                  <a:cubicBezTo>
                    <a:pt x="66" y="42"/>
                    <a:pt x="66" y="42"/>
                    <a:pt x="66" y="42"/>
                  </a:cubicBezTo>
                  <a:cubicBezTo>
                    <a:pt x="62" y="20"/>
                    <a:pt x="52" y="4"/>
                    <a:pt x="3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8" name="Freeform 167"/>
            <p:cNvSpPr>
              <a:spLocks/>
            </p:cNvSpPr>
            <p:nvPr/>
          </p:nvSpPr>
          <p:spPr bwMode="auto">
            <a:xfrm>
              <a:off x="3171975" y="2692748"/>
              <a:ext cx="101600" cy="147638"/>
            </a:xfrm>
            <a:custGeom>
              <a:avLst/>
              <a:gdLst>
                <a:gd name="T0" fmla="*/ 18 w 24"/>
                <a:gd name="T1" fmla="*/ 0 h 35"/>
                <a:gd name="T2" fmla="*/ 2 w 24"/>
                <a:gd name="T3" fmla="*/ 15 h 35"/>
                <a:gd name="T4" fmla="*/ 16 w 24"/>
                <a:gd name="T5" fmla="*/ 35 h 35"/>
                <a:gd name="T6" fmla="*/ 18 w 24"/>
                <a:gd name="T7" fmla="*/ 35 h 35"/>
                <a:gd name="T8" fmla="*/ 24 w 24"/>
                <a:gd name="T9" fmla="*/ 34 h 35"/>
                <a:gd name="T10" fmla="*/ 20 w 24"/>
                <a:gd name="T11" fmla="*/ 0 h 35"/>
                <a:gd name="T12" fmla="*/ 20 w 24"/>
                <a:gd name="T13" fmla="*/ 0 h 35"/>
                <a:gd name="T14" fmla="*/ 18 w 24"/>
                <a:gd name="T15" fmla="*/ 0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5">
                  <a:moveTo>
                    <a:pt x="18" y="0"/>
                  </a:moveTo>
                  <a:cubicBezTo>
                    <a:pt x="10" y="0"/>
                    <a:pt x="3" y="7"/>
                    <a:pt x="2" y="15"/>
                  </a:cubicBezTo>
                  <a:cubicBezTo>
                    <a:pt x="0" y="25"/>
                    <a:pt x="7" y="34"/>
                    <a:pt x="16" y="35"/>
                  </a:cubicBezTo>
                  <a:cubicBezTo>
                    <a:pt x="17" y="35"/>
                    <a:pt x="18" y="35"/>
                    <a:pt x="18" y="35"/>
                  </a:cubicBezTo>
                  <a:cubicBezTo>
                    <a:pt x="20" y="35"/>
                    <a:pt x="22" y="35"/>
                    <a:pt x="24" y="34"/>
                  </a:cubicBezTo>
                  <a:cubicBezTo>
                    <a:pt x="23" y="23"/>
                    <a:pt x="21" y="11"/>
                    <a:pt x="20" y="0"/>
                  </a:cubicBezTo>
                  <a:cubicBezTo>
                    <a:pt x="20" y="0"/>
                    <a:pt x="20" y="0"/>
                    <a:pt x="20" y="0"/>
                  </a:cubicBezTo>
                  <a:cubicBezTo>
                    <a:pt x="20" y="0"/>
                    <a:pt x="19" y="0"/>
                    <a:pt x="18"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9" name="Freeform 168"/>
            <p:cNvSpPr>
              <a:spLocks/>
            </p:cNvSpPr>
            <p:nvPr/>
          </p:nvSpPr>
          <p:spPr bwMode="auto">
            <a:xfrm>
              <a:off x="3257700" y="2692748"/>
              <a:ext cx="25400" cy="144463"/>
            </a:xfrm>
            <a:custGeom>
              <a:avLst/>
              <a:gdLst>
                <a:gd name="T0" fmla="*/ 0 w 6"/>
                <a:gd name="T1" fmla="*/ 0 h 34"/>
                <a:gd name="T2" fmla="*/ 4 w 6"/>
                <a:gd name="T3" fmla="*/ 34 h 34"/>
                <a:gd name="T4" fmla="*/ 6 w 6"/>
                <a:gd name="T5" fmla="*/ 33 h 34"/>
                <a:gd name="T6" fmla="*/ 3 w 6"/>
                <a:gd name="T7" fmla="*/ 1 h 34"/>
                <a:gd name="T8" fmla="*/ 0 w 6"/>
                <a:gd name="T9" fmla="*/ 0 h 34"/>
              </a:gdLst>
              <a:ahLst/>
              <a:cxnLst>
                <a:cxn ang="0">
                  <a:pos x="T0" y="T1"/>
                </a:cxn>
                <a:cxn ang="0">
                  <a:pos x="T2" y="T3"/>
                </a:cxn>
                <a:cxn ang="0">
                  <a:pos x="T4" y="T5"/>
                </a:cxn>
                <a:cxn ang="0">
                  <a:pos x="T6" y="T7"/>
                </a:cxn>
                <a:cxn ang="0">
                  <a:pos x="T8" y="T9"/>
                </a:cxn>
              </a:cxnLst>
              <a:rect l="0" t="0" r="r" b="b"/>
              <a:pathLst>
                <a:path w="6" h="34">
                  <a:moveTo>
                    <a:pt x="0" y="0"/>
                  </a:moveTo>
                  <a:cubicBezTo>
                    <a:pt x="1" y="11"/>
                    <a:pt x="3" y="23"/>
                    <a:pt x="4" y="34"/>
                  </a:cubicBezTo>
                  <a:cubicBezTo>
                    <a:pt x="4" y="34"/>
                    <a:pt x="5" y="33"/>
                    <a:pt x="6" y="33"/>
                  </a:cubicBezTo>
                  <a:cubicBezTo>
                    <a:pt x="3" y="1"/>
                    <a:pt x="3" y="1"/>
                    <a:pt x="3" y="1"/>
                  </a:cubicBezTo>
                  <a:cubicBezTo>
                    <a:pt x="2" y="1"/>
                    <a:pt x="1" y="0"/>
                    <a:pt x="0" y="0"/>
                  </a:cubicBezTo>
                </a:path>
              </a:pathLst>
            </a:custGeom>
            <a:solidFill>
              <a:srgbClr val="3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0" name="Freeform 169"/>
            <p:cNvSpPr>
              <a:spLocks/>
            </p:cNvSpPr>
            <p:nvPr/>
          </p:nvSpPr>
          <p:spPr bwMode="auto">
            <a:xfrm>
              <a:off x="3133875" y="2926110"/>
              <a:ext cx="25400" cy="109538"/>
            </a:xfrm>
            <a:custGeom>
              <a:avLst/>
              <a:gdLst>
                <a:gd name="T0" fmla="*/ 0 w 6"/>
                <a:gd name="T1" fmla="*/ 0 h 26"/>
                <a:gd name="T2" fmla="*/ 0 w 6"/>
                <a:gd name="T3" fmla="*/ 26 h 26"/>
                <a:gd name="T4" fmla="*/ 5 w 6"/>
                <a:gd name="T5" fmla="*/ 15 h 26"/>
                <a:gd name="T6" fmla="*/ 0 w 6"/>
                <a:gd name="T7" fmla="*/ 0 h 26"/>
              </a:gdLst>
              <a:ahLst/>
              <a:cxnLst>
                <a:cxn ang="0">
                  <a:pos x="T0" y="T1"/>
                </a:cxn>
                <a:cxn ang="0">
                  <a:pos x="T2" y="T3"/>
                </a:cxn>
                <a:cxn ang="0">
                  <a:pos x="T4" y="T5"/>
                </a:cxn>
                <a:cxn ang="0">
                  <a:pos x="T6" y="T7"/>
                </a:cxn>
              </a:cxnLst>
              <a:rect l="0" t="0" r="r" b="b"/>
              <a:pathLst>
                <a:path w="6" h="26">
                  <a:moveTo>
                    <a:pt x="0" y="0"/>
                  </a:moveTo>
                  <a:cubicBezTo>
                    <a:pt x="0" y="26"/>
                    <a:pt x="0" y="26"/>
                    <a:pt x="0" y="26"/>
                  </a:cubicBezTo>
                  <a:cubicBezTo>
                    <a:pt x="3" y="23"/>
                    <a:pt x="5" y="19"/>
                    <a:pt x="5" y="15"/>
                  </a:cubicBezTo>
                  <a:cubicBezTo>
                    <a:pt x="6" y="9"/>
                    <a:pt x="4" y="3"/>
                    <a:pt x="0"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1" name="Freeform 170"/>
            <p:cNvSpPr>
              <a:spLocks/>
            </p:cNvSpPr>
            <p:nvPr/>
          </p:nvSpPr>
          <p:spPr bwMode="auto">
            <a:xfrm>
              <a:off x="3065612" y="2903885"/>
              <a:ext cx="68262" cy="149225"/>
            </a:xfrm>
            <a:custGeom>
              <a:avLst/>
              <a:gdLst>
                <a:gd name="T0" fmla="*/ 5 w 16"/>
                <a:gd name="T1" fmla="*/ 0 h 35"/>
                <a:gd name="T2" fmla="*/ 0 w 16"/>
                <a:gd name="T3" fmla="*/ 1 h 35"/>
                <a:gd name="T4" fmla="*/ 0 w 16"/>
                <a:gd name="T5" fmla="*/ 34 h 35"/>
                <a:gd name="T6" fmla="*/ 3 w 16"/>
                <a:gd name="T7" fmla="*/ 35 h 35"/>
                <a:gd name="T8" fmla="*/ 5 w 16"/>
                <a:gd name="T9" fmla="*/ 35 h 35"/>
                <a:gd name="T10" fmla="*/ 16 w 16"/>
                <a:gd name="T11" fmla="*/ 31 h 35"/>
                <a:gd name="T12" fmla="*/ 16 w 16"/>
                <a:gd name="T13" fmla="*/ 5 h 35"/>
                <a:gd name="T14" fmla="*/ 7 w 16"/>
                <a:gd name="T15" fmla="*/ 0 h 35"/>
                <a:gd name="T16" fmla="*/ 5 w 16"/>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35">
                  <a:moveTo>
                    <a:pt x="5" y="0"/>
                  </a:moveTo>
                  <a:cubicBezTo>
                    <a:pt x="3" y="0"/>
                    <a:pt x="1" y="1"/>
                    <a:pt x="0" y="1"/>
                  </a:cubicBezTo>
                  <a:cubicBezTo>
                    <a:pt x="0" y="12"/>
                    <a:pt x="0" y="23"/>
                    <a:pt x="0" y="34"/>
                  </a:cubicBezTo>
                  <a:cubicBezTo>
                    <a:pt x="1" y="35"/>
                    <a:pt x="2" y="35"/>
                    <a:pt x="3" y="35"/>
                  </a:cubicBezTo>
                  <a:cubicBezTo>
                    <a:pt x="3" y="35"/>
                    <a:pt x="4" y="35"/>
                    <a:pt x="5" y="35"/>
                  </a:cubicBezTo>
                  <a:cubicBezTo>
                    <a:pt x="9" y="35"/>
                    <a:pt x="13" y="34"/>
                    <a:pt x="16" y="31"/>
                  </a:cubicBezTo>
                  <a:cubicBezTo>
                    <a:pt x="16" y="5"/>
                    <a:pt x="16" y="5"/>
                    <a:pt x="16" y="5"/>
                  </a:cubicBezTo>
                  <a:cubicBezTo>
                    <a:pt x="13" y="2"/>
                    <a:pt x="10" y="1"/>
                    <a:pt x="7" y="0"/>
                  </a:cubicBezTo>
                  <a:cubicBezTo>
                    <a:pt x="6" y="0"/>
                    <a:pt x="5" y="0"/>
                    <a:pt x="5" y="0"/>
                  </a:cubicBezTo>
                </a:path>
              </a:pathLst>
            </a:custGeom>
            <a:solidFill>
              <a:srgbClr val="ED8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2" name="Freeform 171"/>
            <p:cNvSpPr>
              <a:spLocks/>
            </p:cNvSpPr>
            <p:nvPr/>
          </p:nvSpPr>
          <p:spPr bwMode="auto">
            <a:xfrm>
              <a:off x="3052912" y="2908648"/>
              <a:ext cx="12700" cy="139700"/>
            </a:xfrm>
            <a:custGeom>
              <a:avLst/>
              <a:gdLst>
                <a:gd name="T0" fmla="*/ 3 w 3"/>
                <a:gd name="T1" fmla="*/ 0 h 33"/>
                <a:gd name="T2" fmla="*/ 0 w 3"/>
                <a:gd name="T3" fmla="*/ 1 h 33"/>
                <a:gd name="T4" fmla="*/ 0 w 3"/>
                <a:gd name="T5" fmla="*/ 32 h 33"/>
                <a:gd name="T6" fmla="*/ 3 w 3"/>
                <a:gd name="T7" fmla="*/ 33 h 33"/>
                <a:gd name="T8" fmla="*/ 3 w 3"/>
                <a:gd name="T9" fmla="*/ 0 h 33"/>
              </a:gdLst>
              <a:ahLst/>
              <a:cxnLst>
                <a:cxn ang="0">
                  <a:pos x="T0" y="T1"/>
                </a:cxn>
                <a:cxn ang="0">
                  <a:pos x="T2" y="T3"/>
                </a:cxn>
                <a:cxn ang="0">
                  <a:pos x="T4" y="T5"/>
                </a:cxn>
                <a:cxn ang="0">
                  <a:pos x="T6" y="T7"/>
                </a:cxn>
                <a:cxn ang="0">
                  <a:pos x="T8" y="T9"/>
                </a:cxn>
              </a:cxnLst>
              <a:rect l="0" t="0" r="r" b="b"/>
              <a:pathLst>
                <a:path w="3" h="33">
                  <a:moveTo>
                    <a:pt x="3" y="0"/>
                  </a:moveTo>
                  <a:cubicBezTo>
                    <a:pt x="2" y="0"/>
                    <a:pt x="1" y="1"/>
                    <a:pt x="0" y="1"/>
                  </a:cubicBezTo>
                  <a:cubicBezTo>
                    <a:pt x="0" y="32"/>
                    <a:pt x="0" y="32"/>
                    <a:pt x="0" y="32"/>
                  </a:cubicBezTo>
                  <a:cubicBezTo>
                    <a:pt x="1" y="33"/>
                    <a:pt x="2" y="33"/>
                    <a:pt x="3" y="33"/>
                  </a:cubicBezTo>
                  <a:cubicBezTo>
                    <a:pt x="3" y="22"/>
                    <a:pt x="3" y="11"/>
                    <a:pt x="3" y="0"/>
                  </a:cubicBezTo>
                </a:path>
              </a:pathLst>
            </a:custGeom>
            <a:solidFill>
              <a:srgbClr val="3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3" name="Freeform 172"/>
            <p:cNvSpPr>
              <a:spLocks noEditPoints="1"/>
            </p:cNvSpPr>
            <p:nvPr/>
          </p:nvSpPr>
          <p:spPr bwMode="auto">
            <a:xfrm>
              <a:off x="3078312" y="3473798"/>
              <a:ext cx="149225" cy="88900"/>
            </a:xfrm>
            <a:custGeom>
              <a:avLst/>
              <a:gdLst>
                <a:gd name="T0" fmla="*/ 5 w 35"/>
                <a:gd name="T1" fmla="*/ 3 h 21"/>
                <a:gd name="T2" fmla="*/ 0 w 35"/>
                <a:gd name="T3" fmla="*/ 3 h 21"/>
                <a:gd name="T4" fmla="*/ 2 w 35"/>
                <a:gd name="T5" fmla="*/ 5 h 21"/>
                <a:gd name="T6" fmla="*/ 5 w 35"/>
                <a:gd name="T7" fmla="*/ 3 h 21"/>
                <a:gd name="T8" fmla="*/ 5 w 35"/>
                <a:gd name="T9" fmla="*/ 3 h 21"/>
                <a:gd name="T10" fmla="*/ 28 w 35"/>
                <a:gd name="T11" fmla="*/ 0 h 21"/>
                <a:gd name="T12" fmla="*/ 26 w 35"/>
                <a:gd name="T13" fmla="*/ 0 h 21"/>
                <a:gd name="T14" fmla="*/ 26 w 35"/>
                <a:gd name="T15" fmla="*/ 0 h 21"/>
                <a:gd name="T16" fmla="*/ 28 w 35"/>
                <a:gd name="T17" fmla="*/ 4 h 21"/>
                <a:gd name="T18" fmla="*/ 23 w 35"/>
                <a:gd name="T19" fmla="*/ 15 h 21"/>
                <a:gd name="T20" fmla="*/ 35 w 35"/>
                <a:gd name="T21" fmla="*/ 21 h 21"/>
                <a:gd name="T22" fmla="*/ 35 w 35"/>
                <a:gd name="T23" fmla="*/ 20 h 21"/>
                <a:gd name="T24" fmla="*/ 31 w 35"/>
                <a:gd name="T25" fmla="*/ 2 h 21"/>
                <a:gd name="T26" fmla="*/ 31 w 35"/>
                <a:gd name="T27" fmla="*/ 0 h 21"/>
                <a:gd name="T28" fmla="*/ 28 w 35"/>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21">
                  <a:moveTo>
                    <a:pt x="5" y="3"/>
                  </a:moveTo>
                  <a:cubicBezTo>
                    <a:pt x="4" y="3"/>
                    <a:pt x="2" y="3"/>
                    <a:pt x="0" y="3"/>
                  </a:cubicBezTo>
                  <a:cubicBezTo>
                    <a:pt x="1" y="4"/>
                    <a:pt x="2" y="4"/>
                    <a:pt x="2" y="5"/>
                  </a:cubicBezTo>
                  <a:cubicBezTo>
                    <a:pt x="3" y="4"/>
                    <a:pt x="4" y="4"/>
                    <a:pt x="5" y="3"/>
                  </a:cubicBezTo>
                  <a:cubicBezTo>
                    <a:pt x="5" y="3"/>
                    <a:pt x="5" y="3"/>
                    <a:pt x="5" y="3"/>
                  </a:cubicBezTo>
                  <a:moveTo>
                    <a:pt x="28" y="0"/>
                  </a:moveTo>
                  <a:cubicBezTo>
                    <a:pt x="27" y="0"/>
                    <a:pt x="27" y="0"/>
                    <a:pt x="26" y="0"/>
                  </a:cubicBezTo>
                  <a:cubicBezTo>
                    <a:pt x="26" y="0"/>
                    <a:pt x="26" y="0"/>
                    <a:pt x="26" y="0"/>
                  </a:cubicBezTo>
                  <a:cubicBezTo>
                    <a:pt x="28" y="1"/>
                    <a:pt x="29" y="2"/>
                    <a:pt x="28" y="4"/>
                  </a:cubicBezTo>
                  <a:cubicBezTo>
                    <a:pt x="27" y="8"/>
                    <a:pt x="25" y="12"/>
                    <a:pt x="23" y="15"/>
                  </a:cubicBezTo>
                  <a:cubicBezTo>
                    <a:pt x="27" y="17"/>
                    <a:pt x="31" y="19"/>
                    <a:pt x="35" y="21"/>
                  </a:cubicBezTo>
                  <a:cubicBezTo>
                    <a:pt x="35" y="21"/>
                    <a:pt x="35" y="21"/>
                    <a:pt x="35" y="20"/>
                  </a:cubicBezTo>
                  <a:cubicBezTo>
                    <a:pt x="33" y="17"/>
                    <a:pt x="31" y="9"/>
                    <a:pt x="31" y="2"/>
                  </a:cubicBezTo>
                  <a:cubicBezTo>
                    <a:pt x="31" y="2"/>
                    <a:pt x="31" y="1"/>
                    <a:pt x="31" y="0"/>
                  </a:cubicBezTo>
                  <a:cubicBezTo>
                    <a:pt x="30" y="0"/>
                    <a:pt x="29" y="0"/>
                    <a:pt x="28"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4" name="Freeform 173"/>
            <p:cNvSpPr>
              <a:spLocks/>
            </p:cNvSpPr>
            <p:nvPr/>
          </p:nvSpPr>
          <p:spPr bwMode="auto">
            <a:xfrm>
              <a:off x="3414862" y="3537298"/>
              <a:ext cx="33337" cy="50800"/>
            </a:xfrm>
            <a:custGeom>
              <a:avLst/>
              <a:gdLst>
                <a:gd name="T0" fmla="*/ 0 w 8"/>
                <a:gd name="T1" fmla="*/ 0 h 12"/>
                <a:gd name="T2" fmla="*/ 6 w 8"/>
                <a:gd name="T3" fmla="*/ 12 h 12"/>
                <a:gd name="T4" fmla="*/ 8 w 8"/>
                <a:gd name="T5" fmla="*/ 12 h 12"/>
                <a:gd name="T6" fmla="*/ 2 w 8"/>
                <a:gd name="T7" fmla="*/ 0 h 12"/>
                <a:gd name="T8" fmla="*/ 2 w 8"/>
                <a:gd name="T9" fmla="*/ 0 h 12"/>
                <a:gd name="T10" fmla="*/ 0 w 8"/>
                <a:gd name="T11" fmla="*/ 0 h 12"/>
              </a:gdLst>
              <a:ahLst/>
              <a:cxnLst>
                <a:cxn ang="0">
                  <a:pos x="T0" y="T1"/>
                </a:cxn>
                <a:cxn ang="0">
                  <a:pos x="T2" y="T3"/>
                </a:cxn>
                <a:cxn ang="0">
                  <a:pos x="T4" y="T5"/>
                </a:cxn>
                <a:cxn ang="0">
                  <a:pos x="T6" y="T7"/>
                </a:cxn>
                <a:cxn ang="0">
                  <a:pos x="T8" y="T9"/>
                </a:cxn>
                <a:cxn ang="0">
                  <a:pos x="T10" y="T11"/>
                </a:cxn>
              </a:cxnLst>
              <a:rect l="0" t="0" r="r" b="b"/>
              <a:pathLst>
                <a:path w="8" h="12">
                  <a:moveTo>
                    <a:pt x="0" y="0"/>
                  </a:moveTo>
                  <a:cubicBezTo>
                    <a:pt x="2" y="4"/>
                    <a:pt x="4" y="8"/>
                    <a:pt x="6" y="12"/>
                  </a:cubicBezTo>
                  <a:cubicBezTo>
                    <a:pt x="7" y="12"/>
                    <a:pt x="7" y="12"/>
                    <a:pt x="8" y="12"/>
                  </a:cubicBezTo>
                  <a:cubicBezTo>
                    <a:pt x="6" y="12"/>
                    <a:pt x="4" y="7"/>
                    <a:pt x="2" y="0"/>
                  </a:cubicBezTo>
                  <a:cubicBezTo>
                    <a:pt x="2" y="0"/>
                    <a:pt x="2" y="0"/>
                    <a:pt x="2" y="0"/>
                  </a:cubicBezTo>
                  <a:cubicBezTo>
                    <a:pt x="2" y="0"/>
                    <a:pt x="1" y="0"/>
                    <a:pt x="0"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5" name="Freeform 174"/>
            <p:cNvSpPr>
              <a:spLocks/>
            </p:cNvSpPr>
            <p:nvPr/>
          </p:nvSpPr>
          <p:spPr bwMode="auto">
            <a:xfrm>
              <a:off x="3270400" y="3486498"/>
              <a:ext cx="96837" cy="80963"/>
            </a:xfrm>
            <a:custGeom>
              <a:avLst/>
              <a:gdLst>
                <a:gd name="T0" fmla="*/ 0 w 23"/>
                <a:gd name="T1" fmla="*/ 0 h 19"/>
                <a:gd name="T2" fmla="*/ 9 w 23"/>
                <a:gd name="T3" fmla="*/ 11 h 19"/>
                <a:gd name="T4" fmla="*/ 23 w 23"/>
                <a:gd name="T5" fmla="*/ 19 h 19"/>
                <a:gd name="T6" fmla="*/ 21 w 23"/>
                <a:gd name="T7" fmla="*/ 7 h 19"/>
                <a:gd name="T8" fmla="*/ 14 w 23"/>
                <a:gd name="T9" fmla="*/ 4 h 19"/>
                <a:gd name="T10" fmla="*/ 0 w 23"/>
                <a:gd name="T11" fmla="*/ 0 h 19"/>
              </a:gdLst>
              <a:ahLst/>
              <a:cxnLst>
                <a:cxn ang="0">
                  <a:pos x="T0" y="T1"/>
                </a:cxn>
                <a:cxn ang="0">
                  <a:pos x="T2" y="T3"/>
                </a:cxn>
                <a:cxn ang="0">
                  <a:pos x="T4" y="T5"/>
                </a:cxn>
                <a:cxn ang="0">
                  <a:pos x="T6" y="T7"/>
                </a:cxn>
                <a:cxn ang="0">
                  <a:pos x="T8" y="T9"/>
                </a:cxn>
                <a:cxn ang="0">
                  <a:pos x="T10" y="T11"/>
                </a:cxn>
              </a:cxnLst>
              <a:rect l="0" t="0" r="r" b="b"/>
              <a:pathLst>
                <a:path w="23" h="19">
                  <a:moveTo>
                    <a:pt x="0" y="0"/>
                  </a:moveTo>
                  <a:cubicBezTo>
                    <a:pt x="4" y="4"/>
                    <a:pt x="8" y="9"/>
                    <a:pt x="9" y="11"/>
                  </a:cubicBezTo>
                  <a:cubicBezTo>
                    <a:pt x="13" y="14"/>
                    <a:pt x="18" y="17"/>
                    <a:pt x="23" y="19"/>
                  </a:cubicBezTo>
                  <a:cubicBezTo>
                    <a:pt x="22" y="15"/>
                    <a:pt x="22" y="11"/>
                    <a:pt x="21" y="7"/>
                  </a:cubicBezTo>
                  <a:cubicBezTo>
                    <a:pt x="19" y="6"/>
                    <a:pt x="16" y="5"/>
                    <a:pt x="14" y="4"/>
                  </a:cubicBezTo>
                  <a:cubicBezTo>
                    <a:pt x="9" y="3"/>
                    <a:pt x="5" y="1"/>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6" name="Freeform 175"/>
            <p:cNvSpPr>
              <a:spLocks/>
            </p:cNvSpPr>
            <p:nvPr/>
          </p:nvSpPr>
          <p:spPr bwMode="auto">
            <a:xfrm>
              <a:off x="3359300" y="3516660"/>
              <a:ext cx="50800" cy="66675"/>
            </a:xfrm>
            <a:custGeom>
              <a:avLst/>
              <a:gdLst>
                <a:gd name="T0" fmla="*/ 0 w 12"/>
                <a:gd name="T1" fmla="*/ 0 h 16"/>
                <a:gd name="T2" fmla="*/ 2 w 12"/>
                <a:gd name="T3" fmla="*/ 12 h 16"/>
                <a:gd name="T4" fmla="*/ 12 w 12"/>
                <a:gd name="T5" fmla="*/ 16 h 16"/>
                <a:gd name="T6" fmla="*/ 6 w 12"/>
                <a:gd name="T7" fmla="*/ 2 h 16"/>
                <a:gd name="T8" fmla="*/ 0 w 12"/>
                <a:gd name="T9" fmla="*/ 0 h 16"/>
              </a:gdLst>
              <a:ahLst/>
              <a:cxnLst>
                <a:cxn ang="0">
                  <a:pos x="T0" y="T1"/>
                </a:cxn>
                <a:cxn ang="0">
                  <a:pos x="T2" y="T3"/>
                </a:cxn>
                <a:cxn ang="0">
                  <a:pos x="T4" y="T5"/>
                </a:cxn>
                <a:cxn ang="0">
                  <a:pos x="T6" y="T7"/>
                </a:cxn>
                <a:cxn ang="0">
                  <a:pos x="T8" y="T9"/>
                </a:cxn>
              </a:cxnLst>
              <a:rect l="0" t="0" r="r" b="b"/>
              <a:pathLst>
                <a:path w="12" h="16">
                  <a:moveTo>
                    <a:pt x="0" y="0"/>
                  </a:moveTo>
                  <a:cubicBezTo>
                    <a:pt x="1" y="4"/>
                    <a:pt x="1" y="8"/>
                    <a:pt x="2" y="12"/>
                  </a:cubicBezTo>
                  <a:cubicBezTo>
                    <a:pt x="5" y="14"/>
                    <a:pt x="9" y="15"/>
                    <a:pt x="12" y="16"/>
                  </a:cubicBezTo>
                  <a:cubicBezTo>
                    <a:pt x="10" y="11"/>
                    <a:pt x="8" y="6"/>
                    <a:pt x="6" y="2"/>
                  </a:cubicBezTo>
                  <a:cubicBezTo>
                    <a:pt x="4" y="1"/>
                    <a:pt x="2" y="1"/>
                    <a:pt x="0" y="0"/>
                  </a:cubicBezTo>
                </a:path>
              </a:pathLst>
            </a:custGeom>
            <a:solidFill>
              <a:srgbClr val="FFAF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7" name="Freeform 176"/>
            <p:cNvSpPr>
              <a:spLocks/>
            </p:cNvSpPr>
            <p:nvPr/>
          </p:nvSpPr>
          <p:spPr bwMode="auto">
            <a:xfrm>
              <a:off x="3384700" y="3524598"/>
              <a:ext cx="55562" cy="63500"/>
            </a:xfrm>
            <a:custGeom>
              <a:avLst/>
              <a:gdLst>
                <a:gd name="T0" fmla="*/ 0 w 13"/>
                <a:gd name="T1" fmla="*/ 0 h 15"/>
                <a:gd name="T2" fmla="*/ 6 w 13"/>
                <a:gd name="T3" fmla="*/ 14 h 15"/>
                <a:gd name="T4" fmla="*/ 13 w 13"/>
                <a:gd name="T5" fmla="*/ 15 h 15"/>
                <a:gd name="T6" fmla="*/ 7 w 13"/>
                <a:gd name="T7" fmla="*/ 3 h 15"/>
                <a:gd name="T8" fmla="*/ 0 w 13"/>
                <a:gd name="T9" fmla="*/ 0 h 15"/>
              </a:gdLst>
              <a:ahLst/>
              <a:cxnLst>
                <a:cxn ang="0">
                  <a:pos x="T0" y="T1"/>
                </a:cxn>
                <a:cxn ang="0">
                  <a:pos x="T2" y="T3"/>
                </a:cxn>
                <a:cxn ang="0">
                  <a:pos x="T4" y="T5"/>
                </a:cxn>
                <a:cxn ang="0">
                  <a:pos x="T6" y="T7"/>
                </a:cxn>
                <a:cxn ang="0">
                  <a:pos x="T8" y="T9"/>
                </a:cxn>
              </a:cxnLst>
              <a:rect l="0" t="0" r="r" b="b"/>
              <a:pathLst>
                <a:path w="13" h="15">
                  <a:moveTo>
                    <a:pt x="0" y="0"/>
                  </a:moveTo>
                  <a:cubicBezTo>
                    <a:pt x="2" y="4"/>
                    <a:pt x="4" y="9"/>
                    <a:pt x="6" y="14"/>
                  </a:cubicBezTo>
                  <a:cubicBezTo>
                    <a:pt x="8" y="14"/>
                    <a:pt x="10" y="15"/>
                    <a:pt x="13" y="15"/>
                  </a:cubicBezTo>
                  <a:cubicBezTo>
                    <a:pt x="11" y="11"/>
                    <a:pt x="9" y="7"/>
                    <a:pt x="7" y="3"/>
                  </a:cubicBezTo>
                  <a:cubicBezTo>
                    <a:pt x="5" y="2"/>
                    <a:pt x="2"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8" name="Freeform 177"/>
            <p:cNvSpPr>
              <a:spLocks/>
            </p:cNvSpPr>
            <p:nvPr/>
          </p:nvSpPr>
          <p:spPr bwMode="auto">
            <a:xfrm>
              <a:off x="3138637" y="3269010"/>
              <a:ext cx="134937" cy="144463"/>
            </a:xfrm>
            <a:custGeom>
              <a:avLst/>
              <a:gdLst>
                <a:gd name="T0" fmla="*/ 15 w 32"/>
                <a:gd name="T1" fmla="*/ 0 h 34"/>
                <a:gd name="T2" fmla="*/ 0 w 32"/>
                <a:gd name="T3" fmla="*/ 10 h 34"/>
                <a:gd name="T4" fmla="*/ 0 w 32"/>
                <a:gd name="T5" fmla="*/ 24 h 34"/>
                <a:gd name="T6" fmla="*/ 14 w 32"/>
                <a:gd name="T7" fmla="*/ 34 h 34"/>
                <a:gd name="T8" fmla="*/ 16 w 32"/>
                <a:gd name="T9" fmla="*/ 34 h 34"/>
                <a:gd name="T10" fmla="*/ 22 w 32"/>
                <a:gd name="T11" fmla="*/ 33 h 34"/>
                <a:gd name="T12" fmla="*/ 32 w 32"/>
                <a:gd name="T13" fmla="*/ 17 h 34"/>
                <a:gd name="T14" fmla="*/ 18 w 32"/>
                <a:gd name="T15" fmla="*/ 0 h 34"/>
                <a:gd name="T16" fmla="*/ 15 w 32"/>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4">
                  <a:moveTo>
                    <a:pt x="15" y="0"/>
                  </a:moveTo>
                  <a:cubicBezTo>
                    <a:pt x="9" y="0"/>
                    <a:pt x="2" y="4"/>
                    <a:pt x="0" y="10"/>
                  </a:cubicBezTo>
                  <a:cubicBezTo>
                    <a:pt x="0" y="24"/>
                    <a:pt x="0" y="24"/>
                    <a:pt x="0" y="24"/>
                  </a:cubicBezTo>
                  <a:cubicBezTo>
                    <a:pt x="2" y="29"/>
                    <a:pt x="7" y="34"/>
                    <a:pt x="14" y="34"/>
                  </a:cubicBezTo>
                  <a:cubicBezTo>
                    <a:pt x="14" y="34"/>
                    <a:pt x="15" y="34"/>
                    <a:pt x="16" y="34"/>
                  </a:cubicBezTo>
                  <a:cubicBezTo>
                    <a:pt x="18" y="34"/>
                    <a:pt x="20" y="34"/>
                    <a:pt x="22" y="33"/>
                  </a:cubicBezTo>
                  <a:cubicBezTo>
                    <a:pt x="26" y="28"/>
                    <a:pt x="30" y="23"/>
                    <a:pt x="32" y="17"/>
                  </a:cubicBezTo>
                  <a:cubicBezTo>
                    <a:pt x="32" y="8"/>
                    <a:pt x="26" y="1"/>
                    <a:pt x="18" y="0"/>
                  </a:cubicBezTo>
                  <a:cubicBezTo>
                    <a:pt x="17" y="0"/>
                    <a:pt x="16" y="0"/>
                    <a:pt x="15"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9" name="Freeform 178"/>
            <p:cNvSpPr>
              <a:spLocks/>
            </p:cNvSpPr>
            <p:nvPr/>
          </p:nvSpPr>
          <p:spPr bwMode="auto">
            <a:xfrm>
              <a:off x="3129112" y="3311873"/>
              <a:ext cx="9525" cy="60325"/>
            </a:xfrm>
            <a:custGeom>
              <a:avLst/>
              <a:gdLst>
                <a:gd name="T0" fmla="*/ 2 w 2"/>
                <a:gd name="T1" fmla="*/ 0 h 14"/>
                <a:gd name="T2" fmla="*/ 1 w 2"/>
                <a:gd name="T3" fmla="*/ 5 h 14"/>
                <a:gd name="T4" fmla="*/ 2 w 2"/>
                <a:gd name="T5" fmla="*/ 14 h 14"/>
                <a:gd name="T6" fmla="*/ 2 w 2"/>
                <a:gd name="T7" fmla="*/ 0 h 14"/>
              </a:gdLst>
              <a:ahLst/>
              <a:cxnLst>
                <a:cxn ang="0">
                  <a:pos x="T0" y="T1"/>
                </a:cxn>
                <a:cxn ang="0">
                  <a:pos x="T2" y="T3"/>
                </a:cxn>
                <a:cxn ang="0">
                  <a:pos x="T4" y="T5"/>
                </a:cxn>
                <a:cxn ang="0">
                  <a:pos x="T6" y="T7"/>
                </a:cxn>
              </a:cxnLst>
              <a:rect l="0" t="0" r="r" b="b"/>
              <a:pathLst>
                <a:path w="2" h="14">
                  <a:moveTo>
                    <a:pt x="2" y="0"/>
                  </a:moveTo>
                  <a:cubicBezTo>
                    <a:pt x="1" y="2"/>
                    <a:pt x="1" y="3"/>
                    <a:pt x="1" y="5"/>
                  </a:cubicBezTo>
                  <a:cubicBezTo>
                    <a:pt x="0" y="8"/>
                    <a:pt x="1" y="11"/>
                    <a:pt x="2" y="14"/>
                  </a:cubicBezTo>
                  <a:cubicBezTo>
                    <a:pt x="2" y="0"/>
                    <a:pt x="2" y="0"/>
                    <a:pt x="2" y="0"/>
                  </a:cubicBezTo>
                </a:path>
              </a:pathLst>
            </a:custGeom>
            <a:solidFill>
              <a:srgbClr val="ED8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0" name="Freeform 179"/>
            <p:cNvSpPr>
              <a:spLocks/>
            </p:cNvSpPr>
            <p:nvPr/>
          </p:nvSpPr>
          <p:spPr bwMode="auto">
            <a:xfrm>
              <a:off x="2916387" y="3240435"/>
              <a:ext cx="268287" cy="292100"/>
            </a:xfrm>
            <a:custGeom>
              <a:avLst/>
              <a:gdLst>
                <a:gd name="T0" fmla="*/ 32 w 63"/>
                <a:gd name="T1" fmla="*/ 0 h 69"/>
                <a:gd name="T2" fmla="*/ 44 w 63"/>
                <a:gd name="T3" fmla="*/ 35 h 69"/>
                <a:gd name="T4" fmla="*/ 63 w 63"/>
                <a:gd name="T5" fmla="*/ 53 h 69"/>
                <a:gd name="T6" fmla="*/ 4 w 63"/>
                <a:gd name="T7" fmla="*/ 69 h 69"/>
                <a:gd name="T8" fmla="*/ 32 w 63"/>
                <a:gd name="T9" fmla="*/ 0 h 69"/>
              </a:gdLst>
              <a:ahLst/>
              <a:cxnLst>
                <a:cxn ang="0">
                  <a:pos x="T0" y="T1"/>
                </a:cxn>
                <a:cxn ang="0">
                  <a:pos x="T2" y="T3"/>
                </a:cxn>
                <a:cxn ang="0">
                  <a:pos x="T4" y="T5"/>
                </a:cxn>
                <a:cxn ang="0">
                  <a:pos x="T6" y="T7"/>
                </a:cxn>
                <a:cxn ang="0">
                  <a:pos x="T8" y="T9"/>
                </a:cxn>
              </a:cxnLst>
              <a:rect l="0" t="0" r="r" b="b"/>
              <a:pathLst>
                <a:path w="63" h="69">
                  <a:moveTo>
                    <a:pt x="32" y="0"/>
                  </a:moveTo>
                  <a:cubicBezTo>
                    <a:pt x="32" y="0"/>
                    <a:pt x="31" y="24"/>
                    <a:pt x="44" y="35"/>
                  </a:cubicBezTo>
                  <a:cubicBezTo>
                    <a:pt x="58" y="45"/>
                    <a:pt x="63" y="53"/>
                    <a:pt x="63" y="53"/>
                  </a:cubicBezTo>
                  <a:cubicBezTo>
                    <a:pt x="63" y="53"/>
                    <a:pt x="20" y="56"/>
                    <a:pt x="4" y="69"/>
                  </a:cubicBezTo>
                  <a:cubicBezTo>
                    <a:pt x="4" y="69"/>
                    <a:pt x="0" y="55"/>
                    <a:pt x="32" y="0"/>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1" name="Freeform 180"/>
            <p:cNvSpPr>
              <a:spLocks/>
            </p:cNvSpPr>
            <p:nvPr/>
          </p:nvSpPr>
          <p:spPr bwMode="auto">
            <a:xfrm>
              <a:off x="3002112" y="3430935"/>
              <a:ext cx="157162" cy="38100"/>
            </a:xfrm>
            <a:custGeom>
              <a:avLst/>
              <a:gdLst>
                <a:gd name="T0" fmla="*/ 32 w 37"/>
                <a:gd name="T1" fmla="*/ 0 h 9"/>
                <a:gd name="T2" fmla="*/ 0 w 37"/>
                <a:gd name="T3" fmla="*/ 4 h 9"/>
                <a:gd name="T4" fmla="*/ 10 w 37"/>
                <a:gd name="T5" fmla="*/ 9 h 9"/>
                <a:gd name="T6" fmla="*/ 37 w 37"/>
                <a:gd name="T7" fmla="*/ 5 h 9"/>
                <a:gd name="T8" fmla="*/ 32 w 37"/>
                <a:gd name="T9" fmla="*/ 0 h 9"/>
              </a:gdLst>
              <a:ahLst/>
              <a:cxnLst>
                <a:cxn ang="0">
                  <a:pos x="T0" y="T1"/>
                </a:cxn>
                <a:cxn ang="0">
                  <a:pos x="T2" y="T3"/>
                </a:cxn>
                <a:cxn ang="0">
                  <a:pos x="T4" y="T5"/>
                </a:cxn>
                <a:cxn ang="0">
                  <a:pos x="T6" y="T7"/>
                </a:cxn>
                <a:cxn ang="0">
                  <a:pos x="T8" y="T9"/>
                </a:cxn>
              </a:cxnLst>
              <a:rect l="0" t="0" r="r" b="b"/>
              <a:pathLst>
                <a:path w="37" h="9">
                  <a:moveTo>
                    <a:pt x="32" y="0"/>
                  </a:moveTo>
                  <a:cubicBezTo>
                    <a:pt x="21" y="0"/>
                    <a:pt x="10" y="1"/>
                    <a:pt x="0" y="4"/>
                  </a:cubicBezTo>
                  <a:cubicBezTo>
                    <a:pt x="4" y="6"/>
                    <a:pt x="7" y="7"/>
                    <a:pt x="10" y="9"/>
                  </a:cubicBezTo>
                  <a:cubicBezTo>
                    <a:pt x="19" y="7"/>
                    <a:pt x="29" y="6"/>
                    <a:pt x="37" y="5"/>
                  </a:cubicBezTo>
                  <a:cubicBezTo>
                    <a:pt x="35" y="3"/>
                    <a:pt x="33" y="1"/>
                    <a:pt x="32"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2" name="Freeform 181"/>
            <p:cNvSpPr>
              <a:spLocks/>
            </p:cNvSpPr>
            <p:nvPr/>
          </p:nvSpPr>
          <p:spPr bwMode="auto">
            <a:xfrm>
              <a:off x="2916387" y="3218210"/>
              <a:ext cx="280987" cy="331788"/>
            </a:xfrm>
            <a:custGeom>
              <a:avLst/>
              <a:gdLst>
                <a:gd name="T0" fmla="*/ 30 w 66"/>
                <a:gd name="T1" fmla="*/ 5 h 78"/>
                <a:gd name="T2" fmla="*/ 35 w 66"/>
                <a:gd name="T3" fmla="*/ 32 h 78"/>
                <a:gd name="T4" fmla="*/ 60 w 66"/>
                <a:gd name="T5" fmla="*/ 59 h 78"/>
                <a:gd name="T6" fmla="*/ 62 w 66"/>
                <a:gd name="T7" fmla="*/ 55 h 78"/>
                <a:gd name="T8" fmla="*/ 2 w 66"/>
                <a:gd name="T9" fmla="*/ 72 h 78"/>
                <a:gd name="T10" fmla="*/ 7 w 66"/>
                <a:gd name="T11" fmla="*/ 74 h 78"/>
                <a:gd name="T12" fmla="*/ 9 w 66"/>
                <a:gd name="T13" fmla="*/ 61 h 78"/>
                <a:gd name="T14" fmla="*/ 35 w 66"/>
                <a:gd name="T15" fmla="*/ 7 h 78"/>
                <a:gd name="T16" fmla="*/ 30 w 66"/>
                <a:gd name="T17" fmla="*/ 3 h 78"/>
                <a:gd name="T18" fmla="*/ 3 w 66"/>
                <a:gd name="T19" fmla="*/ 60 h 78"/>
                <a:gd name="T20" fmla="*/ 1 w 66"/>
                <a:gd name="T21" fmla="*/ 75 h 78"/>
                <a:gd name="T22" fmla="*/ 6 w 66"/>
                <a:gd name="T23" fmla="*/ 77 h 78"/>
                <a:gd name="T24" fmla="*/ 63 w 66"/>
                <a:gd name="T25" fmla="*/ 60 h 78"/>
                <a:gd name="T26" fmla="*/ 65 w 66"/>
                <a:gd name="T27" fmla="*/ 56 h 78"/>
                <a:gd name="T28" fmla="*/ 43 w 66"/>
                <a:gd name="T29" fmla="*/ 35 h 78"/>
                <a:gd name="T30" fmla="*/ 35 w 66"/>
                <a:gd name="T31" fmla="*/ 5 h 78"/>
                <a:gd name="T32" fmla="*/ 30 w 66"/>
                <a:gd name="T33" fmla="*/ 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78">
                  <a:moveTo>
                    <a:pt x="30" y="5"/>
                  </a:moveTo>
                  <a:cubicBezTo>
                    <a:pt x="29" y="14"/>
                    <a:pt x="31" y="23"/>
                    <a:pt x="35" y="32"/>
                  </a:cubicBezTo>
                  <a:cubicBezTo>
                    <a:pt x="40" y="43"/>
                    <a:pt x="53" y="49"/>
                    <a:pt x="60" y="59"/>
                  </a:cubicBezTo>
                  <a:cubicBezTo>
                    <a:pt x="61" y="58"/>
                    <a:pt x="62" y="56"/>
                    <a:pt x="62" y="55"/>
                  </a:cubicBezTo>
                  <a:cubicBezTo>
                    <a:pt x="43" y="56"/>
                    <a:pt x="18" y="59"/>
                    <a:pt x="2" y="72"/>
                  </a:cubicBezTo>
                  <a:cubicBezTo>
                    <a:pt x="4" y="73"/>
                    <a:pt x="5" y="73"/>
                    <a:pt x="7" y="74"/>
                  </a:cubicBezTo>
                  <a:cubicBezTo>
                    <a:pt x="6" y="70"/>
                    <a:pt x="8" y="64"/>
                    <a:pt x="9" y="61"/>
                  </a:cubicBezTo>
                  <a:cubicBezTo>
                    <a:pt x="14" y="42"/>
                    <a:pt x="25" y="24"/>
                    <a:pt x="35" y="7"/>
                  </a:cubicBezTo>
                  <a:cubicBezTo>
                    <a:pt x="36" y="4"/>
                    <a:pt x="32" y="0"/>
                    <a:pt x="30" y="3"/>
                  </a:cubicBezTo>
                  <a:cubicBezTo>
                    <a:pt x="20" y="21"/>
                    <a:pt x="9" y="40"/>
                    <a:pt x="3" y="60"/>
                  </a:cubicBezTo>
                  <a:cubicBezTo>
                    <a:pt x="2" y="64"/>
                    <a:pt x="0" y="70"/>
                    <a:pt x="1" y="75"/>
                  </a:cubicBezTo>
                  <a:cubicBezTo>
                    <a:pt x="2" y="77"/>
                    <a:pt x="4" y="78"/>
                    <a:pt x="6" y="77"/>
                  </a:cubicBezTo>
                  <a:cubicBezTo>
                    <a:pt x="21" y="65"/>
                    <a:pt x="44" y="62"/>
                    <a:pt x="63" y="60"/>
                  </a:cubicBezTo>
                  <a:cubicBezTo>
                    <a:pt x="65" y="60"/>
                    <a:pt x="66" y="57"/>
                    <a:pt x="65" y="56"/>
                  </a:cubicBezTo>
                  <a:cubicBezTo>
                    <a:pt x="59" y="47"/>
                    <a:pt x="50" y="42"/>
                    <a:pt x="43" y="35"/>
                  </a:cubicBezTo>
                  <a:cubicBezTo>
                    <a:pt x="37" y="27"/>
                    <a:pt x="35" y="15"/>
                    <a:pt x="35" y="5"/>
                  </a:cubicBezTo>
                  <a:cubicBezTo>
                    <a:pt x="35" y="2"/>
                    <a:pt x="30" y="1"/>
                    <a:pt x="30"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3" name="Freeform 182"/>
            <p:cNvSpPr>
              <a:spLocks/>
            </p:cNvSpPr>
            <p:nvPr/>
          </p:nvSpPr>
          <p:spPr bwMode="auto">
            <a:xfrm>
              <a:off x="3184675" y="3227735"/>
              <a:ext cx="242887" cy="301625"/>
            </a:xfrm>
            <a:custGeom>
              <a:avLst/>
              <a:gdLst>
                <a:gd name="T0" fmla="*/ 0 w 57"/>
                <a:gd name="T1" fmla="*/ 56 h 71"/>
                <a:gd name="T2" fmla="*/ 32 w 57"/>
                <a:gd name="T3" fmla="*/ 0 h 71"/>
                <a:gd name="T4" fmla="*/ 57 w 57"/>
                <a:gd name="T5" fmla="*/ 71 h 71"/>
                <a:gd name="T6" fmla="*/ 0 w 57"/>
                <a:gd name="T7" fmla="*/ 56 h 71"/>
              </a:gdLst>
              <a:ahLst/>
              <a:cxnLst>
                <a:cxn ang="0">
                  <a:pos x="T0" y="T1"/>
                </a:cxn>
                <a:cxn ang="0">
                  <a:pos x="T2" y="T3"/>
                </a:cxn>
                <a:cxn ang="0">
                  <a:pos x="T4" y="T5"/>
                </a:cxn>
                <a:cxn ang="0">
                  <a:pos x="T6" y="T7"/>
                </a:cxn>
              </a:cxnLst>
              <a:rect l="0" t="0" r="r" b="b"/>
              <a:pathLst>
                <a:path w="57" h="71">
                  <a:moveTo>
                    <a:pt x="0" y="56"/>
                  </a:moveTo>
                  <a:cubicBezTo>
                    <a:pt x="0" y="56"/>
                    <a:pt x="27" y="42"/>
                    <a:pt x="32" y="0"/>
                  </a:cubicBezTo>
                  <a:cubicBezTo>
                    <a:pt x="32" y="0"/>
                    <a:pt x="56" y="44"/>
                    <a:pt x="57" y="71"/>
                  </a:cubicBezTo>
                  <a:cubicBezTo>
                    <a:pt x="57" y="71"/>
                    <a:pt x="14" y="54"/>
                    <a:pt x="0" y="56"/>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4" name="Freeform 183"/>
            <p:cNvSpPr>
              <a:spLocks/>
            </p:cNvSpPr>
            <p:nvPr/>
          </p:nvSpPr>
          <p:spPr bwMode="auto">
            <a:xfrm>
              <a:off x="3222775" y="3410298"/>
              <a:ext cx="192087" cy="96838"/>
            </a:xfrm>
            <a:custGeom>
              <a:avLst/>
              <a:gdLst>
                <a:gd name="T0" fmla="*/ 10 w 45"/>
                <a:gd name="T1" fmla="*/ 0 h 23"/>
                <a:gd name="T2" fmla="*/ 0 w 45"/>
                <a:gd name="T3" fmla="*/ 10 h 23"/>
                <a:gd name="T4" fmla="*/ 45 w 45"/>
                <a:gd name="T5" fmla="*/ 23 h 23"/>
                <a:gd name="T6" fmla="*/ 42 w 45"/>
                <a:gd name="T7" fmla="*/ 8 h 23"/>
                <a:gd name="T8" fmla="*/ 10 w 45"/>
                <a:gd name="T9" fmla="*/ 0 h 23"/>
              </a:gdLst>
              <a:ahLst/>
              <a:cxnLst>
                <a:cxn ang="0">
                  <a:pos x="T0" y="T1"/>
                </a:cxn>
                <a:cxn ang="0">
                  <a:pos x="T2" y="T3"/>
                </a:cxn>
                <a:cxn ang="0">
                  <a:pos x="T4" y="T5"/>
                </a:cxn>
                <a:cxn ang="0">
                  <a:pos x="T6" y="T7"/>
                </a:cxn>
                <a:cxn ang="0">
                  <a:pos x="T8" y="T9"/>
                </a:cxn>
              </a:cxnLst>
              <a:rect l="0" t="0" r="r" b="b"/>
              <a:pathLst>
                <a:path w="45" h="23">
                  <a:moveTo>
                    <a:pt x="10" y="0"/>
                  </a:moveTo>
                  <a:cubicBezTo>
                    <a:pt x="7" y="3"/>
                    <a:pt x="4" y="7"/>
                    <a:pt x="0" y="10"/>
                  </a:cubicBezTo>
                  <a:cubicBezTo>
                    <a:pt x="15" y="11"/>
                    <a:pt x="31" y="18"/>
                    <a:pt x="45" y="23"/>
                  </a:cubicBezTo>
                  <a:cubicBezTo>
                    <a:pt x="44" y="18"/>
                    <a:pt x="43" y="13"/>
                    <a:pt x="42" y="8"/>
                  </a:cubicBezTo>
                  <a:cubicBezTo>
                    <a:pt x="31" y="7"/>
                    <a:pt x="19" y="6"/>
                    <a:pt x="10"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5" name="Freeform 184"/>
            <p:cNvSpPr>
              <a:spLocks/>
            </p:cNvSpPr>
            <p:nvPr/>
          </p:nvSpPr>
          <p:spPr bwMode="auto">
            <a:xfrm>
              <a:off x="3164037" y="3210273"/>
              <a:ext cx="276225" cy="331788"/>
            </a:xfrm>
            <a:custGeom>
              <a:avLst/>
              <a:gdLst>
                <a:gd name="T0" fmla="*/ 6 w 65"/>
                <a:gd name="T1" fmla="*/ 62 h 78"/>
                <a:gd name="T2" fmla="*/ 40 w 65"/>
                <a:gd name="T3" fmla="*/ 4 h 78"/>
                <a:gd name="T4" fmla="*/ 35 w 65"/>
                <a:gd name="T5" fmla="*/ 5 h 78"/>
                <a:gd name="T6" fmla="*/ 59 w 65"/>
                <a:gd name="T7" fmla="*/ 75 h 78"/>
                <a:gd name="T8" fmla="*/ 63 w 65"/>
                <a:gd name="T9" fmla="*/ 72 h 78"/>
                <a:gd name="T10" fmla="*/ 4 w 65"/>
                <a:gd name="T11" fmla="*/ 57 h 78"/>
                <a:gd name="T12" fmla="*/ 5 w 65"/>
                <a:gd name="T13" fmla="*/ 62 h 78"/>
                <a:gd name="T14" fmla="*/ 39 w 65"/>
                <a:gd name="T15" fmla="*/ 69 h 78"/>
                <a:gd name="T16" fmla="*/ 61 w 65"/>
                <a:gd name="T17" fmla="*/ 77 h 78"/>
                <a:gd name="T18" fmla="*/ 65 w 65"/>
                <a:gd name="T19" fmla="*/ 74 h 78"/>
                <a:gd name="T20" fmla="*/ 40 w 65"/>
                <a:gd name="T21" fmla="*/ 3 h 78"/>
                <a:gd name="T22" fmla="*/ 35 w 65"/>
                <a:gd name="T23" fmla="*/ 3 h 78"/>
                <a:gd name="T24" fmla="*/ 4 w 65"/>
                <a:gd name="T25" fmla="*/ 57 h 78"/>
                <a:gd name="T26" fmla="*/ 6 w 65"/>
                <a:gd name="T27" fmla="*/ 6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78">
                  <a:moveTo>
                    <a:pt x="6" y="62"/>
                  </a:moveTo>
                  <a:cubicBezTo>
                    <a:pt x="27" y="52"/>
                    <a:pt x="37" y="26"/>
                    <a:pt x="40" y="4"/>
                  </a:cubicBezTo>
                  <a:cubicBezTo>
                    <a:pt x="38" y="4"/>
                    <a:pt x="37" y="5"/>
                    <a:pt x="35" y="5"/>
                  </a:cubicBezTo>
                  <a:cubicBezTo>
                    <a:pt x="46" y="26"/>
                    <a:pt x="58" y="51"/>
                    <a:pt x="59" y="75"/>
                  </a:cubicBezTo>
                  <a:cubicBezTo>
                    <a:pt x="61" y="74"/>
                    <a:pt x="62" y="73"/>
                    <a:pt x="63" y="72"/>
                  </a:cubicBezTo>
                  <a:cubicBezTo>
                    <a:pt x="45" y="65"/>
                    <a:pt x="24" y="55"/>
                    <a:pt x="4" y="57"/>
                  </a:cubicBezTo>
                  <a:cubicBezTo>
                    <a:pt x="1" y="57"/>
                    <a:pt x="2" y="63"/>
                    <a:pt x="5" y="62"/>
                  </a:cubicBezTo>
                  <a:cubicBezTo>
                    <a:pt x="16" y="62"/>
                    <a:pt x="28" y="66"/>
                    <a:pt x="39" y="69"/>
                  </a:cubicBezTo>
                  <a:cubicBezTo>
                    <a:pt x="46" y="72"/>
                    <a:pt x="54" y="75"/>
                    <a:pt x="61" y="77"/>
                  </a:cubicBezTo>
                  <a:cubicBezTo>
                    <a:pt x="63" y="78"/>
                    <a:pt x="65" y="76"/>
                    <a:pt x="65" y="74"/>
                  </a:cubicBezTo>
                  <a:cubicBezTo>
                    <a:pt x="63" y="49"/>
                    <a:pt x="52" y="24"/>
                    <a:pt x="40" y="3"/>
                  </a:cubicBezTo>
                  <a:cubicBezTo>
                    <a:pt x="39" y="0"/>
                    <a:pt x="35" y="0"/>
                    <a:pt x="35" y="3"/>
                  </a:cubicBezTo>
                  <a:cubicBezTo>
                    <a:pt x="32" y="23"/>
                    <a:pt x="22" y="47"/>
                    <a:pt x="4" y="57"/>
                  </a:cubicBezTo>
                  <a:cubicBezTo>
                    <a:pt x="0" y="58"/>
                    <a:pt x="3" y="64"/>
                    <a:pt x="6" y="6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6" name="Freeform 185"/>
            <p:cNvSpPr>
              <a:spLocks/>
            </p:cNvSpPr>
            <p:nvPr/>
          </p:nvSpPr>
          <p:spPr bwMode="auto">
            <a:xfrm>
              <a:off x="3032275" y="3451573"/>
              <a:ext cx="157162" cy="161925"/>
            </a:xfrm>
            <a:custGeom>
              <a:avLst/>
              <a:gdLst>
                <a:gd name="T0" fmla="*/ 35 w 37"/>
                <a:gd name="T1" fmla="*/ 4 h 38"/>
                <a:gd name="T2" fmla="*/ 11 w 37"/>
                <a:gd name="T3" fmla="*/ 15 h 38"/>
                <a:gd name="T4" fmla="*/ 0 w 37"/>
                <a:gd name="T5" fmla="*/ 38 h 38"/>
                <a:gd name="T6" fmla="*/ 21 w 37"/>
                <a:gd name="T7" fmla="*/ 31 h 38"/>
                <a:gd name="T8" fmla="*/ 37 w 37"/>
                <a:gd name="T9" fmla="*/ 8 h 38"/>
                <a:gd name="T10" fmla="*/ 35 w 37"/>
                <a:gd name="T11" fmla="*/ 4 h 38"/>
              </a:gdLst>
              <a:ahLst/>
              <a:cxnLst>
                <a:cxn ang="0">
                  <a:pos x="T0" y="T1"/>
                </a:cxn>
                <a:cxn ang="0">
                  <a:pos x="T2" y="T3"/>
                </a:cxn>
                <a:cxn ang="0">
                  <a:pos x="T4" y="T5"/>
                </a:cxn>
                <a:cxn ang="0">
                  <a:pos x="T6" y="T7"/>
                </a:cxn>
                <a:cxn ang="0">
                  <a:pos x="T8" y="T9"/>
                </a:cxn>
                <a:cxn ang="0">
                  <a:pos x="T10" y="T11"/>
                </a:cxn>
              </a:cxnLst>
              <a:rect l="0" t="0" r="r" b="b"/>
              <a:pathLst>
                <a:path w="37" h="38">
                  <a:moveTo>
                    <a:pt x="35" y="4"/>
                  </a:moveTo>
                  <a:cubicBezTo>
                    <a:pt x="31" y="0"/>
                    <a:pt x="15" y="11"/>
                    <a:pt x="11" y="15"/>
                  </a:cubicBezTo>
                  <a:cubicBezTo>
                    <a:pt x="4" y="20"/>
                    <a:pt x="2" y="30"/>
                    <a:pt x="0" y="38"/>
                  </a:cubicBezTo>
                  <a:cubicBezTo>
                    <a:pt x="6" y="33"/>
                    <a:pt x="14" y="37"/>
                    <a:pt x="21" y="31"/>
                  </a:cubicBezTo>
                  <a:cubicBezTo>
                    <a:pt x="28" y="25"/>
                    <a:pt x="34" y="16"/>
                    <a:pt x="37" y="8"/>
                  </a:cubicBezTo>
                  <a:cubicBezTo>
                    <a:pt x="35" y="4"/>
                    <a:pt x="35" y="4"/>
                    <a:pt x="35" y="4"/>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7" name="Freeform 186"/>
            <p:cNvSpPr>
              <a:spLocks/>
            </p:cNvSpPr>
            <p:nvPr/>
          </p:nvSpPr>
          <p:spPr bwMode="auto">
            <a:xfrm>
              <a:off x="3138637" y="3478560"/>
              <a:ext cx="38100" cy="50800"/>
            </a:xfrm>
            <a:custGeom>
              <a:avLst/>
              <a:gdLst>
                <a:gd name="T0" fmla="*/ 6 w 9"/>
                <a:gd name="T1" fmla="*/ 0 h 12"/>
                <a:gd name="T2" fmla="*/ 5 w 9"/>
                <a:gd name="T3" fmla="*/ 0 h 12"/>
                <a:gd name="T4" fmla="*/ 0 w 9"/>
                <a:gd name="T5" fmla="*/ 9 h 12"/>
                <a:gd name="T6" fmla="*/ 4 w 9"/>
                <a:gd name="T7" fmla="*/ 12 h 12"/>
                <a:gd name="T8" fmla="*/ 9 w 9"/>
                <a:gd name="T9" fmla="*/ 1 h 12"/>
                <a:gd name="T10" fmla="*/ 8 w 9"/>
                <a:gd name="T11" fmla="*/ 1 h 12"/>
                <a:gd name="T12" fmla="*/ 6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6" y="0"/>
                  </a:moveTo>
                  <a:cubicBezTo>
                    <a:pt x="6" y="0"/>
                    <a:pt x="5" y="0"/>
                    <a:pt x="5" y="0"/>
                  </a:cubicBezTo>
                  <a:cubicBezTo>
                    <a:pt x="3" y="4"/>
                    <a:pt x="1" y="7"/>
                    <a:pt x="0" y="9"/>
                  </a:cubicBezTo>
                  <a:cubicBezTo>
                    <a:pt x="1" y="10"/>
                    <a:pt x="3" y="11"/>
                    <a:pt x="4" y="12"/>
                  </a:cubicBezTo>
                  <a:cubicBezTo>
                    <a:pt x="6" y="8"/>
                    <a:pt x="8" y="5"/>
                    <a:pt x="9" y="1"/>
                  </a:cubicBezTo>
                  <a:cubicBezTo>
                    <a:pt x="9" y="1"/>
                    <a:pt x="9" y="1"/>
                    <a:pt x="8" y="1"/>
                  </a:cubicBezTo>
                  <a:cubicBezTo>
                    <a:pt x="8" y="0"/>
                    <a:pt x="7" y="0"/>
                    <a:pt x="6"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8" name="Freeform 187"/>
            <p:cNvSpPr>
              <a:spLocks/>
            </p:cNvSpPr>
            <p:nvPr/>
          </p:nvSpPr>
          <p:spPr bwMode="auto">
            <a:xfrm>
              <a:off x="3014812" y="3443635"/>
              <a:ext cx="190500" cy="187325"/>
            </a:xfrm>
            <a:custGeom>
              <a:avLst/>
              <a:gdLst>
                <a:gd name="T0" fmla="*/ 41 w 45"/>
                <a:gd name="T1" fmla="*/ 4 h 44"/>
                <a:gd name="T2" fmla="*/ 20 w 45"/>
                <a:gd name="T3" fmla="*/ 10 h 44"/>
                <a:gd name="T4" fmla="*/ 1 w 45"/>
                <a:gd name="T5" fmla="*/ 39 h 44"/>
                <a:gd name="T6" fmla="*/ 5 w 45"/>
                <a:gd name="T7" fmla="*/ 42 h 44"/>
                <a:gd name="T8" fmla="*/ 20 w 45"/>
                <a:gd name="T9" fmla="*/ 39 h 44"/>
                <a:gd name="T10" fmla="*/ 29 w 45"/>
                <a:gd name="T11" fmla="*/ 33 h 44"/>
                <a:gd name="T12" fmla="*/ 43 w 45"/>
                <a:gd name="T13" fmla="*/ 11 h 44"/>
                <a:gd name="T14" fmla="*/ 38 w 45"/>
                <a:gd name="T15" fmla="*/ 9 h 44"/>
                <a:gd name="T16" fmla="*/ 24 w 45"/>
                <a:gd name="T17" fmla="*/ 30 h 44"/>
                <a:gd name="T18" fmla="*/ 2 w 45"/>
                <a:gd name="T19" fmla="*/ 38 h 44"/>
                <a:gd name="T20" fmla="*/ 6 w 45"/>
                <a:gd name="T21" fmla="*/ 41 h 44"/>
                <a:gd name="T22" fmla="*/ 19 w 45"/>
                <a:gd name="T23" fmla="*/ 18 h 44"/>
                <a:gd name="T24" fmla="*/ 37 w 45"/>
                <a:gd name="T25" fmla="*/ 9 h 44"/>
                <a:gd name="T26" fmla="*/ 41 w 45"/>
                <a:gd name="T27" fmla="*/ 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44">
                  <a:moveTo>
                    <a:pt x="41" y="4"/>
                  </a:moveTo>
                  <a:cubicBezTo>
                    <a:pt x="34" y="0"/>
                    <a:pt x="25" y="7"/>
                    <a:pt x="20" y="10"/>
                  </a:cubicBezTo>
                  <a:cubicBezTo>
                    <a:pt x="9" y="17"/>
                    <a:pt x="5" y="27"/>
                    <a:pt x="1" y="39"/>
                  </a:cubicBezTo>
                  <a:cubicBezTo>
                    <a:pt x="0" y="42"/>
                    <a:pt x="3" y="44"/>
                    <a:pt x="5" y="42"/>
                  </a:cubicBezTo>
                  <a:cubicBezTo>
                    <a:pt x="10" y="40"/>
                    <a:pt x="15" y="40"/>
                    <a:pt x="20" y="39"/>
                  </a:cubicBezTo>
                  <a:cubicBezTo>
                    <a:pt x="23" y="38"/>
                    <a:pt x="26" y="36"/>
                    <a:pt x="29" y="33"/>
                  </a:cubicBezTo>
                  <a:cubicBezTo>
                    <a:pt x="35" y="28"/>
                    <a:pt x="41" y="20"/>
                    <a:pt x="43" y="11"/>
                  </a:cubicBezTo>
                  <a:cubicBezTo>
                    <a:pt x="45" y="8"/>
                    <a:pt x="39" y="6"/>
                    <a:pt x="38" y="9"/>
                  </a:cubicBezTo>
                  <a:cubicBezTo>
                    <a:pt x="35" y="18"/>
                    <a:pt x="30" y="25"/>
                    <a:pt x="24" y="30"/>
                  </a:cubicBezTo>
                  <a:cubicBezTo>
                    <a:pt x="18" y="35"/>
                    <a:pt x="9" y="34"/>
                    <a:pt x="2" y="38"/>
                  </a:cubicBezTo>
                  <a:cubicBezTo>
                    <a:pt x="3" y="39"/>
                    <a:pt x="5" y="40"/>
                    <a:pt x="6" y="41"/>
                  </a:cubicBezTo>
                  <a:cubicBezTo>
                    <a:pt x="9" y="32"/>
                    <a:pt x="11" y="24"/>
                    <a:pt x="19" y="18"/>
                  </a:cubicBezTo>
                  <a:cubicBezTo>
                    <a:pt x="21" y="16"/>
                    <a:pt x="33" y="6"/>
                    <a:pt x="37" y="9"/>
                  </a:cubicBezTo>
                  <a:cubicBezTo>
                    <a:pt x="40" y="11"/>
                    <a:pt x="44" y="6"/>
                    <a:pt x="41"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9" name="Freeform 188"/>
            <p:cNvSpPr>
              <a:spLocks/>
            </p:cNvSpPr>
            <p:nvPr/>
          </p:nvSpPr>
          <p:spPr bwMode="auto">
            <a:xfrm>
              <a:off x="3202137" y="3438873"/>
              <a:ext cx="119062" cy="192088"/>
            </a:xfrm>
            <a:custGeom>
              <a:avLst/>
              <a:gdLst>
                <a:gd name="T0" fmla="*/ 25 w 28"/>
                <a:gd name="T1" fmla="*/ 44 h 45"/>
                <a:gd name="T2" fmla="*/ 26 w 28"/>
                <a:gd name="T3" fmla="*/ 45 h 45"/>
                <a:gd name="T4" fmla="*/ 25 w 28"/>
                <a:gd name="T5" fmla="*/ 23 h 45"/>
                <a:gd name="T6" fmla="*/ 4 w 28"/>
                <a:gd name="T7" fmla="*/ 4 h 45"/>
                <a:gd name="T8" fmla="*/ 6 w 28"/>
                <a:gd name="T9" fmla="*/ 28 h 45"/>
                <a:gd name="T10" fmla="*/ 25 w 28"/>
                <a:gd name="T11" fmla="*/ 44 h 45"/>
              </a:gdLst>
              <a:ahLst/>
              <a:cxnLst>
                <a:cxn ang="0">
                  <a:pos x="T0" y="T1"/>
                </a:cxn>
                <a:cxn ang="0">
                  <a:pos x="T2" y="T3"/>
                </a:cxn>
                <a:cxn ang="0">
                  <a:pos x="T4" y="T5"/>
                </a:cxn>
                <a:cxn ang="0">
                  <a:pos x="T6" y="T7"/>
                </a:cxn>
                <a:cxn ang="0">
                  <a:pos x="T8" y="T9"/>
                </a:cxn>
                <a:cxn ang="0">
                  <a:pos x="T10" y="T11"/>
                </a:cxn>
              </a:cxnLst>
              <a:rect l="0" t="0" r="r" b="b"/>
              <a:pathLst>
                <a:path w="28" h="45">
                  <a:moveTo>
                    <a:pt x="25" y="44"/>
                  </a:moveTo>
                  <a:cubicBezTo>
                    <a:pt x="25" y="44"/>
                    <a:pt x="25" y="45"/>
                    <a:pt x="26" y="45"/>
                  </a:cubicBezTo>
                  <a:cubicBezTo>
                    <a:pt x="27" y="37"/>
                    <a:pt x="28" y="30"/>
                    <a:pt x="25" y="23"/>
                  </a:cubicBezTo>
                  <a:cubicBezTo>
                    <a:pt x="23" y="18"/>
                    <a:pt x="7" y="0"/>
                    <a:pt x="4" y="4"/>
                  </a:cubicBezTo>
                  <a:cubicBezTo>
                    <a:pt x="0" y="8"/>
                    <a:pt x="4" y="24"/>
                    <a:pt x="6" y="28"/>
                  </a:cubicBezTo>
                  <a:cubicBezTo>
                    <a:pt x="9" y="36"/>
                    <a:pt x="18" y="39"/>
                    <a:pt x="25" y="44"/>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0" name="Freeform 189"/>
            <p:cNvSpPr>
              <a:spLocks/>
            </p:cNvSpPr>
            <p:nvPr/>
          </p:nvSpPr>
          <p:spPr bwMode="auto">
            <a:xfrm>
              <a:off x="3210075" y="3456335"/>
              <a:ext cx="22225" cy="17463"/>
            </a:xfrm>
            <a:custGeom>
              <a:avLst/>
              <a:gdLst>
                <a:gd name="T0" fmla="*/ 3 w 5"/>
                <a:gd name="T1" fmla="*/ 0 h 4"/>
                <a:gd name="T2" fmla="*/ 2 w 5"/>
                <a:gd name="T3" fmla="*/ 0 h 4"/>
                <a:gd name="T4" fmla="*/ 0 w 5"/>
                <a:gd name="T5" fmla="*/ 4 h 4"/>
                <a:gd name="T6" fmla="*/ 0 w 5"/>
                <a:gd name="T7" fmla="*/ 4 h 4"/>
                <a:gd name="T8" fmla="*/ 2 w 5"/>
                <a:gd name="T9" fmla="*/ 0 h 4"/>
                <a:gd name="T10" fmla="*/ 3 w 5"/>
                <a:gd name="T11" fmla="*/ 0 h 4"/>
                <a:gd name="T12" fmla="*/ 5 w 5"/>
                <a:gd name="T13" fmla="*/ 0 h 4"/>
                <a:gd name="T14" fmla="*/ 3 w 5"/>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4">
                  <a:moveTo>
                    <a:pt x="3" y="0"/>
                  </a:moveTo>
                  <a:cubicBezTo>
                    <a:pt x="2" y="0"/>
                    <a:pt x="2" y="0"/>
                    <a:pt x="2" y="0"/>
                  </a:cubicBezTo>
                  <a:cubicBezTo>
                    <a:pt x="1" y="1"/>
                    <a:pt x="0" y="3"/>
                    <a:pt x="0" y="4"/>
                  </a:cubicBezTo>
                  <a:cubicBezTo>
                    <a:pt x="0" y="4"/>
                    <a:pt x="0" y="4"/>
                    <a:pt x="0" y="4"/>
                  </a:cubicBezTo>
                  <a:cubicBezTo>
                    <a:pt x="0" y="3"/>
                    <a:pt x="1" y="1"/>
                    <a:pt x="2" y="0"/>
                  </a:cubicBezTo>
                  <a:cubicBezTo>
                    <a:pt x="2" y="0"/>
                    <a:pt x="2" y="0"/>
                    <a:pt x="3" y="0"/>
                  </a:cubicBezTo>
                  <a:cubicBezTo>
                    <a:pt x="4" y="0"/>
                    <a:pt x="5" y="0"/>
                    <a:pt x="5" y="0"/>
                  </a:cubicBezTo>
                  <a:cubicBezTo>
                    <a:pt x="5" y="0"/>
                    <a:pt x="4" y="0"/>
                    <a:pt x="3" y="0"/>
                  </a:cubicBezTo>
                </a:path>
              </a:pathLst>
            </a:custGeom>
            <a:solidFill>
              <a:srgbClr val="39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1" name="Freeform 190"/>
            <p:cNvSpPr>
              <a:spLocks/>
            </p:cNvSpPr>
            <p:nvPr/>
          </p:nvSpPr>
          <p:spPr bwMode="auto">
            <a:xfrm>
              <a:off x="3210075" y="3456335"/>
              <a:ext cx="60325" cy="127000"/>
            </a:xfrm>
            <a:custGeom>
              <a:avLst/>
              <a:gdLst>
                <a:gd name="T0" fmla="*/ 3 w 14"/>
                <a:gd name="T1" fmla="*/ 0 h 30"/>
                <a:gd name="T2" fmla="*/ 2 w 14"/>
                <a:gd name="T3" fmla="*/ 0 h 30"/>
                <a:gd name="T4" fmla="*/ 0 w 14"/>
                <a:gd name="T5" fmla="*/ 4 h 30"/>
                <a:gd name="T6" fmla="*/ 0 w 14"/>
                <a:gd name="T7" fmla="*/ 6 h 30"/>
                <a:gd name="T8" fmla="*/ 4 w 14"/>
                <a:gd name="T9" fmla="*/ 24 h 30"/>
                <a:gd name="T10" fmla="*/ 4 w 14"/>
                <a:gd name="T11" fmla="*/ 25 h 30"/>
                <a:gd name="T12" fmla="*/ 14 w 14"/>
                <a:gd name="T13" fmla="*/ 30 h 30"/>
                <a:gd name="T14" fmla="*/ 7 w 14"/>
                <a:gd name="T15" fmla="*/ 1 h 30"/>
                <a:gd name="T16" fmla="*/ 5 w 14"/>
                <a:gd name="T17" fmla="*/ 0 h 30"/>
                <a:gd name="T18" fmla="*/ 3 w 14"/>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30">
                  <a:moveTo>
                    <a:pt x="3" y="0"/>
                  </a:moveTo>
                  <a:cubicBezTo>
                    <a:pt x="2" y="0"/>
                    <a:pt x="2" y="0"/>
                    <a:pt x="2" y="0"/>
                  </a:cubicBezTo>
                  <a:cubicBezTo>
                    <a:pt x="1" y="1"/>
                    <a:pt x="0" y="3"/>
                    <a:pt x="0" y="4"/>
                  </a:cubicBezTo>
                  <a:cubicBezTo>
                    <a:pt x="0" y="5"/>
                    <a:pt x="0" y="6"/>
                    <a:pt x="0" y="6"/>
                  </a:cubicBezTo>
                  <a:cubicBezTo>
                    <a:pt x="0" y="13"/>
                    <a:pt x="2" y="21"/>
                    <a:pt x="4" y="24"/>
                  </a:cubicBezTo>
                  <a:cubicBezTo>
                    <a:pt x="4" y="25"/>
                    <a:pt x="4" y="25"/>
                    <a:pt x="4" y="25"/>
                  </a:cubicBezTo>
                  <a:cubicBezTo>
                    <a:pt x="7" y="27"/>
                    <a:pt x="11" y="29"/>
                    <a:pt x="14" y="30"/>
                  </a:cubicBezTo>
                  <a:cubicBezTo>
                    <a:pt x="11" y="21"/>
                    <a:pt x="9" y="11"/>
                    <a:pt x="7" y="1"/>
                  </a:cubicBezTo>
                  <a:cubicBezTo>
                    <a:pt x="7" y="1"/>
                    <a:pt x="6" y="1"/>
                    <a:pt x="5" y="0"/>
                  </a:cubicBezTo>
                  <a:cubicBezTo>
                    <a:pt x="5" y="0"/>
                    <a:pt x="4" y="0"/>
                    <a:pt x="3"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2" name="Freeform 191"/>
            <p:cNvSpPr>
              <a:spLocks/>
            </p:cNvSpPr>
            <p:nvPr/>
          </p:nvSpPr>
          <p:spPr bwMode="auto">
            <a:xfrm>
              <a:off x="3184675" y="3435698"/>
              <a:ext cx="149225" cy="212725"/>
            </a:xfrm>
            <a:custGeom>
              <a:avLst/>
              <a:gdLst>
                <a:gd name="T0" fmla="*/ 27 w 35"/>
                <a:gd name="T1" fmla="*/ 47 h 50"/>
                <a:gd name="T2" fmla="*/ 28 w 35"/>
                <a:gd name="T3" fmla="*/ 48 h 50"/>
                <a:gd name="T4" fmla="*/ 32 w 35"/>
                <a:gd name="T5" fmla="*/ 46 h 50"/>
                <a:gd name="T6" fmla="*/ 27 w 35"/>
                <a:gd name="T7" fmla="*/ 15 h 50"/>
                <a:gd name="T8" fmla="*/ 8 w 35"/>
                <a:gd name="T9" fmla="*/ 2 h 50"/>
                <a:gd name="T10" fmla="*/ 5 w 35"/>
                <a:gd name="T11" fmla="*/ 25 h 50"/>
                <a:gd name="T12" fmla="*/ 27 w 35"/>
                <a:gd name="T13" fmla="*/ 47 h 50"/>
                <a:gd name="T14" fmla="*/ 30 w 35"/>
                <a:gd name="T15" fmla="*/ 43 h 50"/>
                <a:gd name="T16" fmla="*/ 12 w 35"/>
                <a:gd name="T17" fmla="*/ 27 h 50"/>
                <a:gd name="T18" fmla="*/ 9 w 35"/>
                <a:gd name="T19" fmla="*/ 8 h 50"/>
                <a:gd name="T20" fmla="*/ 23 w 35"/>
                <a:gd name="T21" fmla="*/ 20 h 50"/>
                <a:gd name="T22" fmla="*/ 27 w 35"/>
                <a:gd name="T23" fmla="*/ 46 h 50"/>
                <a:gd name="T24" fmla="*/ 31 w 35"/>
                <a:gd name="T25" fmla="*/ 44 h 50"/>
                <a:gd name="T26" fmla="*/ 30 w 35"/>
                <a:gd name="T27" fmla="*/ 43 h 50"/>
                <a:gd name="T28" fmla="*/ 27 w 35"/>
                <a:gd name="T29" fmla="*/ 4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50">
                  <a:moveTo>
                    <a:pt x="27" y="47"/>
                  </a:moveTo>
                  <a:cubicBezTo>
                    <a:pt x="27" y="48"/>
                    <a:pt x="28" y="48"/>
                    <a:pt x="28" y="48"/>
                  </a:cubicBezTo>
                  <a:cubicBezTo>
                    <a:pt x="30" y="50"/>
                    <a:pt x="32" y="48"/>
                    <a:pt x="32" y="46"/>
                  </a:cubicBezTo>
                  <a:cubicBezTo>
                    <a:pt x="35" y="35"/>
                    <a:pt x="34" y="24"/>
                    <a:pt x="27" y="15"/>
                  </a:cubicBezTo>
                  <a:cubicBezTo>
                    <a:pt x="23" y="11"/>
                    <a:pt x="15" y="0"/>
                    <a:pt x="8" y="2"/>
                  </a:cubicBezTo>
                  <a:cubicBezTo>
                    <a:pt x="0" y="4"/>
                    <a:pt x="4" y="20"/>
                    <a:pt x="5" y="25"/>
                  </a:cubicBezTo>
                  <a:cubicBezTo>
                    <a:pt x="8" y="37"/>
                    <a:pt x="17" y="41"/>
                    <a:pt x="27" y="47"/>
                  </a:cubicBezTo>
                  <a:cubicBezTo>
                    <a:pt x="30" y="49"/>
                    <a:pt x="33" y="45"/>
                    <a:pt x="30" y="43"/>
                  </a:cubicBezTo>
                  <a:cubicBezTo>
                    <a:pt x="24" y="38"/>
                    <a:pt x="15" y="35"/>
                    <a:pt x="12" y="27"/>
                  </a:cubicBezTo>
                  <a:cubicBezTo>
                    <a:pt x="11" y="26"/>
                    <a:pt x="7" y="7"/>
                    <a:pt x="9" y="8"/>
                  </a:cubicBezTo>
                  <a:cubicBezTo>
                    <a:pt x="14" y="8"/>
                    <a:pt x="20" y="17"/>
                    <a:pt x="23" y="20"/>
                  </a:cubicBezTo>
                  <a:cubicBezTo>
                    <a:pt x="29" y="27"/>
                    <a:pt x="29" y="37"/>
                    <a:pt x="27" y="46"/>
                  </a:cubicBezTo>
                  <a:cubicBezTo>
                    <a:pt x="28" y="45"/>
                    <a:pt x="30" y="44"/>
                    <a:pt x="31" y="44"/>
                  </a:cubicBezTo>
                  <a:cubicBezTo>
                    <a:pt x="31" y="43"/>
                    <a:pt x="31" y="43"/>
                    <a:pt x="30" y="43"/>
                  </a:cubicBezTo>
                  <a:cubicBezTo>
                    <a:pt x="27" y="41"/>
                    <a:pt x="24" y="45"/>
                    <a:pt x="27" y="4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3" name="Freeform 192"/>
            <p:cNvSpPr>
              <a:spLocks/>
            </p:cNvSpPr>
            <p:nvPr/>
          </p:nvSpPr>
          <p:spPr bwMode="auto">
            <a:xfrm>
              <a:off x="3154512" y="3426173"/>
              <a:ext cx="85725" cy="77788"/>
            </a:xfrm>
            <a:custGeom>
              <a:avLst/>
              <a:gdLst>
                <a:gd name="T0" fmla="*/ 19 w 20"/>
                <a:gd name="T1" fmla="*/ 10 h 18"/>
                <a:gd name="T2" fmla="*/ 9 w 20"/>
                <a:gd name="T3" fmla="*/ 18 h 18"/>
                <a:gd name="T4" fmla="*/ 1 w 20"/>
                <a:gd name="T5" fmla="*/ 8 h 18"/>
                <a:gd name="T6" fmla="*/ 11 w 20"/>
                <a:gd name="T7" fmla="*/ 0 h 18"/>
                <a:gd name="T8" fmla="*/ 19 w 20"/>
                <a:gd name="T9" fmla="*/ 10 h 18"/>
              </a:gdLst>
              <a:ahLst/>
              <a:cxnLst>
                <a:cxn ang="0">
                  <a:pos x="T0" y="T1"/>
                </a:cxn>
                <a:cxn ang="0">
                  <a:pos x="T2" y="T3"/>
                </a:cxn>
                <a:cxn ang="0">
                  <a:pos x="T4" y="T5"/>
                </a:cxn>
                <a:cxn ang="0">
                  <a:pos x="T6" y="T7"/>
                </a:cxn>
                <a:cxn ang="0">
                  <a:pos x="T8" y="T9"/>
                </a:cxn>
              </a:cxnLst>
              <a:rect l="0" t="0" r="r" b="b"/>
              <a:pathLst>
                <a:path w="20" h="18">
                  <a:moveTo>
                    <a:pt x="19" y="10"/>
                  </a:moveTo>
                  <a:cubicBezTo>
                    <a:pt x="19" y="15"/>
                    <a:pt x="14" y="18"/>
                    <a:pt x="9" y="18"/>
                  </a:cubicBezTo>
                  <a:cubicBezTo>
                    <a:pt x="4" y="17"/>
                    <a:pt x="0" y="13"/>
                    <a:pt x="1" y="8"/>
                  </a:cubicBezTo>
                  <a:cubicBezTo>
                    <a:pt x="1" y="3"/>
                    <a:pt x="6" y="0"/>
                    <a:pt x="11" y="0"/>
                  </a:cubicBezTo>
                  <a:cubicBezTo>
                    <a:pt x="16" y="1"/>
                    <a:pt x="20" y="5"/>
                    <a:pt x="19" y="10"/>
                  </a:cubicBezTo>
                  <a:close/>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4" name="Freeform 193"/>
            <p:cNvSpPr>
              <a:spLocks/>
            </p:cNvSpPr>
            <p:nvPr/>
          </p:nvSpPr>
          <p:spPr bwMode="auto">
            <a:xfrm>
              <a:off x="3141812" y="3397598"/>
              <a:ext cx="111125" cy="122238"/>
            </a:xfrm>
            <a:custGeom>
              <a:avLst/>
              <a:gdLst>
                <a:gd name="T0" fmla="*/ 19 w 26"/>
                <a:gd name="T1" fmla="*/ 17 h 29"/>
                <a:gd name="T2" fmla="*/ 7 w 26"/>
                <a:gd name="T3" fmla="*/ 15 h 29"/>
                <a:gd name="T4" fmla="*/ 19 w 26"/>
                <a:gd name="T5" fmla="*/ 17 h 29"/>
                <a:gd name="T6" fmla="*/ 25 w 26"/>
                <a:gd name="T7" fmla="*/ 17 h 29"/>
                <a:gd name="T8" fmla="*/ 1 w 26"/>
                <a:gd name="T9" fmla="*/ 14 h 29"/>
                <a:gd name="T10" fmla="*/ 12 w 26"/>
                <a:gd name="T11" fmla="*/ 27 h 29"/>
                <a:gd name="T12" fmla="*/ 25 w 26"/>
                <a:gd name="T13" fmla="*/ 17 h 29"/>
                <a:gd name="T14" fmla="*/ 19 w 26"/>
                <a:gd name="T15" fmla="*/ 17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9">
                  <a:moveTo>
                    <a:pt x="19" y="17"/>
                  </a:moveTo>
                  <a:cubicBezTo>
                    <a:pt x="18" y="24"/>
                    <a:pt x="6" y="23"/>
                    <a:pt x="7" y="15"/>
                  </a:cubicBezTo>
                  <a:cubicBezTo>
                    <a:pt x="7" y="8"/>
                    <a:pt x="20" y="9"/>
                    <a:pt x="19" y="17"/>
                  </a:cubicBezTo>
                  <a:cubicBezTo>
                    <a:pt x="19" y="20"/>
                    <a:pt x="25" y="21"/>
                    <a:pt x="25" y="17"/>
                  </a:cubicBezTo>
                  <a:cubicBezTo>
                    <a:pt x="26" y="3"/>
                    <a:pt x="4" y="0"/>
                    <a:pt x="1" y="14"/>
                  </a:cubicBezTo>
                  <a:cubicBezTo>
                    <a:pt x="0" y="21"/>
                    <a:pt x="6" y="26"/>
                    <a:pt x="12" y="27"/>
                  </a:cubicBezTo>
                  <a:cubicBezTo>
                    <a:pt x="18" y="29"/>
                    <a:pt x="24" y="24"/>
                    <a:pt x="25" y="17"/>
                  </a:cubicBezTo>
                  <a:cubicBezTo>
                    <a:pt x="26" y="14"/>
                    <a:pt x="20" y="13"/>
                    <a:pt x="19"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5" name="Freeform 194"/>
            <p:cNvSpPr>
              <a:spLocks/>
            </p:cNvSpPr>
            <p:nvPr/>
          </p:nvSpPr>
          <p:spPr bwMode="auto">
            <a:xfrm>
              <a:off x="3022750" y="3346798"/>
              <a:ext cx="22225" cy="15875"/>
            </a:xfrm>
            <a:custGeom>
              <a:avLst/>
              <a:gdLst>
                <a:gd name="T0" fmla="*/ 4 w 5"/>
                <a:gd name="T1" fmla="*/ 2 h 4"/>
                <a:gd name="T2" fmla="*/ 2 w 5"/>
                <a:gd name="T3" fmla="*/ 4 h 4"/>
                <a:gd name="T4" fmla="*/ 0 w 5"/>
                <a:gd name="T5" fmla="*/ 2 h 4"/>
                <a:gd name="T6" fmla="*/ 3 w 5"/>
                <a:gd name="T7" fmla="*/ 0 h 4"/>
                <a:gd name="T8" fmla="*/ 4 w 5"/>
                <a:gd name="T9" fmla="*/ 2 h 4"/>
              </a:gdLst>
              <a:ahLst/>
              <a:cxnLst>
                <a:cxn ang="0">
                  <a:pos x="T0" y="T1"/>
                </a:cxn>
                <a:cxn ang="0">
                  <a:pos x="T2" y="T3"/>
                </a:cxn>
                <a:cxn ang="0">
                  <a:pos x="T4" y="T5"/>
                </a:cxn>
                <a:cxn ang="0">
                  <a:pos x="T6" y="T7"/>
                </a:cxn>
                <a:cxn ang="0">
                  <a:pos x="T8" y="T9"/>
                </a:cxn>
              </a:cxnLst>
              <a:rect l="0" t="0" r="r" b="b"/>
              <a:pathLst>
                <a:path w="5" h="4">
                  <a:moveTo>
                    <a:pt x="4" y="2"/>
                  </a:moveTo>
                  <a:cubicBezTo>
                    <a:pt x="4" y="3"/>
                    <a:pt x="3" y="4"/>
                    <a:pt x="2" y="4"/>
                  </a:cubicBezTo>
                  <a:cubicBezTo>
                    <a:pt x="1" y="4"/>
                    <a:pt x="0" y="3"/>
                    <a:pt x="0" y="2"/>
                  </a:cubicBezTo>
                  <a:cubicBezTo>
                    <a:pt x="1" y="0"/>
                    <a:pt x="2" y="0"/>
                    <a:pt x="3" y="0"/>
                  </a:cubicBezTo>
                  <a:cubicBezTo>
                    <a:pt x="4" y="0"/>
                    <a:pt x="5"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6" name="Freeform 195"/>
            <p:cNvSpPr>
              <a:spLocks/>
            </p:cNvSpPr>
            <p:nvPr/>
          </p:nvSpPr>
          <p:spPr bwMode="auto">
            <a:xfrm>
              <a:off x="3070375" y="3413473"/>
              <a:ext cx="17462" cy="22225"/>
            </a:xfrm>
            <a:custGeom>
              <a:avLst/>
              <a:gdLst>
                <a:gd name="T0" fmla="*/ 4 w 4"/>
                <a:gd name="T1" fmla="*/ 3 h 5"/>
                <a:gd name="T2" fmla="*/ 2 w 4"/>
                <a:gd name="T3" fmla="*/ 4 h 5"/>
                <a:gd name="T4" fmla="*/ 0 w 4"/>
                <a:gd name="T5" fmla="*/ 2 h 5"/>
                <a:gd name="T6" fmla="*/ 2 w 4"/>
                <a:gd name="T7" fmla="*/ 0 h 5"/>
                <a:gd name="T8" fmla="*/ 4 w 4"/>
                <a:gd name="T9" fmla="*/ 3 h 5"/>
              </a:gdLst>
              <a:ahLst/>
              <a:cxnLst>
                <a:cxn ang="0">
                  <a:pos x="T0" y="T1"/>
                </a:cxn>
                <a:cxn ang="0">
                  <a:pos x="T2" y="T3"/>
                </a:cxn>
                <a:cxn ang="0">
                  <a:pos x="T4" y="T5"/>
                </a:cxn>
                <a:cxn ang="0">
                  <a:pos x="T6" y="T7"/>
                </a:cxn>
                <a:cxn ang="0">
                  <a:pos x="T8" y="T9"/>
                </a:cxn>
              </a:cxnLst>
              <a:rect l="0" t="0" r="r" b="b"/>
              <a:pathLst>
                <a:path w="4" h="5">
                  <a:moveTo>
                    <a:pt x="4" y="3"/>
                  </a:moveTo>
                  <a:cubicBezTo>
                    <a:pt x="4" y="4"/>
                    <a:pt x="3" y="5"/>
                    <a:pt x="2" y="4"/>
                  </a:cubicBezTo>
                  <a:cubicBezTo>
                    <a:pt x="1" y="4"/>
                    <a:pt x="0" y="3"/>
                    <a:pt x="0" y="2"/>
                  </a:cubicBezTo>
                  <a:cubicBezTo>
                    <a:pt x="0" y="1"/>
                    <a:pt x="1" y="0"/>
                    <a:pt x="2" y="0"/>
                  </a:cubicBezTo>
                  <a:cubicBezTo>
                    <a:pt x="3" y="0"/>
                    <a:pt x="4" y="1"/>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7" name="Freeform 196"/>
            <p:cNvSpPr>
              <a:spLocks/>
            </p:cNvSpPr>
            <p:nvPr/>
          </p:nvSpPr>
          <p:spPr bwMode="auto">
            <a:xfrm>
              <a:off x="3002112" y="3418235"/>
              <a:ext cx="20637" cy="17463"/>
            </a:xfrm>
            <a:custGeom>
              <a:avLst/>
              <a:gdLst>
                <a:gd name="T0" fmla="*/ 4 w 5"/>
                <a:gd name="T1" fmla="*/ 2 h 4"/>
                <a:gd name="T2" fmla="*/ 2 w 5"/>
                <a:gd name="T3" fmla="*/ 4 h 4"/>
                <a:gd name="T4" fmla="*/ 0 w 5"/>
                <a:gd name="T5" fmla="*/ 2 h 4"/>
                <a:gd name="T6" fmla="*/ 3 w 5"/>
                <a:gd name="T7" fmla="*/ 0 h 4"/>
                <a:gd name="T8" fmla="*/ 4 w 5"/>
                <a:gd name="T9" fmla="*/ 2 h 4"/>
              </a:gdLst>
              <a:ahLst/>
              <a:cxnLst>
                <a:cxn ang="0">
                  <a:pos x="T0" y="T1"/>
                </a:cxn>
                <a:cxn ang="0">
                  <a:pos x="T2" y="T3"/>
                </a:cxn>
                <a:cxn ang="0">
                  <a:pos x="T4" y="T5"/>
                </a:cxn>
                <a:cxn ang="0">
                  <a:pos x="T6" y="T7"/>
                </a:cxn>
                <a:cxn ang="0">
                  <a:pos x="T8" y="T9"/>
                </a:cxn>
              </a:cxnLst>
              <a:rect l="0" t="0" r="r" b="b"/>
              <a:pathLst>
                <a:path w="5" h="4">
                  <a:moveTo>
                    <a:pt x="4" y="2"/>
                  </a:moveTo>
                  <a:cubicBezTo>
                    <a:pt x="4" y="3"/>
                    <a:pt x="3" y="4"/>
                    <a:pt x="2" y="4"/>
                  </a:cubicBezTo>
                  <a:cubicBezTo>
                    <a:pt x="1" y="4"/>
                    <a:pt x="0" y="3"/>
                    <a:pt x="0" y="2"/>
                  </a:cubicBezTo>
                  <a:cubicBezTo>
                    <a:pt x="0" y="1"/>
                    <a:pt x="1" y="0"/>
                    <a:pt x="3" y="0"/>
                  </a:cubicBezTo>
                  <a:cubicBezTo>
                    <a:pt x="4" y="0"/>
                    <a:pt x="5"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8" name="Freeform 197"/>
            <p:cNvSpPr>
              <a:spLocks/>
            </p:cNvSpPr>
            <p:nvPr/>
          </p:nvSpPr>
          <p:spPr bwMode="auto">
            <a:xfrm>
              <a:off x="3349775" y="3354735"/>
              <a:ext cx="17462" cy="20638"/>
            </a:xfrm>
            <a:custGeom>
              <a:avLst/>
              <a:gdLst>
                <a:gd name="T0" fmla="*/ 4 w 4"/>
                <a:gd name="T1" fmla="*/ 3 h 5"/>
                <a:gd name="T2" fmla="*/ 2 w 4"/>
                <a:gd name="T3" fmla="*/ 5 h 5"/>
                <a:gd name="T4" fmla="*/ 0 w 4"/>
                <a:gd name="T5" fmla="*/ 2 h 5"/>
                <a:gd name="T6" fmla="*/ 2 w 4"/>
                <a:gd name="T7" fmla="*/ 0 h 5"/>
                <a:gd name="T8" fmla="*/ 4 w 4"/>
                <a:gd name="T9" fmla="*/ 3 h 5"/>
              </a:gdLst>
              <a:ahLst/>
              <a:cxnLst>
                <a:cxn ang="0">
                  <a:pos x="T0" y="T1"/>
                </a:cxn>
                <a:cxn ang="0">
                  <a:pos x="T2" y="T3"/>
                </a:cxn>
                <a:cxn ang="0">
                  <a:pos x="T4" y="T5"/>
                </a:cxn>
                <a:cxn ang="0">
                  <a:pos x="T6" y="T7"/>
                </a:cxn>
                <a:cxn ang="0">
                  <a:pos x="T8" y="T9"/>
                </a:cxn>
              </a:cxnLst>
              <a:rect l="0" t="0" r="r" b="b"/>
              <a:pathLst>
                <a:path w="4" h="5">
                  <a:moveTo>
                    <a:pt x="4" y="3"/>
                  </a:moveTo>
                  <a:cubicBezTo>
                    <a:pt x="4" y="4"/>
                    <a:pt x="3" y="5"/>
                    <a:pt x="2" y="5"/>
                  </a:cubicBezTo>
                  <a:cubicBezTo>
                    <a:pt x="1" y="5"/>
                    <a:pt x="0" y="4"/>
                    <a:pt x="0" y="2"/>
                  </a:cubicBezTo>
                  <a:cubicBezTo>
                    <a:pt x="0" y="1"/>
                    <a:pt x="1" y="0"/>
                    <a:pt x="2" y="0"/>
                  </a:cubicBezTo>
                  <a:cubicBezTo>
                    <a:pt x="3" y="1"/>
                    <a:pt x="4" y="2"/>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9" name="Freeform 198"/>
            <p:cNvSpPr>
              <a:spLocks/>
            </p:cNvSpPr>
            <p:nvPr/>
          </p:nvSpPr>
          <p:spPr bwMode="auto">
            <a:xfrm>
              <a:off x="3291037" y="3413473"/>
              <a:ext cx="20637" cy="22225"/>
            </a:xfrm>
            <a:custGeom>
              <a:avLst/>
              <a:gdLst>
                <a:gd name="T0" fmla="*/ 5 w 5"/>
                <a:gd name="T1" fmla="*/ 3 h 5"/>
                <a:gd name="T2" fmla="*/ 2 w 5"/>
                <a:gd name="T3" fmla="*/ 5 h 5"/>
                <a:gd name="T4" fmla="*/ 1 w 5"/>
                <a:gd name="T5" fmla="*/ 2 h 5"/>
                <a:gd name="T6" fmla="*/ 3 w 5"/>
                <a:gd name="T7" fmla="*/ 0 h 5"/>
                <a:gd name="T8" fmla="*/ 5 w 5"/>
                <a:gd name="T9" fmla="*/ 3 h 5"/>
              </a:gdLst>
              <a:ahLst/>
              <a:cxnLst>
                <a:cxn ang="0">
                  <a:pos x="T0" y="T1"/>
                </a:cxn>
                <a:cxn ang="0">
                  <a:pos x="T2" y="T3"/>
                </a:cxn>
                <a:cxn ang="0">
                  <a:pos x="T4" y="T5"/>
                </a:cxn>
                <a:cxn ang="0">
                  <a:pos x="T6" y="T7"/>
                </a:cxn>
                <a:cxn ang="0">
                  <a:pos x="T8" y="T9"/>
                </a:cxn>
              </a:cxnLst>
              <a:rect l="0" t="0" r="r" b="b"/>
              <a:pathLst>
                <a:path w="5" h="5">
                  <a:moveTo>
                    <a:pt x="5" y="3"/>
                  </a:moveTo>
                  <a:cubicBezTo>
                    <a:pt x="4" y="4"/>
                    <a:pt x="3" y="5"/>
                    <a:pt x="2" y="5"/>
                  </a:cubicBezTo>
                  <a:cubicBezTo>
                    <a:pt x="1" y="5"/>
                    <a:pt x="0" y="3"/>
                    <a:pt x="1" y="2"/>
                  </a:cubicBezTo>
                  <a:cubicBezTo>
                    <a:pt x="1" y="1"/>
                    <a:pt x="2" y="0"/>
                    <a:pt x="3" y="0"/>
                  </a:cubicBezTo>
                  <a:cubicBezTo>
                    <a:pt x="4" y="1"/>
                    <a:pt x="5" y="2"/>
                    <a:pt x="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0" name="Freeform 199"/>
            <p:cNvSpPr>
              <a:spLocks/>
            </p:cNvSpPr>
            <p:nvPr/>
          </p:nvSpPr>
          <p:spPr bwMode="auto">
            <a:xfrm>
              <a:off x="3367237" y="3448398"/>
              <a:ext cx="17462" cy="17463"/>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4"/>
                    <a:pt x="3" y="4"/>
                    <a:pt x="2" y="4"/>
                  </a:cubicBezTo>
                  <a:cubicBezTo>
                    <a:pt x="1" y="4"/>
                    <a:pt x="0" y="3"/>
                    <a:pt x="0" y="2"/>
                  </a:cubicBezTo>
                  <a:cubicBezTo>
                    <a:pt x="0" y="1"/>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1" name="Freeform 200"/>
            <p:cNvSpPr>
              <a:spLocks/>
            </p:cNvSpPr>
            <p:nvPr/>
          </p:nvSpPr>
          <p:spPr bwMode="auto">
            <a:xfrm>
              <a:off x="3113237" y="3511898"/>
              <a:ext cx="15875" cy="17463"/>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4"/>
                    <a:pt x="3" y="4"/>
                    <a:pt x="2" y="4"/>
                  </a:cubicBezTo>
                  <a:cubicBezTo>
                    <a:pt x="1" y="4"/>
                    <a:pt x="0" y="3"/>
                    <a:pt x="0" y="2"/>
                  </a:cubicBezTo>
                  <a:cubicBezTo>
                    <a:pt x="0" y="1"/>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2" name="Freeform 201"/>
            <p:cNvSpPr>
              <a:spLocks/>
            </p:cNvSpPr>
            <p:nvPr/>
          </p:nvSpPr>
          <p:spPr bwMode="auto">
            <a:xfrm>
              <a:off x="3087837" y="3567460"/>
              <a:ext cx="15875" cy="15875"/>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3"/>
                    <a:pt x="3" y="4"/>
                    <a:pt x="2" y="4"/>
                  </a:cubicBezTo>
                  <a:cubicBezTo>
                    <a:pt x="0" y="4"/>
                    <a:pt x="0" y="3"/>
                    <a:pt x="0" y="2"/>
                  </a:cubicBezTo>
                  <a:cubicBezTo>
                    <a:pt x="0" y="0"/>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3" name="Freeform 202"/>
            <p:cNvSpPr>
              <a:spLocks/>
            </p:cNvSpPr>
            <p:nvPr/>
          </p:nvSpPr>
          <p:spPr bwMode="auto">
            <a:xfrm>
              <a:off x="3260875" y="3542060"/>
              <a:ext cx="22225" cy="15875"/>
            </a:xfrm>
            <a:custGeom>
              <a:avLst/>
              <a:gdLst>
                <a:gd name="T0" fmla="*/ 5 w 5"/>
                <a:gd name="T1" fmla="*/ 2 h 4"/>
                <a:gd name="T2" fmla="*/ 2 w 5"/>
                <a:gd name="T3" fmla="*/ 4 h 4"/>
                <a:gd name="T4" fmla="*/ 1 w 5"/>
                <a:gd name="T5" fmla="*/ 2 h 4"/>
                <a:gd name="T6" fmla="*/ 3 w 5"/>
                <a:gd name="T7" fmla="*/ 0 h 4"/>
                <a:gd name="T8" fmla="*/ 5 w 5"/>
                <a:gd name="T9" fmla="*/ 2 h 4"/>
              </a:gdLst>
              <a:ahLst/>
              <a:cxnLst>
                <a:cxn ang="0">
                  <a:pos x="T0" y="T1"/>
                </a:cxn>
                <a:cxn ang="0">
                  <a:pos x="T2" y="T3"/>
                </a:cxn>
                <a:cxn ang="0">
                  <a:pos x="T4" y="T5"/>
                </a:cxn>
                <a:cxn ang="0">
                  <a:pos x="T6" y="T7"/>
                </a:cxn>
                <a:cxn ang="0">
                  <a:pos x="T8" y="T9"/>
                </a:cxn>
              </a:cxnLst>
              <a:rect l="0" t="0" r="r" b="b"/>
              <a:pathLst>
                <a:path w="5" h="4">
                  <a:moveTo>
                    <a:pt x="5" y="2"/>
                  </a:moveTo>
                  <a:cubicBezTo>
                    <a:pt x="4" y="3"/>
                    <a:pt x="3" y="4"/>
                    <a:pt x="2" y="4"/>
                  </a:cubicBezTo>
                  <a:cubicBezTo>
                    <a:pt x="1" y="4"/>
                    <a:pt x="0" y="3"/>
                    <a:pt x="1" y="2"/>
                  </a:cubicBezTo>
                  <a:cubicBezTo>
                    <a:pt x="1" y="0"/>
                    <a:pt x="2" y="0"/>
                    <a:pt x="3" y="0"/>
                  </a:cubicBezTo>
                  <a:cubicBezTo>
                    <a:pt x="4" y="0"/>
                    <a:pt x="5" y="1"/>
                    <a:pt x="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4" name="Freeform 203"/>
            <p:cNvSpPr>
              <a:spLocks/>
            </p:cNvSpPr>
            <p:nvPr/>
          </p:nvSpPr>
          <p:spPr bwMode="auto">
            <a:xfrm>
              <a:off x="3227537" y="1868835"/>
              <a:ext cx="131762" cy="134938"/>
            </a:xfrm>
            <a:custGeom>
              <a:avLst/>
              <a:gdLst>
                <a:gd name="T0" fmla="*/ 27 w 31"/>
                <a:gd name="T1" fmla="*/ 23 h 32"/>
                <a:gd name="T2" fmla="*/ 8 w 31"/>
                <a:gd name="T3" fmla="*/ 28 h 32"/>
                <a:gd name="T4" fmla="*/ 3 w 31"/>
                <a:gd name="T5" fmla="*/ 9 h 32"/>
                <a:gd name="T6" fmla="*/ 22 w 31"/>
                <a:gd name="T7" fmla="*/ 4 h 32"/>
                <a:gd name="T8" fmla="*/ 27 w 31"/>
                <a:gd name="T9" fmla="*/ 23 h 32"/>
              </a:gdLst>
              <a:ahLst/>
              <a:cxnLst>
                <a:cxn ang="0">
                  <a:pos x="T0" y="T1"/>
                </a:cxn>
                <a:cxn ang="0">
                  <a:pos x="T2" y="T3"/>
                </a:cxn>
                <a:cxn ang="0">
                  <a:pos x="T4" y="T5"/>
                </a:cxn>
                <a:cxn ang="0">
                  <a:pos x="T6" y="T7"/>
                </a:cxn>
                <a:cxn ang="0">
                  <a:pos x="T8" y="T9"/>
                </a:cxn>
              </a:cxnLst>
              <a:rect l="0" t="0" r="r" b="b"/>
              <a:pathLst>
                <a:path w="31" h="32">
                  <a:moveTo>
                    <a:pt x="27" y="23"/>
                  </a:moveTo>
                  <a:cubicBezTo>
                    <a:pt x="24" y="30"/>
                    <a:pt x="15" y="32"/>
                    <a:pt x="8" y="28"/>
                  </a:cubicBezTo>
                  <a:cubicBezTo>
                    <a:pt x="2" y="24"/>
                    <a:pt x="0" y="16"/>
                    <a:pt x="3" y="9"/>
                  </a:cubicBezTo>
                  <a:cubicBezTo>
                    <a:pt x="7" y="2"/>
                    <a:pt x="16" y="0"/>
                    <a:pt x="22" y="4"/>
                  </a:cubicBezTo>
                  <a:cubicBezTo>
                    <a:pt x="29" y="8"/>
                    <a:pt x="31" y="16"/>
                    <a:pt x="27" y="2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5" name="Freeform 204"/>
            <p:cNvSpPr>
              <a:spLocks/>
            </p:cNvSpPr>
            <p:nvPr/>
          </p:nvSpPr>
          <p:spPr bwMode="auto">
            <a:xfrm>
              <a:off x="3346600" y="2016473"/>
              <a:ext cx="134937" cy="139700"/>
            </a:xfrm>
            <a:custGeom>
              <a:avLst/>
              <a:gdLst>
                <a:gd name="T0" fmla="*/ 28 w 32"/>
                <a:gd name="T1" fmla="*/ 24 h 33"/>
                <a:gd name="T2" fmla="*/ 9 w 32"/>
                <a:gd name="T3" fmla="*/ 29 h 33"/>
                <a:gd name="T4" fmla="*/ 4 w 32"/>
                <a:gd name="T5" fmla="*/ 9 h 33"/>
                <a:gd name="T6" fmla="*/ 23 w 32"/>
                <a:gd name="T7" fmla="*/ 4 h 33"/>
                <a:gd name="T8" fmla="*/ 28 w 32"/>
                <a:gd name="T9" fmla="*/ 24 h 33"/>
              </a:gdLst>
              <a:ahLst/>
              <a:cxnLst>
                <a:cxn ang="0">
                  <a:pos x="T0" y="T1"/>
                </a:cxn>
                <a:cxn ang="0">
                  <a:pos x="T2" y="T3"/>
                </a:cxn>
                <a:cxn ang="0">
                  <a:pos x="T4" y="T5"/>
                </a:cxn>
                <a:cxn ang="0">
                  <a:pos x="T6" y="T7"/>
                </a:cxn>
                <a:cxn ang="0">
                  <a:pos x="T8" y="T9"/>
                </a:cxn>
              </a:cxnLst>
              <a:rect l="0" t="0" r="r" b="b"/>
              <a:pathLst>
                <a:path w="32" h="33">
                  <a:moveTo>
                    <a:pt x="28" y="24"/>
                  </a:moveTo>
                  <a:cubicBezTo>
                    <a:pt x="24" y="31"/>
                    <a:pt x="15" y="33"/>
                    <a:pt x="9" y="29"/>
                  </a:cubicBezTo>
                  <a:cubicBezTo>
                    <a:pt x="2" y="25"/>
                    <a:pt x="0" y="16"/>
                    <a:pt x="4" y="9"/>
                  </a:cubicBezTo>
                  <a:cubicBezTo>
                    <a:pt x="8" y="3"/>
                    <a:pt x="16" y="0"/>
                    <a:pt x="23" y="4"/>
                  </a:cubicBezTo>
                  <a:cubicBezTo>
                    <a:pt x="29" y="8"/>
                    <a:pt x="32" y="17"/>
                    <a:pt x="28" y="2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6" name="Freeform 205"/>
            <p:cNvSpPr>
              <a:spLocks/>
            </p:cNvSpPr>
            <p:nvPr/>
          </p:nvSpPr>
          <p:spPr bwMode="auto">
            <a:xfrm>
              <a:off x="2517925" y="1935510"/>
              <a:ext cx="904875" cy="815975"/>
            </a:xfrm>
            <a:custGeom>
              <a:avLst/>
              <a:gdLst>
                <a:gd name="T0" fmla="*/ 170 w 213"/>
                <a:gd name="T1" fmla="*/ 87 h 192"/>
                <a:gd name="T2" fmla="*/ 169 w 213"/>
                <a:gd name="T3" fmla="*/ 69 h 192"/>
                <a:gd name="T4" fmla="*/ 209 w 213"/>
                <a:gd name="T5" fmla="*/ 39 h 192"/>
                <a:gd name="T6" fmla="*/ 211 w 213"/>
                <a:gd name="T7" fmla="*/ 31 h 192"/>
                <a:gd name="T8" fmla="*/ 203 w 213"/>
                <a:gd name="T9" fmla="*/ 30 h 192"/>
                <a:gd name="T10" fmla="*/ 164 w 213"/>
                <a:gd name="T11" fmla="*/ 58 h 192"/>
                <a:gd name="T12" fmla="*/ 159 w 213"/>
                <a:gd name="T13" fmla="*/ 51 h 192"/>
                <a:gd name="T14" fmla="*/ 151 w 213"/>
                <a:gd name="T15" fmla="*/ 45 h 192"/>
                <a:gd name="T16" fmla="*/ 184 w 213"/>
                <a:gd name="T17" fmla="*/ 12 h 192"/>
                <a:gd name="T18" fmla="*/ 185 w 213"/>
                <a:gd name="T19" fmla="*/ 3 h 192"/>
                <a:gd name="T20" fmla="*/ 177 w 213"/>
                <a:gd name="T21" fmla="*/ 4 h 192"/>
                <a:gd name="T22" fmla="*/ 140 w 213"/>
                <a:gd name="T23" fmla="*/ 39 h 192"/>
                <a:gd name="T24" fmla="*/ 123 w 213"/>
                <a:gd name="T25" fmla="*/ 39 h 192"/>
                <a:gd name="T26" fmla="*/ 95 w 213"/>
                <a:gd name="T27" fmla="*/ 12 h 192"/>
                <a:gd name="T28" fmla="*/ 103 w 213"/>
                <a:gd name="T29" fmla="*/ 54 h 192"/>
                <a:gd name="T30" fmla="*/ 100 w 213"/>
                <a:gd name="T31" fmla="*/ 58 h 192"/>
                <a:gd name="T32" fmla="*/ 55 w 213"/>
                <a:gd name="T33" fmla="*/ 147 h 192"/>
                <a:gd name="T34" fmla="*/ 160 w 213"/>
                <a:gd name="T35" fmla="*/ 107 h 192"/>
                <a:gd name="T36" fmla="*/ 206 w 213"/>
                <a:gd name="T37" fmla="*/ 112 h 192"/>
                <a:gd name="T38" fmla="*/ 170 w 213"/>
                <a:gd name="T39" fmla="*/ 87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 h="192">
                  <a:moveTo>
                    <a:pt x="170" y="87"/>
                  </a:moveTo>
                  <a:cubicBezTo>
                    <a:pt x="172" y="80"/>
                    <a:pt x="171" y="74"/>
                    <a:pt x="169" y="69"/>
                  </a:cubicBezTo>
                  <a:cubicBezTo>
                    <a:pt x="209" y="39"/>
                    <a:pt x="209" y="39"/>
                    <a:pt x="209" y="39"/>
                  </a:cubicBezTo>
                  <a:cubicBezTo>
                    <a:pt x="212" y="37"/>
                    <a:pt x="213" y="33"/>
                    <a:pt x="211" y="31"/>
                  </a:cubicBezTo>
                  <a:cubicBezTo>
                    <a:pt x="210" y="28"/>
                    <a:pt x="206" y="28"/>
                    <a:pt x="203" y="30"/>
                  </a:cubicBezTo>
                  <a:cubicBezTo>
                    <a:pt x="164" y="58"/>
                    <a:pt x="164" y="58"/>
                    <a:pt x="164" y="58"/>
                  </a:cubicBezTo>
                  <a:cubicBezTo>
                    <a:pt x="162" y="54"/>
                    <a:pt x="159" y="51"/>
                    <a:pt x="159" y="51"/>
                  </a:cubicBezTo>
                  <a:cubicBezTo>
                    <a:pt x="156" y="49"/>
                    <a:pt x="153" y="47"/>
                    <a:pt x="151" y="45"/>
                  </a:cubicBezTo>
                  <a:cubicBezTo>
                    <a:pt x="184" y="12"/>
                    <a:pt x="184" y="12"/>
                    <a:pt x="184" y="12"/>
                  </a:cubicBezTo>
                  <a:cubicBezTo>
                    <a:pt x="187" y="9"/>
                    <a:pt x="188" y="5"/>
                    <a:pt x="185" y="3"/>
                  </a:cubicBezTo>
                  <a:cubicBezTo>
                    <a:pt x="183" y="0"/>
                    <a:pt x="179" y="1"/>
                    <a:pt x="177" y="4"/>
                  </a:cubicBezTo>
                  <a:cubicBezTo>
                    <a:pt x="140" y="39"/>
                    <a:pt x="140" y="39"/>
                    <a:pt x="140" y="39"/>
                  </a:cubicBezTo>
                  <a:cubicBezTo>
                    <a:pt x="134" y="37"/>
                    <a:pt x="128" y="37"/>
                    <a:pt x="123" y="39"/>
                  </a:cubicBezTo>
                  <a:cubicBezTo>
                    <a:pt x="95" y="12"/>
                    <a:pt x="95" y="12"/>
                    <a:pt x="95" y="12"/>
                  </a:cubicBezTo>
                  <a:cubicBezTo>
                    <a:pt x="95" y="12"/>
                    <a:pt x="76" y="39"/>
                    <a:pt x="103" y="54"/>
                  </a:cubicBezTo>
                  <a:cubicBezTo>
                    <a:pt x="102" y="55"/>
                    <a:pt x="101" y="56"/>
                    <a:pt x="100" y="58"/>
                  </a:cubicBezTo>
                  <a:cubicBezTo>
                    <a:pt x="87" y="73"/>
                    <a:pt x="0" y="99"/>
                    <a:pt x="55" y="147"/>
                  </a:cubicBezTo>
                  <a:cubicBezTo>
                    <a:pt x="106" y="192"/>
                    <a:pt x="142" y="137"/>
                    <a:pt x="160" y="107"/>
                  </a:cubicBezTo>
                  <a:cubicBezTo>
                    <a:pt x="182" y="141"/>
                    <a:pt x="206" y="112"/>
                    <a:pt x="206" y="112"/>
                  </a:cubicBezTo>
                  <a:cubicBezTo>
                    <a:pt x="170" y="87"/>
                    <a:pt x="170" y="87"/>
                    <a:pt x="170" y="87"/>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7" name="Freeform 206"/>
            <p:cNvSpPr>
              <a:spLocks/>
            </p:cNvSpPr>
            <p:nvPr/>
          </p:nvSpPr>
          <p:spPr bwMode="auto">
            <a:xfrm>
              <a:off x="2611587" y="2279998"/>
              <a:ext cx="436562" cy="387350"/>
            </a:xfrm>
            <a:custGeom>
              <a:avLst/>
              <a:gdLst>
                <a:gd name="T0" fmla="*/ 42 w 103"/>
                <a:gd name="T1" fmla="*/ 0 h 91"/>
                <a:gd name="T2" fmla="*/ 33 w 103"/>
                <a:gd name="T3" fmla="*/ 66 h 91"/>
                <a:gd name="T4" fmla="*/ 103 w 103"/>
                <a:gd name="T5" fmla="*/ 71 h 91"/>
                <a:gd name="T6" fmla="*/ 42 w 103"/>
                <a:gd name="T7" fmla="*/ 0 h 91"/>
              </a:gdLst>
              <a:ahLst/>
              <a:cxnLst>
                <a:cxn ang="0">
                  <a:pos x="T0" y="T1"/>
                </a:cxn>
                <a:cxn ang="0">
                  <a:pos x="T2" y="T3"/>
                </a:cxn>
                <a:cxn ang="0">
                  <a:pos x="T4" y="T5"/>
                </a:cxn>
                <a:cxn ang="0">
                  <a:pos x="T6" y="T7"/>
                </a:cxn>
              </a:cxnLst>
              <a:rect l="0" t="0" r="r" b="b"/>
              <a:pathLst>
                <a:path w="103" h="91">
                  <a:moveTo>
                    <a:pt x="42" y="0"/>
                  </a:moveTo>
                  <a:cubicBezTo>
                    <a:pt x="19" y="16"/>
                    <a:pt x="0" y="37"/>
                    <a:pt x="33" y="66"/>
                  </a:cubicBezTo>
                  <a:cubicBezTo>
                    <a:pt x="61" y="91"/>
                    <a:pt x="85" y="85"/>
                    <a:pt x="103" y="71"/>
                  </a:cubicBezTo>
                  <a:cubicBezTo>
                    <a:pt x="92" y="41"/>
                    <a:pt x="70" y="16"/>
                    <a:pt x="4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8" name="Freeform 207"/>
            <p:cNvSpPr>
              <a:spLocks/>
            </p:cNvSpPr>
            <p:nvPr/>
          </p:nvSpPr>
          <p:spPr bwMode="auto">
            <a:xfrm>
              <a:off x="2568725" y="1922810"/>
              <a:ext cx="879475" cy="752475"/>
            </a:xfrm>
            <a:custGeom>
              <a:avLst/>
              <a:gdLst>
                <a:gd name="T0" fmla="*/ 160 w 207"/>
                <a:gd name="T1" fmla="*/ 71 h 177"/>
                <a:gd name="T2" fmla="*/ 186 w 207"/>
                <a:gd name="T3" fmla="*/ 54 h 177"/>
                <a:gd name="T4" fmla="*/ 178 w 207"/>
                <a:gd name="T5" fmla="*/ 39 h 177"/>
                <a:gd name="T6" fmla="*/ 155 w 207"/>
                <a:gd name="T7" fmla="*/ 60 h 177"/>
                <a:gd name="T8" fmla="*/ 141 w 207"/>
                <a:gd name="T9" fmla="*/ 50 h 177"/>
                <a:gd name="T10" fmla="*/ 172 w 207"/>
                <a:gd name="T11" fmla="*/ 2 h 177"/>
                <a:gd name="T12" fmla="*/ 136 w 207"/>
                <a:gd name="T13" fmla="*/ 31 h 177"/>
                <a:gd name="T14" fmla="*/ 127 w 207"/>
                <a:gd name="T15" fmla="*/ 40 h 177"/>
                <a:gd name="T16" fmla="*/ 112 w 207"/>
                <a:gd name="T17" fmla="*/ 39 h 177"/>
                <a:gd name="T18" fmla="*/ 102 w 207"/>
                <a:gd name="T19" fmla="*/ 30 h 177"/>
                <a:gd name="T20" fmla="*/ 81 w 207"/>
                <a:gd name="T21" fmla="*/ 14 h 177"/>
                <a:gd name="T22" fmla="*/ 89 w 207"/>
                <a:gd name="T23" fmla="*/ 55 h 177"/>
                <a:gd name="T24" fmla="*/ 22 w 207"/>
                <a:gd name="T25" fmla="*/ 117 h 177"/>
                <a:gd name="T26" fmla="*/ 106 w 207"/>
                <a:gd name="T27" fmla="*/ 163 h 177"/>
                <a:gd name="T28" fmla="*/ 146 w 207"/>
                <a:gd name="T29" fmla="*/ 112 h 177"/>
                <a:gd name="T30" fmla="*/ 196 w 207"/>
                <a:gd name="T31" fmla="*/ 117 h 177"/>
                <a:gd name="T32" fmla="*/ 160 w 207"/>
                <a:gd name="T33" fmla="*/ 88 h 177"/>
                <a:gd name="T34" fmla="*/ 192 w 207"/>
                <a:gd name="T35" fmla="*/ 118 h 177"/>
                <a:gd name="T36" fmla="*/ 181 w 207"/>
                <a:gd name="T37" fmla="*/ 122 h 177"/>
                <a:gd name="T38" fmla="*/ 146 w 207"/>
                <a:gd name="T39" fmla="*/ 109 h 177"/>
                <a:gd name="T40" fmla="*/ 40 w 207"/>
                <a:gd name="T41" fmla="*/ 143 h 177"/>
                <a:gd name="T42" fmla="*/ 93 w 207"/>
                <a:gd name="T43" fmla="*/ 55 h 177"/>
                <a:gd name="T44" fmla="*/ 81 w 207"/>
                <a:gd name="T45" fmla="*/ 17 h 177"/>
                <a:gd name="T46" fmla="*/ 118 w 207"/>
                <a:gd name="T47" fmla="*/ 44 h 177"/>
                <a:gd name="T48" fmla="*/ 130 w 207"/>
                <a:gd name="T49" fmla="*/ 44 h 177"/>
                <a:gd name="T50" fmla="*/ 162 w 207"/>
                <a:gd name="T51" fmla="*/ 13 h 177"/>
                <a:gd name="T52" fmla="*/ 170 w 207"/>
                <a:gd name="T53" fmla="*/ 13 h 177"/>
                <a:gd name="T54" fmla="*/ 137 w 207"/>
                <a:gd name="T55" fmla="*/ 46 h 177"/>
                <a:gd name="T56" fmla="*/ 150 w 207"/>
                <a:gd name="T57" fmla="*/ 63 h 177"/>
                <a:gd name="T58" fmla="*/ 192 w 207"/>
                <a:gd name="T59" fmla="*/ 36 h 177"/>
                <a:gd name="T60" fmla="*/ 189 w 207"/>
                <a:gd name="T61" fmla="*/ 44 h 177"/>
                <a:gd name="T62" fmla="*/ 156 w 207"/>
                <a:gd name="T63" fmla="*/ 69 h 177"/>
                <a:gd name="T64" fmla="*/ 156 w 207"/>
                <a:gd name="T65" fmla="*/ 9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7" h="177">
                  <a:moveTo>
                    <a:pt x="161" y="91"/>
                  </a:moveTo>
                  <a:cubicBezTo>
                    <a:pt x="162" y="84"/>
                    <a:pt x="162" y="78"/>
                    <a:pt x="160" y="71"/>
                  </a:cubicBezTo>
                  <a:cubicBezTo>
                    <a:pt x="159" y="72"/>
                    <a:pt x="159" y="73"/>
                    <a:pt x="159" y="74"/>
                  </a:cubicBezTo>
                  <a:cubicBezTo>
                    <a:pt x="168" y="67"/>
                    <a:pt x="177" y="61"/>
                    <a:pt x="186" y="54"/>
                  </a:cubicBezTo>
                  <a:cubicBezTo>
                    <a:pt x="192" y="50"/>
                    <a:pt x="207" y="42"/>
                    <a:pt x="202" y="32"/>
                  </a:cubicBezTo>
                  <a:cubicBezTo>
                    <a:pt x="196" y="22"/>
                    <a:pt x="183" y="35"/>
                    <a:pt x="178" y="39"/>
                  </a:cubicBezTo>
                  <a:cubicBezTo>
                    <a:pt x="169" y="46"/>
                    <a:pt x="160" y="52"/>
                    <a:pt x="151" y="59"/>
                  </a:cubicBezTo>
                  <a:cubicBezTo>
                    <a:pt x="152" y="59"/>
                    <a:pt x="154" y="60"/>
                    <a:pt x="155" y="60"/>
                  </a:cubicBezTo>
                  <a:cubicBezTo>
                    <a:pt x="151" y="54"/>
                    <a:pt x="146" y="50"/>
                    <a:pt x="140" y="45"/>
                  </a:cubicBezTo>
                  <a:cubicBezTo>
                    <a:pt x="140" y="47"/>
                    <a:pt x="140" y="48"/>
                    <a:pt x="141" y="50"/>
                  </a:cubicBezTo>
                  <a:cubicBezTo>
                    <a:pt x="151" y="39"/>
                    <a:pt x="162" y="28"/>
                    <a:pt x="173" y="18"/>
                  </a:cubicBezTo>
                  <a:cubicBezTo>
                    <a:pt x="177" y="14"/>
                    <a:pt x="180" y="4"/>
                    <a:pt x="172" y="2"/>
                  </a:cubicBezTo>
                  <a:cubicBezTo>
                    <a:pt x="166" y="0"/>
                    <a:pt x="161" y="6"/>
                    <a:pt x="157" y="10"/>
                  </a:cubicBezTo>
                  <a:cubicBezTo>
                    <a:pt x="150" y="17"/>
                    <a:pt x="143" y="24"/>
                    <a:pt x="136" y="31"/>
                  </a:cubicBezTo>
                  <a:cubicBezTo>
                    <a:pt x="134" y="33"/>
                    <a:pt x="131" y="36"/>
                    <a:pt x="128" y="38"/>
                  </a:cubicBezTo>
                  <a:cubicBezTo>
                    <a:pt x="128" y="39"/>
                    <a:pt x="127" y="40"/>
                    <a:pt x="127" y="40"/>
                  </a:cubicBezTo>
                  <a:cubicBezTo>
                    <a:pt x="128" y="39"/>
                    <a:pt x="121" y="38"/>
                    <a:pt x="120" y="38"/>
                  </a:cubicBezTo>
                  <a:cubicBezTo>
                    <a:pt x="118" y="38"/>
                    <a:pt x="115" y="38"/>
                    <a:pt x="112" y="39"/>
                  </a:cubicBezTo>
                  <a:cubicBezTo>
                    <a:pt x="112" y="39"/>
                    <a:pt x="114" y="41"/>
                    <a:pt x="112" y="39"/>
                  </a:cubicBezTo>
                  <a:cubicBezTo>
                    <a:pt x="108" y="36"/>
                    <a:pt x="105" y="33"/>
                    <a:pt x="102" y="30"/>
                  </a:cubicBezTo>
                  <a:cubicBezTo>
                    <a:pt x="97" y="24"/>
                    <a:pt x="91" y="19"/>
                    <a:pt x="85" y="13"/>
                  </a:cubicBezTo>
                  <a:cubicBezTo>
                    <a:pt x="84" y="12"/>
                    <a:pt x="82" y="12"/>
                    <a:pt x="81" y="14"/>
                  </a:cubicBezTo>
                  <a:cubicBezTo>
                    <a:pt x="69" y="30"/>
                    <a:pt x="73" y="50"/>
                    <a:pt x="90" y="60"/>
                  </a:cubicBezTo>
                  <a:cubicBezTo>
                    <a:pt x="90" y="58"/>
                    <a:pt x="90" y="57"/>
                    <a:pt x="89" y="55"/>
                  </a:cubicBezTo>
                  <a:cubicBezTo>
                    <a:pt x="75" y="71"/>
                    <a:pt x="53" y="78"/>
                    <a:pt x="37" y="92"/>
                  </a:cubicBezTo>
                  <a:cubicBezTo>
                    <a:pt x="29" y="99"/>
                    <a:pt x="24" y="107"/>
                    <a:pt x="22" y="117"/>
                  </a:cubicBezTo>
                  <a:cubicBezTo>
                    <a:pt x="21" y="130"/>
                    <a:pt x="30" y="141"/>
                    <a:pt x="38" y="149"/>
                  </a:cubicBezTo>
                  <a:cubicBezTo>
                    <a:pt x="56" y="168"/>
                    <a:pt x="82" y="177"/>
                    <a:pt x="106" y="163"/>
                  </a:cubicBezTo>
                  <a:cubicBezTo>
                    <a:pt x="126" y="152"/>
                    <a:pt x="139" y="131"/>
                    <a:pt x="151" y="112"/>
                  </a:cubicBezTo>
                  <a:cubicBezTo>
                    <a:pt x="149" y="112"/>
                    <a:pt x="148" y="112"/>
                    <a:pt x="146" y="112"/>
                  </a:cubicBezTo>
                  <a:cubicBezTo>
                    <a:pt x="154" y="123"/>
                    <a:pt x="164" y="132"/>
                    <a:pt x="178" y="129"/>
                  </a:cubicBezTo>
                  <a:cubicBezTo>
                    <a:pt x="185" y="128"/>
                    <a:pt x="191" y="123"/>
                    <a:pt x="196" y="117"/>
                  </a:cubicBezTo>
                  <a:cubicBezTo>
                    <a:pt x="197" y="116"/>
                    <a:pt x="197" y="114"/>
                    <a:pt x="195" y="113"/>
                  </a:cubicBezTo>
                  <a:cubicBezTo>
                    <a:pt x="183" y="105"/>
                    <a:pt x="172" y="96"/>
                    <a:pt x="160" y="88"/>
                  </a:cubicBezTo>
                  <a:cubicBezTo>
                    <a:pt x="157" y="86"/>
                    <a:pt x="154" y="91"/>
                    <a:pt x="157" y="93"/>
                  </a:cubicBezTo>
                  <a:cubicBezTo>
                    <a:pt x="169" y="101"/>
                    <a:pt x="181" y="110"/>
                    <a:pt x="192" y="118"/>
                  </a:cubicBezTo>
                  <a:cubicBezTo>
                    <a:pt x="192" y="116"/>
                    <a:pt x="192" y="115"/>
                    <a:pt x="192" y="113"/>
                  </a:cubicBezTo>
                  <a:cubicBezTo>
                    <a:pt x="189" y="117"/>
                    <a:pt x="185" y="120"/>
                    <a:pt x="181" y="122"/>
                  </a:cubicBezTo>
                  <a:cubicBezTo>
                    <a:pt x="169" y="128"/>
                    <a:pt x="158" y="119"/>
                    <a:pt x="151" y="109"/>
                  </a:cubicBezTo>
                  <a:cubicBezTo>
                    <a:pt x="150" y="107"/>
                    <a:pt x="147" y="107"/>
                    <a:pt x="146" y="109"/>
                  </a:cubicBezTo>
                  <a:cubicBezTo>
                    <a:pt x="135" y="126"/>
                    <a:pt x="124" y="144"/>
                    <a:pt x="107" y="155"/>
                  </a:cubicBezTo>
                  <a:cubicBezTo>
                    <a:pt x="84" y="172"/>
                    <a:pt x="59" y="162"/>
                    <a:pt x="40" y="143"/>
                  </a:cubicBezTo>
                  <a:cubicBezTo>
                    <a:pt x="0" y="102"/>
                    <a:pt x="73" y="82"/>
                    <a:pt x="93" y="59"/>
                  </a:cubicBezTo>
                  <a:cubicBezTo>
                    <a:pt x="95" y="58"/>
                    <a:pt x="94" y="56"/>
                    <a:pt x="93" y="55"/>
                  </a:cubicBezTo>
                  <a:cubicBezTo>
                    <a:pt x="78" y="46"/>
                    <a:pt x="76" y="30"/>
                    <a:pt x="86" y="17"/>
                  </a:cubicBezTo>
                  <a:cubicBezTo>
                    <a:pt x="84" y="17"/>
                    <a:pt x="83" y="17"/>
                    <a:pt x="81" y="17"/>
                  </a:cubicBezTo>
                  <a:cubicBezTo>
                    <a:pt x="90" y="26"/>
                    <a:pt x="100" y="35"/>
                    <a:pt x="109" y="44"/>
                  </a:cubicBezTo>
                  <a:cubicBezTo>
                    <a:pt x="111" y="46"/>
                    <a:pt x="115" y="44"/>
                    <a:pt x="118" y="44"/>
                  </a:cubicBezTo>
                  <a:cubicBezTo>
                    <a:pt x="119" y="44"/>
                    <a:pt x="121" y="44"/>
                    <a:pt x="123" y="45"/>
                  </a:cubicBezTo>
                  <a:cubicBezTo>
                    <a:pt x="126" y="45"/>
                    <a:pt x="129" y="46"/>
                    <a:pt x="130" y="44"/>
                  </a:cubicBezTo>
                  <a:cubicBezTo>
                    <a:pt x="135" y="40"/>
                    <a:pt x="139" y="36"/>
                    <a:pt x="144" y="31"/>
                  </a:cubicBezTo>
                  <a:cubicBezTo>
                    <a:pt x="150" y="25"/>
                    <a:pt x="156" y="19"/>
                    <a:pt x="162" y="13"/>
                  </a:cubicBezTo>
                  <a:cubicBezTo>
                    <a:pt x="164" y="12"/>
                    <a:pt x="165" y="10"/>
                    <a:pt x="166" y="9"/>
                  </a:cubicBezTo>
                  <a:cubicBezTo>
                    <a:pt x="168" y="7"/>
                    <a:pt x="171" y="12"/>
                    <a:pt x="170" y="13"/>
                  </a:cubicBezTo>
                  <a:cubicBezTo>
                    <a:pt x="169" y="14"/>
                    <a:pt x="168" y="15"/>
                    <a:pt x="167" y="16"/>
                  </a:cubicBezTo>
                  <a:cubicBezTo>
                    <a:pt x="157" y="26"/>
                    <a:pt x="147" y="36"/>
                    <a:pt x="137" y="46"/>
                  </a:cubicBezTo>
                  <a:cubicBezTo>
                    <a:pt x="135" y="47"/>
                    <a:pt x="136" y="49"/>
                    <a:pt x="137" y="50"/>
                  </a:cubicBezTo>
                  <a:cubicBezTo>
                    <a:pt x="143" y="54"/>
                    <a:pt x="146" y="57"/>
                    <a:pt x="150" y="63"/>
                  </a:cubicBezTo>
                  <a:cubicBezTo>
                    <a:pt x="151" y="64"/>
                    <a:pt x="152" y="65"/>
                    <a:pt x="154" y="64"/>
                  </a:cubicBezTo>
                  <a:cubicBezTo>
                    <a:pt x="166" y="54"/>
                    <a:pt x="179" y="45"/>
                    <a:pt x="192" y="36"/>
                  </a:cubicBezTo>
                  <a:cubicBezTo>
                    <a:pt x="196" y="33"/>
                    <a:pt x="196" y="40"/>
                    <a:pt x="194" y="41"/>
                  </a:cubicBezTo>
                  <a:cubicBezTo>
                    <a:pt x="192" y="42"/>
                    <a:pt x="191" y="43"/>
                    <a:pt x="189" y="44"/>
                  </a:cubicBezTo>
                  <a:cubicBezTo>
                    <a:pt x="185" y="48"/>
                    <a:pt x="180" y="51"/>
                    <a:pt x="176" y="54"/>
                  </a:cubicBezTo>
                  <a:cubicBezTo>
                    <a:pt x="169" y="59"/>
                    <a:pt x="162" y="64"/>
                    <a:pt x="156" y="69"/>
                  </a:cubicBezTo>
                  <a:cubicBezTo>
                    <a:pt x="155" y="70"/>
                    <a:pt x="154" y="71"/>
                    <a:pt x="155" y="72"/>
                  </a:cubicBezTo>
                  <a:cubicBezTo>
                    <a:pt x="156" y="78"/>
                    <a:pt x="157" y="84"/>
                    <a:pt x="156" y="90"/>
                  </a:cubicBezTo>
                  <a:cubicBezTo>
                    <a:pt x="155" y="93"/>
                    <a:pt x="160" y="95"/>
                    <a:pt x="161" y="9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9" name="Freeform 208"/>
            <p:cNvSpPr>
              <a:spLocks/>
            </p:cNvSpPr>
            <p:nvPr/>
          </p:nvSpPr>
          <p:spPr bwMode="auto">
            <a:xfrm>
              <a:off x="2930675" y="2229198"/>
              <a:ext cx="41275" cy="38100"/>
            </a:xfrm>
            <a:custGeom>
              <a:avLst/>
              <a:gdLst>
                <a:gd name="T0" fmla="*/ 9 w 10"/>
                <a:gd name="T1" fmla="*/ 7 h 9"/>
                <a:gd name="T2" fmla="*/ 3 w 10"/>
                <a:gd name="T3" fmla="*/ 8 h 9"/>
                <a:gd name="T4" fmla="*/ 1 w 10"/>
                <a:gd name="T5" fmla="*/ 2 h 9"/>
                <a:gd name="T6" fmla="*/ 7 w 10"/>
                <a:gd name="T7" fmla="*/ 1 h 9"/>
                <a:gd name="T8" fmla="*/ 9 w 10"/>
                <a:gd name="T9" fmla="*/ 7 h 9"/>
              </a:gdLst>
              <a:ahLst/>
              <a:cxnLst>
                <a:cxn ang="0">
                  <a:pos x="T0" y="T1"/>
                </a:cxn>
                <a:cxn ang="0">
                  <a:pos x="T2" y="T3"/>
                </a:cxn>
                <a:cxn ang="0">
                  <a:pos x="T4" y="T5"/>
                </a:cxn>
                <a:cxn ang="0">
                  <a:pos x="T6" y="T7"/>
                </a:cxn>
                <a:cxn ang="0">
                  <a:pos x="T8" y="T9"/>
                </a:cxn>
              </a:cxnLst>
              <a:rect l="0" t="0" r="r" b="b"/>
              <a:pathLst>
                <a:path w="10" h="9">
                  <a:moveTo>
                    <a:pt x="9" y="7"/>
                  </a:moveTo>
                  <a:cubicBezTo>
                    <a:pt x="7" y="9"/>
                    <a:pt x="5" y="9"/>
                    <a:pt x="3" y="8"/>
                  </a:cubicBezTo>
                  <a:cubicBezTo>
                    <a:pt x="1" y="7"/>
                    <a:pt x="0" y="4"/>
                    <a:pt x="1" y="2"/>
                  </a:cubicBezTo>
                  <a:cubicBezTo>
                    <a:pt x="3" y="0"/>
                    <a:pt x="5" y="0"/>
                    <a:pt x="7" y="1"/>
                  </a:cubicBezTo>
                  <a:cubicBezTo>
                    <a:pt x="9" y="2"/>
                    <a:pt x="10" y="5"/>
                    <a:pt x="9"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10" name="Freeform 209"/>
            <p:cNvSpPr>
              <a:spLocks/>
            </p:cNvSpPr>
            <p:nvPr/>
          </p:nvSpPr>
          <p:spPr bwMode="auto">
            <a:xfrm>
              <a:off x="3073550" y="2381598"/>
              <a:ext cx="42862" cy="42863"/>
            </a:xfrm>
            <a:custGeom>
              <a:avLst/>
              <a:gdLst>
                <a:gd name="T0" fmla="*/ 8 w 10"/>
                <a:gd name="T1" fmla="*/ 7 h 10"/>
                <a:gd name="T2" fmla="*/ 3 w 10"/>
                <a:gd name="T3" fmla="*/ 9 h 10"/>
                <a:gd name="T4" fmla="*/ 1 w 10"/>
                <a:gd name="T5" fmla="*/ 3 h 10"/>
                <a:gd name="T6" fmla="*/ 7 w 10"/>
                <a:gd name="T7" fmla="*/ 2 h 10"/>
                <a:gd name="T8" fmla="*/ 8 w 10"/>
                <a:gd name="T9" fmla="*/ 7 h 10"/>
              </a:gdLst>
              <a:ahLst/>
              <a:cxnLst>
                <a:cxn ang="0">
                  <a:pos x="T0" y="T1"/>
                </a:cxn>
                <a:cxn ang="0">
                  <a:pos x="T2" y="T3"/>
                </a:cxn>
                <a:cxn ang="0">
                  <a:pos x="T4" y="T5"/>
                </a:cxn>
                <a:cxn ang="0">
                  <a:pos x="T6" y="T7"/>
                </a:cxn>
                <a:cxn ang="0">
                  <a:pos x="T8" y="T9"/>
                </a:cxn>
              </a:cxnLst>
              <a:rect l="0" t="0" r="r" b="b"/>
              <a:pathLst>
                <a:path w="10" h="10">
                  <a:moveTo>
                    <a:pt x="8" y="7"/>
                  </a:moveTo>
                  <a:cubicBezTo>
                    <a:pt x="7" y="9"/>
                    <a:pt x="5" y="10"/>
                    <a:pt x="3" y="9"/>
                  </a:cubicBezTo>
                  <a:cubicBezTo>
                    <a:pt x="1" y="8"/>
                    <a:pt x="0" y="5"/>
                    <a:pt x="1" y="3"/>
                  </a:cubicBezTo>
                  <a:cubicBezTo>
                    <a:pt x="3" y="1"/>
                    <a:pt x="5" y="0"/>
                    <a:pt x="7" y="2"/>
                  </a:cubicBezTo>
                  <a:cubicBezTo>
                    <a:pt x="9" y="3"/>
                    <a:pt x="10" y="5"/>
                    <a:pt x="8"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211" name="Picture 21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786212" y="2187923"/>
              <a:ext cx="166687"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 name="Picture 21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70337" y="2265710"/>
              <a:ext cx="114300" cy="9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 name="Picture 21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765575" y="2189510"/>
              <a:ext cx="1778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 name="Picture 21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916387" y="2221260"/>
              <a:ext cx="38100" cy="5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 name="Picture 214"/>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790975" y="2227610"/>
              <a:ext cx="762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 name="Picture 206"/>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805262" y="2224436"/>
              <a:ext cx="106363"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 name="Picture 207"/>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802087" y="2216498"/>
              <a:ext cx="101600"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 name="Picture 208"/>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956075" y="2381598"/>
              <a:ext cx="1778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 name="Picture 209"/>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937025" y="2418111"/>
              <a:ext cx="1143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 name="Picture 210"/>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060850" y="2387948"/>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 name="Picture 211"/>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2989412" y="2424461"/>
              <a:ext cx="106363"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 name="Picture 212"/>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984650" y="2464148"/>
              <a:ext cx="46038"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 name="Freeform 213"/>
            <p:cNvSpPr>
              <a:spLocks/>
            </p:cNvSpPr>
            <p:nvPr/>
          </p:nvSpPr>
          <p:spPr bwMode="auto">
            <a:xfrm>
              <a:off x="2895750" y="2025998"/>
              <a:ext cx="111125" cy="165100"/>
            </a:xfrm>
            <a:custGeom>
              <a:avLst/>
              <a:gdLst>
                <a:gd name="T0" fmla="*/ 4 w 26"/>
                <a:gd name="T1" fmla="*/ 0 h 39"/>
                <a:gd name="T2" fmla="*/ 16 w 26"/>
                <a:gd name="T3" fmla="*/ 31 h 39"/>
                <a:gd name="T4" fmla="*/ 16 w 26"/>
                <a:gd name="T5" fmla="*/ 35 h 39"/>
                <a:gd name="T6" fmla="*/ 13 w 26"/>
                <a:gd name="T7" fmla="*/ 39 h 39"/>
                <a:gd name="T8" fmla="*/ 26 w 26"/>
                <a:gd name="T9" fmla="*/ 27 h 39"/>
                <a:gd name="T10" fmla="*/ 4 w 26"/>
                <a:gd name="T11" fmla="*/ 0 h 39"/>
              </a:gdLst>
              <a:ahLst/>
              <a:cxnLst>
                <a:cxn ang="0">
                  <a:pos x="T0" y="T1"/>
                </a:cxn>
                <a:cxn ang="0">
                  <a:pos x="T2" y="T3"/>
                </a:cxn>
                <a:cxn ang="0">
                  <a:pos x="T4" y="T5"/>
                </a:cxn>
                <a:cxn ang="0">
                  <a:pos x="T6" y="T7"/>
                </a:cxn>
                <a:cxn ang="0">
                  <a:pos x="T8" y="T9"/>
                </a:cxn>
                <a:cxn ang="0">
                  <a:pos x="T10" y="T11"/>
                </a:cxn>
              </a:cxnLst>
              <a:rect l="0" t="0" r="r" b="b"/>
              <a:pathLst>
                <a:path w="26" h="39">
                  <a:moveTo>
                    <a:pt x="4" y="0"/>
                  </a:moveTo>
                  <a:cubicBezTo>
                    <a:pt x="0" y="12"/>
                    <a:pt x="4" y="24"/>
                    <a:pt x="16" y="31"/>
                  </a:cubicBezTo>
                  <a:cubicBezTo>
                    <a:pt x="17" y="32"/>
                    <a:pt x="18" y="34"/>
                    <a:pt x="16" y="35"/>
                  </a:cubicBezTo>
                  <a:cubicBezTo>
                    <a:pt x="15" y="36"/>
                    <a:pt x="14" y="38"/>
                    <a:pt x="13" y="39"/>
                  </a:cubicBezTo>
                  <a:cubicBezTo>
                    <a:pt x="17" y="36"/>
                    <a:pt x="22" y="32"/>
                    <a:pt x="26" y="27"/>
                  </a:cubicBezTo>
                  <a:cubicBezTo>
                    <a:pt x="14" y="22"/>
                    <a:pt x="7" y="12"/>
                    <a:pt x="4"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4" name="Freeform 214"/>
            <p:cNvSpPr>
              <a:spLocks/>
            </p:cNvSpPr>
            <p:nvPr/>
          </p:nvSpPr>
          <p:spPr bwMode="auto">
            <a:xfrm>
              <a:off x="2865587" y="2003773"/>
              <a:ext cx="106363" cy="204788"/>
            </a:xfrm>
            <a:custGeom>
              <a:avLst/>
              <a:gdLst>
                <a:gd name="T0" fmla="*/ 11 w 25"/>
                <a:gd name="T1" fmla="*/ 0 h 48"/>
                <a:gd name="T2" fmla="*/ 21 w 25"/>
                <a:gd name="T3" fmla="*/ 38 h 48"/>
                <a:gd name="T4" fmla="*/ 18 w 25"/>
                <a:gd name="T5" fmla="*/ 42 h 48"/>
                <a:gd name="T6" fmla="*/ 10 w 25"/>
                <a:gd name="T7" fmla="*/ 48 h 48"/>
                <a:gd name="T8" fmla="*/ 20 w 25"/>
                <a:gd name="T9" fmla="*/ 44 h 48"/>
                <a:gd name="T10" fmla="*/ 23 w 25"/>
                <a:gd name="T11" fmla="*/ 40 h 48"/>
                <a:gd name="T12" fmla="*/ 23 w 25"/>
                <a:gd name="T13" fmla="*/ 36 h 48"/>
                <a:gd name="T14" fmla="*/ 11 w 25"/>
                <a:gd name="T15" fmla="*/ 5 h 48"/>
                <a:gd name="T16" fmla="*/ 11 w 25"/>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48">
                  <a:moveTo>
                    <a:pt x="11" y="0"/>
                  </a:moveTo>
                  <a:cubicBezTo>
                    <a:pt x="7" y="8"/>
                    <a:pt x="0" y="26"/>
                    <a:pt x="21" y="38"/>
                  </a:cubicBezTo>
                  <a:cubicBezTo>
                    <a:pt x="20" y="39"/>
                    <a:pt x="19" y="40"/>
                    <a:pt x="18" y="42"/>
                  </a:cubicBezTo>
                  <a:cubicBezTo>
                    <a:pt x="17" y="44"/>
                    <a:pt x="14" y="46"/>
                    <a:pt x="10" y="48"/>
                  </a:cubicBezTo>
                  <a:cubicBezTo>
                    <a:pt x="14" y="47"/>
                    <a:pt x="17" y="45"/>
                    <a:pt x="20" y="44"/>
                  </a:cubicBezTo>
                  <a:cubicBezTo>
                    <a:pt x="21" y="43"/>
                    <a:pt x="22" y="41"/>
                    <a:pt x="23" y="40"/>
                  </a:cubicBezTo>
                  <a:cubicBezTo>
                    <a:pt x="25" y="39"/>
                    <a:pt x="24" y="37"/>
                    <a:pt x="23" y="36"/>
                  </a:cubicBezTo>
                  <a:cubicBezTo>
                    <a:pt x="11" y="29"/>
                    <a:pt x="7" y="17"/>
                    <a:pt x="11" y="5"/>
                  </a:cubicBezTo>
                  <a:cubicBezTo>
                    <a:pt x="11" y="3"/>
                    <a:pt x="11" y="2"/>
                    <a:pt x="11"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5" name="Freeform 215"/>
            <p:cNvSpPr>
              <a:spLocks noEditPoints="1"/>
            </p:cNvSpPr>
            <p:nvPr/>
          </p:nvSpPr>
          <p:spPr bwMode="auto">
            <a:xfrm>
              <a:off x="3040212" y="2335561"/>
              <a:ext cx="331788" cy="233363"/>
            </a:xfrm>
            <a:custGeom>
              <a:avLst/>
              <a:gdLst>
                <a:gd name="T0" fmla="*/ 5 w 78"/>
                <a:gd name="T1" fmla="*/ 52 h 55"/>
                <a:gd name="T2" fmla="*/ 0 w 78"/>
                <a:gd name="T3" fmla="*/ 52 h 55"/>
                <a:gd name="T4" fmla="*/ 0 w 78"/>
                <a:gd name="T5" fmla="*/ 52 h 55"/>
                <a:gd name="T6" fmla="*/ 1 w 78"/>
                <a:gd name="T7" fmla="*/ 55 h 55"/>
                <a:gd name="T8" fmla="*/ 5 w 78"/>
                <a:gd name="T9" fmla="*/ 52 h 55"/>
                <a:gd name="T10" fmla="*/ 35 w 78"/>
                <a:gd name="T11" fmla="*/ 0 h 55"/>
                <a:gd name="T12" fmla="*/ 17 w 78"/>
                <a:gd name="T13" fmla="*/ 26 h 55"/>
                <a:gd name="T14" fmla="*/ 18 w 78"/>
                <a:gd name="T15" fmla="*/ 37 h 55"/>
                <a:gd name="T16" fmla="*/ 35 w 78"/>
                <a:gd name="T17" fmla="*/ 12 h 55"/>
                <a:gd name="T18" fmla="*/ 37 w 78"/>
                <a:gd name="T19" fmla="*/ 11 h 55"/>
                <a:gd name="T20" fmla="*/ 40 w 78"/>
                <a:gd name="T21" fmla="*/ 12 h 55"/>
                <a:gd name="T22" fmla="*/ 62 w 78"/>
                <a:gd name="T23" fmla="*/ 27 h 55"/>
                <a:gd name="T24" fmla="*/ 70 w 78"/>
                <a:gd name="T25" fmla="*/ 25 h 55"/>
                <a:gd name="T26" fmla="*/ 78 w 78"/>
                <a:gd name="T27" fmla="*/ 19 h 55"/>
                <a:gd name="T28" fmla="*/ 76 w 78"/>
                <a:gd name="T29" fmla="*/ 17 h 55"/>
                <a:gd name="T30" fmla="*/ 76 w 78"/>
                <a:gd name="T31" fmla="*/ 17 h 55"/>
                <a:gd name="T32" fmla="*/ 35 w 78"/>
                <a:gd name="T3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55">
                  <a:moveTo>
                    <a:pt x="5" y="52"/>
                  </a:moveTo>
                  <a:cubicBezTo>
                    <a:pt x="3" y="52"/>
                    <a:pt x="2" y="52"/>
                    <a:pt x="0" y="52"/>
                  </a:cubicBezTo>
                  <a:cubicBezTo>
                    <a:pt x="0" y="52"/>
                    <a:pt x="0" y="52"/>
                    <a:pt x="0" y="52"/>
                  </a:cubicBezTo>
                  <a:cubicBezTo>
                    <a:pt x="0" y="53"/>
                    <a:pt x="1" y="54"/>
                    <a:pt x="1" y="55"/>
                  </a:cubicBezTo>
                  <a:cubicBezTo>
                    <a:pt x="2" y="54"/>
                    <a:pt x="3" y="53"/>
                    <a:pt x="5" y="52"/>
                  </a:cubicBezTo>
                  <a:moveTo>
                    <a:pt x="35" y="0"/>
                  </a:moveTo>
                  <a:cubicBezTo>
                    <a:pt x="29" y="8"/>
                    <a:pt x="23" y="17"/>
                    <a:pt x="17" y="26"/>
                  </a:cubicBezTo>
                  <a:cubicBezTo>
                    <a:pt x="18" y="30"/>
                    <a:pt x="19" y="33"/>
                    <a:pt x="18" y="37"/>
                  </a:cubicBezTo>
                  <a:cubicBezTo>
                    <a:pt x="24" y="29"/>
                    <a:pt x="30" y="20"/>
                    <a:pt x="35" y="12"/>
                  </a:cubicBezTo>
                  <a:cubicBezTo>
                    <a:pt x="36" y="11"/>
                    <a:pt x="36" y="11"/>
                    <a:pt x="37" y="11"/>
                  </a:cubicBezTo>
                  <a:cubicBezTo>
                    <a:pt x="38" y="11"/>
                    <a:pt x="39" y="11"/>
                    <a:pt x="40" y="12"/>
                  </a:cubicBezTo>
                  <a:cubicBezTo>
                    <a:pt x="45" y="20"/>
                    <a:pt x="53" y="27"/>
                    <a:pt x="62" y="27"/>
                  </a:cubicBezTo>
                  <a:cubicBezTo>
                    <a:pt x="64" y="27"/>
                    <a:pt x="67" y="26"/>
                    <a:pt x="70" y="25"/>
                  </a:cubicBezTo>
                  <a:cubicBezTo>
                    <a:pt x="73" y="23"/>
                    <a:pt x="76" y="21"/>
                    <a:pt x="78" y="19"/>
                  </a:cubicBezTo>
                  <a:cubicBezTo>
                    <a:pt x="78" y="18"/>
                    <a:pt x="77" y="18"/>
                    <a:pt x="76" y="17"/>
                  </a:cubicBezTo>
                  <a:cubicBezTo>
                    <a:pt x="76" y="17"/>
                    <a:pt x="76" y="17"/>
                    <a:pt x="76" y="17"/>
                  </a:cubicBezTo>
                  <a:cubicBezTo>
                    <a:pt x="61" y="17"/>
                    <a:pt x="47" y="13"/>
                    <a:pt x="35"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6" name="Freeform 216"/>
            <p:cNvSpPr>
              <a:spLocks/>
            </p:cNvSpPr>
            <p:nvPr/>
          </p:nvSpPr>
          <p:spPr bwMode="auto">
            <a:xfrm>
              <a:off x="2908450" y="2556223"/>
              <a:ext cx="136525" cy="63500"/>
            </a:xfrm>
            <a:custGeom>
              <a:avLst/>
              <a:gdLst>
                <a:gd name="T0" fmla="*/ 27 w 32"/>
                <a:gd name="T1" fmla="*/ 0 h 15"/>
                <a:gd name="T2" fmla="*/ 0 w 32"/>
                <a:gd name="T3" fmla="*/ 15 h 15"/>
                <a:gd name="T4" fmla="*/ 2 w 32"/>
                <a:gd name="T5" fmla="*/ 15 h 15"/>
                <a:gd name="T6" fmla="*/ 27 w 32"/>
                <a:gd name="T7" fmla="*/ 6 h 15"/>
                <a:gd name="T8" fmla="*/ 32 w 32"/>
                <a:gd name="T9" fmla="*/ 3 h 15"/>
                <a:gd name="T10" fmla="*/ 31 w 32"/>
                <a:gd name="T11" fmla="*/ 0 h 15"/>
                <a:gd name="T12" fmla="*/ 27 w 32"/>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32" h="15">
                  <a:moveTo>
                    <a:pt x="27" y="0"/>
                  </a:moveTo>
                  <a:cubicBezTo>
                    <a:pt x="19" y="7"/>
                    <a:pt x="10" y="13"/>
                    <a:pt x="0" y="15"/>
                  </a:cubicBezTo>
                  <a:cubicBezTo>
                    <a:pt x="1" y="15"/>
                    <a:pt x="1" y="15"/>
                    <a:pt x="2" y="15"/>
                  </a:cubicBezTo>
                  <a:cubicBezTo>
                    <a:pt x="11" y="15"/>
                    <a:pt x="19" y="12"/>
                    <a:pt x="27" y="6"/>
                  </a:cubicBezTo>
                  <a:cubicBezTo>
                    <a:pt x="29" y="5"/>
                    <a:pt x="30" y="4"/>
                    <a:pt x="32" y="3"/>
                  </a:cubicBezTo>
                  <a:cubicBezTo>
                    <a:pt x="32" y="2"/>
                    <a:pt x="31" y="1"/>
                    <a:pt x="31" y="0"/>
                  </a:cubicBezTo>
                  <a:cubicBezTo>
                    <a:pt x="30" y="0"/>
                    <a:pt x="28" y="0"/>
                    <a:pt x="27"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7" name="Freeform 217"/>
            <p:cNvSpPr>
              <a:spLocks/>
            </p:cNvSpPr>
            <p:nvPr/>
          </p:nvSpPr>
          <p:spPr bwMode="auto">
            <a:xfrm>
              <a:off x="2824312" y="2381598"/>
              <a:ext cx="568325" cy="250825"/>
            </a:xfrm>
            <a:custGeom>
              <a:avLst/>
              <a:gdLst>
                <a:gd name="T0" fmla="*/ 88 w 134"/>
                <a:gd name="T1" fmla="*/ 0 h 59"/>
                <a:gd name="T2" fmla="*/ 86 w 134"/>
                <a:gd name="T3" fmla="*/ 1 h 59"/>
                <a:gd name="T4" fmla="*/ 69 w 134"/>
                <a:gd name="T5" fmla="*/ 26 h 59"/>
                <a:gd name="T6" fmla="*/ 67 w 134"/>
                <a:gd name="T7" fmla="*/ 32 h 59"/>
                <a:gd name="T8" fmla="*/ 56 w 134"/>
                <a:gd name="T9" fmla="*/ 41 h 59"/>
                <a:gd name="T10" fmla="*/ 52 w 134"/>
                <a:gd name="T11" fmla="*/ 44 h 59"/>
                <a:gd name="T12" fmla="*/ 47 w 134"/>
                <a:gd name="T13" fmla="*/ 47 h 59"/>
                <a:gd name="T14" fmla="*/ 22 w 134"/>
                <a:gd name="T15" fmla="*/ 56 h 59"/>
                <a:gd name="T16" fmla="*/ 20 w 134"/>
                <a:gd name="T17" fmla="*/ 56 h 59"/>
                <a:gd name="T18" fmla="*/ 14 w 134"/>
                <a:gd name="T19" fmla="*/ 56 h 59"/>
                <a:gd name="T20" fmla="*/ 0 w 134"/>
                <a:gd name="T21" fmla="*/ 54 h 59"/>
                <a:gd name="T22" fmla="*/ 21 w 134"/>
                <a:gd name="T23" fmla="*/ 59 h 59"/>
                <a:gd name="T24" fmla="*/ 88 w 134"/>
                <a:gd name="T25" fmla="*/ 2 h 59"/>
                <a:gd name="T26" fmla="*/ 112 w 134"/>
                <a:gd name="T27" fmla="*/ 19 h 59"/>
                <a:gd name="T28" fmla="*/ 134 w 134"/>
                <a:gd name="T29" fmla="*/ 7 h 59"/>
                <a:gd name="T30" fmla="*/ 132 w 134"/>
                <a:gd name="T31" fmla="*/ 6 h 59"/>
                <a:gd name="T32" fmla="*/ 127 w 134"/>
                <a:gd name="T33" fmla="*/ 6 h 59"/>
                <a:gd name="T34" fmla="*/ 129 w 134"/>
                <a:gd name="T35" fmla="*/ 8 h 59"/>
                <a:gd name="T36" fmla="*/ 121 w 134"/>
                <a:gd name="T37" fmla="*/ 14 h 59"/>
                <a:gd name="T38" fmla="*/ 113 w 134"/>
                <a:gd name="T39" fmla="*/ 16 h 59"/>
                <a:gd name="T40" fmla="*/ 91 w 134"/>
                <a:gd name="T41" fmla="*/ 1 h 59"/>
                <a:gd name="T42" fmla="*/ 88 w 134"/>
                <a:gd name="T4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 h="59">
                  <a:moveTo>
                    <a:pt x="88" y="0"/>
                  </a:moveTo>
                  <a:cubicBezTo>
                    <a:pt x="87" y="0"/>
                    <a:pt x="87" y="0"/>
                    <a:pt x="86" y="1"/>
                  </a:cubicBezTo>
                  <a:cubicBezTo>
                    <a:pt x="81" y="9"/>
                    <a:pt x="75" y="18"/>
                    <a:pt x="69" y="26"/>
                  </a:cubicBezTo>
                  <a:cubicBezTo>
                    <a:pt x="69" y="28"/>
                    <a:pt x="68" y="30"/>
                    <a:pt x="67" y="32"/>
                  </a:cubicBezTo>
                  <a:cubicBezTo>
                    <a:pt x="64" y="36"/>
                    <a:pt x="60" y="39"/>
                    <a:pt x="56" y="41"/>
                  </a:cubicBezTo>
                  <a:cubicBezTo>
                    <a:pt x="54" y="42"/>
                    <a:pt x="53" y="43"/>
                    <a:pt x="52" y="44"/>
                  </a:cubicBezTo>
                  <a:cubicBezTo>
                    <a:pt x="50" y="45"/>
                    <a:pt x="49" y="46"/>
                    <a:pt x="47" y="47"/>
                  </a:cubicBezTo>
                  <a:cubicBezTo>
                    <a:pt x="39" y="53"/>
                    <a:pt x="31" y="56"/>
                    <a:pt x="22" y="56"/>
                  </a:cubicBezTo>
                  <a:cubicBezTo>
                    <a:pt x="21" y="56"/>
                    <a:pt x="21" y="56"/>
                    <a:pt x="20" y="56"/>
                  </a:cubicBezTo>
                  <a:cubicBezTo>
                    <a:pt x="18" y="56"/>
                    <a:pt x="16" y="56"/>
                    <a:pt x="14" y="56"/>
                  </a:cubicBezTo>
                  <a:cubicBezTo>
                    <a:pt x="9" y="56"/>
                    <a:pt x="5" y="56"/>
                    <a:pt x="0" y="54"/>
                  </a:cubicBezTo>
                  <a:cubicBezTo>
                    <a:pt x="8" y="58"/>
                    <a:pt x="15" y="59"/>
                    <a:pt x="21" y="59"/>
                  </a:cubicBezTo>
                  <a:cubicBezTo>
                    <a:pt x="52" y="59"/>
                    <a:pt x="75" y="24"/>
                    <a:pt x="88" y="2"/>
                  </a:cubicBezTo>
                  <a:cubicBezTo>
                    <a:pt x="96" y="15"/>
                    <a:pt x="105" y="19"/>
                    <a:pt x="112" y="19"/>
                  </a:cubicBezTo>
                  <a:cubicBezTo>
                    <a:pt x="124" y="19"/>
                    <a:pt x="134" y="7"/>
                    <a:pt x="134" y="7"/>
                  </a:cubicBezTo>
                  <a:cubicBezTo>
                    <a:pt x="132" y="6"/>
                    <a:pt x="132" y="6"/>
                    <a:pt x="132" y="6"/>
                  </a:cubicBezTo>
                  <a:cubicBezTo>
                    <a:pt x="131" y="6"/>
                    <a:pt x="129" y="6"/>
                    <a:pt x="127" y="6"/>
                  </a:cubicBezTo>
                  <a:cubicBezTo>
                    <a:pt x="128" y="7"/>
                    <a:pt x="129" y="7"/>
                    <a:pt x="129" y="8"/>
                  </a:cubicBezTo>
                  <a:cubicBezTo>
                    <a:pt x="127" y="10"/>
                    <a:pt x="124" y="12"/>
                    <a:pt x="121" y="14"/>
                  </a:cubicBezTo>
                  <a:cubicBezTo>
                    <a:pt x="118" y="15"/>
                    <a:pt x="115" y="16"/>
                    <a:pt x="113" y="16"/>
                  </a:cubicBezTo>
                  <a:cubicBezTo>
                    <a:pt x="104" y="16"/>
                    <a:pt x="96" y="9"/>
                    <a:pt x="91" y="1"/>
                  </a:cubicBezTo>
                  <a:cubicBezTo>
                    <a:pt x="90" y="0"/>
                    <a:pt x="89" y="0"/>
                    <a:pt x="88"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228" name="Picture 218"/>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016400" y="2433986"/>
              <a:ext cx="115888"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 name="Picture 219"/>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005287" y="2522886"/>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 name="Picture 220"/>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043387" y="2468911"/>
              <a:ext cx="88900"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1" name="Picture 221"/>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3046562" y="2472086"/>
              <a:ext cx="49213"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 name="Freeform 222"/>
            <p:cNvSpPr>
              <a:spLocks/>
            </p:cNvSpPr>
            <p:nvPr/>
          </p:nvSpPr>
          <p:spPr bwMode="auto">
            <a:xfrm>
              <a:off x="2568725" y="2445098"/>
              <a:ext cx="238125" cy="149225"/>
            </a:xfrm>
            <a:custGeom>
              <a:avLst/>
              <a:gdLst>
                <a:gd name="T0" fmla="*/ 56 w 56"/>
                <a:gd name="T1" fmla="*/ 18 h 35"/>
                <a:gd name="T2" fmla="*/ 44 w 56"/>
                <a:gd name="T3" fmla="*/ 2 h 35"/>
                <a:gd name="T4" fmla="*/ 7 w 56"/>
                <a:gd name="T5" fmla="*/ 19 h 35"/>
                <a:gd name="T6" fmla="*/ 49 w 56"/>
                <a:gd name="T7" fmla="*/ 23 h 35"/>
                <a:gd name="T8" fmla="*/ 56 w 56"/>
                <a:gd name="T9" fmla="*/ 18 h 35"/>
              </a:gdLst>
              <a:ahLst/>
              <a:cxnLst>
                <a:cxn ang="0">
                  <a:pos x="T0" y="T1"/>
                </a:cxn>
                <a:cxn ang="0">
                  <a:pos x="T2" y="T3"/>
                </a:cxn>
                <a:cxn ang="0">
                  <a:pos x="T4" y="T5"/>
                </a:cxn>
                <a:cxn ang="0">
                  <a:pos x="T6" y="T7"/>
                </a:cxn>
                <a:cxn ang="0">
                  <a:pos x="T8" y="T9"/>
                </a:cxn>
              </a:cxnLst>
              <a:rect l="0" t="0" r="r" b="b"/>
              <a:pathLst>
                <a:path w="56" h="35">
                  <a:moveTo>
                    <a:pt x="56" y="18"/>
                  </a:moveTo>
                  <a:cubicBezTo>
                    <a:pt x="55" y="19"/>
                    <a:pt x="44" y="4"/>
                    <a:pt x="44" y="2"/>
                  </a:cubicBezTo>
                  <a:cubicBezTo>
                    <a:pt x="36" y="3"/>
                    <a:pt x="0" y="0"/>
                    <a:pt x="7" y="19"/>
                  </a:cubicBezTo>
                  <a:cubicBezTo>
                    <a:pt x="14" y="35"/>
                    <a:pt x="38" y="29"/>
                    <a:pt x="49" y="23"/>
                  </a:cubicBezTo>
                  <a:cubicBezTo>
                    <a:pt x="51" y="22"/>
                    <a:pt x="54" y="20"/>
                    <a:pt x="56" y="18"/>
                  </a:cubicBezTo>
                  <a:close/>
                </a:path>
              </a:pathLst>
            </a:custGeom>
            <a:solidFill>
              <a:srgbClr val="FF2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3" name="Freeform 223"/>
            <p:cNvSpPr>
              <a:spLocks/>
            </p:cNvSpPr>
            <p:nvPr/>
          </p:nvSpPr>
          <p:spPr bwMode="auto">
            <a:xfrm>
              <a:off x="2556025" y="2445098"/>
              <a:ext cx="255588" cy="174625"/>
            </a:xfrm>
            <a:custGeom>
              <a:avLst/>
              <a:gdLst>
                <a:gd name="T0" fmla="*/ 46 w 60"/>
                <a:gd name="T1" fmla="*/ 1 h 41"/>
                <a:gd name="T2" fmla="*/ 8 w 60"/>
                <a:gd name="T3" fmla="*/ 20 h 41"/>
                <a:gd name="T4" fmla="*/ 58 w 60"/>
                <a:gd name="T5" fmla="*/ 21 h 41"/>
                <a:gd name="T6" fmla="*/ 56 w 60"/>
                <a:gd name="T7" fmla="*/ 19 h 41"/>
                <a:gd name="T8" fmla="*/ 12 w 60"/>
                <a:gd name="T9" fmla="*/ 20 h 41"/>
                <a:gd name="T10" fmla="*/ 46 w 60"/>
                <a:gd name="T11" fmla="*/ 5 h 41"/>
                <a:gd name="T12" fmla="*/ 46 w 60"/>
                <a:gd name="T13" fmla="*/ 1 h 41"/>
              </a:gdLst>
              <a:ahLst/>
              <a:cxnLst>
                <a:cxn ang="0">
                  <a:pos x="T0" y="T1"/>
                </a:cxn>
                <a:cxn ang="0">
                  <a:pos x="T2" y="T3"/>
                </a:cxn>
                <a:cxn ang="0">
                  <a:pos x="T4" y="T5"/>
                </a:cxn>
                <a:cxn ang="0">
                  <a:pos x="T6" y="T7"/>
                </a:cxn>
                <a:cxn ang="0">
                  <a:pos x="T8" y="T9"/>
                </a:cxn>
                <a:cxn ang="0">
                  <a:pos x="T10" y="T11"/>
                </a:cxn>
                <a:cxn ang="0">
                  <a:pos x="T12" y="T13"/>
                </a:cxn>
              </a:cxnLst>
              <a:rect l="0" t="0" r="r" b="b"/>
              <a:pathLst>
                <a:path w="60" h="41">
                  <a:moveTo>
                    <a:pt x="46" y="1"/>
                  </a:moveTo>
                  <a:cubicBezTo>
                    <a:pt x="36" y="2"/>
                    <a:pt x="0" y="0"/>
                    <a:pt x="8" y="20"/>
                  </a:cubicBezTo>
                  <a:cubicBezTo>
                    <a:pt x="17" y="41"/>
                    <a:pt x="45" y="29"/>
                    <a:pt x="58" y="21"/>
                  </a:cubicBezTo>
                  <a:cubicBezTo>
                    <a:pt x="60" y="20"/>
                    <a:pt x="58" y="18"/>
                    <a:pt x="56" y="19"/>
                  </a:cubicBezTo>
                  <a:cubicBezTo>
                    <a:pt x="44" y="26"/>
                    <a:pt x="23" y="35"/>
                    <a:pt x="12" y="20"/>
                  </a:cubicBezTo>
                  <a:cubicBezTo>
                    <a:pt x="1" y="4"/>
                    <a:pt x="39" y="5"/>
                    <a:pt x="46" y="5"/>
                  </a:cubicBezTo>
                  <a:cubicBezTo>
                    <a:pt x="48" y="4"/>
                    <a:pt x="48" y="1"/>
                    <a:pt x="46" y="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4" name="Freeform 224"/>
            <p:cNvSpPr>
              <a:spLocks/>
            </p:cNvSpPr>
            <p:nvPr/>
          </p:nvSpPr>
          <p:spPr bwMode="auto">
            <a:xfrm>
              <a:off x="2662387" y="2480023"/>
              <a:ext cx="109538" cy="46038"/>
            </a:xfrm>
            <a:custGeom>
              <a:avLst/>
              <a:gdLst>
                <a:gd name="T0" fmla="*/ 23 w 26"/>
                <a:gd name="T1" fmla="*/ 0 h 11"/>
                <a:gd name="T2" fmla="*/ 2 w 26"/>
                <a:gd name="T3" fmla="*/ 7 h 11"/>
                <a:gd name="T4" fmla="*/ 3 w 26"/>
                <a:gd name="T5" fmla="*/ 10 h 11"/>
                <a:gd name="T6" fmla="*/ 24 w 26"/>
                <a:gd name="T7" fmla="*/ 3 h 11"/>
                <a:gd name="T8" fmla="*/ 23 w 26"/>
                <a:gd name="T9" fmla="*/ 0 h 11"/>
              </a:gdLst>
              <a:ahLst/>
              <a:cxnLst>
                <a:cxn ang="0">
                  <a:pos x="T0" y="T1"/>
                </a:cxn>
                <a:cxn ang="0">
                  <a:pos x="T2" y="T3"/>
                </a:cxn>
                <a:cxn ang="0">
                  <a:pos x="T4" y="T5"/>
                </a:cxn>
                <a:cxn ang="0">
                  <a:pos x="T6" y="T7"/>
                </a:cxn>
                <a:cxn ang="0">
                  <a:pos x="T8" y="T9"/>
                </a:cxn>
              </a:cxnLst>
              <a:rect l="0" t="0" r="r" b="b"/>
              <a:pathLst>
                <a:path w="26" h="11">
                  <a:moveTo>
                    <a:pt x="23" y="0"/>
                  </a:moveTo>
                  <a:cubicBezTo>
                    <a:pt x="16" y="3"/>
                    <a:pt x="9" y="5"/>
                    <a:pt x="2" y="7"/>
                  </a:cubicBezTo>
                  <a:cubicBezTo>
                    <a:pt x="0" y="8"/>
                    <a:pt x="1" y="11"/>
                    <a:pt x="3" y="10"/>
                  </a:cubicBezTo>
                  <a:cubicBezTo>
                    <a:pt x="10" y="8"/>
                    <a:pt x="17" y="6"/>
                    <a:pt x="24" y="3"/>
                  </a:cubicBezTo>
                  <a:cubicBezTo>
                    <a:pt x="26" y="3"/>
                    <a:pt x="25" y="0"/>
                    <a:pt x="23"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5" name="Freeform 225"/>
            <p:cNvSpPr>
              <a:spLocks/>
            </p:cNvSpPr>
            <p:nvPr/>
          </p:nvSpPr>
          <p:spPr bwMode="auto">
            <a:xfrm>
              <a:off x="2721125" y="2318098"/>
              <a:ext cx="293688" cy="276225"/>
            </a:xfrm>
            <a:custGeom>
              <a:avLst/>
              <a:gdLst>
                <a:gd name="T0" fmla="*/ 20 w 69"/>
                <a:gd name="T1" fmla="*/ 2 h 65"/>
                <a:gd name="T2" fmla="*/ 11 w 69"/>
                <a:gd name="T3" fmla="*/ 43 h 65"/>
                <a:gd name="T4" fmla="*/ 67 w 69"/>
                <a:gd name="T5" fmla="*/ 55 h 65"/>
                <a:gd name="T6" fmla="*/ 65 w 69"/>
                <a:gd name="T7" fmla="*/ 52 h 65"/>
                <a:gd name="T8" fmla="*/ 17 w 69"/>
                <a:gd name="T9" fmla="*/ 44 h 65"/>
                <a:gd name="T10" fmla="*/ 22 w 69"/>
                <a:gd name="T11" fmla="*/ 5 h 65"/>
                <a:gd name="T12" fmla="*/ 20 w 69"/>
                <a:gd name="T13" fmla="*/ 2 h 65"/>
              </a:gdLst>
              <a:ahLst/>
              <a:cxnLst>
                <a:cxn ang="0">
                  <a:pos x="T0" y="T1"/>
                </a:cxn>
                <a:cxn ang="0">
                  <a:pos x="T2" y="T3"/>
                </a:cxn>
                <a:cxn ang="0">
                  <a:pos x="T4" y="T5"/>
                </a:cxn>
                <a:cxn ang="0">
                  <a:pos x="T6" y="T7"/>
                </a:cxn>
                <a:cxn ang="0">
                  <a:pos x="T8" y="T9"/>
                </a:cxn>
                <a:cxn ang="0">
                  <a:pos x="T10" y="T11"/>
                </a:cxn>
                <a:cxn ang="0">
                  <a:pos x="T12" y="T13"/>
                </a:cxn>
              </a:cxnLst>
              <a:rect l="0" t="0" r="r" b="b"/>
              <a:pathLst>
                <a:path w="69" h="65">
                  <a:moveTo>
                    <a:pt x="20" y="2"/>
                  </a:moveTo>
                  <a:cubicBezTo>
                    <a:pt x="5" y="11"/>
                    <a:pt x="0" y="28"/>
                    <a:pt x="11" y="43"/>
                  </a:cubicBezTo>
                  <a:cubicBezTo>
                    <a:pt x="23" y="60"/>
                    <a:pt x="49" y="65"/>
                    <a:pt x="67" y="55"/>
                  </a:cubicBezTo>
                  <a:cubicBezTo>
                    <a:pt x="69" y="54"/>
                    <a:pt x="67" y="50"/>
                    <a:pt x="65" y="52"/>
                  </a:cubicBezTo>
                  <a:cubicBezTo>
                    <a:pt x="49" y="61"/>
                    <a:pt x="30" y="56"/>
                    <a:pt x="17" y="44"/>
                  </a:cubicBezTo>
                  <a:cubicBezTo>
                    <a:pt x="3" y="31"/>
                    <a:pt x="7" y="14"/>
                    <a:pt x="22" y="5"/>
                  </a:cubicBezTo>
                  <a:cubicBezTo>
                    <a:pt x="24" y="4"/>
                    <a:pt x="22" y="0"/>
                    <a:pt x="2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6" name="Freeform 226"/>
            <p:cNvSpPr>
              <a:spLocks/>
            </p:cNvSpPr>
            <p:nvPr/>
          </p:nvSpPr>
          <p:spPr bwMode="auto">
            <a:xfrm>
              <a:off x="2467125" y="3184873"/>
              <a:ext cx="912813" cy="590550"/>
            </a:xfrm>
            <a:custGeom>
              <a:avLst/>
              <a:gdLst>
                <a:gd name="T0" fmla="*/ 215 w 215"/>
                <a:gd name="T1" fmla="*/ 111 h 139"/>
                <a:gd name="T2" fmla="*/ 204 w 215"/>
                <a:gd name="T3" fmla="*/ 102 h 139"/>
                <a:gd name="T4" fmla="*/ 86 w 215"/>
                <a:gd name="T5" fmla="*/ 39 h 139"/>
                <a:gd name="T6" fmla="*/ 23 w 215"/>
                <a:gd name="T7" fmla="*/ 22 h 139"/>
                <a:gd name="T8" fmla="*/ 134 w 215"/>
                <a:gd name="T9" fmla="*/ 116 h 139"/>
                <a:gd name="T10" fmla="*/ 203 w 215"/>
                <a:gd name="T11" fmla="*/ 139 h 139"/>
                <a:gd name="T12" fmla="*/ 215 w 215"/>
                <a:gd name="T13" fmla="*/ 111 h 139"/>
              </a:gdLst>
              <a:ahLst/>
              <a:cxnLst>
                <a:cxn ang="0">
                  <a:pos x="T0" y="T1"/>
                </a:cxn>
                <a:cxn ang="0">
                  <a:pos x="T2" y="T3"/>
                </a:cxn>
                <a:cxn ang="0">
                  <a:pos x="T4" y="T5"/>
                </a:cxn>
                <a:cxn ang="0">
                  <a:pos x="T6" y="T7"/>
                </a:cxn>
                <a:cxn ang="0">
                  <a:pos x="T8" y="T9"/>
                </a:cxn>
                <a:cxn ang="0">
                  <a:pos x="T10" y="T11"/>
                </a:cxn>
                <a:cxn ang="0">
                  <a:pos x="T12" y="T13"/>
                </a:cxn>
              </a:cxnLst>
              <a:rect l="0" t="0" r="r" b="b"/>
              <a:pathLst>
                <a:path w="215" h="139">
                  <a:moveTo>
                    <a:pt x="215" y="111"/>
                  </a:moveTo>
                  <a:cubicBezTo>
                    <a:pt x="204" y="102"/>
                    <a:pt x="204" y="102"/>
                    <a:pt x="204" y="102"/>
                  </a:cubicBezTo>
                  <a:cubicBezTo>
                    <a:pt x="204" y="102"/>
                    <a:pt x="128" y="64"/>
                    <a:pt x="86" y="39"/>
                  </a:cubicBezTo>
                  <a:cubicBezTo>
                    <a:pt x="43" y="13"/>
                    <a:pt x="46" y="0"/>
                    <a:pt x="23" y="22"/>
                  </a:cubicBezTo>
                  <a:cubicBezTo>
                    <a:pt x="0" y="43"/>
                    <a:pt x="83" y="89"/>
                    <a:pt x="134" y="116"/>
                  </a:cubicBezTo>
                  <a:cubicBezTo>
                    <a:pt x="155" y="128"/>
                    <a:pt x="181" y="135"/>
                    <a:pt x="203" y="139"/>
                  </a:cubicBezTo>
                  <a:cubicBezTo>
                    <a:pt x="209" y="131"/>
                    <a:pt x="214" y="121"/>
                    <a:pt x="215" y="111"/>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7" name="Freeform 227"/>
            <p:cNvSpPr>
              <a:spLocks/>
            </p:cNvSpPr>
            <p:nvPr/>
          </p:nvSpPr>
          <p:spPr bwMode="auto">
            <a:xfrm>
              <a:off x="2522687" y="3202336"/>
              <a:ext cx="233363" cy="228600"/>
            </a:xfrm>
            <a:custGeom>
              <a:avLst/>
              <a:gdLst>
                <a:gd name="T0" fmla="*/ 55 w 55"/>
                <a:gd name="T1" fmla="*/ 23 h 54"/>
                <a:gd name="T2" fmla="*/ 10 w 55"/>
                <a:gd name="T3" fmla="*/ 18 h 54"/>
                <a:gd name="T4" fmla="*/ 26 w 55"/>
                <a:gd name="T5" fmla="*/ 54 h 54"/>
                <a:gd name="T6" fmla="*/ 55 w 55"/>
                <a:gd name="T7" fmla="*/ 23 h 54"/>
              </a:gdLst>
              <a:ahLst/>
              <a:cxnLst>
                <a:cxn ang="0">
                  <a:pos x="T0" y="T1"/>
                </a:cxn>
                <a:cxn ang="0">
                  <a:pos x="T2" y="T3"/>
                </a:cxn>
                <a:cxn ang="0">
                  <a:pos x="T4" y="T5"/>
                </a:cxn>
                <a:cxn ang="0">
                  <a:pos x="T6" y="T7"/>
                </a:cxn>
              </a:cxnLst>
              <a:rect l="0" t="0" r="r" b="b"/>
              <a:pathLst>
                <a:path w="55" h="54">
                  <a:moveTo>
                    <a:pt x="55" y="23"/>
                  </a:moveTo>
                  <a:cubicBezTo>
                    <a:pt x="31" y="6"/>
                    <a:pt x="29" y="0"/>
                    <a:pt x="10" y="18"/>
                  </a:cubicBezTo>
                  <a:cubicBezTo>
                    <a:pt x="0" y="27"/>
                    <a:pt x="9" y="40"/>
                    <a:pt x="26" y="54"/>
                  </a:cubicBezTo>
                  <a:cubicBezTo>
                    <a:pt x="35" y="43"/>
                    <a:pt x="45" y="33"/>
                    <a:pt x="55" y="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8" name="Freeform 228"/>
            <p:cNvSpPr>
              <a:spLocks/>
            </p:cNvSpPr>
            <p:nvPr/>
          </p:nvSpPr>
          <p:spPr bwMode="auto">
            <a:xfrm>
              <a:off x="3333900" y="3715098"/>
              <a:ext cx="50800" cy="68263"/>
            </a:xfrm>
            <a:custGeom>
              <a:avLst/>
              <a:gdLst>
                <a:gd name="T0" fmla="*/ 7 w 12"/>
                <a:gd name="T1" fmla="*/ 0 h 16"/>
                <a:gd name="T2" fmla="*/ 7 w 12"/>
                <a:gd name="T3" fmla="*/ 1 h 16"/>
                <a:gd name="T4" fmla="*/ 1 w 12"/>
                <a:gd name="T5" fmla="*/ 12 h 16"/>
                <a:gd name="T6" fmla="*/ 0 w 12"/>
                <a:gd name="T7" fmla="*/ 14 h 16"/>
                <a:gd name="T8" fmla="*/ 4 w 12"/>
                <a:gd name="T9" fmla="*/ 15 h 16"/>
                <a:gd name="T10" fmla="*/ 12 w 12"/>
                <a:gd name="T11" fmla="*/ 16 h 16"/>
                <a:gd name="T12" fmla="*/ 11 w 12"/>
                <a:gd name="T13" fmla="*/ 1 h 16"/>
                <a:gd name="T14" fmla="*/ 7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7" y="0"/>
                  </a:moveTo>
                  <a:cubicBezTo>
                    <a:pt x="7" y="1"/>
                    <a:pt x="7" y="1"/>
                    <a:pt x="7" y="1"/>
                  </a:cubicBezTo>
                  <a:cubicBezTo>
                    <a:pt x="5" y="5"/>
                    <a:pt x="3" y="9"/>
                    <a:pt x="1" y="12"/>
                  </a:cubicBezTo>
                  <a:cubicBezTo>
                    <a:pt x="0" y="13"/>
                    <a:pt x="0" y="13"/>
                    <a:pt x="0" y="14"/>
                  </a:cubicBezTo>
                  <a:cubicBezTo>
                    <a:pt x="1" y="14"/>
                    <a:pt x="3" y="15"/>
                    <a:pt x="4" y="15"/>
                  </a:cubicBezTo>
                  <a:cubicBezTo>
                    <a:pt x="7" y="15"/>
                    <a:pt x="9" y="16"/>
                    <a:pt x="12" y="16"/>
                  </a:cubicBezTo>
                  <a:cubicBezTo>
                    <a:pt x="12" y="11"/>
                    <a:pt x="12" y="6"/>
                    <a:pt x="11" y="1"/>
                  </a:cubicBezTo>
                  <a:cubicBezTo>
                    <a:pt x="10" y="1"/>
                    <a:pt x="9" y="1"/>
                    <a:pt x="7"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9" name="Freeform 229"/>
            <p:cNvSpPr>
              <a:spLocks/>
            </p:cNvSpPr>
            <p:nvPr/>
          </p:nvSpPr>
          <p:spPr bwMode="auto">
            <a:xfrm>
              <a:off x="3379937" y="3719861"/>
              <a:ext cx="22225" cy="63500"/>
            </a:xfrm>
            <a:custGeom>
              <a:avLst/>
              <a:gdLst>
                <a:gd name="T0" fmla="*/ 0 w 5"/>
                <a:gd name="T1" fmla="*/ 0 h 15"/>
                <a:gd name="T2" fmla="*/ 1 w 5"/>
                <a:gd name="T3" fmla="*/ 15 h 15"/>
                <a:gd name="T4" fmla="*/ 1 w 5"/>
                <a:gd name="T5" fmla="*/ 15 h 15"/>
                <a:gd name="T6" fmla="*/ 5 w 5"/>
                <a:gd name="T7" fmla="*/ 2 h 15"/>
                <a:gd name="T8" fmla="*/ 1 w 5"/>
                <a:gd name="T9" fmla="*/ 1 h 15"/>
                <a:gd name="T10" fmla="*/ 0 w 5"/>
                <a:gd name="T11" fmla="*/ 0 h 15"/>
              </a:gdLst>
              <a:ahLst/>
              <a:cxnLst>
                <a:cxn ang="0">
                  <a:pos x="T0" y="T1"/>
                </a:cxn>
                <a:cxn ang="0">
                  <a:pos x="T2" y="T3"/>
                </a:cxn>
                <a:cxn ang="0">
                  <a:pos x="T4" y="T5"/>
                </a:cxn>
                <a:cxn ang="0">
                  <a:pos x="T6" y="T7"/>
                </a:cxn>
                <a:cxn ang="0">
                  <a:pos x="T8" y="T9"/>
                </a:cxn>
                <a:cxn ang="0">
                  <a:pos x="T10" y="T11"/>
                </a:cxn>
              </a:cxnLst>
              <a:rect l="0" t="0" r="r" b="b"/>
              <a:pathLst>
                <a:path w="5" h="15">
                  <a:moveTo>
                    <a:pt x="0" y="0"/>
                  </a:moveTo>
                  <a:cubicBezTo>
                    <a:pt x="1" y="5"/>
                    <a:pt x="1" y="10"/>
                    <a:pt x="1" y="15"/>
                  </a:cubicBezTo>
                  <a:cubicBezTo>
                    <a:pt x="1" y="15"/>
                    <a:pt x="1" y="15"/>
                    <a:pt x="1" y="15"/>
                  </a:cubicBezTo>
                  <a:cubicBezTo>
                    <a:pt x="3" y="11"/>
                    <a:pt x="4" y="6"/>
                    <a:pt x="5" y="2"/>
                  </a:cubicBezTo>
                  <a:cubicBezTo>
                    <a:pt x="4" y="1"/>
                    <a:pt x="2" y="1"/>
                    <a:pt x="1" y="1"/>
                  </a:cubicBezTo>
                  <a:cubicBezTo>
                    <a:pt x="1" y="1"/>
                    <a:pt x="1" y="0"/>
                    <a:pt x="0" y="0"/>
                  </a:cubicBezTo>
                </a:path>
              </a:pathLst>
            </a:custGeom>
            <a:solidFill>
              <a:srgbClr val="FFAF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0" name="Freeform 230"/>
            <p:cNvSpPr>
              <a:spLocks noEditPoints="1"/>
            </p:cNvSpPr>
            <p:nvPr/>
          </p:nvSpPr>
          <p:spPr bwMode="auto">
            <a:xfrm>
              <a:off x="3333900" y="3715098"/>
              <a:ext cx="28575" cy="60325"/>
            </a:xfrm>
            <a:custGeom>
              <a:avLst/>
              <a:gdLst>
                <a:gd name="T0" fmla="*/ 1 w 7"/>
                <a:gd name="T1" fmla="*/ 12 h 14"/>
                <a:gd name="T2" fmla="*/ 0 w 7"/>
                <a:gd name="T3" fmla="*/ 14 h 14"/>
                <a:gd name="T4" fmla="*/ 0 w 7"/>
                <a:gd name="T5" fmla="*/ 14 h 14"/>
                <a:gd name="T6" fmla="*/ 1 w 7"/>
                <a:gd name="T7" fmla="*/ 12 h 14"/>
                <a:gd name="T8" fmla="*/ 7 w 7"/>
                <a:gd name="T9" fmla="*/ 0 h 14"/>
                <a:gd name="T10" fmla="*/ 7 w 7"/>
                <a:gd name="T11" fmla="*/ 1 h 14"/>
                <a:gd name="T12" fmla="*/ 7 w 7"/>
                <a:gd name="T13" fmla="*/ 0 h 14"/>
                <a:gd name="T14" fmla="*/ 7 w 7"/>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4">
                  <a:moveTo>
                    <a:pt x="1" y="12"/>
                  </a:moveTo>
                  <a:cubicBezTo>
                    <a:pt x="0" y="13"/>
                    <a:pt x="0" y="13"/>
                    <a:pt x="0" y="14"/>
                  </a:cubicBezTo>
                  <a:cubicBezTo>
                    <a:pt x="0" y="14"/>
                    <a:pt x="0" y="14"/>
                    <a:pt x="0" y="14"/>
                  </a:cubicBezTo>
                  <a:cubicBezTo>
                    <a:pt x="0" y="13"/>
                    <a:pt x="0" y="13"/>
                    <a:pt x="1" y="12"/>
                  </a:cubicBezTo>
                  <a:moveTo>
                    <a:pt x="7" y="0"/>
                  </a:moveTo>
                  <a:cubicBezTo>
                    <a:pt x="7" y="1"/>
                    <a:pt x="7" y="1"/>
                    <a:pt x="7" y="1"/>
                  </a:cubicBezTo>
                  <a:cubicBezTo>
                    <a:pt x="7" y="1"/>
                    <a:pt x="7" y="1"/>
                    <a:pt x="7" y="0"/>
                  </a:cubicBezTo>
                  <a:cubicBezTo>
                    <a:pt x="7" y="0"/>
                    <a:pt x="7" y="0"/>
                    <a:pt x="7"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1" name="Freeform 231"/>
            <p:cNvSpPr>
              <a:spLocks noEditPoints="1"/>
            </p:cNvSpPr>
            <p:nvPr/>
          </p:nvSpPr>
          <p:spPr bwMode="auto">
            <a:xfrm>
              <a:off x="3035450" y="3676998"/>
              <a:ext cx="327025" cy="88900"/>
            </a:xfrm>
            <a:custGeom>
              <a:avLst/>
              <a:gdLst>
                <a:gd name="T0" fmla="*/ 77 w 77"/>
                <a:gd name="T1" fmla="*/ 10 h 21"/>
                <a:gd name="T2" fmla="*/ 71 w 77"/>
                <a:gd name="T3" fmla="*/ 21 h 21"/>
                <a:gd name="T4" fmla="*/ 77 w 77"/>
                <a:gd name="T5" fmla="*/ 10 h 21"/>
                <a:gd name="T6" fmla="*/ 0 w 77"/>
                <a:gd name="T7" fmla="*/ 0 h 21"/>
                <a:gd name="T8" fmla="*/ 57 w 77"/>
                <a:gd name="T9" fmla="*/ 20 h 21"/>
                <a:gd name="T10" fmla="*/ 0 w 77"/>
                <a:gd name="T11" fmla="*/ 0 h 21"/>
              </a:gdLst>
              <a:ahLst/>
              <a:cxnLst>
                <a:cxn ang="0">
                  <a:pos x="T0" y="T1"/>
                </a:cxn>
                <a:cxn ang="0">
                  <a:pos x="T2" y="T3"/>
                </a:cxn>
                <a:cxn ang="0">
                  <a:pos x="T4" y="T5"/>
                </a:cxn>
                <a:cxn ang="0">
                  <a:pos x="T6" y="T7"/>
                </a:cxn>
                <a:cxn ang="0">
                  <a:pos x="T8" y="T9"/>
                </a:cxn>
                <a:cxn ang="0">
                  <a:pos x="T10" y="T11"/>
                </a:cxn>
              </a:cxnLst>
              <a:rect l="0" t="0" r="r" b="b"/>
              <a:pathLst>
                <a:path w="77" h="21">
                  <a:moveTo>
                    <a:pt x="77" y="10"/>
                  </a:moveTo>
                  <a:cubicBezTo>
                    <a:pt x="75" y="14"/>
                    <a:pt x="73" y="18"/>
                    <a:pt x="71" y="21"/>
                  </a:cubicBezTo>
                  <a:cubicBezTo>
                    <a:pt x="73" y="18"/>
                    <a:pt x="75" y="14"/>
                    <a:pt x="77" y="10"/>
                  </a:cubicBezTo>
                  <a:moveTo>
                    <a:pt x="0" y="0"/>
                  </a:moveTo>
                  <a:cubicBezTo>
                    <a:pt x="17" y="10"/>
                    <a:pt x="37" y="16"/>
                    <a:pt x="57" y="20"/>
                  </a:cubicBezTo>
                  <a:cubicBezTo>
                    <a:pt x="38" y="16"/>
                    <a:pt x="17" y="10"/>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2" name="Freeform 232"/>
            <p:cNvSpPr>
              <a:spLocks/>
            </p:cNvSpPr>
            <p:nvPr/>
          </p:nvSpPr>
          <p:spPr bwMode="auto">
            <a:xfrm>
              <a:off x="2522687" y="3278536"/>
              <a:ext cx="839788" cy="496888"/>
            </a:xfrm>
            <a:custGeom>
              <a:avLst/>
              <a:gdLst>
                <a:gd name="T0" fmla="*/ 10 w 198"/>
                <a:gd name="T1" fmla="*/ 0 h 117"/>
                <a:gd name="T2" fmla="*/ 6 w 198"/>
                <a:gd name="T3" fmla="*/ 8 h 117"/>
                <a:gd name="T4" fmla="*/ 121 w 198"/>
                <a:gd name="T5" fmla="*/ 94 h 117"/>
                <a:gd name="T6" fmla="*/ 121 w 198"/>
                <a:gd name="T7" fmla="*/ 94 h 117"/>
                <a:gd name="T8" fmla="*/ 178 w 198"/>
                <a:gd name="T9" fmla="*/ 114 h 117"/>
                <a:gd name="T10" fmla="*/ 191 w 198"/>
                <a:gd name="T11" fmla="*/ 117 h 117"/>
                <a:gd name="T12" fmla="*/ 192 w 198"/>
                <a:gd name="T13" fmla="*/ 115 h 117"/>
                <a:gd name="T14" fmla="*/ 198 w 198"/>
                <a:gd name="T15" fmla="*/ 104 h 117"/>
                <a:gd name="T16" fmla="*/ 198 w 198"/>
                <a:gd name="T17" fmla="*/ 103 h 117"/>
                <a:gd name="T18" fmla="*/ 142 w 198"/>
                <a:gd name="T19" fmla="*/ 83 h 117"/>
                <a:gd name="T20" fmla="*/ 41 w 198"/>
                <a:gd name="T21" fmla="*/ 19 h 117"/>
                <a:gd name="T22" fmla="*/ 26 w 198"/>
                <a:gd name="T23" fmla="*/ 36 h 117"/>
                <a:gd name="T24" fmla="*/ 10 w 198"/>
                <a:gd name="T2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8" h="117">
                  <a:moveTo>
                    <a:pt x="10" y="0"/>
                  </a:moveTo>
                  <a:cubicBezTo>
                    <a:pt x="7" y="2"/>
                    <a:pt x="6" y="5"/>
                    <a:pt x="6" y="8"/>
                  </a:cubicBezTo>
                  <a:cubicBezTo>
                    <a:pt x="6" y="32"/>
                    <a:pt x="76" y="70"/>
                    <a:pt x="121" y="94"/>
                  </a:cubicBezTo>
                  <a:cubicBezTo>
                    <a:pt x="121" y="94"/>
                    <a:pt x="121" y="94"/>
                    <a:pt x="121" y="94"/>
                  </a:cubicBezTo>
                  <a:cubicBezTo>
                    <a:pt x="138" y="104"/>
                    <a:pt x="159" y="110"/>
                    <a:pt x="178" y="114"/>
                  </a:cubicBezTo>
                  <a:cubicBezTo>
                    <a:pt x="182" y="115"/>
                    <a:pt x="186" y="116"/>
                    <a:pt x="191" y="117"/>
                  </a:cubicBezTo>
                  <a:cubicBezTo>
                    <a:pt x="191" y="116"/>
                    <a:pt x="191" y="116"/>
                    <a:pt x="192" y="115"/>
                  </a:cubicBezTo>
                  <a:cubicBezTo>
                    <a:pt x="194" y="112"/>
                    <a:pt x="196" y="108"/>
                    <a:pt x="198" y="104"/>
                  </a:cubicBezTo>
                  <a:cubicBezTo>
                    <a:pt x="198" y="104"/>
                    <a:pt x="198" y="104"/>
                    <a:pt x="198" y="103"/>
                  </a:cubicBezTo>
                  <a:cubicBezTo>
                    <a:pt x="179" y="98"/>
                    <a:pt x="160" y="93"/>
                    <a:pt x="142" y="83"/>
                  </a:cubicBezTo>
                  <a:cubicBezTo>
                    <a:pt x="109" y="65"/>
                    <a:pt x="64" y="41"/>
                    <a:pt x="41" y="19"/>
                  </a:cubicBezTo>
                  <a:cubicBezTo>
                    <a:pt x="36" y="25"/>
                    <a:pt x="31" y="30"/>
                    <a:pt x="26" y="36"/>
                  </a:cubicBezTo>
                  <a:cubicBezTo>
                    <a:pt x="9" y="22"/>
                    <a:pt x="0" y="9"/>
                    <a:pt x="1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3" name="Freeform 233"/>
            <p:cNvSpPr>
              <a:spLocks/>
            </p:cNvSpPr>
            <p:nvPr/>
          </p:nvSpPr>
          <p:spPr bwMode="auto">
            <a:xfrm>
              <a:off x="2522687" y="3230911"/>
              <a:ext cx="173038" cy="200025"/>
            </a:xfrm>
            <a:custGeom>
              <a:avLst/>
              <a:gdLst>
                <a:gd name="T0" fmla="*/ 28 w 41"/>
                <a:gd name="T1" fmla="*/ 0 h 47"/>
                <a:gd name="T2" fmla="*/ 10 w 41"/>
                <a:gd name="T3" fmla="*/ 11 h 47"/>
                <a:gd name="T4" fmla="*/ 10 w 41"/>
                <a:gd name="T5" fmla="*/ 11 h 47"/>
                <a:gd name="T6" fmla="*/ 10 w 41"/>
                <a:gd name="T7" fmla="*/ 11 h 47"/>
                <a:gd name="T8" fmla="*/ 10 w 41"/>
                <a:gd name="T9" fmla="*/ 11 h 47"/>
                <a:gd name="T10" fmla="*/ 10 w 41"/>
                <a:gd name="T11" fmla="*/ 11 h 47"/>
                <a:gd name="T12" fmla="*/ 26 w 41"/>
                <a:gd name="T13" fmla="*/ 47 h 47"/>
                <a:gd name="T14" fmla="*/ 41 w 41"/>
                <a:gd name="T15" fmla="*/ 30 h 47"/>
                <a:gd name="T16" fmla="*/ 30 w 41"/>
                <a:gd name="T17" fmla="*/ 0 h 47"/>
                <a:gd name="T18" fmla="*/ 28 w 41"/>
                <a:gd name="T1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47">
                  <a:moveTo>
                    <a:pt x="28" y="0"/>
                  </a:moveTo>
                  <a:cubicBezTo>
                    <a:pt x="23" y="0"/>
                    <a:pt x="18" y="3"/>
                    <a:pt x="10" y="11"/>
                  </a:cubicBezTo>
                  <a:cubicBezTo>
                    <a:pt x="10" y="11"/>
                    <a:pt x="10" y="11"/>
                    <a:pt x="10" y="11"/>
                  </a:cubicBezTo>
                  <a:cubicBezTo>
                    <a:pt x="10" y="11"/>
                    <a:pt x="10" y="11"/>
                    <a:pt x="10" y="11"/>
                  </a:cubicBezTo>
                  <a:cubicBezTo>
                    <a:pt x="10" y="11"/>
                    <a:pt x="10" y="11"/>
                    <a:pt x="10" y="11"/>
                  </a:cubicBezTo>
                  <a:cubicBezTo>
                    <a:pt x="10" y="11"/>
                    <a:pt x="10" y="11"/>
                    <a:pt x="10" y="11"/>
                  </a:cubicBezTo>
                  <a:cubicBezTo>
                    <a:pt x="0" y="20"/>
                    <a:pt x="9" y="33"/>
                    <a:pt x="26" y="47"/>
                  </a:cubicBezTo>
                  <a:cubicBezTo>
                    <a:pt x="31" y="41"/>
                    <a:pt x="36" y="36"/>
                    <a:pt x="41" y="30"/>
                  </a:cubicBezTo>
                  <a:cubicBezTo>
                    <a:pt x="29" y="19"/>
                    <a:pt x="23" y="8"/>
                    <a:pt x="30" y="0"/>
                  </a:cubicBezTo>
                  <a:cubicBezTo>
                    <a:pt x="30" y="0"/>
                    <a:pt x="29" y="0"/>
                    <a:pt x="28"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4" name="Freeform 234"/>
            <p:cNvSpPr>
              <a:spLocks/>
            </p:cNvSpPr>
            <p:nvPr/>
          </p:nvSpPr>
          <p:spPr bwMode="auto">
            <a:xfrm>
              <a:off x="2513162" y="3205511"/>
              <a:ext cx="841375" cy="582613"/>
            </a:xfrm>
            <a:custGeom>
              <a:avLst/>
              <a:gdLst>
                <a:gd name="T0" fmla="*/ 124 w 198"/>
                <a:gd name="T1" fmla="*/ 109 h 137"/>
                <a:gd name="T2" fmla="*/ 58 w 198"/>
                <a:gd name="T3" fmla="*/ 71 h 137"/>
                <a:gd name="T4" fmla="*/ 13 w 198"/>
                <a:gd name="T5" fmla="*/ 31 h 137"/>
                <a:gd name="T6" fmla="*/ 36 w 198"/>
                <a:gd name="T7" fmla="*/ 11 h 137"/>
                <a:gd name="T8" fmla="*/ 55 w 198"/>
                <a:gd name="T9" fmla="*/ 25 h 137"/>
                <a:gd name="T10" fmla="*/ 86 w 198"/>
                <a:gd name="T11" fmla="*/ 44 h 137"/>
                <a:gd name="T12" fmla="*/ 191 w 198"/>
                <a:gd name="T13" fmla="*/ 99 h 137"/>
                <a:gd name="T14" fmla="*/ 194 w 198"/>
                <a:gd name="T15" fmla="*/ 94 h 137"/>
                <a:gd name="T16" fmla="*/ 81 w 198"/>
                <a:gd name="T17" fmla="*/ 34 h 137"/>
                <a:gd name="T18" fmla="*/ 50 w 198"/>
                <a:gd name="T19" fmla="*/ 13 h 137"/>
                <a:gd name="T20" fmla="*/ 33 w 198"/>
                <a:gd name="T21" fmla="*/ 3 h 137"/>
                <a:gd name="T22" fmla="*/ 5 w 198"/>
                <a:gd name="T23" fmla="*/ 20 h 137"/>
                <a:gd name="T24" fmla="*/ 23 w 198"/>
                <a:gd name="T25" fmla="*/ 53 h 137"/>
                <a:gd name="T26" fmla="*/ 86 w 198"/>
                <a:gd name="T27" fmla="*/ 94 h 137"/>
                <a:gd name="T28" fmla="*/ 160 w 198"/>
                <a:gd name="T29" fmla="*/ 129 h 137"/>
                <a:gd name="T30" fmla="*/ 190 w 198"/>
                <a:gd name="T31" fmla="*/ 137 h 137"/>
                <a:gd name="T32" fmla="*/ 194 w 198"/>
                <a:gd name="T33" fmla="*/ 132 h 137"/>
                <a:gd name="T34" fmla="*/ 124 w 198"/>
                <a:gd name="T35" fmla="*/ 10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8" h="137">
                  <a:moveTo>
                    <a:pt x="124" y="109"/>
                  </a:moveTo>
                  <a:cubicBezTo>
                    <a:pt x="102" y="97"/>
                    <a:pt x="80" y="84"/>
                    <a:pt x="58" y="71"/>
                  </a:cubicBezTo>
                  <a:cubicBezTo>
                    <a:pt x="42" y="61"/>
                    <a:pt x="21" y="48"/>
                    <a:pt x="13" y="31"/>
                  </a:cubicBezTo>
                  <a:cubicBezTo>
                    <a:pt x="8" y="21"/>
                    <a:pt x="23" y="4"/>
                    <a:pt x="36" y="11"/>
                  </a:cubicBezTo>
                  <a:cubicBezTo>
                    <a:pt x="43" y="15"/>
                    <a:pt x="49" y="20"/>
                    <a:pt x="55" y="25"/>
                  </a:cubicBezTo>
                  <a:cubicBezTo>
                    <a:pt x="65" y="32"/>
                    <a:pt x="76" y="38"/>
                    <a:pt x="86" y="44"/>
                  </a:cubicBezTo>
                  <a:cubicBezTo>
                    <a:pt x="120" y="64"/>
                    <a:pt x="156" y="82"/>
                    <a:pt x="191" y="99"/>
                  </a:cubicBezTo>
                  <a:cubicBezTo>
                    <a:pt x="195" y="101"/>
                    <a:pt x="198" y="96"/>
                    <a:pt x="194" y="94"/>
                  </a:cubicBezTo>
                  <a:cubicBezTo>
                    <a:pt x="156" y="75"/>
                    <a:pt x="118" y="56"/>
                    <a:pt x="81" y="34"/>
                  </a:cubicBezTo>
                  <a:cubicBezTo>
                    <a:pt x="70" y="28"/>
                    <a:pt x="60" y="21"/>
                    <a:pt x="50" y="13"/>
                  </a:cubicBezTo>
                  <a:cubicBezTo>
                    <a:pt x="45" y="9"/>
                    <a:pt x="40" y="5"/>
                    <a:pt x="33" y="3"/>
                  </a:cubicBezTo>
                  <a:cubicBezTo>
                    <a:pt x="22" y="0"/>
                    <a:pt x="9" y="13"/>
                    <a:pt x="5" y="20"/>
                  </a:cubicBezTo>
                  <a:cubicBezTo>
                    <a:pt x="0" y="31"/>
                    <a:pt x="14" y="45"/>
                    <a:pt x="23" y="53"/>
                  </a:cubicBezTo>
                  <a:cubicBezTo>
                    <a:pt x="41" y="69"/>
                    <a:pt x="64" y="82"/>
                    <a:pt x="86" y="94"/>
                  </a:cubicBezTo>
                  <a:cubicBezTo>
                    <a:pt x="110" y="108"/>
                    <a:pt x="133" y="121"/>
                    <a:pt x="160" y="129"/>
                  </a:cubicBezTo>
                  <a:cubicBezTo>
                    <a:pt x="170" y="133"/>
                    <a:pt x="180" y="135"/>
                    <a:pt x="190" y="137"/>
                  </a:cubicBezTo>
                  <a:cubicBezTo>
                    <a:pt x="192" y="135"/>
                    <a:pt x="193" y="133"/>
                    <a:pt x="194" y="132"/>
                  </a:cubicBezTo>
                  <a:cubicBezTo>
                    <a:pt x="170" y="127"/>
                    <a:pt x="146" y="120"/>
                    <a:pt x="124" y="109"/>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5" name="Oval 235"/>
            <p:cNvSpPr>
              <a:spLocks noChangeArrowheads="1"/>
            </p:cNvSpPr>
            <p:nvPr/>
          </p:nvSpPr>
          <p:spPr bwMode="auto">
            <a:xfrm>
              <a:off x="1587650" y="1324323"/>
              <a:ext cx="46038" cy="47625"/>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6" name="Oval 236"/>
            <p:cNvSpPr>
              <a:spLocks noChangeArrowheads="1"/>
            </p:cNvSpPr>
            <p:nvPr/>
          </p:nvSpPr>
          <p:spPr bwMode="auto">
            <a:xfrm>
              <a:off x="2067075" y="1265586"/>
              <a:ext cx="47625" cy="46038"/>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7" name="Oval 237"/>
            <p:cNvSpPr>
              <a:spLocks noChangeArrowheads="1"/>
            </p:cNvSpPr>
            <p:nvPr/>
          </p:nvSpPr>
          <p:spPr bwMode="auto">
            <a:xfrm>
              <a:off x="1952775" y="1456086"/>
              <a:ext cx="46038"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8" name="Oval 238"/>
            <p:cNvSpPr>
              <a:spLocks noChangeArrowheads="1"/>
            </p:cNvSpPr>
            <p:nvPr/>
          </p:nvSpPr>
          <p:spPr bwMode="auto">
            <a:xfrm>
              <a:off x="1413025" y="1438623"/>
              <a:ext cx="47625" cy="47625"/>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9" name="Oval 239"/>
            <p:cNvSpPr>
              <a:spLocks noChangeArrowheads="1"/>
            </p:cNvSpPr>
            <p:nvPr/>
          </p:nvSpPr>
          <p:spPr bwMode="auto">
            <a:xfrm>
              <a:off x="1643212" y="1129061"/>
              <a:ext cx="46038"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0" name="Oval 240"/>
            <p:cNvSpPr>
              <a:spLocks noChangeArrowheads="1"/>
            </p:cNvSpPr>
            <p:nvPr/>
          </p:nvSpPr>
          <p:spPr bwMode="auto">
            <a:xfrm>
              <a:off x="2173437" y="1456086"/>
              <a:ext cx="47625"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1" name="Freeform 241"/>
            <p:cNvSpPr>
              <a:spLocks/>
            </p:cNvSpPr>
            <p:nvPr/>
          </p:nvSpPr>
          <p:spPr bwMode="auto">
            <a:xfrm>
              <a:off x="2198837" y="1187798"/>
              <a:ext cx="242888" cy="557213"/>
            </a:xfrm>
            <a:custGeom>
              <a:avLst/>
              <a:gdLst>
                <a:gd name="T0" fmla="*/ 39 w 57"/>
                <a:gd name="T1" fmla="*/ 0 h 131"/>
                <a:gd name="T2" fmla="*/ 14 w 57"/>
                <a:gd name="T3" fmla="*/ 46 h 131"/>
                <a:gd name="T4" fmla="*/ 1 w 57"/>
                <a:gd name="T5" fmla="*/ 98 h 131"/>
                <a:gd name="T6" fmla="*/ 7 w 57"/>
                <a:gd name="T7" fmla="*/ 126 h 131"/>
                <a:gd name="T8" fmla="*/ 36 w 57"/>
                <a:gd name="T9" fmla="*/ 128 h 131"/>
                <a:gd name="T10" fmla="*/ 42 w 57"/>
                <a:gd name="T11" fmla="*/ 99 h 131"/>
                <a:gd name="T12" fmla="*/ 47 w 57"/>
                <a:gd name="T13" fmla="*/ 61 h 131"/>
                <a:gd name="T14" fmla="*/ 57 w 57"/>
                <a:gd name="T15" fmla="*/ 22 h 131"/>
                <a:gd name="T16" fmla="*/ 39 w 57"/>
                <a:gd name="T17"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131">
                  <a:moveTo>
                    <a:pt x="39" y="0"/>
                  </a:moveTo>
                  <a:cubicBezTo>
                    <a:pt x="31" y="15"/>
                    <a:pt x="21" y="30"/>
                    <a:pt x="14" y="46"/>
                  </a:cubicBezTo>
                  <a:cubicBezTo>
                    <a:pt x="8" y="63"/>
                    <a:pt x="4" y="80"/>
                    <a:pt x="1" y="98"/>
                  </a:cubicBezTo>
                  <a:cubicBezTo>
                    <a:pt x="0" y="105"/>
                    <a:pt x="1" y="120"/>
                    <a:pt x="7" y="126"/>
                  </a:cubicBezTo>
                  <a:cubicBezTo>
                    <a:pt x="13" y="131"/>
                    <a:pt x="29" y="130"/>
                    <a:pt x="36" y="128"/>
                  </a:cubicBezTo>
                  <a:cubicBezTo>
                    <a:pt x="40" y="127"/>
                    <a:pt x="41" y="102"/>
                    <a:pt x="42" y="99"/>
                  </a:cubicBezTo>
                  <a:cubicBezTo>
                    <a:pt x="43" y="87"/>
                    <a:pt x="45" y="74"/>
                    <a:pt x="47" y="61"/>
                  </a:cubicBezTo>
                  <a:cubicBezTo>
                    <a:pt x="50" y="48"/>
                    <a:pt x="55" y="36"/>
                    <a:pt x="57" y="22"/>
                  </a:cubicBezTo>
                  <a:cubicBezTo>
                    <a:pt x="39" y="0"/>
                    <a:pt x="39" y="0"/>
                    <a:pt x="39"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2" name="Freeform 242"/>
            <p:cNvSpPr>
              <a:spLocks noEditPoints="1"/>
            </p:cNvSpPr>
            <p:nvPr/>
          </p:nvSpPr>
          <p:spPr bwMode="auto">
            <a:xfrm>
              <a:off x="2287737" y="1290986"/>
              <a:ext cx="144463" cy="436563"/>
            </a:xfrm>
            <a:custGeom>
              <a:avLst/>
              <a:gdLst>
                <a:gd name="T0" fmla="*/ 9 w 34"/>
                <a:gd name="T1" fmla="*/ 54 h 103"/>
                <a:gd name="T2" fmla="*/ 4 w 34"/>
                <a:gd name="T3" fmla="*/ 81 h 103"/>
                <a:gd name="T4" fmla="*/ 4 w 34"/>
                <a:gd name="T5" fmla="*/ 102 h 103"/>
                <a:gd name="T6" fmla="*/ 5 w 34"/>
                <a:gd name="T7" fmla="*/ 103 h 103"/>
                <a:gd name="T8" fmla="*/ 5 w 34"/>
                <a:gd name="T9" fmla="*/ 103 h 103"/>
                <a:gd name="T10" fmla="*/ 6 w 34"/>
                <a:gd name="T11" fmla="*/ 103 h 103"/>
                <a:gd name="T12" fmla="*/ 15 w 34"/>
                <a:gd name="T13" fmla="*/ 100 h 103"/>
                <a:gd name="T14" fmla="*/ 17 w 34"/>
                <a:gd name="T15" fmla="*/ 90 h 103"/>
                <a:gd name="T16" fmla="*/ 19 w 34"/>
                <a:gd name="T17" fmla="*/ 72 h 103"/>
                <a:gd name="T18" fmla="*/ 19 w 34"/>
                <a:gd name="T19" fmla="*/ 70 h 103"/>
                <a:gd name="T20" fmla="*/ 19 w 34"/>
                <a:gd name="T21" fmla="*/ 70 h 103"/>
                <a:gd name="T22" fmla="*/ 16 w 34"/>
                <a:gd name="T23" fmla="*/ 70 h 103"/>
                <a:gd name="T24" fmla="*/ 12 w 34"/>
                <a:gd name="T25" fmla="*/ 64 h 103"/>
                <a:gd name="T26" fmla="*/ 9 w 34"/>
                <a:gd name="T27" fmla="*/ 54 h 103"/>
                <a:gd name="T28" fmla="*/ 34 w 34"/>
                <a:gd name="T29" fmla="*/ 0 h 103"/>
                <a:gd name="T30" fmla="*/ 30 w 34"/>
                <a:gd name="T31" fmla="*/ 0 h 103"/>
                <a:gd name="T32" fmla="*/ 26 w 34"/>
                <a:gd name="T33" fmla="*/ 5 h 103"/>
                <a:gd name="T34" fmla="*/ 18 w 34"/>
                <a:gd name="T35" fmla="*/ 18 h 103"/>
                <a:gd name="T36" fmla="*/ 11 w 34"/>
                <a:gd name="T37" fmla="*/ 44 h 103"/>
                <a:gd name="T38" fmla="*/ 19 w 34"/>
                <a:gd name="T39" fmla="*/ 47 h 103"/>
                <a:gd name="T40" fmla="*/ 19 w 34"/>
                <a:gd name="T41" fmla="*/ 47 h 103"/>
                <a:gd name="T42" fmla="*/ 22 w 34"/>
                <a:gd name="T43" fmla="*/ 47 h 103"/>
                <a:gd name="T44" fmla="*/ 24 w 34"/>
                <a:gd name="T45" fmla="*/ 34 h 103"/>
                <a:gd name="T46" fmla="*/ 34 w 34"/>
                <a:gd name="T4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103">
                  <a:moveTo>
                    <a:pt x="9" y="54"/>
                  </a:moveTo>
                  <a:cubicBezTo>
                    <a:pt x="7" y="63"/>
                    <a:pt x="5" y="71"/>
                    <a:pt x="4" y="81"/>
                  </a:cubicBezTo>
                  <a:cubicBezTo>
                    <a:pt x="3" y="86"/>
                    <a:pt x="0" y="97"/>
                    <a:pt x="4" y="102"/>
                  </a:cubicBezTo>
                  <a:cubicBezTo>
                    <a:pt x="4" y="103"/>
                    <a:pt x="4" y="103"/>
                    <a:pt x="5" y="103"/>
                  </a:cubicBezTo>
                  <a:cubicBezTo>
                    <a:pt x="5" y="103"/>
                    <a:pt x="5" y="103"/>
                    <a:pt x="5" y="103"/>
                  </a:cubicBezTo>
                  <a:cubicBezTo>
                    <a:pt x="5" y="103"/>
                    <a:pt x="6" y="103"/>
                    <a:pt x="6" y="103"/>
                  </a:cubicBezTo>
                  <a:cubicBezTo>
                    <a:pt x="10" y="103"/>
                    <a:pt x="14" y="103"/>
                    <a:pt x="15" y="100"/>
                  </a:cubicBezTo>
                  <a:cubicBezTo>
                    <a:pt x="16" y="97"/>
                    <a:pt x="17" y="93"/>
                    <a:pt x="17" y="90"/>
                  </a:cubicBezTo>
                  <a:cubicBezTo>
                    <a:pt x="18" y="84"/>
                    <a:pt x="18" y="78"/>
                    <a:pt x="19" y="72"/>
                  </a:cubicBezTo>
                  <a:cubicBezTo>
                    <a:pt x="19" y="72"/>
                    <a:pt x="19" y="71"/>
                    <a:pt x="19" y="70"/>
                  </a:cubicBezTo>
                  <a:cubicBezTo>
                    <a:pt x="19" y="70"/>
                    <a:pt x="19" y="70"/>
                    <a:pt x="19" y="70"/>
                  </a:cubicBezTo>
                  <a:cubicBezTo>
                    <a:pt x="18" y="70"/>
                    <a:pt x="17" y="70"/>
                    <a:pt x="16" y="70"/>
                  </a:cubicBezTo>
                  <a:cubicBezTo>
                    <a:pt x="13" y="70"/>
                    <a:pt x="11" y="68"/>
                    <a:pt x="12" y="64"/>
                  </a:cubicBezTo>
                  <a:cubicBezTo>
                    <a:pt x="13" y="60"/>
                    <a:pt x="11" y="57"/>
                    <a:pt x="9" y="54"/>
                  </a:cubicBezTo>
                  <a:moveTo>
                    <a:pt x="34" y="0"/>
                  </a:moveTo>
                  <a:cubicBezTo>
                    <a:pt x="32" y="0"/>
                    <a:pt x="31" y="0"/>
                    <a:pt x="30" y="0"/>
                  </a:cubicBezTo>
                  <a:cubicBezTo>
                    <a:pt x="28" y="1"/>
                    <a:pt x="27" y="3"/>
                    <a:pt x="26" y="5"/>
                  </a:cubicBezTo>
                  <a:cubicBezTo>
                    <a:pt x="23" y="9"/>
                    <a:pt x="20" y="12"/>
                    <a:pt x="18" y="18"/>
                  </a:cubicBezTo>
                  <a:cubicBezTo>
                    <a:pt x="15" y="26"/>
                    <a:pt x="13" y="35"/>
                    <a:pt x="11" y="44"/>
                  </a:cubicBezTo>
                  <a:cubicBezTo>
                    <a:pt x="15" y="44"/>
                    <a:pt x="19" y="47"/>
                    <a:pt x="19" y="47"/>
                  </a:cubicBezTo>
                  <a:cubicBezTo>
                    <a:pt x="19" y="47"/>
                    <a:pt x="18" y="47"/>
                    <a:pt x="19" y="47"/>
                  </a:cubicBezTo>
                  <a:cubicBezTo>
                    <a:pt x="20" y="47"/>
                    <a:pt x="21" y="47"/>
                    <a:pt x="22" y="47"/>
                  </a:cubicBezTo>
                  <a:cubicBezTo>
                    <a:pt x="23" y="43"/>
                    <a:pt x="23" y="39"/>
                    <a:pt x="24" y="34"/>
                  </a:cubicBezTo>
                  <a:cubicBezTo>
                    <a:pt x="27" y="23"/>
                    <a:pt x="31" y="11"/>
                    <a:pt x="34"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3" name="Freeform 243"/>
            <p:cNvSpPr>
              <a:spLocks/>
            </p:cNvSpPr>
            <p:nvPr/>
          </p:nvSpPr>
          <p:spPr bwMode="auto">
            <a:xfrm>
              <a:off x="2203600" y="1638648"/>
              <a:ext cx="169863" cy="106363"/>
            </a:xfrm>
            <a:custGeom>
              <a:avLst/>
              <a:gdLst>
                <a:gd name="T0" fmla="*/ 29 w 40"/>
                <a:gd name="T1" fmla="*/ 14 h 25"/>
                <a:gd name="T2" fmla="*/ 22 w 40"/>
                <a:gd name="T3" fmla="*/ 1 h 25"/>
                <a:gd name="T4" fmla="*/ 13 w 40"/>
                <a:gd name="T5" fmla="*/ 13 h 25"/>
                <a:gd name="T6" fmla="*/ 6 w 40"/>
                <a:gd name="T7" fmla="*/ 2 h 25"/>
                <a:gd name="T8" fmla="*/ 0 w 40"/>
                <a:gd name="T9" fmla="*/ 4 h 25"/>
                <a:gd name="T10" fmla="*/ 6 w 40"/>
                <a:gd name="T11" fmla="*/ 20 h 25"/>
                <a:gd name="T12" fmla="*/ 35 w 40"/>
                <a:gd name="T13" fmla="*/ 22 h 25"/>
                <a:gd name="T14" fmla="*/ 40 w 40"/>
                <a:gd name="T15" fmla="*/ 3 h 25"/>
                <a:gd name="T16" fmla="*/ 29 w 40"/>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25">
                  <a:moveTo>
                    <a:pt x="29" y="14"/>
                  </a:moveTo>
                  <a:cubicBezTo>
                    <a:pt x="29" y="9"/>
                    <a:pt x="28" y="1"/>
                    <a:pt x="22" y="1"/>
                  </a:cubicBezTo>
                  <a:cubicBezTo>
                    <a:pt x="15" y="0"/>
                    <a:pt x="14" y="8"/>
                    <a:pt x="13" y="13"/>
                  </a:cubicBezTo>
                  <a:cubicBezTo>
                    <a:pt x="14" y="9"/>
                    <a:pt x="11" y="3"/>
                    <a:pt x="6" y="2"/>
                  </a:cubicBezTo>
                  <a:cubicBezTo>
                    <a:pt x="4" y="1"/>
                    <a:pt x="1" y="2"/>
                    <a:pt x="0" y="4"/>
                  </a:cubicBezTo>
                  <a:cubicBezTo>
                    <a:pt x="0" y="10"/>
                    <a:pt x="2" y="17"/>
                    <a:pt x="6" y="20"/>
                  </a:cubicBezTo>
                  <a:cubicBezTo>
                    <a:pt x="12" y="25"/>
                    <a:pt x="28" y="24"/>
                    <a:pt x="35" y="22"/>
                  </a:cubicBezTo>
                  <a:cubicBezTo>
                    <a:pt x="38" y="22"/>
                    <a:pt x="39" y="11"/>
                    <a:pt x="40" y="3"/>
                  </a:cubicBezTo>
                  <a:cubicBezTo>
                    <a:pt x="34" y="1"/>
                    <a:pt x="31" y="5"/>
                    <a:pt x="29"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4" name="Freeform 244"/>
            <p:cNvSpPr>
              <a:spLocks/>
            </p:cNvSpPr>
            <p:nvPr/>
          </p:nvSpPr>
          <p:spPr bwMode="auto">
            <a:xfrm>
              <a:off x="2186137" y="1175098"/>
              <a:ext cx="268288" cy="577850"/>
            </a:xfrm>
            <a:custGeom>
              <a:avLst/>
              <a:gdLst>
                <a:gd name="T0" fmla="*/ 40 w 63"/>
                <a:gd name="T1" fmla="*/ 2 h 136"/>
                <a:gd name="T2" fmla="*/ 17 w 63"/>
                <a:gd name="T3" fmla="*/ 43 h 136"/>
                <a:gd name="T4" fmla="*/ 4 w 63"/>
                <a:gd name="T5" fmla="*/ 89 h 136"/>
                <a:gd name="T6" fmla="*/ 3 w 63"/>
                <a:gd name="T7" fmla="*/ 121 h 136"/>
                <a:gd name="T8" fmla="*/ 23 w 63"/>
                <a:gd name="T9" fmla="*/ 135 h 136"/>
                <a:gd name="T10" fmla="*/ 43 w 63"/>
                <a:gd name="T11" fmla="*/ 131 h 136"/>
                <a:gd name="T12" fmla="*/ 46 w 63"/>
                <a:gd name="T13" fmla="*/ 108 h 136"/>
                <a:gd name="T14" fmla="*/ 51 w 63"/>
                <a:gd name="T15" fmla="*/ 73 h 136"/>
                <a:gd name="T16" fmla="*/ 63 w 63"/>
                <a:gd name="T17" fmla="*/ 26 h 136"/>
                <a:gd name="T18" fmla="*/ 58 w 63"/>
                <a:gd name="T19" fmla="*/ 25 h 136"/>
                <a:gd name="T20" fmla="*/ 48 w 63"/>
                <a:gd name="T21" fmla="*/ 61 h 136"/>
                <a:gd name="T22" fmla="*/ 43 w 63"/>
                <a:gd name="T23" fmla="*/ 99 h 136"/>
                <a:gd name="T24" fmla="*/ 41 w 63"/>
                <a:gd name="T25" fmla="*/ 117 h 136"/>
                <a:gd name="T26" fmla="*/ 39 w 63"/>
                <a:gd name="T27" fmla="*/ 127 h 136"/>
                <a:gd name="T28" fmla="*/ 29 w 63"/>
                <a:gd name="T29" fmla="*/ 130 h 136"/>
                <a:gd name="T30" fmla="*/ 27 w 63"/>
                <a:gd name="T31" fmla="*/ 130 h 136"/>
                <a:gd name="T32" fmla="*/ 12 w 63"/>
                <a:gd name="T33" fmla="*/ 127 h 136"/>
                <a:gd name="T34" fmla="*/ 6 w 63"/>
                <a:gd name="T35" fmla="*/ 112 h 136"/>
                <a:gd name="T36" fmla="*/ 11 w 63"/>
                <a:gd name="T37" fmla="*/ 79 h 136"/>
                <a:gd name="T38" fmla="*/ 24 w 63"/>
                <a:gd name="T39" fmla="*/ 40 h 136"/>
                <a:gd name="T40" fmla="*/ 44 w 63"/>
                <a:gd name="T41" fmla="*/ 4 h 136"/>
                <a:gd name="T42" fmla="*/ 40 w 63"/>
                <a:gd name="T43" fmla="*/ 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3" h="136">
                  <a:moveTo>
                    <a:pt x="40" y="2"/>
                  </a:moveTo>
                  <a:cubicBezTo>
                    <a:pt x="33" y="16"/>
                    <a:pt x="24" y="29"/>
                    <a:pt x="17" y="43"/>
                  </a:cubicBezTo>
                  <a:cubicBezTo>
                    <a:pt x="11" y="58"/>
                    <a:pt x="7" y="74"/>
                    <a:pt x="4" y="89"/>
                  </a:cubicBezTo>
                  <a:cubicBezTo>
                    <a:pt x="2" y="100"/>
                    <a:pt x="0" y="110"/>
                    <a:pt x="3" y="121"/>
                  </a:cubicBezTo>
                  <a:cubicBezTo>
                    <a:pt x="6" y="131"/>
                    <a:pt x="13" y="134"/>
                    <a:pt x="23" y="135"/>
                  </a:cubicBezTo>
                  <a:cubicBezTo>
                    <a:pt x="28" y="135"/>
                    <a:pt x="39" y="136"/>
                    <a:pt x="43" y="131"/>
                  </a:cubicBezTo>
                  <a:cubicBezTo>
                    <a:pt x="46" y="125"/>
                    <a:pt x="46" y="115"/>
                    <a:pt x="46" y="108"/>
                  </a:cubicBezTo>
                  <a:cubicBezTo>
                    <a:pt x="47" y="96"/>
                    <a:pt x="49" y="85"/>
                    <a:pt x="51" y="73"/>
                  </a:cubicBezTo>
                  <a:cubicBezTo>
                    <a:pt x="54" y="57"/>
                    <a:pt x="59" y="42"/>
                    <a:pt x="63" y="26"/>
                  </a:cubicBezTo>
                  <a:cubicBezTo>
                    <a:pt x="63" y="23"/>
                    <a:pt x="59" y="22"/>
                    <a:pt x="58" y="25"/>
                  </a:cubicBezTo>
                  <a:cubicBezTo>
                    <a:pt x="56" y="37"/>
                    <a:pt x="51" y="49"/>
                    <a:pt x="48" y="61"/>
                  </a:cubicBezTo>
                  <a:cubicBezTo>
                    <a:pt x="46" y="74"/>
                    <a:pt x="44" y="87"/>
                    <a:pt x="43" y="99"/>
                  </a:cubicBezTo>
                  <a:cubicBezTo>
                    <a:pt x="42" y="105"/>
                    <a:pt x="42" y="111"/>
                    <a:pt x="41" y="117"/>
                  </a:cubicBezTo>
                  <a:cubicBezTo>
                    <a:pt x="41" y="120"/>
                    <a:pt x="40" y="124"/>
                    <a:pt x="39" y="127"/>
                  </a:cubicBezTo>
                  <a:cubicBezTo>
                    <a:pt x="38" y="130"/>
                    <a:pt x="33" y="130"/>
                    <a:pt x="29" y="130"/>
                  </a:cubicBezTo>
                  <a:cubicBezTo>
                    <a:pt x="28" y="130"/>
                    <a:pt x="28" y="130"/>
                    <a:pt x="27" y="130"/>
                  </a:cubicBezTo>
                  <a:cubicBezTo>
                    <a:pt x="22" y="131"/>
                    <a:pt x="16" y="130"/>
                    <a:pt x="12" y="127"/>
                  </a:cubicBezTo>
                  <a:cubicBezTo>
                    <a:pt x="7" y="124"/>
                    <a:pt x="7" y="117"/>
                    <a:pt x="6" y="112"/>
                  </a:cubicBezTo>
                  <a:cubicBezTo>
                    <a:pt x="5" y="101"/>
                    <a:pt x="8" y="90"/>
                    <a:pt x="11" y="79"/>
                  </a:cubicBezTo>
                  <a:cubicBezTo>
                    <a:pt x="14" y="66"/>
                    <a:pt x="18" y="53"/>
                    <a:pt x="24" y="40"/>
                  </a:cubicBezTo>
                  <a:cubicBezTo>
                    <a:pt x="30" y="28"/>
                    <a:pt x="38" y="16"/>
                    <a:pt x="44" y="4"/>
                  </a:cubicBezTo>
                  <a:cubicBezTo>
                    <a:pt x="46" y="2"/>
                    <a:pt x="42" y="0"/>
                    <a:pt x="40"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5" name="Freeform 245"/>
            <p:cNvSpPr>
              <a:spLocks/>
            </p:cNvSpPr>
            <p:nvPr/>
          </p:nvSpPr>
          <p:spPr bwMode="auto">
            <a:xfrm>
              <a:off x="2930675" y="1306861"/>
              <a:ext cx="223838" cy="582613"/>
            </a:xfrm>
            <a:custGeom>
              <a:avLst/>
              <a:gdLst>
                <a:gd name="T0" fmla="*/ 53 w 53"/>
                <a:gd name="T1" fmla="*/ 58 h 137"/>
                <a:gd name="T2" fmla="*/ 47 w 53"/>
                <a:gd name="T3" fmla="*/ 111 h 137"/>
                <a:gd name="T4" fmla="*/ 31 w 53"/>
                <a:gd name="T5" fmla="*/ 135 h 137"/>
                <a:gd name="T6" fmla="*/ 3 w 53"/>
                <a:gd name="T7" fmla="*/ 126 h 137"/>
                <a:gd name="T8" fmla="*/ 8 w 53"/>
                <a:gd name="T9" fmla="*/ 97 h 137"/>
                <a:gd name="T10" fmla="*/ 17 w 53"/>
                <a:gd name="T11" fmla="*/ 60 h 137"/>
                <a:gd name="T12" fmla="*/ 32 w 53"/>
                <a:gd name="T13" fmla="*/ 3 h 137"/>
                <a:gd name="T14" fmla="*/ 53 w 53"/>
                <a:gd name="T15" fmla="*/ 58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137">
                  <a:moveTo>
                    <a:pt x="53" y="58"/>
                  </a:moveTo>
                  <a:cubicBezTo>
                    <a:pt x="53" y="76"/>
                    <a:pt x="50" y="93"/>
                    <a:pt x="47" y="111"/>
                  </a:cubicBezTo>
                  <a:cubicBezTo>
                    <a:pt x="46" y="118"/>
                    <a:pt x="39" y="132"/>
                    <a:pt x="31" y="135"/>
                  </a:cubicBezTo>
                  <a:cubicBezTo>
                    <a:pt x="24" y="137"/>
                    <a:pt x="9" y="130"/>
                    <a:pt x="3" y="126"/>
                  </a:cubicBezTo>
                  <a:cubicBezTo>
                    <a:pt x="0" y="124"/>
                    <a:pt x="8" y="100"/>
                    <a:pt x="8" y="97"/>
                  </a:cubicBezTo>
                  <a:cubicBezTo>
                    <a:pt x="12" y="85"/>
                    <a:pt x="15" y="73"/>
                    <a:pt x="17" y="60"/>
                  </a:cubicBezTo>
                  <a:cubicBezTo>
                    <a:pt x="19" y="48"/>
                    <a:pt x="15" y="5"/>
                    <a:pt x="32" y="3"/>
                  </a:cubicBezTo>
                  <a:cubicBezTo>
                    <a:pt x="53" y="0"/>
                    <a:pt x="53" y="45"/>
                    <a:pt x="53" y="58"/>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6" name="Freeform 246"/>
            <p:cNvSpPr>
              <a:spLocks/>
            </p:cNvSpPr>
            <p:nvPr/>
          </p:nvSpPr>
          <p:spPr bwMode="auto">
            <a:xfrm>
              <a:off x="2971950" y="1562448"/>
              <a:ext cx="30163" cy="131763"/>
            </a:xfrm>
            <a:custGeom>
              <a:avLst/>
              <a:gdLst>
                <a:gd name="T0" fmla="*/ 7 w 7"/>
                <a:gd name="T1" fmla="*/ 0 h 31"/>
                <a:gd name="T2" fmla="*/ 7 w 7"/>
                <a:gd name="T3" fmla="*/ 0 h 31"/>
                <a:gd name="T4" fmla="*/ 0 w 7"/>
                <a:gd name="T5" fmla="*/ 31 h 31"/>
                <a:gd name="T6" fmla="*/ 0 w 7"/>
                <a:gd name="T7" fmla="*/ 31 h 31"/>
                <a:gd name="T8" fmla="*/ 7 w 7"/>
                <a:gd name="T9" fmla="*/ 0 h 31"/>
                <a:gd name="T10" fmla="*/ 7 w 7"/>
                <a:gd name="T11" fmla="*/ 0 h 31"/>
              </a:gdLst>
              <a:ahLst/>
              <a:cxnLst>
                <a:cxn ang="0">
                  <a:pos x="T0" y="T1"/>
                </a:cxn>
                <a:cxn ang="0">
                  <a:pos x="T2" y="T3"/>
                </a:cxn>
                <a:cxn ang="0">
                  <a:pos x="T4" y="T5"/>
                </a:cxn>
                <a:cxn ang="0">
                  <a:pos x="T6" y="T7"/>
                </a:cxn>
                <a:cxn ang="0">
                  <a:pos x="T8" y="T9"/>
                </a:cxn>
                <a:cxn ang="0">
                  <a:pos x="T10" y="T11"/>
                </a:cxn>
              </a:cxnLst>
              <a:rect l="0" t="0" r="r" b="b"/>
              <a:pathLst>
                <a:path w="7" h="31">
                  <a:moveTo>
                    <a:pt x="7" y="0"/>
                  </a:moveTo>
                  <a:cubicBezTo>
                    <a:pt x="7" y="0"/>
                    <a:pt x="7" y="0"/>
                    <a:pt x="7" y="0"/>
                  </a:cubicBezTo>
                  <a:cubicBezTo>
                    <a:pt x="5" y="11"/>
                    <a:pt x="3" y="21"/>
                    <a:pt x="0" y="31"/>
                  </a:cubicBezTo>
                  <a:cubicBezTo>
                    <a:pt x="0" y="31"/>
                    <a:pt x="0" y="31"/>
                    <a:pt x="0" y="31"/>
                  </a:cubicBezTo>
                  <a:cubicBezTo>
                    <a:pt x="3" y="21"/>
                    <a:pt x="5" y="11"/>
                    <a:pt x="7" y="0"/>
                  </a:cubicBezTo>
                  <a:cubicBezTo>
                    <a:pt x="7" y="0"/>
                    <a:pt x="7" y="0"/>
                    <a:pt x="7"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7" name="Freeform 247"/>
            <p:cNvSpPr>
              <a:spLocks/>
            </p:cNvSpPr>
            <p:nvPr/>
          </p:nvSpPr>
          <p:spPr bwMode="auto">
            <a:xfrm>
              <a:off x="2964012" y="1719611"/>
              <a:ext cx="4763" cy="4763"/>
            </a:xfrm>
            <a:custGeom>
              <a:avLst/>
              <a:gdLst>
                <a:gd name="T0" fmla="*/ 1 w 1"/>
                <a:gd name="T1" fmla="*/ 0 h 1"/>
                <a:gd name="T2" fmla="*/ 0 w 1"/>
                <a:gd name="T3" fmla="*/ 0 h 1"/>
                <a:gd name="T4" fmla="*/ 0 w 1"/>
                <a:gd name="T5" fmla="*/ 1 h 1"/>
                <a:gd name="T6" fmla="*/ 0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1" y="0"/>
                  </a:moveTo>
                  <a:cubicBezTo>
                    <a:pt x="0" y="0"/>
                    <a:pt x="0" y="0"/>
                    <a:pt x="0" y="0"/>
                  </a:cubicBezTo>
                  <a:cubicBezTo>
                    <a:pt x="0" y="1"/>
                    <a:pt x="0" y="1"/>
                    <a:pt x="0" y="1"/>
                  </a:cubicBezTo>
                  <a:cubicBezTo>
                    <a:pt x="0" y="1"/>
                    <a:pt x="0" y="1"/>
                    <a:pt x="0" y="0"/>
                  </a:cubicBezTo>
                  <a:cubicBezTo>
                    <a:pt x="0" y="0"/>
                    <a:pt x="0" y="0"/>
                    <a:pt x="1" y="0"/>
                  </a:cubicBezTo>
                  <a:cubicBezTo>
                    <a:pt x="1" y="0"/>
                    <a:pt x="1" y="0"/>
                    <a:pt x="1"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8" name="Freeform 248"/>
            <p:cNvSpPr>
              <a:spLocks noEditPoints="1"/>
            </p:cNvSpPr>
            <p:nvPr/>
          </p:nvSpPr>
          <p:spPr bwMode="auto">
            <a:xfrm>
              <a:off x="2930675" y="1727548"/>
              <a:ext cx="33338" cy="128588"/>
            </a:xfrm>
            <a:custGeom>
              <a:avLst/>
              <a:gdLst>
                <a:gd name="T0" fmla="*/ 4 w 8"/>
                <a:gd name="T1" fmla="*/ 28 h 30"/>
                <a:gd name="T2" fmla="*/ 8 w 8"/>
                <a:gd name="T3" fmla="*/ 30 h 30"/>
                <a:gd name="T4" fmla="*/ 4 w 8"/>
                <a:gd name="T5" fmla="*/ 28 h 30"/>
                <a:gd name="T6" fmla="*/ 8 w 8"/>
                <a:gd name="T7" fmla="*/ 0 h 30"/>
                <a:gd name="T8" fmla="*/ 2 w 8"/>
                <a:gd name="T9" fmla="*/ 25 h 30"/>
                <a:gd name="T10" fmla="*/ 2 w 8"/>
                <a:gd name="T11" fmla="*/ 25 h 30"/>
                <a:gd name="T12" fmla="*/ 8 w 8"/>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8" h="30">
                  <a:moveTo>
                    <a:pt x="4" y="28"/>
                  </a:moveTo>
                  <a:cubicBezTo>
                    <a:pt x="5" y="29"/>
                    <a:pt x="6" y="30"/>
                    <a:pt x="8" y="30"/>
                  </a:cubicBezTo>
                  <a:cubicBezTo>
                    <a:pt x="6" y="30"/>
                    <a:pt x="5" y="29"/>
                    <a:pt x="4" y="28"/>
                  </a:cubicBezTo>
                  <a:moveTo>
                    <a:pt x="8" y="0"/>
                  </a:moveTo>
                  <a:cubicBezTo>
                    <a:pt x="6" y="7"/>
                    <a:pt x="0" y="18"/>
                    <a:pt x="2" y="25"/>
                  </a:cubicBezTo>
                  <a:cubicBezTo>
                    <a:pt x="2" y="25"/>
                    <a:pt x="2" y="25"/>
                    <a:pt x="2" y="25"/>
                  </a:cubicBezTo>
                  <a:cubicBezTo>
                    <a:pt x="2" y="19"/>
                    <a:pt x="7" y="4"/>
                    <a:pt x="8"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9" name="Freeform 249"/>
            <p:cNvSpPr>
              <a:spLocks/>
            </p:cNvSpPr>
            <p:nvPr/>
          </p:nvSpPr>
          <p:spPr bwMode="auto">
            <a:xfrm>
              <a:off x="2938612" y="1397348"/>
              <a:ext cx="122238" cy="461963"/>
            </a:xfrm>
            <a:custGeom>
              <a:avLst/>
              <a:gdLst>
                <a:gd name="T0" fmla="*/ 20 w 29"/>
                <a:gd name="T1" fmla="*/ 0 h 109"/>
                <a:gd name="T2" fmla="*/ 19 w 29"/>
                <a:gd name="T3" fmla="*/ 0 h 109"/>
                <a:gd name="T4" fmla="*/ 15 w 29"/>
                <a:gd name="T5" fmla="*/ 39 h 109"/>
                <a:gd name="T6" fmla="*/ 15 w 29"/>
                <a:gd name="T7" fmla="*/ 39 h 109"/>
                <a:gd name="T8" fmla="*/ 8 w 29"/>
                <a:gd name="T9" fmla="*/ 70 h 109"/>
                <a:gd name="T10" fmla="*/ 7 w 29"/>
                <a:gd name="T11" fmla="*/ 76 h 109"/>
                <a:gd name="T12" fmla="*/ 6 w 29"/>
                <a:gd name="T13" fmla="*/ 76 h 109"/>
                <a:gd name="T14" fmla="*/ 6 w 29"/>
                <a:gd name="T15" fmla="*/ 77 h 109"/>
                <a:gd name="T16" fmla="*/ 6 w 29"/>
                <a:gd name="T17" fmla="*/ 78 h 109"/>
                <a:gd name="T18" fmla="*/ 0 w 29"/>
                <a:gd name="T19" fmla="*/ 103 h 109"/>
                <a:gd name="T20" fmla="*/ 2 w 29"/>
                <a:gd name="T21" fmla="*/ 106 h 109"/>
                <a:gd name="T22" fmla="*/ 6 w 29"/>
                <a:gd name="T23" fmla="*/ 108 h 109"/>
                <a:gd name="T24" fmla="*/ 9 w 29"/>
                <a:gd name="T25" fmla="*/ 109 h 109"/>
                <a:gd name="T26" fmla="*/ 12 w 29"/>
                <a:gd name="T27" fmla="*/ 108 h 109"/>
                <a:gd name="T28" fmla="*/ 20 w 29"/>
                <a:gd name="T29" fmla="*/ 87 h 109"/>
                <a:gd name="T30" fmla="*/ 25 w 29"/>
                <a:gd name="T31" fmla="*/ 60 h 109"/>
                <a:gd name="T32" fmla="*/ 29 w 29"/>
                <a:gd name="T33" fmla="*/ 24 h 109"/>
                <a:gd name="T34" fmla="*/ 27 w 29"/>
                <a:gd name="T35" fmla="*/ 9 h 109"/>
                <a:gd name="T36" fmla="*/ 25 w 29"/>
                <a:gd name="T37" fmla="*/ 3 h 109"/>
                <a:gd name="T38" fmla="*/ 20 w 29"/>
                <a:gd name="T39"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109">
                  <a:moveTo>
                    <a:pt x="20" y="0"/>
                  </a:moveTo>
                  <a:cubicBezTo>
                    <a:pt x="19" y="0"/>
                    <a:pt x="19" y="0"/>
                    <a:pt x="19" y="0"/>
                  </a:cubicBezTo>
                  <a:cubicBezTo>
                    <a:pt x="17" y="14"/>
                    <a:pt x="17" y="26"/>
                    <a:pt x="15" y="39"/>
                  </a:cubicBezTo>
                  <a:cubicBezTo>
                    <a:pt x="15" y="39"/>
                    <a:pt x="15" y="39"/>
                    <a:pt x="15" y="39"/>
                  </a:cubicBezTo>
                  <a:cubicBezTo>
                    <a:pt x="13" y="50"/>
                    <a:pt x="11" y="60"/>
                    <a:pt x="8" y="70"/>
                  </a:cubicBezTo>
                  <a:cubicBezTo>
                    <a:pt x="8" y="72"/>
                    <a:pt x="7" y="74"/>
                    <a:pt x="7" y="76"/>
                  </a:cubicBezTo>
                  <a:cubicBezTo>
                    <a:pt x="6" y="76"/>
                    <a:pt x="6" y="76"/>
                    <a:pt x="6" y="76"/>
                  </a:cubicBezTo>
                  <a:cubicBezTo>
                    <a:pt x="6" y="77"/>
                    <a:pt x="6" y="77"/>
                    <a:pt x="6" y="77"/>
                  </a:cubicBezTo>
                  <a:cubicBezTo>
                    <a:pt x="6" y="77"/>
                    <a:pt x="6" y="77"/>
                    <a:pt x="6" y="78"/>
                  </a:cubicBezTo>
                  <a:cubicBezTo>
                    <a:pt x="5" y="82"/>
                    <a:pt x="0" y="97"/>
                    <a:pt x="0" y="103"/>
                  </a:cubicBezTo>
                  <a:cubicBezTo>
                    <a:pt x="0" y="104"/>
                    <a:pt x="1" y="105"/>
                    <a:pt x="2" y="106"/>
                  </a:cubicBezTo>
                  <a:cubicBezTo>
                    <a:pt x="3" y="107"/>
                    <a:pt x="4" y="108"/>
                    <a:pt x="6" y="108"/>
                  </a:cubicBezTo>
                  <a:cubicBezTo>
                    <a:pt x="7" y="109"/>
                    <a:pt x="8" y="109"/>
                    <a:pt x="9" y="109"/>
                  </a:cubicBezTo>
                  <a:cubicBezTo>
                    <a:pt x="10" y="109"/>
                    <a:pt x="11" y="108"/>
                    <a:pt x="12" y="108"/>
                  </a:cubicBezTo>
                  <a:cubicBezTo>
                    <a:pt x="18" y="104"/>
                    <a:pt x="18" y="93"/>
                    <a:pt x="20" y="87"/>
                  </a:cubicBezTo>
                  <a:cubicBezTo>
                    <a:pt x="22" y="78"/>
                    <a:pt x="24" y="69"/>
                    <a:pt x="25" y="60"/>
                  </a:cubicBezTo>
                  <a:cubicBezTo>
                    <a:pt x="26" y="48"/>
                    <a:pt x="29" y="36"/>
                    <a:pt x="29" y="24"/>
                  </a:cubicBezTo>
                  <a:cubicBezTo>
                    <a:pt x="29" y="18"/>
                    <a:pt x="29" y="14"/>
                    <a:pt x="27" y="9"/>
                  </a:cubicBezTo>
                  <a:cubicBezTo>
                    <a:pt x="26" y="7"/>
                    <a:pt x="26" y="4"/>
                    <a:pt x="25" y="3"/>
                  </a:cubicBezTo>
                  <a:cubicBezTo>
                    <a:pt x="24" y="2"/>
                    <a:pt x="21" y="0"/>
                    <a:pt x="20"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0" name="Freeform 250"/>
            <p:cNvSpPr>
              <a:spLocks/>
            </p:cNvSpPr>
            <p:nvPr/>
          </p:nvSpPr>
          <p:spPr bwMode="auto">
            <a:xfrm>
              <a:off x="2933850" y="1762473"/>
              <a:ext cx="179388" cy="127000"/>
            </a:xfrm>
            <a:custGeom>
              <a:avLst/>
              <a:gdLst>
                <a:gd name="T0" fmla="*/ 11 w 42"/>
                <a:gd name="T1" fmla="*/ 14 h 30"/>
                <a:gd name="T2" fmla="*/ 22 w 42"/>
                <a:gd name="T3" fmla="*/ 4 h 30"/>
                <a:gd name="T4" fmla="*/ 26 w 42"/>
                <a:gd name="T5" fmla="*/ 19 h 30"/>
                <a:gd name="T6" fmla="*/ 37 w 42"/>
                <a:gd name="T7" fmla="*/ 11 h 30"/>
                <a:gd name="T8" fmla="*/ 42 w 42"/>
                <a:gd name="T9" fmla="*/ 15 h 30"/>
                <a:gd name="T10" fmla="*/ 30 w 42"/>
                <a:gd name="T11" fmla="*/ 28 h 30"/>
                <a:gd name="T12" fmla="*/ 2 w 42"/>
                <a:gd name="T13" fmla="*/ 19 h 30"/>
                <a:gd name="T14" fmla="*/ 5 w 42"/>
                <a:gd name="T15" fmla="*/ 0 h 30"/>
                <a:gd name="T16" fmla="*/ 11 w 42"/>
                <a:gd name="T17"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30">
                  <a:moveTo>
                    <a:pt x="11" y="14"/>
                  </a:moveTo>
                  <a:cubicBezTo>
                    <a:pt x="12" y="9"/>
                    <a:pt x="16" y="2"/>
                    <a:pt x="22" y="4"/>
                  </a:cubicBezTo>
                  <a:cubicBezTo>
                    <a:pt x="28" y="6"/>
                    <a:pt x="27" y="14"/>
                    <a:pt x="26" y="19"/>
                  </a:cubicBezTo>
                  <a:cubicBezTo>
                    <a:pt x="27" y="15"/>
                    <a:pt x="32" y="10"/>
                    <a:pt x="37" y="11"/>
                  </a:cubicBezTo>
                  <a:cubicBezTo>
                    <a:pt x="39" y="11"/>
                    <a:pt x="41" y="13"/>
                    <a:pt x="42" y="15"/>
                  </a:cubicBezTo>
                  <a:cubicBezTo>
                    <a:pt x="39" y="21"/>
                    <a:pt x="35" y="26"/>
                    <a:pt x="30" y="28"/>
                  </a:cubicBezTo>
                  <a:cubicBezTo>
                    <a:pt x="23" y="30"/>
                    <a:pt x="8" y="23"/>
                    <a:pt x="2" y="19"/>
                  </a:cubicBezTo>
                  <a:cubicBezTo>
                    <a:pt x="0" y="18"/>
                    <a:pt x="2" y="8"/>
                    <a:pt x="5" y="0"/>
                  </a:cubicBezTo>
                  <a:cubicBezTo>
                    <a:pt x="11" y="0"/>
                    <a:pt x="12" y="5"/>
                    <a:pt x="11"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1" name="Freeform 251"/>
            <p:cNvSpPr>
              <a:spLocks/>
            </p:cNvSpPr>
            <p:nvPr/>
          </p:nvSpPr>
          <p:spPr bwMode="auto">
            <a:xfrm>
              <a:off x="2925912" y="1319561"/>
              <a:ext cx="241300" cy="574675"/>
            </a:xfrm>
            <a:custGeom>
              <a:avLst/>
              <a:gdLst>
                <a:gd name="T0" fmla="*/ 50 w 57"/>
                <a:gd name="T1" fmla="*/ 3 h 135"/>
                <a:gd name="T2" fmla="*/ 56 w 57"/>
                <a:gd name="T3" fmla="*/ 50 h 135"/>
                <a:gd name="T4" fmla="*/ 52 w 57"/>
                <a:gd name="T5" fmla="*/ 97 h 135"/>
                <a:gd name="T6" fmla="*/ 41 w 57"/>
                <a:gd name="T7" fmla="*/ 127 h 135"/>
                <a:gd name="T8" fmla="*/ 18 w 57"/>
                <a:gd name="T9" fmla="*/ 132 h 135"/>
                <a:gd name="T10" fmla="*/ 1 w 57"/>
                <a:gd name="T11" fmla="*/ 122 h 135"/>
                <a:gd name="T12" fmla="*/ 6 w 57"/>
                <a:gd name="T13" fmla="*/ 99 h 135"/>
                <a:gd name="T14" fmla="*/ 14 w 57"/>
                <a:gd name="T15" fmla="*/ 65 h 135"/>
                <a:gd name="T16" fmla="*/ 20 w 57"/>
                <a:gd name="T17" fmla="*/ 17 h 135"/>
                <a:gd name="T18" fmla="*/ 25 w 57"/>
                <a:gd name="T19" fmla="*/ 17 h 135"/>
                <a:gd name="T20" fmla="*/ 21 w 57"/>
                <a:gd name="T21" fmla="*/ 55 h 135"/>
                <a:gd name="T22" fmla="*/ 12 w 57"/>
                <a:gd name="T23" fmla="*/ 92 h 135"/>
                <a:gd name="T24" fmla="*/ 7 w 57"/>
                <a:gd name="T25" fmla="*/ 110 h 135"/>
                <a:gd name="T26" fmla="*/ 5 w 57"/>
                <a:gd name="T27" fmla="*/ 119 h 135"/>
                <a:gd name="T28" fmla="*/ 15 w 57"/>
                <a:gd name="T29" fmla="*/ 127 h 135"/>
                <a:gd name="T30" fmla="*/ 31 w 57"/>
                <a:gd name="T31" fmla="*/ 129 h 135"/>
                <a:gd name="T32" fmla="*/ 42 w 57"/>
                <a:gd name="T33" fmla="*/ 118 h 135"/>
                <a:gd name="T34" fmla="*/ 49 w 57"/>
                <a:gd name="T35" fmla="*/ 85 h 135"/>
                <a:gd name="T36" fmla="*/ 51 w 57"/>
                <a:gd name="T37" fmla="*/ 44 h 135"/>
                <a:gd name="T38" fmla="*/ 45 w 57"/>
                <a:gd name="T39" fmla="*/ 3 h 135"/>
                <a:gd name="T40" fmla="*/ 50 w 57"/>
                <a:gd name="T41" fmla="*/ 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7" h="135">
                  <a:moveTo>
                    <a:pt x="50" y="3"/>
                  </a:moveTo>
                  <a:cubicBezTo>
                    <a:pt x="52" y="18"/>
                    <a:pt x="55" y="34"/>
                    <a:pt x="56" y="50"/>
                  </a:cubicBezTo>
                  <a:cubicBezTo>
                    <a:pt x="57" y="65"/>
                    <a:pt x="55" y="82"/>
                    <a:pt x="52" y="97"/>
                  </a:cubicBezTo>
                  <a:cubicBezTo>
                    <a:pt x="50" y="108"/>
                    <a:pt x="48" y="118"/>
                    <a:pt x="41" y="127"/>
                  </a:cubicBezTo>
                  <a:cubicBezTo>
                    <a:pt x="35" y="135"/>
                    <a:pt x="27" y="135"/>
                    <a:pt x="18" y="132"/>
                  </a:cubicBezTo>
                  <a:cubicBezTo>
                    <a:pt x="13" y="131"/>
                    <a:pt x="2" y="128"/>
                    <a:pt x="1" y="122"/>
                  </a:cubicBezTo>
                  <a:cubicBezTo>
                    <a:pt x="0" y="115"/>
                    <a:pt x="4" y="106"/>
                    <a:pt x="6" y="99"/>
                  </a:cubicBezTo>
                  <a:cubicBezTo>
                    <a:pt x="9" y="88"/>
                    <a:pt x="12" y="76"/>
                    <a:pt x="14" y="65"/>
                  </a:cubicBezTo>
                  <a:cubicBezTo>
                    <a:pt x="18" y="49"/>
                    <a:pt x="18" y="33"/>
                    <a:pt x="20" y="17"/>
                  </a:cubicBezTo>
                  <a:cubicBezTo>
                    <a:pt x="21" y="14"/>
                    <a:pt x="25" y="15"/>
                    <a:pt x="25" y="17"/>
                  </a:cubicBezTo>
                  <a:cubicBezTo>
                    <a:pt x="23" y="30"/>
                    <a:pt x="23" y="42"/>
                    <a:pt x="21" y="55"/>
                  </a:cubicBezTo>
                  <a:cubicBezTo>
                    <a:pt x="19" y="68"/>
                    <a:pt x="16" y="80"/>
                    <a:pt x="12" y="92"/>
                  </a:cubicBezTo>
                  <a:cubicBezTo>
                    <a:pt x="11" y="98"/>
                    <a:pt x="9" y="104"/>
                    <a:pt x="7" y="110"/>
                  </a:cubicBezTo>
                  <a:cubicBezTo>
                    <a:pt x="7" y="113"/>
                    <a:pt x="6" y="116"/>
                    <a:pt x="5" y="119"/>
                  </a:cubicBezTo>
                  <a:cubicBezTo>
                    <a:pt x="5" y="124"/>
                    <a:pt x="12" y="125"/>
                    <a:pt x="15" y="127"/>
                  </a:cubicBezTo>
                  <a:cubicBezTo>
                    <a:pt x="20" y="129"/>
                    <a:pt x="26" y="131"/>
                    <a:pt x="31" y="129"/>
                  </a:cubicBezTo>
                  <a:cubicBezTo>
                    <a:pt x="36" y="128"/>
                    <a:pt x="40" y="122"/>
                    <a:pt x="42" y="118"/>
                  </a:cubicBezTo>
                  <a:cubicBezTo>
                    <a:pt x="47" y="108"/>
                    <a:pt x="48" y="96"/>
                    <a:pt x="49" y="85"/>
                  </a:cubicBezTo>
                  <a:cubicBezTo>
                    <a:pt x="52" y="72"/>
                    <a:pt x="52" y="58"/>
                    <a:pt x="51" y="44"/>
                  </a:cubicBezTo>
                  <a:cubicBezTo>
                    <a:pt x="50" y="30"/>
                    <a:pt x="47" y="17"/>
                    <a:pt x="45" y="3"/>
                  </a:cubicBezTo>
                  <a:cubicBezTo>
                    <a:pt x="45" y="0"/>
                    <a:pt x="49" y="0"/>
                    <a:pt x="50"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2" name="Freeform 252"/>
            <p:cNvSpPr>
              <a:spLocks/>
            </p:cNvSpPr>
            <p:nvPr/>
          </p:nvSpPr>
          <p:spPr bwMode="auto">
            <a:xfrm>
              <a:off x="2313137" y="1070323"/>
              <a:ext cx="549275" cy="530225"/>
            </a:xfrm>
            <a:custGeom>
              <a:avLst/>
              <a:gdLst>
                <a:gd name="T0" fmla="*/ 97 w 129"/>
                <a:gd name="T1" fmla="*/ 0 h 125"/>
                <a:gd name="T2" fmla="*/ 50 w 129"/>
                <a:gd name="T3" fmla="*/ 90 h 125"/>
                <a:gd name="T4" fmla="*/ 13 w 129"/>
                <a:gd name="T5" fmla="*/ 99 h 125"/>
                <a:gd name="T6" fmla="*/ 2 w 129"/>
                <a:gd name="T7" fmla="*/ 98 h 125"/>
                <a:gd name="T8" fmla="*/ 6 w 129"/>
                <a:gd name="T9" fmla="*/ 116 h 125"/>
                <a:gd name="T10" fmla="*/ 19 w 129"/>
                <a:gd name="T11" fmla="*/ 118 h 125"/>
                <a:gd name="T12" fmla="*/ 128 w 129"/>
                <a:gd name="T13" fmla="*/ 6 h 125"/>
                <a:gd name="T14" fmla="*/ 97 w 129"/>
                <a:gd name="T15" fmla="*/ 0 h 1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 h="125">
                  <a:moveTo>
                    <a:pt x="97" y="0"/>
                  </a:moveTo>
                  <a:cubicBezTo>
                    <a:pt x="97" y="0"/>
                    <a:pt x="93" y="77"/>
                    <a:pt x="50" y="90"/>
                  </a:cubicBezTo>
                  <a:cubicBezTo>
                    <a:pt x="6" y="103"/>
                    <a:pt x="13" y="99"/>
                    <a:pt x="13" y="99"/>
                  </a:cubicBezTo>
                  <a:cubicBezTo>
                    <a:pt x="13" y="99"/>
                    <a:pt x="3" y="93"/>
                    <a:pt x="2" y="98"/>
                  </a:cubicBezTo>
                  <a:cubicBezTo>
                    <a:pt x="0" y="104"/>
                    <a:pt x="7" y="109"/>
                    <a:pt x="6" y="116"/>
                  </a:cubicBezTo>
                  <a:cubicBezTo>
                    <a:pt x="5" y="123"/>
                    <a:pt x="12" y="125"/>
                    <a:pt x="19" y="118"/>
                  </a:cubicBezTo>
                  <a:cubicBezTo>
                    <a:pt x="19" y="118"/>
                    <a:pt x="129" y="117"/>
                    <a:pt x="128" y="6"/>
                  </a:cubicBezTo>
                  <a:cubicBezTo>
                    <a:pt x="97" y="0"/>
                    <a:pt x="97" y="0"/>
                    <a:pt x="97"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3" name="Freeform 253"/>
            <p:cNvSpPr>
              <a:spLocks noEditPoints="1"/>
            </p:cNvSpPr>
            <p:nvPr/>
          </p:nvSpPr>
          <p:spPr bwMode="auto">
            <a:xfrm>
              <a:off x="2398862" y="1083023"/>
              <a:ext cx="476250" cy="487363"/>
            </a:xfrm>
            <a:custGeom>
              <a:avLst/>
              <a:gdLst>
                <a:gd name="T0" fmla="*/ 15 w 112"/>
                <a:gd name="T1" fmla="*/ 113 h 115"/>
                <a:gd name="T2" fmla="*/ 0 w 112"/>
                <a:gd name="T3" fmla="*/ 115 h 115"/>
                <a:gd name="T4" fmla="*/ 1 w 112"/>
                <a:gd name="T5" fmla="*/ 115 h 115"/>
                <a:gd name="T6" fmla="*/ 15 w 112"/>
                <a:gd name="T7" fmla="*/ 114 h 115"/>
                <a:gd name="T8" fmla="*/ 15 w 112"/>
                <a:gd name="T9" fmla="*/ 113 h 115"/>
                <a:gd name="T10" fmla="*/ 103 w 112"/>
                <a:gd name="T11" fmla="*/ 0 h 115"/>
                <a:gd name="T12" fmla="*/ 100 w 112"/>
                <a:gd name="T13" fmla="*/ 1 h 115"/>
                <a:gd name="T14" fmla="*/ 108 w 112"/>
                <a:gd name="T15" fmla="*/ 3 h 115"/>
                <a:gd name="T16" fmla="*/ 106 w 112"/>
                <a:gd name="T17" fmla="*/ 30 h 115"/>
                <a:gd name="T18" fmla="*/ 106 w 112"/>
                <a:gd name="T19" fmla="*/ 30 h 115"/>
                <a:gd name="T20" fmla="*/ 109 w 112"/>
                <a:gd name="T21" fmla="*/ 1 h 115"/>
                <a:gd name="T22" fmla="*/ 108 w 112"/>
                <a:gd name="T23" fmla="*/ 1 h 115"/>
                <a:gd name="T24" fmla="*/ 103 w 112"/>
                <a:gd name="T2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115">
                  <a:moveTo>
                    <a:pt x="15" y="113"/>
                  </a:moveTo>
                  <a:cubicBezTo>
                    <a:pt x="8" y="115"/>
                    <a:pt x="3" y="115"/>
                    <a:pt x="0" y="115"/>
                  </a:cubicBezTo>
                  <a:cubicBezTo>
                    <a:pt x="1" y="115"/>
                    <a:pt x="1" y="115"/>
                    <a:pt x="1" y="115"/>
                  </a:cubicBezTo>
                  <a:cubicBezTo>
                    <a:pt x="5" y="115"/>
                    <a:pt x="10" y="114"/>
                    <a:pt x="15" y="114"/>
                  </a:cubicBezTo>
                  <a:cubicBezTo>
                    <a:pt x="15" y="113"/>
                    <a:pt x="15" y="113"/>
                    <a:pt x="15" y="113"/>
                  </a:cubicBezTo>
                  <a:moveTo>
                    <a:pt x="103" y="0"/>
                  </a:moveTo>
                  <a:cubicBezTo>
                    <a:pt x="102" y="0"/>
                    <a:pt x="101" y="0"/>
                    <a:pt x="100" y="1"/>
                  </a:cubicBezTo>
                  <a:cubicBezTo>
                    <a:pt x="108" y="3"/>
                    <a:pt x="108" y="3"/>
                    <a:pt x="108" y="3"/>
                  </a:cubicBezTo>
                  <a:cubicBezTo>
                    <a:pt x="108" y="13"/>
                    <a:pt x="108" y="22"/>
                    <a:pt x="106" y="30"/>
                  </a:cubicBezTo>
                  <a:cubicBezTo>
                    <a:pt x="106" y="30"/>
                    <a:pt x="106" y="30"/>
                    <a:pt x="106" y="30"/>
                  </a:cubicBezTo>
                  <a:cubicBezTo>
                    <a:pt x="107" y="27"/>
                    <a:pt x="112" y="1"/>
                    <a:pt x="109" y="1"/>
                  </a:cubicBezTo>
                  <a:cubicBezTo>
                    <a:pt x="109" y="1"/>
                    <a:pt x="108" y="1"/>
                    <a:pt x="108" y="1"/>
                  </a:cubicBezTo>
                  <a:cubicBezTo>
                    <a:pt x="106" y="0"/>
                    <a:pt x="104" y="0"/>
                    <a:pt x="103"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4" name="Freeform 254"/>
            <p:cNvSpPr>
              <a:spLocks/>
            </p:cNvSpPr>
            <p:nvPr/>
          </p:nvSpPr>
          <p:spPr bwMode="auto">
            <a:xfrm>
              <a:off x="2462362" y="1494186"/>
              <a:ext cx="192088" cy="73025"/>
            </a:xfrm>
            <a:custGeom>
              <a:avLst/>
              <a:gdLst>
                <a:gd name="T0" fmla="*/ 45 w 45"/>
                <a:gd name="T1" fmla="*/ 0 h 17"/>
                <a:gd name="T2" fmla="*/ 0 w 45"/>
                <a:gd name="T3" fmla="*/ 16 h 17"/>
                <a:gd name="T4" fmla="*/ 0 w 45"/>
                <a:gd name="T5" fmla="*/ 17 h 17"/>
                <a:gd name="T6" fmla="*/ 45 w 45"/>
                <a:gd name="T7" fmla="*/ 0 h 17"/>
              </a:gdLst>
              <a:ahLst/>
              <a:cxnLst>
                <a:cxn ang="0">
                  <a:pos x="T0" y="T1"/>
                </a:cxn>
                <a:cxn ang="0">
                  <a:pos x="T2" y="T3"/>
                </a:cxn>
                <a:cxn ang="0">
                  <a:pos x="T4" y="T5"/>
                </a:cxn>
                <a:cxn ang="0">
                  <a:pos x="T6" y="T7"/>
                </a:cxn>
              </a:cxnLst>
              <a:rect l="0" t="0" r="r" b="b"/>
              <a:pathLst>
                <a:path w="45" h="17">
                  <a:moveTo>
                    <a:pt x="45" y="0"/>
                  </a:moveTo>
                  <a:cubicBezTo>
                    <a:pt x="29" y="10"/>
                    <a:pt x="12" y="14"/>
                    <a:pt x="0" y="16"/>
                  </a:cubicBezTo>
                  <a:cubicBezTo>
                    <a:pt x="0" y="16"/>
                    <a:pt x="0" y="16"/>
                    <a:pt x="0" y="17"/>
                  </a:cubicBezTo>
                  <a:cubicBezTo>
                    <a:pt x="16" y="14"/>
                    <a:pt x="32" y="8"/>
                    <a:pt x="45"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5" name="Freeform 255"/>
            <p:cNvSpPr>
              <a:spLocks/>
            </p:cNvSpPr>
            <p:nvPr/>
          </p:nvSpPr>
          <p:spPr bwMode="auto">
            <a:xfrm>
              <a:off x="2390925" y="1570386"/>
              <a:ext cx="3175" cy="4763"/>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1"/>
                    <a:pt x="0" y="1"/>
                    <a:pt x="0" y="1"/>
                  </a:cubicBezTo>
                  <a:cubicBezTo>
                    <a:pt x="0" y="1"/>
                    <a:pt x="0" y="1"/>
                    <a:pt x="0" y="1"/>
                  </a:cubicBezTo>
                  <a:cubicBezTo>
                    <a:pt x="0" y="1"/>
                    <a:pt x="1" y="1"/>
                    <a:pt x="1"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6" name="Freeform 256"/>
            <p:cNvSpPr>
              <a:spLocks/>
            </p:cNvSpPr>
            <p:nvPr/>
          </p:nvSpPr>
          <p:spPr bwMode="auto">
            <a:xfrm>
              <a:off x="2368700" y="158784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47B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7" name="Freeform 257"/>
            <p:cNvSpPr>
              <a:spLocks/>
            </p:cNvSpPr>
            <p:nvPr/>
          </p:nvSpPr>
          <p:spPr bwMode="auto">
            <a:xfrm>
              <a:off x="2368700" y="1575148"/>
              <a:ext cx="22225" cy="12700"/>
            </a:xfrm>
            <a:custGeom>
              <a:avLst/>
              <a:gdLst>
                <a:gd name="T0" fmla="*/ 5 w 5"/>
                <a:gd name="T1" fmla="*/ 0 h 3"/>
                <a:gd name="T2" fmla="*/ 0 w 5"/>
                <a:gd name="T3" fmla="*/ 3 h 3"/>
                <a:gd name="T4" fmla="*/ 0 w 5"/>
                <a:gd name="T5" fmla="*/ 3 h 3"/>
                <a:gd name="T6" fmla="*/ 5 w 5"/>
                <a:gd name="T7" fmla="*/ 0 h 3"/>
                <a:gd name="T8" fmla="*/ 5 w 5"/>
                <a:gd name="T9" fmla="*/ 0 h 3"/>
              </a:gdLst>
              <a:ahLst/>
              <a:cxnLst>
                <a:cxn ang="0">
                  <a:pos x="T0" y="T1"/>
                </a:cxn>
                <a:cxn ang="0">
                  <a:pos x="T2" y="T3"/>
                </a:cxn>
                <a:cxn ang="0">
                  <a:pos x="T4" y="T5"/>
                </a:cxn>
                <a:cxn ang="0">
                  <a:pos x="T6" y="T7"/>
                </a:cxn>
                <a:cxn ang="0">
                  <a:pos x="T8" y="T9"/>
                </a:cxn>
              </a:cxnLst>
              <a:rect l="0" t="0" r="r" b="b"/>
              <a:pathLst>
                <a:path w="5" h="3">
                  <a:moveTo>
                    <a:pt x="5" y="0"/>
                  </a:moveTo>
                  <a:cubicBezTo>
                    <a:pt x="3" y="2"/>
                    <a:pt x="1" y="3"/>
                    <a:pt x="0" y="3"/>
                  </a:cubicBezTo>
                  <a:cubicBezTo>
                    <a:pt x="0" y="3"/>
                    <a:pt x="0" y="3"/>
                    <a:pt x="0" y="3"/>
                  </a:cubicBezTo>
                  <a:cubicBezTo>
                    <a:pt x="1" y="3"/>
                    <a:pt x="3" y="2"/>
                    <a:pt x="5" y="0"/>
                  </a:cubicBezTo>
                  <a:cubicBezTo>
                    <a:pt x="5" y="0"/>
                    <a:pt x="5" y="0"/>
                    <a:pt x="5"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8" name="Freeform 258"/>
            <p:cNvSpPr>
              <a:spLocks/>
            </p:cNvSpPr>
            <p:nvPr/>
          </p:nvSpPr>
          <p:spPr bwMode="auto">
            <a:xfrm>
              <a:off x="2340125" y="1086198"/>
              <a:ext cx="517525" cy="501650"/>
            </a:xfrm>
            <a:custGeom>
              <a:avLst/>
              <a:gdLst>
                <a:gd name="T0" fmla="*/ 114 w 122"/>
                <a:gd name="T1" fmla="*/ 0 h 118"/>
                <a:gd name="T2" fmla="*/ 113 w 122"/>
                <a:gd name="T3" fmla="*/ 2 h 118"/>
                <a:gd name="T4" fmla="*/ 111 w 122"/>
                <a:gd name="T5" fmla="*/ 15 h 118"/>
                <a:gd name="T6" fmla="*/ 104 w 122"/>
                <a:gd name="T7" fmla="*/ 49 h 118"/>
                <a:gd name="T8" fmla="*/ 77 w 122"/>
                <a:gd name="T9" fmla="*/ 82 h 118"/>
                <a:gd name="T10" fmla="*/ 0 w 122"/>
                <a:gd name="T11" fmla="*/ 113 h 118"/>
                <a:gd name="T12" fmla="*/ 4 w 122"/>
                <a:gd name="T13" fmla="*/ 118 h 118"/>
                <a:gd name="T14" fmla="*/ 7 w 122"/>
                <a:gd name="T15" fmla="*/ 118 h 118"/>
                <a:gd name="T16" fmla="*/ 7 w 122"/>
                <a:gd name="T17" fmla="*/ 118 h 118"/>
                <a:gd name="T18" fmla="*/ 12 w 122"/>
                <a:gd name="T19" fmla="*/ 115 h 118"/>
                <a:gd name="T20" fmla="*/ 13 w 122"/>
                <a:gd name="T21" fmla="*/ 114 h 118"/>
                <a:gd name="T22" fmla="*/ 13 w 122"/>
                <a:gd name="T23" fmla="*/ 114 h 118"/>
                <a:gd name="T24" fmla="*/ 14 w 122"/>
                <a:gd name="T25" fmla="*/ 114 h 118"/>
                <a:gd name="T26" fmla="*/ 29 w 122"/>
                <a:gd name="T27" fmla="*/ 112 h 118"/>
                <a:gd name="T28" fmla="*/ 74 w 122"/>
                <a:gd name="T29" fmla="*/ 96 h 118"/>
                <a:gd name="T30" fmla="*/ 76 w 122"/>
                <a:gd name="T31" fmla="*/ 95 h 118"/>
                <a:gd name="T32" fmla="*/ 110 w 122"/>
                <a:gd name="T33" fmla="*/ 58 h 118"/>
                <a:gd name="T34" fmla="*/ 120 w 122"/>
                <a:gd name="T35" fmla="*/ 29 h 118"/>
                <a:gd name="T36" fmla="*/ 122 w 122"/>
                <a:gd name="T37" fmla="*/ 2 h 118"/>
                <a:gd name="T38" fmla="*/ 114 w 122"/>
                <a:gd name="T3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2" h="118">
                  <a:moveTo>
                    <a:pt x="114" y="0"/>
                  </a:moveTo>
                  <a:cubicBezTo>
                    <a:pt x="113" y="1"/>
                    <a:pt x="113" y="1"/>
                    <a:pt x="113" y="2"/>
                  </a:cubicBezTo>
                  <a:cubicBezTo>
                    <a:pt x="111" y="4"/>
                    <a:pt x="111" y="12"/>
                    <a:pt x="111" y="15"/>
                  </a:cubicBezTo>
                  <a:cubicBezTo>
                    <a:pt x="109" y="27"/>
                    <a:pt x="108" y="38"/>
                    <a:pt x="104" y="49"/>
                  </a:cubicBezTo>
                  <a:cubicBezTo>
                    <a:pt x="99" y="61"/>
                    <a:pt x="88" y="74"/>
                    <a:pt x="77" y="82"/>
                  </a:cubicBezTo>
                  <a:cubicBezTo>
                    <a:pt x="55" y="99"/>
                    <a:pt x="26" y="104"/>
                    <a:pt x="0" y="113"/>
                  </a:cubicBezTo>
                  <a:cubicBezTo>
                    <a:pt x="0" y="116"/>
                    <a:pt x="2" y="118"/>
                    <a:pt x="4" y="118"/>
                  </a:cubicBezTo>
                  <a:cubicBezTo>
                    <a:pt x="5" y="118"/>
                    <a:pt x="6" y="118"/>
                    <a:pt x="7" y="118"/>
                  </a:cubicBezTo>
                  <a:cubicBezTo>
                    <a:pt x="7" y="118"/>
                    <a:pt x="7" y="118"/>
                    <a:pt x="7" y="118"/>
                  </a:cubicBezTo>
                  <a:cubicBezTo>
                    <a:pt x="8" y="118"/>
                    <a:pt x="10" y="117"/>
                    <a:pt x="12" y="115"/>
                  </a:cubicBezTo>
                  <a:cubicBezTo>
                    <a:pt x="12" y="115"/>
                    <a:pt x="13" y="115"/>
                    <a:pt x="13" y="114"/>
                  </a:cubicBezTo>
                  <a:cubicBezTo>
                    <a:pt x="13" y="114"/>
                    <a:pt x="13" y="114"/>
                    <a:pt x="13" y="114"/>
                  </a:cubicBezTo>
                  <a:cubicBezTo>
                    <a:pt x="14" y="114"/>
                    <a:pt x="14" y="114"/>
                    <a:pt x="14" y="114"/>
                  </a:cubicBezTo>
                  <a:cubicBezTo>
                    <a:pt x="17" y="114"/>
                    <a:pt x="22" y="114"/>
                    <a:pt x="29" y="112"/>
                  </a:cubicBezTo>
                  <a:cubicBezTo>
                    <a:pt x="41" y="110"/>
                    <a:pt x="58" y="106"/>
                    <a:pt x="74" y="96"/>
                  </a:cubicBezTo>
                  <a:cubicBezTo>
                    <a:pt x="75" y="96"/>
                    <a:pt x="76" y="95"/>
                    <a:pt x="76" y="95"/>
                  </a:cubicBezTo>
                  <a:cubicBezTo>
                    <a:pt x="91" y="86"/>
                    <a:pt x="103" y="73"/>
                    <a:pt x="110" y="58"/>
                  </a:cubicBezTo>
                  <a:cubicBezTo>
                    <a:pt x="115" y="48"/>
                    <a:pt x="118" y="39"/>
                    <a:pt x="120" y="29"/>
                  </a:cubicBezTo>
                  <a:cubicBezTo>
                    <a:pt x="122" y="21"/>
                    <a:pt x="122" y="12"/>
                    <a:pt x="122" y="2"/>
                  </a:cubicBezTo>
                  <a:cubicBezTo>
                    <a:pt x="114" y="0"/>
                    <a:pt x="114" y="0"/>
                    <a:pt x="114"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9" name="Freeform 259"/>
            <p:cNvSpPr>
              <a:spLocks/>
            </p:cNvSpPr>
            <p:nvPr/>
          </p:nvSpPr>
          <p:spPr bwMode="auto">
            <a:xfrm>
              <a:off x="2300437" y="1057623"/>
              <a:ext cx="569913" cy="547688"/>
            </a:xfrm>
            <a:custGeom>
              <a:avLst/>
              <a:gdLst>
                <a:gd name="T0" fmla="*/ 98 w 134"/>
                <a:gd name="T1" fmla="*/ 3 h 129"/>
                <a:gd name="T2" fmla="*/ 80 w 134"/>
                <a:gd name="T3" fmla="*/ 67 h 129"/>
                <a:gd name="T4" fmla="*/ 65 w 134"/>
                <a:gd name="T5" fmla="*/ 84 h 129"/>
                <a:gd name="T6" fmla="*/ 36 w 134"/>
                <a:gd name="T7" fmla="*/ 96 h 129"/>
                <a:gd name="T8" fmla="*/ 18 w 134"/>
                <a:gd name="T9" fmla="*/ 100 h 129"/>
                <a:gd name="T10" fmla="*/ 16 w 134"/>
                <a:gd name="T11" fmla="*/ 100 h 129"/>
                <a:gd name="T12" fmla="*/ 17 w 134"/>
                <a:gd name="T13" fmla="*/ 104 h 129"/>
                <a:gd name="T14" fmla="*/ 17 w 134"/>
                <a:gd name="T15" fmla="*/ 100 h 129"/>
                <a:gd name="T16" fmla="*/ 3 w 134"/>
                <a:gd name="T17" fmla="*/ 106 h 129"/>
                <a:gd name="T18" fmla="*/ 6 w 134"/>
                <a:gd name="T19" fmla="*/ 114 h 129"/>
                <a:gd name="T20" fmla="*/ 7 w 134"/>
                <a:gd name="T21" fmla="*/ 123 h 129"/>
                <a:gd name="T22" fmla="*/ 18 w 134"/>
                <a:gd name="T23" fmla="*/ 127 h 129"/>
                <a:gd name="T24" fmla="*/ 23 w 134"/>
                <a:gd name="T25" fmla="*/ 123 h 129"/>
                <a:gd name="T26" fmla="*/ 28 w 134"/>
                <a:gd name="T27" fmla="*/ 123 h 129"/>
                <a:gd name="T28" fmla="*/ 47 w 134"/>
                <a:gd name="T29" fmla="*/ 120 h 129"/>
                <a:gd name="T30" fmla="*/ 98 w 134"/>
                <a:gd name="T31" fmla="*/ 95 h 129"/>
                <a:gd name="T32" fmla="*/ 132 w 134"/>
                <a:gd name="T33" fmla="*/ 30 h 129"/>
                <a:gd name="T34" fmla="*/ 134 w 134"/>
                <a:gd name="T35" fmla="*/ 9 h 129"/>
                <a:gd name="T36" fmla="*/ 129 w 134"/>
                <a:gd name="T37" fmla="*/ 9 h 129"/>
                <a:gd name="T38" fmla="*/ 107 w 134"/>
                <a:gd name="T39" fmla="*/ 79 h 129"/>
                <a:gd name="T40" fmla="*/ 62 w 134"/>
                <a:gd name="T41" fmla="*/ 111 h 129"/>
                <a:gd name="T42" fmla="*/ 27 w 134"/>
                <a:gd name="T43" fmla="*/ 119 h 129"/>
                <a:gd name="T44" fmla="*/ 21 w 134"/>
                <a:gd name="T45" fmla="*/ 119 h 129"/>
                <a:gd name="T46" fmla="*/ 12 w 134"/>
                <a:gd name="T47" fmla="*/ 118 h 129"/>
                <a:gd name="T48" fmla="*/ 10 w 134"/>
                <a:gd name="T49" fmla="*/ 112 h 129"/>
                <a:gd name="T50" fmla="*/ 10 w 134"/>
                <a:gd name="T51" fmla="*/ 101 h 129"/>
                <a:gd name="T52" fmla="*/ 15 w 134"/>
                <a:gd name="T53" fmla="*/ 104 h 129"/>
                <a:gd name="T54" fmla="*/ 15 w 134"/>
                <a:gd name="T55" fmla="*/ 100 h 129"/>
                <a:gd name="T56" fmla="*/ 14 w 134"/>
                <a:gd name="T57" fmla="*/ 103 h 129"/>
                <a:gd name="T58" fmla="*/ 20 w 134"/>
                <a:gd name="T59" fmla="*/ 104 h 129"/>
                <a:gd name="T60" fmla="*/ 45 w 134"/>
                <a:gd name="T61" fmla="*/ 97 h 129"/>
                <a:gd name="T62" fmla="*/ 73 w 134"/>
                <a:gd name="T63" fmla="*/ 84 h 129"/>
                <a:gd name="T64" fmla="*/ 103 w 134"/>
                <a:gd name="T65" fmla="*/ 3 h 129"/>
                <a:gd name="T66" fmla="*/ 98 w 134"/>
                <a:gd name="T67" fmla="*/ 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4" h="129">
                  <a:moveTo>
                    <a:pt x="98" y="3"/>
                  </a:moveTo>
                  <a:cubicBezTo>
                    <a:pt x="97" y="25"/>
                    <a:pt x="91" y="48"/>
                    <a:pt x="80" y="67"/>
                  </a:cubicBezTo>
                  <a:cubicBezTo>
                    <a:pt x="76" y="74"/>
                    <a:pt x="71" y="80"/>
                    <a:pt x="65" y="84"/>
                  </a:cubicBezTo>
                  <a:cubicBezTo>
                    <a:pt x="57" y="91"/>
                    <a:pt x="46" y="93"/>
                    <a:pt x="36" y="96"/>
                  </a:cubicBezTo>
                  <a:cubicBezTo>
                    <a:pt x="30" y="97"/>
                    <a:pt x="24" y="99"/>
                    <a:pt x="18" y="100"/>
                  </a:cubicBezTo>
                  <a:cubicBezTo>
                    <a:pt x="18" y="100"/>
                    <a:pt x="17" y="100"/>
                    <a:pt x="16" y="100"/>
                  </a:cubicBezTo>
                  <a:cubicBezTo>
                    <a:pt x="18" y="100"/>
                    <a:pt x="18" y="103"/>
                    <a:pt x="17" y="104"/>
                  </a:cubicBezTo>
                  <a:cubicBezTo>
                    <a:pt x="18" y="103"/>
                    <a:pt x="19" y="101"/>
                    <a:pt x="17" y="100"/>
                  </a:cubicBezTo>
                  <a:cubicBezTo>
                    <a:pt x="11" y="96"/>
                    <a:pt x="0" y="95"/>
                    <a:pt x="3" y="106"/>
                  </a:cubicBezTo>
                  <a:cubicBezTo>
                    <a:pt x="3" y="109"/>
                    <a:pt x="5" y="111"/>
                    <a:pt x="6" y="114"/>
                  </a:cubicBezTo>
                  <a:cubicBezTo>
                    <a:pt x="8" y="117"/>
                    <a:pt x="6" y="120"/>
                    <a:pt x="7" y="123"/>
                  </a:cubicBezTo>
                  <a:cubicBezTo>
                    <a:pt x="9" y="128"/>
                    <a:pt x="14" y="129"/>
                    <a:pt x="18" y="127"/>
                  </a:cubicBezTo>
                  <a:cubicBezTo>
                    <a:pt x="20" y="126"/>
                    <a:pt x="21" y="124"/>
                    <a:pt x="23" y="123"/>
                  </a:cubicBezTo>
                  <a:cubicBezTo>
                    <a:pt x="25" y="123"/>
                    <a:pt x="26" y="123"/>
                    <a:pt x="28" y="123"/>
                  </a:cubicBezTo>
                  <a:cubicBezTo>
                    <a:pt x="34" y="122"/>
                    <a:pt x="41" y="121"/>
                    <a:pt x="47" y="120"/>
                  </a:cubicBezTo>
                  <a:cubicBezTo>
                    <a:pt x="65" y="116"/>
                    <a:pt x="83" y="107"/>
                    <a:pt x="98" y="95"/>
                  </a:cubicBezTo>
                  <a:cubicBezTo>
                    <a:pt x="118" y="79"/>
                    <a:pt x="129" y="55"/>
                    <a:pt x="132" y="30"/>
                  </a:cubicBezTo>
                  <a:cubicBezTo>
                    <a:pt x="133" y="23"/>
                    <a:pt x="134" y="16"/>
                    <a:pt x="134" y="9"/>
                  </a:cubicBezTo>
                  <a:cubicBezTo>
                    <a:pt x="134" y="6"/>
                    <a:pt x="129" y="6"/>
                    <a:pt x="129" y="9"/>
                  </a:cubicBezTo>
                  <a:cubicBezTo>
                    <a:pt x="129" y="34"/>
                    <a:pt x="123" y="59"/>
                    <a:pt x="107" y="79"/>
                  </a:cubicBezTo>
                  <a:cubicBezTo>
                    <a:pt x="96" y="94"/>
                    <a:pt x="80" y="104"/>
                    <a:pt x="62" y="111"/>
                  </a:cubicBezTo>
                  <a:cubicBezTo>
                    <a:pt x="51" y="115"/>
                    <a:pt x="39" y="118"/>
                    <a:pt x="27" y="119"/>
                  </a:cubicBezTo>
                  <a:cubicBezTo>
                    <a:pt x="25" y="119"/>
                    <a:pt x="22" y="119"/>
                    <a:pt x="21" y="119"/>
                  </a:cubicBezTo>
                  <a:cubicBezTo>
                    <a:pt x="18" y="121"/>
                    <a:pt x="11" y="127"/>
                    <a:pt x="12" y="118"/>
                  </a:cubicBezTo>
                  <a:cubicBezTo>
                    <a:pt x="12" y="116"/>
                    <a:pt x="11" y="114"/>
                    <a:pt x="10" y="112"/>
                  </a:cubicBezTo>
                  <a:cubicBezTo>
                    <a:pt x="10" y="111"/>
                    <a:pt x="4" y="100"/>
                    <a:pt x="10" y="101"/>
                  </a:cubicBezTo>
                  <a:cubicBezTo>
                    <a:pt x="11" y="102"/>
                    <a:pt x="13" y="103"/>
                    <a:pt x="15" y="104"/>
                  </a:cubicBezTo>
                  <a:cubicBezTo>
                    <a:pt x="15" y="102"/>
                    <a:pt x="15" y="101"/>
                    <a:pt x="15" y="100"/>
                  </a:cubicBezTo>
                  <a:cubicBezTo>
                    <a:pt x="14" y="101"/>
                    <a:pt x="13" y="102"/>
                    <a:pt x="14" y="103"/>
                  </a:cubicBezTo>
                  <a:cubicBezTo>
                    <a:pt x="15" y="105"/>
                    <a:pt x="18" y="104"/>
                    <a:pt x="20" y="104"/>
                  </a:cubicBezTo>
                  <a:cubicBezTo>
                    <a:pt x="29" y="103"/>
                    <a:pt x="37" y="100"/>
                    <a:pt x="45" y="97"/>
                  </a:cubicBezTo>
                  <a:cubicBezTo>
                    <a:pt x="56" y="94"/>
                    <a:pt x="65" y="91"/>
                    <a:pt x="73" y="84"/>
                  </a:cubicBezTo>
                  <a:cubicBezTo>
                    <a:pt x="93" y="64"/>
                    <a:pt x="101" y="30"/>
                    <a:pt x="103" y="3"/>
                  </a:cubicBezTo>
                  <a:cubicBezTo>
                    <a:pt x="103" y="0"/>
                    <a:pt x="98" y="0"/>
                    <a:pt x="98"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0" name="Freeform 260"/>
            <p:cNvSpPr>
              <a:spLocks/>
            </p:cNvSpPr>
            <p:nvPr/>
          </p:nvSpPr>
          <p:spPr bwMode="auto">
            <a:xfrm>
              <a:off x="2700487" y="1175098"/>
              <a:ext cx="161925" cy="39688"/>
            </a:xfrm>
            <a:custGeom>
              <a:avLst/>
              <a:gdLst>
                <a:gd name="T0" fmla="*/ 2 w 38"/>
                <a:gd name="T1" fmla="*/ 4 h 9"/>
                <a:gd name="T2" fmla="*/ 35 w 38"/>
                <a:gd name="T3" fmla="*/ 9 h 9"/>
                <a:gd name="T4" fmla="*/ 36 w 38"/>
                <a:gd name="T5" fmla="*/ 5 h 9"/>
                <a:gd name="T6" fmla="*/ 3 w 38"/>
                <a:gd name="T7" fmla="*/ 1 h 9"/>
                <a:gd name="T8" fmla="*/ 2 w 38"/>
                <a:gd name="T9" fmla="*/ 4 h 9"/>
              </a:gdLst>
              <a:ahLst/>
              <a:cxnLst>
                <a:cxn ang="0">
                  <a:pos x="T0" y="T1"/>
                </a:cxn>
                <a:cxn ang="0">
                  <a:pos x="T2" y="T3"/>
                </a:cxn>
                <a:cxn ang="0">
                  <a:pos x="T4" y="T5"/>
                </a:cxn>
                <a:cxn ang="0">
                  <a:pos x="T6" y="T7"/>
                </a:cxn>
                <a:cxn ang="0">
                  <a:pos x="T8" y="T9"/>
                </a:cxn>
              </a:cxnLst>
              <a:rect l="0" t="0" r="r" b="b"/>
              <a:pathLst>
                <a:path w="38" h="9">
                  <a:moveTo>
                    <a:pt x="2" y="4"/>
                  </a:moveTo>
                  <a:cubicBezTo>
                    <a:pt x="13" y="6"/>
                    <a:pt x="24" y="7"/>
                    <a:pt x="35" y="9"/>
                  </a:cubicBezTo>
                  <a:cubicBezTo>
                    <a:pt x="38" y="9"/>
                    <a:pt x="38" y="5"/>
                    <a:pt x="36" y="5"/>
                  </a:cubicBezTo>
                  <a:cubicBezTo>
                    <a:pt x="25" y="4"/>
                    <a:pt x="14" y="2"/>
                    <a:pt x="3" y="1"/>
                  </a:cubicBezTo>
                  <a:cubicBezTo>
                    <a:pt x="0" y="0"/>
                    <a:pt x="0" y="4"/>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1" name="Freeform 261"/>
            <p:cNvSpPr>
              <a:spLocks/>
            </p:cNvSpPr>
            <p:nvPr/>
          </p:nvSpPr>
          <p:spPr bwMode="auto">
            <a:xfrm>
              <a:off x="2679850" y="1265586"/>
              <a:ext cx="144463" cy="79375"/>
            </a:xfrm>
            <a:custGeom>
              <a:avLst/>
              <a:gdLst>
                <a:gd name="T0" fmla="*/ 2 w 34"/>
                <a:gd name="T1" fmla="*/ 4 h 19"/>
                <a:gd name="T2" fmla="*/ 30 w 34"/>
                <a:gd name="T3" fmla="*/ 18 h 19"/>
                <a:gd name="T4" fmla="*/ 32 w 34"/>
                <a:gd name="T5" fmla="*/ 14 h 19"/>
                <a:gd name="T6" fmla="*/ 4 w 34"/>
                <a:gd name="T7" fmla="*/ 1 h 19"/>
                <a:gd name="T8" fmla="*/ 2 w 34"/>
                <a:gd name="T9" fmla="*/ 4 h 19"/>
              </a:gdLst>
              <a:ahLst/>
              <a:cxnLst>
                <a:cxn ang="0">
                  <a:pos x="T0" y="T1"/>
                </a:cxn>
                <a:cxn ang="0">
                  <a:pos x="T2" y="T3"/>
                </a:cxn>
                <a:cxn ang="0">
                  <a:pos x="T4" y="T5"/>
                </a:cxn>
                <a:cxn ang="0">
                  <a:pos x="T6" y="T7"/>
                </a:cxn>
                <a:cxn ang="0">
                  <a:pos x="T8" y="T9"/>
                </a:cxn>
              </a:cxnLst>
              <a:rect l="0" t="0" r="r" b="b"/>
              <a:pathLst>
                <a:path w="34" h="19">
                  <a:moveTo>
                    <a:pt x="2" y="4"/>
                  </a:moveTo>
                  <a:cubicBezTo>
                    <a:pt x="11" y="9"/>
                    <a:pt x="20" y="13"/>
                    <a:pt x="30" y="18"/>
                  </a:cubicBezTo>
                  <a:cubicBezTo>
                    <a:pt x="32" y="19"/>
                    <a:pt x="34" y="15"/>
                    <a:pt x="32" y="14"/>
                  </a:cubicBezTo>
                  <a:cubicBezTo>
                    <a:pt x="22" y="10"/>
                    <a:pt x="13" y="5"/>
                    <a:pt x="4" y="1"/>
                  </a:cubicBezTo>
                  <a:cubicBezTo>
                    <a:pt x="1" y="0"/>
                    <a:pt x="0" y="3"/>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2" name="Freeform 262"/>
            <p:cNvSpPr>
              <a:spLocks/>
            </p:cNvSpPr>
            <p:nvPr/>
          </p:nvSpPr>
          <p:spPr bwMode="auto">
            <a:xfrm>
              <a:off x="2624287" y="1357661"/>
              <a:ext cx="119063" cy="93663"/>
            </a:xfrm>
            <a:custGeom>
              <a:avLst/>
              <a:gdLst>
                <a:gd name="T0" fmla="*/ 2 w 28"/>
                <a:gd name="T1" fmla="*/ 4 h 22"/>
                <a:gd name="T2" fmla="*/ 23 w 28"/>
                <a:gd name="T3" fmla="*/ 21 h 22"/>
                <a:gd name="T4" fmla="*/ 26 w 28"/>
                <a:gd name="T5" fmla="*/ 18 h 22"/>
                <a:gd name="T6" fmla="*/ 4 w 28"/>
                <a:gd name="T7" fmla="*/ 1 h 22"/>
                <a:gd name="T8" fmla="*/ 2 w 28"/>
                <a:gd name="T9" fmla="*/ 4 h 22"/>
              </a:gdLst>
              <a:ahLst/>
              <a:cxnLst>
                <a:cxn ang="0">
                  <a:pos x="T0" y="T1"/>
                </a:cxn>
                <a:cxn ang="0">
                  <a:pos x="T2" y="T3"/>
                </a:cxn>
                <a:cxn ang="0">
                  <a:pos x="T4" y="T5"/>
                </a:cxn>
                <a:cxn ang="0">
                  <a:pos x="T6" y="T7"/>
                </a:cxn>
                <a:cxn ang="0">
                  <a:pos x="T8" y="T9"/>
                </a:cxn>
              </a:cxnLst>
              <a:rect l="0" t="0" r="r" b="b"/>
              <a:pathLst>
                <a:path w="28" h="22">
                  <a:moveTo>
                    <a:pt x="2" y="4"/>
                  </a:moveTo>
                  <a:cubicBezTo>
                    <a:pt x="9" y="10"/>
                    <a:pt x="16" y="15"/>
                    <a:pt x="23" y="21"/>
                  </a:cubicBezTo>
                  <a:cubicBezTo>
                    <a:pt x="25" y="22"/>
                    <a:pt x="28" y="19"/>
                    <a:pt x="26" y="18"/>
                  </a:cubicBezTo>
                  <a:cubicBezTo>
                    <a:pt x="19" y="12"/>
                    <a:pt x="11" y="7"/>
                    <a:pt x="4" y="1"/>
                  </a:cubicBezTo>
                  <a:cubicBezTo>
                    <a:pt x="2" y="0"/>
                    <a:pt x="0" y="3"/>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3" name="Freeform 263"/>
            <p:cNvSpPr>
              <a:spLocks/>
            </p:cNvSpPr>
            <p:nvPr/>
          </p:nvSpPr>
          <p:spPr bwMode="auto">
            <a:xfrm>
              <a:off x="2548087" y="1417986"/>
              <a:ext cx="88900" cy="96838"/>
            </a:xfrm>
            <a:custGeom>
              <a:avLst/>
              <a:gdLst>
                <a:gd name="T0" fmla="*/ 2 w 21"/>
                <a:gd name="T1" fmla="*/ 4 h 23"/>
                <a:gd name="T2" fmla="*/ 16 w 21"/>
                <a:gd name="T3" fmla="*/ 21 h 23"/>
                <a:gd name="T4" fmla="*/ 20 w 21"/>
                <a:gd name="T5" fmla="*/ 19 h 23"/>
                <a:gd name="T6" fmla="*/ 5 w 21"/>
                <a:gd name="T7" fmla="*/ 2 h 23"/>
                <a:gd name="T8" fmla="*/ 2 w 21"/>
                <a:gd name="T9" fmla="*/ 4 h 23"/>
              </a:gdLst>
              <a:ahLst/>
              <a:cxnLst>
                <a:cxn ang="0">
                  <a:pos x="T0" y="T1"/>
                </a:cxn>
                <a:cxn ang="0">
                  <a:pos x="T2" y="T3"/>
                </a:cxn>
                <a:cxn ang="0">
                  <a:pos x="T4" y="T5"/>
                </a:cxn>
                <a:cxn ang="0">
                  <a:pos x="T6" y="T7"/>
                </a:cxn>
                <a:cxn ang="0">
                  <a:pos x="T8" y="T9"/>
                </a:cxn>
              </a:cxnLst>
              <a:rect l="0" t="0" r="r" b="b"/>
              <a:pathLst>
                <a:path w="21" h="23">
                  <a:moveTo>
                    <a:pt x="2" y="4"/>
                  </a:moveTo>
                  <a:cubicBezTo>
                    <a:pt x="7" y="10"/>
                    <a:pt x="12" y="15"/>
                    <a:pt x="16" y="21"/>
                  </a:cubicBezTo>
                  <a:cubicBezTo>
                    <a:pt x="18" y="23"/>
                    <a:pt x="21" y="21"/>
                    <a:pt x="20" y="19"/>
                  </a:cubicBezTo>
                  <a:cubicBezTo>
                    <a:pt x="15" y="13"/>
                    <a:pt x="10" y="7"/>
                    <a:pt x="5" y="2"/>
                  </a:cubicBezTo>
                  <a:cubicBezTo>
                    <a:pt x="4" y="0"/>
                    <a:pt x="0" y="2"/>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4" name="Freeform 264"/>
            <p:cNvSpPr>
              <a:spLocks/>
            </p:cNvSpPr>
            <p:nvPr/>
          </p:nvSpPr>
          <p:spPr bwMode="auto">
            <a:xfrm>
              <a:off x="2467125" y="1448148"/>
              <a:ext cx="68263" cy="119063"/>
            </a:xfrm>
            <a:custGeom>
              <a:avLst/>
              <a:gdLst>
                <a:gd name="T0" fmla="*/ 1 w 16"/>
                <a:gd name="T1" fmla="*/ 4 h 28"/>
                <a:gd name="T2" fmla="*/ 12 w 16"/>
                <a:gd name="T3" fmla="*/ 26 h 28"/>
                <a:gd name="T4" fmla="*/ 15 w 16"/>
                <a:gd name="T5" fmla="*/ 25 h 28"/>
                <a:gd name="T6" fmla="*/ 4 w 16"/>
                <a:gd name="T7" fmla="*/ 3 h 28"/>
                <a:gd name="T8" fmla="*/ 1 w 16"/>
                <a:gd name="T9" fmla="*/ 4 h 28"/>
              </a:gdLst>
              <a:ahLst/>
              <a:cxnLst>
                <a:cxn ang="0">
                  <a:pos x="T0" y="T1"/>
                </a:cxn>
                <a:cxn ang="0">
                  <a:pos x="T2" y="T3"/>
                </a:cxn>
                <a:cxn ang="0">
                  <a:pos x="T4" y="T5"/>
                </a:cxn>
                <a:cxn ang="0">
                  <a:pos x="T6" y="T7"/>
                </a:cxn>
                <a:cxn ang="0">
                  <a:pos x="T8" y="T9"/>
                </a:cxn>
              </a:cxnLst>
              <a:rect l="0" t="0" r="r" b="b"/>
              <a:pathLst>
                <a:path w="16" h="28">
                  <a:moveTo>
                    <a:pt x="1" y="4"/>
                  </a:moveTo>
                  <a:cubicBezTo>
                    <a:pt x="4" y="11"/>
                    <a:pt x="8" y="19"/>
                    <a:pt x="12" y="26"/>
                  </a:cubicBezTo>
                  <a:cubicBezTo>
                    <a:pt x="13" y="28"/>
                    <a:pt x="16" y="27"/>
                    <a:pt x="15" y="25"/>
                  </a:cubicBezTo>
                  <a:cubicBezTo>
                    <a:pt x="12" y="17"/>
                    <a:pt x="8" y="10"/>
                    <a:pt x="4" y="3"/>
                  </a:cubicBezTo>
                  <a:cubicBezTo>
                    <a:pt x="3"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5" name="Freeform 265"/>
            <p:cNvSpPr>
              <a:spLocks/>
            </p:cNvSpPr>
            <p:nvPr/>
          </p:nvSpPr>
          <p:spPr bwMode="auto">
            <a:xfrm>
              <a:off x="2394100" y="1473548"/>
              <a:ext cx="34925" cy="114300"/>
            </a:xfrm>
            <a:custGeom>
              <a:avLst/>
              <a:gdLst>
                <a:gd name="T0" fmla="*/ 1 w 8"/>
                <a:gd name="T1" fmla="*/ 3 h 27"/>
                <a:gd name="T2" fmla="*/ 4 w 8"/>
                <a:gd name="T3" fmla="*/ 24 h 27"/>
                <a:gd name="T4" fmla="*/ 8 w 8"/>
                <a:gd name="T5" fmla="*/ 24 h 27"/>
                <a:gd name="T6" fmla="*/ 5 w 8"/>
                <a:gd name="T7" fmla="*/ 2 h 27"/>
                <a:gd name="T8" fmla="*/ 1 w 8"/>
                <a:gd name="T9" fmla="*/ 3 h 27"/>
              </a:gdLst>
              <a:ahLst/>
              <a:cxnLst>
                <a:cxn ang="0">
                  <a:pos x="T0" y="T1"/>
                </a:cxn>
                <a:cxn ang="0">
                  <a:pos x="T2" y="T3"/>
                </a:cxn>
                <a:cxn ang="0">
                  <a:pos x="T4" y="T5"/>
                </a:cxn>
                <a:cxn ang="0">
                  <a:pos x="T6" y="T7"/>
                </a:cxn>
                <a:cxn ang="0">
                  <a:pos x="T8" y="T9"/>
                </a:cxn>
              </a:cxnLst>
              <a:rect l="0" t="0" r="r" b="b"/>
              <a:pathLst>
                <a:path w="8" h="27">
                  <a:moveTo>
                    <a:pt x="1" y="3"/>
                  </a:moveTo>
                  <a:cubicBezTo>
                    <a:pt x="2" y="10"/>
                    <a:pt x="3" y="17"/>
                    <a:pt x="4" y="24"/>
                  </a:cubicBezTo>
                  <a:cubicBezTo>
                    <a:pt x="4" y="27"/>
                    <a:pt x="8" y="26"/>
                    <a:pt x="8" y="24"/>
                  </a:cubicBezTo>
                  <a:cubicBezTo>
                    <a:pt x="7" y="17"/>
                    <a:pt x="6" y="10"/>
                    <a:pt x="5" y="2"/>
                  </a:cubicBezTo>
                  <a:cubicBezTo>
                    <a:pt x="4" y="0"/>
                    <a:pt x="0" y="0"/>
                    <a:pt x="1"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6" name="Freeform 266"/>
            <p:cNvSpPr>
              <a:spLocks/>
            </p:cNvSpPr>
            <p:nvPr/>
          </p:nvSpPr>
          <p:spPr bwMode="auto">
            <a:xfrm>
              <a:off x="1068537" y="1995836"/>
              <a:ext cx="200025" cy="339725"/>
            </a:xfrm>
            <a:custGeom>
              <a:avLst/>
              <a:gdLst>
                <a:gd name="T0" fmla="*/ 6 w 47"/>
                <a:gd name="T1" fmla="*/ 0 h 80"/>
                <a:gd name="T2" fmla="*/ 29 w 47"/>
                <a:gd name="T3" fmla="*/ 29 h 80"/>
                <a:gd name="T4" fmla="*/ 25 w 47"/>
                <a:gd name="T5" fmla="*/ 79 h 80"/>
                <a:gd name="T6" fmla="*/ 0 w 47"/>
                <a:gd name="T7" fmla="*/ 65 h 80"/>
                <a:gd name="T8" fmla="*/ 6 w 47"/>
                <a:gd name="T9" fmla="*/ 0 h 80"/>
              </a:gdLst>
              <a:ahLst/>
              <a:cxnLst>
                <a:cxn ang="0">
                  <a:pos x="T0" y="T1"/>
                </a:cxn>
                <a:cxn ang="0">
                  <a:pos x="T2" y="T3"/>
                </a:cxn>
                <a:cxn ang="0">
                  <a:pos x="T4" y="T5"/>
                </a:cxn>
                <a:cxn ang="0">
                  <a:pos x="T6" y="T7"/>
                </a:cxn>
                <a:cxn ang="0">
                  <a:pos x="T8" y="T9"/>
                </a:cxn>
              </a:cxnLst>
              <a:rect l="0" t="0" r="r" b="b"/>
              <a:pathLst>
                <a:path w="47" h="80">
                  <a:moveTo>
                    <a:pt x="6" y="0"/>
                  </a:moveTo>
                  <a:cubicBezTo>
                    <a:pt x="15" y="0"/>
                    <a:pt x="25" y="23"/>
                    <a:pt x="29" y="29"/>
                  </a:cubicBezTo>
                  <a:cubicBezTo>
                    <a:pt x="35" y="40"/>
                    <a:pt x="47" y="76"/>
                    <a:pt x="25" y="79"/>
                  </a:cubicBezTo>
                  <a:cubicBezTo>
                    <a:pt x="16" y="80"/>
                    <a:pt x="7" y="71"/>
                    <a:pt x="0" y="65"/>
                  </a:cubicBezTo>
                  <a:cubicBezTo>
                    <a:pt x="6" y="0"/>
                    <a:pt x="6" y="0"/>
                    <a:pt x="6" y="0"/>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7" name="Freeform 267"/>
            <p:cNvSpPr>
              <a:spLocks/>
            </p:cNvSpPr>
            <p:nvPr/>
          </p:nvSpPr>
          <p:spPr bwMode="auto">
            <a:xfrm>
              <a:off x="1060600" y="1986311"/>
              <a:ext cx="182563" cy="379413"/>
            </a:xfrm>
            <a:custGeom>
              <a:avLst/>
              <a:gdLst>
                <a:gd name="T0" fmla="*/ 8 w 43"/>
                <a:gd name="T1" fmla="*/ 4 h 89"/>
                <a:gd name="T2" fmla="*/ 26 w 43"/>
                <a:gd name="T3" fmla="*/ 27 h 89"/>
                <a:gd name="T4" fmla="*/ 35 w 43"/>
                <a:gd name="T5" fmla="*/ 47 h 89"/>
                <a:gd name="T6" fmla="*/ 36 w 43"/>
                <a:gd name="T7" fmla="*/ 73 h 89"/>
                <a:gd name="T8" fmla="*/ 4 w 43"/>
                <a:gd name="T9" fmla="*/ 66 h 89"/>
                <a:gd name="T10" fmla="*/ 1 w 43"/>
                <a:gd name="T11" fmla="*/ 69 h 89"/>
                <a:gd name="T12" fmla="*/ 35 w 43"/>
                <a:gd name="T13" fmla="*/ 80 h 89"/>
                <a:gd name="T14" fmla="*/ 40 w 43"/>
                <a:gd name="T15" fmla="*/ 54 h 89"/>
                <a:gd name="T16" fmla="*/ 29 w 43"/>
                <a:gd name="T17" fmla="*/ 25 h 89"/>
                <a:gd name="T18" fmla="*/ 8 w 43"/>
                <a:gd name="T19" fmla="*/ 1 h 89"/>
                <a:gd name="T20" fmla="*/ 8 w 43"/>
                <a:gd name="T21" fmla="*/ 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89">
                  <a:moveTo>
                    <a:pt x="8" y="4"/>
                  </a:moveTo>
                  <a:cubicBezTo>
                    <a:pt x="17" y="5"/>
                    <a:pt x="23" y="20"/>
                    <a:pt x="26" y="27"/>
                  </a:cubicBezTo>
                  <a:cubicBezTo>
                    <a:pt x="30" y="33"/>
                    <a:pt x="33" y="40"/>
                    <a:pt x="35" y="47"/>
                  </a:cubicBezTo>
                  <a:cubicBezTo>
                    <a:pt x="38" y="55"/>
                    <a:pt x="40" y="65"/>
                    <a:pt x="36" y="73"/>
                  </a:cubicBezTo>
                  <a:cubicBezTo>
                    <a:pt x="29" y="89"/>
                    <a:pt x="11" y="73"/>
                    <a:pt x="4" y="66"/>
                  </a:cubicBezTo>
                  <a:cubicBezTo>
                    <a:pt x="2" y="65"/>
                    <a:pt x="0" y="67"/>
                    <a:pt x="1" y="69"/>
                  </a:cubicBezTo>
                  <a:cubicBezTo>
                    <a:pt x="10" y="77"/>
                    <a:pt x="22" y="88"/>
                    <a:pt x="35" y="80"/>
                  </a:cubicBezTo>
                  <a:cubicBezTo>
                    <a:pt x="43" y="75"/>
                    <a:pt x="42" y="62"/>
                    <a:pt x="40" y="54"/>
                  </a:cubicBezTo>
                  <a:cubicBezTo>
                    <a:pt x="38" y="44"/>
                    <a:pt x="34" y="34"/>
                    <a:pt x="29" y="25"/>
                  </a:cubicBezTo>
                  <a:cubicBezTo>
                    <a:pt x="25" y="17"/>
                    <a:pt x="19" y="2"/>
                    <a:pt x="8" y="1"/>
                  </a:cubicBezTo>
                  <a:cubicBezTo>
                    <a:pt x="6" y="0"/>
                    <a:pt x="6" y="3"/>
                    <a:pt x="8"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8" name="Freeform 268"/>
            <p:cNvSpPr>
              <a:spLocks/>
            </p:cNvSpPr>
            <p:nvPr/>
          </p:nvSpPr>
          <p:spPr bwMode="auto">
            <a:xfrm>
              <a:off x="738337" y="2021236"/>
              <a:ext cx="415925" cy="446088"/>
            </a:xfrm>
            <a:custGeom>
              <a:avLst/>
              <a:gdLst>
                <a:gd name="T0" fmla="*/ 18 w 98"/>
                <a:gd name="T1" fmla="*/ 6 h 105"/>
                <a:gd name="T2" fmla="*/ 0 w 98"/>
                <a:gd name="T3" fmla="*/ 104 h 105"/>
                <a:gd name="T4" fmla="*/ 98 w 98"/>
                <a:gd name="T5" fmla="*/ 101 h 105"/>
                <a:gd name="T6" fmla="*/ 67 w 98"/>
                <a:gd name="T7" fmla="*/ 0 h 105"/>
                <a:gd name="T8" fmla="*/ 18 w 98"/>
                <a:gd name="T9" fmla="*/ 6 h 105"/>
              </a:gdLst>
              <a:ahLst/>
              <a:cxnLst>
                <a:cxn ang="0">
                  <a:pos x="T0" y="T1"/>
                </a:cxn>
                <a:cxn ang="0">
                  <a:pos x="T2" y="T3"/>
                </a:cxn>
                <a:cxn ang="0">
                  <a:pos x="T4" y="T5"/>
                </a:cxn>
                <a:cxn ang="0">
                  <a:pos x="T6" y="T7"/>
                </a:cxn>
                <a:cxn ang="0">
                  <a:pos x="T8" y="T9"/>
                </a:cxn>
              </a:cxnLst>
              <a:rect l="0" t="0" r="r" b="b"/>
              <a:pathLst>
                <a:path w="98" h="105">
                  <a:moveTo>
                    <a:pt x="18" y="6"/>
                  </a:moveTo>
                  <a:cubicBezTo>
                    <a:pt x="18" y="6"/>
                    <a:pt x="12" y="51"/>
                    <a:pt x="0" y="104"/>
                  </a:cubicBezTo>
                  <a:cubicBezTo>
                    <a:pt x="0" y="104"/>
                    <a:pt x="71" y="105"/>
                    <a:pt x="98" y="101"/>
                  </a:cubicBezTo>
                  <a:cubicBezTo>
                    <a:pt x="98" y="101"/>
                    <a:pt x="73" y="44"/>
                    <a:pt x="67" y="0"/>
                  </a:cubicBezTo>
                  <a:cubicBezTo>
                    <a:pt x="18" y="6"/>
                    <a:pt x="18" y="6"/>
                    <a:pt x="18" y="6"/>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9" name="Freeform 269"/>
            <p:cNvSpPr>
              <a:spLocks/>
            </p:cNvSpPr>
            <p:nvPr/>
          </p:nvSpPr>
          <p:spPr bwMode="auto">
            <a:xfrm>
              <a:off x="797075" y="2135536"/>
              <a:ext cx="250825" cy="17463"/>
            </a:xfrm>
            <a:custGeom>
              <a:avLst/>
              <a:gdLst>
                <a:gd name="T0" fmla="*/ 58 w 59"/>
                <a:gd name="T1" fmla="*/ 0 h 4"/>
                <a:gd name="T2" fmla="*/ 1 w 59"/>
                <a:gd name="T3" fmla="*/ 0 h 4"/>
                <a:gd name="T4" fmla="*/ 0 w 59"/>
                <a:gd name="T5" fmla="*/ 4 h 4"/>
                <a:gd name="T6" fmla="*/ 59 w 59"/>
                <a:gd name="T7" fmla="*/ 4 h 4"/>
                <a:gd name="T8" fmla="*/ 58 w 59"/>
                <a:gd name="T9" fmla="*/ 0 h 4"/>
              </a:gdLst>
              <a:ahLst/>
              <a:cxnLst>
                <a:cxn ang="0">
                  <a:pos x="T0" y="T1"/>
                </a:cxn>
                <a:cxn ang="0">
                  <a:pos x="T2" y="T3"/>
                </a:cxn>
                <a:cxn ang="0">
                  <a:pos x="T4" y="T5"/>
                </a:cxn>
                <a:cxn ang="0">
                  <a:pos x="T6" y="T7"/>
                </a:cxn>
                <a:cxn ang="0">
                  <a:pos x="T8" y="T9"/>
                </a:cxn>
              </a:cxnLst>
              <a:rect l="0" t="0" r="r" b="b"/>
              <a:pathLst>
                <a:path w="59" h="4">
                  <a:moveTo>
                    <a:pt x="58" y="0"/>
                  </a:moveTo>
                  <a:cubicBezTo>
                    <a:pt x="1" y="0"/>
                    <a:pt x="1" y="0"/>
                    <a:pt x="1" y="0"/>
                  </a:cubicBezTo>
                  <a:cubicBezTo>
                    <a:pt x="1" y="1"/>
                    <a:pt x="1" y="3"/>
                    <a:pt x="0" y="4"/>
                  </a:cubicBezTo>
                  <a:cubicBezTo>
                    <a:pt x="59" y="4"/>
                    <a:pt x="59" y="4"/>
                    <a:pt x="59" y="4"/>
                  </a:cubicBezTo>
                  <a:cubicBezTo>
                    <a:pt x="59" y="2"/>
                    <a:pt x="59" y="1"/>
                    <a:pt x="5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0" name="Freeform 270"/>
            <p:cNvSpPr>
              <a:spLocks/>
            </p:cNvSpPr>
            <p:nvPr/>
          </p:nvSpPr>
          <p:spPr bwMode="auto">
            <a:xfrm>
              <a:off x="784375" y="2208561"/>
              <a:ext cx="288925" cy="20638"/>
            </a:xfrm>
            <a:custGeom>
              <a:avLst/>
              <a:gdLst>
                <a:gd name="T0" fmla="*/ 66 w 68"/>
                <a:gd name="T1" fmla="*/ 0 h 5"/>
                <a:gd name="T2" fmla="*/ 1 w 68"/>
                <a:gd name="T3" fmla="*/ 1 h 5"/>
                <a:gd name="T4" fmla="*/ 0 w 68"/>
                <a:gd name="T5" fmla="*/ 5 h 5"/>
                <a:gd name="T6" fmla="*/ 68 w 68"/>
                <a:gd name="T7" fmla="*/ 5 h 5"/>
                <a:gd name="T8" fmla="*/ 66 w 68"/>
                <a:gd name="T9" fmla="*/ 0 h 5"/>
              </a:gdLst>
              <a:ahLst/>
              <a:cxnLst>
                <a:cxn ang="0">
                  <a:pos x="T0" y="T1"/>
                </a:cxn>
                <a:cxn ang="0">
                  <a:pos x="T2" y="T3"/>
                </a:cxn>
                <a:cxn ang="0">
                  <a:pos x="T4" y="T5"/>
                </a:cxn>
                <a:cxn ang="0">
                  <a:pos x="T6" y="T7"/>
                </a:cxn>
                <a:cxn ang="0">
                  <a:pos x="T8" y="T9"/>
                </a:cxn>
              </a:cxnLst>
              <a:rect l="0" t="0" r="r" b="b"/>
              <a:pathLst>
                <a:path w="68" h="5">
                  <a:moveTo>
                    <a:pt x="66" y="0"/>
                  </a:moveTo>
                  <a:cubicBezTo>
                    <a:pt x="1" y="1"/>
                    <a:pt x="1" y="1"/>
                    <a:pt x="1" y="1"/>
                  </a:cubicBezTo>
                  <a:cubicBezTo>
                    <a:pt x="1" y="2"/>
                    <a:pt x="1" y="4"/>
                    <a:pt x="0" y="5"/>
                  </a:cubicBezTo>
                  <a:cubicBezTo>
                    <a:pt x="68" y="5"/>
                    <a:pt x="68" y="5"/>
                    <a:pt x="68" y="5"/>
                  </a:cubicBezTo>
                  <a:cubicBezTo>
                    <a:pt x="67" y="3"/>
                    <a:pt x="67" y="2"/>
                    <a:pt x="6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1" name="Freeform 271"/>
            <p:cNvSpPr>
              <a:spLocks/>
            </p:cNvSpPr>
            <p:nvPr/>
          </p:nvSpPr>
          <p:spPr bwMode="auto">
            <a:xfrm>
              <a:off x="771675" y="2284761"/>
              <a:ext cx="327025" cy="20638"/>
            </a:xfrm>
            <a:custGeom>
              <a:avLst/>
              <a:gdLst>
                <a:gd name="T0" fmla="*/ 75 w 77"/>
                <a:gd name="T1" fmla="*/ 0 h 5"/>
                <a:gd name="T2" fmla="*/ 1 w 77"/>
                <a:gd name="T3" fmla="*/ 1 h 5"/>
                <a:gd name="T4" fmla="*/ 0 w 77"/>
                <a:gd name="T5" fmla="*/ 5 h 5"/>
                <a:gd name="T6" fmla="*/ 77 w 77"/>
                <a:gd name="T7" fmla="*/ 5 h 5"/>
                <a:gd name="T8" fmla="*/ 75 w 77"/>
                <a:gd name="T9" fmla="*/ 0 h 5"/>
              </a:gdLst>
              <a:ahLst/>
              <a:cxnLst>
                <a:cxn ang="0">
                  <a:pos x="T0" y="T1"/>
                </a:cxn>
                <a:cxn ang="0">
                  <a:pos x="T2" y="T3"/>
                </a:cxn>
                <a:cxn ang="0">
                  <a:pos x="T4" y="T5"/>
                </a:cxn>
                <a:cxn ang="0">
                  <a:pos x="T6" y="T7"/>
                </a:cxn>
                <a:cxn ang="0">
                  <a:pos x="T8" y="T9"/>
                </a:cxn>
              </a:cxnLst>
              <a:rect l="0" t="0" r="r" b="b"/>
              <a:pathLst>
                <a:path w="77" h="5">
                  <a:moveTo>
                    <a:pt x="75" y="0"/>
                  </a:moveTo>
                  <a:cubicBezTo>
                    <a:pt x="1" y="1"/>
                    <a:pt x="1" y="1"/>
                    <a:pt x="1" y="1"/>
                  </a:cubicBezTo>
                  <a:cubicBezTo>
                    <a:pt x="1" y="2"/>
                    <a:pt x="0" y="4"/>
                    <a:pt x="0" y="5"/>
                  </a:cubicBezTo>
                  <a:cubicBezTo>
                    <a:pt x="77" y="5"/>
                    <a:pt x="77" y="5"/>
                    <a:pt x="77" y="5"/>
                  </a:cubicBezTo>
                  <a:cubicBezTo>
                    <a:pt x="76" y="3"/>
                    <a:pt x="76" y="2"/>
                    <a:pt x="7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2" name="Freeform 272"/>
            <p:cNvSpPr>
              <a:spLocks/>
            </p:cNvSpPr>
            <p:nvPr/>
          </p:nvSpPr>
          <p:spPr bwMode="auto">
            <a:xfrm>
              <a:off x="754212" y="2360961"/>
              <a:ext cx="369888" cy="20638"/>
            </a:xfrm>
            <a:custGeom>
              <a:avLst/>
              <a:gdLst>
                <a:gd name="T0" fmla="*/ 86 w 87"/>
                <a:gd name="T1" fmla="*/ 0 h 5"/>
                <a:gd name="T2" fmla="*/ 1 w 87"/>
                <a:gd name="T3" fmla="*/ 1 h 5"/>
                <a:gd name="T4" fmla="*/ 0 w 87"/>
                <a:gd name="T5" fmla="*/ 5 h 5"/>
                <a:gd name="T6" fmla="*/ 87 w 87"/>
                <a:gd name="T7" fmla="*/ 4 h 5"/>
                <a:gd name="T8" fmla="*/ 86 w 87"/>
                <a:gd name="T9" fmla="*/ 0 h 5"/>
              </a:gdLst>
              <a:ahLst/>
              <a:cxnLst>
                <a:cxn ang="0">
                  <a:pos x="T0" y="T1"/>
                </a:cxn>
                <a:cxn ang="0">
                  <a:pos x="T2" y="T3"/>
                </a:cxn>
                <a:cxn ang="0">
                  <a:pos x="T4" y="T5"/>
                </a:cxn>
                <a:cxn ang="0">
                  <a:pos x="T6" y="T7"/>
                </a:cxn>
                <a:cxn ang="0">
                  <a:pos x="T8" y="T9"/>
                </a:cxn>
              </a:cxnLst>
              <a:rect l="0" t="0" r="r" b="b"/>
              <a:pathLst>
                <a:path w="87" h="5">
                  <a:moveTo>
                    <a:pt x="86" y="0"/>
                  </a:moveTo>
                  <a:cubicBezTo>
                    <a:pt x="1" y="1"/>
                    <a:pt x="1" y="1"/>
                    <a:pt x="1" y="1"/>
                  </a:cubicBezTo>
                  <a:cubicBezTo>
                    <a:pt x="1" y="2"/>
                    <a:pt x="1" y="4"/>
                    <a:pt x="0" y="5"/>
                  </a:cubicBezTo>
                  <a:cubicBezTo>
                    <a:pt x="87" y="4"/>
                    <a:pt x="87" y="4"/>
                    <a:pt x="87" y="4"/>
                  </a:cubicBezTo>
                  <a:cubicBezTo>
                    <a:pt x="87" y="3"/>
                    <a:pt x="86" y="2"/>
                    <a:pt x="8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3" name="Freeform 273"/>
            <p:cNvSpPr>
              <a:spLocks noEditPoints="1"/>
            </p:cNvSpPr>
            <p:nvPr/>
          </p:nvSpPr>
          <p:spPr bwMode="auto">
            <a:xfrm>
              <a:off x="1052662" y="2305398"/>
              <a:ext cx="93663" cy="144463"/>
            </a:xfrm>
            <a:custGeom>
              <a:avLst/>
              <a:gdLst>
                <a:gd name="T0" fmla="*/ 15 w 22"/>
                <a:gd name="T1" fmla="*/ 17 h 34"/>
                <a:gd name="T2" fmla="*/ 4 w 22"/>
                <a:gd name="T3" fmla="*/ 17 h 34"/>
                <a:gd name="T4" fmla="*/ 9 w 22"/>
                <a:gd name="T5" fmla="*/ 34 h 34"/>
                <a:gd name="T6" fmla="*/ 22 w 22"/>
                <a:gd name="T7" fmla="*/ 32 h 34"/>
                <a:gd name="T8" fmla="*/ 15 w 22"/>
                <a:gd name="T9" fmla="*/ 17 h 34"/>
                <a:gd name="T10" fmla="*/ 8 w 22"/>
                <a:gd name="T11" fmla="*/ 0 h 34"/>
                <a:gd name="T12" fmla="*/ 0 w 22"/>
                <a:gd name="T13" fmla="*/ 7 h 34"/>
                <a:gd name="T14" fmla="*/ 2 w 22"/>
                <a:gd name="T15" fmla="*/ 13 h 34"/>
                <a:gd name="T16" fmla="*/ 14 w 22"/>
                <a:gd name="T17" fmla="*/ 13 h 34"/>
                <a:gd name="T18" fmla="*/ 8 w 22"/>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34">
                  <a:moveTo>
                    <a:pt x="15" y="17"/>
                  </a:moveTo>
                  <a:cubicBezTo>
                    <a:pt x="4" y="17"/>
                    <a:pt x="4" y="17"/>
                    <a:pt x="4" y="17"/>
                  </a:cubicBezTo>
                  <a:cubicBezTo>
                    <a:pt x="5" y="23"/>
                    <a:pt x="7" y="28"/>
                    <a:pt x="9" y="34"/>
                  </a:cubicBezTo>
                  <a:cubicBezTo>
                    <a:pt x="13" y="33"/>
                    <a:pt x="17" y="33"/>
                    <a:pt x="22" y="32"/>
                  </a:cubicBezTo>
                  <a:cubicBezTo>
                    <a:pt x="19" y="27"/>
                    <a:pt x="17" y="22"/>
                    <a:pt x="15" y="17"/>
                  </a:cubicBezTo>
                  <a:moveTo>
                    <a:pt x="8" y="0"/>
                  </a:moveTo>
                  <a:cubicBezTo>
                    <a:pt x="6" y="2"/>
                    <a:pt x="3" y="5"/>
                    <a:pt x="0" y="7"/>
                  </a:cubicBezTo>
                  <a:cubicBezTo>
                    <a:pt x="1" y="9"/>
                    <a:pt x="2" y="11"/>
                    <a:pt x="2" y="13"/>
                  </a:cubicBezTo>
                  <a:cubicBezTo>
                    <a:pt x="14" y="13"/>
                    <a:pt x="14" y="13"/>
                    <a:pt x="14" y="13"/>
                  </a:cubicBezTo>
                  <a:cubicBezTo>
                    <a:pt x="12" y="9"/>
                    <a:pt x="10" y="4"/>
                    <a:pt x="8"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4" name="Freeform 274"/>
            <p:cNvSpPr>
              <a:spLocks/>
            </p:cNvSpPr>
            <p:nvPr/>
          </p:nvSpPr>
          <p:spPr bwMode="auto">
            <a:xfrm>
              <a:off x="1060600" y="2360961"/>
              <a:ext cx="55563" cy="17463"/>
            </a:xfrm>
            <a:custGeom>
              <a:avLst/>
              <a:gdLst>
                <a:gd name="T0" fmla="*/ 12 w 13"/>
                <a:gd name="T1" fmla="*/ 0 h 4"/>
                <a:gd name="T2" fmla="*/ 0 w 13"/>
                <a:gd name="T3" fmla="*/ 0 h 4"/>
                <a:gd name="T4" fmla="*/ 2 w 13"/>
                <a:gd name="T5" fmla="*/ 4 h 4"/>
                <a:gd name="T6" fmla="*/ 13 w 13"/>
                <a:gd name="T7" fmla="*/ 4 h 4"/>
                <a:gd name="T8" fmla="*/ 12 w 13"/>
                <a:gd name="T9" fmla="*/ 0 h 4"/>
              </a:gdLst>
              <a:ahLst/>
              <a:cxnLst>
                <a:cxn ang="0">
                  <a:pos x="T0" y="T1"/>
                </a:cxn>
                <a:cxn ang="0">
                  <a:pos x="T2" y="T3"/>
                </a:cxn>
                <a:cxn ang="0">
                  <a:pos x="T4" y="T5"/>
                </a:cxn>
                <a:cxn ang="0">
                  <a:pos x="T6" y="T7"/>
                </a:cxn>
                <a:cxn ang="0">
                  <a:pos x="T8" y="T9"/>
                </a:cxn>
              </a:cxnLst>
              <a:rect l="0" t="0" r="r" b="b"/>
              <a:pathLst>
                <a:path w="13" h="4">
                  <a:moveTo>
                    <a:pt x="12" y="0"/>
                  </a:moveTo>
                  <a:cubicBezTo>
                    <a:pt x="0" y="0"/>
                    <a:pt x="0" y="0"/>
                    <a:pt x="0" y="0"/>
                  </a:cubicBezTo>
                  <a:cubicBezTo>
                    <a:pt x="1" y="2"/>
                    <a:pt x="1" y="3"/>
                    <a:pt x="2" y="4"/>
                  </a:cubicBezTo>
                  <a:cubicBezTo>
                    <a:pt x="13" y="4"/>
                    <a:pt x="13" y="4"/>
                    <a:pt x="13" y="4"/>
                  </a:cubicBezTo>
                  <a:cubicBezTo>
                    <a:pt x="13" y="3"/>
                    <a:pt x="12" y="2"/>
                    <a:pt x="12" y="0"/>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5" name="Freeform 275"/>
            <p:cNvSpPr>
              <a:spLocks/>
            </p:cNvSpPr>
            <p:nvPr/>
          </p:nvSpPr>
          <p:spPr bwMode="auto">
            <a:xfrm>
              <a:off x="728812" y="2008536"/>
              <a:ext cx="438150" cy="471488"/>
            </a:xfrm>
            <a:custGeom>
              <a:avLst/>
              <a:gdLst>
                <a:gd name="T0" fmla="*/ 18 w 103"/>
                <a:gd name="T1" fmla="*/ 8 h 111"/>
                <a:gd name="T2" fmla="*/ 0 w 103"/>
                <a:gd name="T3" fmla="*/ 106 h 111"/>
                <a:gd name="T4" fmla="*/ 2 w 103"/>
                <a:gd name="T5" fmla="*/ 109 h 111"/>
                <a:gd name="T6" fmla="*/ 100 w 103"/>
                <a:gd name="T7" fmla="*/ 106 h 111"/>
                <a:gd name="T8" fmla="*/ 102 w 103"/>
                <a:gd name="T9" fmla="*/ 103 h 111"/>
                <a:gd name="T10" fmla="*/ 70 w 103"/>
                <a:gd name="T11" fmla="*/ 3 h 111"/>
                <a:gd name="T12" fmla="*/ 67 w 103"/>
                <a:gd name="T13" fmla="*/ 4 h 111"/>
                <a:gd name="T14" fmla="*/ 99 w 103"/>
                <a:gd name="T15" fmla="*/ 105 h 111"/>
                <a:gd name="T16" fmla="*/ 100 w 103"/>
                <a:gd name="T17" fmla="*/ 102 h 111"/>
                <a:gd name="T18" fmla="*/ 2 w 103"/>
                <a:gd name="T19" fmla="*/ 105 h 111"/>
                <a:gd name="T20" fmla="*/ 4 w 103"/>
                <a:gd name="T21" fmla="*/ 107 h 111"/>
                <a:gd name="T22" fmla="*/ 22 w 103"/>
                <a:gd name="T23" fmla="*/ 9 h 111"/>
                <a:gd name="T24" fmla="*/ 18 w 103"/>
                <a:gd name="T25" fmla="*/ 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111">
                  <a:moveTo>
                    <a:pt x="18" y="8"/>
                  </a:moveTo>
                  <a:cubicBezTo>
                    <a:pt x="14" y="41"/>
                    <a:pt x="8" y="74"/>
                    <a:pt x="0" y="106"/>
                  </a:cubicBezTo>
                  <a:cubicBezTo>
                    <a:pt x="0" y="108"/>
                    <a:pt x="1" y="109"/>
                    <a:pt x="2" y="109"/>
                  </a:cubicBezTo>
                  <a:cubicBezTo>
                    <a:pt x="35" y="109"/>
                    <a:pt x="68" y="111"/>
                    <a:pt x="100" y="106"/>
                  </a:cubicBezTo>
                  <a:cubicBezTo>
                    <a:pt x="102" y="106"/>
                    <a:pt x="103" y="105"/>
                    <a:pt x="102" y="103"/>
                  </a:cubicBezTo>
                  <a:cubicBezTo>
                    <a:pt x="88" y="71"/>
                    <a:pt x="76" y="37"/>
                    <a:pt x="70" y="3"/>
                  </a:cubicBezTo>
                  <a:cubicBezTo>
                    <a:pt x="70" y="0"/>
                    <a:pt x="66" y="1"/>
                    <a:pt x="67" y="4"/>
                  </a:cubicBezTo>
                  <a:cubicBezTo>
                    <a:pt x="72" y="39"/>
                    <a:pt x="85" y="73"/>
                    <a:pt x="99" y="105"/>
                  </a:cubicBezTo>
                  <a:cubicBezTo>
                    <a:pt x="99" y="104"/>
                    <a:pt x="100" y="103"/>
                    <a:pt x="100" y="102"/>
                  </a:cubicBezTo>
                  <a:cubicBezTo>
                    <a:pt x="68" y="106"/>
                    <a:pt x="35" y="105"/>
                    <a:pt x="2" y="105"/>
                  </a:cubicBezTo>
                  <a:cubicBezTo>
                    <a:pt x="3" y="106"/>
                    <a:pt x="3" y="106"/>
                    <a:pt x="4" y="107"/>
                  </a:cubicBezTo>
                  <a:cubicBezTo>
                    <a:pt x="11" y="75"/>
                    <a:pt x="18" y="42"/>
                    <a:pt x="22" y="9"/>
                  </a:cubicBezTo>
                  <a:cubicBezTo>
                    <a:pt x="22" y="7"/>
                    <a:pt x="19" y="6"/>
                    <a:pt x="18" y="8"/>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6" name="Freeform 276"/>
            <p:cNvSpPr>
              <a:spLocks/>
            </p:cNvSpPr>
            <p:nvPr/>
          </p:nvSpPr>
          <p:spPr bwMode="auto">
            <a:xfrm>
              <a:off x="236687" y="1205261"/>
              <a:ext cx="1308100" cy="990600"/>
            </a:xfrm>
            <a:custGeom>
              <a:avLst/>
              <a:gdLst>
                <a:gd name="T0" fmla="*/ 141 w 308"/>
                <a:gd name="T1" fmla="*/ 204 h 233"/>
                <a:gd name="T2" fmla="*/ 29 w 308"/>
                <a:gd name="T3" fmla="*/ 156 h 233"/>
                <a:gd name="T4" fmla="*/ 145 w 308"/>
                <a:gd name="T5" fmla="*/ 6 h 233"/>
                <a:gd name="T6" fmla="*/ 265 w 308"/>
                <a:gd name="T7" fmla="*/ 93 h 233"/>
                <a:gd name="T8" fmla="*/ 308 w 308"/>
                <a:gd name="T9" fmla="*/ 117 h 233"/>
                <a:gd name="T10" fmla="*/ 186 w 308"/>
                <a:gd name="T11" fmla="*/ 193 h 233"/>
                <a:gd name="T12" fmla="*/ 141 w 308"/>
                <a:gd name="T13" fmla="*/ 204 h 233"/>
              </a:gdLst>
              <a:ahLst/>
              <a:cxnLst>
                <a:cxn ang="0">
                  <a:pos x="T0" y="T1"/>
                </a:cxn>
                <a:cxn ang="0">
                  <a:pos x="T2" y="T3"/>
                </a:cxn>
                <a:cxn ang="0">
                  <a:pos x="T4" y="T5"/>
                </a:cxn>
                <a:cxn ang="0">
                  <a:pos x="T6" y="T7"/>
                </a:cxn>
                <a:cxn ang="0">
                  <a:pos x="T8" y="T9"/>
                </a:cxn>
                <a:cxn ang="0">
                  <a:pos x="T10" y="T11"/>
                </a:cxn>
                <a:cxn ang="0">
                  <a:pos x="T12" y="T13"/>
                </a:cxn>
              </a:cxnLst>
              <a:rect l="0" t="0" r="r" b="b"/>
              <a:pathLst>
                <a:path w="308" h="233">
                  <a:moveTo>
                    <a:pt x="141" y="204"/>
                  </a:moveTo>
                  <a:cubicBezTo>
                    <a:pt x="141" y="204"/>
                    <a:pt x="65" y="233"/>
                    <a:pt x="29" y="156"/>
                  </a:cubicBezTo>
                  <a:cubicBezTo>
                    <a:pt x="0" y="92"/>
                    <a:pt x="61" y="12"/>
                    <a:pt x="145" y="6"/>
                  </a:cubicBezTo>
                  <a:cubicBezTo>
                    <a:pt x="229" y="0"/>
                    <a:pt x="260" y="63"/>
                    <a:pt x="265" y="93"/>
                  </a:cubicBezTo>
                  <a:cubicBezTo>
                    <a:pt x="270" y="123"/>
                    <a:pt x="292" y="129"/>
                    <a:pt x="308" y="117"/>
                  </a:cubicBezTo>
                  <a:cubicBezTo>
                    <a:pt x="308" y="117"/>
                    <a:pt x="286" y="170"/>
                    <a:pt x="186" y="193"/>
                  </a:cubicBezTo>
                  <a:cubicBezTo>
                    <a:pt x="141" y="204"/>
                    <a:pt x="141" y="204"/>
                    <a:pt x="141" y="20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7" name="Freeform 277"/>
            <p:cNvSpPr>
              <a:spLocks/>
            </p:cNvSpPr>
            <p:nvPr/>
          </p:nvSpPr>
          <p:spPr bwMode="auto">
            <a:xfrm>
              <a:off x="308125" y="1154461"/>
              <a:ext cx="1249363" cy="973138"/>
            </a:xfrm>
            <a:custGeom>
              <a:avLst/>
              <a:gdLst>
                <a:gd name="T0" fmla="*/ 124 w 294"/>
                <a:gd name="T1" fmla="*/ 214 h 229"/>
                <a:gd name="T2" fmla="*/ 34 w 294"/>
                <a:gd name="T3" fmla="*/ 196 h 229"/>
                <a:gd name="T4" fmla="*/ 10 w 294"/>
                <a:gd name="T5" fmla="*/ 110 h 229"/>
                <a:gd name="T6" fmla="*/ 71 w 294"/>
                <a:gd name="T7" fmla="*/ 37 h 229"/>
                <a:gd name="T8" fmla="*/ 225 w 294"/>
                <a:gd name="T9" fmla="*/ 60 h 229"/>
                <a:gd name="T10" fmla="*/ 246 w 294"/>
                <a:gd name="T11" fmla="*/ 106 h 229"/>
                <a:gd name="T12" fmla="*/ 265 w 294"/>
                <a:gd name="T13" fmla="*/ 135 h 229"/>
                <a:gd name="T14" fmla="*/ 292 w 294"/>
                <a:gd name="T15" fmla="*/ 131 h 229"/>
                <a:gd name="T16" fmla="*/ 289 w 294"/>
                <a:gd name="T17" fmla="*/ 129 h 229"/>
                <a:gd name="T18" fmla="*/ 237 w 294"/>
                <a:gd name="T19" fmla="*/ 178 h 229"/>
                <a:gd name="T20" fmla="*/ 124 w 294"/>
                <a:gd name="T21" fmla="*/ 214 h 229"/>
                <a:gd name="T22" fmla="*/ 125 w 294"/>
                <a:gd name="T23" fmla="*/ 218 h 229"/>
                <a:gd name="T24" fmla="*/ 240 w 294"/>
                <a:gd name="T25" fmla="*/ 181 h 229"/>
                <a:gd name="T26" fmla="*/ 293 w 294"/>
                <a:gd name="T27" fmla="*/ 130 h 229"/>
                <a:gd name="T28" fmla="*/ 290 w 294"/>
                <a:gd name="T29" fmla="*/ 127 h 229"/>
                <a:gd name="T30" fmla="*/ 255 w 294"/>
                <a:gd name="T31" fmla="*/ 120 h 229"/>
                <a:gd name="T32" fmla="*/ 246 w 294"/>
                <a:gd name="T33" fmla="*/ 89 h 229"/>
                <a:gd name="T34" fmla="*/ 211 w 294"/>
                <a:gd name="T35" fmla="*/ 39 h 229"/>
                <a:gd name="T36" fmla="*/ 44 w 294"/>
                <a:gd name="T37" fmla="*/ 50 h 229"/>
                <a:gd name="T38" fmla="*/ 3 w 294"/>
                <a:gd name="T39" fmla="*/ 125 h 229"/>
                <a:gd name="T40" fmla="*/ 33 w 294"/>
                <a:gd name="T41" fmla="*/ 201 h 229"/>
                <a:gd name="T42" fmla="*/ 124 w 294"/>
                <a:gd name="T43" fmla="*/ 218 h 229"/>
                <a:gd name="T44" fmla="*/ 125 w 294"/>
                <a:gd name="T45" fmla="*/ 218 h 229"/>
                <a:gd name="T46" fmla="*/ 124 w 294"/>
                <a:gd name="T47" fmla="*/ 214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4" h="229">
                  <a:moveTo>
                    <a:pt x="124" y="214"/>
                  </a:moveTo>
                  <a:cubicBezTo>
                    <a:pt x="93" y="225"/>
                    <a:pt x="57" y="219"/>
                    <a:pt x="34" y="196"/>
                  </a:cubicBezTo>
                  <a:cubicBezTo>
                    <a:pt x="11" y="173"/>
                    <a:pt x="2" y="141"/>
                    <a:pt x="10" y="110"/>
                  </a:cubicBezTo>
                  <a:cubicBezTo>
                    <a:pt x="18" y="78"/>
                    <a:pt x="43" y="53"/>
                    <a:pt x="71" y="37"/>
                  </a:cubicBezTo>
                  <a:cubicBezTo>
                    <a:pt x="121" y="10"/>
                    <a:pt x="189" y="14"/>
                    <a:pt x="225" y="60"/>
                  </a:cubicBezTo>
                  <a:cubicBezTo>
                    <a:pt x="236" y="73"/>
                    <a:pt x="243" y="89"/>
                    <a:pt x="246" y="106"/>
                  </a:cubicBezTo>
                  <a:cubicBezTo>
                    <a:pt x="248" y="118"/>
                    <a:pt x="254" y="130"/>
                    <a:pt x="265" y="135"/>
                  </a:cubicBezTo>
                  <a:cubicBezTo>
                    <a:pt x="274" y="139"/>
                    <a:pt x="284" y="137"/>
                    <a:pt x="292" y="131"/>
                  </a:cubicBezTo>
                  <a:cubicBezTo>
                    <a:pt x="291" y="130"/>
                    <a:pt x="290" y="130"/>
                    <a:pt x="289" y="129"/>
                  </a:cubicBezTo>
                  <a:cubicBezTo>
                    <a:pt x="280" y="149"/>
                    <a:pt x="256" y="167"/>
                    <a:pt x="237" y="178"/>
                  </a:cubicBezTo>
                  <a:cubicBezTo>
                    <a:pt x="202" y="197"/>
                    <a:pt x="162" y="204"/>
                    <a:pt x="124" y="214"/>
                  </a:cubicBezTo>
                  <a:cubicBezTo>
                    <a:pt x="121" y="214"/>
                    <a:pt x="122" y="219"/>
                    <a:pt x="125" y="218"/>
                  </a:cubicBezTo>
                  <a:cubicBezTo>
                    <a:pt x="164" y="208"/>
                    <a:pt x="205" y="201"/>
                    <a:pt x="240" y="181"/>
                  </a:cubicBezTo>
                  <a:cubicBezTo>
                    <a:pt x="260" y="169"/>
                    <a:pt x="284" y="152"/>
                    <a:pt x="293" y="130"/>
                  </a:cubicBezTo>
                  <a:cubicBezTo>
                    <a:pt x="294" y="128"/>
                    <a:pt x="291" y="126"/>
                    <a:pt x="290" y="127"/>
                  </a:cubicBezTo>
                  <a:cubicBezTo>
                    <a:pt x="277" y="136"/>
                    <a:pt x="263" y="133"/>
                    <a:pt x="255" y="120"/>
                  </a:cubicBezTo>
                  <a:cubicBezTo>
                    <a:pt x="250" y="111"/>
                    <a:pt x="250" y="99"/>
                    <a:pt x="246" y="89"/>
                  </a:cubicBezTo>
                  <a:cubicBezTo>
                    <a:pt x="239" y="70"/>
                    <a:pt x="227" y="52"/>
                    <a:pt x="211" y="39"/>
                  </a:cubicBezTo>
                  <a:cubicBezTo>
                    <a:pt x="163" y="0"/>
                    <a:pt x="89" y="13"/>
                    <a:pt x="44" y="50"/>
                  </a:cubicBezTo>
                  <a:cubicBezTo>
                    <a:pt x="22" y="69"/>
                    <a:pt x="6" y="96"/>
                    <a:pt x="3" y="125"/>
                  </a:cubicBezTo>
                  <a:cubicBezTo>
                    <a:pt x="0" y="153"/>
                    <a:pt x="13" y="182"/>
                    <a:pt x="33" y="201"/>
                  </a:cubicBezTo>
                  <a:cubicBezTo>
                    <a:pt x="57" y="224"/>
                    <a:pt x="94" y="229"/>
                    <a:pt x="124" y="218"/>
                  </a:cubicBezTo>
                  <a:cubicBezTo>
                    <a:pt x="125" y="218"/>
                    <a:pt x="125" y="218"/>
                    <a:pt x="125" y="218"/>
                  </a:cubicBezTo>
                  <a:cubicBezTo>
                    <a:pt x="127" y="217"/>
                    <a:pt x="126" y="213"/>
                    <a:pt x="124" y="21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8" name="Freeform 278"/>
            <p:cNvSpPr>
              <a:spLocks/>
            </p:cNvSpPr>
            <p:nvPr/>
          </p:nvSpPr>
          <p:spPr bwMode="auto">
            <a:xfrm>
              <a:off x="657375" y="1694211"/>
              <a:ext cx="461963" cy="407988"/>
            </a:xfrm>
            <a:custGeom>
              <a:avLst/>
              <a:gdLst>
                <a:gd name="T0" fmla="*/ 0 w 109"/>
                <a:gd name="T1" fmla="*/ 24 h 96"/>
                <a:gd name="T2" fmla="*/ 4 w 109"/>
                <a:gd name="T3" fmla="*/ 45 h 96"/>
                <a:gd name="T4" fmla="*/ 66 w 109"/>
                <a:gd name="T5" fmla="*/ 87 h 96"/>
                <a:gd name="T6" fmla="*/ 102 w 109"/>
                <a:gd name="T7" fmla="*/ 21 h 96"/>
                <a:gd name="T8" fmla="*/ 96 w 109"/>
                <a:gd name="T9" fmla="*/ 0 h 96"/>
                <a:gd name="T10" fmla="*/ 0 w 109"/>
                <a:gd name="T11" fmla="*/ 24 h 96"/>
              </a:gdLst>
              <a:ahLst/>
              <a:cxnLst>
                <a:cxn ang="0">
                  <a:pos x="T0" y="T1"/>
                </a:cxn>
                <a:cxn ang="0">
                  <a:pos x="T2" y="T3"/>
                </a:cxn>
                <a:cxn ang="0">
                  <a:pos x="T4" y="T5"/>
                </a:cxn>
                <a:cxn ang="0">
                  <a:pos x="T6" y="T7"/>
                </a:cxn>
                <a:cxn ang="0">
                  <a:pos x="T8" y="T9"/>
                </a:cxn>
                <a:cxn ang="0">
                  <a:pos x="T10" y="T11"/>
                </a:cxn>
              </a:cxnLst>
              <a:rect l="0" t="0" r="r" b="b"/>
              <a:pathLst>
                <a:path w="109" h="96">
                  <a:moveTo>
                    <a:pt x="0" y="24"/>
                  </a:moveTo>
                  <a:cubicBezTo>
                    <a:pt x="1" y="28"/>
                    <a:pt x="3" y="41"/>
                    <a:pt x="4" y="45"/>
                  </a:cubicBezTo>
                  <a:cubicBezTo>
                    <a:pt x="12" y="75"/>
                    <a:pt x="32" y="96"/>
                    <a:pt x="66" y="87"/>
                  </a:cubicBezTo>
                  <a:cubicBezTo>
                    <a:pt x="101" y="79"/>
                    <a:pt x="109" y="51"/>
                    <a:pt x="102" y="21"/>
                  </a:cubicBezTo>
                  <a:cubicBezTo>
                    <a:pt x="101" y="17"/>
                    <a:pt x="97" y="4"/>
                    <a:pt x="96" y="0"/>
                  </a:cubicBezTo>
                  <a:cubicBezTo>
                    <a:pt x="0" y="24"/>
                    <a:pt x="0" y="24"/>
                    <a:pt x="0" y="24"/>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9" name="Freeform 279"/>
            <p:cNvSpPr>
              <a:spLocks noEditPoints="1"/>
            </p:cNvSpPr>
            <p:nvPr/>
          </p:nvSpPr>
          <p:spPr bwMode="auto">
            <a:xfrm>
              <a:off x="1009800" y="1706911"/>
              <a:ext cx="80963" cy="258763"/>
            </a:xfrm>
            <a:custGeom>
              <a:avLst/>
              <a:gdLst>
                <a:gd name="T0" fmla="*/ 14 w 19"/>
                <a:gd name="T1" fmla="*/ 60 h 61"/>
                <a:gd name="T2" fmla="*/ 13 w 19"/>
                <a:gd name="T3" fmla="*/ 61 h 61"/>
                <a:gd name="T4" fmla="*/ 14 w 19"/>
                <a:gd name="T5" fmla="*/ 61 h 61"/>
                <a:gd name="T6" fmla="*/ 14 w 19"/>
                <a:gd name="T7" fmla="*/ 60 h 61"/>
                <a:gd name="T8" fmla="*/ 11 w 19"/>
                <a:gd name="T9" fmla="*/ 0 h 61"/>
                <a:gd name="T10" fmla="*/ 0 w 19"/>
                <a:gd name="T11" fmla="*/ 2 h 61"/>
                <a:gd name="T12" fmla="*/ 5 w 19"/>
                <a:gd name="T13" fmla="*/ 20 h 61"/>
                <a:gd name="T14" fmla="*/ 7 w 19"/>
                <a:gd name="T15" fmla="*/ 29 h 61"/>
                <a:gd name="T16" fmla="*/ 19 w 19"/>
                <a:gd name="T17" fmla="*/ 35 h 61"/>
                <a:gd name="T18" fmla="*/ 11 w 19"/>
                <a:gd name="T1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61">
                  <a:moveTo>
                    <a:pt x="14" y="60"/>
                  </a:moveTo>
                  <a:cubicBezTo>
                    <a:pt x="14" y="60"/>
                    <a:pt x="14" y="61"/>
                    <a:pt x="13" y="61"/>
                  </a:cubicBezTo>
                  <a:cubicBezTo>
                    <a:pt x="13" y="61"/>
                    <a:pt x="14" y="61"/>
                    <a:pt x="14" y="61"/>
                  </a:cubicBezTo>
                  <a:cubicBezTo>
                    <a:pt x="14" y="61"/>
                    <a:pt x="14" y="61"/>
                    <a:pt x="14" y="60"/>
                  </a:cubicBezTo>
                  <a:moveTo>
                    <a:pt x="11" y="0"/>
                  </a:moveTo>
                  <a:cubicBezTo>
                    <a:pt x="8" y="1"/>
                    <a:pt x="4" y="1"/>
                    <a:pt x="0" y="2"/>
                  </a:cubicBezTo>
                  <a:cubicBezTo>
                    <a:pt x="2" y="8"/>
                    <a:pt x="5" y="17"/>
                    <a:pt x="5" y="20"/>
                  </a:cubicBezTo>
                  <a:cubicBezTo>
                    <a:pt x="6" y="23"/>
                    <a:pt x="7" y="26"/>
                    <a:pt x="7" y="29"/>
                  </a:cubicBezTo>
                  <a:cubicBezTo>
                    <a:pt x="12" y="29"/>
                    <a:pt x="16" y="31"/>
                    <a:pt x="19" y="35"/>
                  </a:cubicBezTo>
                  <a:cubicBezTo>
                    <a:pt x="19" y="23"/>
                    <a:pt x="16" y="10"/>
                    <a:pt x="11"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90" name="Freeform 280"/>
            <p:cNvSpPr>
              <a:spLocks/>
            </p:cNvSpPr>
            <p:nvPr/>
          </p:nvSpPr>
          <p:spPr bwMode="auto">
            <a:xfrm>
              <a:off x="644675" y="1686273"/>
              <a:ext cx="474663" cy="403225"/>
            </a:xfrm>
            <a:custGeom>
              <a:avLst/>
              <a:gdLst>
                <a:gd name="T0" fmla="*/ 1 w 112"/>
                <a:gd name="T1" fmla="*/ 25 h 95"/>
                <a:gd name="T2" fmla="*/ 18 w 112"/>
                <a:gd name="T3" fmla="*/ 76 h 95"/>
                <a:gd name="T4" fmla="*/ 70 w 112"/>
                <a:gd name="T5" fmla="*/ 91 h 95"/>
                <a:gd name="T6" fmla="*/ 109 w 112"/>
                <a:gd name="T7" fmla="*/ 54 h 95"/>
                <a:gd name="T8" fmla="*/ 100 w 112"/>
                <a:gd name="T9" fmla="*/ 1 h 95"/>
                <a:gd name="T10" fmla="*/ 98 w 112"/>
                <a:gd name="T11" fmla="*/ 0 h 95"/>
                <a:gd name="T12" fmla="*/ 3 w 112"/>
                <a:gd name="T13" fmla="*/ 23 h 95"/>
                <a:gd name="T14" fmla="*/ 4 w 112"/>
                <a:gd name="T15" fmla="*/ 28 h 95"/>
                <a:gd name="T16" fmla="*/ 99 w 112"/>
                <a:gd name="T17" fmla="*/ 4 h 95"/>
                <a:gd name="T18" fmla="*/ 97 w 112"/>
                <a:gd name="T19" fmla="*/ 3 h 95"/>
                <a:gd name="T20" fmla="*/ 105 w 112"/>
                <a:gd name="T21" fmla="*/ 50 h 95"/>
                <a:gd name="T22" fmla="*/ 69 w 112"/>
                <a:gd name="T23" fmla="*/ 87 h 95"/>
                <a:gd name="T24" fmla="*/ 20 w 112"/>
                <a:gd name="T25" fmla="*/ 71 h 95"/>
                <a:gd name="T26" fmla="*/ 5 w 112"/>
                <a:gd name="T27" fmla="*/ 26 h 95"/>
                <a:gd name="T28" fmla="*/ 1 w 112"/>
                <a:gd name="T29" fmla="*/ 2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95">
                  <a:moveTo>
                    <a:pt x="1" y="25"/>
                  </a:moveTo>
                  <a:cubicBezTo>
                    <a:pt x="2" y="43"/>
                    <a:pt x="8" y="62"/>
                    <a:pt x="18" y="76"/>
                  </a:cubicBezTo>
                  <a:cubicBezTo>
                    <a:pt x="31" y="92"/>
                    <a:pt x="51" y="95"/>
                    <a:pt x="70" y="91"/>
                  </a:cubicBezTo>
                  <a:cubicBezTo>
                    <a:pt x="89" y="87"/>
                    <a:pt x="104" y="74"/>
                    <a:pt x="109" y="54"/>
                  </a:cubicBezTo>
                  <a:cubicBezTo>
                    <a:pt x="112" y="37"/>
                    <a:pt x="107" y="17"/>
                    <a:pt x="100" y="1"/>
                  </a:cubicBezTo>
                  <a:cubicBezTo>
                    <a:pt x="100" y="0"/>
                    <a:pt x="99" y="0"/>
                    <a:pt x="98" y="0"/>
                  </a:cubicBezTo>
                  <a:cubicBezTo>
                    <a:pt x="66" y="8"/>
                    <a:pt x="35" y="16"/>
                    <a:pt x="3" y="23"/>
                  </a:cubicBezTo>
                  <a:cubicBezTo>
                    <a:pt x="0" y="24"/>
                    <a:pt x="1" y="28"/>
                    <a:pt x="4" y="28"/>
                  </a:cubicBezTo>
                  <a:cubicBezTo>
                    <a:pt x="36" y="20"/>
                    <a:pt x="67" y="12"/>
                    <a:pt x="99" y="4"/>
                  </a:cubicBezTo>
                  <a:cubicBezTo>
                    <a:pt x="98" y="4"/>
                    <a:pt x="98" y="4"/>
                    <a:pt x="97" y="3"/>
                  </a:cubicBezTo>
                  <a:cubicBezTo>
                    <a:pt x="103" y="17"/>
                    <a:pt x="107" y="35"/>
                    <a:pt x="105" y="50"/>
                  </a:cubicBezTo>
                  <a:cubicBezTo>
                    <a:pt x="103" y="70"/>
                    <a:pt x="87" y="82"/>
                    <a:pt x="69" y="87"/>
                  </a:cubicBezTo>
                  <a:cubicBezTo>
                    <a:pt x="50" y="92"/>
                    <a:pt x="32" y="87"/>
                    <a:pt x="20" y="71"/>
                  </a:cubicBezTo>
                  <a:cubicBezTo>
                    <a:pt x="11" y="59"/>
                    <a:pt x="7" y="41"/>
                    <a:pt x="5" y="26"/>
                  </a:cubicBezTo>
                  <a:cubicBezTo>
                    <a:pt x="5" y="23"/>
                    <a:pt x="1" y="23"/>
                    <a:pt x="1"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291" name="Picture 281"/>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698650" y="1979961"/>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2" name="Picture 282"/>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690712" y="1878361"/>
              <a:ext cx="1651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 name="Picture 283"/>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689125" y="1929161"/>
              <a:ext cx="762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4" name="Picture 284"/>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720875" y="1914873"/>
              <a:ext cx="103188"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5" name="Picture 285"/>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1087587" y="1897411"/>
              <a:ext cx="381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 name="Picture 286"/>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939950" y="1808511"/>
              <a:ext cx="114300"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 name="Picture 287"/>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016150" y="1814861"/>
              <a:ext cx="8890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8" name="Picture 288"/>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1052662" y="1840261"/>
              <a:ext cx="7620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9" name="Picture 289"/>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982812" y="1849786"/>
              <a:ext cx="6985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0" name="Picture 290"/>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1027262" y="1849786"/>
              <a:ext cx="61913"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 name="Freeform 291"/>
            <p:cNvSpPr>
              <a:spLocks/>
            </p:cNvSpPr>
            <p:nvPr/>
          </p:nvSpPr>
          <p:spPr bwMode="auto">
            <a:xfrm>
              <a:off x="946300" y="1354486"/>
              <a:ext cx="106363" cy="106363"/>
            </a:xfrm>
            <a:custGeom>
              <a:avLst/>
              <a:gdLst>
                <a:gd name="T0" fmla="*/ 67 w 67"/>
                <a:gd name="T1" fmla="*/ 56 h 67"/>
                <a:gd name="T2" fmla="*/ 24 w 67"/>
                <a:gd name="T3" fmla="*/ 0 h 67"/>
                <a:gd name="T4" fmla="*/ 0 w 67"/>
                <a:gd name="T5" fmla="*/ 67 h 67"/>
                <a:gd name="T6" fmla="*/ 67 w 67"/>
                <a:gd name="T7" fmla="*/ 56 h 67"/>
              </a:gdLst>
              <a:ahLst/>
              <a:cxnLst>
                <a:cxn ang="0">
                  <a:pos x="T0" y="T1"/>
                </a:cxn>
                <a:cxn ang="0">
                  <a:pos x="T2" y="T3"/>
                </a:cxn>
                <a:cxn ang="0">
                  <a:pos x="T4" y="T5"/>
                </a:cxn>
                <a:cxn ang="0">
                  <a:pos x="T6" y="T7"/>
                </a:cxn>
              </a:cxnLst>
              <a:rect l="0" t="0" r="r" b="b"/>
              <a:pathLst>
                <a:path w="67" h="67">
                  <a:moveTo>
                    <a:pt x="67" y="56"/>
                  </a:moveTo>
                  <a:lnTo>
                    <a:pt x="24" y="0"/>
                  </a:lnTo>
                  <a:lnTo>
                    <a:pt x="0" y="67"/>
                  </a:lnTo>
                  <a:lnTo>
                    <a:pt x="67" y="56"/>
                  </a:ln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2" name="Freeform 292"/>
            <p:cNvSpPr>
              <a:spLocks/>
            </p:cNvSpPr>
            <p:nvPr/>
          </p:nvSpPr>
          <p:spPr bwMode="auto">
            <a:xfrm>
              <a:off x="933600" y="1341786"/>
              <a:ext cx="131763" cy="127000"/>
            </a:xfrm>
            <a:custGeom>
              <a:avLst/>
              <a:gdLst>
                <a:gd name="T0" fmla="*/ 30 w 31"/>
                <a:gd name="T1" fmla="*/ 23 h 30"/>
                <a:gd name="T2" fmla="*/ 13 w 31"/>
                <a:gd name="T3" fmla="*/ 2 h 30"/>
                <a:gd name="T4" fmla="*/ 10 w 31"/>
                <a:gd name="T5" fmla="*/ 2 h 30"/>
                <a:gd name="T6" fmla="*/ 1 w 31"/>
                <a:gd name="T7" fmla="*/ 27 h 30"/>
                <a:gd name="T8" fmla="*/ 3 w 31"/>
                <a:gd name="T9" fmla="*/ 30 h 30"/>
                <a:gd name="T10" fmla="*/ 29 w 31"/>
                <a:gd name="T11" fmla="*/ 26 h 30"/>
                <a:gd name="T12" fmla="*/ 28 w 31"/>
                <a:gd name="T13" fmla="*/ 22 h 30"/>
                <a:gd name="T14" fmla="*/ 2 w 31"/>
                <a:gd name="T15" fmla="*/ 26 h 30"/>
                <a:gd name="T16" fmla="*/ 5 w 31"/>
                <a:gd name="T17" fmla="*/ 28 h 30"/>
                <a:gd name="T18" fmla="*/ 14 w 31"/>
                <a:gd name="T19" fmla="*/ 4 h 30"/>
                <a:gd name="T20" fmla="*/ 10 w 31"/>
                <a:gd name="T21" fmla="*/ 4 h 30"/>
                <a:gd name="T22" fmla="*/ 27 w 31"/>
                <a:gd name="T23" fmla="*/ 25 h 30"/>
                <a:gd name="T24" fmla="*/ 30 w 31"/>
                <a:gd name="T25" fmla="*/ 2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0">
                  <a:moveTo>
                    <a:pt x="30" y="23"/>
                  </a:moveTo>
                  <a:cubicBezTo>
                    <a:pt x="24" y="16"/>
                    <a:pt x="19" y="9"/>
                    <a:pt x="13" y="2"/>
                  </a:cubicBezTo>
                  <a:cubicBezTo>
                    <a:pt x="12" y="0"/>
                    <a:pt x="10" y="1"/>
                    <a:pt x="10" y="2"/>
                  </a:cubicBezTo>
                  <a:cubicBezTo>
                    <a:pt x="7" y="11"/>
                    <a:pt x="4" y="19"/>
                    <a:pt x="1" y="27"/>
                  </a:cubicBezTo>
                  <a:cubicBezTo>
                    <a:pt x="0" y="29"/>
                    <a:pt x="2" y="30"/>
                    <a:pt x="3" y="30"/>
                  </a:cubicBezTo>
                  <a:cubicBezTo>
                    <a:pt x="12" y="28"/>
                    <a:pt x="20" y="27"/>
                    <a:pt x="29" y="26"/>
                  </a:cubicBezTo>
                  <a:cubicBezTo>
                    <a:pt x="31" y="26"/>
                    <a:pt x="30" y="22"/>
                    <a:pt x="28" y="22"/>
                  </a:cubicBezTo>
                  <a:cubicBezTo>
                    <a:pt x="19" y="23"/>
                    <a:pt x="11" y="24"/>
                    <a:pt x="2" y="26"/>
                  </a:cubicBezTo>
                  <a:cubicBezTo>
                    <a:pt x="3" y="26"/>
                    <a:pt x="4" y="27"/>
                    <a:pt x="5" y="28"/>
                  </a:cubicBezTo>
                  <a:cubicBezTo>
                    <a:pt x="8" y="20"/>
                    <a:pt x="11" y="12"/>
                    <a:pt x="14" y="4"/>
                  </a:cubicBezTo>
                  <a:cubicBezTo>
                    <a:pt x="13" y="4"/>
                    <a:pt x="12" y="4"/>
                    <a:pt x="10" y="4"/>
                  </a:cubicBezTo>
                  <a:cubicBezTo>
                    <a:pt x="16" y="11"/>
                    <a:pt x="21" y="18"/>
                    <a:pt x="27" y="25"/>
                  </a:cubicBezTo>
                  <a:cubicBezTo>
                    <a:pt x="28" y="28"/>
                    <a:pt x="31" y="25"/>
                    <a:pt x="30" y="23"/>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3" name="Freeform 293"/>
            <p:cNvSpPr>
              <a:spLocks/>
            </p:cNvSpPr>
            <p:nvPr/>
          </p:nvSpPr>
          <p:spPr bwMode="auto">
            <a:xfrm>
              <a:off x="1090762" y="1430686"/>
              <a:ext cx="109538" cy="106363"/>
            </a:xfrm>
            <a:custGeom>
              <a:avLst/>
              <a:gdLst>
                <a:gd name="T0" fmla="*/ 0 w 69"/>
                <a:gd name="T1" fmla="*/ 13 h 67"/>
                <a:gd name="T2" fmla="*/ 69 w 69"/>
                <a:gd name="T3" fmla="*/ 0 h 67"/>
                <a:gd name="T4" fmla="*/ 43 w 69"/>
                <a:gd name="T5" fmla="*/ 67 h 67"/>
                <a:gd name="T6" fmla="*/ 0 w 69"/>
                <a:gd name="T7" fmla="*/ 13 h 67"/>
              </a:gdLst>
              <a:ahLst/>
              <a:cxnLst>
                <a:cxn ang="0">
                  <a:pos x="T0" y="T1"/>
                </a:cxn>
                <a:cxn ang="0">
                  <a:pos x="T2" y="T3"/>
                </a:cxn>
                <a:cxn ang="0">
                  <a:pos x="T4" y="T5"/>
                </a:cxn>
                <a:cxn ang="0">
                  <a:pos x="T6" y="T7"/>
                </a:cxn>
              </a:cxnLst>
              <a:rect l="0" t="0" r="r" b="b"/>
              <a:pathLst>
                <a:path w="69" h="67">
                  <a:moveTo>
                    <a:pt x="0" y="13"/>
                  </a:moveTo>
                  <a:lnTo>
                    <a:pt x="69" y="0"/>
                  </a:lnTo>
                  <a:lnTo>
                    <a:pt x="43" y="67"/>
                  </a:lnTo>
                  <a:lnTo>
                    <a:pt x="0" y="13"/>
                  </a:ln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4" name="Freeform 294"/>
            <p:cNvSpPr>
              <a:spLocks/>
            </p:cNvSpPr>
            <p:nvPr/>
          </p:nvSpPr>
          <p:spPr bwMode="auto">
            <a:xfrm>
              <a:off x="1073300" y="1422748"/>
              <a:ext cx="136525" cy="127000"/>
            </a:xfrm>
            <a:custGeom>
              <a:avLst/>
              <a:gdLst>
                <a:gd name="T0" fmla="*/ 4 w 32"/>
                <a:gd name="T1" fmla="*/ 9 h 30"/>
                <a:gd name="T2" fmla="*/ 30 w 32"/>
                <a:gd name="T3" fmla="*/ 4 h 30"/>
                <a:gd name="T4" fmla="*/ 28 w 32"/>
                <a:gd name="T5" fmla="*/ 2 h 30"/>
                <a:gd name="T6" fmla="*/ 18 w 32"/>
                <a:gd name="T7" fmla="*/ 26 h 30"/>
                <a:gd name="T8" fmla="*/ 22 w 32"/>
                <a:gd name="T9" fmla="*/ 26 h 30"/>
                <a:gd name="T10" fmla="*/ 5 w 32"/>
                <a:gd name="T11" fmla="*/ 6 h 30"/>
                <a:gd name="T12" fmla="*/ 2 w 32"/>
                <a:gd name="T13" fmla="*/ 9 h 30"/>
                <a:gd name="T14" fmla="*/ 19 w 32"/>
                <a:gd name="T15" fmla="*/ 28 h 30"/>
                <a:gd name="T16" fmla="*/ 23 w 32"/>
                <a:gd name="T17" fmla="*/ 28 h 30"/>
                <a:gd name="T18" fmla="*/ 32 w 32"/>
                <a:gd name="T19" fmla="*/ 3 h 30"/>
                <a:gd name="T20" fmla="*/ 29 w 32"/>
                <a:gd name="T21" fmla="*/ 0 h 30"/>
                <a:gd name="T22" fmla="*/ 3 w 32"/>
                <a:gd name="T23" fmla="*/ 5 h 30"/>
                <a:gd name="T24" fmla="*/ 4 w 32"/>
                <a:gd name="T25" fmla="*/ 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30">
                  <a:moveTo>
                    <a:pt x="4" y="9"/>
                  </a:moveTo>
                  <a:cubicBezTo>
                    <a:pt x="13" y="8"/>
                    <a:pt x="22" y="6"/>
                    <a:pt x="30" y="4"/>
                  </a:cubicBezTo>
                  <a:cubicBezTo>
                    <a:pt x="29" y="4"/>
                    <a:pt x="29" y="3"/>
                    <a:pt x="28" y="2"/>
                  </a:cubicBezTo>
                  <a:cubicBezTo>
                    <a:pt x="25" y="10"/>
                    <a:pt x="22" y="18"/>
                    <a:pt x="18" y="26"/>
                  </a:cubicBezTo>
                  <a:cubicBezTo>
                    <a:pt x="20" y="26"/>
                    <a:pt x="21" y="26"/>
                    <a:pt x="22" y="26"/>
                  </a:cubicBezTo>
                  <a:cubicBezTo>
                    <a:pt x="16" y="19"/>
                    <a:pt x="11" y="12"/>
                    <a:pt x="5" y="6"/>
                  </a:cubicBezTo>
                  <a:cubicBezTo>
                    <a:pt x="3" y="4"/>
                    <a:pt x="0" y="7"/>
                    <a:pt x="2" y="9"/>
                  </a:cubicBezTo>
                  <a:cubicBezTo>
                    <a:pt x="8" y="15"/>
                    <a:pt x="13" y="22"/>
                    <a:pt x="19" y="28"/>
                  </a:cubicBezTo>
                  <a:cubicBezTo>
                    <a:pt x="20" y="30"/>
                    <a:pt x="22" y="29"/>
                    <a:pt x="23" y="28"/>
                  </a:cubicBezTo>
                  <a:cubicBezTo>
                    <a:pt x="26" y="19"/>
                    <a:pt x="29" y="11"/>
                    <a:pt x="32" y="3"/>
                  </a:cubicBezTo>
                  <a:cubicBezTo>
                    <a:pt x="32" y="1"/>
                    <a:pt x="31" y="0"/>
                    <a:pt x="29" y="0"/>
                  </a:cubicBezTo>
                  <a:cubicBezTo>
                    <a:pt x="21" y="2"/>
                    <a:pt x="12" y="4"/>
                    <a:pt x="3" y="5"/>
                  </a:cubicBezTo>
                  <a:cubicBezTo>
                    <a:pt x="0" y="6"/>
                    <a:pt x="1" y="10"/>
                    <a:pt x="4" y="9"/>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5" name="Freeform 295"/>
            <p:cNvSpPr>
              <a:spLocks/>
            </p:cNvSpPr>
            <p:nvPr/>
          </p:nvSpPr>
          <p:spPr bwMode="auto">
            <a:xfrm>
              <a:off x="1005037" y="1392586"/>
              <a:ext cx="119063" cy="109538"/>
            </a:xfrm>
            <a:custGeom>
              <a:avLst/>
              <a:gdLst>
                <a:gd name="T0" fmla="*/ 26 w 28"/>
                <a:gd name="T1" fmla="*/ 17 h 26"/>
                <a:gd name="T2" fmla="*/ 13 w 28"/>
                <a:gd name="T3" fmla="*/ 23 h 26"/>
                <a:gd name="T4" fmla="*/ 9 w 28"/>
                <a:gd name="T5" fmla="*/ 22 h 26"/>
                <a:gd name="T6" fmla="*/ 2 w 28"/>
                <a:gd name="T7" fmla="*/ 8 h 26"/>
                <a:gd name="T8" fmla="*/ 16 w 28"/>
                <a:gd name="T9" fmla="*/ 2 h 26"/>
                <a:gd name="T10" fmla="*/ 20 w 28"/>
                <a:gd name="T11" fmla="*/ 4 h 26"/>
                <a:gd name="T12" fmla="*/ 26 w 28"/>
                <a:gd name="T13" fmla="*/ 17 h 26"/>
              </a:gdLst>
              <a:ahLst/>
              <a:cxnLst>
                <a:cxn ang="0">
                  <a:pos x="T0" y="T1"/>
                </a:cxn>
                <a:cxn ang="0">
                  <a:pos x="T2" y="T3"/>
                </a:cxn>
                <a:cxn ang="0">
                  <a:pos x="T4" y="T5"/>
                </a:cxn>
                <a:cxn ang="0">
                  <a:pos x="T6" y="T7"/>
                </a:cxn>
                <a:cxn ang="0">
                  <a:pos x="T8" y="T9"/>
                </a:cxn>
                <a:cxn ang="0">
                  <a:pos x="T10" y="T11"/>
                </a:cxn>
                <a:cxn ang="0">
                  <a:pos x="T12" y="T13"/>
                </a:cxn>
              </a:cxnLst>
              <a:rect l="0" t="0" r="r" b="b"/>
              <a:pathLst>
                <a:path w="28" h="26">
                  <a:moveTo>
                    <a:pt x="26" y="17"/>
                  </a:moveTo>
                  <a:cubicBezTo>
                    <a:pt x="24" y="23"/>
                    <a:pt x="18" y="26"/>
                    <a:pt x="13" y="23"/>
                  </a:cubicBezTo>
                  <a:cubicBezTo>
                    <a:pt x="9" y="22"/>
                    <a:pt x="9" y="22"/>
                    <a:pt x="9" y="22"/>
                  </a:cubicBezTo>
                  <a:cubicBezTo>
                    <a:pt x="3" y="20"/>
                    <a:pt x="0" y="14"/>
                    <a:pt x="2" y="8"/>
                  </a:cubicBezTo>
                  <a:cubicBezTo>
                    <a:pt x="4" y="3"/>
                    <a:pt x="11" y="0"/>
                    <a:pt x="16" y="2"/>
                  </a:cubicBezTo>
                  <a:cubicBezTo>
                    <a:pt x="20" y="4"/>
                    <a:pt x="20" y="4"/>
                    <a:pt x="20" y="4"/>
                  </a:cubicBezTo>
                  <a:cubicBezTo>
                    <a:pt x="26" y="6"/>
                    <a:pt x="28" y="12"/>
                    <a:pt x="26" y="17"/>
                  </a:cubicBez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6" name="Freeform 296"/>
            <p:cNvSpPr>
              <a:spLocks/>
            </p:cNvSpPr>
            <p:nvPr/>
          </p:nvSpPr>
          <p:spPr bwMode="auto">
            <a:xfrm>
              <a:off x="992337" y="1384648"/>
              <a:ext cx="144463" cy="127000"/>
            </a:xfrm>
            <a:custGeom>
              <a:avLst/>
              <a:gdLst>
                <a:gd name="T0" fmla="*/ 27 w 34"/>
                <a:gd name="T1" fmla="*/ 19 h 30"/>
                <a:gd name="T2" fmla="*/ 7 w 34"/>
                <a:gd name="T3" fmla="*/ 11 h 30"/>
                <a:gd name="T4" fmla="*/ 21 w 34"/>
                <a:gd name="T5" fmla="*/ 7 h 30"/>
                <a:gd name="T6" fmla="*/ 27 w 34"/>
                <a:gd name="T7" fmla="*/ 19 h 30"/>
                <a:gd name="T8" fmla="*/ 31 w 34"/>
                <a:gd name="T9" fmla="*/ 20 h 30"/>
                <a:gd name="T10" fmla="*/ 22 w 34"/>
                <a:gd name="T11" fmla="*/ 3 h 30"/>
                <a:gd name="T12" fmla="*/ 3 w 34"/>
                <a:gd name="T13" fmla="*/ 10 h 30"/>
                <a:gd name="T14" fmla="*/ 13 w 34"/>
                <a:gd name="T15" fmla="*/ 27 h 30"/>
                <a:gd name="T16" fmla="*/ 31 w 34"/>
                <a:gd name="T17" fmla="*/ 20 h 30"/>
                <a:gd name="T18" fmla="*/ 27 w 34"/>
                <a:gd name="T19" fmla="*/ 1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0">
                  <a:moveTo>
                    <a:pt x="27" y="19"/>
                  </a:moveTo>
                  <a:cubicBezTo>
                    <a:pt x="23" y="29"/>
                    <a:pt x="4" y="22"/>
                    <a:pt x="7" y="11"/>
                  </a:cubicBezTo>
                  <a:cubicBezTo>
                    <a:pt x="9" y="5"/>
                    <a:pt x="16" y="5"/>
                    <a:pt x="21" y="7"/>
                  </a:cubicBezTo>
                  <a:cubicBezTo>
                    <a:pt x="26" y="9"/>
                    <a:pt x="29" y="13"/>
                    <a:pt x="27" y="19"/>
                  </a:cubicBezTo>
                  <a:cubicBezTo>
                    <a:pt x="27" y="21"/>
                    <a:pt x="31" y="22"/>
                    <a:pt x="31" y="20"/>
                  </a:cubicBezTo>
                  <a:cubicBezTo>
                    <a:pt x="34" y="12"/>
                    <a:pt x="29" y="6"/>
                    <a:pt x="22" y="3"/>
                  </a:cubicBezTo>
                  <a:cubicBezTo>
                    <a:pt x="14" y="0"/>
                    <a:pt x="7" y="2"/>
                    <a:pt x="3" y="10"/>
                  </a:cubicBezTo>
                  <a:cubicBezTo>
                    <a:pt x="0" y="18"/>
                    <a:pt x="6" y="24"/>
                    <a:pt x="13" y="27"/>
                  </a:cubicBezTo>
                  <a:cubicBezTo>
                    <a:pt x="21" y="30"/>
                    <a:pt x="28" y="28"/>
                    <a:pt x="31" y="20"/>
                  </a:cubicBezTo>
                  <a:cubicBezTo>
                    <a:pt x="32" y="17"/>
                    <a:pt x="28" y="16"/>
                    <a:pt x="27" y="19"/>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7" name="Freeform 297"/>
            <p:cNvSpPr>
              <a:spLocks/>
            </p:cNvSpPr>
            <p:nvPr/>
          </p:nvSpPr>
          <p:spPr bwMode="auto">
            <a:xfrm>
              <a:off x="1039962" y="1425923"/>
              <a:ext cx="15875" cy="17463"/>
            </a:xfrm>
            <a:custGeom>
              <a:avLst/>
              <a:gdLst>
                <a:gd name="T0" fmla="*/ 3 w 4"/>
                <a:gd name="T1" fmla="*/ 2 h 4"/>
                <a:gd name="T2" fmla="*/ 2 w 4"/>
                <a:gd name="T3" fmla="*/ 4 h 4"/>
                <a:gd name="T4" fmla="*/ 0 w 4"/>
                <a:gd name="T5" fmla="*/ 3 h 4"/>
                <a:gd name="T6" fmla="*/ 1 w 4"/>
                <a:gd name="T7" fmla="*/ 1 h 4"/>
                <a:gd name="T8" fmla="*/ 3 w 4"/>
                <a:gd name="T9" fmla="*/ 2 h 4"/>
              </a:gdLst>
              <a:ahLst/>
              <a:cxnLst>
                <a:cxn ang="0">
                  <a:pos x="T0" y="T1"/>
                </a:cxn>
                <a:cxn ang="0">
                  <a:pos x="T2" y="T3"/>
                </a:cxn>
                <a:cxn ang="0">
                  <a:pos x="T4" y="T5"/>
                </a:cxn>
                <a:cxn ang="0">
                  <a:pos x="T6" y="T7"/>
                </a:cxn>
                <a:cxn ang="0">
                  <a:pos x="T8" y="T9"/>
                </a:cxn>
              </a:cxnLst>
              <a:rect l="0" t="0" r="r" b="b"/>
              <a:pathLst>
                <a:path w="4" h="4">
                  <a:moveTo>
                    <a:pt x="3" y="2"/>
                  </a:moveTo>
                  <a:cubicBezTo>
                    <a:pt x="4" y="3"/>
                    <a:pt x="3" y="4"/>
                    <a:pt x="2" y="4"/>
                  </a:cubicBezTo>
                  <a:cubicBezTo>
                    <a:pt x="1" y="4"/>
                    <a:pt x="0" y="4"/>
                    <a:pt x="0" y="3"/>
                  </a:cubicBezTo>
                  <a:cubicBezTo>
                    <a:pt x="0" y="2"/>
                    <a:pt x="0" y="1"/>
                    <a:pt x="1" y="1"/>
                  </a:cubicBezTo>
                  <a:cubicBezTo>
                    <a:pt x="2" y="0"/>
                    <a:pt x="3" y="1"/>
                    <a:pt x="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8" name="Freeform 298"/>
            <p:cNvSpPr>
              <a:spLocks/>
            </p:cNvSpPr>
            <p:nvPr/>
          </p:nvSpPr>
          <p:spPr bwMode="auto">
            <a:xfrm>
              <a:off x="779612" y="2360961"/>
              <a:ext cx="131763" cy="504825"/>
            </a:xfrm>
            <a:custGeom>
              <a:avLst/>
              <a:gdLst>
                <a:gd name="T0" fmla="*/ 4 w 31"/>
                <a:gd name="T1" fmla="*/ 13 h 119"/>
                <a:gd name="T2" fmla="*/ 1 w 31"/>
                <a:gd name="T3" fmla="*/ 86 h 119"/>
                <a:gd name="T4" fmla="*/ 15 w 31"/>
                <a:gd name="T5" fmla="*/ 118 h 119"/>
                <a:gd name="T6" fmla="*/ 27 w 31"/>
                <a:gd name="T7" fmla="*/ 79 h 119"/>
                <a:gd name="T8" fmla="*/ 25 w 31"/>
                <a:gd name="T9" fmla="*/ 15 h 119"/>
                <a:gd name="T10" fmla="*/ 12 w 31"/>
                <a:gd name="T11" fmla="*/ 1 h 119"/>
                <a:gd name="T12" fmla="*/ 4 w 31"/>
                <a:gd name="T13" fmla="*/ 13 h 119"/>
              </a:gdLst>
              <a:ahLst/>
              <a:cxnLst>
                <a:cxn ang="0">
                  <a:pos x="T0" y="T1"/>
                </a:cxn>
                <a:cxn ang="0">
                  <a:pos x="T2" y="T3"/>
                </a:cxn>
                <a:cxn ang="0">
                  <a:pos x="T4" y="T5"/>
                </a:cxn>
                <a:cxn ang="0">
                  <a:pos x="T6" y="T7"/>
                </a:cxn>
                <a:cxn ang="0">
                  <a:pos x="T8" y="T9"/>
                </a:cxn>
                <a:cxn ang="0">
                  <a:pos x="T10" y="T11"/>
                </a:cxn>
                <a:cxn ang="0">
                  <a:pos x="T12" y="T13"/>
                </a:cxn>
              </a:cxnLst>
              <a:rect l="0" t="0" r="r" b="b"/>
              <a:pathLst>
                <a:path w="31" h="119">
                  <a:moveTo>
                    <a:pt x="4" y="13"/>
                  </a:moveTo>
                  <a:cubicBezTo>
                    <a:pt x="4" y="13"/>
                    <a:pt x="1" y="76"/>
                    <a:pt x="1" y="86"/>
                  </a:cubicBezTo>
                  <a:cubicBezTo>
                    <a:pt x="2" y="96"/>
                    <a:pt x="0" y="119"/>
                    <a:pt x="15" y="118"/>
                  </a:cubicBezTo>
                  <a:cubicBezTo>
                    <a:pt x="31" y="117"/>
                    <a:pt x="27" y="89"/>
                    <a:pt x="27" y="79"/>
                  </a:cubicBezTo>
                  <a:cubicBezTo>
                    <a:pt x="25" y="58"/>
                    <a:pt x="25" y="37"/>
                    <a:pt x="25" y="15"/>
                  </a:cubicBezTo>
                  <a:cubicBezTo>
                    <a:pt x="25" y="6"/>
                    <a:pt x="22" y="0"/>
                    <a:pt x="12" y="1"/>
                  </a:cubicBezTo>
                  <a:cubicBezTo>
                    <a:pt x="12" y="1"/>
                    <a:pt x="5" y="3"/>
                    <a:pt x="4" y="13"/>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9" name="Freeform 299"/>
            <p:cNvSpPr>
              <a:spLocks/>
            </p:cNvSpPr>
            <p:nvPr/>
          </p:nvSpPr>
          <p:spPr bwMode="auto">
            <a:xfrm>
              <a:off x="839937" y="2373661"/>
              <a:ext cx="50800" cy="382588"/>
            </a:xfrm>
            <a:custGeom>
              <a:avLst/>
              <a:gdLst>
                <a:gd name="T0" fmla="*/ 0 w 12"/>
                <a:gd name="T1" fmla="*/ 0 h 90"/>
                <a:gd name="T2" fmla="*/ 0 w 12"/>
                <a:gd name="T3" fmla="*/ 0 h 90"/>
                <a:gd name="T4" fmla="*/ 3 w 12"/>
                <a:gd name="T5" fmla="*/ 11 h 90"/>
                <a:gd name="T6" fmla="*/ 4 w 12"/>
                <a:gd name="T7" fmla="*/ 75 h 90"/>
                <a:gd name="T8" fmla="*/ 5 w 12"/>
                <a:gd name="T9" fmla="*/ 90 h 90"/>
                <a:gd name="T10" fmla="*/ 12 w 12"/>
                <a:gd name="T11" fmla="*/ 88 h 90"/>
                <a:gd name="T12" fmla="*/ 11 w 12"/>
                <a:gd name="T13" fmla="*/ 78 h 90"/>
                <a:gd name="T14" fmla="*/ 9 w 12"/>
                <a:gd name="T15" fmla="*/ 27 h 90"/>
                <a:gd name="T16" fmla="*/ 5 w 12"/>
                <a:gd name="T17" fmla="*/ 1 h 90"/>
                <a:gd name="T18" fmla="*/ 0 w 12"/>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90">
                  <a:moveTo>
                    <a:pt x="0" y="0"/>
                  </a:moveTo>
                  <a:cubicBezTo>
                    <a:pt x="0" y="0"/>
                    <a:pt x="0" y="0"/>
                    <a:pt x="0" y="0"/>
                  </a:cubicBezTo>
                  <a:cubicBezTo>
                    <a:pt x="2" y="3"/>
                    <a:pt x="3" y="6"/>
                    <a:pt x="3" y="11"/>
                  </a:cubicBezTo>
                  <a:cubicBezTo>
                    <a:pt x="3" y="33"/>
                    <a:pt x="2" y="54"/>
                    <a:pt x="4" y="75"/>
                  </a:cubicBezTo>
                  <a:cubicBezTo>
                    <a:pt x="4" y="79"/>
                    <a:pt x="5" y="84"/>
                    <a:pt x="5" y="90"/>
                  </a:cubicBezTo>
                  <a:cubicBezTo>
                    <a:pt x="7" y="90"/>
                    <a:pt x="9" y="89"/>
                    <a:pt x="12" y="88"/>
                  </a:cubicBezTo>
                  <a:cubicBezTo>
                    <a:pt x="11" y="85"/>
                    <a:pt x="11" y="81"/>
                    <a:pt x="11" y="78"/>
                  </a:cubicBezTo>
                  <a:cubicBezTo>
                    <a:pt x="9" y="61"/>
                    <a:pt x="9" y="44"/>
                    <a:pt x="9" y="27"/>
                  </a:cubicBezTo>
                  <a:cubicBezTo>
                    <a:pt x="9" y="22"/>
                    <a:pt x="12" y="5"/>
                    <a:pt x="5" y="1"/>
                  </a:cubicBezTo>
                  <a:cubicBezTo>
                    <a:pt x="3" y="0"/>
                    <a:pt x="2" y="0"/>
                    <a:pt x="0"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0" name="Freeform 300"/>
            <p:cNvSpPr>
              <a:spLocks/>
            </p:cNvSpPr>
            <p:nvPr/>
          </p:nvSpPr>
          <p:spPr bwMode="auto">
            <a:xfrm>
              <a:off x="789137" y="2746723"/>
              <a:ext cx="109538" cy="119063"/>
            </a:xfrm>
            <a:custGeom>
              <a:avLst/>
              <a:gdLst>
                <a:gd name="T0" fmla="*/ 0 w 26"/>
                <a:gd name="T1" fmla="*/ 5 h 28"/>
                <a:gd name="T2" fmla="*/ 13 w 26"/>
                <a:gd name="T3" fmla="*/ 27 h 28"/>
                <a:gd name="T4" fmla="*/ 25 w 26"/>
                <a:gd name="T5" fmla="*/ 0 h 28"/>
                <a:gd name="T6" fmla="*/ 0 w 26"/>
                <a:gd name="T7" fmla="*/ 5 h 28"/>
              </a:gdLst>
              <a:ahLst/>
              <a:cxnLst>
                <a:cxn ang="0">
                  <a:pos x="T0" y="T1"/>
                </a:cxn>
                <a:cxn ang="0">
                  <a:pos x="T2" y="T3"/>
                </a:cxn>
                <a:cxn ang="0">
                  <a:pos x="T4" y="T5"/>
                </a:cxn>
                <a:cxn ang="0">
                  <a:pos x="T6" y="T7"/>
                </a:cxn>
              </a:cxnLst>
              <a:rect l="0" t="0" r="r" b="b"/>
              <a:pathLst>
                <a:path w="26" h="28">
                  <a:moveTo>
                    <a:pt x="0" y="5"/>
                  </a:moveTo>
                  <a:cubicBezTo>
                    <a:pt x="0" y="15"/>
                    <a:pt x="2" y="28"/>
                    <a:pt x="13" y="27"/>
                  </a:cubicBezTo>
                  <a:cubicBezTo>
                    <a:pt x="25" y="27"/>
                    <a:pt x="26" y="12"/>
                    <a:pt x="25" y="0"/>
                  </a:cubicBezTo>
                  <a:cubicBezTo>
                    <a:pt x="17" y="3"/>
                    <a:pt x="8" y="4"/>
                    <a:pt x="0" y="5"/>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1" name="Freeform 301"/>
            <p:cNvSpPr>
              <a:spLocks/>
            </p:cNvSpPr>
            <p:nvPr/>
          </p:nvSpPr>
          <p:spPr bwMode="auto">
            <a:xfrm>
              <a:off x="852637" y="2756248"/>
              <a:ext cx="7938" cy="3175"/>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1" y="1"/>
                    <a:pt x="0" y="1"/>
                    <a:pt x="0" y="1"/>
                  </a:cubicBezTo>
                  <a:cubicBezTo>
                    <a:pt x="0" y="1"/>
                    <a:pt x="0" y="1"/>
                    <a:pt x="0" y="1"/>
                  </a:cubicBezTo>
                  <a:cubicBezTo>
                    <a:pt x="0" y="1"/>
                    <a:pt x="1" y="1"/>
                    <a:pt x="2" y="0"/>
                  </a:cubicBezTo>
                  <a:cubicBezTo>
                    <a:pt x="2" y="0"/>
                    <a:pt x="2" y="0"/>
                    <a:pt x="2" y="0"/>
                  </a:cubicBezTo>
                </a:path>
              </a:pathLst>
            </a:custGeom>
            <a:solidFill>
              <a:srgbClr val="42A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2" name="Freeform 302"/>
            <p:cNvSpPr>
              <a:spLocks/>
            </p:cNvSpPr>
            <p:nvPr/>
          </p:nvSpPr>
          <p:spPr bwMode="auto">
            <a:xfrm>
              <a:off x="860575" y="2746723"/>
              <a:ext cx="30163" cy="9525"/>
            </a:xfrm>
            <a:custGeom>
              <a:avLst/>
              <a:gdLst>
                <a:gd name="T0" fmla="*/ 7 w 7"/>
                <a:gd name="T1" fmla="*/ 0 h 2"/>
                <a:gd name="T2" fmla="*/ 0 w 7"/>
                <a:gd name="T3" fmla="*/ 2 h 2"/>
                <a:gd name="T4" fmla="*/ 0 w 7"/>
                <a:gd name="T5" fmla="*/ 2 h 2"/>
                <a:gd name="T6" fmla="*/ 7 w 7"/>
                <a:gd name="T7" fmla="*/ 0 h 2"/>
                <a:gd name="T8" fmla="*/ 7 w 7"/>
                <a:gd name="T9" fmla="*/ 0 h 2"/>
              </a:gdLst>
              <a:ahLst/>
              <a:cxnLst>
                <a:cxn ang="0">
                  <a:pos x="T0" y="T1"/>
                </a:cxn>
                <a:cxn ang="0">
                  <a:pos x="T2" y="T3"/>
                </a:cxn>
                <a:cxn ang="0">
                  <a:pos x="T4" y="T5"/>
                </a:cxn>
                <a:cxn ang="0">
                  <a:pos x="T6" y="T7"/>
                </a:cxn>
                <a:cxn ang="0">
                  <a:pos x="T8" y="T9"/>
                </a:cxn>
              </a:cxnLst>
              <a:rect l="0" t="0" r="r" b="b"/>
              <a:pathLst>
                <a:path w="7" h="2">
                  <a:moveTo>
                    <a:pt x="7" y="0"/>
                  </a:moveTo>
                  <a:cubicBezTo>
                    <a:pt x="4" y="1"/>
                    <a:pt x="2" y="2"/>
                    <a:pt x="0" y="2"/>
                  </a:cubicBezTo>
                  <a:cubicBezTo>
                    <a:pt x="0" y="2"/>
                    <a:pt x="0" y="2"/>
                    <a:pt x="0" y="2"/>
                  </a:cubicBezTo>
                  <a:cubicBezTo>
                    <a:pt x="2" y="2"/>
                    <a:pt x="4" y="1"/>
                    <a:pt x="7" y="0"/>
                  </a:cubicBezTo>
                  <a:cubicBezTo>
                    <a:pt x="7" y="0"/>
                    <a:pt x="7" y="0"/>
                    <a:pt x="7" y="0"/>
                  </a:cubicBezTo>
                </a:path>
              </a:pathLst>
            </a:custGeom>
            <a:solidFill>
              <a:srgbClr val="42A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3" name="Freeform 303"/>
            <p:cNvSpPr>
              <a:spLocks/>
            </p:cNvSpPr>
            <p:nvPr/>
          </p:nvSpPr>
          <p:spPr bwMode="auto">
            <a:xfrm>
              <a:off x="847875" y="2746723"/>
              <a:ext cx="42863" cy="106363"/>
            </a:xfrm>
            <a:custGeom>
              <a:avLst/>
              <a:gdLst>
                <a:gd name="T0" fmla="*/ 10 w 10"/>
                <a:gd name="T1" fmla="*/ 0 h 25"/>
                <a:gd name="T2" fmla="*/ 3 w 10"/>
                <a:gd name="T3" fmla="*/ 2 h 25"/>
                <a:gd name="T4" fmla="*/ 1 w 10"/>
                <a:gd name="T5" fmla="*/ 3 h 25"/>
                <a:gd name="T6" fmla="*/ 0 w 10"/>
                <a:gd name="T7" fmla="*/ 25 h 25"/>
                <a:gd name="T8" fmla="*/ 8 w 10"/>
                <a:gd name="T9" fmla="*/ 16 h 25"/>
                <a:gd name="T10" fmla="*/ 10 w 10"/>
                <a:gd name="T11" fmla="*/ 0 h 25"/>
              </a:gdLst>
              <a:ahLst/>
              <a:cxnLst>
                <a:cxn ang="0">
                  <a:pos x="T0" y="T1"/>
                </a:cxn>
                <a:cxn ang="0">
                  <a:pos x="T2" y="T3"/>
                </a:cxn>
                <a:cxn ang="0">
                  <a:pos x="T4" y="T5"/>
                </a:cxn>
                <a:cxn ang="0">
                  <a:pos x="T6" y="T7"/>
                </a:cxn>
                <a:cxn ang="0">
                  <a:pos x="T8" y="T9"/>
                </a:cxn>
                <a:cxn ang="0">
                  <a:pos x="T10" y="T11"/>
                </a:cxn>
              </a:cxnLst>
              <a:rect l="0" t="0" r="r" b="b"/>
              <a:pathLst>
                <a:path w="10" h="25">
                  <a:moveTo>
                    <a:pt x="10" y="0"/>
                  </a:moveTo>
                  <a:cubicBezTo>
                    <a:pt x="7" y="1"/>
                    <a:pt x="5" y="2"/>
                    <a:pt x="3" y="2"/>
                  </a:cubicBezTo>
                  <a:cubicBezTo>
                    <a:pt x="2" y="3"/>
                    <a:pt x="1" y="3"/>
                    <a:pt x="1" y="3"/>
                  </a:cubicBezTo>
                  <a:cubicBezTo>
                    <a:pt x="3" y="11"/>
                    <a:pt x="2" y="18"/>
                    <a:pt x="0" y="25"/>
                  </a:cubicBezTo>
                  <a:cubicBezTo>
                    <a:pt x="4" y="24"/>
                    <a:pt x="7" y="21"/>
                    <a:pt x="8" y="16"/>
                  </a:cubicBezTo>
                  <a:cubicBezTo>
                    <a:pt x="10" y="11"/>
                    <a:pt x="10" y="6"/>
                    <a:pt x="10"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4" name="Freeform 304"/>
            <p:cNvSpPr>
              <a:spLocks/>
            </p:cNvSpPr>
            <p:nvPr/>
          </p:nvSpPr>
          <p:spPr bwMode="auto">
            <a:xfrm>
              <a:off x="763737" y="2343498"/>
              <a:ext cx="144463" cy="534988"/>
            </a:xfrm>
            <a:custGeom>
              <a:avLst/>
              <a:gdLst>
                <a:gd name="T0" fmla="*/ 7 w 34"/>
                <a:gd name="T1" fmla="*/ 17 h 126"/>
                <a:gd name="T2" fmla="*/ 4 w 34"/>
                <a:gd name="T3" fmla="*/ 77 h 126"/>
                <a:gd name="T4" fmla="*/ 21 w 34"/>
                <a:gd name="T5" fmla="*/ 124 h 126"/>
                <a:gd name="T6" fmla="*/ 33 w 34"/>
                <a:gd name="T7" fmla="*/ 102 h 126"/>
                <a:gd name="T8" fmla="*/ 31 w 34"/>
                <a:gd name="T9" fmla="*/ 50 h 126"/>
                <a:gd name="T10" fmla="*/ 31 w 34"/>
                <a:gd name="T11" fmla="*/ 15 h 126"/>
                <a:gd name="T12" fmla="*/ 23 w 34"/>
                <a:gd name="T13" fmla="*/ 4 h 126"/>
                <a:gd name="T14" fmla="*/ 7 w 34"/>
                <a:gd name="T15" fmla="*/ 16 h 126"/>
                <a:gd name="T16" fmla="*/ 10 w 34"/>
                <a:gd name="T17" fmla="*/ 17 h 126"/>
                <a:gd name="T18" fmla="*/ 23 w 34"/>
                <a:gd name="T19" fmla="*/ 8 h 126"/>
                <a:gd name="T20" fmla="*/ 27 w 34"/>
                <a:gd name="T21" fmla="*/ 34 h 126"/>
                <a:gd name="T22" fmla="*/ 29 w 34"/>
                <a:gd name="T23" fmla="*/ 85 h 126"/>
                <a:gd name="T24" fmla="*/ 28 w 34"/>
                <a:gd name="T25" fmla="*/ 111 h 126"/>
                <a:gd name="T26" fmla="*/ 13 w 34"/>
                <a:gd name="T27" fmla="*/ 118 h 126"/>
                <a:gd name="T28" fmla="*/ 8 w 34"/>
                <a:gd name="T29" fmla="*/ 102 h 126"/>
                <a:gd name="T30" fmla="*/ 10 w 34"/>
                <a:gd name="T31" fmla="*/ 17 h 126"/>
                <a:gd name="T32" fmla="*/ 7 w 34"/>
                <a:gd name="T33" fmla="*/ 1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126">
                  <a:moveTo>
                    <a:pt x="7" y="17"/>
                  </a:moveTo>
                  <a:cubicBezTo>
                    <a:pt x="5" y="37"/>
                    <a:pt x="4" y="57"/>
                    <a:pt x="4" y="77"/>
                  </a:cubicBezTo>
                  <a:cubicBezTo>
                    <a:pt x="3" y="91"/>
                    <a:pt x="0" y="126"/>
                    <a:pt x="21" y="124"/>
                  </a:cubicBezTo>
                  <a:cubicBezTo>
                    <a:pt x="31" y="123"/>
                    <a:pt x="33" y="110"/>
                    <a:pt x="33" y="102"/>
                  </a:cubicBezTo>
                  <a:cubicBezTo>
                    <a:pt x="34" y="85"/>
                    <a:pt x="31" y="67"/>
                    <a:pt x="31" y="50"/>
                  </a:cubicBezTo>
                  <a:cubicBezTo>
                    <a:pt x="31" y="38"/>
                    <a:pt x="32" y="26"/>
                    <a:pt x="31" y="15"/>
                  </a:cubicBezTo>
                  <a:cubicBezTo>
                    <a:pt x="30" y="10"/>
                    <a:pt x="28" y="6"/>
                    <a:pt x="23" y="4"/>
                  </a:cubicBezTo>
                  <a:cubicBezTo>
                    <a:pt x="14" y="0"/>
                    <a:pt x="8" y="8"/>
                    <a:pt x="7" y="16"/>
                  </a:cubicBezTo>
                  <a:cubicBezTo>
                    <a:pt x="6" y="18"/>
                    <a:pt x="10" y="20"/>
                    <a:pt x="10" y="17"/>
                  </a:cubicBezTo>
                  <a:cubicBezTo>
                    <a:pt x="11" y="10"/>
                    <a:pt x="15" y="5"/>
                    <a:pt x="23" y="8"/>
                  </a:cubicBezTo>
                  <a:cubicBezTo>
                    <a:pt x="30" y="12"/>
                    <a:pt x="27" y="29"/>
                    <a:pt x="27" y="34"/>
                  </a:cubicBezTo>
                  <a:cubicBezTo>
                    <a:pt x="27" y="51"/>
                    <a:pt x="27" y="68"/>
                    <a:pt x="29" y="85"/>
                  </a:cubicBezTo>
                  <a:cubicBezTo>
                    <a:pt x="30" y="94"/>
                    <a:pt x="30" y="103"/>
                    <a:pt x="28" y="111"/>
                  </a:cubicBezTo>
                  <a:cubicBezTo>
                    <a:pt x="27" y="118"/>
                    <a:pt x="19" y="123"/>
                    <a:pt x="13" y="118"/>
                  </a:cubicBezTo>
                  <a:cubicBezTo>
                    <a:pt x="9" y="115"/>
                    <a:pt x="8" y="107"/>
                    <a:pt x="8" y="102"/>
                  </a:cubicBezTo>
                  <a:cubicBezTo>
                    <a:pt x="6" y="74"/>
                    <a:pt x="9" y="45"/>
                    <a:pt x="10" y="17"/>
                  </a:cubicBezTo>
                  <a:cubicBezTo>
                    <a:pt x="10" y="14"/>
                    <a:pt x="7" y="14"/>
                    <a:pt x="7" y="1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5" name="Freeform 305"/>
            <p:cNvSpPr>
              <a:spLocks/>
            </p:cNvSpPr>
            <p:nvPr/>
          </p:nvSpPr>
          <p:spPr bwMode="auto">
            <a:xfrm>
              <a:off x="784375" y="2751486"/>
              <a:ext cx="111125" cy="20638"/>
            </a:xfrm>
            <a:custGeom>
              <a:avLst/>
              <a:gdLst>
                <a:gd name="T0" fmla="*/ 0 w 26"/>
                <a:gd name="T1" fmla="*/ 3 h 5"/>
                <a:gd name="T2" fmla="*/ 26 w 26"/>
                <a:gd name="T3" fmla="*/ 0 h 5"/>
              </a:gdLst>
              <a:ahLst/>
              <a:cxnLst>
                <a:cxn ang="0">
                  <a:pos x="T0" y="T1"/>
                </a:cxn>
                <a:cxn ang="0">
                  <a:pos x="T2" y="T3"/>
                </a:cxn>
              </a:cxnLst>
              <a:rect l="0" t="0" r="r" b="b"/>
              <a:pathLst>
                <a:path w="26" h="5">
                  <a:moveTo>
                    <a:pt x="0" y="3"/>
                  </a:moveTo>
                  <a:cubicBezTo>
                    <a:pt x="7" y="4"/>
                    <a:pt x="20" y="5"/>
                    <a:pt x="2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6" name="Freeform 306"/>
            <p:cNvSpPr>
              <a:spLocks/>
            </p:cNvSpPr>
            <p:nvPr/>
          </p:nvSpPr>
          <p:spPr bwMode="auto">
            <a:xfrm>
              <a:off x="776437" y="2738786"/>
              <a:ext cx="131763" cy="42863"/>
            </a:xfrm>
            <a:custGeom>
              <a:avLst/>
              <a:gdLst>
                <a:gd name="T0" fmla="*/ 2 w 31"/>
                <a:gd name="T1" fmla="*/ 8 h 10"/>
                <a:gd name="T2" fmla="*/ 29 w 31"/>
                <a:gd name="T3" fmla="*/ 5 h 10"/>
                <a:gd name="T4" fmla="*/ 27 w 31"/>
                <a:gd name="T5" fmla="*/ 1 h 10"/>
                <a:gd name="T6" fmla="*/ 2 w 31"/>
                <a:gd name="T7" fmla="*/ 4 h 10"/>
                <a:gd name="T8" fmla="*/ 2 w 31"/>
                <a:gd name="T9" fmla="*/ 8 h 10"/>
              </a:gdLst>
              <a:ahLst/>
              <a:cxnLst>
                <a:cxn ang="0">
                  <a:pos x="T0" y="T1"/>
                </a:cxn>
                <a:cxn ang="0">
                  <a:pos x="T2" y="T3"/>
                </a:cxn>
                <a:cxn ang="0">
                  <a:pos x="T4" y="T5"/>
                </a:cxn>
                <a:cxn ang="0">
                  <a:pos x="T6" y="T7"/>
                </a:cxn>
                <a:cxn ang="0">
                  <a:pos x="T8" y="T9"/>
                </a:cxn>
              </a:cxnLst>
              <a:rect l="0" t="0" r="r" b="b"/>
              <a:pathLst>
                <a:path w="31" h="10">
                  <a:moveTo>
                    <a:pt x="2" y="8"/>
                  </a:moveTo>
                  <a:cubicBezTo>
                    <a:pt x="11" y="9"/>
                    <a:pt x="22" y="10"/>
                    <a:pt x="29" y="5"/>
                  </a:cubicBezTo>
                  <a:cubicBezTo>
                    <a:pt x="31" y="3"/>
                    <a:pt x="29" y="0"/>
                    <a:pt x="27" y="1"/>
                  </a:cubicBezTo>
                  <a:cubicBezTo>
                    <a:pt x="20" y="6"/>
                    <a:pt x="10" y="5"/>
                    <a:pt x="2" y="4"/>
                  </a:cubicBezTo>
                  <a:cubicBezTo>
                    <a:pt x="0" y="4"/>
                    <a:pt x="0" y="8"/>
                    <a:pt x="2"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7" name="Freeform 307"/>
            <p:cNvSpPr>
              <a:spLocks/>
            </p:cNvSpPr>
            <p:nvPr/>
          </p:nvSpPr>
          <p:spPr bwMode="auto">
            <a:xfrm>
              <a:off x="941537" y="2360961"/>
              <a:ext cx="127000" cy="504825"/>
            </a:xfrm>
            <a:custGeom>
              <a:avLst/>
              <a:gdLst>
                <a:gd name="T0" fmla="*/ 4 w 30"/>
                <a:gd name="T1" fmla="*/ 13 h 119"/>
                <a:gd name="T2" fmla="*/ 1 w 30"/>
                <a:gd name="T3" fmla="*/ 86 h 119"/>
                <a:gd name="T4" fmla="*/ 15 w 30"/>
                <a:gd name="T5" fmla="*/ 118 h 119"/>
                <a:gd name="T6" fmla="*/ 26 w 30"/>
                <a:gd name="T7" fmla="*/ 79 h 119"/>
                <a:gd name="T8" fmla="*/ 25 w 30"/>
                <a:gd name="T9" fmla="*/ 15 h 119"/>
                <a:gd name="T10" fmla="*/ 11 w 30"/>
                <a:gd name="T11" fmla="*/ 1 h 119"/>
                <a:gd name="T12" fmla="*/ 4 w 30"/>
                <a:gd name="T13" fmla="*/ 13 h 119"/>
              </a:gdLst>
              <a:ahLst/>
              <a:cxnLst>
                <a:cxn ang="0">
                  <a:pos x="T0" y="T1"/>
                </a:cxn>
                <a:cxn ang="0">
                  <a:pos x="T2" y="T3"/>
                </a:cxn>
                <a:cxn ang="0">
                  <a:pos x="T4" y="T5"/>
                </a:cxn>
                <a:cxn ang="0">
                  <a:pos x="T6" y="T7"/>
                </a:cxn>
                <a:cxn ang="0">
                  <a:pos x="T8" y="T9"/>
                </a:cxn>
                <a:cxn ang="0">
                  <a:pos x="T10" y="T11"/>
                </a:cxn>
                <a:cxn ang="0">
                  <a:pos x="T12" y="T13"/>
                </a:cxn>
              </a:cxnLst>
              <a:rect l="0" t="0" r="r" b="b"/>
              <a:pathLst>
                <a:path w="30" h="119">
                  <a:moveTo>
                    <a:pt x="4" y="13"/>
                  </a:moveTo>
                  <a:cubicBezTo>
                    <a:pt x="4" y="13"/>
                    <a:pt x="0" y="76"/>
                    <a:pt x="1" y="86"/>
                  </a:cubicBezTo>
                  <a:cubicBezTo>
                    <a:pt x="2" y="96"/>
                    <a:pt x="0" y="119"/>
                    <a:pt x="15" y="118"/>
                  </a:cubicBezTo>
                  <a:cubicBezTo>
                    <a:pt x="30" y="117"/>
                    <a:pt x="27" y="89"/>
                    <a:pt x="26" y="79"/>
                  </a:cubicBezTo>
                  <a:cubicBezTo>
                    <a:pt x="24" y="58"/>
                    <a:pt x="25" y="37"/>
                    <a:pt x="25" y="15"/>
                  </a:cubicBezTo>
                  <a:cubicBezTo>
                    <a:pt x="25" y="6"/>
                    <a:pt x="21" y="0"/>
                    <a:pt x="11" y="1"/>
                  </a:cubicBezTo>
                  <a:cubicBezTo>
                    <a:pt x="11" y="1"/>
                    <a:pt x="5" y="3"/>
                    <a:pt x="4" y="13"/>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8" name="Freeform 308"/>
            <p:cNvSpPr>
              <a:spLocks/>
            </p:cNvSpPr>
            <p:nvPr/>
          </p:nvSpPr>
          <p:spPr bwMode="auto">
            <a:xfrm>
              <a:off x="997100" y="2373661"/>
              <a:ext cx="55563" cy="382588"/>
            </a:xfrm>
            <a:custGeom>
              <a:avLst/>
              <a:gdLst>
                <a:gd name="T0" fmla="*/ 1 w 13"/>
                <a:gd name="T1" fmla="*/ 0 h 90"/>
                <a:gd name="T2" fmla="*/ 0 w 13"/>
                <a:gd name="T3" fmla="*/ 0 h 90"/>
                <a:gd name="T4" fmla="*/ 3 w 13"/>
                <a:gd name="T5" fmla="*/ 11 h 90"/>
                <a:gd name="T6" fmla="*/ 4 w 13"/>
                <a:gd name="T7" fmla="*/ 75 h 90"/>
                <a:gd name="T8" fmla="*/ 5 w 13"/>
                <a:gd name="T9" fmla="*/ 90 h 90"/>
                <a:gd name="T10" fmla="*/ 12 w 13"/>
                <a:gd name="T11" fmla="*/ 88 h 90"/>
                <a:gd name="T12" fmla="*/ 11 w 13"/>
                <a:gd name="T13" fmla="*/ 78 h 90"/>
                <a:gd name="T14" fmla="*/ 10 w 13"/>
                <a:gd name="T15" fmla="*/ 27 h 90"/>
                <a:gd name="T16" fmla="*/ 6 w 13"/>
                <a:gd name="T17" fmla="*/ 1 h 90"/>
                <a:gd name="T18" fmla="*/ 1 w 13"/>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90">
                  <a:moveTo>
                    <a:pt x="1" y="0"/>
                  </a:moveTo>
                  <a:cubicBezTo>
                    <a:pt x="1" y="0"/>
                    <a:pt x="0" y="0"/>
                    <a:pt x="0" y="0"/>
                  </a:cubicBezTo>
                  <a:cubicBezTo>
                    <a:pt x="2" y="3"/>
                    <a:pt x="3" y="6"/>
                    <a:pt x="3" y="11"/>
                  </a:cubicBezTo>
                  <a:cubicBezTo>
                    <a:pt x="3" y="33"/>
                    <a:pt x="2" y="54"/>
                    <a:pt x="4" y="75"/>
                  </a:cubicBezTo>
                  <a:cubicBezTo>
                    <a:pt x="5" y="79"/>
                    <a:pt x="5" y="84"/>
                    <a:pt x="5" y="90"/>
                  </a:cubicBezTo>
                  <a:cubicBezTo>
                    <a:pt x="8" y="90"/>
                    <a:pt x="10" y="89"/>
                    <a:pt x="12" y="88"/>
                  </a:cubicBezTo>
                  <a:cubicBezTo>
                    <a:pt x="12" y="85"/>
                    <a:pt x="11" y="81"/>
                    <a:pt x="11" y="78"/>
                  </a:cubicBezTo>
                  <a:cubicBezTo>
                    <a:pt x="10" y="61"/>
                    <a:pt x="10" y="44"/>
                    <a:pt x="10" y="27"/>
                  </a:cubicBezTo>
                  <a:cubicBezTo>
                    <a:pt x="10" y="22"/>
                    <a:pt x="13" y="5"/>
                    <a:pt x="6" y="1"/>
                  </a:cubicBezTo>
                  <a:cubicBezTo>
                    <a:pt x="4" y="0"/>
                    <a:pt x="2" y="0"/>
                    <a:pt x="1"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9" name="Freeform 309"/>
            <p:cNvSpPr>
              <a:spLocks/>
            </p:cNvSpPr>
            <p:nvPr/>
          </p:nvSpPr>
          <p:spPr bwMode="auto">
            <a:xfrm>
              <a:off x="946300" y="2746723"/>
              <a:ext cx="109538" cy="119063"/>
            </a:xfrm>
            <a:custGeom>
              <a:avLst/>
              <a:gdLst>
                <a:gd name="T0" fmla="*/ 0 w 26"/>
                <a:gd name="T1" fmla="*/ 5 h 28"/>
                <a:gd name="T2" fmla="*/ 14 w 26"/>
                <a:gd name="T3" fmla="*/ 27 h 28"/>
                <a:gd name="T4" fmla="*/ 26 w 26"/>
                <a:gd name="T5" fmla="*/ 0 h 28"/>
                <a:gd name="T6" fmla="*/ 0 w 26"/>
                <a:gd name="T7" fmla="*/ 5 h 28"/>
              </a:gdLst>
              <a:ahLst/>
              <a:cxnLst>
                <a:cxn ang="0">
                  <a:pos x="T0" y="T1"/>
                </a:cxn>
                <a:cxn ang="0">
                  <a:pos x="T2" y="T3"/>
                </a:cxn>
                <a:cxn ang="0">
                  <a:pos x="T4" y="T5"/>
                </a:cxn>
                <a:cxn ang="0">
                  <a:pos x="T6" y="T7"/>
                </a:cxn>
              </a:cxnLst>
              <a:rect l="0" t="0" r="r" b="b"/>
              <a:pathLst>
                <a:path w="26" h="28">
                  <a:moveTo>
                    <a:pt x="0" y="5"/>
                  </a:moveTo>
                  <a:cubicBezTo>
                    <a:pt x="1" y="15"/>
                    <a:pt x="3" y="28"/>
                    <a:pt x="14" y="27"/>
                  </a:cubicBezTo>
                  <a:cubicBezTo>
                    <a:pt x="25" y="27"/>
                    <a:pt x="26" y="12"/>
                    <a:pt x="26" y="0"/>
                  </a:cubicBezTo>
                  <a:cubicBezTo>
                    <a:pt x="18" y="3"/>
                    <a:pt x="9" y="4"/>
                    <a:pt x="0" y="5"/>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0" name="Freeform 310"/>
            <p:cNvSpPr>
              <a:spLocks/>
            </p:cNvSpPr>
            <p:nvPr/>
          </p:nvSpPr>
          <p:spPr bwMode="auto">
            <a:xfrm>
              <a:off x="1009800" y="2756248"/>
              <a:ext cx="7938" cy="3175"/>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2" y="1"/>
                    <a:pt x="1" y="1"/>
                    <a:pt x="0" y="1"/>
                  </a:cubicBezTo>
                  <a:cubicBezTo>
                    <a:pt x="0" y="1"/>
                    <a:pt x="0" y="1"/>
                    <a:pt x="0" y="1"/>
                  </a:cubicBezTo>
                  <a:cubicBezTo>
                    <a:pt x="1" y="1"/>
                    <a:pt x="2" y="1"/>
                    <a:pt x="2" y="0"/>
                  </a:cubicBezTo>
                  <a:cubicBezTo>
                    <a:pt x="2" y="0"/>
                    <a:pt x="2" y="0"/>
                    <a:pt x="2" y="0"/>
                  </a:cubicBezTo>
                </a:path>
              </a:pathLst>
            </a:custGeom>
            <a:solidFill>
              <a:srgbClr val="42A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1" name="Freeform 311"/>
            <p:cNvSpPr>
              <a:spLocks/>
            </p:cNvSpPr>
            <p:nvPr/>
          </p:nvSpPr>
          <p:spPr bwMode="auto">
            <a:xfrm>
              <a:off x="1017737" y="2746723"/>
              <a:ext cx="30163" cy="9525"/>
            </a:xfrm>
            <a:custGeom>
              <a:avLst/>
              <a:gdLst>
                <a:gd name="T0" fmla="*/ 7 w 7"/>
                <a:gd name="T1" fmla="*/ 0 h 2"/>
                <a:gd name="T2" fmla="*/ 0 w 7"/>
                <a:gd name="T3" fmla="*/ 2 h 2"/>
                <a:gd name="T4" fmla="*/ 0 w 7"/>
                <a:gd name="T5" fmla="*/ 2 h 2"/>
                <a:gd name="T6" fmla="*/ 7 w 7"/>
                <a:gd name="T7" fmla="*/ 0 h 2"/>
                <a:gd name="T8" fmla="*/ 7 w 7"/>
                <a:gd name="T9" fmla="*/ 0 h 2"/>
              </a:gdLst>
              <a:ahLst/>
              <a:cxnLst>
                <a:cxn ang="0">
                  <a:pos x="T0" y="T1"/>
                </a:cxn>
                <a:cxn ang="0">
                  <a:pos x="T2" y="T3"/>
                </a:cxn>
                <a:cxn ang="0">
                  <a:pos x="T4" y="T5"/>
                </a:cxn>
                <a:cxn ang="0">
                  <a:pos x="T6" y="T7"/>
                </a:cxn>
                <a:cxn ang="0">
                  <a:pos x="T8" y="T9"/>
                </a:cxn>
              </a:cxnLst>
              <a:rect l="0" t="0" r="r" b="b"/>
              <a:pathLst>
                <a:path w="7" h="2">
                  <a:moveTo>
                    <a:pt x="7" y="0"/>
                  </a:moveTo>
                  <a:cubicBezTo>
                    <a:pt x="5" y="1"/>
                    <a:pt x="3" y="2"/>
                    <a:pt x="0" y="2"/>
                  </a:cubicBezTo>
                  <a:cubicBezTo>
                    <a:pt x="0" y="2"/>
                    <a:pt x="0" y="2"/>
                    <a:pt x="0" y="2"/>
                  </a:cubicBezTo>
                  <a:cubicBezTo>
                    <a:pt x="3" y="2"/>
                    <a:pt x="5" y="1"/>
                    <a:pt x="7" y="0"/>
                  </a:cubicBezTo>
                  <a:cubicBezTo>
                    <a:pt x="7" y="0"/>
                    <a:pt x="7" y="0"/>
                    <a:pt x="7" y="0"/>
                  </a:cubicBezTo>
                </a:path>
              </a:pathLst>
            </a:custGeom>
            <a:solidFill>
              <a:srgbClr val="42A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2" name="Freeform 312"/>
            <p:cNvSpPr>
              <a:spLocks/>
            </p:cNvSpPr>
            <p:nvPr/>
          </p:nvSpPr>
          <p:spPr bwMode="auto">
            <a:xfrm>
              <a:off x="1009800" y="2746723"/>
              <a:ext cx="38100" cy="106363"/>
            </a:xfrm>
            <a:custGeom>
              <a:avLst/>
              <a:gdLst>
                <a:gd name="T0" fmla="*/ 9 w 9"/>
                <a:gd name="T1" fmla="*/ 0 h 25"/>
                <a:gd name="T2" fmla="*/ 2 w 9"/>
                <a:gd name="T3" fmla="*/ 2 h 25"/>
                <a:gd name="T4" fmla="*/ 0 w 9"/>
                <a:gd name="T5" fmla="*/ 3 h 25"/>
                <a:gd name="T6" fmla="*/ 0 w 9"/>
                <a:gd name="T7" fmla="*/ 25 h 25"/>
                <a:gd name="T8" fmla="*/ 8 w 9"/>
                <a:gd name="T9" fmla="*/ 16 h 25"/>
                <a:gd name="T10" fmla="*/ 9 w 9"/>
                <a:gd name="T11" fmla="*/ 0 h 25"/>
              </a:gdLst>
              <a:ahLst/>
              <a:cxnLst>
                <a:cxn ang="0">
                  <a:pos x="T0" y="T1"/>
                </a:cxn>
                <a:cxn ang="0">
                  <a:pos x="T2" y="T3"/>
                </a:cxn>
                <a:cxn ang="0">
                  <a:pos x="T4" y="T5"/>
                </a:cxn>
                <a:cxn ang="0">
                  <a:pos x="T6" y="T7"/>
                </a:cxn>
                <a:cxn ang="0">
                  <a:pos x="T8" y="T9"/>
                </a:cxn>
                <a:cxn ang="0">
                  <a:pos x="T10" y="T11"/>
                </a:cxn>
              </a:cxnLst>
              <a:rect l="0" t="0" r="r" b="b"/>
              <a:pathLst>
                <a:path w="9" h="25">
                  <a:moveTo>
                    <a:pt x="9" y="0"/>
                  </a:moveTo>
                  <a:cubicBezTo>
                    <a:pt x="7" y="1"/>
                    <a:pt x="5" y="2"/>
                    <a:pt x="2" y="2"/>
                  </a:cubicBezTo>
                  <a:cubicBezTo>
                    <a:pt x="2" y="3"/>
                    <a:pt x="1" y="3"/>
                    <a:pt x="0" y="3"/>
                  </a:cubicBezTo>
                  <a:cubicBezTo>
                    <a:pt x="2" y="11"/>
                    <a:pt x="2" y="18"/>
                    <a:pt x="0" y="25"/>
                  </a:cubicBezTo>
                  <a:cubicBezTo>
                    <a:pt x="3" y="24"/>
                    <a:pt x="7" y="21"/>
                    <a:pt x="8" y="16"/>
                  </a:cubicBezTo>
                  <a:cubicBezTo>
                    <a:pt x="9" y="11"/>
                    <a:pt x="9" y="6"/>
                    <a:pt x="9"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3" name="Freeform 313"/>
            <p:cNvSpPr>
              <a:spLocks/>
            </p:cNvSpPr>
            <p:nvPr/>
          </p:nvSpPr>
          <p:spPr bwMode="auto">
            <a:xfrm>
              <a:off x="920900" y="2343498"/>
              <a:ext cx="147638" cy="534988"/>
            </a:xfrm>
            <a:custGeom>
              <a:avLst/>
              <a:gdLst>
                <a:gd name="T0" fmla="*/ 7 w 35"/>
                <a:gd name="T1" fmla="*/ 17 h 126"/>
                <a:gd name="T2" fmla="*/ 4 w 35"/>
                <a:gd name="T3" fmla="*/ 77 h 126"/>
                <a:gd name="T4" fmla="*/ 21 w 35"/>
                <a:gd name="T5" fmla="*/ 124 h 126"/>
                <a:gd name="T6" fmla="*/ 34 w 35"/>
                <a:gd name="T7" fmla="*/ 102 h 126"/>
                <a:gd name="T8" fmla="*/ 32 w 35"/>
                <a:gd name="T9" fmla="*/ 50 h 126"/>
                <a:gd name="T10" fmla="*/ 31 w 35"/>
                <a:gd name="T11" fmla="*/ 15 h 126"/>
                <a:gd name="T12" fmla="*/ 24 w 35"/>
                <a:gd name="T13" fmla="*/ 4 h 126"/>
                <a:gd name="T14" fmla="*/ 7 w 35"/>
                <a:gd name="T15" fmla="*/ 16 h 126"/>
                <a:gd name="T16" fmla="*/ 11 w 35"/>
                <a:gd name="T17" fmla="*/ 17 h 126"/>
                <a:gd name="T18" fmla="*/ 24 w 35"/>
                <a:gd name="T19" fmla="*/ 8 h 126"/>
                <a:gd name="T20" fmla="*/ 28 w 35"/>
                <a:gd name="T21" fmla="*/ 34 h 126"/>
                <a:gd name="T22" fmla="*/ 29 w 35"/>
                <a:gd name="T23" fmla="*/ 85 h 126"/>
                <a:gd name="T24" fmla="*/ 29 w 35"/>
                <a:gd name="T25" fmla="*/ 111 h 126"/>
                <a:gd name="T26" fmla="*/ 13 w 35"/>
                <a:gd name="T27" fmla="*/ 118 h 126"/>
                <a:gd name="T28" fmla="*/ 8 w 35"/>
                <a:gd name="T29" fmla="*/ 102 h 126"/>
                <a:gd name="T30" fmla="*/ 11 w 35"/>
                <a:gd name="T31" fmla="*/ 17 h 126"/>
                <a:gd name="T32" fmla="*/ 7 w 35"/>
                <a:gd name="T33" fmla="*/ 1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126">
                  <a:moveTo>
                    <a:pt x="7" y="17"/>
                  </a:moveTo>
                  <a:cubicBezTo>
                    <a:pt x="6" y="37"/>
                    <a:pt x="5" y="57"/>
                    <a:pt x="4" y="77"/>
                  </a:cubicBezTo>
                  <a:cubicBezTo>
                    <a:pt x="4" y="91"/>
                    <a:pt x="0" y="126"/>
                    <a:pt x="21" y="124"/>
                  </a:cubicBezTo>
                  <a:cubicBezTo>
                    <a:pt x="31" y="123"/>
                    <a:pt x="33" y="110"/>
                    <a:pt x="34" y="102"/>
                  </a:cubicBezTo>
                  <a:cubicBezTo>
                    <a:pt x="35" y="85"/>
                    <a:pt x="32" y="67"/>
                    <a:pt x="32" y="50"/>
                  </a:cubicBezTo>
                  <a:cubicBezTo>
                    <a:pt x="32" y="38"/>
                    <a:pt x="33" y="26"/>
                    <a:pt x="31" y="15"/>
                  </a:cubicBezTo>
                  <a:cubicBezTo>
                    <a:pt x="31" y="10"/>
                    <a:pt x="28" y="6"/>
                    <a:pt x="24" y="4"/>
                  </a:cubicBezTo>
                  <a:cubicBezTo>
                    <a:pt x="15" y="0"/>
                    <a:pt x="8" y="8"/>
                    <a:pt x="7" y="16"/>
                  </a:cubicBezTo>
                  <a:cubicBezTo>
                    <a:pt x="7" y="18"/>
                    <a:pt x="10" y="20"/>
                    <a:pt x="11" y="17"/>
                  </a:cubicBezTo>
                  <a:cubicBezTo>
                    <a:pt x="12" y="10"/>
                    <a:pt x="16" y="5"/>
                    <a:pt x="24" y="8"/>
                  </a:cubicBezTo>
                  <a:cubicBezTo>
                    <a:pt x="31" y="12"/>
                    <a:pt x="28" y="29"/>
                    <a:pt x="28" y="34"/>
                  </a:cubicBezTo>
                  <a:cubicBezTo>
                    <a:pt x="28" y="51"/>
                    <a:pt x="28" y="68"/>
                    <a:pt x="29" y="85"/>
                  </a:cubicBezTo>
                  <a:cubicBezTo>
                    <a:pt x="30" y="94"/>
                    <a:pt x="31" y="103"/>
                    <a:pt x="29" y="111"/>
                  </a:cubicBezTo>
                  <a:cubicBezTo>
                    <a:pt x="27" y="118"/>
                    <a:pt x="20" y="123"/>
                    <a:pt x="13" y="118"/>
                  </a:cubicBezTo>
                  <a:cubicBezTo>
                    <a:pt x="9" y="115"/>
                    <a:pt x="9" y="107"/>
                    <a:pt x="8" y="102"/>
                  </a:cubicBezTo>
                  <a:cubicBezTo>
                    <a:pt x="6" y="74"/>
                    <a:pt x="9" y="45"/>
                    <a:pt x="11" y="17"/>
                  </a:cubicBezTo>
                  <a:cubicBezTo>
                    <a:pt x="11" y="14"/>
                    <a:pt x="7" y="14"/>
                    <a:pt x="7" y="1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4" name="Freeform 314"/>
            <p:cNvSpPr>
              <a:spLocks/>
            </p:cNvSpPr>
            <p:nvPr/>
          </p:nvSpPr>
          <p:spPr bwMode="auto">
            <a:xfrm>
              <a:off x="946300" y="2751486"/>
              <a:ext cx="106363" cy="20638"/>
            </a:xfrm>
            <a:custGeom>
              <a:avLst/>
              <a:gdLst>
                <a:gd name="T0" fmla="*/ 0 w 25"/>
                <a:gd name="T1" fmla="*/ 3 h 5"/>
                <a:gd name="T2" fmla="*/ 25 w 25"/>
                <a:gd name="T3" fmla="*/ 0 h 5"/>
              </a:gdLst>
              <a:ahLst/>
              <a:cxnLst>
                <a:cxn ang="0">
                  <a:pos x="T0" y="T1"/>
                </a:cxn>
                <a:cxn ang="0">
                  <a:pos x="T2" y="T3"/>
                </a:cxn>
              </a:cxnLst>
              <a:rect l="0" t="0" r="r" b="b"/>
              <a:pathLst>
                <a:path w="25" h="5">
                  <a:moveTo>
                    <a:pt x="0" y="3"/>
                  </a:moveTo>
                  <a:cubicBezTo>
                    <a:pt x="6" y="4"/>
                    <a:pt x="19" y="5"/>
                    <a:pt x="2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5" name="Freeform 315"/>
            <p:cNvSpPr>
              <a:spLocks/>
            </p:cNvSpPr>
            <p:nvPr/>
          </p:nvSpPr>
          <p:spPr bwMode="auto">
            <a:xfrm>
              <a:off x="936775" y="2738786"/>
              <a:ext cx="128588" cy="42863"/>
            </a:xfrm>
            <a:custGeom>
              <a:avLst/>
              <a:gdLst>
                <a:gd name="T0" fmla="*/ 2 w 30"/>
                <a:gd name="T1" fmla="*/ 8 h 10"/>
                <a:gd name="T2" fmla="*/ 28 w 30"/>
                <a:gd name="T3" fmla="*/ 5 h 10"/>
                <a:gd name="T4" fmla="*/ 26 w 30"/>
                <a:gd name="T5" fmla="*/ 1 h 10"/>
                <a:gd name="T6" fmla="*/ 2 w 30"/>
                <a:gd name="T7" fmla="*/ 4 h 10"/>
                <a:gd name="T8" fmla="*/ 2 w 30"/>
                <a:gd name="T9" fmla="*/ 8 h 10"/>
              </a:gdLst>
              <a:ahLst/>
              <a:cxnLst>
                <a:cxn ang="0">
                  <a:pos x="T0" y="T1"/>
                </a:cxn>
                <a:cxn ang="0">
                  <a:pos x="T2" y="T3"/>
                </a:cxn>
                <a:cxn ang="0">
                  <a:pos x="T4" y="T5"/>
                </a:cxn>
                <a:cxn ang="0">
                  <a:pos x="T6" y="T7"/>
                </a:cxn>
                <a:cxn ang="0">
                  <a:pos x="T8" y="T9"/>
                </a:cxn>
              </a:cxnLst>
              <a:rect l="0" t="0" r="r" b="b"/>
              <a:pathLst>
                <a:path w="30" h="10">
                  <a:moveTo>
                    <a:pt x="2" y="8"/>
                  </a:moveTo>
                  <a:cubicBezTo>
                    <a:pt x="10" y="9"/>
                    <a:pt x="21" y="10"/>
                    <a:pt x="28" y="5"/>
                  </a:cubicBezTo>
                  <a:cubicBezTo>
                    <a:pt x="30" y="3"/>
                    <a:pt x="28" y="0"/>
                    <a:pt x="26" y="1"/>
                  </a:cubicBezTo>
                  <a:cubicBezTo>
                    <a:pt x="20" y="6"/>
                    <a:pt x="10" y="5"/>
                    <a:pt x="2" y="4"/>
                  </a:cubicBezTo>
                  <a:cubicBezTo>
                    <a:pt x="0" y="4"/>
                    <a:pt x="0" y="8"/>
                    <a:pt x="2"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6" name="Freeform 316"/>
            <p:cNvSpPr>
              <a:spLocks/>
            </p:cNvSpPr>
            <p:nvPr/>
          </p:nvSpPr>
          <p:spPr bwMode="auto">
            <a:xfrm>
              <a:off x="852637" y="1872011"/>
              <a:ext cx="114300" cy="238125"/>
            </a:xfrm>
            <a:custGeom>
              <a:avLst/>
              <a:gdLst>
                <a:gd name="T0" fmla="*/ 25 w 27"/>
                <a:gd name="T1" fmla="*/ 27 h 56"/>
                <a:gd name="T2" fmla="*/ 17 w 27"/>
                <a:gd name="T3" fmla="*/ 56 h 56"/>
                <a:gd name="T4" fmla="*/ 2 w 27"/>
                <a:gd name="T5" fmla="*/ 30 h 56"/>
                <a:gd name="T6" fmla="*/ 10 w 27"/>
                <a:gd name="T7" fmla="*/ 1 h 56"/>
                <a:gd name="T8" fmla="*/ 25 w 27"/>
                <a:gd name="T9" fmla="*/ 27 h 56"/>
              </a:gdLst>
              <a:ahLst/>
              <a:cxnLst>
                <a:cxn ang="0">
                  <a:pos x="T0" y="T1"/>
                </a:cxn>
                <a:cxn ang="0">
                  <a:pos x="T2" y="T3"/>
                </a:cxn>
                <a:cxn ang="0">
                  <a:pos x="T4" y="T5"/>
                </a:cxn>
                <a:cxn ang="0">
                  <a:pos x="T6" y="T7"/>
                </a:cxn>
                <a:cxn ang="0">
                  <a:pos x="T8" y="T9"/>
                </a:cxn>
              </a:cxnLst>
              <a:rect l="0" t="0" r="r" b="b"/>
              <a:pathLst>
                <a:path w="27" h="56">
                  <a:moveTo>
                    <a:pt x="25" y="27"/>
                  </a:moveTo>
                  <a:cubicBezTo>
                    <a:pt x="27" y="42"/>
                    <a:pt x="23" y="55"/>
                    <a:pt x="17" y="56"/>
                  </a:cubicBezTo>
                  <a:cubicBezTo>
                    <a:pt x="11" y="56"/>
                    <a:pt x="4" y="45"/>
                    <a:pt x="2" y="30"/>
                  </a:cubicBezTo>
                  <a:cubicBezTo>
                    <a:pt x="0" y="15"/>
                    <a:pt x="4" y="2"/>
                    <a:pt x="10" y="1"/>
                  </a:cubicBezTo>
                  <a:cubicBezTo>
                    <a:pt x="16" y="0"/>
                    <a:pt x="23" y="12"/>
                    <a:pt x="25" y="27"/>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7" name="Freeform 317"/>
            <p:cNvSpPr>
              <a:spLocks/>
            </p:cNvSpPr>
            <p:nvPr/>
          </p:nvSpPr>
          <p:spPr bwMode="auto">
            <a:xfrm>
              <a:off x="720875" y="1825973"/>
              <a:ext cx="76200" cy="84138"/>
            </a:xfrm>
            <a:custGeom>
              <a:avLst/>
              <a:gdLst>
                <a:gd name="T0" fmla="*/ 3 w 18"/>
                <a:gd name="T1" fmla="*/ 3 h 20"/>
                <a:gd name="T2" fmla="*/ 15 w 18"/>
                <a:gd name="T3" fmla="*/ 12 h 20"/>
                <a:gd name="T4" fmla="*/ 16 w 18"/>
                <a:gd name="T5" fmla="*/ 10 h 20"/>
                <a:gd name="T6" fmla="*/ 1 w 18"/>
                <a:gd name="T7" fmla="*/ 17 h 20"/>
                <a:gd name="T8" fmla="*/ 2 w 18"/>
                <a:gd name="T9" fmla="*/ 19 h 20"/>
                <a:gd name="T10" fmla="*/ 17 w 18"/>
                <a:gd name="T11" fmla="*/ 12 h 20"/>
                <a:gd name="T12" fmla="*/ 17 w 18"/>
                <a:gd name="T13" fmla="*/ 10 h 20"/>
                <a:gd name="T14" fmla="*/ 4 w 18"/>
                <a:gd name="T15" fmla="*/ 1 h 20"/>
                <a:gd name="T16" fmla="*/ 3 w 18"/>
                <a:gd name="T17"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0">
                  <a:moveTo>
                    <a:pt x="3" y="3"/>
                  </a:moveTo>
                  <a:cubicBezTo>
                    <a:pt x="7" y="6"/>
                    <a:pt x="11" y="9"/>
                    <a:pt x="15" y="12"/>
                  </a:cubicBezTo>
                  <a:cubicBezTo>
                    <a:pt x="15" y="11"/>
                    <a:pt x="15" y="11"/>
                    <a:pt x="16" y="10"/>
                  </a:cubicBezTo>
                  <a:cubicBezTo>
                    <a:pt x="11" y="12"/>
                    <a:pt x="6" y="15"/>
                    <a:pt x="1" y="17"/>
                  </a:cubicBezTo>
                  <a:cubicBezTo>
                    <a:pt x="0" y="18"/>
                    <a:pt x="1" y="20"/>
                    <a:pt x="2" y="19"/>
                  </a:cubicBezTo>
                  <a:cubicBezTo>
                    <a:pt x="7" y="17"/>
                    <a:pt x="12" y="15"/>
                    <a:pt x="17" y="12"/>
                  </a:cubicBezTo>
                  <a:cubicBezTo>
                    <a:pt x="17" y="12"/>
                    <a:pt x="18" y="11"/>
                    <a:pt x="17" y="10"/>
                  </a:cubicBezTo>
                  <a:cubicBezTo>
                    <a:pt x="13" y="7"/>
                    <a:pt x="9" y="4"/>
                    <a:pt x="4" y="1"/>
                  </a:cubicBezTo>
                  <a:cubicBezTo>
                    <a:pt x="3" y="0"/>
                    <a:pt x="1" y="2"/>
                    <a:pt x="3"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8" name="Freeform 318"/>
            <p:cNvSpPr>
              <a:spLocks/>
            </p:cNvSpPr>
            <p:nvPr/>
          </p:nvSpPr>
          <p:spPr bwMode="auto">
            <a:xfrm>
              <a:off x="720875" y="1859311"/>
              <a:ext cx="76200" cy="22225"/>
            </a:xfrm>
            <a:custGeom>
              <a:avLst/>
              <a:gdLst>
                <a:gd name="T0" fmla="*/ 16 w 18"/>
                <a:gd name="T1" fmla="*/ 2 h 5"/>
                <a:gd name="T2" fmla="*/ 2 w 18"/>
                <a:gd name="T3" fmla="*/ 1 h 5"/>
                <a:gd name="T4" fmla="*/ 2 w 18"/>
                <a:gd name="T5" fmla="*/ 3 h 5"/>
                <a:gd name="T6" fmla="*/ 16 w 18"/>
                <a:gd name="T7" fmla="*/ 4 h 5"/>
                <a:gd name="T8" fmla="*/ 16 w 18"/>
                <a:gd name="T9" fmla="*/ 2 h 5"/>
              </a:gdLst>
              <a:ahLst/>
              <a:cxnLst>
                <a:cxn ang="0">
                  <a:pos x="T0" y="T1"/>
                </a:cxn>
                <a:cxn ang="0">
                  <a:pos x="T2" y="T3"/>
                </a:cxn>
                <a:cxn ang="0">
                  <a:pos x="T4" y="T5"/>
                </a:cxn>
                <a:cxn ang="0">
                  <a:pos x="T6" y="T7"/>
                </a:cxn>
                <a:cxn ang="0">
                  <a:pos x="T8" y="T9"/>
                </a:cxn>
              </a:cxnLst>
              <a:rect l="0" t="0" r="r" b="b"/>
              <a:pathLst>
                <a:path w="18" h="5">
                  <a:moveTo>
                    <a:pt x="16" y="2"/>
                  </a:moveTo>
                  <a:cubicBezTo>
                    <a:pt x="12" y="1"/>
                    <a:pt x="7" y="1"/>
                    <a:pt x="2" y="1"/>
                  </a:cubicBezTo>
                  <a:cubicBezTo>
                    <a:pt x="1" y="0"/>
                    <a:pt x="0" y="3"/>
                    <a:pt x="2" y="3"/>
                  </a:cubicBezTo>
                  <a:cubicBezTo>
                    <a:pt x="7" y="4"/>
                    <a:pt x="11" y="4"/>
                    <a:pt x="16" y="4"/>
                  </a:cubicBezTo>
                  <a:cubicBezTo>
                    <a:pt x="17" y="5"/>
                    <a:pt x="18" y="2"/>
                    <a:pt x="16"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9" name="Freeform 319"/>
            <p:cNvSpPr>
              <a:spLocks/>
            </p:cNvSpPr>
            <p:nvPr/>
          </p:nvSpPr>
          <p:spPr bwMode="auto">
            <a:xfrm>
              <a:off x="984400" y="1765648"/>
              <a:ext cx="80963" cy="76200"/>
            </a:xfrm>
            <a:custGeom>
              <a:avLst/>
              <a:gdLst>
                <a:gd name="T0" fmla="*/ 11 w 19"/>
                <a:gd name="T1" fmla="*/ 3 h 18"/>
                <a:gd name="T2" fmla="*/ 3 w 19"/>
                <a:gd name="T3" fmla="*/ 17 h 18"/>
                <a:gd name="T4" fmla="*/ 2 w 19"/>
                <a:gd name="T5" fmla="*/ 15 h 18"/>
                <a:gd name="T6" fmla="*/ 18 w 19"/>
                <a:gd name="T7" fmla="*/ 15 h 18"/>
                <a:gd name="T8" fmla="*/ 18 w 19"/>
                <a:gd name="T9" fmla="*/ 18 h 18"/>
                <a:gd name="T10" fmla="*/ 2 w 19"/>
                <a:gd name="T11" fmla="*/ 17 h 18"/>
                <a:gd name="T12" fmla="*/ 1 w 19"/>
                <a:gd name="T13" fmla="*/ 15 h 18"/>
                <a:gd name="T14" fmla="*/ 8 w 19"/>
                <a:gd name="T15" fmla="*/ 2 h 18"/>
                <a:gd name="T16" fmla="*/ 11 w 19"/>
                <a:gd name="T17"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1" y="3"/>
                  </a:moveTo>
                  <a:cubicBezTo>
                    <a:pt x="8" y="7"/>
                    <a:pt x="6" y="12"/>
                    <a:pt x="3" y="17"/>
                  </a:cubicBezTo>
                  <a:cubicBezTo>
                    <a:pt x="3" y="16"/>
                    <a:pt x="2" y="15"/>
                    <a:pt x="2" y="15"/>
                  </a:cubicBezTo>
                  <a:cubicBezTo>
                    <a:pt x="7" y="15"/>
                    <a:pt x="12" y="15"/>
                    <a:pt x="18" y="15"/>
                  </a:cubicBezTo>
                  <a:cubicBezTo>
                    <a:pt x="19" y="15"/>
                    <a:pt x="19" y="18"/>
                    <a:pt x="18" y="18"/>
                  </a:cubicBezTo>
                  <a:cubicBezTo>
                    <a:pt x="13" y="18"/>
                    <a:pt x="7" y="17"/>
                    <a:pt x="2" y="17"/>
                  </a:cubicBezTo>
                  <a:cubicBezTo>
                    <a:pt x="1" y="17"/>
                    <a:pt x="0" y="16"/>
                    <a:pt x="1" y="15"/>
                  </a:cubicBezTo>
                  <a:cubicBezTo>
                    <a:pt x="3" y="11"/>
                    <a:pt x="6" y="6"/>
                    <a:pt x="8" y="2"/>
                  </a:cubicBezTo>
                  <a:cubicBezTo>
                    <a:pt x="9" y="0"/>
                    <a:pt x="11" y="1"/>
                    <a:pt x="11"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0" name="Freeform 320"/>
            <p:cNvSpPr>
              <a:spLocks/>
            </p:cNvSpPr>
            <p:nvPr/>
          </p:nvSpPr>
          <p:spPr bwMode="auto">
            <a:xfrm>
              <a:off x="984400" y="1795811"/>
              <a:ext cx="68263" cy="46038"/>
            </a:xfrm>
            <a:custGeom>
              <a:avLst/>
              <a:gdLst>
                <a:gd name="T0" fmla="*/ 1 w 16"/>
                <a:gd name="T1" fmla="*/ 8 h 11"/>
                <a:gd name="T2" fmla="*/ 13 w 16"/>
                <a:gd name="T3" fmla="*/ 1 h 11"/>
                <a:gd name="T4" fmla="*/ 15 w 16"/>
                <a:gd name="T5" fmla="*/ 3 h 11"/>
                <a:gd name="T6" fmla="*/ 3 w 16"/>
                <a:gd name="T7" fmla="*/ 10 h 11"/>
                <a:gd name="T8" fmla="*/ 1 w 16"/>
                <a:gd name="T9" fmla="*/ 8 h 11"/>
              </a:gdLst>
              <a:ahLst/>
              <a:cxnLst>
                <a:cxn ang="0">
                  <a:pos x="T0" y="T1"/>
                </a:cxn>
                <a:cxn ang="0">
                  <a:pos x="T2" y="T3"/>
                </a:cxn>
                <a:cxn ang="0">
                  <a:pos x="T4" y="T5"/>
                </a:cxn>
                <a:cxn ang="0">
                  <a:pos x="T6" y="T7"/>
                </a:cxn>
                <a:cxn ang="0">
                  <a:pos x="T8" y="T9"/>
                </a:cxn>
              </a:cxnLst>
              <a:rect l="0" t="0" r="r" b="b"/>
              <a:pathLst>
                <a:path w="16" h="11">
                  <a:moveTo>
                    <a:pt x="1" y="8"/>
                  </a:moveTo>
                  <a:cubicBezTo>
                    <a:pt x="5" y="6"/>
                    <a:pt x="9" y="3"/>
                    <a:pt x="13" y="1"/>
                  </a:cubicBezTo>
                  <a:cubicBezTo>
                    <a:pt x="15" y="0"/>
                    <a:pt x="16" y="2"/>
                    <a:pt x="15" y="3"/>
                  </a:cubicBezTo>
                  <a:cubicBezTo>
                    <a:pt x="11" y="5"/>
                    <a:pt x="7" y="8"/>
                    <a:pt x="3" y="10"/>
                  </a:cubicBezTo>
                  <a:cubicBezTo>
                    <a:pt x="1" y="11"/>
                    <a:pt x="0" y="9"/>
                    <a:pt x="1"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1" name="Freeform 321"/>
            <p:cNvSpPr>
              <a:spLocks/>
            </p:cNvSpPr>
            <p:nvPr/>
          </p:nvSpPr>
          <p:spPr bwMode="auto">
            <a:xfrm>
              <a:off x="568475" y="2051398"/>
              <a:ext cx="198438" cy="342900"/>
            </a:xfrm>
            <a:custGeom>
              <a:avLst/>
              <a:gdLst>
                <a:gd name="T0" fmla="*/ 41 w 47"/>
                <a:gd name="T1" fmla="*/ 0 h 81"/>
                <a:gd name="T2" fmla="*/ 19 w 47"/>
                <a:gd name="T3" fmla="*/ 30 h 81"/>
                <a:gd name="T4" fmla="*/ 22 w 47"/>
                <a:gd name="T5" fmla="*/ 80 h 81"/>
                <a:gd name="T6" fmla="*/ 47 w 47"/>
                <a:gd name="T7" fmla="*/ 66 h 81"/>
                <a:gd name="T8" fmla="*/ 41 w 47"/>
                <a:gd name="T9" fmla="*/ 0 h 81"/>
              </a:gdLst>
              <a:ahLst/>
              <a:cxnLst>
                <a:cxn ang="0">
                  <a:pos x="T0" y="T1"/>
                </a:cxn>
                <a:cxn ang="0">
                  <a:pos x="T2" y="T3"/>
                </a:cxn>
                <a:cxn ang="0">
                  <a:pos x="T4" y="T5"/>
                </a:cxn>
                <a:cxn ang="0">
                  <a:pos x="T6" y="T7"/>
                </a:cxn>
                <a:cxn ang="0">
                  <a:pos x="T8" y="T9"/>
                </a:cxn>
              </a:cxnLst>
              <a:rect l="0" t="0" r="r" b="b"/>
              <a:pathLst>
                <a:path w="47" h="81">
                  <a:moveTo>
                    <a:pt x="41" y="0"/>
                  </a:moveTo>
                  <a:cubicBezTo>
                    <a:pt x="33" y="0"/>
                    <a:pt x="22" y="23"/>
                    <a:pt x="19" y="30"/>
                  </a:cubicBezTo>
                  <a:cubicBezTo>
                    <a:pt x="13" y="41"/>
                    <a:pt x="0" y="76"/>
                    <a:pt x="22" y="80"/>
                  </a:cubicBezTo>
                  <a:cubicBezTo>
                    <a:pt x="32" y="81"/>
                    <a:pt x="41" y="71"/>
                    <a:pt x="47" y="66"/>
                  </a:cubicBezTo>
                  <a:cubicBezTo>
                    <a:pt x="41" y="0"/>
                    <a:pt x="41" y="0"/>
                    <a:pt x="41" y="0"/>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2" name="Freeform 322"/>
            <p:cNvSpPr>
              <a:spLocks/>
            </p:cNvSpPr>
            <p:nvPr/>
          </p:nvSpPr>
          <p:spPr bwMode="auto">
            <a:xfrm>
              <a:off x="597050" y="2046636"/>
              <a:ext cx="182563" cy="369888"/>
            </a:xfrm>
            <a:custGeom>
              <a:avLst/>
              <a:gdLst>
                <a:gd name="T0" fmla="*/ 34 w 43"/>
                <a:gd name="T1" fmla="*/ 0 h 87"/>
                <a:gd name="T2" fmla="*/ 14 w 43"/>
                <a:gd name="T3" fmla="*/ 24 h 87"/>
                <a:gd name="T4" fmla="*/ 2 w 43"/>
                <a:gd name="T5" fmla="*/ 53 h 87"/>
                <a:gd name="T6" fmla="*/ 8 w 43"/>
                <a:gd name="T7" fmla="*/ 79 h 87"/>
                <a:gd name="T8" fmla="*/ 41 w 43"/>
                <a:gd name="T9" fmla="*/ 68 h 87"/>
                <a:gd name="T10" fmla="*/ 39 w 43"/>
                <a:gd name="T11" fmla="*/ 66 h 87"/>
                <a:gd name="T12" fmla="*/ 7 w 43"/>
                <a:gd name="T13" fmla="*/ 74 h 87"/>
                <a:gd name="T14" fmla="*/ 7 w 43"/>
                <a:gd name="T15" fmla="*/ 47 h 87"/>
                <a:gd name="T16" fmla="*/ 16 w 43"/>
                <a:gd name="T17" fmla="*/ 27 h 87"/>
                <a:gd name="T18" fmla="*/ 34 w 43"/>
                <a:gd name="T19" fmla="*/ 3 h 87"/>
                <a:gd name="T20" fmla="*/ 34 w 43"/>
                <a:gd name="T21"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87">
                  <a:moveTo>
                    <a:pt x="34" y="0"/>
                  </a:moveTo>
                  <a:cubicBezTo>
                    <a:pt x="24" y="1"/>
                    <a:pt x="18" y="16"/>
                    <a:pt x="14" y="24"/>
                  </a:cubicBezTo>
                  <a:cubicBezTo>
                    <a:pt x="9" y="34"/>
                    <a:pt x="4" y="43"/>
                    <a:pt x="2" y="53"/>
                  </a:cubicBezTo>
                  <a:cubicBezTo>
                    <a:pt x="1" y="62"/>
                    <a:pt x="0" y="74"/>
                    <a:pt x="8" y="79"/>
                  </a:cubicBezTo>
                  <a:cubicBezTo>
                    <a:pt x="21" y="87"/>
                    <a:pt x="32" y="76"/>
                    <a:pt x="41" y="68"/>
                  </a:cubicBezTo>
                  <a:cubicBezTo>
                    <a:pt x="43" y="66"/>
                    <a:pt x="40" y="64"/>
                    <a:pt x="39" y="66"/>
                  </a:cubicBezTo>
                  <a:cubicBezTo>
                    <a:pt x="31" y="73"/>
                    <a:pt x="16" y="87"/>
                    <a:pt x="7" y="74"/>
                  </a:cubicBezTo>
                  <a:cubicBezTo>
                    <a:pt x="2" y="66"/>
                    <a:pt x="5" y="54"/>
                    <a:pt x="7" y="47"/>
                  </a:cubicBezTo>
                  <a:cubicBezTo>
                    <a:pt x="9" y="40"/>
                    <a:pt x="12" y="34"/>
                    <a:pt x="16" y="27"/>
                  </a:cubicBezTo>
                  <a:cubicBezTo>
                    <a:pt x="19" y="20"/>
                    <a:pt x="25" y="4"/>
                    <a:pt x="34" y="3"/>
                  </a:cubicBezTo>
                  <a:cubicBezTo>
                    <a:pt x="36" y="3"/>
                    <a:pt x="36" y="0"/>
                    <a:pt x="34"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3" name="Oval 323"/>
            <p:cNvSpPr>
              <a:spLocks noChangeArrowheads="1"/>
            </p:cNvSpPr>
            <p:nvPr/>
          </p:nvSpPr>
          <p:spPr bwMode="auto">
            <a:xfrm>
              <a:off x="720875" y="1932336"/>
              <a:ext cx="425450" cy="420688"/>
            </a:xfrm>
            <a:prstGeom prst="ellipse">
              <a:avLst/>
            </a:pr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4" name="Freeform 324"/>
            <p:cNvSpPr>
              <a:spLocks noEditPoints="1"/>
            </p:cNvSpPr>
            <p:nvPr/>
          </p:nvSpPr>
          <p:spPr bwMode="auto">
            <a:xfrm>
              <a:off x="895500" y="1945036"/>
              <a:ext cx="236538" cy="395288"/>
            </a:xfrm>
            <a:custGeom>
              <a:avLst/>
              <a:gdLst>
                <a:gd name="T0" fmla="*/ 29 w 56"/>
                <a:gd name="T1" fmla="*/ 62 h 93"/>
                <a:gd name="T2" fmla="*/ 0 w 56"/>
                <a:gd name="T3" fmla="*/ 93 h 93"/>
                <a:gd name="T4" fmla="*/ 7 w 56"/>
                <a:gd name="T5" fmla="*/ 93 h 93"/>
                <a:gd name="T6" fmla="*/ 9 w 56"/>
                <a:gd name="T7" fmla="*/ 93 h 93"/>
                <a:gd name="T8" fmla="*/ 42 w 56"/>
                <a:gd name="T9" fmla="*/ 79 h 93"/>
                <a:gd name="T10" fmla="*/ 29 w 56"/>
                <a:gd name="T11" fmla="*/ 62 h 93"/>
                <a:gd name="T12" fmla="*/ 11 w 56"/>
                <a:gd name="T13" fmla="*/ 0 h 93"/>
                <a:gd name="T14" fmla="*/ 9 w 56"/>
                <a:gd name="T15" fmla="*/ 0 h 93"/>
                <a:gd name="T16" fmla="*/ 1 w 56"/>
                <a:gd name="T17" fmla="*/ 1 h 93"/>
                <a:gd name="T18" fmla="*/ 31 w 56"/>
                <a:gd name="T19" fmla="*/ 46 h 93"/>
                <a:gd name="T20" fmla="*/ 35 w 56"/>
                <a:gd name="T21" fmla="*/ 43 h 93"/>
                <a:gd name="T22" fmla="*/ 44 w 56"/>
                <a:gd name="T23" fmla="*/ 40 h 93"/>
                <a:gd name="T24" fmla="*/ 56 w 56"/>
                <a:gd name="T25" fmla="*/ 50 h 93"/>
                <a:gd name="T26" fmla="*/ 56 w 56"/>
                <a:gd name="T27" fmla="*/ 47 h 93"/>
                <a:gd name="T28" fmla="*/ 56 w 56"/>
                <a:gd name="T29" fmla="*/ 47 h 93"/>
                <a:gd name="T30" fmla="*/ 56 w 56"/>
                <a:gd name="T31" fmla="*/ 47 h 93"/>
                <a:gd name="T32" fmla="*/ 11 w 56"/>
                <a:gd name="T33"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93">
                  <a:moveTo>
                    <a:pt x="29" y="62"/>
                  </a:moveTo>
                  <a:cubicBezTo>
                    <a:pt x="24" y="76"/>
                    <a:pt x="14" y="87"/>
                    <a:pt x="0" y="93"/>
                  </a:cubicBezTo>
                  <a:cubicBezTo>
                    <a:pt x="2" y="93"/>
                    <a:pt x="5" y="93"/>
                    <a:pt x="7" y="93"/>
                  </a:cubicBezTo>
                  <a:cubicBezTo>
                    <a:pt x="8" y="93"/>
                    <a:pt x="8" y="93"/>
                    <a:pt x="9" y="93"/>
                  </a:cubicBezTo>
                  <a:cubicBezTo>
                    <a:pt x="22" y="93"/>
                    <a:pt x="34" y="88"/>
                    <a:pt x="42" y="79"/>
                  </a:cubicBezTo>
                  <a:cubicBezTo>
                    <a:pt x="37" y="74"/>
                    <a:pt x="32" y="68"/>
                    <a:pt x="29" y="62"/>
                  </a:cubicBezTo>
                  <a:moveTo>
                    <a:pt x="11" y="0"/>
                  </a:moveTo>
                  <a:cubicBezTo>
                    <a:pt x="10" y="0"/>
                    <a:pt x="10" y="0"/>
                    <a:pt x="9" y="0"/>
                  </a:cubicBezTo>
                  <a:cubicBezTo>
                    <a:pt x="6" y="0"/>
                    <a:pt x="4" y="0"/>
                    <a:pt x="1" y="1"/>
                  </a:cubicBezTo>
                  <a:cubicBezTo>
                    <a:pt x="19" y="8"/>
                    <a:pt x="31" y="26"/>
                    <a:pt x="31" y="46"/>
                  </a:cubicBezTo>
                  <a:cubicBezTo>
                    <a:pt x="32" y="45"/>
                    <a:pt x="34" y="44"/>
                    <a:pt x="35" y="43"/>
                  </a:cubicBezTo>
                  <a:cubicBezTo>
                    <a:pt x="38" y="41"/>
                    <a:pt x="41" y="40"/>
                    <a:pt x="44" y="40"/>
                  </a:cubicBezTo>
                  <a:cubicBezTo>
                    <a:pt x="49" y="40"/>
                    <a:pt x="52" y="44"/>
                    <a:pt x="56" y="50"/>
                  </a:cubicBezTo>
                  <a:cubicBezTo>
                    <a:pt x="56" y="49"/>
                    <a:pt x="56" y="48"/>
                    <a:pt x="56" y="47"/>
                  </a:cubicBezTo>
                  <a:cubicBezTo>
                    <a:pt x="56" y="47"/>
                    <a:pt x="56" y="47"/>
                    <a:pt x="56" y="47"/>
                  </a:cubicBezTo>
                  <a:cubicBezTo>
                    <a:pt x="56" y="47"/>
                    <a:pt x="56" y="47"/>
                    <a:pt x="56" y="47"/>
                  </a:cubicBezTo>
                  <a:cubicBezTo>
                    <a:pt x="55" y="23"/>
                    <a:pt x="36" y="0"/>
                    <a:pt x="11" y="0"/>
                  </a:cubicBezTo>
                </a:path>
              </a:pathLst>
            </a:custGeom>
            <a:solidFill>
              <a:srgbClr val="D0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5" name="Freeform 325"/>
            <p:cNvSpPr>
              <a:spLocks/>
            </p:cNvSpPr>
            <p:nvPr/>
          </p:nvSpPr>
          <p:spPr bwMode="auto">
            <a:xfrm>
              <a:off x="703412" y="1914873"/>
              <a:ext cx="455613" cy="458788"/>
            </a:xfrm>
            <a:custGeom>
              <a:avLst/>
              <a:gdLst>
                <a:gd name="T0" fmla="*/ 101 w 107"/>
                <a:gd name="T1" fmla="*/ 54 h 108"/>
                <a:gd name="T2" fmla="*/ 54 w 107"/>
                <a:gd name="T3" fmla="*/ 100 h 108"/>
                <a:gd name="T4" fmla="*/ 7 w 107"/>
                <a:gd name="T5" fmla="*/ 54 h 108"/>
                <a:gd name="T6" fmla="*/ 54 w 107"/>
                <a:gd name="T7" fmla="*/ 7 h 108"/>
                <a:gd name="T8" fmla="*/ 101 w 107"/>
                <a:gd name="T9" fmla="*/ 54 h 108"/>
                <a:gd name="T10" fmla="*/ 107 w 107"/>
                <a:gd name="T11" fmla="*/ 54 h 108"/>
                <a:gd name="T12" fmla="*/ 54 w 107"/>
                <a:gd name="T13" fmla="*/ 1 h 108"/>
                <a:gd name="T14" fmla="*/ 1 w 107"/>
                <a:gd name="T15" fmla="*/ 54 h 108"/>
                <a:gd name="T16" fmla="*/ 54 w 107"/>
                <a:gd name="T17" fmla="*/ 106 h 108"/>
                <a:gd name="T18" fmla="*/ 107 w 107"/>
                <a:gd name="T19" fmla="*/ 54 h 108"/>
                <a:gd name="T20" fmla="*/ 101 w 107"/>
                <a:gd name="T21"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108">
                  <a:moveTo>
                    <a:pt x="101" y="54"/>
                  </a:moveTo>
                  <a:cubicBezTo>
                    <a:pt x="100" y="80"/>
                    <a:pt x="80" y="99"/>
                    <a:pt x="54" y="100"/>
                  </a:cubicBezTo>
                  <a:cubicBezTo>
                    <a:pt x="28" y="101"/>
                    <a:pt x="8" y="78"/>
                    <a:pt x="7" y="54"/>
                  </a:cubicBezTo>
                  <a:cubicBezTo>
                    <a:pt x="6" y="27"/>
                    <a:pt x="29" y="8"/>
                    <a:pt x="54" y="7"/>
                  </a:cubicBezTo>
                  <a:cubicBezTo>
                    <a:pt x="80" y="6"/>
                    <a:pt x="100" y="29"/>
                    <a:pt x="101" y="54"/>
                  </a:cubicBezTo>
                  <a:cubicBezTo>
                    <a:pt x="101" y="58"/>
                    <a:pt x="107" y="58"/>
                    <a:pt x="107" y="54"/>
                  </a:cubicBezTo>
                  <a:cubicBezTo>
                    <a:pt x="106" y="24"/>
                    <a:pt x="84" y="2"/>
                    <a:pt x="54" y="1"/>
                  </a:cubicBezTo>
                  <a:cubicBezTo>
                    <a:pt x="24" y="0"/>
                    <a:pt x="2" y="26"/>
                    <a:pt x="1" y="54"/>
                  </a:cubicBezTo>
                  <a:cubicBezTo>
                    <a:pt x="0" y="83"/>
                    <a:pt x="26" y="105"/>
                    <a:pt x="54" y="106"/>
                  </a:cubicBezTo>
                  <a:cubicBezTo>
                    <a:pt x="84" y="108"/>
                    <a:pt x="106" y="82"/>
                    <a:pt x="107" y="54"/>
                  </a:cubicBezTo>
                  <a:cubicBezTo>
                    <a:pt x="107" y="50"/>
                    <a:pt x="101" y="50"/>
                    <a:pt x="101" y="5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6" name="Freeform 326"/>
            <p:cNvSpPr>
              <a:spLocks/>
            </p:cNvSpPr>
            <p:nvPr/>
          </p:nvSpPr>
          <p:spPr bwMode="auto">
            <a:xfrm>
              <a:off x="771675" y="1991073"/>
              <a:ext cx="93663" cy="195263"/>
            </a:xfrm>
            <a:custGeom>
              <a:avLst/>
              <a:gdLst>
                <a:gd name="T0" fmla="*/ 16 w 22"/>
                <a:gd name="T1" fmla="*/ 3 h 46"/>
                <a:gd name="T2" fmla="*/ 0 w 22"/>
                <a:gd name="T3" fmla="*/ 42 h 46"/>
                <a:gd name="T4" fmla="*/ 7 w 22"/>
                <a:gd name="T5" fmla="*/ 42 h 46"/>
                <a:gd name="T6" fmla="*/ 19 w 22"/>
                <a:gd name="T7" fmla="*/ 8 h 46"/>
                <a:gd name="T8" fmla="*/ 16 w 22"/>
                <a:gd name="T9" fmla="*/ 3 h 46"/>
              </a:gdLst>
              <a:ahLst/>
              <a:cxnLst>
                <a:cxn ang="0">
                  <a:pos x="T0" y="T1"/>
                </a:cxn>
                <a:cxn ang="0">
                  <a:pos x="T2" y="T3"/>
                </a:cxn>
                <a:cxn ang="0">
                  <a:pos x="T4" y="T5"/>
                </a:cxn>
                <a:cxn ang="0">
                  <a:pos x="T6" y="T7"/>
                </a:cxn>
                <a:cxn ang="0">
                  <a:pos x="T8" y="T9"/>
                </a:cxn>
              </a:cxnLst>
              <a:rect l="0" t="0" r="r" b="b"/>
              <a:pathLst>
                <a:path w="22" h="46">
                  <a:moveTo>
                    <a:pt x="16" y="3"/>
                  </a:moveTo>
                  <a:cubicBezTo>
                    <a:pt x="4" y="11"/>
                    <a:pt x="0" y="28"/>
                    <a:pt x="0" y="42"/>
                  </a:cubicBezTo>
                  <a:cubicBezTo>
                    <a:pt x="1" y="46"/>
                    <a:pt x="7" y="46"/>
                    <a:pt x="7" y="42"/>
                  </a:cubicBezTo>
                  <a:cubicBezTo>
                    <a:pt x="6" y="31"/>
                    <a:pt x="9" y="15"/>
                    <a:pt x="19" y="8"/>
                  </a:cubicBezTo>
                  <a:cubicBezTo>
                    <a:pt x="22" y="6"/>
                    <a:pt x="19" y="0"/>
                    <a:pt x="16"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7" name="Freeform 327"/>
            <p:cNvSpPr>
              <a:spLocks/>
            </p:cNvSpPr>
            <p:nvPr/>
          </p:nvSpPr>
          <p:spPr bwMode="auto">
            <a:xfrm>
              <a:off x="805012" y="2216498"/>
              <a:ext cx="42863" cy="50800"/>
            </a:xfrm>
            <a:custGeom>
              <a:avLst/>
              <a:gdLst>
                <a:gd name="T0" fmla="*/ 0 w 10"/>
                <a:gd name="T1" fmla="*/ 4 h 12"/>
                <a:gd name="T2" fmla="*/ 1 w 10"/>
                <a:gd name="T3" fmla="*/ 8 h 12"/>
                <a:gd name="T4" fmla="*/ 3 w 10"/>
                <a:gd name="T5" fmla="*/ 9 h 12"/>
                <a:gd name="T6" fmla="*/ 7 w 10"/>
                <a:gd name="T7" fmla="*/ 5 h 12"/>
                <a:gd name="T8" fmla="*/ 6 w 10"/>
                <a:gd name="T9" fmla="*/ 4 h 12"/>
                <a:gd name="T10" fmla="*/ 6 w 10"/>
                <a:gd name="T11" fmla="*/ 4 h 12"/>
                <a:gd name="T12" fmla="*/ 0 w 10"/>
                <a:gd name="T13" fmla="*/ 4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0" y="4"/>
                  </a:moveTo>
                  <a:cubicBezTo>
                    <a:pt x="0" y="6"/>
                    <a:pt x="1" y="7"/>
                    <a:pt x="1" y="8"/>
                  </a:cubicBezTo>
                  <a:cubicBezTo>
                    <a:pt x="2" y="8"/>
                    <a:pt x="3" y="9"/>
                    <a:pt x="3" y="9"/>
                  </a:cubicBezTo>
                  <a:cubicBezTo>
                    <a:pt x="6" y="12"/>
                    <a:pt x="10" y="8"/>
                    <a:pt x="7" y="5"/>
                  </a:cubicBezTo>
                  <a:cubicBezTo>
                    <a:pt x="7" y="5"/>
                    <a:pt x="7" y="4"/>
                    <a:pt x="6" y="4"/>
                  </a:cubicBezTo>
                  <a:cubicBezTo>
                    <a:pt x="6" y="4"/>
                    <a:pt x="6" y="4"/>
                    <a:pt x="6" y="4"/>
                  </a:cubicBezTo>
                  <a:cubicBezTo>
                    <a:pt x="6" y="0"/>
                    <a:pt x="0" y="0"/>
                    <a:pt x="0" y="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8" name="Freeform 328"/>
            <p:cNvSpPr>
              <a:spLocks/>
            </p:cNvSpPr>
            <p:nvPr/>
          </p:nvSpPr>
          <p:spPr bwMode="auto">
            <a:xfrm>
              <a:off x="908200" y="1737073"/>
              <a:ext cx="717550" cy="271463"/>
            </a:xfrm>
            <a:custGeom>
              <a:avLst/>
              <a:gdLst>
                <a:gd name="T0" fmla="*/ 8 w 169"/>
                <a:gd name="T1" fmla="*/ 61 h 64"/>
                <a:gd name="T2" fmla="*/ 165 w 169"/>
                <a:gd name="T3" fmla="*/ 11 h 64"/>
                <a:gd name="T4" fmla="*/ 165 w 169"/>
                <a:gd name="T5" fmla="*/ 5 h 64"/>
                <a:gd name="T6" fmla="*/ 2 w 169"/>
                <a:gd name="T7" fmla="*/ 58 h 64"/>
                <a:gd name="T8" fmla="*/ 8 w 169"/>
                <a:gd name="T9" fmla="*/ 61 h 64"/>
              </a:gdLst>
              <a:ahLst/>
              <a:cxnLst>
                <a:cxn ang="0">
                  <a:pos x="T0" y="T1"/>
                </a:cxn>
                <a:cxn ang="0">
                  <a:pos x="T2" y="T3"/>
                </a:cxn>
                <a:cxn ang="0">
                  <a:pos x="T4" y="T5"/>
                </a:cxn>
                <a:cxn ang="0">
                  <a:pos x="T6" y="T7"/>
                </a:cxn>
                <a:cxn ang="0">
                  <a:pos x="T8" y="T9"/>
                </a:cxn>
              </a:cxnLst>
              <a:rect l="0" t="0" r="r" b="b"/>
              <a:pathLst>
                <a:path w="169" h="64">
                  <a:moveTo>
                    <a:pt x="8" y="61"/>
                  </a:moveTo>
                  <a:cubicBezTo>
                    <a:pt x="44" y="13"/>
                    <a:pt x="109" y="6"/>
                    <a:pt x="165" y="11"/>
                  </a:cubicBezTo>
                  <a:cubicBezTo>
                    <a:pt x="169" y="12"/>
                    <a:pt x="169" y="6"/>
                    <a:pt x="165" y="5"/>
                  </a:cubicBezTo>
                  <a:cubicBezTo>
                    <a:pt x="106" y="0"/>
                    <a:pt x="40" y="8"/>
                    <a:pt x="2" y="58"/>
                  </a:cubicBezTo>
                  <a:cubicBezTo>
                    <a:pt x="0" y="61"/>
                    <a:pt x="5" y="64"/>
                    <a:pt x="8" y="6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9" name="Freeform 329"/>
            <p:cNvSpPr>
              <a:spLocks/>
            </p:cNvSpPr>
            <p:nvPr/>
          </p:nvSpPr>
          <p:spPr bwMode="auto">
            <a:xfrm>
              <a:off x="644675" y="2143473"/>
              <a:ext cx="185738" cy="200025"/>
            </a:xfrm>
            <a:custGeom>
              <a:avLst/>
              <a:gdLst>
                <a:gd name="T0" fmla="*/ 0 w 44"/>
                <a:gd name="T1" fmla="*/ 39 h 47"/>
                <a:gd name="T2" fmla="*/ 11 w 44"/>
                <a:gd name="T3" fmla="*/ 25 h 47"/>
                <a:gd name="T4" fmla="*/ 42 w 44"/>
                <a:gd name="T5" fmla="*/ 21 h 47"/>
                <a:gd name="T6" fmla="*/ 24 w 44"/>
                <a:gd name="T7" fmla="*/ 47 h 47"/>
                <a:gd name="T8" fmla="*/ 0 w 44"/>
                <a:gd name="T9" fmla="*/ 39 h 47"/>
              </a:gdLst>
              <a:ahLst/>
              <a:cxnLst>
                <a:cxn ang="0">
                  <a:pos x="T0" y="T1"/>
                </a:cxn>
                <a:cxn ang="0">
                  <a:pos x="T2" y="T3"/>
                </a:cxn>
                <a:cxn ang="0">
                  <a:pos x="T4" y="T5"/>
                </a:cxn>
                <a:cxn ang="0">
                  <a:pos x="T6" y="T7"/>
                </a:cxn>
                <a:cxn ang="0">
                  <a:pos x="T8" y="T9"/>
                </a:cxn>
              </a:cxnLst>
              <a:rect l="0" t="0" r="r" b="b"/>
              <a:pathLst>
                <a:path w="44" h="47">
                  <a:moveTo>
                    <a:pt x="0" y="39"/>
                  </a:moveTo>
                  <a:cubicBezTo>
                    <a:pt x="8" y="37"/>
                    <a:pt x="10" y="32"/>
                    <a:pt x="11" y="25"/>
                  </a:cubicBezTo>
                  <a:cubicBezTo>
                    <a:pt x="15" y="10"/>
                    <a:pt x="37" y="0"/>
                    <a:pt x="42" y="21"/>
                  </a:cubicBezTo>
                  <a:cubicBezTo>
                    <a:pt x="44" y="31"/>
                    <a:pt x="31" y="41"/>
                    <a:pt x="24" y="47"/>
                  </a:cubicBezTo>
                  <a:cubicBezTo>
                    <a:pt x="0" y="39"/>
                    <a:pt x="0" y="39"/>
                    <a:pt x="0" y="39"/>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0" name="Freeform 330"/>
            <p:cNvSpPr>
              <a:spLocks/>
            </p:cNvSpPr>
            <p:nvPr/>
          </p:nvSpPr>
          <p:spPr bwMode="auto">
            <a:xfrm>
              <a:off x="644675" y="2143473"/>
              <a:ext cx="185738" cy="200025"/>
            </a:xfrm>
            <a:custGeom>
              <a:avLst/>
              <a:gdLst>
                <a:gd name="T0" fmla="*/ 0 w 44"/>
                <a:gd name="T1" fmla="*/ 39 h 47"/>
                <a:gd name="T2" fmla="*/ 11 w 44"/>
                <a:gd name="T3" fmla="*/ 25 h 47"/>
                <a:gd name="T4" fmla="*/ 42 w 44"/>
                <a:gd name="T5" fmla="*/ 21 h 47"/>
                <a:gd name="T6" fmla="*/ 24 w 44"/>
                <a:gd name="T7" fmla="*/ 47 h 47"/>
                <a:gd name="T8" fmla="*/ 0 w 44"/>
                <a:gd name="T9" fmla="*/ 39 h 47"/>
              </a:gdLst>
              <a:ahLst/>
              <a:cxnLst>
                <a:cxn ang="0">
                  <a:pos x="T0" y="T1"/>
                </a:cxn>
                <a:cxn ang="0">
                  <a:pos x="T2" y="T3"/>
                </a:cxn>
                <a:cxn ang="0">
                  <a:pos x="T4" y="T5"/>
                </a:cxn>
                <a:cxn ang="0">
                  <a:pos x="T6" y="T7"/>
                </a:cxn>
                <a:cxn ang="0">
                  <a:pos x="T8" y="T9"/>
                </a:cxn>
              </a:cxnLst>
              <a:rect l="0" t="0" r="r" b="b"/>
              <a:pathLst>
                <a:path w="44" h="47">
                  <a:moveTo>
                    <a:pt x="0" y="39"/>
                  </a:moveTo>
                  <a:cubicBezTo>
                    <a:pt x="8" y="37"/>
                    <a:pt x="10" y="32"/>
                    <a:pt x="11" y="25"/>
                  </a:cubicBezTo>
                  <a:cubicBezTo>
                    <a:pt x="15" y="10"/>
                    <a:pt x="37" y="0"/>
                    <a:pt x="42" y="21"/>
                  </a:cubicBezTo>
                  <a:cubicBezTo>
                    <a:pt x="44" y="31"/>
                    <a:pt x="31" y="41"/>
                    <a:pt x="24" y="47"/>
                  </a:cubicBezTo>
                  <a:cubicBezTo>
                    <a:pt x="0" y="39"/>
                    <a:pt x="0" y="39"/>
                    <a:pt x="0" y="39"/>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1" name="Freeform 331"/>
            <p:cNvSpPr>
              <a:spLocks/>
            </p:cNvSpPr>
            <p:nvPr/>
          </p:nvSpPr>
          <p:spPr bwMode="auto">
            <a:xfrm>
              <a:off x="635150" y="2170461"/>
              <a:ext cx="200025" cy="185738"/>
            </a:xfrm>
            <a:custGeom>
              <a:avLst/>
              <a:gdLst>
                <a:gd name="T0" fmla="*/ 3 w 47"/>
                <a:gd name="T1" fmla="*/ 35 h 44"/>
                <a:gd name="T2" fmla="*/ 25 w 47"/>
                <a:gd name="T3" fmla="*/ 6 h 44"/>
                <a:gd name="T4" fmla="*/ 42 w 47"/>
                <a:gd name="T5" fmla="*/ 17 h 44"/>
                <a:gd name="T6" fmla="*/ 25 w 47"/>
                <a:gd name="T7" fmla="*/ 40 h 44"/>
                <a:gd name="T8" fmla="*/ 28 w 47"/>
                <a:gd name="T9" fmla="*/ 42 h 44"/>
                <a:gd name="T10" fmla="*/ 45 w 47"/>
                <a:gd name="T11" fmla="*/ 19 h 44"/>
                <a:gd name="T12" fmla="*/ 37 w 47"/>
                <a:gd name="T13" fmla="*/ 2 h 44"/>
                <a:gd name="T14" fmla="*/ 19 w 47"/>
                <a:gd name="T15" fmla="*/ 7 h 44"/>
                <a:gd name="T16" fmla="*/ 2 w 47"/>
                <a:gd name="T17" fmla="*/ 32 h 44"/>
                <a:gd name="T18" fmla="*/ 3 w 47"/>
                <a:gd name="T19" fmla="*/ 3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4">
                  <a:moveTo>
                    <a:pt x="3" y="35"/>
                  </a:moveTo>
                  <a:cubicBezTo>
                    <a:pt x="17" y="30"/>
                    <a:pt x="13" y="14"/>
                    <a:pt x="25" y="6"/>
                  </a:cubicBezTo>
                  <a:cubicBezTo>
                    <a:pt x="34" y="1"/>
                    <a:pt x="41" y="8"/>
                    <a:pt x="42" y="17"/>
                  </a:cubicBezTo>
                  <a:cubicBezTo>
                    <a:pt x="44" y="26"/>
                    <a:pt x="31" y="35"/>
                    <a:pt x="25" y="40"/>
                  </a:cubicBezTo>
                  <a:cubicBezTo>
                    <a:pt x="24" y="41"/>
                    <a:pt x="26" y="44"/>
                    <a:pt x="28" y="42"/>
                  </a:cubicBezTo>
                  <a:cubicBezTo>
                    <a:pt x="34" y="36"/>
                    <a:pt x="43" y="29"/>
                    <a:pt x="45" y="19"/>
                  </a:cubicBezTo>
                  <a:cubicBezTo>
                    <a:pt x="47" y="13"/>
                    <a:pt x="43" y="5"/>
                    <a:pt x="37" y="2"/>
                  </a:cubicBezTo>
                  <a:cubicBezTo>
                    <a:pt x="30" y="0"/>
                    <a:pt x="24" y="2"/>
                    <a:pt x="19" y="7"/>
                  </a:cubicBezTo>
                  <a:cubicBezTo>
                    <a:pt x="11" y="14"/>
                    <a:pt x="13" y="28"/>
                    <a:pt x="2" y="32"/>
                  </a:cubicBezTo>
                  <a:cubicBezTo>
                    <a:pt x="0" y="32"/>
                    <a:pt x="1" y="35"/>
                    <a:pt x="3" y="3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2" name="Freeform 332"/>
            <p:cNvSpPr>
              <a:spLocks/>
            </p:cNvSpPr>
            <p:nvPr/>
          </p:nvSpPr>
          <p:spPr bwMode="auto">
            <a:xfrm>
              <a:off x="1009800" y="2118073"/>
              <a:ext cx="182563" cy="169863"/>
            </a:xfrm>
            <a:custGeom>
              <a:avLst/>
              <a:gdLst>
                <a:gd name="T0" fmla="*/ 43 w 43"/>
                <a:gd name="T1" fmla="*/ 32 h 40"/>
                <a:gd name="T2" fmla="*/ 27 w 43"/>
                <a:gd name="T3" fmla="*/ 8 h 40"/>
                <a:gd name="T4" fmla="*/ 15 w 43"/>
                <a:gd name="T5" fmla="*/ 0 h 40"/>
                <a:gd name="T6" fmla="*/ 2 w 43"/>
                <a:gd name="T7" fmla="*/ 14 h 40"/>
                <a:gd name="T8" fmla="*/ 19 w 43"/>
                <a:gd name="T9" fmla="*/ 40 h 40"/>
                <a:gd name="T10" fmla="*/ 43 w 43"/>
                <a:gd name="T11" fmla="*/ 32 h 40"/>
              </a:gdLst>
              <a:ahLst/>
              <a:cxnLst>
                <a:cxn ang="0">
                  <a:pos x="T0" y="T1"/>
                </a:cxn>
                <a:cxn ang="0">
                  <a:pos x="T2" y="T3"/>
                </a:cxn>
                <a:cxn ang="0">
                  <a:pos x="T4" y="T5"/>
                </a:cxn>
                <a:cxn ang="0">
                  <a:pos x="T6" y="T7"/>
                </a:cxn>
                <a:cxn ang="0">
                  <a:pos x="T8" y="T9"/>
                </a:cxn>
                <a:cxn ang="0">
                  <a:pos x="T10" y="T11"/>
                </a:cxn>
              </a:cxnLst>
              <a:rect l="0" t="0" r="r" b="b"/>
              <a:pathLst>
                <a:path w="43" h="40">
                  <a:moveTo>
                    <a:pt x="43" y="32"/>
                  </a:moveTo>
                  <a:cubicBezTo>
                    <a:pt x="33" y="29"/>
                    <a:pt x="32" y="15"/>
                    <a:pt x="27" y="8"/>
                  </a:cubicBezTo>
                  <a:cubicBezTo>
                    <a:pt x="24" y="4"/>
                    <a:pt x="20" y="0"/>
                    <a:pt x="15" y="0"/>
                  </a:cubicBezTo>
                  <a:cubicBezTo>
                    <a:pt x="9" y="1"/>
                    <a:pt x="3" y="8"/>
                    <a:pt x="2" y="14"/>
                  </a:cubicBezTo>
                  <a:cubicBezTo>
                    <a:pt x="0" y="24"/>
                    <a:pt x="13" y="34"/>
                    <a:pt x="19" y="40"/>
                  </a:cubicBezTo>
                  <a:cubicBezTo>
                    <a:pt x="43" y="32"/>
                    <a:pt x="43" y="32"/>
                    <a:pt x="43" y="32"/>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3" name="Freeform 333"/>
            <p:cNvSpPr>
              <a:spLocks/>
            </p:cNvSpPr>
            <p:nvPr/>
          </p:nvSpPr>
          <p:spPr bwMode="auto">
            <a:xfrm>
              <a:off x="962175" y="2067273"/>
              <a:ext cx="242888" cy="230188"/>
            </a:xfrm>
            <a:custGeom>
              <a:avLst/>
              <a:gdLst>
                <a:gd name="T0" fmla="*/ 55 w 57"/>
                <a:gd name="T1" fmla="*/ 42 h 54"/>
                <a:gd name="T2" fmla="*/ 19 w 57"/>
                <a:gd name="T3" fmla="*/ 14 h 54"/>
                <a:gd name="T4" fmla="*/ 29 w 57"/>
                <a:gd name="T5" fmla="*/ 53 h 54"/>
                <a:gd name="T6" fmla="*/ 31 w 57"/>
                <a:gd name="T7" fmla="*/ 51 h 54"/>
                <a:gd name="T8" fmla="*/ 17 w 57"/>
                <a:gd name="T9" fmla="*/ 36 h 54"/>
                <a:gd name="T10" fmla="*/ 17 w 57"/>
                <a:gd name="T11" fmla="*/ 21 h 54"/>
                <a:gd name="T12" fmla="*/ 23 w 57"/>
                <a:gd name="T13" fmla="*/ 15 h 54"/>
                <a:gd name="T14" fmla="*/ 36 w 57"/>
                <a:gd name="T15" fmla="*/ 21 h 54"/>
                <a:gd name="T16" fmla="*/ 54 w 57"/>
                <a:gd name="T17" fmla="*/ 45 h 54"/>
                <a:gd name="T18" fmla="*/ 55 w 57"/>
                <a:gd name="T19"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4">
                  <a:moveTo>
                    <a:pt x="55" y="42"/>
                  </a:moveTo>
                  <a:cubicBezTo>
                    <a:pt x="41" y="37"/>
                    <a:pt x="40" y="0"/>
                    <a:pt x="19" y="14"/>
                  </a:cubicBezTo>
                  <a:cubicBezTo>
                    <a:pt x="0" y="26"/>
                    <a:pt x="19" y="43"/>
                    <a:pt x="29" y="53"/>
                  </a:cubicBezTo>
                  <a:cubicBezTo>
                    <a:pt x="30" y="54"/>
                    <a:pt x="33" y="52"/>
                    <a:pt x="31" y="51"/>
                  </a:cubicBezTo>
                  <a:cubicBezTo>
                    <a:pt x="26" y="46"/>
                    <a:pt x="21" y="41"/>
                    <a:pt x="17" y="36"/>
                  </a:cubicBezTo>
                  <a:cubicBezTo>
                    <a:pt x="13" y="31"/>
                    <a:pt x="14" y="26"/>
                    <a:pt x="17" y="21"/>
                  </a:cubicBezTo>
                  <a:cubicBezTo>
                    <a:pt x="18" y="18"/>
                    <a:pt x="20" y="17"/>
                    <a:pt x="23" y="15"/>
                  </a:cubicBezTo>
                  <a:cubicBezTo>
                    <a:pt x="29" y="11"/>
                    <a:pt x="33" y="16"/>
                    <a:pt x="36" y="21"/>
                  </a:cubicBezTo>
                  <a:cubicBezTo>
                    <a:pt x="43" y="29"/>
                    <a:pt x="43" y="41"/>
                    <a:pt x="54" y="45"/>
                  </a:cubicBezTo>
                  <a:cubicBezTo>
                    <a:pt x="56" y="46"/>
                    <a:pt x="57" y="43"/>
                    <a:pt x="55" y="4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4" name="Freeform 334"/>
            <p:cNvSpPr>
              <a:spLocks/>
            </p:cNvSpPr>
            <p:nvPr/>
          </p:nvSpPr>
          <p:spPr bwMode="auto">
            <a:xfrm>
              <a:off x="622450" y="2326036"/>
              <a:ext cx="119063" cy="55563"/>
            </a:xfrm>
            <a:custGeom>
              <a:avLst/>
              <a:gdLst>
                <a:gd name="T0" fmla="*/ 18 w 28"/>
                <a:gd name="T1" fmla="*/ 0 h 13"/>
                <a:gd name="T2" fmla="*/ 3 w 28"/>
                <a:gd name="T3" fmla="*/ 7 h 13"/>
                <a:gd name="T4" fmla="*/ 0 w 28"/>
                <a:gd name="T5" fmla="*/ 6 h 13"/>
                <a:gd name="T6" fmla="*/ 1 w 28"/>
                <a:gd name="T7" fmla="*/ 8 h 13"/>
                <a:gd name="T8" fmla="*/ 10 w 28"/>
                <a:gd name="T9" fmla="*/ 13 h 13"/>
                <a:gd name="T10" fmla="*/ 28 w 28"/>
                <a:gd name="T11" fmla="*/ 4 h 13"/>
                <a:gd name="T12" fmla="*/ 28 w 28"/>
                <a:gd name="T13" fmla="*/ 4 h 13"/>
                <a:gd name="T14" fmla="*/ 18 w 28"/>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3">
                  <a:moveTo>
                    <a:pt x="18" y="0"/>
                  </a:moveTo>
                  <a:cubicBezTo>
                    <a:pt x="13" y="4"/>
                    <a:pt x="7" y="7"/>
                    <a:pt x="3" y="7"/>
                  </a:cubicBezTo>
                  <a:cubicBezTo>
                    <a:pt x="2" y="7"/>
                    <a:pt x="1" y="7"/>
                    <a:pt x="0" y="6"/>
                  </a:cubicBezTo>
                  <a:cubicBezTo>
                    <a:pt x="0" y="7"/>
                    <a:pt x="0" y="7"/>
                    <a:pt x="1" y="8"/>
                  </a:cubicBezTo>
                  <a:cubicBezTo>
                    <a:pt x="3" y="12"/>
                    <a:pt x="7" y="13"/>
                    <a:pt x="10" y="13"/>
                  </a:cubicBezTo>
                  <a:cubicBezTo>
                    <a:pt x="16" y="13"/>
                    <a:pt x="23" y="9"/>
                    <a:pt x="28" y="4"/>
                  </a:cubicBezTo>
                  <a:cubicBezTo>
                    <a:pt x="28" y="4"/>
                    <a:pt x="28" y="4"/>
                    <a:pt x="28" y="4"/>
                  </a:cubicBezTo>
                  <a:cubicBezTo>
                    <a:pt x="18" y="0"/>
                    <a:pt x="18" y="0"/>
                    <a:pt x="18"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5" name="Freeform 335"/>
            <p:cNvSpPr>
              <a:spLocks/>
            </p:cNvSpPr>
            <p:nvPr/>
          </p:nvSpPr>
          <p:spPr bwMode="auto">
            <a:xfrm>
              <a:off x="614512" y="2343498"/>
              <a:ext cx="127000" cy="42863"/>
            </a:xfrm>
            <a:custGeom>
              <a:avLst/>
              <a:gdLst>
                <a:gd name="T0" fmla="*/ 0 w 30"/>
                <a:gd name="T1" fmla="*/ 0 h 10"/>
                <a:gd name="T2" fmla="*/ 1 w 30"/>
                <a:gd name="T3" fmla="*/ 3 h 10"/>
                <a:gd name="T4" fmla="*/ 11 w 30"/>
                <a:gd name="T5" fmla="*/ 10 h 10"/>
                <a:gd name="T6" fmla="*/ 30 w 30"/>
                <a:gd name="T7" fmla="*/ 1 h 10"/>
                <a:gd name="T8" fmla="*/ 30 w 30"/>
                <a:gd name="T9" fmla="*/ 0 h 10"/>
                <a:gd name="T10" fmla="*/ 12 w 30"/>
                <a:gd name="T11" fmla="*/ 9 h 10"/>
                <a:gd name="T12" fmla="*/ 3 w 30"/>
                <a:gd name="T13" fmla="*/ 4 h 10"/>
                <a:gd name="T14" fmla="*/ 2 w 30"/>
                <a:gd name="T15" fmla="*/ 2 h 10"/>
                <a:gd name="T16" fmla="*/ 0 w 30"/>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0">
                  <a:moveTo>
                    <a:pt x="0" y="0"/>
                  </a:moveTo>
                  <a:cubicBezTo>
                    <a:pt x="1" y="3"/>
                    <a:pt x="1" y="3"/>
                    <a:pt x="1" y="3"/>
                  </a:cubicBezTo>
                  <a:cubicBezTo>
                    <a:pt x="3" y="8"/>
                    <a:pt x="7" y="10"/>
                    <a:pt x="11" y="10"/>
                  </a:cubicBezTo>
                  <a:cubicBezTo>
                    <a:pt x="17" y="10"/>
                    <a:pt x="24" y="5"/>
                    <a:pt x="30" y="1"/>
                  </a:cubicBezTo>
                  <a:cubicBezTo>
                    <a:pt x="30" y="1"/>
                    <a:pt x="30" y="0"/>
                    <a:pt x="30" y="0"/>
                  </a:cubicBezTo>
                  <a:cubicBezTo>
                    <a:pt x="25" y="5"/>
                    <a:pt x="18" y="9"/>
                    <a:pt x="12" y="9"/>
                  </a:cubicBezTo>
                  <a:cubicBezTo>
                    <a:pt x="9" y="9"/>
                    <a:pt x="5" y="8"/>
                    <a:pt x="3" y="4"/>
                  </a:cubicBezTo>
                  <a:cubicBezTo>
                    <a:pt x="2" y="3"/>
                    <a:pt x="2" y="3"/>
                    <a:pt x="2" y="2"/>
                  </a:cubicBezTo>
                  <a:cubicBezTo>
                    <a:pt x="1" y="2"/>
                    <a:pt x="1"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6" name="Freeform 336"/>
            <p:cNvSpPr>
              <a:spLocks/>
            </p:cNvSpPr>
            <p:nvPr/>
          </p:nvSpPr>
          <p:spPr bwMode="auto">
            <a:xfrm>
              <a:off x="700237" y="2195861"/>
              <a:ext cx="122238" cy="147638"/>
            </a:xfrm>
            <a:custGeom>
              <a:avLst/>
              <a:gdLst>
                <a:gd name="T0" fmla="*/ 21 w 29"/>
                <a:gd name="T1" fmla="*/ 0 h 35"/>
                <a:gd name="T2" fmla="*/ 8 w 29"/>
                <a:gd name="T3" fmla="*/ 25 h 35"/>
                <a:gd name="T4" fmla="*/ 0 w 29"/>
                <a:gd name="T5" fmla="*/ 31 h 35"/>
                <a:gd name="T6" fmla="*/ 10 w 29"/>
                <a:gd name="T7" fmla="*/ 35 h 35"/>
                <a:gd name="T8" fmla="*/ 10 w 29"/>
                <a:gd name="T9" fmla="*/ 34 h 35"/>
                <a:gd name="T10" fmla="*/ 27 w 29"/>
                <a:gd name="T11" fmla="*/ 11 h 35"/>
                <a:gd name="T12" fmla="*/ 21 w 29"/>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29" h="35">
                  <a:moveTo>
                    <a:pt x="21" y="0"/>
                  </a:moveTo>
                  <a:cubicBezTo>
                    <a:pt x="20" y="10"/>
                    <a:pt x="14" y="18"/>
                    <a:pt x="8" y="25"/>
                  </a:cubicBezTo>
                  <a:cubicBezTo>
                    <a:pt x="6" y="26"/>
                    <a:pt x="4" y="29"/>
                    <a:pt x="0" y="31"/>
                  </a:cubicBezTo>
                  <a:cubicBezTo>
                    <a:pt x="10" y="35"/>
                    <a:pt x="10" y="35"/>
                    <a:pt x="10" y="35"/>
                  </a:cubicBezTo>
                  <a:cubicBezTo>
                    <a:pt x="10" y="34"/>
                    <a:pt x="10" y="34"/>
                    <a:pt x="10" y="34"/>
                  </a:cubicBezTo>
                  <a:cubicBezTo>
                    <a:pt x="16" y="29"/>
                    <a:pt x="29" y="20"/>
                    <a:pt x="27" y="11"/>
                  </a:cubicBezTo>
                  <a:cubicBezTo>
                    <a:pt x="27" y="6"/>
                    <a:pt x="25" y="2"/>
                    <a:pt x="21"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7" name="Freeform 337"/>
            <p:cNvSpPr>
              <a:spLocks/>
            </p:cNvSpPr>
            <p:nvPr/>
          </p:nvSpPr>
          <p:spPr bwMode="auto">
            <a:xfrm>
              <a:off x="741512" y="2183161"/>
              <a:ext cx="80963" cy="165100"/>
            </a:xfrm>
            <a:custGeom>
              <a:avLst/>
              <a:gdLst>
                <a:gd name="T0" fmla="*/ 12 w 19"/>
                <a:gd name="T1" fmla="*/ 0 h 39"/>
                <a:gd name="T2" fmla="*/ 11 w 19"/>
                <a:gd name="T3" fmla="*/ 3 h 39"/>
                <a:gd name="T4" fmla="*/ 17 w 19"/>
                <a:gd name="T5" fmla="*/ 14 h 39"/>
                <a:gd name="T6" fmla="*/ 0 w 19"/>
                <a:gd name="T7" fmla="*/ 37 h 39"/>
                <a:gd name="T8" fmla="*/ 0 w 19"/>
                <a:gd name="T9" fmla="*/ 38 h 39"/>
                <a:gd name="T10" fmla="*/ 0 w 19"/>
                <a:gd name="T11" fmla="*/ 38 h 39"/>
                <a:gd name="T12" fmla="*/ 0 w 19"/>
                <a:gd name="T13" fmla="*/ 38 h 39"/>
                <a:gd name="T14" fmla="*/ 0 w 19"/>
                <a:gd name="T15" fmla="*/ 39 h 39"/>
                <a:gd name="T16" fmla="*/ 6 w 19"/>
                <a:gd name="T17" fmla="*/ 34 h 39"/>
                <a:gd name="T18" fmla="*/ 19 w 19"/>
                <a:gd name="T19" fmla="*/ 17 h 39"/>
                <a:gd name="T20" fmla="*/ 12 w 19"/>
                <a:gd name="T2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39">
                  <a:moveTo>
                    <a:pt x="12" y="0"/>
                  </a:moveTo>
                  <a:cubicBezTo>
                    <a:pt x="12" y="1"/>
                    <a:pt x="11" y="2"/>
                    <a:pt x="11" y="3"/>
                  </a:cubicBezTo>
                  <a:cubicBezTo>
                    <a:pt x="15" y="5"/>
                    <a:pt x="17" y="9"/>
                    <a:pt x="17" y="14"/>
                  </a:cubicBezTo>
                  <a:cubicBezTo>
                    <a:pt x="19" y="23"/>
                    <a:pt x="6" y="32"/>
                    <a:pt x="0" y="37"/>
                  </a:cubicBezTo>
                  <a:cubicBezTo>
                    <a:pt x="0" y="37"/>
                    <a:pt x="0" y="37"/>
                    <a:pt x="0" y="38"/>
                  </a:cubicBezTo>
                  <a:cubicBezTo>
                    <a:pt x="0" y="38"/>
                    <a:pt x="0" y="38"/>
                    <a:pt x="0" y="38"/>
                  </a:cubicBezTo>
                  <a:cubicBezTo>
                    <a:pt x="0" y="38"/>
                    <a:pt x="0" y="38"/>
                    <a:pt x="0" y="38"/>
                  </a:cubicBezTo>
                  <a:cubicBezTo>
                    <a:pt x="0" y="38"/>
                    <a:pt x="0" y="39"/>
                    <a:pt x="0" y="39"/>
                  </a:cubicBezTo>
                  <a:cubicBezTo>
                    <a:pt x="2" y="37"/>
                    <a:pt x="4" y="35"/>
                    <a:pt x="6" y="34"/>
                  </a:cubicBezTo>
                  <a:cubicBezTo>
                    <a:pt x="11" y="29"/>
                    <a:pt x="17" y="25"/>
                    <a:pt x="19" y="17"/>
                  </a:cubicBezTo>
                  <a:cubicBezTo>
                    <a:pt x="19" y="13"/>
                    <a:pt x="17" y="1"/>
                    <a:pt x="1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8" name="Freeform 338"/>
            <p:cNvSpPr>
              <a:spLocks/>
            </p:cNvSpPr>
            <p:nvPr/>
          </p:nvSpPr>
          <p:spPr bwMode="auto">
            <a:xfrm>
              <a:off x="614512" y="2340323"/>
              <a:ext cx="0" cy="317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0"/>
                    <a:pt x="0" y="0"/>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9" name="Freeform 339"/>
            <p:cNvSpPr>
              <a:spLocks/>
            </p:cNvSpPr>
            <p:nvPr/>
          </p:nvSpPr>
          <p:spPr bwMode="auto">
            <a:xfrm>
              <a:off x="1098700" y="2272061"/>
              <a:ext cx="106363" cy="53975"/>
            </a:xfrm>
            <a:custGeom>
              <a:avLst/>
              <a:gdLst>
                <a:gd name="T0" fmla="*/ 9 w 25"/>
                <a:gd name="T1" fmla="*/ 0 h 13"/>
                <a:gd name="T2" fmla="*/ 2 w 25"/>
                <a:gd name="T3" fmla="*/ 3 h 13"/>
                <a:gd name="T4" fmla="*/ 0 w 25"/>
                <a:gd name="T5" fmla="*/ 4 h 13"/>
                <a:gd name="T6" fmla="*/ 18 w 25"/>
                <a:gd name="T7" fmla="*/ 13 h 13"/>
                <a:gd name="T8" fmla="*/ 25 w 25"/>
                <a:gd name="T9" fmla="*/ 11 h 13"/>
                <a:gd name="T10" fmla="*/ 9 w 25"/>
                <a:gd name="T11" fmla="*/ 0 h 13"/>
              </a:gdLst>
              <a:ahLst/>
              <a:cxnLst>
                <a:cxn ang="0">
                  <a:pos x="T0" y="T1"/>
                </a:cxn>
                <a:cxn ang="0">
                  <a:pos x="T2" y="T3"/>
                </a:cxn>
                <a:cxn ang="0">
                  <a:pos x="T4" y="T5"/>
                </a:cxn>
                <a:cxn ang="0">
                  <a:pos x="T6" y="T7"/>
                </a:cxn>
                <a:cxn ang="0">
                  <a:pos x="T8" y="T9"/>
                </a:cxn>
                <a:cxn ang="0">
                  <a:pos x="T10" y="T11"/>
                </a:cxn>
              </a:cxnLst>
              <a:rect l="0" t="0" r="r" b="b"/>
              <a:pathLst>
                <a:path w="25" h="13">
                  <a:moveTo>
                    <a:pt x="9" y="0"/>
                  </a:moveTo>
                  <a:cubicBezTo>
                    <a:pt x="2" y="3"/>
                    <a:pt x="2" y="3"/>
                    <a:pt x="2" y="3"/>
                  </a:cubicBezTo>
                  <a:cubicBezTo>
                    <a:pt x="1" y="3"/>
                    <a:pt x="1" y="4"/>
                    <a:pt x="0" y="4"/>
                  </a:cubicBezTo>
                  <a:cubicBezTo>
                    <a:pt x="6" y="9"/>
                    <a:pt x="12" y="13"/>
                    <a:pt x="18" y="13"/>
                  </a:cubicBezTo>
                  <a:cubicBezTo>
                    <a:pt x="21" y="13"/>
                    <a:pt x="23" y="12"/>
                    <a:pt x="25" y="11"/>
                  </a:cubicBezTo>
                  <a:cubicBezTo>
                    <a:pt x="19" y="9"/>
                    <a:pt x="14" y="5"/>
                    <a:pt x="9"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0" name="Freeform 340"/>
            <p:cNvSpPr>
              <a:spLocks/>
            </p:cNvSpPr>
            <p:nvPr/>
          </p:nvSpPr>
          <p:spPr bwMode="auto">
            <a:xfrm>
              <a:off x="1098700" y="2287936"/>
              <a:ext cx="106363" cy="38100"/>
            </a:xfrm>
            <a:custGeom>
              <a:avLst/>
              <a:gdLst>
                <a:gd name="T0" fmla="*/ 0 w 25"/>
                <a:gd name="T1" fmla="*/ 0 h 9"/>
                <a:gd name="T2" fmla="*/ 0 w 25"/>
                <a:gd name="T3" fmla="*/ 0 h 9"/>
                <a:gd name="T4" fmla="*/ 1 w 25"/>
                <a:gd name="T5" fmla="*/ 1 h 9"/>
                <a:gd name="T6" fmla="*/ 17 w 25"/>
                <a:gd name="T7" fmla="*/ 9 h 9"/>
                <a:gd name="T8" fmla="*/ 25 w 25"/>
                <a:gd name="T9" fmla="*/ 7 h 9"/>
                <a:gd name="T10" fmla="*/ 25 w 25"/>
                <a:gd name="T11" fmla="*/ 7 h 9"/>
                <a:gd name="T12" fmla="*/ 18 w 25"/>
                <a:gd name="T13" fmla="*/ 9 h 9"/>
                <a:gd name="T14" fmla="*/ 0 w 25"/>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9">
                  <a:moveTo>
                    <a:pt x="0" y="0"/>
                  </a:moveTo>
                  <a:cubicBezTo>
                    <a:pt x="0" y="0"/>
                    <a:pt x="0" y="0"/>
                    <a:pt x="0" y="0"/>
                  </a:cubicBezTo>
                  <a:cubicBezTo>
                    <a:pt x="0" y="1"/>
                    <a:pt x="1" y="1"/>
                    <a:pt x="1" y="1"/>
                  </a:cubicBezTo>
                  <a:cubicBezTo>
                    <a:pt x="6" y="5"/>
                    <a:pt x="11" y="9"/>
                    <a:pt x="17" y="9"/>
                  </a:cubicBezTo>
                  <a:cubicBezTo>
                    <a:pt x="20" y="9"/>
                    <a:pt x="22" y="9"/>
                    <a:pt x="25" y="7"/>
                  </a:cubicBezTo>
                  <a:cubicBezTo>
                    <a:pt x="25" y="7"/>
                    <a:pt x="25" y="7"/>
                    <a:pt x="25" y="7"/>
                  </a:cubicBezTo>
                  <a:cubicBezTo>
                    <a:pt x="23" y="8"/>
                    <a:pt x="21" y="9"/>
                    <a:pt x="18" y="9"/>
                  </a:cubicBezTo>
                  <a:cubicBezTo>
                    <a:pt x="12" y="9"/>
                    <a:pt x="6" y="5"/>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1" name="Freeform 341"/>
            <p:cNvSpPr>
              <a:spLocks/>
            </p:cNvSpPr>
            <p:nvPr/>
          </p:nvSpPr>
          <p:spPr bwMode="auto">
            <a:xfrm>
              <a:off x="1098700" y="2287936"/>
              <a:ext cx="4763" cy="4763"/>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0" y="1"/>
                    <a:pt x="0" y="1"/>
                    <a:pt x="1" y="1"/>
                  </a:cubicBezTo>
                  <a:cubicBezTo>
                    <a:pt x="1" y="1"/>
                    <a:pt x="0"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2" name="Freeform 342"/>
            <p:cNvSpPr>
              <a:spLocks/>
            </p:cNvSpPr>
            <p:nvPr/>
          </p:nvSpPr>
          <p:spPr bwMode="auto">
            <a:xfrm>
              <a:off x="1098700" y="2284761"/>
              <a:ext cx="7938" cy="7938"/>
            </a:xfrm>
            <a:custGeom>
              <a:avLst/>
              <a:gdLst>
                <a:gd name="T0" fmla="*/ 2 w 2"/>
                <a:gd name="T1" fmla="*/ 0 h 2"/>
                <a:gd name="T2" fmla="*/ 0 w 2"/>
                <a:gd name="T3" fmla="*/ 0 h 2"/>
                <a:gd name="T4" fmla="*/ 0 w 2"/>
                <a:gd name="T5" fmla="*/ 1 h 2"/>
                <a:gd name="T6" fmla="*/ 0 w 2"/>
                <a:gd name="T7" fmla="*/ 2 h 2"/>
                <a:gd name="T8" fmla="*/ 0 w 2"/>
                <a:gd name="T9" fmla="*/ 1 h 2"/>
                <a:gd name="T10" fmla="*/ 0 w 2"/>
                <a:gd name="T11" fmla="*/ 1 h 2"/>
                <a:gd name="T12" fmla="*/ 2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0"/>
                  </a:moveTo>
                  <a:cubicBezTo>
                    <a:pt x="0" y="0"/>
                    <a:pt x="0" y="0"/>
                    <a:pt x="0" y="0"/>
                  </a:cubicBezTo>
                  <a:cubicBezTo>
                    <a:pt x="0" y="1"/>
                    <a:pt x="0" y="1"/>
                    <a:pt x="0" y="1"/>
                  </a:cubicBezTo>
                  <a:cubicBezTo>
                    <a:pt x="0" y="1"/>
                    <a:pt x="0" y="2"/>
                    <a:pt x="0" y="2"/>
                  </a:cubicBezTo>
                  <a:cubicBezTo>
                    <a:pt x="0" y="2"/>
                    <a:pt x="0" y="2"/>
                    <a:pt x="0" y="1"/>
                  </a:cubicBezTo>
                  <a:cubicBezTo>
                    <a:pt x="0" y="1"/>
                    <a:pt x="0" y="1"/>
                    <a:pt x="0" y="1"/>
                  </a:cubicBezTo>
                  <a:cubicBezTo>
                    <a:pt x="1" y="1"/>
                    <a:pt x="1" y="0"/>
                    <a:pt x="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3" name="Freeform 343"/>
            <p:cNvSpPr>
              <a:spLocks/>
            </p:cNvSpPr>
            <p:nvPr/>
          </p:nvSpPr>
          <p:spPr bwMode="auto">
            <a:xfrm>
              <a:off x="1017737" y="2140298"/>
              <a:ext cx="119063" cy="144463"/>
            </a:xfrm>
            <a:custGeom>
              <a:avLst/>
              <a:gdLst>
                <a:gd name="T0" fmla="*/ 7 w 28"/>
                <a:gd name="T1" fmla="*/ 0 h 34"/>
                <a:gd name="T2" fmla="*/ 4 w 28"/>
                <a:gd name="T3" fmla="*/ 4 h 34"/>
                <a:gd name="T4" fmla="*/ 4 w 28"/>
                <a:gd name="T5" fmla="*/ 19 h 34"/>
                <a:gd name="T6" fmla="*/ 18 w 28"/>
                <a:gd name="T7" fmla="*/ 34 h 34"/>
                <a:gd name="T8" fmla="*/ 19 w 28"/>
                <a:gd name="T9" fmla="*/ 34 h 34"/>
                <a:gd name="T10" fmla="*/ 21 w 28"/>
                <a:gd name="T11" fmla="*/ 34 h 34"/>
                <a:gd name="T12" fmla="*/ 28 w 28"/>
                <a:gd name="T13" fmla="*/ 31 h 34"/>
                <a:gd name="T14" fmla="*/ 23 w 28"/>
                <a:gd name="T15" fmla="*/ 25 h 34"/>
                <a:gd name="T16" fmla="*/ 7 w 28"/>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4">
                  <a:moveTo>
                    <a:pt x="7" y="0"/>
                  </a:moveTo>
                  <a:cubicBezTo>
                    <a:pt x="6" y="1"/>
                    <a:pt x="5" y="2"/>
                    <a:pt x="4" y="4"/>
                  </a:cubicBezTo>
                  <a:cubicBezTo>
                    <a:pt x="1" y="9"/>
                    <a:pt x="0" y="14"/>
                    <a:pt x="4" y="19"/>
                  </a:cubicBezTo>
                  <a:cubicBezTo>
                    <a:pt x="8" y="24"/>
                    <a:pt x="13" y="29"/>
                    <a:pt x="18" y="34"/>
                  </a:cubicBezTo>
                  <a:cubicBezTo>
                    <a:pt x="18" y="34"/>
                    <a:pt x="19" y="34"/>
                    <a:pt x="19" y="34"/>
                  </a:cubicBezTo>
                  <a:cubicBezTo>
                    <a:pt x="21" y="34"/>
                    <a:pt x="21" y="34"/>
                    <a:pt x="21" y="34"/>
                  </a:cubicBezTo>
                  <a:cubicBezTo>
                    <a:pt x="28" y="31"/>
                    <a:pt x="28" y="31"/>
                    <a:pt x="28" y="31"/>
                  </a:cubicBezTo>
                  <a:cubicBezTo>
                    <a:pt x="26" y="29"/>
                    <a:pt x="25" y="27"/>
                    <a:pt x="23" y="25"/>
                  </a:cubicBezTo>
                  <a:cubicBezTo>
                    <a:pt x="17" y="18"/>
                    <a:pt x="10" y="9"/>
                    <a:pt x="7"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4" name="Freeform 344"/>
            <p:cNvSpPr>
              <a:spLocks/>
            </p:cNvSpPr>
            <p:nvPr/>
          </p:nvSpPr>
          <p:spPr bwMode="auto">
            <a:xfrm>
              <a:off x="1001862" y="2130773"/>
              <a:ext cx="96838" cy="157163"/>
            </a:xfrm>
            <a:custGeom>
              <a:avLst/>
              <a:gdLst>
                <a:gd name="T0" fmla="*/ 11 w 23"/>
                <a:gd name="T1" fmla="*/ 0 h 37"/>
                <a:gd name="T2" fmla="*/ 6 w 23"/>
                <a:gd name="T3" fmla="*/ 3 h 37"/>
                <a:gd name="T4" fmla="*/ 18 w 23"/>
                <a:gd name="T5" fmla="*/ 34 h 37"/>
                <a:gd name="T6" fmla="*/ 23 w 23"/>
                <a:gd name="T7" fmla="*/ 37 h 37"/>
                <a:gd name="T8" fmla="*/ 23 w 23"/>
                <a:gd name="T9" fmla="*/ 36 h 37"/>
                <a:gd name="T10" fmla="*/ 22 w 23"/>
                <a:gd name="T11" fmla="*/ 36 h 37"/>
                <a:gd name="T12" fmla="*/ 8 w 23"/>
                <a:gd name="T13" fmla="*/ 21 h 37"/>
                <a:gd name="T14" fmla="*/ 8 w 23"/>
                <a:gd name="T15" fmla="*/ 6 h 37"/>
                <a:gd name="T16" fmla="*/ 11 w 23"/>
                <a:gd name="T17" fmla="*/ 2 h 37"/>
                <a:gd name="T18" fmla="*/ 11 w 23"/>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37">
                  <a:moveTo>
                    <a:pt x="11" y="0"/>
                  </a:moveTo>
                  <a:cubicBezTo>
                    <a:pt x="6" y="3"/>
                    <a:pt x="6" y="3"/>
                    <a:pt x="6" y="3"/>
                  </a:cubicBezTo>
                  <a:cubicBezTo>
                    <a:pt x="0" y="15"/>
                    <a:pt x="10" y="26"/>
                    <a:pt x="18" y="34"/>
                  </a:cubicBezTo>
                  <a:cubicBezTo>
                    <a:pt x="20" y="35"/>
                    <a:pt x="21" y="36"/>
                    <a:pt x="23" y="37"/>
                  </a:cubicBezTo>
                  <a:cubicBezTo>
                    <a:pt x="23" y="37"/>
                    <a:pt x="23" y="37"/>
                    <a:pt x="23" y="36"/>
                  </a:cubicBezTo>
                  <a:cubicBezTo>
                    <a:pt x="23" y="36"/>
                    <a:pt x="22" y="36"/>
                    <a:pt x="22" y="36"/>
                  </a:cubicBezTo>
                  <a:cubicBezTo>
                    <a:pt x="17" y="31"/>
                    <a:pt x="12" y="26"/>
                    <a:pt x="8" y="21"/>
                  </a:cubicBezTo>
                  <a:cubicBezTo>
                    <a:pt x="4" y="16"/>
                    <a:pt x="5" y="11"/>
                    <a:pt x="8" y="6"/>
                  </a:cubicBezTo>
                  <a:cubicBezTo>
                    <a:pt x="9" y="4"/>
                    <a:pt x="10" y="3"/>
                    <a:pt x="11" y="2"/>
                  </a:cubicBezTo>
                  <a:cubicBezTo>
                    <a:pt x="11" y="1"/>
                    <a:pt x="11" y="1"/>
                    <a:pt x="11"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5" name="Freeform 345"/>
            <p:cNvSpPr>
              <a:spLocks noEditPoints="1"/>
            </p:cNvSpPr>
            <p:nvPr/>
          </p:nvSpPr>
          <p:spPr bwMode="auto">
            <a:xfrm>
              <a:off x="1460650" y="2305398"/>
              <a:ext cx="322263" cy="280988"/>
            </a:xfrm>
            <a:custGeom>
              <a:avLst/>
              <a:gdLst>
                <a:gd name="T0" fmla="*/ 10 w 76"/>
                <a:gd name="T1" fmla="*/ 66 h 66"/>
                <a:gd name="T2" fmla="*/ 4 w 76"/>
                <a:gd name="T3" fmla="*/ 66 h 66"/>
                <a:gd name="T4" fmla="*/ 0 w 76"/>
                <a:gd name="T5" fmla="*/ 61 h 66"/>
                <a:gd name="T6" fmla="*/ 4 w 76"/>
                <a:gd name="T7" fmla="*/ 57 h 66"/>
                <a:gd name="T8" fmla="*/ 5 w 76"/>
                <a:gd name="T9" fmla="*/ 57 h 66"/>
                <a:gd name="T10" fmla="*/ 8 w 76"/>
                <a:gd name="T11" fmla="*/ 57 h 66"/>
                <a:gd name="T12" fmla="*/ 32 w 76"/>
                <a:gd name="T13" fmla="*/ 47 h 66"/>
                <a:gd name="T14" fmla="*/ 39 w 76"/>
                <a:gd name="T15" fmla="*/ 29 h 66"/>
                <a:gd name="T16" fmla="*/ 39 w 76"/>
                <a:gd name="T17" fmla="*/ 25 h 66"/>
                <a:gd name="T18" fmla="*/ 41 w 76"/>
                <a:gd name="T19" fmla="*/ 8 h 66"/>
                <a:gd name="T20" fmla="*/ 59 w 76"/>
                <a:gd name="T21" fmla="*/ 0 h 66"/>
                <a:gd name="T22" fmla="*/ 59 w 76"/>
                <a:gd name="T23" fmla="*/ 0 h 66"/>
                <a:gd name="T24" fmla="*/ 75 w 76"/>
                <a:gd name="T25" fmla="*/ 11 h 66"/>
                <a:gd name="T26" fmla="*/ 67 w 76"/>
                <a:gd name="T27" fmla="*/ 29 h 66"/>
                <a:gd name="T28" fmla="*/ 61 w 76"/>
                <a:gd name="T29" fmla="*/ 30 h 66"/>
                <a:gd name="T30" fmla="*/ 51 w 76"/>
                <a:gd name="T31" fmla="*/ 24 h 66"/>
                <a:gd name="T32" fmla="*/ 51 w 76"/>
                <a:gd name="T33" fmla="*/ 16 h 66"/>
                <a:gd name="T34" fmla="*/ 55 w 76"/>
                <a:gd name="T35" fmla="*/ 12 h 66"/>
                <a:gd name="T36" fmla="*/ 54 w 76"/>
                <a:gd name="T37" fmla="*/ 12 h 66"/>
                <a:gd name="T38" fmla="*/ 50 w 76"/>
                <a:gd name="T39" fmla="*/ 26 h 66"/>
                <a:gd name="T40" fmla="*/ 49 w 76"/>
                <a:gd name="T41" fmla="*/ 36 h 66"/>
                <a:gd name="T42" fmla="*/ 10 w 76"/>
                <a:gd name="T43" fmla="*/ 66 h 66"/>
                <a:gd name="T44" fmla="*/ 61 w 76"/>
                <a:gd name="T45" fmla="*/ 11 h 66"/>
                <a:gd name="T46" fmla="*/ 64 w 76"/>
                <a:gd name="T47" fmla="*/ 15 h 66"/>
                <a:gd name="T48" fmla="*/ 64 w 76"/>
                <a:gd name="T49" fmla="*/ 14 h 66"/>
                <a:gd name="T50" fmla="*/ 61 w 76"/>
                <a:gd name="T5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 h="66">
                  <a:moveTo>
                    <a:pt x="10" y="66"/>
                  </a:moveTo>
                  <a:cubicBezTo>
                    <a:pt x="8" y="66"/>
                    <a:pt x="6" y="66"/>
                    <a:pt x="4" y="66"/>
                  </a:cubicBezTo>
                  <a:cubicBezTo>
                    <a:pt x="1" y="65"/>
                    <a:pt x="0" y="63"/>
                    <a:pt x="0" y="61"/>
                  </a:cubicBezTo>
                  <a:cubicBezTo>
                    <a:pt x="0" y="59"/>
                    <a:pt x="2" y="57"/>
                    <a:pt x="4" y="57"/>
                  </a:cubicBezTo>
                  <a:cubicBezTo>
                    <a:pt x="5" y="57"/>
                    <a:pt x="5" y="57"/>
                    <a:pt x="5" y="57"/>
                  </a:cubicBezTo>
                  <a:cubicBezTo>
                    <a:pt x="6" y="57"/>
                    <a:pt x="7" y="57"/>
                    <a:pt x="8" y="57"/>
                  </a:cubicBezTo>
                  <a:cubicBezTo>
                    <a:pt x="16" y="57"/>
                    <a:pt x="25" y="53"/>
                    <a:pt x="32" y="47"/>
                  </a:cubicBezTo>
                  <a:cubicBezTo>
                    <a:pt x="37" y="42"/>
                    <a:pt x="39" y="35"/>
                    <a:pt x="39" y="29"/>
                  </a:cubicBezTo>
                  <a:cubicBezTo>
                    <a:pt x="39" y="28"/>
                    <a:pt x="39" y="27"/>
                    <a:pt x="39" y="25"/>
                  </a:cubicBezTo>
                  <a:cubicBezTo>
                    <a:pt x="38" y="20"/>
                    <a:pt x="38" y="13"/>
                    <a:pt x="41" y="8"/>
                  </a:cubicBezTo>
                  <a:cubicBezTo>
                    <a:pt x="45" y="3"/>
                    <a:pt x="52" y="0"/>
                    <a:pt x="59" y="0"/>
                  </a:cubicBezTo>
                  <a:cubicBezTo>
                    <a:pt x="59" y="0"/>
                    <a:pt x="59" y="0"/>
                    <a:pt x="59" y="0"/>
                  </a:cubicBezTo>
                  <a:cubicBezTo>
                    <a:pt x="68" y="0"/>
                    <a:pt x="73" y="4"/>
                    <a:pt x="75" y="11"/>
                  </a:cubicBezTo>
                  <a:cubicBezTo>
                    <a:pt x="76" y="17"/>
                    <a:pt x="74" y="26"/>
                    <a:pt x="67" y="29"/>
                  </a:cubicBezTo>
                  <a:cubicBezTo>
                    <a:pt x="65" y="30"/>
                    <a:pt x="63" y="30"/>
                    <a:pt x="61" y="30"/>
                  </a:cubicBezTo>
                  <a:cubicBezTo>
                    <a:pt x="57" y="30"/>
                    <a:pt x="53" y="28"/>
                    <a:pt x="51" y="24"/>
                  </a:cubicBezTo>
                  <a:cubicBezTo>
                    <a:pt x="50" y="22"/>
                    <a:pt x="49" y="19"/>
                    <a:pt x="51" y="16"/>
                  </a:cubicBezTo>
                  <a:cubicBezTo>
                    <a:pt x="51" y="14"/>
                    <a:pt x="53" y="13"/>
                    <a:pt x="55" y="12"/>
                  </a:cubicBezTo>
                  <a:cubicBezTo>
                    <a:pt x="54" y="12"/>
                    <a:pt x="54" y="12"/>
                    <a:pt x="54" y="12"/>
                  </a:cubicBezTo>
                  <a:cubicBezTo>
                    <a:pt x="49" y="14"/>
                    <a:pt x="49" y="19"/>
                    <a:pt x="50" y="26"/>
                  </a:cubicBezTo>
                  <a:cubicBezTo>
                    <a:pt x="50" y="30"/>
                    <a:pt x="50" y="33"/>
                    <a:pt x="49" y="36"/>
                  </a:cubicBezTo>
                  <a:cubicBezTo>
                    <a:pt x="46" y="55"/>
                    <a:pt x="26" y="66"/>
                    <a:pt x="10" y="66"/>
                  </a:cubicBezTo>
                  <a:moveTo>
                    <a:pt x="61" y="11"/>
                  </a:moveTo>
                  <a:cubicBezTo>
                    <a:pt x="63" y="12"/>
                    <a:pt x="64" y="13"/>
                    <a:pt x="64" y="15"/>
                  </a:cubicBezTo>
                  <a:cubicBezTo>
                    <a:pt x="64" y="14"/>
                    <a:pt x="64" y="14"/>
                    <a:pt x="64" y="14"/>
                  </a:cubicBezTo>
                  <a:cubicBezTo>
                    <a:pt x="64" y="13"/>
                    <a:pt x="64" y="12"/>
                    <a:pt x="61" y="1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6" name="Freeform 346"/>
            <p:cNvSpPr>
              <a:spLocks/>
            </p:cNvSpPr>
            <p:nvPr/>
          </p:nvSpPr>
          <p:spPr bwMode="auto">
            <a:xfrm>
              <a:off x="1473350" y="2318098"/>
              <a:ext cx="296863" cy="263525"/>
            </a:xfrm>
            <a:custGeom>
              <a:avLst/>
              <a:gdLst>
                <a:gd name="T0" fmla="*/ 1 w 70"/>
                <a:gd name="T1" fmla="*/ 60 h 62"/>
                <a:gd name="T2" fmla="*/ 43 w 70"/>
                <a:gd name="T3" fmla="*/ 33 h 62"/>
                <a:gd name="T4" fmla="*/ 50 w 70"/>
                <a:gd name="T5" fmla="*/ 6 h 62"/>
                <a:gd name="T6" fmla="*/ 64 w 70"/>
                <a:gd name="T7" fmla="*/ 11 h 62"/>
                <a:gd name="T8" fmla="*/ 62 w 70"/>
                <a:gd name="T9" fmla="*/ 18 h 62"/>
                <a:gd name="T10" fmla="*/ 56 w 70"/>
                <a:gd name="T11" fmla="*/ 15 h 62"/>
                <a:gd name="T12" fmla="*/ 55 w 70"/>
                <a:gd name="T13" fmla="*/ 11 h 62"/>
                <a:gd name="T14" fmla="*/ 51 w 70"/>
                <a:gd name="T15" fmla="*/ 19 h 62"/>
                <a:gd name="T16" fmla="*/ 63 w 70"/>
                <a:gd name="T17" fmla="*/ 23 h 62"/>
                <a:gd name="T18" fmla="*/ 69 w 70"/>
                <a:gd name="T19" fmla="*/ 9 h 62"/>
                <a:gd name="T20" fmla="*/ 56 w 70"/>
                <a:gd name="T21" fmla="*/ 0 h 62"/>
                <a:gd name="T22" fmla="*/ 41 w 70"/>
                <a:gd name="T23" fmla="*/ 7 h 62"/>
                <a:gd name="T24" fmla="*/ 39 w 70"/>
                <a:gd name="T25" fmla="*/ 26 h 62"/>
                <a:gd name="T26" fmla="*/ 2 w 70"/>
                <a:gd name="T27" fmla="*/ 57 h 62"/>
                <a:gd name="T28" fmla="*/ 1 w 70"/>
                <a:gd name="T29"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2">
                  <a:moveTo>
                    <a:pt x="1" y="60"/>
                  </a:moveTo>
                  <a:cubicBezTo>
                    <a:pt x="19" y="62"/>
                    <a:pt x="40" y="51"/>
                    <a:pt x="43" y="33"/>
                  </a:cubicBezTo>
                  <a:cubicBezTo>
                    <a:pt x="45" y="23"/>
                    <a:pt x="39" y="10"/>
                    <a:pt x="50" y="6"/>
                  </a:cubicBezTo>
                  <a:cubicBezTo>
                    <a:pt x="55" y="4"/>
                    <a:pt x="64" y="4"/>
                    <a:pt x="64" y="11"/>
                  </a:cubicBezTo>
                  <a:cubicBezTo>
                    <a:pt x="65" y="13"/>
                    <a:pt x="64" y="16"/>
                    <a:pt x="62" y="18"/>
                  </a:cubicBezTo>
                  <a:cubicBezTo>
                    <a:pt x="59" y="22"/>
                    <a:pt x="52" y="17"/>
                    <a:pt x="56" y="15"/>
                  </a:cubicBezTo>
                  <a:cubicBezTo>
                    <a:pt x="59" y="14"/>
                    <a:pt x="58" y="10"/>
                    <a:pt x="55" y="11"/>
                  </a:cubicBezTo>
                  <a:cubicBezTo>
                    <a:pt x="51" y="12"/>
                    <a:pt x="49" y="16"/>
                    <a:pt x="51" y="19"/>
                  </a:cubicBezTo>
                  <a:cubicBezTo>
                    <a:pt x="53" y="24"/>
                    <a:pt x="58" y="25"/>
                    <a:pt x="63" y="23"/>
                  </a:cubicBezTo>
                  <a:cubicBezTo>
                    <a:pt x="68" y="21"/>
                    <a:pt x="70" y="14"/>
                    <a:pt x="69" y="9"/>
                  </a:cubicBezTo>
                  <a:cubicBezTo>
                    <a:pt x="67" y="3"/>
                    <a:pt x="62" y="0"/>
                    <a:pt x="56" y="0"/>
                  </a:cubicBezTo>
                  <a:cubicBezTo>
                    <a:pt x="50" y="0"/>
                    <a:pt x="45" y="3"/>
                    <a:pt x="41" y="7"/>
                  </a:cubicBezTo>
                  <a:cubicBezTo>
                    <a:pt x="37" y="13"/>
                    <a:pt x="39" y="20"/>
                    <a:pt x="39" y="26"/>
                  </a:cubicBezTo>
                  <a:cubicBezTo>
                    <a:pt x="40" y="45"/>
                    <a:pt x="19" y="59"/>
                    <a:pt x="2" y="57"/>
                  </a:cubicBezTo>
                  <a:cubicBezTo>
                    <a:pt x="0" y="57"/>
                    <a:pt x="0" y="59"/>
                    <a:pt x="1" y="6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7" name="Freeform 347"/>
            <p:cNvSpPr>
              <a:spLocks/>
            </p:cNvSpPr>
            <p:nvPr/>
          </p:nvSpPr>
          <p:spPr bwMode="auto">
            <a:xfrm>
              <a:off x="1473350" y="2318098"/>
              <a:ext cx="296863" cy="263525"/>
            </a:xfrm>
            <a:custGeom>
              <a:avLst/>
              <a:gdLst>
                <a:gd name="T0" fmla="*/ 1 w 70"/>
                <a:gd name="T1" fmla="*/ 60 h 62"/>
                <a:gd name="T2" fmla="*/ 43 w 70"/>
                <a:gd name="T3" fmla="*/ 33 h 62"/>
                <a:gd name="T4" fmla="*/ 50 w 70"/>
                <a:gd name="T5" fmla="*/ 6 h 62"/>
                <a:gd name="T6" fmla="*/ 64 w 70"/>
                <a:gd name="T7" fmla="*/ 11 h 62"/>
                <a:gd name="T8" fmla="*/ 62 w 70"/>
                <a:gd name="T9" fmla="*/ 18 h 62"/>
                <a:gd name="T10" fmla="*/ 56 w 70"/>
                <a:gd name="T11" fmla="*/ 15 h 62"/>
                <a:gd name="T12" fmla="*/ 55 w 70"/>
                <a:gd name="T13" fmla="*/ 11 h 62"/>
                <a:gd name="T14" fmla="*/ 51 w 70"/>
                <a:gd name="T15" fmla="*/ 19 h 62"/>
                <a:gd name="T16" fmla="*/ 63 w 70"/>
                <a:gd name="T17" fmla="*/ 23 h 62"/>
                <a:gd name="T18" fmla="*/ 69 w 70"/>
                <a:gd name="T19" fmla="*/ 9 h 62"/>
                <a:gd name="T20" fmla="*/ 56 w 70"/>
                <a:gd name="T21" fmla="*/ 0 h 62"/>
                <a:gd name="T22" fmla="*/ 41 w 70"/>
                <a:gd name="T23" fmla="*/ 7 h 62"/>
                <a:gd name="T24" fmla="*/ 39 w 70"/>
                <a:gd name="T25" fmla="*/ 26 h 62"/>
                <a:gd name="T26" fmla="*/ 2 w 70"/>
                <a:gd name="T27" fmla="*/ 57 h 62"/>
                <a:gd name="T28" fmla="*/ 1 w 70"/>
                <a:gd name="T29"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2">
                  <a:moveTo>
                    <a:pt x="1" y="60"/>
                  </a:moveTo>
                  <a:cubicBezTo>
                    <a:pt x="19" y="62"/>
                    <a:pt x="40" y="51"/>
                    <a:pt x="43" y="33"/>
                  </a:cubicBezTo>
                  <a:cubicBezTo>
                    <a:pt x="45" y="23"/>
                    <a:pt x="39" y="10"/>
                    <a:pt x="50" y="6"/>
                  </a:cubicBezTo>
                  <a:cubicBezTo>
                    <a:pt x="55" y="4"/>
                    <a:pt x="64" y="4"/>
                    <a:pt x="64" y="11"/>
                  </a:cubicBezTo>
                  <a:cubicBezTo>
                    <a:pt x="65" y="13"/>
                    <a:pt x="64" y="16"/>
                    <a:pt x="62" y="18"/>
                  </a:cubicBezTo>
                  <a:cubicBezTo>
                    <a:pt x="59" y="22"/>
                    <a:pt x="52" y="17"/>
                    <a:pt x="56" y="15"/>
                  </a:cubicBezTo>
                  <a:cubicBezTo>
                    <a:pt x="59" y="14"/>
                    <a:pt x="58" y="10"/>
                    <a:pt x="55" y="11"/>
                  </a:cubicBezTo>
                  <a:cubicBezTo>
                    <a:pt x="51" y="12"/>
                    <a:pt x="49" y="16"/>
                    <a:pt x="51" y="19"/>
                  </a:cubicBezTo>
                  <a:cubicBezTo>
                    <a:pt x="53" y="24"/>
                    <a:pt x="58" y="25"/>
                    <a:pt x="63" y="23"/>
                  </a:cubicBezTo>
                  <a:cubicBezTo>
                    <a:pt x="68" y="21"/>
                    <a:pt x="70" y="14"/>
                    <a:pt x="69" y="9"/>
                  </a:cubicBezTo>
                  <a:cubicBezTo>
                    <a:pt x="67" y="3"/>
                    <a:pt x="62" y="0"/>
                    <a:pt x="56" y="0"/>
                  </a:cubicBezTo>
                  <a:cubicBezTo>
                    <a:pt x="50" y="0"/>
                    <a:pt x="45" y="3"/>
                    <a:pt x="41" y="7"/>
                  </a:cubicBezTo>
                  <a:cubicBezTo>
                    <a:pt x="37" y="13"/>
                    <a:pt x="39" y="20"/>
                    <a:pt x="39" y="26"/>
                  </a:cubicBezTo>
                  <a:cubicBezTo>
                    <a:pt x="40" y="45"/>
                    <a:pt x="19" y="59"/>
                    <a:pt x="2" y="57"/>
                  </a:cubicBezTo>
                  <a:cubicBezTo>
                    <a:pt x="0" y="57"/>
                    <a:pt x="0" y="59"/>
                    <a:pt x="1" y="6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8" name="Freeform 348"/>
            <p:cNvSpPr>
              <a:spLocks/>
            </p:cNvSpPr>
            <p:nvPr/>
          </p:nvSpPr>
          <p:spPr bwMode="auto">
            <a:xfrm>
              <a:off x="1260625" y="2340323"/>
              <a:ext cx="369888" cy="254000"/>
            </a:xfrm>
            <a:custGeom>
              <a:avLst/>
              <a:gdLst>
                <a:gd name="T0" fmla="*/ 63 w 87"/>
                <a:gd name="T1" fmla="*/ 57 h 60"/>
                <a:gd name="T2" fmla="*/ 64 w 87"/>
                <a:gd name="T3" fmla="*/ 46 h 60"/>
                <a:gd name="T4" fmla="*/ 65 w 87"/>
                <a:gd name="T5" fmla="*/ 41 h 60"/>
                <a:gd name="T6" fmla="*/ 65 w 87"/>
                <a:gd name="T7" fmla="*/ 38 h 60"/>
                <a:gd name="T8" fmla="*/ 68 w 87"/>
                <a:gd name="T9" fmla="*/ 42 h 60"/>
                <a:gd name="T10" fmla="*/ 71 w 87"/>
                <a:gd name="T11" fmla="*/ 45 h 60"/>
                <a:gd name="T12" fmla="*/ 78 w 87"/>
                <a:gd name="T13" fmla="*/ 52 h 60"/>
                <a:gd name="T14" fmla="*/ 86 w 87"/>
                <a:gd name="T15" fmla="*/ 48 h 60"/>
                <a:gd name="T16" fmla="*/ 85 w 87"/>
                <a:gd name="T17" fmla="*/ 38 h 60"/>
                <a:gd name="T18" fmla="*/ 82 w 87"/>
                <a:gd name="T19" fmla="*/ 34 h 60"/>
                <a:gd name="T20" fmla="*/ 80 w 87"/>
                <a:gd name="T21" fmla="*/ 29 h 60"/>
                <a:gd name="T22" fmla="*/ 74 w 87"/>
                <a:gd name="T23" fmla="*/ 21 h 60"/>
                <a:gd name="T24" fmla="*/ 65 w 87"/>
                <a:gd name="T25" fmla="*/ 12 h 60"/>
                <a:gd name="T26" fmla="*/ 55 w 87"/>
                <a:gd name="T27" fmla="*/ 0 h 60"/>
                <a:gd name="T28" fmla="*/ 36 w 87"/>
                <a:gd name="T29" fmla="*/ 1 h 60"/>
                <a:gd name="T30" fmla="*/ 30 w 87"/>
                <a:gd name="T31" fmla="*/ 3 h 60"/>
                <a:gd name="T32" fmla="*/ 25 w 87"/>
                <a:gd name="T33" fmla="*/ 6 h 60"/>
                <a:gd name="T34" fmla="*/ 21 w 87"/>
                <a:gd name="T35" fmla="*/ 10 h 60"/>
                <a:gd name="T36" fmla="*/ 17 w 87"/>
                <a:gd name="T37" fmla="*/ 14 h 60"/>
                <a:gd name="T38" fmla="*/ 9 w 87"/>
                <a:gd name="T39" fmla="*/ 22 h 60"/>
                <a:gd name="T40" fmla="*/ 4 w 87"/>
                <a:gd name="T41" fmla="*/ 31 h 60"/>
                <a:gd name="T42" fmla="*/ 1 w 87"/>
                <a:gd name="T43" fmla="*/ 41 h 60"/>
                <a:gd name="T44" fmla="*/ 8 w 87"/>
                <a:gd name="T45" fmla="*/ 45 h 60"/>
                <a:gd name="T46" fmla="*/ 16 w 87"/>
                <a:gd name="T47" fmla="*/ 38 h 60"/>
                <a:gd name="T48" fmla="*/ 20 w 87"/>
                <a:gd name="T49" fmla="*/ 34 h 60"/>
                <a:gd name="T50" fmla="*/ 23 w 87"/>
                <a:gd name="T51" fmla="*/ 30 h 60"/>
                <a:gd name="T52" fmla="*/ 22 w 87"/>
                <a:gd name="T53" fmla="*/ 35 h 60"/>
                <a:gd name="T54" fmla="*/ 22 w 87"/>
                <a:gd name="T55" fmla="*/ 39 h 60"/>
                <a:gd name="T56" fmla="*/ 21 w 87"/>
                <a:gd name="T57" fmla="*/ 48 h 60"/>
                <a:gd name="T58" fmla="*/ 20 w 87"/>
                <a:gd name="T59" fmla="*/ 54 h 60"/>
                <a:gd name="T60" fmla="*/ 20 w 87"/>
                <a:gd name="T61" fmla="*/ 60 h 60"/>
                <a:gd name="T62" fmla="*/ 35 w 87"/>
                <a:gd name="T63" fmla="*/ 60 h 60"/>
                <a:gd name="T64" fmla="*/ 35 w 87"/>
                <a:gd name="T65" fmla="*/ 60 h 60"/>
                <a:gd name="T66" fmla="*/ 41 w 87"/>
                <a:gd name="T67" fmla="*/ 60 h 60"/>
                <a:gd name="T68" fmla="*/ 43 w 87"/>
                <a:gd name="T69" fmla="*/ 60 h 60"/>
                <a:gd name="T70" fmla="*/ 47 w 87"/>
                <a:gd name="T71" fmla="*/ 60 h 60"/>
                <a:gd name="T72" fmla="*/ 62 w 87"/>
                <a:gd name="T73" fmla="*/ 60 h 60"/>
                <a:gd name="T74" fmla="*/ 63 w 87"/>
                <a:gd name="T75" fmla="*/ 5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60">
                  <a:moveTo>
                    <a:pt x="63" y="57"/>
                  </a:moveTo>
                  <a:cubicBezTo>
                    <a:pt x="63" y="53"/>
                    <a:pt x="64" y="50"/>
                    <a:pt x="64" y="46"/>
                  </a:cubicBezTo>
                  <a:cubicBezTo>
                    <a:pt x="65" y="45"/>
                    <a:pt x="64" y="43"/>
                    <a:pt x="65" y="41"/>
                  </a:cubicBezTo>
                  <a:cubicBezTo>
                    <a:pt x="65" y="40"/>
                    <a:pt x="66" y="39"/>
                    <a:pt x="65" y="38"/>
                  </a:cubicBezTo>
                  <a:cubicBezTo>
                    <a:pt x="67" y="39"/>
                    <a:pt x="67" y="40"/>
                    <a:pt x="68" y="42"/>
                  </a:cubicBezTo>
                  <a:cubicBezTo>
                    <a:pt x="69" y="43"/>
                    <a:pt x="70" y="44"/>
                    <a:pt x="71" y="45"/>
                  </a:cubicBezTo>
                  <a:cubicBezTo>
                    <a:pt x="73" y="47"/>
                    <a:pt x="75" y="50"/>
                    <a:pt x="78" y="52"/>
                  </a:cubicBezTo>
                  <a:cubicBezTo>
                    <a:pt x="82" y="55"/>
                    <a:pt x="85" y="52"/>
                    <a:pt x="86" y="48"/>
                  </a:cubicBezTo>
                  <a:cubicBezTo>
                    <a:pt x="87" y="44"/>
                    <a:pt x="86" y="41"/>
                    <a:pt x="85" y="38"/>
                  </a:cubicBezTo>
                  <a:cubicBezTo>
                    <a:pt x="84" y="36"/>
                    <a:pt x="83" y="35"/>
                    <a:pt x="82" y="34"/>
                  </a:cubicBezTo>
                  <a:cubicBezTo>
                    <a:pt x="81" y="32"/>
                    <a:pt x="80" y="31"/>
                    <a:pt x="80" y="29"/>
                  </a:cubicBezTo>
                  <a:cubicBezTo>
                    <a:pt x="78" y="26"/>
                    <a:pt x="76" y="23"/>
                    <a:pt x="74" y="21"/>
                  </a:cubicBezTo>
                  <a:cubicBezTo>
                    <a:pt x="71" y="18"/>
                    <a:pt x="68" y="15"/>
                    <a:pt x="65" y="12"/>
                  </a:cubicBezTo>
                  <a:cubicBezTo>
                    <a:pt x="61" y="8"/>
                    <a:pt x="61" y="3"/>
                    <a:pt x="55" y="0"/>
                  </a:cubicBezTo>
                  <a:cubicBezTo>
                    <a:pt x="36" y="1"/>
                    <a:pt x="36" y="1"/>
                    <a:pt x="36" y="1"/>
                  </a:cubicBezTo>
                  <a:cubicBezTo>
                    <a:pt x="35" y="1"/>
                    <a:pt x="32" y="2"/>
                    <a:pt x="30" y="3"/>
                  </a:cubicBezTo>
                  <a:cubicBezTo>
                    <a:pt x="27" y="4"/>
                    <a:pt x="27" y="5"/>
                    <a:pt x="25" y="6"/>
                  </a:cubicBezTo>
                  <a:cubicBezTo>
                    <a:pt x="24" y="8"/>
                    <a:pt x="22" y="9"/>
                    <a:pt x="21" y="10"/>
                  </a:cubicBezTo>
                  <a:cubicBezTo>
                    <a:pt x="19" y="11"/>
                    <a:pt x="18" y="13"/>
                    <a:pt x="17" y="14"/>
                  </a:cubicBezTo>
                  <a:cubicBezTo>
                    <a:pt x="15" y="17"/>
                    <a:pt x="12" y="19"/>
                    <a:pt x="9" y="22"/>
                  </a:cubicBezTo>
                  <a:cubicBezTo>
                    <a:pt x="7" y="24"/>
                    <a:pt x="5" y="27"/>
                    <a:pt x="4" y="31"/>
                  </a:cubicBezTo>
                  <a:cubicBezTo>
                    <a:pt x="2" y="34"/>
                    <a:pt x="0" y="37"/>
                    <a:pt x="1" y="41"/>
                  </a:cubicBezTo>
                  <a:cubicBezTo>
                    <a:pt x="1" y="44"/>
                    <a:pt x="5" y="47"/>
                    <a:pt x="8" y="45"/>
                  </a:cubicBezTo>
                  <a:cubicBezTo>
                    <a:pt x="11" y="43"/>
                    <a:pt x="14" y="41"/>
                    <a:pt x="16" y="38"/>
                  </a:cubicBezTo>
                  <a:cubicBezTo>
                    <a:pt x="17" y="37"/>
                    <a:pt x="19" y="36"/>
                    <a:pt x="20" y="34"/>
                  </a:cubicBezTo>
                  <a:cubicBezTo>
                    <a:pt x="21" y="33"/>
                    <a:pt x="22" y="31"/>
                    <a:pt x="23" y="30"/>
                  </a:cubicBezTo>
                  <a:cubicBezTo>
                    <a:pt x="24" y="31"/>
                    <a:pt x="22" y="33"/>
                    <a:pt x="22" y="35"/>
                  </a:cubicBezTo>
                  <a:cubicBezTo>
                    <a:pt x="22" y="36"/>
                    <a:pt x="22" y="37"/>
                    <a:pt x="22" y="39"/>
                  </a:cubicBezTo>
                  <a:cubicBezTo>
                    <a:pt x="22" y="42"/>
                    <a:pt x="22" y="45"/>
                    <a:pt x="21" y="48"/>
                  </a:cubicBezTo>
                  <a:cubicBezTo>
                    <a:pt x="21" y="50"/>
                    <a:pt x="21" y="52"/>
                    <a:pt x="20" y="54"/>
                  </a:cubicBezTo>
                  <a:cubicBezTo>
                    <a:pt x="20" y="56"/>
                    <a:pt x="20" y="58"/>
                    <a:pt x="20" y="60"/>
                  </a:cubicBezTo>
                  <a:cubicBezTo>
                    <a:pt x="35" y="60"/>
                    <a:pt x="35" y="60"/>
                    <a:pt x="35" y="60"/>
                  </a:cubicBezTo>
                  <a:cubicBezTo>
                    <a:pt x="35" y="60"/>
                    <a:pt x="35" y="60"/>
                    <a:pt x="35" y="60"/>
                  </a:cubicBezTo>
                  <a:cubicBezTo>
                    <a:pt x="38" y="59"/>
                    <a:pt x="39" y="60"/>
                    <a:pt x="41" y="60"/>
                  </a:cubicBezTo>
                  <a:cubicBezTo>
                    <a:pt x="42" y="60"/>
                    <a:pt x="42" y="60"/>
                    <a:pt x="43" y="60"/>
                  </a:cubicBezTo>
                  <a:cubicBezTo>
                    <a:pt x="44" y="59"/>
                    <a:pt x="46" y="59"/>
                    <a:pt x="47" y="60"/>
                  </a:cubicBezTo>
                  <a:cubicBezTo>
                    <a:pt x="62" y="60"/>
                    <a:pt x="62" y="60"/>
                    <a:pt x="62" y="60"/>
                  </a:cubicBezTo>
                  <a:cubicBezTo>
                    <a:pt x="62" y="59"/>
                    <a:pt x="62" y="58"/>
                    <a:pt x="63" y="57"/>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9" name="Freeform 349"/>
            <p:cNvSpPr>
              <a:spLocks/>
            </p:cNvSpPr>
            <p:nvPr/>
          </p:nvSpPr>
          <p:spPr bwMode="auto">
            <a:xfrm>
              <a:off x="1260625" y="2480023"/>
              <a:ext cx="55563" cy="58738"/>
            </a:xfrm>
            <a:custGeom>
              <a:avLst/>
              <a:gdLst>
                <a:gd name="T0" fmla="*/ 1 w 13"/>
                <a:gd name="T1" fmla="*/ 8 h 14"/>
                <a:gd name="T2" fmla="*/ 8 w 13"/>
                <a:gd name="T3" fmla="*/ 12 h 14"/>
                <a:gd name="T4" fmla="*/ 13 w 13"/>
                <a:gd name="T5" fmla="*/ 8 h 14"/>
                <a:gd name="T6" fmla="*/ 3 w 13"/>
                <a:gd name="T7" fmla="*/ 0 h 14"/>
                <a:gd name="T8" fmla="*/ 1 w 13"/>
                <a:gd name="T9" fmla="*/ 8 h 14"/>
              </a:gdLst>
              <a:ahLst/>
              <a:cxnLst>
                <a:cxn ang="0">
                  <a:pos x="T0" y="T1"/>
                </a:cxn>
                <a:cxn ang="0">
                  <a:pos x="T2" y="T3"/>
                </a:cxn>
                <a:cxn ang="0">
                  <a:pos x="T4" y="T5"/>
                </a:cxn>
                <a:cxn ang="0">
                  <a:pos x="T6" y="T7"/>
                </a:cxn>
                <a:cxn ang="0">
                  <a:pos x="T8" y="T9"/>
                </a:cxn>
              </a:cxnLst>
              <a:rect l="0" t="0" r="r" b="b"/>
              <a:pathLst>
                <a:path w="13" h="14">
                  <a:moveTo>
                    <a:pt x="1" y="8"/>
                  </a:moveTo>
                  <a:cubicBezTo>
                    <a:pt x="1" y="11"/>
                    <a:pt x="5" y="14"/>
                    <a:pt x="8" y="12"/>
                  </a:cubicBezTo>
                  <a:cubicBezTo>
                    <a:pt x="10" y="11"/>
                    <a:pt x="12" y="9"/>
                    <a:pt x="13" y="8"/>
                  </a:cubicBezTo>
                  <a:cubicBezTo>
                    <a:pt x="10" y="5"/>
                    <a:pt x="6" y="2"/>
                    <a:pt x="3" y="0"/>
                  </a:cubicBezTo>
                  <a:cubicBezTo>
                    <a:pt x="1" y="2"/>
                    <a:pt x="0" y="5"/>
                    <a:pt x="1"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0" name="Freeform 350"/>
            <p:cNvSpPr>
              <a:spLocks/>
            </p:cNvSpPr>
            <p:nvPr/>
          </p:nvSpPr>
          <p:spPr bwMode="auto">
            <a:xfrm>
              <a:off x="1574950" y="2500661"/>
              <a:ext cx="55563" cy="73025"/>
            </a:xfrm>
            <a:custGeom>
              <a:avLst/>
              <a:gdLst>
                <a:gd name="T0" fmla="*/ 0 w 13"/>
                <a:gd name="T1" fmla="*/ 10 h 17"/>
                <a:gd name="T2" fmla="*/ 4 w 13"/>
                <a:gd name="T3" fmla="*/ 14 h 17"/>
                <a:gd name="T4" fmla="*/ 12 w 13"/>
                <a:gd name="T5" fmla="*/ 10 h 17"/>
                <a:gd name="T6" fmla="*/ 11 w 13"/>
                <a:gd name="T7" fmla="*/ 0 h 17"/>
                <a:gd name="T8" fmla="*/ 0 w 13"/>
                <a:gd name="T9" fmla="*/ 10 h 17"/>
              </a:gdLst>
              <a:ahLst/>
              <a:cxnLst>
                <a:cxn ang="0">
                  <a:pos x="T0" y="T1"/>
                </a:cxn>
                <a:cxn ang="0">
                  <a:pos x="T2" y="T3"/>
                </a:cxn>
                <a:cxn ang="0">
                  <a:pos x="T4" y="T5"/>
                </a:cxn>
                <a:cxn ang="0">
                  <a:pos x="T6" y="T7"/>
                </a:cxn>
                <a:cxn ang="0">
                  <a:pos x="T8" y="T9"/>
                </a:cxn>
              </a:cxnLst>
              <a:rect l="0" t="0" r="r" b="b"/>
              <a:pathLst>
                <a:path w="13" h="17">
                  <a:moveTo>
                    <a:pt x="0" y="10"/>
                  </a:moveTo>
                  <a:cubicBezTo>
                    <a:pt x="1" y="12"/>
                    <a:pt x="2" y="13"/>
                    <a:pt x="4" y="14"/>
                  </a:cubicBezTo>
                  <a:cubicBezTo>
                    <a:pt x="8" y="17"/>
                    <a:pt x="11" y="14"/>
                    <a:pt x="12" y="10"/>
                  </a:cubicBezTo>
                  <a:cubicBezTo>
                    <a:pt x="13" y="7"/>
                    <a:pt x="13" y="3"/>
                    <a:pt x="11" y="0"/>
                  </a:cubicBezTo>
                  <a:cubicBezTo>
                    <a:pt x="7" y="3"/>
                    <a:pt x="3" y="6"/>
                    <a:pt x="0" y="1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1" name="Freeform 351"/>
            <p:cNvSpPr>
              <a:spLocks/>
            </p:cNvSpPr>
            <p:nvPr/>
          </p:nvSpPr>
          <p:spPr bwMode="auto">
            <a:xfrm>
              <a:off x="1382862" y="2467323"/>
              <a:ext cx="106363" cy="127000"/>
            </a:xfrm>
            <a:custGeom>
              <a:avLst/>
              <a:gdLst>
                <a:gd name="T0" fmla="*/ 25 w 25"/>
                <a:gd name="T1" fmla="*/ 22 h 30"/>
                <a:gd name="T2" fmla="*/ 14 w 25"/>
                <a:gd name="T3" fmla="*/ 1 h 30"/>
                <a:gd name="T4" fmla="*/ 1 w 25"/>
                <a:gd name="T5" fmla="*/ 21 h 30"/>
                <a:gd name="T6" fmla="*/ 2 w 25"/>
                <a:gd name="T7" fmla="*/ 30 h 30"/>
                <a:gd name="T8" fmla="*/ 23 w 25"/>
                <a:gd name="T9" fmla="*/ 30 h 30"/>
                <a:gd name="T10" fmla="*/ 25 w 25"/>
                <a:gd name="T11" fmla="*/ 22 h 30"/>
              </a:gdLst>
              <a:ahLst/>
              <a:cxnLst>
                <a:cxn ang="0">
                  <a:pos x="T0" y="T1"/>
                </a:cxn>
                <a:cxn ang="0">
                  <a:pos x="T2" y="T3"/>
                </a:cxn>
                <a:cxn ang="0">
                  <a:pos x="T4" y="T5"/>
                </a:cxn>
                <a:cxn ang="0">
                  <a:pos x="T6" y="T7"/>
                </a:cxn>
                <a:cxn ang="0">
                  <a:pos x="T8" y="T9"/>
                </a:cxn>
                <a:cxn ang="0">
                  <a:pos x="T10" y="T11"/>
                </a:cxn>
              </a:cxnLst>
              <a:rect l="0" t="0" r="r" b="b"/>
              <a:pathLst>
                <a:path w="25" h="30">
                  <a:moveTo>
                    <a:pt x="25" y="22"/>
                  </a:moveTo>
                  <a:cubicBezTo>
                    <a:pt x="25" y="10"/>
                    <a:pt x="23" y="1"/>
                    <a:pt x="14" y="1"/>
                  </a:cubicBezTo>
                  <a:cubicBezTo>
                    <a:pt x="6" y="0"/>
                    <a:pt x="2" y="9"/>
                    <a:pt x="1" y="21"/>
                  </a:cubicBezTo>
                  <a:cubicBezTo>
                    <a:pt x="1" y="25"/>
                    <a:pt x="0" y="27"/>
                    <a:pt x="2" y="30"/>
                  </a:cubicBezTo>
                  <a:cubicBezTo>
                    <a:pt x="23" y="30"/>
                    <a:pt x="23" y="30"/>
                    <a:pt x="23" y="30"/>
                  </a:cubicBezTo>
                  <a:cubicBezTo>
                    <a:pt x="24" y="27"/>
                    <a:pt x="24" y="25"/>
                    <a:pt x="25" y="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2" name="Freeform 352"/>
            <p:cNvSpPr>
              <a:spLocks/>
            </p:cNvSpPr>
            <p:nvPr/>
          </p:nvSpPr>
          <p:spPr bwMode="auto">
            <a:xfrm>
              <a:off x="1392387" y="2594323"/>
              <a:ext cx="88900" cy="7938"/>
            </a:xfrm>
            <a:custGeom>
              <a:avLst/>
              <a:gdLst>
                <a:gd name="T0" fmla="*/ 0 w 21"/>
                <a:gd name="T1" fmla="*/ 0 h 2"/>
                <a:gd name="T2" fmla="*/ 0 w 21"/>
                <a:gd name="T3" fmla="*/ 0 h 2"/>
                <a:gd name="T4" fmla="*/ 20 w 21"/>
                <a:gd name="T5" fmla="*/ 2 h 2"/>
                <a:gd name="T6" fmla="*/ 21 w 21"/>
                <a:gd name="T7" fmla="*/ 0 h 2"/>
                <a:gd name="T8" fmla="*/ 0 w 21"/>
                <a:gd name="T9" fmla="*/ 0 h 2"/>
              </a:gdLst>
              <a:ahLst/>
              <a:cxnLst>
                <a:cxn ang="0">
                  <a:pos x="T0" y="T1"/>
                </a:cxn>
                <a:cxn ang="0">
                  <a:pos x="T2" y="T3"/>
                </a:cxn>
                <a:cxn ang="0">
                  <a:pos x="T4" y="T5"/>
                </a:cxn>
                <a:cxn ang="0">
                  <a:pos x="T6" y="T7"/>
                </a:cxn>
                <a:cxn ang="0">
                  <a:pos x="T8" y="T9"/>
                </a:cxn>
              </a:cxnLst>
              <a:rect l="0" t="0" r="r" b="b"/>
              <a:pathLst>
                <a:path w="21" h="2">
                  <a:moveTo>
                    <a:pt x="0" y="0"/>
                  </a:moveTo>
                  <a:cubicBezTo>
                    <a:pt x="0" y="0"/>
                    <a:pt x="0" y="0"/>
                    <a:pt x="0" y="0"/>
                  </a:cubicBezTo>
                  <a:cubicBezTo>
                    <a:pt x="20" y="2"/>
                    <a:pt x="20" y="2"/>
                    <a:pt x="20" y="2"/>
                  </a:cubicBezTo>
                  <a:cubicBezTo>
                    <a:pt x="20" y="1"/>
                    <a:pt x="21" y="1"/>
                    <a:pt x="21" y="0"/>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3" name="Freeform 353"/>
            <p:cNvSpPr>
              <a:spLocks/>
            </p:cNvSpPr>
            <p:nvPr/>
          </p:nvSpPr>
          <p:spPr bwMode="auto">
            <a:xfrm>
              <a:off x="1511450" y="2467323"/>
              <a:ext cx="84138" cy="84138"/>
            </a:xfrm>
            <a:custGeom>
              <a:avLst/>
              <a:gdLst>
                <a:gd name="T0" fmla="*/ 5 w 20"/>
                <a:gd name="T1" fmla="*/ 0 h 20"/>
                <a:gd name="T2" fmla="*/ 0 w 20"/>
                <a:gd name="T3" fmla="*/ 18 h 20"/>
                <a:gd name="T4" fmla="*/ 4 w 20"/>
                <a:gd name="T5" fmla="*/ 20 h 20"/>
                <a:gd name="T6" fmla="*/ 4 w 20"/>
                <a:gd name="T7" fmla="*/ 2 h 20"/>
                <a:gd name="T8" fmla="*/ 6 w 20"/>
                <a:gd name="T9" fmla="*/ 1 h 20"/>
                <a:gd name="T10" fmla="*/ 8 w 20"/>
                <a:gd name="T11" fmla="*/ 2 h 20"/>
                <a:gd name="T12" fmla="*/ 8 w 20"/>
                <a:gd name="T13" fmla="*/ 7 h 20"/>
                <a:gd name="T14" fmla="*/ 14 w 20"/>
                <a:gd name="T15" fmla="*/ 14 h 20"/>
                <a:gd name="T16" fmla="*/ 16 w 20"/>
                <a:gd name="T17" fmla="*/ 17 h 20"/>
                <a:gd name="T18" fmla="*/ 20 w 20"/>
                <a:gd name="T19" fmla="*/ 13 h 20"/>
                <a:gd name="T20" fmla="*/ 5 w 20"/>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0">
                  <a:moveTo>
                    <a:pt x="5" y="0"/>
                  </a:moveTo>
                  <a:cubicBezTo>
                    <a:pt x="1" y="0"/>
                    <a:pt x="0" y="6"/>
                    <a:pt x="0" y="18"/>
                  </a:cubicBezTo>
                  <a:cubicBezTo>
                    <a:pt x="1" y="18"/>
                    <a:pt x="3" y="19"/>
                    <a:pt x="4" y="20"/>
                  </a:cubicBezTo>
                  <a:cubicBezTo>
                    <a:pt x="4" y="14"/>
                    <a:pt x="4" y="8"/>
                    <a:pt x="4" y="2"/>
                  </a:cubicBezTo>
                  <a:cubicBezTo>
                    <a:pt x="4" y="1"/>
                    <a:pt x="5" y="1"/>
                    <a:pt x="6" y="1"/>
                  </a:cubicBezTo>
                  <a:cubicBezTo>
                    <a:pt x="7" y="1"/>
                    <a:pt x="8" y="1"/>
                    <a:pt x="8" y="2"/>
                  </a:cubicBezTo>
                  <a:cubicBezTo>
                    <a:pt x="8" y="4"/>
                    <a:pt x="8" y="5"/>
                    <a:pt x="8" y="7"/>
                  </a:cubicBezTo>
                  <a:cubicBezTo>
                    <a:pt x="10" y="9"/>
                    <a:pt x="12" y="12"/>
                    <a:pt x="14" y="14"/>
                  </a:cubicBezTo>
                  <a:cubicBezTo>
                    <a:pt x="15" y="15"/>
                    <a:pt x="15" y="16"/>
                    <a:pt x="16" y="17"/>
                  </a:cubicBezTo>
                  <a:cubicBezTo>
                    <a:pt x="17" y="16"/>
                    <a:pt x="18" y="14"/>
                    <a:pt x="20" y="13"/>
                  </a:cubicBezTo>
                  <a:cubicBezTo>
                    <a:pt x="13" y="4"/>
                    <a:pt x="8" y="0"/>
                    <a:pt x="5"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4" name="Freeform 354"/>
            <p:cNvSpPr>
              <a:spLocks/>
            </p:cNvSpPr>
            <p:nvPr/>
          </p:nvSpPr>
          <p:spPr bwMode="auto">
            <a:xfrm>
              <a:off x="1578125" y="2522886"/>
              <a:ext cx="39688" cy="38100"/>
            </a:xfrm>
            <a:custGeom>
              <a:avLst/>
              <a:gdLst>
                <a:gd name="T0" fmla="*/ 4 w 9"/>
                <a:gd name="T1" fmla="*/ 0 h 9"/>
                <a:gd name="T2" fmla="*/ 0 w 9"/>
                <a:gd name="T3" fmla="*/ 4 h 9"/>
                <a:gd name="T4" fmla="*/ 3 w 9"/>
                <a:gd name="T5" fmla="*/ 8 h 9"/>
                <a:gd name="T6" fmla="*/ 5 w 9"/>
                <a:gd name="T7" fmla="*/ 9 h 9"/>
                <a:gd name="T8" fmla="*/ 9 w 9"/>
                <a:gd name="T9" fmla="*/ 6 h 9"/>
                <a:gd name="T10" fmla="*/ 4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4" y="0"/>
                  </a:moveTo>
                  <a:cubicBezTo>
                    <a:pt x="2" y="1"/>
                    <a:pt x="1" y="3"/>
                    <a:pt x="0" y="4"/>
                  </a:cubicBezTo>
                  <a:cubicBezTo>
                    <a:pt x="1" y="6"/>
                    <a:pt x="2" y="7"/>
                    <a:pt x="3" y="8"/>
                  </a:cubicBezTo>
                  <a:cubicBezTo>
                    <a:pt x="3" y="9"/>
                    <a:pt x="4" y="9"/>
                    <a:pt x="5" y="9"/>
                  </a:cubicBezTo>
                  <a:cubicBezTo>
                    <a:pt x="6" y="9"/>
                    <a:pt x="8" y="8"/>
                    <a:pt x="9" y="6"/>
                  </a:cubicBezTo>
                  <a:cubicBezTo>
                    <a:pt x="7" y="4"/>
                    <a:pt x="6" y="2"/>
                    <a:pt x="4"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5" name="Freeform 355"/>
            <p:cNvSpPr>
              <a:spLocks/>
            </p:cNvSpPr>
            <p:nvPr/>
          </p:nvSpPr>
          <p:spPr bwMode="auto">
            <a:xfrm>
              <a:off x="1349525" y="2470498"/>
              <a:ext cx="4763" cy="9525"/>
            </a:xfrm>
            <a:custGeom>
              <a:avLst/>
              <a:gdLst>
                <a:gd name="T0" fmla="*/ 1 w 1"/>
                <a:gd name="T1" fmla="*/ 0 h 2"/>
                <a:gd name="T2" fmla="*/ 0 w 1"/>
                <a:gd name="T3" fmla="*/ 2 h 2"/>
                <a:gd name="T4" fmla="*/ 0 w 1"/>
                <a:gd name="T5" fmla="*/ 2 h 2"/>
                <a:gd name="T6" fmla="*/ 1 w 1"/>
                <a:gd name="T7" fmla="*/ 0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1"/>
                    <a:pt x="0" y="1"/>
                    <a:pt x="0" y="2"/>
                  </a:cubicBezTo>
                  <a:cubicBezTo>
                    <a:pt x="0" y="2"/>
                    <a:pt x="0" y="2"/>
                    <a:pt x="0" y="2"/>
                  </a:cubicBezTo>
                  <a:cubicBezTo>
                    <a:pt x="0" y="1"/>
                    <a:pt x="1" y="1"/>
                    <a:pt x="1" y="0"/>
                  </a:cubicBezTo>
                  <a:cubicBezTo>
                    <a:pt x="1" y="0"/>
                    <a:pt x="1" y="0"/>
                    <a:pt x="1" y="0"/>
                  </a:cubicBezTo>
                </a:path>
              </a:pathLst>
            </a:custGeom>
            <a:solidFill>
              <a:srgbClr val="DC7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6" name="Freeform 356"/>
            <p:cNvSpPr>
              <a:spLocks/>
            </p:cNvSpPr>
            <p:nvPr/>
          </p:nvSpPr>
          <p:spPr bwMode="auto">
            <a:xfrm>
              <a:off x="1349525" y="248002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7" name="Freeform 357"/>
            <p:cNvSpPr>
              <a:spLocks noEditPoints="1"/>
            </p:cNvSpPr>
            <p:nvPr/>
          </p:nvSpPr>
          <p:spPr bwMode="auto">
            <a:xfrm>
              <a:off x="1293962" y="2449861"/>
              <a:ext cx="63500" cy="80963"/>
            </a:xfrm>
            <a:custGeom>
              <a:avLst/>
              <a:gdLst>
                <a:gd name="T0" fmla="*/ 0 w 15"/>
                <a:gd name="T1" fmla="*/ 19 h 19"/>
                <a:gd name="T2" fmla="*/ 0 w 15"/>
                <a:gd name="T3" fmla="*/ 19 h 19"/>
                <a:gd name="T4" fmla="*/ 0 w 15"/>
                <a:gd name="T5" fmla="*/ 19 h 19"/>
                <a:gd name="T6" fmla="*/ 0 w 15"/>
                <a:gd name="T7" fmla="*/ 19 h 19"/>
                <a:gd name="T8" fmla="*/ 0 w 15"/>
                <a:gd name="T9" fmla="*/ 19 h 19"/>
                <a:gd name="T10" fmla="*/ 0 w 15"/>
                <a:gd name="T11" fmla="*/ 19 h 19"/>
                <a:gd name="T12" fmla="*/ 0 w 15"/>
                <a:gd name="T13" fmla="*/ 19 h 19"/>
                <a:gd name="T14" fmla="*/ 0 w 15"/>
                <a:gd name="T15" fmla="*/ 19 h 19"/>
                <a:gd name="T16" fmla="*/ 0 w 15"/>
                <a:gd name="T17" fmla="*/ 19 h 19"/>
                <a:gd name="T18" fmla="*/ 1 w 15"/>
                <a:gd name="T19" fmla="*/ 19 h 19"/>
                <a:gd name="T20" fmla="*/ 0 w 15"/>
                <a:gd name="T21" fmla="*/ 19 h 19"/>
                <a:gd name="T22" fmla="*/ 1 w 15"/>
                <a:gd name="T23" fmla="*/ 19 h 19"/>
                <a:gd name="T24" fmla="*/ 1 w 15"/>
                <a:gd name="T25" fmla="*/ 19 h 19"/>
                <a:gd name="T26" fmla="*/ 1 w 15"/>
                <a:gd name="T27" fmla="*/ 19 h 19"/>
                <a:gd name="T28" fmla="*/ 1 w 15"/>
                <a:gd name="T29" fmla="*/ 19 h 19"/>
                <a:gd name="T30" fmla="*/ 1 w 15"/>
                <a:gd name="T31" fmla="*/ 18 h 19"/>
                <a:gd name="T32" fmla="*/ 1 w 15"/>
                <a:gd name="T33" fmla="*/ 19 h 19"/>
                <a:gd name="T34" fmla="*/ 1 w 15"/>
                <a:gd name="T35" fmla="*/ 18 h 19"/>
                <a:gd name="T36" fmla="*/ 15 w 15"/>
                <a:gd name="T37" fmla="*/ 0 h 19"/>
                <a:gd name="T38" fmla="*/ 3 w 15"/>
                <a:gd name="T39" fmla="*/ 10 h 19"/>
                <a:gd name="T40" fmla="*/ 1 w 15"/>
                <a:gd name="T41" fmla="*/ 12 h 19"/>
                <a:gd name="T42" fmla="*/ 5 w 15"/>
                <a:gd name="T43" fmla="*/ 15 h 19"/>
                <a:gd name="T44" fmla="*/ 1 w 15"/>
                <a:gd name="T45" fmla="*/ 18 h 19"/>
                <a:gd name="T46" fmla="*/ 8 w 15"/>
                <a:gd name="T47" fmla="*/ 12 h 19"/>
                <a:gd name="T48" fmla="*/ 12 w 15"/>
                <a:gd name="T49" fmla="*/ 8 h 19"/>
                <a:gd name="T50" fmla="*/ 13 w 15"/>
                <a:gd name="T51" fmla="*/ 7 h 19"/>
                <a:gd name="T52" fmla="*/ 13 w 15"/>
                <a:gd name="T53" fmla="*/ 7 h 19"/>
                <a:gd name="T54" fmla="*/ 14 w 15"/>
                <a:gd name="T55" fmla="*/ 5 h 19"/>
                <a:gd name="T56" fmla="*/ 15 w 15"/>
                <a:gd name="T57" fmla="*/ 0 h 19"/>
                <a:gd name="T58" fmla="*/ 15 w 15"/>
                <a:gd name="T5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 h="19">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1" y="19"/>
                  </a:moveTo>
                  <a:cubicBezTo>
                    <a:pt x="0" y="19"/>
                    <a:pt x="0" y="19"/>
                    <a:pt x="0" y="19"/>
                  </a:cubicBezTo>
                  <a:cubicBezTo>
                    <a:pt x="0" y="19"/>
                    <a:pt x="0" y="19"/>
                    <a:pt x="1" y="19"/>
                  </a:cubicBezTo>
                  <a:moveTo>
                    <a:pt x="1" y="19"/>
                  </a:moveTo>
                  <a:cubicBezTo>
                    <a:pt x="1" y="19"/>
                    <a:pt x="1" y="19"/>
                    <a:pt x="1" y="19"/>
                  </a:cubicBezTo>
                  <a:cubicBezTo>
                    <a:pt x="1" y="19"/>
                    <a:pt x="1" y="19"/>
                    <a:pt x="1" y="19"/>
                  </a:cubicBezTo>
                  <a:moveTo>
                    <a:pt x="1" y="18"/>
                  </a:moveTo>
                  <a:cubicBezTo>
                    <a:pt x="1" y="18"/>
                    <a:pt x="1" y="18"/>
                    <a:pt x="1" y="19"/>
                  </a:cubicBezTo>
                  <a:cubicBezTo>
                    <a:pt x="1" y="18"/>
                    <a:pt x="1" y="18"/>
                    <a:pt x="1" y="18"/>
                  </a:cubicBezTo>
                  <a:moveTo>
                    <a:pt x="15" y="0"/>
                  </a:moveTo>
                  <a:cubicBezTo>
                    <a:pt x="15" y="0"/>
                    <a:pt x="9" y="5"/>
                    <a:pt x="3" y="10"/>
                  </a:cubicBezTo>
                  <a:cubicBezTo>
                    <a:pt x="3" y="10"/>
                    <a:pt x="2" y="11"/>
                    <a:pt x="1" y="12"/>
                  </a:cubicBezTo>
                  <a:cubicBezTo>
                    <a:pt x="3" y="13"/>
                    <a:pt x="4" y="14"/>
                    <a:pt x="5" y="15"/>
                  </a:cubicBezTo>
                  <a:cubicBezTo>
                    <a:pt x="4" y="16"/>
                    <a:pt x="2" y="17"/>
                    <a:pt x="1" y="18"/>
                  </a:cubicBezTo>
                  <a:cubicBezTo>
                    <a:pt x="4" y="17"/>
                    <a:pt x="6" y="15"/>
                    <a:pt x="8" y="12"/>
                  </a:cubicBezTo>
                  <a:cubicBezTo>
                    <a:pt x="9" y="11"/>
                    <a:pt x="11" y="10"/>
                    <a:pt x="12" y="8"/>
                  </a:cubicBezTo>
                  <a:cubicBezTo>
                    <a:pt x="12" y="8"/>
                    <a:pt x="12" y="8"/>
                    <a:pt x="13" y="7"/>
                  </a:cubicBezTo>
                  <a:cubicBezTo>
                    <a:pt x="13" y="7"/>
                    <a:pt x="13" y="7"/>
                    <a:pt x="13" y="7"/>
                  </a:cubicBezTo>
                  <a:cubicBezTo>
                    <a:pt x="13" y="6"/>
                    <a:pt x="14" y="6"/>
                    <a:pt x="14" y="5"/>
                  </a:cubicBezTo>
                  <a:cubicBezTo>
                    <a:pt x="15" y="0"/>
                    <a:pt x="15" y="0"/>
                    <a:pt x="15" y="0"/>
                  </a:cubicBezTo>
                  <a:cubicBezTo>
                    <a:pt x="15" y="0"/>
                    <a:pt x="15" y="0"/>
                    <a:pt x="15"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8" name="Freeform 358"/>
            <p:cNvSpPr>
              <a:spLocks/>
            </p:cNvSpPr>
            <p:nvPr/>
          </p:nvSpPr>
          <p:spPr bwMode="auto">
            <a:xfrm>
              <a:off x="1268562" y="2500661"/>
              <a:ext cx="47625" cy="30163"/>
            </a:xfrm>
            <a:custGeom>
              <a:avLst/>
              <a:gdLst>
                <a:gd name="T0" fmla="*/ 7 w 11"/>
                <a:gd name="T1" fmla="*/ 0 h 7"/>
                <a:gd name="T2" fmla="*/ 0 w 11"/>
                <a:gd name="T3" fmla="*/ 5 h 7"/>
                <a:gd name="T4" fmla="*/ 4 w 11"/>
                <a:gd name="T5" fmla="*/ 7 h 7"/>
                <a:gd name="T6" fmla="*/ 6 w 11"/>
                <a:gd name="T7" fmla="*/ 7 h 7"/>
                <a:gd name="T8" fmla="*/ 6 w 11"/>
                <a:gd name="T9" fmla="*/ 7 h 7"/>
                <a:gd name="T10" fmla="*/ 6 w 11"/>
                <a:gd name="T11" fmla="*/ 7 h 7"/>
                <a:gd name="T12" fmla="*/ 6 w 11"/>
                <a:gd name="T13" fmla="*/ 7 h 7"/>
                <a:gd name="T14" fmla="*/ 6 w 11"/>
                <a:gd name="T15" fmla="*/ 7 h 7"/>
                <a:gd name="T16" fmla="*/ 6 w 11"/>
                <a:gd name="T17" fmla="*/ 7 h 7"/>
                <a:gd name="T18" fmla="*/ 6 w 11"/>
                <a:gd name="T19" fmla="*/ 7 h 7"/>
                <a:gd name="T20" fmla="*/ 6 w 11"/>
                <a:gd name="T21" fmla="*/ 7 h 7"/>
                <a:gd name="T22" fmla="*/ 7 w 11"/>
                <a:gd name="T23" fmla="*/ 7 h 7"/>
                <a:gd name="T24" fmla="*/ 7 w 11"/>
                <a:gd name="T25" fmla="*/ 7 h 7"/>
                <a:gd name="T26" fmla="*/ 7 w 11"/>
                <a:gd name="T27" fmla="*/ 7 h 7"/>
                <a:gd name="T28" fmla="*/ 7 w 11"/>
                <a:gd name="T29" fmla="*/ 7 h 7"/>
                <a:gd name="T30" fmla="*/ 7 w 11"/>
                <a:gd name="T31" fmla="*/ 6 h 7"/>
                <a:gd name="T32" fmla="*/ 7 w 11"/>
                <a:gd name="T33" fmla="*/ 6 h 7"/>
                <a:gd name="T34" fmla="*/ 11 w 11"/>
                <a:gd name="T35" fmla="*/ 3 h 7"/>
                <a:gd name="T36" fmla="*/ 7 w 11"/>
                <a:gd name="T3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7">
                  <a:moveTo>
                    <a:pt x="7" y="0"/>
                  </a:moveTo>
                  <a:cubicBezTo>
                    <a:pt x="5" y="1"/>
                    <a:pt x="2" y="3"/>
                    <a:pt x="0" y="5"/>
                  </a:cubicBezTo>
                  <a:cubicBezTo>
                    <a:pt x="0" y="7"/>
                    <a:pt x="2" y="7"/>
                    <a:pt x="4" y="7"/>
                  </a:cubicBezTo>
                  <a:cubicBezTo>
                    <a:pt x="4" y="7"/>
                    <a:pt x="5"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7" y="7"/>
                  </a:cubicBezTo>
                  <a:cubicBezTo>
                    <a:pt x="7" y="7"/>
                    <a:pt x="7" y="7"/>
                    <a:pt x="7" y="7"/>
                  </a:cubicBezTo>
                  <a:cubicBezTo>
                    <a:pt x="7" y="7"/>
                    <a:pt x="7" y="7"/>
                    <a:pt x="7" y="7"/>
                  </a:cubicBezTo>
                  <a:cubicBezTo>
                    <a:pt x="7" y="7"/>
                    <a:pt x="7" y="7"/>
                    <a:pt x="7" y="7"/>
                  </a:cubicBezTo>
                  <a:cubicBezTo>
                    <a:pt x="7" y="6"/>
                    <a:pt x="7" y="6"/>
                    <a:pt x="7" y="6"/>
                  </a:cubicBezTo>
                  <a:cubicBezTo>
                    <a:pt x="7" y="6"/>
                    <a:pt x="7" y="6"/>
                    <a:pt x="7" y="6"/>
                  </a:cubicBezTo>
                  <a:cubicBezTo>
                    <a:pt x="8" y="5"/>
                    <a:pt x="10" y="4"/>
                    <a:pt x="11" y="3"/>
                  </a:cubicBezTo>
                  <a:cubicBezTo>
                    <a:pt x="10" y="2"/>
                    <a:pt x="9" y="1"/>
                    <a:pt x="7"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9" name="Rectangle 359"/>
            <p:cNvSpPr>
              <a:spLocks noChangeArrowheads="1"/>
            </p:cNvSpPr>
            <p:nvPr/>
          </p:nvSpPr>
          <p:spPr bwMode="auto">
            <a:xfrm>
              <a:off x="1417787" y="2594323"/>
              <a:ext cx="1588" cy="1588"/>
            </a:xfrm>
            <a:prstGeom prst="rect">
              <a:avLst/>
            </a:prstGeom>
            <a:solidFill>
              <a:srgbClr val="44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0" name="Freeform 360"/>
            <p:cNvSpPr>
              <a:spLocks/>
            </p:cNvSpPr>
            <p:nvPr/>
          </p:nvSpPr>
          <p:spPr bwMode="auto">
            <a:xfrm>
              <a:off x="1417787" y="2594323"/>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1" name="Freeform 361"/>
            <p:cNvSpPr>
              <a:spLocks/>
            </p:cNvSpPr>
            <p:nvPr/>
          </p:nvSpPr>
          <p:spPr bwMode="auto">
            <a:xfrm>
              <a:off x="1524150" y="2467323"/>
              <a:ext cx="20638" cy="127000"/>
            </a:xfrm>
            <a:custGeom>
              <a:avLst/>
              <a:gdLst>
                <a:gd name="T0" fmla="*/ 5 w 5"/>
                <a:gd name="T1" fmla="*/ 2 h 30"/>
                <a:gd name="T2" fmla="*/ 1 w 5"/>
                <a:gd name="T3" fmla="*/ 2 h 30"/>
                <a:gd name="T4" fmla="*/ 0 w 5"/>
                <a:gd name="T5" fmla="*/ 30 h 30"/>
                <a:gd name="T6" fmla="*/ 3 w 5"/>
                <a:gd name="T7" fmla="*/ 30 h 30"/>
                <a:gd name="T8" fmla="*/ 5 w 5"/>
                <a:gd name="T9" fmla="*/ 2 h 30"/>
              </a:gdLst>
              <a:ahLst/>
              <a:cxnLst>
                <a:cxn ang="0">
                  <a:pos x="T0" y="T1"/>
                </a:cxn>
                <a:cxn ang="0">
                  <a:pos x="T2" y="T3"/>
                </a:cxn>
                <a:cxn ang="0">
                  <a:pos x="T4" y="T5"/>
                </a:cxn>
                <a:cxn ang="0">
                  <a:pos x="T6" y="T7"/>
                </a:cxn>
                <a:cxn ang="0">
                  <a:pos x="T8" y="T9"/>
                </a:cxn>
              </a:cxnLst>
              <a:rect l="0" t="0" r="r" b="b"/>
              <a:pathLst>
                <a:path w="5" h="30">
                  <a:moveTo>
                    <a:pt x="5" y="2"/>
                  </a:moveTo>
                  <a:cubicBezTo>
                    <a:pt x="5" y="0"/>
                    <a:pt x="2" y="0"/>
                    <a:pt x="1" y="2"/>
                  </a:cubicBezTo>
                  <a:cubicBezTo>
                    <a:pt x="1" y="12"/>
                    <a:pt x="1" y="21"/>
                    <a:pt x="0" y="30"/>
                  </a:cubicBezTo>
                  <a:cubicBezTo>
                    <a:pt x="3" y="30"/>
                    <a:pt x="3" y="30"/>
                    <a:pt x="3" y="30"/>
                  </a:cubicBezTo>
                  <a:cubicBezTo>
                    <a:pt x="4" y="21"/>
                    <a:pt x="4" y="11"/>
                    <a:pt x="5"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2" name="Freeform 362"/>
            <p:cNvSpPr>
              <a:spLocks/>
            </p:cNvSpPr>
            <p:nvPr/>
          </p:nvSpPr>
          <p:spPr bwMode="auto">
            <a:xfrm>
              <a:off x="1341587" y="2441923"/>
              <a:ext cx="28575" cy="152400"/>
            </a:xfrm>
            <a:custGeom>
              <a:avLst/>
              <a:gdLst>
                <a:gd name="T0" fmla="*/ 7 w 7"/>
                <a:gd name="T1" fmla="*/ 3 h 36"/>
                <a:gd name="T2" fmla="*/ 4 w 7"/>
                <a:gd name="T3" fmla="*/ 2 h 36"/>
                <a:gd name="T4" fmla="*/ 0 w 7"/>
                <a:gd name="T5" fmla="*/ 36 h 36"/>
                <a:gd name="T6" fmla="*/ 4 w 7"/>
                <a:gd name="T7" fmla="*/ 36 h 36"/>
                <a:gd name="T8" fmla="*/ 7 w 7"/>
                <a:gd name="T9" fmla="*/ 3 h 36"/>
              </a:gdLst>
              <a:ahLst/>
              <a:cxnLst>
                <a:cxn ang="0">
                  <a:pos x="T0" y="T1"/>
                </a:cxn>
                <a:cxn ang="0">
                  <a:pos x="T2" y="T3"/>
                </a:cxn>
                <a:cxn ang="0">
                  <a:pos x="T4" y="T5"/>
                </a:cxn>
                <a:cxn ang="0">
                  <a:pos x="T6" y="T7"/>
                </a:cxn>
                <a:cxn ang="0">
                  <a:pos x="T8" y="T9"/>
                </a:cxn>
              </a:cxnLst>
              <a:rect l="0" t="0" r="r" b="b"/>
              <a:pathLst>
                <a:path w="7" h="36">
                  <a:moveTo>
                    <a:pt x="7" y="3"/>
                  </a:moveTo>
                  <a:cubicBezTo>
                    <a:pt x="7" y="1"/>
                    <a:pt x="4" y="0"/>
                    <a:pt x="4" y="2"/>
                  </a:cubicBezTo>
                  <a:cubicBezTo>
                    <a:pt x="3" y="14"/>
                    <a:pt x="1" y="25"/>
                    <a:pt x="0" y="36"/>
                  </a:cubicBezTo>
                  <a:cubicBezTo>
                    <a:pt x="4" y="36"/>
                    <a:pt x="4" y="36"/>
                    <a:pt x="4" y="36"/>
                  </a:cubicBezTo>
                  <a:cubicBezTo>
                    <a:pt x="4" y="25"/>
                    <a:pt x="6" y="14"/>
                    <a:pt x="7" y="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3" name="Freeform 363"/>
            <p:cNvSpPr>
              <a:spLocks/>
            </p:cNvSpPr>
            <p:nvPr/>
          </p:nvSpPr>
          <p:spPr bwMode="auto">
            <a:xfrm>
              <a:off x="1405087" y="2586386"/>
              <a:ext cx="68263" cy="7938"/>
            </a:xfrm>
            <a:custGeom>
              <a:avLst/>
              <a:gdLst>
                <a:gd name="T0" fmla="*/ 3 w 16"/>
                <a:gd name="T1" fmla="*/ 2 h 2"/>
                <a:gd name="T2" fmla="*/ 3 w 16"/>
                <a:gd name="T3" fmla="*/ 2 h 2"/>
                <a:gd name="T4" fmla="*/ 16 w 16"/>
                <a:gd name="T5" fmla="*/ 2 h 2"/>
                <a:gd name="T6" fmla="*/ 15 w 16"/>
                <a:gd name="T7" fmla="*/ 1 h 2"/>
                <a:gd name="T8" fmla="*/ 2 w 16"/>
                <a:gd name="T9" fmla="*/ 0 h 2"/>
                <a:gd name="T10" fmla="*/ 0 w 16"/>
                <a:gd name="T11" fmla="*/ 2 h 2"/>
                <a:gd name="T12" fmla="*/ 0 w 16"/>
                <a:gd name="T13" fmla="*/ 2 h 2"/>
                <a:gd name="T14" fmla="*/ 3 w 16"/>
                <a:gd name="T15" fmla="*/ 2 h 2"/>
                <a:gd name="T16" fmla="*/ 3 w 16"/>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
                  <a:moveTo>
                    <a:pt x="3" y="2"/>
                  </a:moveTo>
                  <a:cubicBezTo>
                    <a:pt x="3" y="2"/>
                    <a:pt x="3" y="2"/>
                    <a:pt x="3" y="2"/>
                  </a:cubicBezTo>
                  <a:cubicBezTo>
                    <a:pt x="16" y="2"/>
                    <a:pt x="16" y="2"/>
                    <a:pt x="16" y="2"/>
                  </a:cubicBezTo>
                  <a:cubicBezTo>
                    <a:pt x="15" y="2"/>
                    <a:pt x="15" y="1"/>
                    <a:pt x="15" y="1"/>
                  </a:cubicBezTo>
                  <a:cubicBezTo>
                    <a:pt x="11" y="1"/>
                    <a:pt x="6" y="1"/>
                    <a:pt x="2" y="0"/>
                  </a:cubicBezTo>
                  <a:cubicBezTo>
                    <a:pt x="1" y="0"/>
                    <a:pt x="0" y="1"/>
                    <a:pt x="0" y="2"/>
                  </a:cubicBezTo>
                  <a:cubicBezTo>
                    <a:pt x="0" y="2"/>
                    <a:pt x="0" y="2"/>
                    <a:pt x="0" y="2"/>
                  </a:cubicBezTo>
                  <a:cubicBezTo>
                    <a:pt x="3" y="2"/>
                    <a:pt x="3" y="2"/>
                    <a:pt x="3" y="2"/>
                  </a:cubicBezTo>
                  <a:cubicBezTo>
                    <a:pt x="3" y="2"/>
                    <a:pt x="3" y="2"/>
                    <a:pt x="3"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4" name="Freeform 364"/>
            <p:cNvSpPr>
              <a:spLocks/>
            </p:cNvSpPr>
            <p:nvPr/>
          </p:nvSpPr>
          <p:spPr bwMode="auto">
            <a:xfrm>
              <a:off x="1408262" y="2594323"/>
              <a:ext cx="9525" cy="7938"/>
            </a:xfrm>
            <a:custGeom>
              <a:avLst/>
              <a:gdLst>
                <a:gd name="T0" fmla="*/ 2 w 2"/>
                <a:gd name="T1" fmla="*/ 0 h 2"/>
                <a:gd name="T2" fmla="*/ 0 w 2"/>
                <a:gd name="T3" fmla="*/ 1 h 2"/>
                <a:gd name="T4" fmla="*/ 2 w 2"/>
                <a:gd name="T5" fmla="*/ 2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2" y="0"/>
                    <a:pt x="1" y="1"/>
                    <a:pt x="0" y="1"/>
                  </a:cubicBezTo>
                  <a:cubicBezTo>
                    <a:pt x="1" y="2"/>
                    <a:pt x="2" y="2"/>
                    <a:pt x="2" y="2"/>
                  </a:cubicBezTo>
                  <a:cubicBezTo>
                    <a:pt x="2" y="1"/>
                    <a:pt x="2" y="1"/>
                    <a:pt x="2" y="0"/>
                  </a:cubicBezTo>
                  <a:cubicBezTo>
                    <a:pt x="2" y="0"/>
                    <a:pt x="2" y="0"/>
                    <a:pt x="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5" name="Freeform 365"/>
            <p:cNvSpPr>
              <a:spLocks/>
            </p:cNvSpPr>
            <p:nvPr/>
          </p:nvSpPr>
          <p:spPr bwMode="auto">
            <a:xfrm>
              <a:off x="1460650" y="2599086"/>
              <a:ext cx="3175" cy="7938"/>
            </a:xfrm>
            <a:custGeom>
              <a:avLst/>
              <a:gdLst>
                <a:gd name="T0" fmla="*/ 0 w 1"/>
                <a:gd name="T1" fmla="*/ 0 h 2"/>
                <a:gd name="T2" fmla="*/ 0 w 1"/>
                <a:gd name="T3" fmla="*/ 1 h 2"/>
                <a:gd name="T4" fmla="*/ 1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1"/>
                    <a:pt x="0" y="1"/>
                  </a:cubicBezTo>
                  <a:cubicBezTo>
                    <a:pt x="0" y="1"/>
                    <a:pt x="1" y="2"/>
                    <a:pt x="1" y="2"/>
                  </a:cubicBezTo>
                  <a:cubicBezTo>
                    <a:pt x="1" y="1"/>
                    <a:pt x="0" y="1"/>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6" name="Freeform 366"/>
            <p:cNvSpPr>
              <a:spLocks/>
            </p:cNvSpPr>
            <p:nvPr/>
          </p:nvSpPr>
          <p:spPr bwMode="auto">
            <a:xfrm>
              <a:off x="1379687" y="2586386"/>
              <a:ext cx="109538" cy="7938"/>
            </a:xfrm>
            <a:custGeom>
              <a:avLst/>
              <a:gdLst>
                <a:gd name="T0" fmla="*/ 25 w 26"/>
                <a:gd name="T1" fmla="*/ 1 h 2"/>
                <a:gd name="T2" fmla="*/ 2 w 26"/>
                <a:gd name="T3" fmla="*/ 0 h 2"/>
                <a:gd name="T4" fmla="*/ 0 w 26"/>
                <a:gd name="T5" fmla="*/ 2 h 2"/>
                <a:gd name="T6" fmla="*/ 26 w 26"/>
                <a:gd name="T7" fmla="*/ 2 h 2"/>
                <a:gd name="T8" fmla="*/ 25 w 26"/>
                <a:gd name="T9" fmla="*/ 1 h 2"/>
              </a:gdLst>
              <a:ahLst/>
              <a:cxnLst>
                <a:cxn ang="0">
                  <a:pos x="T0" y="T1"/>
                </a:cxn>
                <a:cxn ang="0">
                  <a:pos x="T2" y="T3"/>
                </a:cxn>
                <a:cxn ang="0">
                  <a:pos x="T4" y="T5"/>
                </a:cxn>
                <a:cxn ang="0">
                  <a:pos x="T6" y="T7"/>
                </a:cxn>
                <a:cxn ang="0">
                  <a:pos x="T8" y="T9"/>
                </a:cxn>
              </a:cxnLst>
              <a:rect l="0" t="0" r="r" b="b"/>
              <a:pathLst>
                <a:path w="26" h="2">
                  <a:moveTo>
                    <a:pt x="25" y="1"/>
                  </a:moveTo>
                  <a:cubicBezTo>
                    <a:pt x="17" y="1"/>
                    <a:pt x="9" y="0"/>
                    <a:pt x="2" y="0"/>
                  </a:cubicBezTo>
                  <a:cubicBezTo>
                    <a:pt x="0" y="0"/>
                    <a:pt x="0" y="1"/>
                    <a:pt x="0" y="2"/>
                  </a:cubicBezTo>
                  <a:cubicBezTo>
                    <a:pt x="26" y="2"/>
                    <a:pt x="26" y="2"/>
                    <a:pt x="26" y="2"/>
                  </a:cubicBezTo>
                  <a:cubicBezTo>
                    <a:pt x="26" y="2"/>
                    <a:pt x="25" y="1"/>
                    <a:pt x="25" y="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7" name="Freeform 367"/>
            <p:cNvSpPr>
              <a:spLocks/>
            </p:cNvSpPr>
            <p:nvPr/>
          </p:nvSpPr>
          <p:spPr bwMode="auto">
            <a:xfrm>
              <a:off x="1379687" y="2594323"/>
              <a:ext cx="114300" cy="12700"/>
            </a:xfrm>
            <a:custGeom>
              <a:avLst/>
              <a:gdLst>
                <a:gd name="T0" fmla="*/ 0 w 27"/>
                <a:gd name="T1" fmla="*/ 0 h 3"/>
                <a:gd name="T2" fmla="*/ 2 w 27"/>
                <a:gd name="T3" fmla="*/ 1 h 3"/>
                <a:gd name="T4" fmla="*/ 25 w 27"/>
                <a:gd name="T5" fmla="*/ 2 h 3"/>
                <a:gd name="T6" fmla="*/ 26 w 27"/>
                <a:gd name="T7" fmla="*/ 0 h 3"/>
                <a:gd name="T8" fmla="*/ 0 w 27"/>
                <a:gd name="T9" fmla="*/ 0 h 3"/>
              </a:gdLst>
              <a:ahLst/>
              <a:cxnLst>
                <a:cxn ang="0">
                  <a:pos x="T0" y="T1"/>
                </a:cxn>
                <a:cxn ang="0">
                  <a:pos x="T2" y="T3"/>
                </a:cxn>
                <a:cxn ang="0">
                  <a:pos x="T4" y="T5"/>
                </a:cxn>
                <a:cxn ang="0">
                  <a:pos x="T6" y="T7"/>
                </a:cxn>
                <a:cxn ang="0">
                  <a:pos x="T8" y="T9"/>
                </a:cxn>
              </a:cxnLst>
              <a:rect l="0" t="0" r="r" b="b"/>
              <a:pathLst>
                <a:path w="27" h="3">
                  <a:moveTo>
                    <a:pt x="0" y="0"/>
                  </a:moveTo>
                  <a:cubicBezTo>
                    <a:pt x="0" y="1"/>
                    <a:pt x="1" y="1"/>
                    <a:pt x="2" y="1"/>
                  </a:cubicBezTo>
                  <a:cubicBezTo>
                    <a:pt x="9" y="2"/>
                    <a:pt x="17" y="2"/>
                    <a:pt x="25" y="2"/>
                  </a:cubicBezTo>
                  <a:cubicBezTo>
                    <a:pt x="26" y="3"/>
                    <a:pt x="27" y="1"/>
                    <a:pt x="26" y="0"/>
                  </a:cubicBezTo>
                  <a:cubicBezTo>
                    <a:pt x="0" y="0"/>
                    <a:pt x="0" y="0"/>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8" name="Freeform 368"/>
            <p:cNvSpPr>
              <a:spLocks/>
            </p:cNvSpPr>
            <p:nvPr/>
          </p:nvSpPr>
          <p:spPr bwMode="auto">
            <a:xfrm>
              <a:off x="1247925" y="2353023"/>
              <a:ext cx="139700" cy="190500"/>
            </a:xfrm>
            <a:custGeom>
              <a:avLst/>
              <a:gdLst>
                <a:gd name="T0" fmla="*/ 30 w 33"/>
                <a:gd name="T1" fmla="*/ 1 h 45"/>
                <a:gd name="T2" fmla="*/ 17 w 33"/>
                <a:gd name="T3" fmla="*/ 13 h 45"/>
                <a:gd name="T4" fmla="*/ 1 w 33"/>
                <a:gd name="T5" fmla="*/ 35 h 45"/>
                <a:gd name="T6" fmla="*/ 9 w 33"/>
                <a:gd name="T7" fmla="*/ 45 h 45"/>
                <a:gd name="T8" fmla="*/ 15 w 33"/>
                <a:gd name="T9" fmla="*/ 42 h 45"/>
                <a:gd name="T10" fmla="*/ 27 w 33"/>
                <a:gd name="T11" fmla="*/ 30 h 45"/>
                <a:gd name="T12" fmla="*/ 26 w 33"/>
                <a:gd name="T13" fmla="*/ 28 h 45"/>
                <a:gd name="T14" fmla="*/ 12 w 33"/>
                <a:gd name="T15" fmla="*/ 40 h 45"/>
                <a:gd name="T16" fmla="*/ 4 w 33"/>
                <a:gd name="T17" fmla="*/ 38 h 45"/>
                <a:gd name="T18" fmla="*/ 8 w 33"/>
                <a:gd name="T19" fmla="*/ 29 h 45"/>
                <a:gd name="T20" fmla="*/ 32 w 33"/>
                <a:gd name="T21" fmla="*/ 4 h 45"/>
                <a:gd name="T22" fmla="*/ 30 w 33"/>
                <a:gd name="T23" fmla="*/ 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45">
                  <a:moveTo>
                    <a:pt x="30" y="1"/>
                  </a:moveTo>
                  <a:cubicBezTo>
                    <a:pt x="25" y="5"/>
                    <a:pt x="21" y="9"/>
                    <a:pt x="17" y="13"/>
                  </a:cubicBezTo>
                  <a:cubicBezTo>
                    <a:pt x="11" y="19"/>
                    <a:pt x="4" y="27"/>
                    <a:pt x="1" y="35"/>
                  </a:cubicBezTo>
                  <a:cubicBezTo>
                    <a:pt x="0" y="40"/>
                    <a:pt x="3" y="44"/>
                    <a:pt x="9" y="45"/>
                  </a:cubicBezTo>
                  <a:cubicBezTo>
                    <a:pt x="11" y="45"/>
                    <a:pt x="13" y="44"/>
                    <a:pt x="15" y="42"/>
                  </a:cubicBezTo>
                  <a:cubicBezTo>
                    <a:pt x="19" y="38"/>
                    <a:pt x="23" y="34"/>
                    <a:pt x="27" y="30"/>
                  </a:cubicBezTo>
                  <a:cubicBezTo>
                    <a:pt x="29" y="29"/>
                    <a:pt x="27" y="26"/>
                    <a:pt x="26" y="28"/>
                  </a:cubicBezTo>
                  <a:cubicBezTo>
                    <a:pt x="20" y="31"/>
                    <a:pt x="17" y="37"/>
                    <a:pt x="12" y="40"/>
                  </a:cubicBezTo>
                  <a:cubicBezTo>
                    <a:pt x="10" y="42"/>
                    <a:pt x="4" y="41"/>
                    <a:pt x="4" y="38"/>
                  </a:cubicBezTo>
                  <a:cubicBezTo>
                    <a:pt x="4" y="35"/>
                    <a:pt x="7" y="31"/>
                    <a:pt x="8" y="29"/>
                  </a:cubicBezTo>
                  <a:cubicBezTo>
                    <a:pt x="14" y="19"/>
                    <a:pt x="23" y="11"/>
                    <a:pt x="32" y="4"/>
                  </a:cubicBezTo>
                  <a:cubicBezTo>
                    <a:pt x="33" y="3"/>
                    <a:pt x="31" y="0"/>
                    <a:pt x="30" y="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9" name="Freeform 369"/>
            <p:cNvSpPr>
              <a:spLocks/>
            </p:cNvSpPr>
            <p:nvPr/>
          </p:nvSpPr>
          <p:spPr bwMode="auto">
            <a:xfrm>
              <a:off x="1519387" y="2378423"/>
              <a:ext cx="123825" cy="198438"/>
            </a:xfrm>
            <a:custGeom>
              <a:avLst/>
              <a:gdLst>
                <a:gd name="T0" fmla="*/ 2 w 29"/>
                <a:gd name="T1" fmla="*/ 4 h 47"/>
                <a:gd name="T2" fmla="*/ 22 w 29"/>
                <a:gd name="T3" fmla="*/ 30 h 47"/>
                <a:gd name="T4" fmla="*/ 24 w 29"/>
                <a:gd name="T5" fmla="*/ 39 h 47"/>
                <a:gd name="T6" fmla="*/ 17 w 29"/>
                <a:gd name="T7" fmla="*/ 42 h 47"/>
                <a:gd name="T8" fmla="*/ 12 w 29"/>
                <a:gd name="T9" fmla="*/ 35 h 47"/>
                <a:gd name="T10" fmla="*/ 5 w 29"/>
                <a:gd name="T11" fmla="*/ 28 h 47"/>
                <a:gd name="T12" fmla="*/ 3 w 29"/>
                <a:gd name="T13" fmla="*/ 30 h 47"/>
                <a:gd name="T14" fmla="*/ 12 w 29"/>
                <a:gd name="T15" fmla="*/ 41 h 47"/>
                <a:gd name="T16" fmla="*/ 17 w 29"/>
                <a:gd name="T17" fmla="*/ 46 h 47"/>
                <a:gd name="T18" fmla="*/ 27 w 29"/>
                <a:gd name="T19" fmla="*/ 39 h 47"/>
                <a:gd name="T20" fmla="*/ 18 w 29"/>
                <a:gd name="T21" fmla="*/ 17 h 47"/>
                <a:gd name="T22" fmla="*/ 4 w 29"/>
                <a:gd name="T23" fmla="*/ 1 h 47"/>
                <a:gd name="T24" fmla="*/ 2 w 29"/>
                <a:gd name="T25"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47">
                  <a:moveTo>
                    <a:pt x="2" y="4"/>
                  </a:moveTo>
                  <a:cubicBezTo>
                    <a:pt x="10" y="11"/>
                    <a:pt x="17" y="20"/>
                    <a:pt x="22" y="30"/>
                  </a:cubicBezTo>
                  <a:cubicBezTo>
                    <a:pt x="23" y="33"/>
                    <a:pt x="25" y="36"/>
                    <a:pt x="24" y="39"/>
                  </a:cubicBezTo>
                  <a:cubicBezTo>
                    <a:pt x="23" y="41"/>
                    <a:pt x="19" y="44"/>
                    <a:pt x="17" y="42"/>
                  </a:cubicBezTo>
                  <a:cubicBezTo>
                    <a:pt x="15" y="40"/>
                    <a:pt x="14" y="37"/>
                    <a:pt x="12" y="35"/>
                  </a:cubicBezTo>
                  <a:cubicBezTo>
                    <a:pt x="10" y="32"/>
                    <a:pt x="8" y="30"/>
                    <a:pt x="5" y="28"/>
                  </a:cubicBezTo>
                  <a:cubicBezTo>
                    <a:pt x="4" y="26"/>
                    <a:pt x="2" y="29"/>
                    <a:pt x="3" y="30"/>
                  </a:cubicBezTo>
                  <a:cubicBezTo>
                    <a:pt x="7" y="33"/>
                    <a:pt x="9" y="37"/>
                    <a:pt x="12" y="41"/>
                  </a:cubicBezTo>
                  <a:cubicBezTo>
                    <a:pt x="13" y="43"/>
                    <a:pt x="15" y="46"/>
                    <a:pt x="17" y="46"/>
                  </a:cubicBezTo>
                  <a:cubicBezTo>
                    <a:pt x="22" y="47"/>
                    <a:pt x="26" y="43"/>
                    <a:pt x="27" y="39"/>
                  </a:cubicBezTo>
                  <a:cubicBezTo>
                    <a:pt x="29" y="32"/>
                    <a:pt x="21" y="22"/>
                    <a:pt x="18" y="17"/>
                  </a:cubicBezTo>
                  <a:cubicBezTo>
                    <a:pt x="14" y="11"/>
                    <a:pt x="9" y="6"/>
                    <a:pt x="4" y="1"/>
                  </a:cubicBezTo>
                  <a:cubicBezTo>
                    <a:pt x="2" y="0"/>
                    <a:pt x="0" y="2"/>
                    <a:pt x="2"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0" name="Oval 370"/>
            <p:cNvSpPr>
              <a:spLocks noChangeArrowheads="1"/>
            </p:cNvSpPr>
            <p:nvPr/>
          </p:nvSpPr>
          <p:spPr bwMode="auto">
            <a:xfrm>
              <a:off x="1544787" y="2143473"/>
              <a:ext cx="152400" cy="1539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1" name="Oval 371"/>
            <p:cNvSpPr>
              <a:spLocks noChangeArrowheads="1"/>
            </p:cNvSpPr>
            <p:nvPr/>
          </p:nvSpPr>
          <p:spPr bwMode="auto">
            <a:xfrm>
              <a:off x="1574950" y="2183161"/>
              <a:ext cx="84138"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2" name="Freeform 372"/>
            <p:cNvSpPr>
              <a:spLocks/>
            </p:cNvSpPr>
            <p:nvPr/>
          </p:nvSpPr>
          <p:spPr bwMode="auto">
            <a:xfrm>
              <a:off x="1536850" y="2135536"/>
              <a:ext cx="173038" cy="169863"/>
            </a:xfrm>
            <a:custGeom>
              <a:avLst/>
              <a:gdLst>
                <a:gd name="T0" fmla="*/ 4 w 41"/>
                <a:gd name="T1" fmla="*/ 20 h 40"/>
                <a:gd name="T2" fmla="*/ 20 w 41"/>
                <a:gd name="T3" fmla="*/ 36 h 40"/>
                <a:gd name="T4" fmla="*/ 36 w 41"/>
                <a:gd name="T5" fmla="*/ 20 h 40"/>
                <a:gd name="T6" fmla="*/ 20 w 41"/>
                <a:gd name="T7" fmla="*/ 4 h 40"/>
                <a:gd name="T8" fmla="*/ 4 w 41"/>
                <a:gd name="T9" fmla="*/ 20 h 40"/>
                <a:gd name="T10" fmla="*/ 0 w 41"/>
                <a:gd name="T11" fmla="*/ 20 h 40"/>
                <a:gd name="T12" fmla="*/ 20 w 41"/>
                <a:gd name="T13" fmla="*/ 0 h 40"/>
                <a:gd name="T14" fmla="*/ 40 w 41"/>
                <a:gd name="T15" fmla="*/ 20 h 40"/>
                <a:gd name="T16" fmla="*/ 20 w 41"/>
                <a:gd name="T17" fmla="*/ 40 h 40"/>
                <a:gd name="T18" fmla="*/ 0 w 41"/>
                <a:gd name="T19" fmla="*/ 20 h 40"/>
                <a:gd name="T20" fmla="*/ 4 w 41"/>
                <a:gd name="T21"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40">
                  <a:moveTo>
                    <a:pt x="4" y="20"/>
                  </a:moveTo>
                  <a:cubicBezTo>
                    <a:pt x="4" y="29"/>
                    <a:pt x="11" y="36"/>
                    <a:pt x="20" y="36"/>
                  </a:cubicBezTo>
                  <a:cubicBezTo>
                    <a:pt x="29" y="37"/>
                    <a:pt x="36" y="29"/>
                    <a:pt x="36" y="20"/>
                  </a:cubicBezTo>
                  <a:cubicBezTo>
                    <a:pt x="37" y="11"/>
                    <a:pt x="29" y="4"/>
                    <a:pt x="20" y="4"/>
                  </a:cubicBezTo>
                  <a:cubicBezTo>
                    <a:pt x="11" y="3"/>
                    <a:pt x="4" y="12"/>
                    <a:pt x="4" y="20"/>
                  </a:cubicBezTo>
                  <a:cubicBezTo>
                    <a:pt x="4" y="22"/>
                    <a:pt x="0" y="22"/>
                    <a:pt x="0" y="20"/>
                  </a:cubicBezTo>
                  <a:cubicBezTo>
                    <a:pt x="1" y="9"/>
                    <a:pt x="9" y="1"/>
                    <a:pt x="20" y="0"/>
                  </a:cubicBezTo>
                  <a:cubicBezTo>
                    <a:pt x="31" y="0"/>
                    <a:pt x="40" y="10"/>
                    <a:pt x="40" y="20"/>
                  </a:cubicBezTo>
                  <a:cubicBezTo>
                    <a:pt x="41" y="31"/>
                    <a:pt x="31" y="39"/>
                    <a:pt x="20" y="40"/>
                  </a:cubicBezTo>
                  <a:cubicBezTo>
                    <a:pt x="9" y="40"/>
                    <a:pt x="1" y="30"/>
                    <a:pt x="0" y="20"/>
                  </a:cubicBezTo>
                  <a:cubicBezTo>
                    <a:pt x="0" y="18"/>
                    <a:pt x="4" y="18"/>
                    <a:pt x="4" y="2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3" name="Freeform 373"/>
            <p:cNvSpPr>
              <a:spLocks noEditPoints="1"/>
            </p:cNvSpPr>
            <p:nvPr/>
          </p:nvSpPr>
          <p:spPr bwMode="auto">
            <a:xfrm>
              <a:off x="1613050" y="2152998"/>
              <a:ext cx="30163" cy="134938"/>
            </a:xfrm>
            <a:custGeom>
              <a:avLst/>
              <a:gdLst>
                <a:gd name="T0" fmla="*/ 6 w 7"/>
                <a:gd name="T1" fmla="*/ 25 h 32"/>
                <a:gd name="T2" fmla="*/ 2 w 7"/>
                <a:gd name="T3" fmla="*/ 27 h 32"/>
                <a:gd name="T4" fmla="*/ 0 w 7"/>
                <a:gd name="T5" fmla="*/ 32 h 32"/>
                <a:gd name="T6" fmla="*/ 2 w 7"/>
                <a:gd name="T7" fmla="*/ 32 h 32"/>
                <a:gd name="T8" fmla="*/ 3 w 7"/>
                <a:gd name="T9" fmla="*/ 32 h 32"/>
                <a:gd name="T10" fmla="*/ 4 w 7"/>
                <a:gd name="T11" fmla="*/ 32 h 32"/>
                <a:gd name="T12" fmla="*/ 5 w 7"/>
                <a:gd name="T13" fmla="*/ 30 h 32"/>
                <a:gd name="T14" fmla="*/ 6 w 7"/>
                <a:gd name="T15" fmla="*/ 25 h 32"/>
                <a:gd name="T16" fmla="*/ 2 w 7"/>
                <a:gd name="T17" fmla="*/ 0 h 32"/>
                <a:gd name="T18" fmla="*/ 0 w 7"/>
                <a:gd name="T19" fmla="*/ 0 h 32"/>
                <a:gd name="T20" fmla="*/ 2 w 7"/>
                <a:gd name="T21" fmla="*/ 7 h 32"/>
                <a:gd name="T22" fmla="*/ 7 w 7"/>
                <a:gd name="T23" fmla="*/ 9 h 32"/>
                <a:gd name="T24" fmla="*/ 4 w 7"/>
                <a:gd name="T25" fmla="*/ 0 h 32"/>
                <a:gd name="T26" fmla="*/ 2 w 7"/>
                <a:gd name="T27" fmla="*/ 0 h 32"/>
                <a:gd name="T28" fmla="*/ 2 w 7"/>
                <a:gd name="T2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32">
                  <a:moveTo>
                    <a:pt x="6" y="25"/>
                  </a:moveTo>
                  <a:cubicBezTo>
                    <a:pt x="5" y="26"/>
                    <a:pt x="4" y="26"/>
                    <a:pt x="2" y="27"/>
                  </a:cubicBezTo>
                  <a:cubicBezTo>
                    <a:pt x="2" y="29"/>
                    <a:pt x="1" y="30"/>
                    <a:pt x="0" y="32"/>
                  </a:cubicBezTo>
                  <a:cubicBezTo>
                    <a:pt x="1" y="32"/>
                    <a:pt x="2" y="32"/>
                    <a:pt x="2" y="32"/>
                  </a:cubicBezTo>
                  <a:cubicBezTo>
                    <a:pt x="2" y="32"/>
                    <a:pt x="3" y="32"/>
                    <a:pt x="3" y="32"/>
                  </a:cubicBezTo>
                  <a:cubicBezTo>
                    <a:pt x="3" y="32"/>
                    <a:pt x="4" y="32"/>
                    <a:pt x="4" y="32"/>
                  </a:cubicBezTo>
                  <a:cubicBezTo>
                    <a:pt x="4" y="32"/>
                    <a:pt x="5" y="31"/>
                    <a:pt x="5" y="30"/>
                  </a:cubicBezTo>
                  <a:cubicBezTo>
                    <a:pt x="5" y="29"/>
                    <a:pt x="6" y="27"/>
                    <a:pt x="6" y="25"/>
                  </a:cubicBezTo>
                  <a:moveTo>
                    <a:pt x="2" y="0"/>
                  </a:moveTo>
                  <a:cubicBezTo>
                    <a:pt x="1" y="0"/>
                    <a:pt x="0" y="0"/>
                    <a:pt x="0" y="0"/>
                  </a:cubicBezTo>
                  <a:cubicBezTo>
                    <a:pt x="1" y="2"/>
                    <a:pt x="2" y="4"/>
                    <a:pt x="2" y="7"/>
                  </a:cubicBezTo>
                  <a:cubicBezTo>
                    <a:pt x="4" y="7"/>
                    <a:pt x="6" y="8"/>
                    <a:pt x="7" y="9"/>
                  </a:cubicBezTo>
                  <a:cubicBezTo>
                    <a:pt x="7" y="6"/>
                    <a:pt x="6" y="3"/>
                    <a:pt x="4" y="0"/>
                  </a:cubicBezTo>
                  <a:cubicBezTo>
                    <a:pt x="3" y="0"/>
                    <a:pt x="3" y="0"/>
                    <a:pt x="2" y="0"/>
                  </a:cubicBezTo>
                  <a:cubicBezTo>
                    <a:pt x="2" y="0"/>
                    <a:pt x="2" y="0"/>
                    <a:pt x="2"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4" name="Freeform 374"/>
            <p:cNvSpPr>
              <a:spLocks/>
            </p:cNvSpPr>
            <p:nvPr/>
          </p:nvSpPr>
          <p:spPr bwMode="auto">
            <a:xfrm>
              <a:off x="1620987" y="2183161"/>
              <a:ext cx="25400" cy="84138"/>
            </a:xfrm>
            <a:custGeom>
              <a:avLst/>
              <a:gdLst>
                <a:gd name="T0" fmla="*/ 0 w 6"/>
                <a:gd name="T1" fmla="*/ 0 h 20"/>
                <a:gd name="T2" fmla="*/ 1 w 6"/>
                <a:gd name="T3" fmla="*/ 10 h 20"/>
                <a:gd name="T4" fmla="*/ 1 w 6"/>
                <a:gd name="T5" fmla="*/ 10 h 20"/>
                <a:gd name="T6" fmla="*/ 1 w 6"/>
                <a:gd name="T7" fmla="*/ 10 h 20"/>
                <a:gd name="T8" fmla="*/ 1 w 6"/>
                <a:gd name="T9" fmla="*/ 10 h 20"/>
                <a:gd name="T10" fmla="*/ 1 w 6"/>
                <a:gd name="T11" fmla="*/ 10 h 20"/>
                <a:gd name="T12" fmla="*/ 0 w 6"/>
                <a:gd name="T13" fmla="*/ 20 h 20"/>
                <a:gd name="T14" fmla="*/ 4 w 6"/>
                <a:gd name="T15" fmla="*/ 18 h 20"/>
                <a:gd name="T16" fmla="*/ 5 w 6"/>
                <a:gd name="T17" fmla="*/ 14 h 20"/>
                <a:gd name="T18" fmla="*/ 5 w 6"/>
                <a:gd name="T19" fmla="*/ 2 h 20"/>
                <a:gd name="T20" fmla="*/ 0 w 6"/>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20">
                  <a:moveTo>
                    <a:pt x="0" y="0"/>
                  </a:moveTo>
                  <a:cubicBezTo>
                    <a:pt x="1" y="3"/>
                    <a:pt x="1" y="6"/>
                    <a:pt x="1" y="10"/>
                  </a:cubicBezTo>
                  <a:cubicBezTo>
                    <a:pt x="1" y="10"/>
                    <a:pt x="1" y="10"/>
                    <a:pt x="1" y="10"/>
                  </a:cubicBezTo>
                  <a:cubicBezTo>
                    <a:pt x="1" y="10"/>
                    <a:pt x="1" y="10"/>
                    <a:pt x="1" y="10"/>
                  </a:cubicBezTo>
                  <a:cubicBezTo>
                    <a:pt x="1" y="10"/>
                    <a:pt x="1" y="10"/>
                    <a:pt x="1" y="10"/>
                  </a:cubicBezTo>
                  <a:cubicBezTo>
                    <a:pt x="1" y="10"/>
                    <a:pt x="1" y="10"/>
                    <a:pt x="1" y="10"/>
                  </a:cubicBezTo>
                  <a:cubicBezTo>
                    <a:pt x="1" y="13"/>
                    <a:pt x="1" y="17"/>
                    <a:pt x="0" y="20"/>
                  </a:cubicBezTo>
                  <a:cubicBezTo>
                    <a:pt x="2" y="19"/>
                    <a:pt x="3" y="19"/>
                    <a:pt x="4" y="18"/>
                  </a:cubicBezTo>
                  <a:cubicBezTo>
                    <a:pt x="5" y="17"/>
                    <a:pt x="5" y="15"/>
                    <a:pt x="5" y="14"/>
                  </a:cubicBezTo>
                  <a:cubicBezTo>
                    <a:pt x="6" y="10"/>
                    <a:pt x="6" y="6"/>
                    <a:pt x="5" y="2"/>
                  </a:cubicBezTo>
                  <a:cubicBezTo>
                    <a:pt x="4" y="1"/>
                    <a:pt x="2" y="0"/>
                    <a:pt x="0"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5" name="Freeform 375"/>
            <p:cNvSpPr>
              <a:spLocks noEditPoints="1"/>
            </p:cNvSpPr>
            <p:nvPr/>
          </p:nvSpPr>
          <p:spPr bwMode="auto">
            <a:xfrm>
              <a:off x="1613050" y="2143473"/>
              <a:ext cx="17463" cy="149225"/>
            </a:xfrm>
            <a:custGeom>
              <a:avLst/>
              <a:gdLst>
                <a:gd name="T0" fmla="*/ 0 w 4"/>
                <a:gd name="T1" fmla="*/ 34 h 35"/>
                <a:gd name="T2" fmla="*/ 0 w 4"/>
                <a:gd name="T3" fmla="*/ 35 h 35"/>
                <a:gd name="T4" fmla="*/ 2 w 4"/>
                <a:gd name="T5" fmla="*/ 35 h 35"/>
                <a:gd name="T6" fmla="*/ 4 w 4"/>
                <a:gd name="T7" fmla="*/ 34 h 35"/>
                <a:gd name="T8" fmla="*/ 3 w 4"/>
                <a:gd name="T9" fmla="*/ 34 h 35"/>
                <a:gd name="T10" fmla="*/ 2 w 4"/>
                <a:gd name="T11" fmla="*/ 34 h 35"/>
                <a:gd name="T12" fmla="*/ 0 w 4"/>
                <a:gd name="T13" fmla="*/ 34 h 35"/>
                <a:gd name="T14" fmla="*/ 3 w 4"/>
                <a:gd name="T15" fmla="*/ 0 h 35"/>
                <a:gd name="T16" fmla="*/ 0 w 4"/>
                <a:gd name="T17" fmla="*/ 2 h 35"/>
                <a:gd name="T18" fmla="*/ 0 w 4"/>
                <a:gd name="T19" fmla="*/ 2 h 35"/>
                <a:gd name="T20" fmla="*/ 2 w 4"/>
                <a:gd name="T21" fmla="*/ 2 h 35"/>
                <a:gd name="T22" fmla="*/ 2 w 4"/>
                <a:gd name="T23" fmla="*/ 2 h 35"/>
                <a:gd name="T24" fmla="*/ 4 w 4"/>
                <a:gd name="T25" fmla="*/ 2 h 35"/>
                <a:gd name="T26" fmla="*/ 3 w 4"/>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35">
                  <a:moveTo>
                    <a:pt x="0" y="34"/>
                  </a:moveTo>
                  <a:cubicBezTo>
                    <a:pt x="0" y="34"/>
                    <a:pt x="0" y="35"/>
                    <a:pt x="0" y="35"/>
                  </a:cubicBezTo>
                  <a:cubicBezTo>
                    <a:pt x="1" y="35"/>
                    <a:pt x="1" y="35"/>
                    <a:pt x="2" y="35"/>
                  </a:cubicBezTo>
                  <a:cubicBezTo>
                    <a:pt x="3" y="35"/>
                    <a:pt x="3" y="35"/>
                    <a:pt x="4" y="34"/>
                  </a:cubicBezTo>
                  <a:cubicBezTo>
                    <a:pt x="4" y="34"/>
                    <a:pt x="3" y="34"/>
                    <a:pt x="3" y="34"/>
                  </a:cubicBezTo>
                  <a:cubicBezTo>
                    <a:pt x="3" y="34"/>
                    <a:pt x="2" y="34"/>
                    <a:pt x="2" y="34"/>
                  </a:cubicBezTo>
                  <a:cubicBezTo>
                    <a:pt x="2" y="34"/>
                    <a:pt x="1" y="34"/>
                    <a:pt x="0" y="34"/>
                  </a:cubicBezTo>
                  <a:moveTo>
                    <a:pt x="3" y="0"/>
                  </a:moveTo>
                  <a:cubicBezTo>
                    <a:pt x="0" y="2"/>
                    <a:pt x="0" y="2"/>
                    <a:pt x="0" y="2"/>
                  </a:cubicBezTo>
                  <a:cubicBezTo>
                    <a:pt x="0" y="2"/>
                    <a:pt x="0" y="2"/>
                    <a:pt x="0" y="2"/>
                  </a:cubicBezTo>
                  <a:cubicBezTo>
                    <a:pt x="0" y="2"/>
                    <a:pt x="1" y="2"/>
                    <a:pt x="2" y="2"/>
                  </a:cubicBezTo>
                  <a:cubicBezTo>
                    <a:pt x="2" y="2"/>
                    <a:pt x="2" y="2"/>
                    <a:pt x="2" y="2"/>
                  </a:cubicBezTo>
                  <a:cubicBezTo>
                    <a:pt x="3" y="2"/>
                    <a:pt x="3" y="2"/>
                    <a:pt x="4" y="2"/>
                  </a:cubicBezTo>
                  <a:cubicBezTo>
                    <a:pt x="4" y="1"/>
                    <a:pt x="3" y="1"/>
                    <a:pt x="3"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6" name="Oval 376"/>
            <p:cNvSpPr>
              <a:spLocks noChangeArrowheads="1"/>
            </p:cNvSpPr>
            <p:nvPr/>
          </p:nvSpPr>
          <p:spPr bwMode="auto">
            <a:xfrm>
              <a:off x="1174900" y="2130773"/>
              <a:ext cx="153988" cy="1539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7" name="Oval 377"/>
            <p:cNvSpPr>
              <a:spLocks noChangeArrowheads="1"/>
            </p:cNvSpPr>
            <p:nvPr/>
          </p:nvSpPr>
          <p:spPr bwMode="auto">
            <a:xfrm>
              <a:off x="1213000" y="2170461"/>
              <a:ext cx="85725"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8" name="Freeform 378"/>
            <p:cNvSpPr>
              <a:spLocks/>
            </p:cNvSpPr>
            <p:nvPr/>
          </p:nvSpPr>
          <p:spPr bwMode="auto">
            <a:xfrm>
              <a:off x="1162200" y="2122836"/>
              <a:ext cx="174625" cy="174625"/>
            </a:xfrm>
            <a:custGeom>
              <a:avLst/>
              <a:gdLst>
                <a:gd name="T0" fmla="*/ 37 w 41"/>
                <a:gd name="T1" fmla="*/ 20 h 41"/>
                <a:gd name="T2" fmla="*/ 21 w 41"/>
                <a:gd name="T3" fmla="*/ 36 h 41"/>
                <a:gd name="T4" fmla="*/ 4 w 41"/>
                <a:gd name="T5" fmla="*/ 20 h 41"/>
                <a:gd name="T6" fmla="*/ 21 w 41"/>
                <a:gd name="T7" fmla="*/ 4 h 41"/>
                <a:gd name="T8" fmla="*/ 37 w 41"/>
                <a:gd name="T9" fmla="*/ 20 h 41"/>
                <a:gd name="T10" fmla="*/ 41 w 41"/>
                <a:gd name="T11" fmla="*/ 20 h 41"/>
                <a:gd name="T12" fmla="*/ 21 w 41"/>
                <a:gd name="T13" fmla="*/ 0 h 41"/>
                <a:gd name="T14" fmla="*/ 1 w 41"/>
                <a:gd name="T15" fmla="*/ 20 h 41"/>
                <a:gd name="T16" fmla="*/ 21 w 41"/>
                <a:gd name="T17" fmla="*/ 40 h 41"/>
                <a:gd name="T18" fmla="*/ 41 w 41"/>
                <a:gd name="T19" fmla="*/ 20 h 41"/>
                <a:gd name="T20" fmla="*/ 37 w 41"/>
                <a:gd name="T21" fmla="*/ 2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41">
                  <a:moveTo>
                    <a:pt x="37" y="20"/>
                  </a:moveTo>
                  <a:cubicBezTo>
                    <a:pt x="36" y="29"/>
                    <a:pt x="30" y="36"/>
                    <a:pt x="21" y="36"/>
                  </a:cubicBezTo>
                  <a:cubicBezTo>
                    <a:pt x="12" y="37"/>
                    <a:pt x="5" y="29"/>
                    <a:pt x="4" y="20"/>
                  </a:cubicBezTo>
                  <a:cubicBezTo>
                    <a:pt x="4" y="11"/>
                    <a:pt x="12" y="4"/>
                    <a:pt x="21" y="4"/>
                  </a:cubicBezTo>
                  <a:cubicBezTo>
                    <a:pt x="30" y="4"/>
                    <a:pt x="37" y="12"/>
                    <a:pt x="37" y="20"/>
                  </a:cubicBezTo>
                  <a:cubicBezTo>
                    <a:pt x="37" y="23"/>
                    <a:pt x="41" y="23"/>
                    <a:pt x="41" y="20"/>
                  </a:cubicBezTo>
                  <a:cubicBezTo>
                    <a:pt x="40" y="9"/>
                    <a:pt x="32" y="1"/>
                    <a:pt x="21" y="0"/>
                  </a:cubicBezTo>
                  <a:cubicBezTo>
                    <a:pt x="10" y="0"/>
                    <a:pt x="1" y="10"/>
                    <a:pt x="1" y="20"/>
                  </a:cubicBezTo>
                  <a:cubicBezTo>
                    <a:pt x="0" y="31"/>
                    <a:pt x="10" y="40"/>
                    <a:pt x="21" y="40"/>
                  </a:cubicBezTo>
                  <a:cubicBezTo>
                    <a:pt x="32" y="41"/>
                    <a:pt x="40" y="31"/>
                    <a:pt x="41" y="20"/>
                  </a:cubicBezTo>
                  <a:cubicBezTo>
                    <a:pt x="41" y="18"/>
                    <a:pt x="37" y="18"/>
                    <a:pt x="37" y="2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9" name="Freeform 379"/>
            <p:cNvSpPr>
              <a:spLocks noEditPoints="1"/>
            </p:cNvSpPr>
            <p:nvPr/>
          </p:nvSpPr>
          <p:spPr bwMode="auto">
            <a:xfrm>
              <a:off x="1238400" y="2140298"/>
              <a:ext cx="34925" cy="134938"/>
            </a:xfrm>
            <a:custGeom>
              <a:avLst/>
              <a:gdLst>
                <a:gd name="T0" fmla="*/ 0 w 8"/>
                <a:gd name="T1" fmla="*/ 26 h 32"/>
                <a:gd name="T2" fmla="*/ 2 w 8"/>
                <a:gd name="T3" fmla="*/ 32 h 32"/>
                <a:gd name="T4" fmla="*/ 2 w 8"/>
                <a:gd name="T5" fmla="*/ 32 h 32"/>
                <a:gd name="T6" fmla="*/ 3 w 8"/>
                <a:gd name="T7" fmla="*/ 32 h 32"/>
                <a:gd name="T8" fmla="*/ 5 w 8"/>
                <a:gd name="T9" fmla="*/ 32 h 32"/>
                <a:gd name="T10" fmla="*/ 4 w 8"/>
                <a:gd name="T11" fmla="*/ 27 h 32"/>
                <a:gd name="T12" fmla="*/ 0 w 8"/>
                <a:gd name="T13" fmla="*/ 26 h 32"/>
                <a:gd name="T14" fmla="*/ 4 w 8"/>
                <a:gd name="T15" fmla="*/ 0 h 32"/>
                <a:gd name="T16" fmla="*/ 1 w 8"/>
                <a:gd name="T17" fmla="*/ 8 h 32"/>
                <a:gd name="T18" fmla="*/ 4 w 8"/>
                <a:gd name="T19" fmla="*/ 7 h 32"/>
                <a:gd name="T20" fmla="*/ 6 w 8"/>
                <a:gd name="T21" fmla="*/ 7 h 32"/>
                <a:gd name="T22" fmla="*/ 8 w 8"/>
                <a:gd name="T23" fmla="*/ 1 h 32"/>
                <a:gd name="T24" fmla="*/ 4 w 8"/>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32">
                  <a:moveTo>
                    <a:pt x="0" y="26"/>
                  </a:moveTo>
                  <a:cubicBezTo>
                    <a:pt x="0" y="28"/>
                    <a:pt x="1" y="31"/>
                    <a:pt x="2" y="32"/>
                  </a:cubicBezTo>
                  <a:cubicBezTo>
                    <a:pt x="2" y="32"/>
                    <a:pt x="2" y="32"/>
                    <a:pt x="2" y="32"/>
                  </a:cubicBezTo>
                  <a:cubicBezTo>
                    <a:pt x="2" y="32"/>
                    <a:pt x="2" y="32"/>
                    <a:pt x="3" y="32"/>
                  </a:cubicBezTo>
                  <a:cubicBezTo>
                    <a:pt x="4" y="32"/>
                    <a:pt x="4" y="32"/>
                    <a:pt x="5" y="32"/>
                  </a:cubicBezTo>
                  <a:cubicBezTo>
                    <a:pt x="5" y="30"/>
                    <a:pt x="4" y="29"/>
                    <a:pt x="4" y="27"/>
                  </a:cubicBezTo>
                  <a:cubicBezTo>
                    <a:pt x="3" y="27"/>
                    <a:pt x="1" y="27"/>
                    <a:pt x="0" y="26"/>
                  </a:cubicBezTo>
                  <a:moveTo>
                    <a:pt x="4" y="0"/>
                  </a:moveTo>
                  <a:cubicBezTo>
                    <a:pt x="3" y="2"/>
                    <a:pt x="2" y="5"/>
                    <a:pt x="1" y="8"/>
                  </a:cubicBezTo>
                  <a:cubicBezTo>
                    <a:pt x="2" y="7"/>
                    <a:pt x="3" y="7"/>
                    <a:pt x="4" y="7"/>
                  </a:cubicBezTo>
                  <a:cubicBezTo>
                    <a:pt x="5" y="7"/>
                    <a:pt x="5" y="7"/>
                    <a:pt x="6" y="7"/>
                  </a:cubicBezTo>
                  <a:cubicBezTo>
                    <a:pt x="6" y="5"/>
                    <a:pt x="7" y="3"/>
                    <a:pt x="8" y="1"/>
                  </a:cubicBezTo>
                  <a:cubicBezTo>
                    <a:pt x="7" y="0"/>
                    <a:pt x="6" y="0"/>
                    <a:pt x="4"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0" name="Freeform 380"/>
            <p:cNvSpPr>
              <a:spLocks/>
            </p:cNvSpPr>
            <p:nvPr/>
          </p:nvSpPr>
          <p:spPr bwMode="auto">
            <a:xfrm>
              <a:off x="1235225" y="2170461"/>
              <a:ext cx="28575" cy="84138"/>
            </a:xfrm>
            <a:custGeom>
              <a:avLst/>
              <a:gdLst>
                <a:gd name="T0" fmla="*/ 5 w 7"/>
                <a:gd name="T1" fmla="*/ 0 h 20"/>
                <a:gd name="T2" fmla="*/ 2 w 7"/>
                <a:gd name="T3" fmla="*/ 1 h 20"/>
                <a:gd name="T4" fmla="*/ 1 w 7"/>
                <a:gd name="T5" fmla="*/ 8 h 20"/>
                <a:gd name="T6" fmla="*/ 1 w 7"/>
                <a:gd name="T7" fmla="*/ 19 h 20"/>
                <a:gd name="T8" fmla="*/ 5 w 7"/>
                <a:gd name="T9" fmla="*/ 20 h 20"/>
                <a:gd name="T10" fmla="*/ 5 w 7"/>
                <a:gd name="T11" fmla="*/ 13 h 20"/>
                <a:gd name="T12" fmla="*/ 7 w 7"/>
                <a:gd name="T13" fmla="*/ 0 h 20"/>
                <a:gd name="T14" fmla="*/ 5 w 7"/>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20">
                  <a:moveTo>
                    <a:pt x="5" y="0"/>
                  </a:moveTo>
                  <a:cubicBezTo>
                    <a:pt x="4" y="0"/>
                    <a:pt x="3" y="0"/>
                    <a:pt x="2" y="1"/>
                  </a:cubicBezTo>
                  <a:cubicBezTo>
                    <a:pt x="1" y="3"/>
                    <a:pt x="1" y="6"/>
                    <a:pt x="1" y="8"/>
                  </a:cubicBezTo>
                  <a:cubicBezTo>
                    <a:pt x="0" y="12"/>
                    <a:pt x="0" y="15"/>
                    <a:pt x="1" y="19"/>
                  </a:cubicBezTo>
                  <a:cubicBezTo>
                    <a:pt x="2" y="20"/>
                    <a:pt x="4" y="20"/>
                    <a:pt x="5" y="20"/>
                  </a:cubicBezTo>
                  <a:cubicBezTo>
                    <a:pt x="5" y="18"/>
                    <a:pt x="4" y="15"/>
                    <a:pt x="5" y="13"/>
                  </a:cubicBezTo>
                  <a:cubicBezTo>
                    <a:pt x="5" y="9"/>
                    <a:pt x="5" y="4"/>
                    <a:pt x="7" y="0"/>
                  </a:cubicBezTo>
                  <a:cubicBezTo>
                    <a:pt x="6" y="0"/>
                    <a:pt x="6" y="0"/>
                    <a:pt x="5"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1" name="Freeform 381"/>
            <p:cNvSpPr>
              <a:spLocks noEditPoints="1"/>
            </p:cNvSpPr>
            <p:nvPr/>
          </p:nvSpPr>
          <p:spPr bwMode="auto">
            <a:xfrm>
              <a:off x="1247925" y="2130773"/>
              <a:ext cx="25400" cy="149225"/>
            </a:xfrm>
            <a:custGeom>
              <a:avLst/>
              <a:gdLst>
                <a:gd name="T0" fmla="*/ 3 w 6"/>
                <a:gd name="T1" fmla="*/ 34 h 35"/>
                <a:gd name="T2" fmla="*/ 1 w 6"/>
                <a:gd name="T3" fmla="*/ 34 h 35"/>
                <a:gd name="T4" fmla="*/ 0 w 6"/>
                <a:gd name="T5" fmla="*/ 34 h 35"/>
                <a:gd name="T6" fmla="*/ 0 w 6"/>
                <a:gd name="T7" fmla="*/ 34 h 35"/>
                <a:gd name="T8" fmla="*/ 0 w 6"/>
                <a:gd name="T9" fmla="*/ 35 h 35"/>
                <a:gd name="T10" fmla="*/ 3 w 6"/>
                <a:gd name="T11" fmla="*/ 35 h 35"/>
                <a:gd name="T12" fmla="*/ 3 w 6"/>
                <a:gd name="T13" fmla="*/ 34 h 35"/>
                <a:gd name="T14" fmla="*/ 5 w 6"/>
                <a:gd name="T15" fmla="*/ 0 h 35"/>
                <a:gd name="T16" fmla="*/ 2 w 6"/>
                <a:gd name="T17" fmla="*/ 2 h 35"/>
                <a:gd name="T18" fmla="*/ 6 w 6"/>
                <a:gd name="T19" fmla="*/ 3 h 35"/>
                <a:gd name="T20" fmla="*/ 6 w 6"/>
                <a:gd name="T21" fmla="*/ 2 h 35"/>
                <a:gd name="T22" fmla="*/ 5 w 6"/>
                <a:gd name="T2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35">
                  <a:moveTo>
                    <a:pt x="3" y="34"/>
                  </a:moveTo>
                  <a:cubicBezTo>
                    <a:pt x="2" y="34"/>
                    <a:pt x="2" y="34"/>
                    <a:pt x="1" y="34"/>
                  </a:cubicBezTo>
                  <a:cubicBezTo>
                    <a:pt x="0" y="34"/>
                    <a:pt x="0" y="34"/>
                    <a:pt x="0" y="34"/>
                  </a:cubicBezTo>
                  <a:cubicBezTo>
                    <a:pt x="0" y="34"/>
                    <a:pt x="0" y="34"/>
                    <a:pt x="0" y="34"/>
                  </a:cubicBezTo>
                  <a:cubicBezTo>
                    <a:pt x="0" y="35"/>
                    <a:pt x="0" y="35"/>
                    <a:pt x="0" y="35"/>
                  </a:cubicBezTo>
                  <a:cubicBezTo>
                    <a:pt x="1" y="35"/>
                    <a:pt x="2" y="35"/>
                    <a:pt x="3" y="35"/>
                  </a:cubicBezTo>
                  <a:cubicBezTo>
                    <a:pt x="3" y="35"/>
                    <a:pt x="3" y="35"/>
                    <a:pt x="3" y="34"/>
                  </a:cubicBezTo>
                  <a:moveTo>
                    <a:pt x="5" y="0"/>
                  </a:moveTo>
                  <a:cubicBezTo>
                    <a:pt x="4" y="1"/>
                    <a:pt x="3" y="1"/>
                    <a:pt x="2" y="2"/>
                  </a:cubicBezTo>
                  <a:cubicBezTo>
                    <a:pt x="4" y="2"/>
                    <a:pt x="5" y="2"/>
                    <a:pt x="6" y="3"/>
                  </a:cubicBezTo>
                  <a:cubicBezTo>
                    <a:pt x="6" y="3"/>
                    <a:pt x="6" y="2"/>
                    <a:pt x="6" y="2"/>
                  </a:cubicBezTo>
                  <a:cubicBezTo>
                    <a:pt x="5" y="0"/>
                    <a:pt x="5" y="0"/>
                    <a:pt x="5"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2" name="Oval 382"/>
            <p:cNvSpPr>
              <a:spLocks noChangeArrowheads="1"/>
            </p:cNvSpPr>
            <p:nvPr/>
          </p:nvSpPr>
          <p:spPr bwMode="auto">
            <a:xfrm>
              <a:off x="1260625" y="2046636"/>
              <a:ext cx="360363" cy="3571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3" name="Freeform 383"/>
            <p:cNvSpPr>
              <a:spLocks/>
            </p:cNvSpPr>
            <p:nvPr/>
          </p:nvSpPr>
          <p:spPr bwMode="auto">
            <a:xfrm>
              <a:off x="1433662" y="2054573"/>
              <a:ext cx="179388" cy="220663"/>
            </a:xfrm>
            <a:custGeom>
              <a:avLst/>
              <a:gdLst>
                <a:gd name="T0" fmla="*/ 2 w 42"/>
                <a:gd name="T1" fmla="*/ 0 h 52"/>
                <a:gd name="T2" fmla="*/ 1 w 42"/>
                <a:gd name="T3" fmla="*/ 0 h 52"/>
                <a:gd name="T4" fmla="*/ 0 w 42"/>
                <a:gd name="T5" fmla="*/ 0 h 52"/>
                <a:gd name="T6" fmla="*/ 32 w 42"/>
                <a:gd name="T7" fmla="*/ 24 h 52"/>
                <a:gd name="T8" fmla="*/ 40 w 42"/>
                <a:gd name="T9" fmla="*/ 51 h 52"/>
                <a:gd name="T10" fmla="*/ 40 w 42"/>
                <a:gd name="T11" fmla="*/ 52 h 52"/>
                <a:gd name="T12" fmla="*/ 42 w 42"/>
                <a:gd name="T13" fmla="*/ 40 h 52"/>
                <a:gd name="T14" fmla="*/ 42 w 42"/>
                <a:gd name="T15" fmla="*/ 40 h 52"/>
                <a:gd name="T16" fmla="*/ 42 w 42"/>
                <a:gd name="T17" fmla="*/ 40 h 52"/>
                <a:gd name="T18" fmla="*/ 2 w 42"/>
                <a:gd name="T1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52">
                  <a:moveTo>
                    <a:pt x="2" y="0"/>
                  </a:moveTo>
                  <a:cubicBezTo>
                    <a:pt x="2" y="0"/>
                    <a:pt x="2" y="0"/>
                    <a:pt x="1" y="0"/>
                  </a:cubicBezTo>
                  <a:cubicBezTo>
                    <a:pt x="1" y="0"/>
                    <a:pt x="1" y="0"/>
                    <a:pt x="0" y="0"/>
                  </a:cubicBezTo>
                  <a:cubicBezTo>
                    <a:pt x="14" y="2"/>
                    <a:pt x="26" y="11"/>
                    <a:pt x="32" y="24"/>
                  </a:cubicBezTo>
                  <a:cubicBezTo>
                    <a:pt x="38" y="30"/>
                    <a:pt x="42" y="40"/>
                    <a:pt x="40" y="51"/>
                  </a:cubicBezTo>
                  <a:cubicBezTo>
                    <a:pt x="40" y="51"/>
                    <a:pt x="40" y="52"/>
                    <a:pt x="40" y="52"/>
                  </a:cubicBezTo>
                  <a:cubicBezTo>
                    <a:pt x="41" y="48"/>
                    <a:pt x="42" y="44"/>
                    <a:pt x="42" y="40"/>
                  </a:cubicBezTo>
                  <a:cubicBezTo>
                    <a:pt x="42" y="40"/>
                    <a:pt x="42" y="40"/>
                    <a:pt x="42" y="40"/>
                  </a:cubicBezTo>
                  <a:cubicBezTo>
                    <a:pt x="42" y="40"/>
                    <a:pt x="42" y="40"/>
                    <a:pt x="42" y="40"/>
                  </a:cubicBezTo>
                  <a:cubicBezTo>
                    <a:pt x="41" y="19"/>
                    <a:pt x="24" y="0"/>
                    <a:pt x="2"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4" name="Freeform 384"/>
            <p:cNvSpPr>
              <a:spLocks/>
            </p:cNvSpPr>
            <p:nvPr/>
          </p:nvSpPr>
          <p:spPr bwMode="auto">
            <a:xfrm>
              <a:off x="1251100" y="2118073"/>
              <a:ext cx="379413" cy="285750"/>
            </a:xfrm>
            <a:custGeom>
              <a:avLst/>
              <a:gdLst>
                <a:gd name="T0" fmla="*/ 8 w 89"/>
                <a:gd name="T1" fmla="*/ 42 h 67"/>
                <a:gd name="T2" fmla="*/ 20 w 89"/>
                <a:gd name="T3" fmla="*/ 5 h 67"/>
                <a:gd name="T4" fmla="*/ 46 w 89"/>
                <a:gd name="T5" fmla="*/ 14 h 67"/>
                <a:gd name="T6" fmla="*/ 67 w 89"/>
                <a:gd name="T7" fmla="*/ 4 h 67"/>
                <a:gd name="T8" fmla="*/ 79 w 89"/>
                <a:gd name="T9" fmla="*/ 46 h 67"/>
                <a:gd name="T10" fmla="*/ 63 w 89"/>
                <a:gd name="T11" fmla="*/ 63 h 67"/>
                <a:gd name="T12" fmla="*/ 41 w 89"/>
                <a:gd name="T13" fmla="*/ 67 h 67"/>
                <a:gd name="T14" fmla="*/ 27 w 89"/>
                <a:gd name="T15" fmla="*/ 63 h 67"/>
                <a:gd name="T16" fmla="*/ 17 w 89"/>
                <a:gd name="T17" fmla="*/ 57 h 67"/>
                <a:gd name="T18" fmla="*/ 8 w 89"/>
                <a:gd name="T19" fmla="*/ 4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67">
                  <a:moveTo>
                    <a:pt x="8" y="42"/>
                  </a:moveTo>
                  <a:cubicBezTo>
                    <a:pt x="8" y="42"/>
                    <a:pt x="0" y="12"/>
                    <a:pt x="20" y="5"/>
                  </a:cubicBezTo>
                  <a:cubicBezTo>
                    <a:pt x="34" y="0"/>
                    <a:pt x="44" y="7"/>
                    <a:pt x="46" y="14"/>
                  </a:cubicBezTo>
                  <a:cubicBezTo>
                    <a:pt x="46" y="14"/>
                    <a:pt x="53" y="2"/>
                    <a:pt x="67" y="4"/>
                  </a:cubicBezTo>
                  <a:cubicBezTo>
                    <a:pt x="80" y="7"/>
                    <a:pt x="89" y="29"/>
                    <a:pt x="79" y="46"/>
                  </a:cubicBezTo>
                  <a:cubicBezTo>
                    <a:pt x="69" y="64"/>
                    <a:pt x="63" y="63"/>
                    <a:pt x="63" y="63"/>
                  </a:cubicBezTo>
                  <a:cubicBezTo>
                    <a:pt x="41" y="67"/>
                    <a:pt x="41" y="67"/>
                    <a:pt x="41" y="67"/>
                  </a:cubicBezTo>
                  <a:cubicBezTo>
                    <a:pt x="27" y="63"/>
                    <a:pt x="27" y="63"/>
                    <a:pt x="27" y="63"/>
                  </a:cubicBezTo>
                  <a:cubicBezTo>
                    <a:pt x="17" y="57"/>
                    <a:pt x="17" y="57"/>
                    <a:pt x="17" y="57"/>
                  </a:cubicBezTo>
                  <a:cubicBezTo>
                    <a:pt x="8" y="42"/>
                    <a:pt x="8" y="42"/>
                    <a:pt x="8" y="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5" name="Freeform 385"/>
            <p:cNvSpPr>
              <a:spLocks/>
            </p:cNvSpPr>
            <p:nvPr/>
          </p:nvSpPr>
          <p:spPr bwMode="auto">
            <a:xfrm>
              <a:off x="1251100" y="2038698"/>
              <a:ext cx="374650" cy="373063"/>
            </a:xfrm>
            <a:custGeom>
              <a:avLst/>
              <a:gdLst>
                <a:gd name="T0" fmla="*/ 85 w 88"/>
                <a:gd name="T1" fmla="*/ 44 h 88"/>
                <a:gd name="T2" fmla="*/ 44 w 88"/>
                <a:gd name="T3" fmla="*/ 84 h 88"/>
                <a:gd name="T4" fmla="*/ 4 w 88"/>
                <a:gd name="T5" fmla="*/ 44 h 88"/>
                <a:gd name="T6" fmla="*/ 44 w 88"/>
                <a:gd name="T7" fmla="*/ 4 h 88"/>
                <a:gd name="T8" fmla="*/ 85 w 88"/>
                <a:gd name="T9" fmla="*/ 44 h 88"/>
                <a:gd name="T10" fmla="*/ 88 w 88"/>
                <a:gd name="T11" fmla="*/ 44 h 88"/>
                <a:gd name="T12" fmla="*/ 44 w 88"/>
                <a:gd name="T13" fmla="*/ 0 h 88"/>
                <a:gd name="T14" fmla="*/ 1 w 88"/>
                <a:gd name="T15" fmla="*/ 44 h 88"/>
                <a:gd name="T16" fmla="*/ 44 w 88"/>
                <a:gd name="T17" fmla="*/ 88 h 88"/>
                <a:gd name="T18" fmla="*/ 88 w 88"/>
                <a:gd name="T19" fmla="*/ 44 h 88"/>
                <a:gd name="T20" fmla="*/ 85 w 88"/>
                <a:gd name="T21" fmla="*/ 4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88">
                  <a:moveTo>
                    <a:pt x="85" y="44"/>
                  </a:moveTo>
                  <a:cubicBezTo>
                    <a:pt x="84" y="66"/>
                    <a:pt x="67" y="84"/>
                    <a:pt x="44" y="84"/>
                  </a:cubicBezTo>
                  <a:cubicBezTo>
                    <a:pt x="22" y="85"/>
                    <a:pt x="5" y="66"/>
                    <a:pt x="4" y="44"/>
                  </a:cubicBezTo>
                  <a:cubicBezTo>
                    <a:pt x="4" y="22"/>
                    <a:pt x="23" y="4"/>
                    <a:pt x="44" y="4"/>
                  </a:cubicBezTo>
                  <a:cubicBezTo>
                    <a:pt x="67" y="3"/>
                    <a:pt x="84" y="22"/>
                    <a:pt x="85" y="44"/>
                  </a:cubicBezTo>
                  <a:cubicBezTo>
                    <a:pt x="85" y="46"/>
                    <a:pt x="88" y="46"/>
                    <a:pt x="88" y="44"/>
                  </a:cubicBezTo>
                  <a:cubicBezTo>
                    <a:pt x="88" y="20"/>
                    <a:pt x="69" y="0"/>
                    <a:pt x="44" y="0"/>
                  </a:cubicBezTo>
                  <a:cubicBezTo>
                    <a:pt x="20" y="0"/>
                    <a:pt x="1" y="20"/>
                    <a:pt x="1" y="44"/>
                  </a:cubicBezTo>
                  <a:cubicBezTo>
                    <a:pt x="0" y="68"/>
                    <a:pt x="21" y="87"/>
                    <a:pt x="44" y="88"/>
                  </a:cubicBezTo>
                  <a:cubicBezTo>
                    <a:pt x="69" y="88"/>
                    <a:pt x="88" y="68"/>
                    <a:pt x="88" y="44"/>
                  </a:cubicBezTo>
                  <a:cubicBezTo>
                    <a:pt x="88" y="42"/>
                    <a:pt x="85" y="42"/>
                    <a:pt x="85" y="4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6" name="Freeform 386"/>
            <p:cNvSpPr>
              <a:spLocks/>
            </p:cNvSpPr>
            <p:nvPr/>
          </p:nvSpPr>
          <p:spPr bwMode="auto">
            <a:xfrm>
              <a:off x="1443187" y="1999011"/>
              <a:ext cx="17463" cy="90488"/>
            </a:xfrm>
            <a:custGeom>
              <a:avLst/>
              <a:gdLst>
                <a:gd name="T0" fmla="*/ 4 w 4"/>
                <a:gd name="T1" fmla="*/ 18 h 21"/>
                <a:gd name="T2" fmla="*/ 4 w 4"/>
                <a:gd name="T3" fmla="*/ 3 h 21"/>
                <a:gd name="T4" fmla="*/ 0 w 4"/>
                <a:gd name="T5" fmla="*/ 3 h 21"/>
                <a:gd name="T6" fmla="*/ 0 w 4"/>
                <a:gd name="T7" fmla="*/ 18 h 21"/>
                <a:gd name="T8" fmla="*/ 4 w 4"/>
                <a:gd name="T9" fmla="*/ 18 h 21"/>
              </a:gdLst>
              <a:ahLst/>
              <a:cxnLst>
                <a:cxn ang="0">
                  <a:pos x="T0" y="T1"/>
                </a:cxn>
                <a:cxn ang="0">
                  <a:pos x="T2" y="T3"/>
                </a:cxn>
                <a:cxn ang="0">
                  <a:pos x="T4" y="T5"/>
                </a:cxn>
                <a:cxn ang="0">
                  <a:pos x="T6" y="T7"/>
                </a:cxn>
                <a:cxn ang="0">
                  <a:pos x="T8" y="T9"/>
                </a:cxn>
              </a:cxnLst>
              <a:rect l="0" t="0" r="r" b="b"/>
              <a:pathLst>
                <a:path w="4" h="21">
                  <a:moveTo>
                    <a:pt x="4" y="18"/>
                  </a:moveTo>
                  <a:cubicBezTo>
                    <a:pt x="4" y="13"/>
                    <a:pt x="4" y="8"/>
                    <a:pt x="4" y="3"/>
                  </a:cubicBezTo>
                  <a:cubicBezTo>
                    <a:pt x="4" y="0"/>
                    <a:pt x="0" y="0"/>
                    <a:pt x="0" y="3"/>
                  </a:cubicBezTo>
                  <a:cubicBezTo>
                    <a:pt x="0" y="8"/>
                    <a:pt x="0" y="13"/>
                    <a:pt x="0" y="18"/>
                  </a:cubicBezTo>
                  <a:cubicBezTo>
                    <a:pt x="0" y="21"/>
                    <a:pt x="4" y="21"/>
                    <a:pt x="4" y="18"/>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7" name="Freeform 387"/>
            <p:cNvSpPr>
              <a:spLocks/>
            </p:cNvSpPr>
            <p:nvPr/>
          </p:nvSpPr>
          <p:spPr bwMode="auto">
            <a:xfrm>
              <a:off x="1362225" y="1932336"/>
              <a:ext cx="98425" cy="93663"/>
            </a:xfrm>
            <a:custGeom>
              <a:avLst/>
              <a:gdLst>
                <a:gd name="T0" fmla="*/ 23 w 23"/>
                <a:gd name="T1" fmla="*/ 19 h 22"/>
                <a:gd name="T2" fmla="*/ 0 w 23"/>
                <a:gd name="T3" fmla="*/ 5 h 22"/>
                <a:gd name="T4" fmla="*/ 23 w 23"/>
                <a:gd name="T5" fmla="*/ 19 h 22"/>
              </a:gdLst>
              <a:ahLst/>
              <a:cxnLst>
                <a:cxn ang="0">
                  <a:pos x="T0" y="T1"/>
                </a:cxn>
                <a:cxn ang="0">
                  <a:pos x="T2" y="T3"/>
                </a:cxn>
                <a:cxn ang="0">
                  <a:pos x="T4" y="T5"/>
                </a:cxn>
              </a:cxnLst>
              <a:rect l="0" t="0" r="r" b="b"/>
              <a:pathLst>
                <a:path w="23" h="22">
                  <a:moveTo>
                    <a:pt x="23" y="19"/>
                  </a:moveTo>
                  <a:cubicBezTo>
                    <a:pt x="23" y="19"/>
                    <a:pt x="3" y="22"/>
                    <a:pt x="0" y="5"/>
                  </a:cubicBezTo>
                  <a:cubicBezTo>
                    <a:pt x="0" y="5"/>
                    <a:pt x="18" y="0"/>
                    <a:pt x="23" y="19"/>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8" name="Freeform 388"/>
            <p:cNvSpPr>
              <a:spLocks/>
            </p:cNvSpPr>
            <p:nvPr/>
          </p:nvSpPr>
          <p:spPr bwMode="auto">
            <a:xfrm>
              <a:off x="1447950" y="1945036"/>
              <a:ext cx="109538" cy="114300"/>
            </a:xfrm>
            <a:custGeom>
              <a:avLst/>
              <a:gdLst>
                <a:gd name="T0" fmla="*/ 0 w 26"/>
                <a:gd name="T1" fmla="*/ 16 h 27"/>
                <a:gd name="T2" fmla="*/ 26 w 26"/>
                <a:gd name="T3" fmla="*/ 10 h 27"/>
                <a:gd name="T4" fmla="*/ 0 w 26"/>
                <a:gd name="T5" fmla="*/ 16 h 27"/>
              </a:gdLst>
              <a:ahLst/>
              <a:cxnLst>
                <a:cxn ang="0">
                  <a:pos x="T0" y="T1"/>
                </a:cxn>
                <a:cxn ang="0">
                  <a:pos x="T2" y="T3"/>
                </a:cxn>
                <a:cxn ang="0">
                  <a:pos x="T4" y="T5"/>
                </a:cxn>
              </a:cxnLst>
              <a:rect l="0" t="0" r="r" b="b"/>
              <a:pathLst>
                <a:path w="26" h="27">
                  <a:moveTo>
                    <a:pt x="0" y="16"/>
                  </a:moveTo>
                  <a:cubicBezTo>
                    <a:pt x="0" y="16"/>
                    <a:pt x="12" y="0"/>
                    <a:pt x="26" y="10"/>
                  </a:cubicBezTo>
                  <a:cubicBezTo>
                    <a:pt x="26" y="10"/>
                    <a:pt x="16" y="27"/>
                    <a:pt x="0" y="16"/>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399" name="Picture 389"/>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1259037" y="2240311"/>
              <a:ext cx="381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0" name="Picture 390"/>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262212" y="2211736"/>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1" name="Picture 391"/>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1255862" y="2248248"/>
              <a:ext cx="762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2" name="Picture 392"/>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1289200" y="2245073"/>
              <a:ext cx="88900"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3" name="Picture 393"/>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1582887" y="2253011"/>
              <a:ext cx="381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4" name="Picture 394"/>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1465412" y="2211736"/>
              <a:ext cx="15398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5" name="Picture 395"/>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1544787" y="2259361"/>
              <a:ext cx="762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6" name="Picture 396"/>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1500337" y="2245073"/>
              <a:ext cx="85725"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7" name="Freeform 397"/>
            <p:cNvSpPr>
              <a:spLocks/>
            </p:cNvSpPr>
            <p:nvPr/>
          </p:nvSpPr>
          <p:spPr bwMode="auto">
            <a:xfrm>
              <a:off x="1303487" y="2199036"/>
              <a:ext cx="63500" cy="68263"/>
            </a:xfrm>
            <a:custGeom>
              <a:avLst/>
              <a:gdLst>
                <a:gd name="T0" fmla="*/ 5 w 15"/>
                <a:gd name="T1" fmla="*/ 2 h 16"/>
                <a:gd name="T2" fmla="*/ 13 w 15"/>
                <a:gd name="T3" fmla="*/ 12 h 16"/>
                <a:gd name="T4" fmla="*/ 13 w 15"/>
                <a:gd name="T5" fmla="*/ 11 h 16"/>
                <a:gd name="T6" fmla="*/ 1 w 15"/>
                <a:gd name="T7" fmla="*/ 14 h 16"/>
                <a:gd name="T8" fmla="*/ 2 w 15"/>
                <a:gd name="T9" fmla="*/ 16 h 16"/>
                <a:gd name="T10" fmla="*/ 14 w 15"/>
                <a:gd name="T11" fmla="*/ 13 h 16"/>
                <a:gd name="T12" fmla="*/ 15 w 15"/>
                <a:gd name="T13" fmla="*/ 11 h 16"/>
                <a:gd name="T14" fmla="*/ 7 w 15"/>
                <a:gd name="T15" fmla="*/ 1 h 16"/>
                <a:gd name="T16" fmla="*/ 5 w 15"/>
                <a:gd name="T1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5" y="2"/>
                  </a:moveTo>
                  <a:cubicBezTo>
                    <a:pt x="8" y="5"/>
                    <a:pt x="10" y="9"/>
                    <a:pt x="13" y="12"/>
                  </a:cubicBezTo>
                  <a:cubicBezTo>
                    <a:pt x="13" y="12"/>
                    <a:pt x="13" y="11"/>
                    <a:pt x="13" y="11"/>
                  </a:cubicBezTo>
                  <a:cubicBezTo>
                    <a:pt x="9" y="12"/>
                    <a:pt x="5" y="13"/>
                    <a:pt x="1" y="14"/>
                  </a:cubicBezTo>
                  <a:cubicBezTo>
                    <a:pt x="0" y="14"/>
                    <a:pt x="0" y="16"/>
                    <a:pt x="2" y="16"/>
                  </a:cubicBezTo>
                  <a:cubicBezTo>
                    <a:pt x="6" y="15"/>
                    <a:pt x="10" y="14"/>
                    <a:pt x="14" y="13"/>
                  </a:cubicBezTo>
                  <a:cubicBezTo>
                    <a:pt x="15" y="12"/>
                    <a:pt x="15" y="12"/>
                    <a:pt x="15" y="11"/>
                  </a:cubicBezTo>
                  <a:cubicBezTo>
                    <a:pt x="12" y="8"/>
                    <a:pt x="10" y="4"/>
                    <a:pt x="7" y="1"/>
                  </a:cubicBezTo>
                  <a:cubicBezTo>
                    <a:pt x="6" y="0"/>
                    <a:pt x="5" y="1"/>
                    <a:pt x="5"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08" name="Freeform 398"/>
            <p:cNvSpPr>
              <a:spLocks/>
            </p:cNvSpPr>
            <p:nvPr/>
          </p:nvSpPr>
          <p:spPr bwMode="auto">
            <a:xfrm>
              <a:off x="1303487" y="2224436"/>
              <a:ext cx="63500" cy="30163"/>
            </a:xfrm>
            <a:custGeom>
              <a:avLst/>
              <a:gdLst>
                <a:gd name="T0" fmla="*/ 14 w 15"/>
                <a:gd name="T1" fmla="*/ 5 h 7"/>
                <a:gd name="T2" fmla="*/ 2 w 15"/>
                <a:gd name="T3" fmla="*/ 0 h 7"/>
                <a:gd name="T4" fmla="*/ 2 w 15"/>
                <a:gd name="T5" fmla="*/ 2 h 7"/>
                <a:gd name="T6" fmla="*/ 13 w 15"/>
                <a:gd name="T7" fmla="*/ 7 h 7"/>
                <a:gd name="T8" fmla="*/ 14 w 15"/>
                <a:gd name="T9" fmla="*/ 5 h 7"/>
              </a:gdLst>
              <a:ahLst/>
              <a:cxnLst>
                <a:cxn ang="0">
                  <a:pos x="T0" y="T1"/>
                </a:cxn>
                <a:cxn ang="0">
                  <a:pos x="T2" y="T3"/>
                </a:cxn>
                <a:cxn ang="0">
                  <a:pos x="T4" y="T5"/>
                </a:cxn>
                <a:cxn ang="0">
                  <a:pos x="T6" y="T7"/>
                </a:cxn>
                <a:cxn ang="0">
                  <a:pos x="T8" y="T9"/>
                </a:cxn>
              </a:cxnLst>
              <a:rect l="0" t="0" r="r" b="b"/>
              <a:pathLst>
                <a:path w="15" h="7">
                  <a:moveTo>
                    <a:pt x="14" y="5"/>
                  </a:moveTo>
                  <a:cubicBezTo>
                    <a:pt x="10" y="3"/>
                    <a:pt x="6" y="2"/>
                    <a:pt x="2" y="0"/>
                  </a:cubicBezTo>
                  <a:cubicBezTo>
                    <a:pt x="1" y="0"/>
                    <a:pt x="0" y="2"/>
                    <a:pt x="2" y="2"/>
                  </a:cubicBezTo>
                  <a:cubicBezTo>
                    <a:pt x="6" y="4"/>
                    <a:pt x="9" y="5"/>
                    <a:pt x="13" y="7"/>
                  </a:cubicBezTo>
                  <a:cubicBezTo>
                    <a:pt x="15" y="7"/>
                    <a:pt x="15" y="5"/>
                    <a:pt x="14" y="5"/>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09" name="Freeform 399"/>
            <p:cNvSpPr>
              <a:spLocks/>
            </p:cNvSpPr>
            <p:nvPr/>
          </p:nvSpPr>
          <p:spPr bwMode="auto">
            <a:xfrm>
              <a:off x="1514625" y="2211736"/>
              <a:ext cx="63500" cy="73025"/>
            </a:xfrm>
            <a:custGeom>
              <a:avLst/>
              <a:gdLst>
                <a:gd name="T0" fmla="*/ 9 w 15"/>
                <a:gd name="T1" fmla="*/ 2 h 17"/>
                <a:gd name="T2" fmla="*/ 2 w 15"/>
                <a:gd name="T3" fmla="*/ 13 h 17"/>
                <a:gd name="T4" fmla="*/ 1 w 15"/>
                <a:gd name="T5" fmla="*/ 11 h 17"/>
                <a:gd name="T6" fmla="*/ 14 w 15"/>
                <a:gd name="T7" fmla="*/ 14 h 17"/>
                <a:gd name="T8" fmla="*/ 13 w 15"/>
                <a:gd name="T9" fmla="*/ 16 h 17"/>
                <a:gd name="T10" fmla="*/ 1 w 15"/>
                <a:gd name="T11" fmla="*/ 13 h 17"/>
                <a:gd name="T12" fmla="*/ 0 w 15"/>
                <a:gd name="T13" fmla="*/ 12 h 17"/>
                <a:gd name="T14" fmla="*/ 8 w 15"/>
                <a:gd name="T15" fmla="*/ 1 h 17"/>
                <a:gd name="T16" fmla="*/ 9 w 15"/>
                <a:gd name="T17"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7">
                  <a:moveTo>
                    <a:pt x="9" y="2"/>
                  </a:moveTo>
                  <a:cubicBezTo>
                    <a:pt x="7" y="6"/>
                    <a:pt x="4" y="9"/>
                    <a:pt x="2" y="13"/>
                  </a:cubicBezTo>
                  <a:cubicBezTo>
                    <a:pt x="2" y="12"/>
                    <a:pt x="2" y="12"/>
                    <a:pt x="1" y="11"/>
                  </a:cubicBezTo>
                  <a:cubicBezTo>
                    <a:pt x="5" y="12"/>
                    <a:pt x="10" y="13"/>
                    <a:pt x="14" y="14"/>
                  </a:cubicBezTo>
                  <a:cubicBezTo>
                    <a:pt x="15" y="15"/>
                    <a:pt x="14" y="17"/>
                    <a:pt x="13" y="16"/>
                  </a:cubicBezTo>
                  <a:cubicBezTo>
                    <a:pt x="9" y="15"/>
                    <a:pt x="5" y="14"/>
                    <a:pt x="1" y="13"/>
                  </a:cubicBezTo>
                  <a:cubicBezTo>
                    <a:pt x="0" y="13"/>
                    <a:pt x="0" y="12"/>
                    <a:pt x="0" y="12"/>
                  </a:cubicBezTo>
                  <a:cubicBezTo>
                    <a:pt x="3" y="8"/>
                    <a:pt x="5" y="5"/>
                    <a:pt x="8" y="1"/>
                  </a:cubicBezTo>
                  <a:cubicBezTo>
                    <a:pt x="8" y="0"/>
                    <a:pt x="10" y="1"/>
                    <a:pt x="9"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0" name="Freeform 400"/>
            <p:cNvSpPr>
              <a:spLocks/>
            </p:cNvSpPr>
            <p:nvPr/>
          </p:nvSpPr>
          <p:spPr bwMode="auto">
            <a:xfrm>
              <a:off x="1514625" y="2237136"/>
              <a:ext cx="60325" cy="34925"/>
            </a:xfrm>
            <a:custGeom>
              <a:avLst/>
              <a:gdLst>
                <a:gd name="T0" fmla="*/ 1 w 14"/>
                <a:gd name="T1" fmla="*/ 5 h 8"/>
                <a:gd name="T2" fmla="*/ 13 w 14"/>
                <a:gd name="T3" fmla="*/ 1 h 8"/>
                <a:gd name="T4" fmla="*/ 13 w 14"/>
                <a:gd name="T5" fmla="*/ 3 h 8"/>
                <a:gd name="T6" fmla="*/ 1 w 14"/>
                <a:gd name="T7" fmla="*/ 7 h 8"/>
                <a:gd name="T8" fmla="*/ 1 w 14"/>
                <a:gd name="T9" fmla="*/ 5 h 8"/>
              </a:gdLst>
              <a:ahLst/>
              <a:cxnLst>
                <a:cxn ang="0">
                  <a:pos x="T0" y="T1"/>
                </a:cxn>
                <a:cxn ang="0">
                  <a:pos x="T2" y="T3"/>
                </a:cxn>
                <a:cxn ang="0">
                  <a:pos x="T4" y="T5"/>
                </a:cxn>
                <a:cxn ang="0">
                  <a:pos x="T6" y="T7"/>
                </a:cxn>
                <a:cxn ang="0">
                  <a:pos x="T8" y="T9"/>
                </a:cxn>
              </a:cxnLst>
              <a:rect l="0" t="0" r="r" b="b"/>
              <a:pathLst>
                <a:path w="14" h="8">
                  <a:moveTo>
                    <a:pt x="1" y="5"/>
                  </a:moveTo>
                  <a:cubicBezTo>
                    <a:pt x="5" y="4"/>
                    <a:pt x="9" y="2"/>
                    <a:pt x="13" y="1"/>
                  </a:cubicBezTo>
                  <a:cubicBezTo>
                    <a:pt x="14" y="0"/>
                    <a:pt x="14" y="2"/>
                    <a:pt x="13" y="3"/>
                  </a:cubicBezTo>
                  <a:cubicBezTo>
                    <a:pt x="9" y="4"/>
                    <a:pt x="5" y="6"/>
                    <a:pt x="1" y="7"/>
                  </a:cubicBezTo>
                  <a:cubicBezTo>
                    <a:pt x="0" y="8"/>
                    <a:pt x="0" y="6"/>
                    <a:pt x="1" y="5"/>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1" name="Freeform 401"/>
            <p:cNvSpPr>
              <a:spLocks/>
            </p:cNvSpPr>
            <p:nvPr/>
          </p:nvSpPr>
          <p:spPr bwMode="auto">
            <a:xfrm>
              <a:off x="1366987" y="2246661"/>
              <a:ext cx="134938" cy="131763"/>
            </a:xfrm>
            <a:custGeom>
              <a:avLst/>
              <a:gdLst>
                <a:gd name="T0" fmla="*/ 4 w 32"/>
                <a:gd name="T1" fmla="*/ 2 h 31"/>
                <a:gd name="T2" fmla="*/ 13 w 32"/>
                <a:gd name="T3" fmla="*/ 10 h 31"/>
                <a:gd name="T4" fmla="*/ 28 w 32"/>
                <a:gd name="T5" fmla="*/ 10 h 31"/>
                <a:gd name="T6" fmla="*/ 31 w 32"/>
                <a:gd name="T7" fmla="*/ 6 h 31"/>
                <a:gd name="T8" fmla="*/ 28 w 32"/>
                <a:gd name="T9" fmla="*/ 5 h 31"/>
                <a:gd name="T10" fmla="*/ 20 w 32"/>
                <a:gd name="T11" fmla="*/ 27 h 31"/>
                <a:gd name="T12" fmla="*/ 4 w 32"/>
                <a:gd name="T13" fmla="*/ 19 h 31"/>
                <a:gd name="T14" fmla="*/ 6 w 32"/>
                <a:gd name="T15" fmla="*/ 2 h 31"/>
                <a:gd name="T16" fmla="*/ 4 w 32"/>
                <a:gd name="T17" fmla="*/ 2 h 31"/>
                <a:gd name="T18" fmla="*/ 2 w 32"/>
                <a:gd name="T19" fmla="*/ 22 h 31"/>
                <a:gd name="T20" fmla="*/ 19 w 32"/>
                <a:gd name="T21" fmla="*/ 30 h 31"/>
                <a:gd name="T22" fmla="*/ 31 w 32"/>
                <a:gd name="T23" fmla="*/ 5 h 31"/>
                <a:gd name="T24" fmla="*/ 28 w 32"/>
                <a:gd name="T25" fmla="*/ 5 h 31"/>
                <a:gd name="T26" fmla="*/ 27 w 32"/>
                <a:gd name="T27" fmla="*/ 8 h 31"/>
                <a:gd name="T28" fmla="*/ 18 w 32"/>
                <a:gd name="T29" fmla="*/ 8 h 31"/>
                <a:gd name="T30" fmla="*/ 6 w 32"/>
                <a:gd name="T31" fmla="*/ 2 h 31"/>
                <a:gd name="T32" fmla="*/ 4 w 32"/>
                <a:gd name="T33" fmla="*/ 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31">
                  <a:moveTo>
                    <a:pt x="4" y="2"/>
                  </a:moveTo>
                  <a:cubicBezTo>
                    <a:pt x="2" y="7"/>
                    <a:pt x="9" y="9"/>
                    <a:pt x="13" y="10"/>
                  </a:cubicBezTo>
                  <a:cubicBezTo>
                    <a:pt x="17" y="10"/>
                    <a:pt x="23" y="11"/>
                    <a:pt x="28" y="10"/>
                  </a:cubicBezTo>
                  <a:cubicBezTo>
                    <a:pt x="30" y="10"/>
                    <a:pt x="30" y="7"/>
                    <a:pt x="31" y="6"/>
                  </a:cubicBezTo>
                  <a:cubicBezTo>
                    <a:pt x="30" y="5"/>
                    <a:pt x="29" y="5"/>
                    <a:pt x="28" y="5"/>
                  </a:cubicBezTo>
                  <a:cubicBezTo>
                    <a:pt x="29" y="13"/>
                    <a:pt x="28" y="24"/>
                    <a:pt x="20" y="27"/>
                  </a:cubicBezTo>
                  <a:cubicBezTo>
                    <a:pt x="13" y="30"/>
                    <a:pt x="4" y="26"/>
                    <a:pt x="4" y="19"/>
                  </a:cubicBezTo>
                  <a:cubicBezTo>
                    <a:pt x="4" y="13"/>
                    <a:pt x="6" y="8"/>
                    <a:pt x="6" y="2"/>
                  </a:cubicBezTo>
                  <a:cubicBezTo>
                    <a:pt x="6" y="1"/>
                    <a:pt x="4" y="1"/>
                    <a:pt x="4" y="2"/>
                  </a:cubicBezTo>
                  <a:cubicBezTo>
                    <a:pt x="3" y="9"/>
                    <a:pt x="0" y="16"/>
                    <a:pt x="2" y="22"/>
                  </a:cubicBezTo>
                  <a:cubicBezTo>
                    <a:pt x="4" y="29"/>
                    <a:pt x="13" y="31"/>
                    <a:pt x="19" y="30"/>
                  </a:cubicBezTo>
                  <a:cubicBezTo>
                    <a:pt x="30" y="28"/>
                    <a:pt x="32" y="14"/>
                    <a:pt x="31" y="5"/>
                  </a:cubicBezTo>
                  <a:cubicBezTo>
                    <a:pt x="31" y="4"/>
                    <a:pt x="29" y="4"/>
                    <a:pt x="28" y="5"/>
                  </a:cubicBezTo>
                  <a:cubicBezTo>
                    <a:pt x="28" y="6"/>
                    <a:pt x="28" y="8"/>
                    <a:pt x="27" y="8"/>
                  </a:cubicBezTo>
                  <a:cubicBezTo>
                    <a:pt x="24" y="8"/>
                    <a:pt x="21" y="8"/>
                    <a:pt x="18" y="8"/>
                  </a:cubicBezTo>
                  <a:cubicBezTo>
                    <a:pt x="16" y="8"/>
                    <a:pt x="4" y="7"/>
                    <a:pt x="6" y="2"/>
                  </a:cubicBezTo>
                  <a:cubicBezTo>
                    <a:pt x="7" y="1"/>
                    <a:pt x="5" y="0"/>
                    <a:pt x="4"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2" name="Freeform 402"/>
            <p:cNvSpPr>
              <a:spLocks/>
            </p:cNvSpPr>
            <p:nvPr/>
          </p:nvSpPr>
          <p:spPr bwMode="auto">
            <a:xfrm>
              <a:off x="1400325" y="2284761"/>
              <a:ext cx="25400" cy="84138"/>
            </a:xfrm>
            <a:custGeom>
              <a:avLst/>
              <a:gdLst>
                <a:gd name="T0" fmla="*/ 0 w 16"/>
                <a:gd name="T1" fmla="*/ 51 h 53"/>
                <a:gd name="T2" fmla="*/ 11 w 16"/>
                <a:gd name="T3" fmla="*/ 0 h 53"/>
                <a:gd name="T4" fmla="*/ 16 w 16"/>
                <a:gd name="T5" fmla="*/ 0 h 53"/>
                <a:gd name="T6" fmla="*/ 5 w 16"/>
                <a:gd name="T7" fmla="*/ 53 h 53"/>
                <a:gd name="T8" fmla="*/ 0 w 16"/>
                <a:gd name="T9" fmla="*/ 51 h 53"/>
              </a:gdLst>
              <a:ahLst/>
              <a:cxnLst>
                <a:cxn ang="0">
                  <a:pos x="T0" y="T1"/>
                </a:cxn>
                <a:cxn ang="0">
                  <a:pos x="T2" y="T3"/>
                </a:cxn>
                <a:cxn ang="0">
                  <a:pos x="T4" y="T5"/>
                </a:cxn>
                <a:cxn ang="0">
                  <a:pos x="T6" y="T7"/>
                </a:cxn>
                <a:cxn ang="0">
                  <a:pos x="T8" y="T9"/>
                </a:cxn>
              </a:cxnLst>
              <a:rect l="0" t="0" r="r" b="b"/>
              <a:pathLst>
                <a:path w="16" h="53">
                  <a:moveTo>
                    <a:pt x="0" y="51"/>
                  </a:moveTo>
                  <a:lnTo>
                    <a:pt x="11" y="0"/>
                  </a:lnTo>
                  <a:lnTo>
                    <a:pt x="16" y="0"/>
                  </a:lnTo>
                  <a:lnTo>
                    <a:pt x="5" y="53"/>
                  </a:lnTo>
                  <a:lnTo>
                    <a:pt x="0" y="51"/>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3" name="Freeform 403"/>
            <p:cNvSpPr>
              <a:spLocks/>
            </p:cNvSpPr>
            <p:nvPr/>
          </p:nvSpPr>
          <p:spPr bwMode="auto">
            <a:xfrm>
              <a:off x="1451125" y="2284761"/>
              <a:ext cx="17463" cy="84138"/>
            </a:xfrm>
            <a:custGeom>
              <a:avLst/>
              <a:gdLst>
                <a:gd name="T0" fmla="*/ 0 w 11"/>
                <a:gd name="T1" fmla="*/ 0 h 53"/>
                <a:gd name="T2" fmla="*/ 8 w 11"/>
                <a:gd name="T3" fmla="*/ 0 h 53"/>
                <a:gd name="T4" fmla="*/ 11 w 11"/>
                <a:gd name="T5" fmla="*/ 53 h 53"/>
                <a:gd name="T6" fmla="*/ 3 w 11"/>
                <a:gd name="T7" fmla="*/ 53 h 53"/>
                <a:gd name="T8" fmla="*/ 0 w 11"/>
                <a:gd name="T9" fmla="*/ 0 h 53"/>
              </a:gdLst>
              <a:ahLst/>
              <a:cxnLst>
                <a:cxn ang="0">
                  <a:pos x="T0" y="T1"/>
                </a:cxn>
                <a:cxn ang="0">
                  <a:pos x="T2" y="T3"/>
                </a:cxn>
                <a:cxn ang="0">
                  <a:pos x="T4" y="T5"/>
                </a:cxn>
                <a:cxn ang="0">
                  <a:pos x="T6" y="T7"/>
                </a:cxn>
                <a:cxn ang="0">
                  <a:pos x="T8" y="T9"/>
                </a:cxn>
              </a:cxnLst>
              <a:rect l="0" t="0" r="r" b="b"/>
              <a:pathLst>
                <a:path w="11" h="53">
                  <a:moveTo>
                    <a:pt x="0" y="0"/>
                  </a:moveTo>
                  <a:lnTo>
                    <a:pt x="8" y="0"/>
                  </a:lnTo>
                  <a:lnTo>
                    <a:pt x="11" y="53"/>
                  </a:lnTo>
                  <a:lnTo>
                    <a:pt x="3" y="53"/>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4" name="Freeform 404"/>
            <p:cNvSpPr>
              <a:spLocks/>
            </p:cNvSpPr>
            <p:nvPr/>
          </p:nvSpPr>
          <p:spPr bwMode="auto">
            <a:xfrm>
              <a:off x="1328887" y="2538761"/>
              <a:ext cx="84138" cy="131763"/>
            </a:xfrm>
            <a:custGeom>
              <a:avLst/>
              <a:gdLst>
                <a:gd name="T0" fmla="*/ 3 w 20"/>
                <a:gd name="T1" fmla="*/ 14 h 31"/>
                <a:gd name="T2" fmla="*/ 10 w 20"/>
                <a:gd name="T3" fmla="*/ 1 h 31"/>
                <a:gd name="T4" fmla="*/ 19 w 20"/>
                <a:gd name="T5" fmla="*/ 16 h 31"/>
                <a:gd name="T6" fmla="*/ 12 w 20"/>
                <a:gd name="T7" fmla="*/ 31 h 31"/>
                <a:gd name="T8" fmla="*/ 3 w 20"/>
                <a:gd name="T9" fmla="*/ 14 h 31"/>
              </a:gdLst>
              <a:ahLst/>
              <a:cxnLst>
                <a:cxn ang="0">
                  <a:pos x="T0" y="T1"/>
                </a:cxn>
                <a:cxn ang="0">
                  <a:pos x="T2" y="T3"/>
                </a:cxn>
                <a:cxn ang="0">
                  <a:pos x="T4" y="T5"/>
                </a:cxn>
                <a:cxn ang="0">
                  <a:pos x="T6" y="T7"/>
                </a:cxn>
                <a:cxn ang="0">
                  <a:pos x="T8" y="T9"/>
                </a:cxn>
              </a:cxnLst>
              <a:rect l="0" t="0" r="r" b="b"/>
              <a:pathLst>
                <a:path w="20" h="31">
                  <a:moveTo>
                    <a:pt x="3" y="14"/>
                  </a:moveTo>
                  <a:cubicBezTo>
                    <a:pt x="3" y="14"/>
                    <a:pt x="0" y="1"/>
                    <a:pt x="10" y="1"/>
                  </a:cubicBezTo>
                  <a:cubicBezTo>
                    <a:pt x="20" y="0"/>
                    <a:pt x="18" y="11"/>
                    <a:pt x="19" y="16"/>
                  </a:cubicBezTo>
                  <a:cubicBezTo>
                    <a:pt x="20" y="20"/>
                    <a:pt x="20" y="30"/>
                    <a:pt x="12" y="31"/>
                  </a:cubicBezTo>
                  <a:cubicBezTo>
                    <a:pt x="5" y="31"/>
                    <a:pt x="3" y="28"/>
                    <a:pt x="3" y="14"/>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5" name="Freeform 405"/>
            <p:cNvSpPr>
              <a:spLocks/>
            </p:cNvSpPr>
            <p:nvPr/>
          </p:nvSpPr>
          <p:spPr bwMode="auto">
            <a:xfrm>
              <a:off x="1341587" y="2632423"/>
              <a:ext cx="66675" cy="38100"/>
            </a:xfrm>
            <a:custGeom>
              <a:avLst/>
              <a:gdLst>
                <a:gd name="T0" fmla="*/ 0 w 16"/>
                <a:gd name="T1" fmla="*/ 0 h 9"/>
                <a:gd name="T2" fmla="*/ 9 w 16"/>
                <a:gd name="T3" fmla="*/ 9 h 9"/>
                <a:gd name="T4" fmla="*/ 16 w 16"/>
                <a:gd name="T5" fmla="*/ 1 h 9"/>
                <a:gd name="T6" fmla="*/ 0 w 16"/>
                <a:gd name="T7" fmla="*/ 0 h 9"/>
              </a:gdLst>
              <a:ahLst/>
              <a:cxnLst>
                <a:cxn ang="0">
                  <a:pos x="T0" y="T1"/>
                </a:cxn>
                <a:cxn ang="0">
                  <a:pos x="T2" y="T3"/>
                </a:cxn>
                <a:cxn ang="0">
                  <a:pos x="T4" y="T5"/>
                </a:cxn>
                <a:cxn ang="0">
                  <a:pos x="T6" y="T7"/>
                </a:cxn>
              </a:cxnLst>
              <a:rect l="0" t="0" r="r" b="b"/>
              <a:pathLst>
                <a:path w="16" h="9">
                  <a:moveTo>
                    <a:pt x="0" y="0"/>
                  </a:moveTo>
                  <a:cubicBezTo>
                    <a:pt x="1" y="7"/>
                    <a:pt x="4" y="9"/>
                    <a:pt x="9" y="9"/>
                  </a:cubicBezTo>
                  <a:cubicBezTo>
                    <a:pt x="14" y="8"/>
                    <a:pt x="16" y="5"/>
                    <a:pt x="16" y="1"/>
                  </a:cubicBezTo>
                  <a:cubicBezTo>
                    <a:pt x="11" y="2"/>
                    <a:pt x="5"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6" name="Freeform 407"/>
            <p:cNvSpPr>
              <a:spLocks noEditPoints="1"/>
            </p:cNvSpPr>
            <p:nvPr/>
          </p:nvSpPr>
          <p:spPr bwMode="auto">
            <a:xfrm>
              <a:off x="1370162" y="2543523"/>
              <a:ext cx="4762" cy="0"/>
            </a:xfrm>
            <a:custGeom>
              <a:avLst/>
              <a:gdLst>
                <a:gd name="T0" fmla="*/ 1 w 1"/>
                <a:gd name="T1" fmla="*/ 0 w 1"/>
                <a:gd name="T2" fmla="*/ 0 w 1"/>
                <a:gd name="T3" fmla="*/ 0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1" y="0"/>
                  </a:moveTo>
                  <a:cubicBezTo>
                    <a:pt x="1" y="0"/>
                    <a:pt x="1" y="0"/>
                    <a:pt x="0" y="0"/>
                  </a:cubicBezTo>
                  <a:cubicBezTo>
                    <a:pt x="0" y="0"/>
                    <a:pt x="0" y="0"/>
                    <a:pt x="0" y="0"/>
                  </a:cubicBezTo>
                  <a:cubicBezTo>
                    <a:pt x="0" y="0"/>
                    <a:pt x="0" y="0"/>
                    <a:pt x="0" y="0"/>
                  </a:cubicBezTo>
                  <a:cubicBezTo>
                    <a:pt x="1" y="0"/>
                    <a:pt x="1" y="0"/>
                    <a:pt x="1" y="0"/>
                  </a:cubicBezTo>
                  <a:moveTo>
                    <a:pt x="1" y="0"/>
                  </a:moveTo>
                  <a:cubicBezTo>
                    <a:pt x="1" y="0"/>
                    <a:pt x="1" y="0"/>
                    <a:pt x="1" y="0"/>
                  </a:cubicBezTo>
                  <a:cubicBezTo>
                    <a:pt x="1" y="0"/>
                    <a:pt x="1" y="0"/>
                    <a:pt x="1" y="0"/>
                  </a:cubicBezTo>
                  <a:cubicBezTo>
                    <a:pt x="1" y="0"/>
                    <a:pt x="1" y="0"/>
                    <a:pt x="1"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7" name="Freeform 408"/>
            <p:cNvSpPr>
              <a:spLocks noEditPoints="1"/>
            </p:cNvSpPr>
            <p:nvPr/>
          </p:nvSpPr>
          <p:spPr bwMode="auto">
            <a:xfrm>
              <a:off x="1374924" y="2602261"/>
              <a:ext cx="33337" cy="68263"/>
            </a:xfrm>
            <a:custGeom>
              <a:avLst/>
              <a:gdLst>
                <a:gd name="T0" fmla="*/ 1 w 8"/>
                <a:gd name="T1" fmla="*/ 16 h 16"/>
                <a:gd name="T2" fmla="*/ 0 w 8"/>
                <a:gd name="T3" fmla="*/ 16 h 16"/>
                <a:gd name="T4" fmla="*/ 0 w 8"/>
                <a:gd name="T5" fmla="*/ 16 h 16"/>
                <a:gd name="T6" fmla="*/ 0 w 8"/>
                <a:gd name="T7" fmla="*/ 16 h 16"/>
                <a:gd name="T8" fmla="*/ 1 w 8"/>
                <a:gd name="T9" fmla="*/ 16 h 16"/>
                <a:gd name="T10" fmla="*/ 8 w 8"/>
                <a:gd name="T11" fmla="*/ 0 h 16"/>
                <a:gd name="T12" fmla="*/ 8 w 8"/>
                <a:gd name="T13" fmla="*/ 0 h 16"/>
                <a:gd name="T14" fmla="*/ 8 w 8"/>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6">
                  <a:moveTo>
                    <a:pt x="1" y="16"/>
                  </a:moveTo>
                  <a:cubicBezTo>
                    <a:pt x="1" y="16"/>
                    <a:pt x="1" y="16"/>
                    <a:pt x="0" y="16"/>
                  </a:cubicBezTo>
                  <a:cubicBezTo>
                    <a:pt x="0" y="16"/>
                    <a:pt x="0" y="16"/>
                    <a:pt x="0" y="16"/>
                  </a:cubicBezTo>
                  <a:cubicBezTo>
                    <a:pt x="0" y="16"/>
                    <a:pt x="0" y="16"/>
                    <a:pt x="0" y="16"/>
                  </a:cubicBezTo>
                  <a:cubicBezTo>
                    <a:pt x="1" y="16"/>
                    <a:pt x="1" y="16"/>
                    <a:pt x="1" y="16"/>
                  </a:cubicBezTo>
                  <a:moveTo>
                    <a:pt x="8" y="0"/>
                  </a:moveTo>
                  <a:cubicBezTo>
                    <a:pt x="8" y="0"/>
                    <a:pt x="8" y="0"/>
                    <a:pt x="8" y="0"/>
                  </a:cubicBezTo>
                  <a:cubicBezTo>
                    <a:pt x="8" y="0"/>
                    <a:pt x="8" y="0"/>
                    <a:pt x="8" y="0"/>
                  </a:cubicBezTo>
                </a:path>
              </a:pathLst>
            </a:custGeom>
            <a:solidFill>
              <a:srgbClr val="3E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8" name="Freeform 409"/>
            <p:cNvSpPr>
              <a:spLocks/>
            </p:cNvSpPr>
            <p:nvPr/>
          </p:nvSpPr>
          <p:spPr bwMode="auto">
            <a:xfrm>
              <a:off x="1357462" y="2543523"/>
              <a:ext cx="55562" cy="127000"/>
            </a:xfrm>
            <a:custGeom>
              <a:avLst/>
              <a:gdLst>
                <a:gd name="T0" fmla="*/ 4 w 13"/>
                <a:gd name="T1" fmla="*/ 0 h 30"/>
                <a:gd name="T2" fmla="*/ 4 w 13"/>
                <a:gd name="T3" fmla="*/ 0 h 30"/>
                <a:gd name="T4" fmla="*/ 3 w 13"/>
                <a:gd name="T5" fmla="*/ 0 h 30"/>
                <a:gd name="T6" fmla="*/ 3 w 13"/>
                <a:gd name="T7" fmla="*/ 0 h 30"/>
                <a:gd name="T8" fmla="*/ 0 w 13"/>
                <a:gd name="T9" fmla="*/ 0 h 30"/>
                <a:gd name="T10" fmla="*/ 5 w 13"/>
                <a:gd name="T11" fmla="*/ 15 h 30"/>
                <a:gd name="T12" fmla="*/ 5 w 13"/>
                <a:gd name="T13" fmla="*/ 22 h 30"/>
                <a:gd name="T14" fmla="*/ 12 w 13"/>
                <a:gd name="T15" fmla="*/ 22 h 30"/>
                <a:gd name="T16" fmla="*/ 12 w 13"/>
                <a:gd name="T17" fmla="*/ 22 h 30"/>
                <a:gd name="T18" fmla="*/ 12 w 13"/>
                <a:gd name="T19" fmla="*/ 22 h 30"/>
                <a:gd name="T20" fmla="*/ 5 w 13"/>
                <a:gd name="T21" fmla="*/ 30 h 30"/>
                <a:gd name="T22" fmla="*/ 12 w 13"/>
                <a:gd name="T23" fmla="*/ 19 h 30"/>
                <a:gd name="T24" fmla="*/ 12 w 13"/>
                <a:gd name="T25" fmla="*/ 15 h 30"/>
                <a:gd name="T26" fmla="*/ 12 w 13"/>
                <a:gd name="T27" fmla="*/ 15 h 30"/>
                <a:gd name="T28" fmla="*/ 12 w 13"/>
                <a:gd name="T29" fmla="*/ 14 h 30"/>
                <a:gd name="T30" fmla="*/ 12 w 13"/>
                <a:gd name="T31" fmla="*/ 14 h 30"/>
                <a:gd name="T32" fmla="*/ 4 w 13"/>
                <a:gd name="T33" fmla="*/ 0 h 30"/>
                <a:gd name="T34" fmla="*/ 4 w 13"/>
                <a:gd name="T3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 h="30">
                  <a:moveTo>
                    <a:pt x="4" y="0"/>
                  </a:moveTo>
                  <a:cubicBezTo>
                    <a:pt x="4" y="0"/>
                    <a:pt x="4" y="0"/>
                    <a:pt x="4" y="0"/>
                  </a:cubicBezTo>
                  <a:cubicBezTo>
                    <a:pt x="4" y="0"/>
                    <a:pt x="4" y="0"/>
                    <a:pt x="3" y="0"/>
                  </a:cubicBezTo>
                  <a:cubicBezTo>
                    <a:pt x="3" y="0"/>
                    <a:pt x="3" y="0"/>
                    <a:pt x="3" y="0"/>
                  </a:cubicBezTo>
                  <a:cubicBezTo>
                    <a:pt x="2" y="0"/>
                    <a:pt x="1" y="0"/>
                    <a:pt x="0" y="0"/>
                  </a:cubicBezTo>
                  <a:cubicBezTo>
                    <a:pt x="6" y="3"/>
                    <a:pt x="4" y="11"/>
                    <a:pt x="5" y="15"/>
                  </a:cubicBezTo>
                  <a:cubicBezTo>
                    <a:pt x="6" y="17"/>
                    <a:pt x="6" y="20"/>
                    <a:pt x="5" y="22"/>
                  </a:cubicBezTo>
                  <a:cubicBezTo>
                    <a:pt x="7" y="22"/>
                    <a:pt x="10" y="22"/>
                    <a:pt x="12" y="22"/>
                  </a:cubicBezTo>
                  <a:cubicBezTo>
                    <a:pt x="12" y="22"/>
                    <a:pt x="12" y="22"/>
                    <a:pt x="12" y="22"/>
                  </a:cubicBezTo>
                  <a:cubicBezTo>
                    <a:pt x="12" y="22"/>
                    <a:pt x="12" y="22"/>
                    <a:pt x="12" y="22"/>
                  </a:cubicBezTo>
                  <a:cubicBezTo>
                    <a:pt x="12" y="26"/>
                    <a:pt x="10" y="29"/>
                    <a:pt x="5" y="30"/>
                  </a:cubicBezTo>
                  <a:cubicBezTo>
                    <a:pt x="11" y="29"/>
                    <a:pt x="12" y="23"/>
                    <a:pt x="12" y="19"/>
                  </a:cubicBezTo>
                  <a:cubicBezTo>
                    <a:pt x="12" y="17"/>
                    <a:pt x="12" y="16"/>
                    <a:pt x="12" y="15"/>
                  </a:cubicBezTo>
                  <a:cubicBezTo>
                    <a:pt x="12" y="15"/>
                    <a:pt x="12" y="15"/>
                    <a:pt x="12" y="15"/>
                  </a:cubicBezTo>
                  <a:cubicBezTo>
                    <a:pt x="12" y="15"/>
                    <a:pt x="12" y="15"/>
                    <a:pt x="12" y="14"/>
                  </a:cubicBezTo>
                  <a:cubicBezTo>
                    <a:pt x="12" y="14"/>
                    <a:pt x="12" y="14"/>
                    <a:pt x="12" y="14"/>
                  </a:cubicBezTo>
                  <a:cubicBezTo>
                    <a:pt x="11" y="10"/>
                    <a:pt x="13" y="0"/>
                    <a:pt x="4" y="0"/>
                  </a:cubicBezTo>
                  <a:cubicBezTo>
                    <a:pt x="4" y="0"/>
                    <a:pt x="4" y="0"/>
                    <a:pt x="4"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9" name="Freeform 410"/>
            <p:cNvSpPr>
              <a:spLocks/>
            </p:cNvSpPr>
            <p:nvPr/>
          </p:nvSpPr>
          <p:spPr bwMode="auto">
            <a:xfrm>
              <a:off x="1362224" y="2637186"/>
              <a:ext cx="46037" cy="33338"/>
            </a:xfrm>
            <a:custGeom>
              <a:avLst/>
              <a:gdLst>
                <a:gd name="T0" fmla="*/ 11 w 11"/>
                <a:gd name="T1" fmla="*/ 0 h 8"/>
                <a:gd name="T2" fmla="*/ 4 w 11"/>
                <a:gd name="T3" fmla="*/ 0 h 8"/>
                <a:gd name="T4" fmla="*/ 0 w 11"/>
                <a:gd name="T5" fmla="*/ 7 h 8"/>
                <a:gd name="T6" fmla="*/ 3 w 11"/>
                <a:gd name="T7" fmla="*/ 8 h 8"/>
                <a:gd name="T8" fmla="*/ 3 w 11"/>
                <a:gd name="T9" fmla="*/ 8 h 8"/>
                <a:gd name="T10" fmla="*/ 4 w 11"/>
                <a:gd name="T11" fmla="*/ 8 h 8"/>
                <a:gd name="T12" fmla="*/ 4 w 11"/>
                <a:gd name="T13" fmla="*/ 8 h 8"/>
                <a:gd name="T14" fmla="*/ 4 w 11"/>
                <a:gd name="T15" fmla="*/ 8 h 8"/>
                <a:gd name="T16" fmla="*/ 11 w 11"/>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8">
                  <a:moveTo>
                    <a:pt x="11" y="0"/>
                  </a:moveTo>
                  <a:cubicBezTo>
                    <a:pt x="9" y="0"/>
                    <a:pt x="6" y="0"/>
                    <a:pt x="4" y="0"/>
                  </a:cubicBezTo>
                  <a:cubicBezTo>
                    <a:pt x="4" y="3"/>
                    <a:pt x="2" y="6"/>
                    <a:pt x="0" y="7"/>
                  </a:cubicBezTo>
                  <a:cubicBezTo>
                    <a:pt x="1" y="7"/>
                    <a:pt x="2" y="8"/>
                    <a:pt x="3" y="8"/>
                  </a:cubicBezTo>
                  <a:cubicBezTo>
                    <a:pt x="3" y="8"/>
                    <a:pt x="3" y="8"/>
                    <a:pt x="3" y="8"/>
                  </a:cubicBezTo>
                  <a:cubicBezTo>
                    <a:pt x="4" y="8"/>
                    <a:pt x="4" y="8"/>
                    <a:pt x="4" y="8"/>
                  </a:cubicBezTo>
                  <a:cubicBezTo>
                    <a:pt x="4" y="8"/>
                    <a:pt x="4" y="8"/>
                    <a:pt x="4" y="8"/>
                  </a:cubicBezTo>
                  <a:cubicBezTo>
                    <a:pt x="4" y="8"/>
                    <a:pt x="4" y="8"/>
                    <a:pt x="4" y="8"/>
                  </a:cubicBezTo>
                  <a:cubicBezTo>
                    <a:pt x="9" y="7"/>
                    <a:pt x="11" y="4"/>
                    <a:pt x="11" y="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0" name="Freeform 411"/>
            <p:cNvSpPr>
              <a:spLocks/>
            </p:cNvSpPr>
            <p:nvPr/>
          </p:nvSpPr>
          <p:spPr bwMode="auto">
            <a:xfrm>
              <a:off x="1328887" y="2526061"/>
              <a:ext cx="96837" cy="149225"/>
            </a:xfrm>
            <a:custGeom>
              <a:avLst/>
              <a:gdLst>
                <a:gd name="T0" fmla="*/ 4 w 23"/>
                <a:gd name="T1" fmla="*/ 17 h 35"/>
                <a:gd name="T2" fmla="*/ 6 w 23"/>
                <a:gd name="T3" fmla="*/ 6 h 35"/>
                <a:gd name="T4" fmla="*/ 17 w 23"/>
                <a:gd name="T5" fmla="*/ 10 h 35"/>
                <a:gd name="T6" fmla="*/ 18 w 23"/>
                <a:gd name="T7" fmla="*/ 17 h 35"/>
                <a:gd name="T8" fmla="*/ 11 w 23"/>
                <a:gd name="T9" fmla="*/ 33 h 35"/>
                <a:gd name="T10" fmla="*/ 5 w 23"/>
                <a:gd name="T11" fmla="*/ 17 h 35"/>
                <a:gd name="T12" fmla="*/ 2 w 23"/>
                <a:gd name="T13" fmla="*/ 17 h 35"/>
                <a:gd name="T14" fmla="*/ 11 w 23"/>
                <a:gd name="T15" fmla="*/ 35 h 35"/>
                <a:gd name="T16" fmla="*/ 20 w 23"/>
                <a:gd name="T17" fmla="*/ 17 h 35"/>
                <a:gd name="T18" fmla="*/ 8 w 23"/>
                <a:gd name="T19" fmla="*/ 3 h 35"/>
                <a:gd name="T20" fmla="*/ 2 w 23"/>
                <a:gd name="T21" fmla="*/ 18 h 35"/>
                <a:gd name="T22" fmla="*/ 4 w 23"/>
                <a:gd name="T23"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5">
                  <a:moveTo>
                    <a:pt x="4" y="17"/>
                  </a:moveTo>
                  <a:cubicBezTo>
                    <a:pt x="4" y="14"/>
                    <a:pt x="4" y="9"/>
                    <a:pt x="6" y="6"/>
                  </a:cubicBezTo>
                  <a:cubicBezTo>
                    <a:pt x="10" y="1"/>
                    <a:pt x="16" y="6"/>
                    <a:pt x="17" y="10"/>
                  </a:cubicBezTo>
                  <a:cubicBezTo>
                    <a:pt x="18" y="12"/>
                    <a:pt x="17" y="15"/>
                    <a:pt x="18" y="17"/>
                  </a:cubicBezTo>
                  <a:cubicBezTo>
                    <a:pt x="18" y="22"/>
                    <a:pt x="20" y="32"/>
                    <a:pt x="11" y="33"/>
                  </a:cubicBezTo>
                  <a:cubicBezTo>
                    <a:pt x="3" y="33"/>
                    <a:pt x="4" y="21"/>
                    <a:pt x="5" y="17"/>
                  </a:cubicBezTo>
                  <a:cubicBezTo>
                    <a:pt x="5" y="16"/>
                    <a:pt x="2" y="16"/>
                    <a:pt x="2" y="17"/>
                  </a:cubicBezTo>
                  <a:cubicBezTo>
                    <a:pt x="2" y="23"/>
                    <a:pt x="0" y="34"/>
                    <a:pt x="11" y="35"/>
                  </a:cubicBezTo>
                  <a:cubicBezTo>
                    <a:pt x="23" y="35"/>
                    <a:pt x="20" y="22"/>
                    <a:pt x="20" y="17"/>
                  </a:cubicBezTo>
                  <a:cubicBezTo>
                    <a:pt x="20" y="11"/>
                    <a:pt x="20" y="0"/>
                    <a:pt x="8" y="3"/>
                  </a:cubicBezTo>
                  <a:cubicBezTo>
                    <a:pt x="1" y="5"/>
                    <a:pt x="1" y="13"/>
                    <a:pt x="2" y="18"/>
                  </a:cubicBezTo>
                  <a:cubicBezTo>
                    <a:pt x="2" y="19"/>
                    <a:pt x="5" y="18"/>
                    <a:pt x="4"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1" name="Freeform 412"/>
            <p:cNvSpPr>
              <a:spLocks/>
            </p:cNvSpPr>
            <p:nvPr/>
          </p:nvSpPr>
          <p:spPr bwMode="auto">
            <a:xfrm>
              <a:off x="1460649" y="2543523"/>
              <a:ext cx="84137" cy="131763"/>
            </a:xfrm>
            <a:custGeom>
              <a:avLst/>
              <a:gdLst>
                <a:gd name="T0" fmla="*/ 3 w 20"/>
                <a:gd name="T1" fmla="*/ 14 h 31"/>
                <a:gd name="T2" fmla="*/ 10 w 20"/>
                <a:gd name="T3" fmla="*/ 0 h 31"/>
                <a:gd name="T4" fmla="*/ 19 w 20"/>
                <a:gd name="T5" fmla="*/ 15 h 31"/>
                <a:gd name="T6" fmla="*/ 12 w 20"/>
                <a:gd name="T7" fmla="*/ 30 h 31"/>
                <a:gd name="T8" fmla="*/ 3 w 20"/>
                <a:gd name="T9" fmla="*/ 14 h 31"/>
              </a:gdLst>
              <a:ahLst/>
              <a:cxnLst>
                <a:cxn ang="0">
                  <a:pos x="T0" y="T1"/>
                </a:cxn>
                <a:cxn ang="0">
                  <a:pos x="T2" y="T3"/>
                </a:cxn>
                <a:cxn ang="0">
                  <a:pos x="T4" y="T5"/>
                </a:cxn>
                <a:cxn ang="0">
                  <a:pos x="T6" y="T7"/>
                </a:cxn>
                <a:cxn ang="0">
                  <a:pos x="T8" y="T9"/>
                </a:cxn>
              </a:cxnLst>
              <a:rect l="0" t="0" r="r" b="b"/>
              <a:pathLst>
                <a:path w="20" h="31">
                  <a:moveTo>
                    <a:pt x="3" y="14"/>
                  </a:moveTo>
                  <a:cubicBezTo>
                    <a:pt x="3" y="14"/>
                    <a:pt x="0" y="1"/>
                    <a:pt x="10" y="0"/>
                  </a:cubicBezTo>
                  <a:cubicBezTo>
                    <a:pt x="20" y="0"/>
                    <a:pt x="18" y="11"/>
                    <a:pt x="19" y="15"/>
                  </a:cubicBezTo>
                  <a:cubicBezTo>
                    <a:pt x="20" y="20"/>
                    <a:pt x="19" y="30"/>
                    <a:pt x="12" y="30"/>
                  </a:cubicBezTo>
                  <a:cubicBezTo>
                    <a:pt x="5" y="31"/>
                    <a:pt x="3" y="27"/>
                    <a:pt x="3" y="14"/>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2" name="Freeform 413"/>
            <p:cNvSpPr>
              <a:spLocks/>
            </p:cNvSpPr>
            <p:nvPr/>
          </p:nvSpPr>
          <p:spPr bwMode="auto">
            <a:xfrm>
              <a:off x="1473349" y="2637186"/>
              <a:ext cx="66675" cy="38100"/>
            </a:xfrm>
            <a:custGeom>
              <a:avLst/>
              <a:gdLst>
                <a:gd name="T0" fmla="*/ 0 w 16"/>
                <a:gd name="T1" fmla="*/ 0 h 9"/>
                <a:gd name="T2" fmla="*/ 9 w 16"/>
                <a:gd name="T3" fmla="*/ 8 h 9"/>
                <a:gd name="T4" fmla="*/ 16 w 16"/>
                <a:gd name="T5" fmla="*/ 0 h 9"/>
                <a:gd name="T6" fmla="*/ 0 w 16"/>
                <a:gd name="T7" fmla="*/ 0 h 9"/>
              </a:gdLst>
              <a:ahLst/>
              <a:cxnLst>
                <a:cxn ang="0">
                  <a:pos x="T0" y="T1"/>
                </a:cxn>
                <a:cxn ang="0">
                  <a:pos x="T2" y="T3"/>
                </a:cxn>
                <a:cxn ang="0">
                  <a:pos x="T4" y="T5"/>
                </a:cxn>
                <a:cxn ang="0">
                  <a:pos x="T6" y="T7"/>
                </a:cxn>
              </a:cxnLst>
              <a:rect l="0" t="0" r="r" b="b"/>
              <a:pathLst>
                <a:path w="16" h="9">
                  <a:moveTo>
                    <a:pt x="0" y="0"/>
                  </a:moveTo>
                  <a:cubicBezTo>
                    <a:pt x="1" y="7"/>
                    <a:pt x="4" y="9"/>
                    <a:pt x="9" y="8"/>
                  </a:cubicBezTo>
                  <a:cubicBezTo>
                    <a:pt x="14" y="8"/>
                    <a:pt x="15" y="4"/>
                    <a:pt x="16" y="0"/>
                  </a:cubicBezTo>
                  <a:cubicBezTo>
                    <a:pt x="11" y="1"/>
                    <a:pt x="5" y="1"/>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3" name="Freeform 414"/>
            <p:cNvSpPr>
              <a:spLocks noEditPoints="1"/>
            </p:cNvSpPr>
            <p:nvPr/>
          </p:nvSpPr>
          <p:spPr bwMode="auto">
            <a:xfrm>
              <a:off x="1501924" y="2543523"/>
              <a:ext cx="4762" cy="0"/>
            </a:xfrm>
            <a:custGeom>
              <a:avLst/>
              <a:gdLst>
                <a:gd name="T0" fmla="*/ 1 w 1"/>
                <a:gd name="T1" fmla="*/ 0 w 1"/>
                <a:gd name="T2" fmla="*/ 1 w 1"/>
                <a:gd name="T3" fmla="*/ 1 w 1"/>
                <a:gd name="T4" fmla="*/ 1 w 1"/>
                <a:gd name="T5" fmla="*/ 1 w 1"/>
                <a:gd name="T6" fmla="*/ 1 w 1"/>
              </a:gdLst>
              <a:ahLst/>
              <a:cxnLst>
                <a:cxn ang="0">
                  <a:pos x="T0" y="0"/>
                </a:cxn>
                <a:cxn ang="0">
                  <a:pos x="T1" y="0"/>
                </a:cxn>
                <a:cxn ang="0">
                  <a:pos x="T2" y="0"/>
                </a:cxn>
                <a:cxn ang="0">
                  <a:pos x="T3" y="0"/>
                </a:cxn>
                <a:cxn ang="0">
                  <a:pos x="T4" y="0"/>
                </a:cxn>
                <a:cxn ang="0">
                  <a:pos x="T5" y="0"/>
                </a:cxn>
                <a:cxn ang="0">
                  <a:pos x="T6" y="0"/>
                </a:cxn>
              </a:cxnLst>
              <a:rect l="0" t="0" r="r" b="b"/>
              <a:pathLst>
                <a:path w="1">
                  <a:moveTo>
                    <a:pt x="1" y="0"/>
                  </a:moveTo>
                  <a:cubicBezTo>
                    <a:pt x="1" y="0"/>
                    <a:pt x="1" y="0"/>
                    <a:pt x="0" y="0"/>
                  </a:cubicBezTo>
                  <a:cubicBezTo>
                    <a:pt x="1" y="0"/>
                    <a:pt x="1" y="0"/>
                    <a:pt x="1" y="0"/>
                  </a:cubicBezTo>
                  <a:moveTo>
                    <a:pt x="1" y="0"/>
                  </a:moveTo>
                  <a:cubicBezTo>
                    <a:pt x="1" y="0"/>
                    <a:pt x="1" y="0"/>
                    <a:pt x="1" y="0"/>
                  </a:cubicBezTo>
                  <a:cubicBezTo>
                    <a:pt x="1" y="0"/>
                    <a:pt x="1" y="0"/>
                    <a:pt x="1" y="0"/>
                  </a:cubicBezTo>
                  <a:cubicBezTo>
                    <a:pt x="1" y="0"/>
                    <a:pt x="1" y="0"/>
                    <a:pt x="1"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4" name="Freeform 415"/>
            <p:cNvSpPr>
              <a:spLocks noEditPoints="1"/>
            </p:cNvSpPr>
            <p:nvPr/>
          </p:nvSpPr>
          <p:spPr bwMode="auto">
            <a:xfrm>
              <a:off x="1498749" y="2670523"/>
              <a:ext cx="12700" cy="0"/>
            </a:xfrm>
            <a:custGeom>
              <a:avLst/>
              <a:gdLst>
                <a:gd name="T0" fmla="*/ 0 w 3"/>
                <a:gd name="T1" fmla="*/ 2 w 3"/>
                <a:gd name="T2" fmla="*/ 3 w 3"/>
                <a:gd name="T3" fmla="*/ 2 w 3"/>
                <a:gd name="T4" fmla="*/ 0 w 3"/>
                <a:gd name="T5" fmla="*/ 0 w 3"/>
                <a:gd name="T6" fmla="*/ 0 w 3"/>
                <a:gd name="T7" fmla="*/ 0 w 3"/>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3">
                  <a:moveTo>
                    <a:pt x="0" y="0"/>
                  </a:moveTo>
                  <a:cubicBezTo>
                    <a:pt x="1" y="0"/>
                    <a:pt x="1" y="0"/>
                    <a:pt x="2" y="0"/>
                  </a:cubicBezTo>
                  <a:cubicBezTo>
                    <a:pt x="3" y="0"/>
                    <a:pt x="3" y="0"/>
                    <a:pt x="3" y="0"/>
                  </a:cubicBezTo>
                  <a:cubicBezTo>
                    <a:pt x="3" y="0"/>
                    <a:pt x="3" y="0"/>
                    <a:pt x="2" y="0"/>
                  </a:cubicBezTo>
                  <a:cubicBezTo>
                    <a:pt x="2" y="0"/>
                    <a:pt x="1" y="0"/>
                    <a:pt x="0" y="0"/>
                  </a:cubicBezTo>
                  <a:moveTo>
                    <a:pt x="0" y="0"/>
                  </a:moveTo>
                  <a:cubicBezTo>
                    <a:pt x="0" y="0"/>
                    <a:pt x="0" y="0"/>
                    <a:pt x="0" y="0"/>
                  </a:cubicBezTo>
                  <a:cubicBezTo>
                    <a:pt x="0" y="0"/>
                    <a:pt x="0" y="0"/>
                    <a:pt x="0" y="0"/>
                  </a:cubicBezTo>
                </a:path>
              </a:pathLst>
            </a:custGeom>
            <a:solidFill>
              <a:srgbClr val="3E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5" name="Freeform 416"/>
            <p:cNvSpPr>
              <a:spLocks noEditPoints="1"/>
            </p:cNvSpPr>
            <p:nvPr/>
          </p:nvSpPr>
          <p:spPr bwMode="auto">
            <a:xfrm>
              <a:off x="1489224" y="2543523"/>
              <a:ext cx="55562" cy="127000"/>
            </a:xfrm>
            <a:custGeom>
              <a:avLst/>
              <a:gdLst>
                <a:gd name="T0" fmla="*/ 1 w 13"/>
                <a:gd name="T1" fmla="*/ 30 h 30"/>
                <a:gd name="T2" fmla="*/ 1 w 13"/>
                <a:gd name="T3" fmla="*/ 30 h 30"/>
                <a:gd name="T4" fmla="*/ 1 w 13"/>
                <a:gd name="T5" fmla="*/ 30 h 30"/>
                <a:gd name="T6" fmla="*/ 1 w 13"/>
                <a:gd name="T7" fmla="*/ 30 h 30"/>
                <a:gd name="T8" fmla="*/ 1 w 13"/>
                <a:gd name="T9" fmla="*/ 30 h 30"/>
                <a:gd name="T10" fmla="*/ 1 w 13"/>
                <a:gd name="T11" fmla="*/ 30 h 30"/>
                <a:gd name="T12" fmla="*/ 1 w 13"/>
                <a:gd name="T13" fmla="*/ 30 h 30"/>
                <a:gd name="T14" fmla="*/ 4 w 13"/>
                <a:gd name="T15" fmla="*/ 0 h 30"/>
                <a:gd name="T16" fmla="*/ 4 w 13"/>
                <a:gd name="T17" fmla="*/ 0 h 30"/>
                <a:gd name="T18" fmla="*/ 3 w 13"/>
                <a:gd name="T19" fmla="*/ 0 h 30"/>
                <a:gd name="T20" fmla="*/ 3 w 13"/>
                <a:gd name="T21" fmla="*/ 0 h 30"/>
                <a:gd name="T22" fmla="*/ 3 w 13"/>
                <a:gd name="T23" fmla="*/ 0 h 30"/>
                <a:gd name="T24" fmla="*/ 3 w 13"/>
                <a:gd name="T25" fmla="*/ 0 h 30"/>
                <a:gd name="T26" fmla="*/ 0 w 13"/>
                <a:gd name="T27" fmla="*/ 1 h 30"/>
                <a:gd name="T28" fmla="*/ 5 w 13"/>
                <a:gd name="T29" fmla="*/ 15 h 30"/>
                <a:gd name="T30" fmla="*/ 5 w 13"/>
                <a:gd name="T31" fmla="*/ 23 h 30"/>
                <a:gd name="T32" fmla="*/ 12 w 13"/>
                <a:gd name="T33" fmla="*/ 22 h 30"/>
                <a:gd name="T34" fmla="*/ 12 w 13"/>
                <a:gd name="T35" fmla="*/ 22 h 30"/>
                <a:gd name="T36" fmla="*/ 12 w 13"/>
                <a:gd name="T37" fmla="*/ 22 h 30"/>
                <a:gd name="T38" fmla="*/ 5 w 13"/>
                <a:gd name="T39" fmla="*/ 30 h 30"/>
                <a:gd name="T40" fmla="*/ 12 w 13"/>
                <a:gd name="T41" fmla="*/ 19 h 30"/>
                <a:gd name="T42" fmla="*/ 12 w 13"/>
                <a:gd name="T43" fmla="*/ 15 h 30"/>
                <a:gd name="T44" fmla="*/ 12 w 13"/>
                <a:gd name="T45" fmla="*/ 15 h 30"/>
                <a:gd name="T46" fmla="*/ 4 w 13"/>
                <a:gd name="T47" fmla="*/ 0 h 30"/>
                <a:gd name="T48" fmla="*/ 4 w 13"/>
                <a:gd name="T4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 h="30">
                  <a:moveTo>
                    <a:pt x="1" y="30"/>
                  </a:moveTo>
                  <a:cubicBezTo>
                    <a:pt x="1" y="30"/>
                    <a:pt x="1" y="30"/>
                    <a:pt x="1" y="30"/>
                  </a:cubicBezTo>
                  <a:cubicBezTo>
                    <a:pt x="1" y="30"/>
                    <a:pt x="1" y="30"/>
                    <a:pt x="1" y="30"/>
                  </a:cubicBezTo>
                  <a:moveTo>
                    <a:pt x="1" y="30"/>
                  </a:moveTo>
                  <a:cubicBezTo>
                    <a:pt x="1" y="30"/>
                    <a:pt x="1" y="30"/>
                    <a:pt x="1" y="30"/>
                  </a:cubicBezTo>
                  <a:cubicBezTo>
                    <a:pt x="1" y="30"/>
                    <a:pt x="1" y="30"/>
                    <a:pt x="1" y="30"/>
                  </a:cubicBezTo>
                  <a:cubicBezTo>
                    <a:pt x="1" y="30"/>
                    <a:pt x="1" y="30"/>
                    <a:pt x="1" y="30"/>
                  </a:cubicBezTo>
                  <a:moveTo>
                    <a:pt x="4" y="0"/>
                  </a:moveTo>
                  <a:cubicBezTo>
                    <a:pt x="4" y="0"/>
                    <a:pt x="4" y="0"/>
                    <a:pt x="4" y="0"/>
                  </a:cubicBezTo>
                  <a:cubicBezTo>
                    <a:pt x="4" y="0"/>
                    <a:pt x="4" y="0"/>
                    <a:pt x="3" y="0"/>
                  </a:cubicBezTo>
                  <a:cubicBezTo>
                    <a:pt x="3" y="0"/>
                    <a:pt x="3" y="0"/>
                    <a:pt x="3" y="0"/>
                  </a:cubicBezTo>
                  <a:cubicBezTo>
                    <a:pt x="3" y="0"/>
                    <a:pt x="3" y="0"/>
                    <a:pt x="3" y="0"/>
                  </a:cubicBezTo>
                  <a:cubicBezTo>
                    <a:pt x="3" y="0"/>
                    <a:pt x="3" y="0"/>
                    <a:pt x="3" y="0"/>
                  </a:cubicBezTo>
                  <a:cubicBezTo>
                    <a:pt x="2" y="0"/>
                    <a:pt x="1" y="1"/>
                    <a:pt x="0" y="1"/>
                  </a:cubicBezTo>
                  <a:cubicBezTo>
                    <a:pt x="6" y="3"/>
                    <a:pt x="4" y="12"/>
                    <a:pt x="5" y="15"/>
                  </a:cubicBezTo>
                  <a:cubicBezTo>
                    <a:pt x="5" y="17"/>
                    <a:pt x="6" y="20"/>
                    <a:pt x="5" y="23"/>
                  </a:cubicBezTo>
                  <a:cubicBezTo>
                    <a:pt x="7" y="23"/>
                    <a:pt x="10" y="23"/>
                    <a:pt x="12" y="22"/>
                  </a:cubicBezTo>
                  <a:cubicBezTo>
                    <a:pt x="12" y="22"/>
                    <a:pt x="12" y="22"/>
                    <a:pt x="12" y="22"/>
                  </a:cubicBezTo>
                  <a:cubicBezTo>
                    <a:pt x="12" y="22"/>
                    <a:pt x="12" y="22"/>
                    <a:pt x="12" y="22"/>
                  </a:cubicBezTo>
                  <a:cubicBezTo>
                    <a:pt x="11" y="26"/>
                    <a:pt x="10" y="30"/>
                    <a:pt x="5" y="30"/>
                  </a:cubicBezTo>
                  <a:cubicBezTo>
                    <a:pt x="11" y="30"/>
                    <a:pt x="12" y="24"/>
                    <a:pt x="12" y="19"/>
                  </a:cubicBezTo>
                  <a:cubicBezTo>
                    <a:pt x="12" y="18"/>
                    <a:pt x="12" y="17"/>
                    <a:pt x="12" y="15"/>
                  </a:cubicBezTo>
                  <a:cubicBezTo>
                    <a:pt x="12" y="15"/>
                    <a:pt x="12" y="15"/>
                    <a:pt x="12" y="15"/>
                  </a:cubicBezTo>
                  <a:cubicBezTo>
                    <a:pt x="11" y="11"/>
                    <a:pt x="13" y="0"/>
                    <a:pt x="4" y="0"/>
                  </a:cubicBezTo>
                  <a:cubicBezTo>
                    <a:pt x="4" y="0"/>
                    <a:pt x="4" y="0"/>
                    <a:pt x="4"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6" name="Freeform 417"/>
            <p:cNvSpPr>
              <a:spLocks/>
            </p:cNvSpPr>
            <p:nvPr/>
          </p:nvSpPr>
          <p:spPr bwMode="auto">
            <a:xfrm>
              <a:off x="1493987" y="2637186"/>
              <a:ext cx="46037" cy="33338"/>
            </a:xfrm>
            <a:custGeom>
              <a:avLst/>
              <a:gdLst>
                <a:gd name="T0" fmla="*/ 11 w 11"/>
                <a:gd name="T1" fmla="*/ 0 h 8"/>
                <a:gd name="T2" fmla="*/ 4 w 11"/>
                <a:gd name="T3" fmla="*/ 1 h 8"/>
                <a:gd name="T4" fmla="*/ 0 w 11"/>
                <a:gd name="T5" fmla="*/ 8 h 8"/>
                <a:gd name="T6" fmla="*/ 0 w 11"/>
                <a:gd name="T7" fmla="*/ 8 h 8"/>
                <a:gd name="T8" fmla="*/ 0 w 11"/>
                <a:gd name="T9" fmla="*/ 8 h 8"/>
                <a:gd name="T10" fmla="*/ 0 w 11"/>
                <a:gd name="T11" fmla="*/ 8 h 8"/>
                <a:gd name="T12" fmla="*/ 1 w 11"/>
                <a:gd name="T13" fmla="*/ 8 h 8"/>
                <a:gd name="T14" fmla="*/ 1 w 11"/>
                <a:gd name="T15" fmla="*/ 8 h 8"/>
                <a:gd name="T16" fmla="*/ 1 w 11"/>
                <a:gd name="T17" fmla="*/ 8 h 8"/>
                <a:gd name="T18" fmla="*/ 3 w 11"/>
                <a:gd name="T19" fmla="*/ 8 h 8"/>
                <a:gd name="T20" fmla="*/ 4 w 11"/>
                <a:gd name="T21" fmla="*/ 8 h 8"/>
                <a:gd name="T22" fmla="*/ 4 w 11"/>
                <a:gd name="T23" fmla="*/ 8 h 8"/>
                <a:gd name="T24" fmla="*/ 4 w 11"/>
                <a:gd name="T25" fmla="*/ 8 h 8"/>
                <a:gd name="T26" fmla="*/ 11 w 11"/>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8">
                  <a:moveTo>
                    <a:pt x="11" y="0"/>
                  </a:moveTo>
                  <a:cubicBezTo>
                    <a:pt x="9" y="1"/>
                    <a:pt x="6" y="1"/>
                    <a:pt x="4" y="1"/>
                  </a:cubicBezTo>
                  <a:cubicBezTo>
                    <a:pt x="4" y="4"/>
                    <a:pt x="2" y="7"/>
                    <a:pt x="0" y="8"/>
                  </a:cubicBezTo>
                  <a:cubicBezTo>
                    <a:pt x="0" y="8"/>
                    <a:pt x="0" y="8"/>
                    <a:pt x="0" y="8"/>
                  </a:cubicBezTo>
                  <a:cubicBezTo>
                    <a:pt x="0" y="8"/>
                    <a:pt x="0" y="8"/>
                    <a:pt x="0" y="8"/>
                  </a:cubicBezTo>
                  <a:cubicBezTo>
                    <a:pt x="0" y="8"/>
                    <a:pt x="0" y="8"/>
                    <a:pt x="0" y="8"/>
                  </a:cubicBezTo>
                  <a:cubicBezTo>
                    <a:pt x="1" y="8"/>
                    <a:pt x="1" y="8"/>
                    <a:pt x="1" y="8"/>
                  </a:cubicBezTo>
                  <a:cubicBezTo>
                    <a:pt x="1" y="8"/>
                    <a:pt x="1" y="8"/>
                    <a:pt x="1" y="8"/>
                  </a:cubicBezTo>
                  <a:cubicBezTo>
                    <a:pt x="1" y="8"/>
                    <a:pt x="1" y="8"/>
                    <a:pt x="1" y="8"/>
                  </a:cubicBezTo>
                  <a:cubicBezTo>
                    <a:pt x="2" y="8"/>
                    <a:pt x="3" y="8"/>
                    <a:pt x="3" y="8"/>
                  </a:cubicBezTo>
                  <a:cubicBezTo>
                    <a:pt x="4" y="8"/>
                    <a:pt x="4" y="8"/>
                    <a:pt x="4" y="8"/>
                  </a:cubicBezTo>
                  <a:cubicBezTo>
                    <a:pt x="4" y="8"/>
                    <a:pt x="4" y="8"/>
                    <a:pt x="4" y="8"/>
                  </a:cubicBezTo>
                  <a:cubicBezTo>
                    <a:pt x="4" y="8"/>
                    <a:pt x="4" y="8"/>
                    <a:pt x="4" y="8"/>
                  </a:cubicBezTo>
                  <a:cubicBezTo>
                    <a:pt x="9" y="8"/>
                    <a:pt x="10" y="4"/>
                    <a:pt x="11" y="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7" name="Freeform 418"/>
            <p:cNvSpPr>
              <a:spLocks/>
            </p:cNvSpPr>
            <p:nvPr/>
          </p:nvSpPr>
          <p:spPr bwMode="auto">
            <a:xfrm>
              <a:off x="1460649" y="2530823"/>
              <a:ext cx="96837" cy="149225"/>
            </a:xfrm>
            <a:custGeom>
              <a:avLst/>
              <a:gdLst>
                <a:gd name="T0" fmla="*/ 4 w 23"/>
                <a:gd name="T1" fmla="*/ 17 h 35"/>
                <a:gd name="T2" fmla="*/ 6 w 23"/>
                <a:gd name="T3" fmla="*/ 6 h 35"/>
                <a:gd name="T4" fmla="*/ 17 w 23"/>
                <a:gd name="T5" fmla="*/ 9 h 35"/>
                <a:gd name="T6" fmla="*/ 18 w 23"/>
                <a:gd name="T7" fmla="*/ 17 h 35"/>
                <a:gd name="T8" fmla="*/ 11 w 23"/>
                <a:gd name="T9" fmla="*/ 32 h 35"/>
                <a:gd name="T10" fmla="*/ 4 w 23"/>
                <a:gd name="T11" fmla="*/ 17 h 35"/>
                <a:gd name="T12" fmla="*/ 2 w 23"/>
                <a:gd name="T13" fmla="*/ 17 h 35"/>
                <a:gd name="T14" fmla="*/ 11 w 23"/>
                <a:gd name="T15" fmla="*/ 34 h 35"/>
                <a:gd name="T16" fmla="*/ 20 w 23"/>
                <a:gd name="T17" fmla="*/ 16 h 35"/>
                <a:gd name="T18" fmla="*/ 8 w 23"/>
                <a:gd name="T19" fmla="*/ 3 h 35"/>
                <a:gd name="T20" fmla="*/ 2 w 23"/>
                <a:gd name="T21" fmla="*/ 17 h 35"/>
                <a:gd name="T22" fmla="*/ 4 w 23"/>
                <a:gd name="T23"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5">
                  <a:moveTo>
                    <a:pt x="4" y="17"/>
                  </a:moveTo>
                  <a:cubicBezTo>
                    <a:pt x="4" y="13"/>
                    <a:pt x="4" y="9"/>
                    <a:pt x="6" y="6"/>
                  </a:cubicBezTo>
                  <a:cubicBezTo>
                    <a:pt x="10" y="1"/>
                    <a:pt x="16" y="6"/>
                    <a:pt x="17" y="9"/>
                  </a:cubicBezTo>
                  <a:cubicBezTo>
                    <a:pt x="18" y="12"/>
                    <a:pt x="17" y="15"/>
                    <a:pt x="18" y="17"/>
                  </a:cubicBezTo>
                  <a:cubicBezTo>
                    <a:pt x="18" y="21"/>
                    <a:pt x="20" y="32"/>
                    <a:pt x="11" y="32"/>
                  </a:cubicBezTo>
                  <a:cubicBezTo>
                    <a:pt x="3" y="33"/>
                    <a:pt x="4" y="21"/>
                    <a:pt x="4" y="17"/>
                  </a:cubicBezTo>
                  <a:cubicBezTo>
                    <a:pt x="4" y="16"/>
                    <a:pt x="2" y="16"/>
                    <a:pt x="2" y="17"/>
                  </a:cubicBezTo>
                  <a:cubicBezTo>
                    <a:pt x="2" y="23"/>
                    <a:pt x="0" y="34"/>
                    <a:pt x="11" y="34"/>
                  </a:cubicBezTo>
                  <a:cubicBezTo>
                    <a:pt x="23" y="35"/>
                    <a:pt x="20" y="22"/>
                    <a:pt x="20" y="16"/>
                  </a:cubicBezTo>
                  <a:cubicBezTo>
                    <a:pt x="20" y="11"/>
                    <a:pt x="19" y="0"/>
                    <a:pt x="8" y="3"/>
                  </a:cubicBezTo>
                  <a:cubicBezTo>
                    <a:pt x="1" y="4"/>
                    <a:pt x="1" y="13"/>
                    <a:pt x="2" y="17"/>
                  </a:cubicBezTo>
                  <a:cubicBezTo>
                    <a:pt x="2" y="18"/>
                    <a:pt x="5" y="18"/>
                    <a:pt x="4"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grpSp>
    </p:spTree>
    <p:extLst>
      <p:ext uri="{BB962C8B-B14F-4D97-AF65-F5344CB8AC3E}">
        <p14:creationId xmlns:p14="http://schemas.microsoft.com/office/powerpoint/2010/main" val="180654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7"/>
                                        </p:tgtEl>
                                        <p:attrNameLst>
                                          <p:attrName>ppt_w</p:attrName>
                                        </p:attrNameLst>
                                      </p:cBhvr>
                                      <p:tavLst>
                                        <p:tav tm="0">
                                          <p:val>
                                            <p:strVal val="ppt_w"/>
                                          </p:val>
                                        </p:tav>
                                        <p:tav tm="100000">
                                          <p:val>
                                            <p:fltVal val="0"/>
                                          </p:val>
                                        </p:tav>
                                      </p:tavLst>
                                    </p:anim>
                                    <p:anim calcmode="lin" valueType="num">
                                      <p:cBhvr>
                                        <p:cTn id="28" dur="500"/>
                                        <p:tgtEl>
                                          <p:spTgt spid="7"/>
                                        </p:tgtEl>
                                        <p:attrNameLst>
                                          <p:attrName>ppt_h</p:attrName>
                                        </p:attrNameLst>
                                      </p:cBhvr>
                                      <p:tavLst>
                                        <p:tav tm="0">
                                          <p:val>
                                            <p:strVal val="ppt_h"/>
                                          </p:val>
                                        </p:tav>
                                        <p:tav tm="100000">
                                          <p:val>
                                            <p:fltVal val="0"/>
                                          </p:val>
                                        </p:tav>
                                      </p:tavLst>
                                    </p:anim>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par>
                                <p:cTn id="31" presetID="32" presetClass="emph" presetSubtype="0" fill="hold" nodeType="with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思想气泡: 云 5">
            <a:extLst>
              <a:ext uri="{FF2B5EF4-FFF2-40B4-BE49-F238E27FC236}">
                <a16:creationId xmlns:a16="http://schemas.microsoft.com/office/drawing/2014/main" id="{0C00E258-F1DA-42AF-9C19-6AC70FAE95B4}"/>
              </a:ext>
            </a:extLst>
          </p:cNvPr>
          <p:cNvSpPr/>
          <p:nvPr/>
        </p:nvSpPr>
        <p:spPr>
          <a:xfrm rot="21123151" flipH="1">
            <a:off x="2148607" y="48"/>
            <a:ext cx="7689921" cy="3975835"/>
          </a:xfrm>
          <a:custGeom>
            <a:avLst/>
            <a:gdLst>
              <a:gd name="connsiteX0" fmla="*/ 694228 w 7689921"/>
              <a:gd name="connsiteY0" fmla="*/ 1322517 h 3975835"/>
              <a:gd name="connsiteX1" fmla="*/ 1000935 w 7689921"/>
              <a:gd name="connsiteY1" fmla="*/ 635673 h 3975835"/>
              <a:gd name="connsiteX2" fmla="*/ 2492994 w 7689921"/>
              <a:gd name="connsiteY2" fmla="*/ 478756 h 3975835"/>
              <a:gd name="connsiteX3" fmla="*/ 3997334 w 7689921"/>
              <a:gd name="connsiteY3" fmla="*/ 315858 h 3975835"/>
              <a:gd name="connsiteX4" fmla="*/ 4583513 w 7689921"/>
              <a:gd name="connsiteY4" fmla="*/ 18406 h 3975835"/>
              <a:gd name="connsiteX5" fmla="*/ 5310495 w 7689921"/>
              <a:gd name="connsiteY5" fmla="*/ 228334 h 3975835"/>
              <a:gd name="connsiteX6" fmla="*/ 6312677 w 7689921"/>
              <a:gd name="connsiteY6" fmla="*/ 63502 h 3975835"/>
              <a:gd name="connsiteX7" fmla="*/ 6820888 w 7689921"/>
              <a:gd name="connsiteY7" fmla="*/ 513177 h 3975835"/>
              <a:gd name="connsiteX8" fmla="*/ 7473107 w 7689921"/>
              <a:gd name="connsiteY8" fmla="*/ 949598 h 3975835"/>
              <a:gd name="connsiteX9" fmla="*/ 7443914 w 7689921"/>
              <a:gd name="connsiteY9" fmla="*/ 1422833 h 3975835"/>
              <a:gd name="connsiteX10" fmla="*/ 7657167 w 7689921"/>
              <a:gd name="connsiteY10" fmla="*/ 2146398 h 3975835"/>
              <a:gd name="connsiteX11" fmla="*/ 6658189 w 7689921"/>
              <a:gd name="connsiteY11" fmla="*/ 2779771 h 3975835"/>
              <a:gd name="connsiteX12" fmla="*/ 6300573 w 7689921"/>
              <a:gd name="connsiteY12" fmla="*/ 3322491 h 3975835"/>
              <a:gd name="connsiteX13" fmla="*/ 5083002 w 7689921"/>
              <a:gd name="connsiteY13" fmla="*/ 3388202 h 3975835"/>
              <a:gd name="connsiteX14" fmla="*/ 4212901 w 7689921"/>
              <a:gd name="connsiteY14" fmla="*/ 3967183 h 3975835"/>
              <a:gd name="connsiteX15" fmla="*/ 2933562 w 7689921"/>
              <a:gd name="connsiteY15" fmla="*/ 3613776 h 3975835"/>
              <a:gd name="connsiteX16" fmla="*/ 1033155 w 7689921"/>
              <a:gd name="connsiteY16" fmla="*/ 3264602 h 3975835"/>
              <a:gd name="connsiteX17" fmla="*/ 197588 w 7689921"/>
              <a:gd name="connsiteY17" fmla="*/ 2876038 h 3975835"/>
              <a:gd name="connsiteX18" fmla="*/ 376129 w 7689921"/>
              <a:gd name="connsiteY18" fmla="*/ 2351540 h 3975835"/>
              <a:gd name="connsiteX19" fmla="*/ -891 w 7689921"/>
              <a:gd name="connsiteY19" fmla="*/ 1813422 h 3975835"/>
              <a:gd name="connsiteX20" fmla="*/ 687642 w 7689921"/>
              <a:gd name="connsiteY20" fmla="*/ 1335125 h 3975835"/>
              <a:gd name="connsiteX21" fmla="*/ 694228 w 7689921"/>
              <a:gd name="connsiteY21" fmla="*/ 1322517 h 3975835"/>
              <a:gd name="connsiteX0" fmla="*/ 241861 w 7689921"/>
              <a:gd name="connsiteY0" fmla="*/ 5116979 h 3975835"/>
              <a:gd name="connsiteX1" fmla="*/ 131421 w 7689921"/>
              <a:gd name="connsiteY1" fmla="*/ 5227419 h 3975835"/>
              <a:gd name="connsiteX2" fmla="*/ 20981 w 7689921"/>
              <a:gd name="connsiteY2" fmla="*/ 5116979 h 3975835"/>
              <a:gd name="connsiteX3" fmla="*/ 131421 w 7689921"/>
              <a:gd name="connsiteY3" fmla="*/ 5006539 h 3975835"/>
              <a:gd name="connsiteX4" fmla="*/ 241861 w 7689921"/>
              <a:gd name="connsiteY4" fmla="*/ 5116979 h 3975835"/>
              <a:gd name="connsiteX0" fmla="*/ 863552 w 7689921"/>
              <a:gd name="connsiteY0" fmla="*/ 4686194 h 3975835"/>
              <a:gd name="connsiteX1" fmla="*/ 642672 w 7689921"/>
              <a:gd name="connsiteY1" fmla="*/ 4907074 h 3975835"/>
              <a:gd name="connsiteX2" fmla="*/ 421792 w 7689921"/>
              <a:gd name="connsiteY2" fmla="*/ 4686194 h 3975835"/>
              <a:gd name="connsiteX3" fmla="*/ 642672 w 7689921"/>
              <a:gd name="connsiteY3" fmla="*/ 4465314 h 3975835"/>
              <a:gd name="connsiteX4" fmla="*/ 863552 w 7689921"/>
              <a:gd name="connsiteY4" fmla="*/ 4686194 h 3975835"/>
              <a:gd name="connsiteX0" fmla="*/ 1654155 w 7689921"/>
              <a:gd name="connsiteY0" fmla="*/ 4113083 h 3975835"/>
              <a:gd name="connsiteX1" fmla="*/ 1322835 w 7689921"/>
              <a:gd name="connsiteY1" fmla="*/ 4444403 h 3975835"/>
              <a:gd name="connsiteX2" fmla="*/ 991515 w 7689921"/>
              <a:gd name="connsiteY2" fmla="*/ 4113083 h 3975835"/>
              <a:gd name="connsiteX3" fmla="*/ 1322835 w 7689921"/>
              <a:gd name="connsiteY3" fmla="*/ 3781763 h 3975835"/>
              <a:gd name="connsiteX4" fmla="*/ 1654155 w 7689921"/>
              <a:gd name="connsiteY4" fmla="*/ 4113083 h 3975835"/>
              <a:gd name="connsiteX0" fmla="*/ 835388 w 7689921"/>
              <a:gd name="connsiteY0" fmla="*/ 2409153 h 3975835"/>
              <a:gd name="connsiteX1" fmla="*/ 384496 w 7689921"/>
              <a:gd name="connsiteY1" fmla="*/ 2335803 h 3975835"/>
              <a:gd name="connsiteX2" fmla="*/ 1233235 w 7689921"/>
              <a:gd name="connsiteY2" fmla="*/ 3211867 h 3975835"/>
              <a:gd name="connsiteX3" fmla="*/ 1036003 w 7689921"/>
              <a:gd name="connsiteY3" fmla="*/ 3246931 h 3975835"/>
              <a:gd name="connsiteX4" fmla="*/ 2933206 w 7689921"/>
              <a:gd name="connsiteY4" fmla="*/ 3597578 h 3975835"/>
              <a:gd name="connsiteX5" fmla="*/ 2814297 w 7689921"/>
              <a:gd name="connsiteY5" fmla="*/ 3437440 h 3975835"/>
              <a:gd name="connsiteX6" fmla="*/ 5131420 w 7689921"/>
              <a:gd name="connsiteY6" fmla="*/ 3198246 h 3975835"/>
              <a:gd name="connsiteX7" fmla="*/ 5083892 w 7689921"/>
              <a:gd name="connsiteY7" fmla="*/ 3373937 h 3975835"/>
              <a:gd name="connsiteX8" fmla="*/ 6075215 w 7689921"/>
              <a:gd name="connsiteY8" fmla="*/ 2112530 h 3975835"/>
              <a:gd name="connsiteX9" fmla="*/ 6653917 w 7689921"/>
              <a:gd name="connsiteY9" fmla="*/ 2769279 h 3975835"/>
              <a:gd name="connsiteX10" fmla="*/ 7440354 w 7689921"/>
              <a:gd name="connsiteY10" fmla="*/ 1413078 h 3975835"/>
              <a:gd name="connsiteX11" fmla="*/ 7182599 w 7689921"/>
              <a:gd name="connsiteY11" fmla="*/ 1659358 h 3975835"/>
              <a:gd name="connsiteX12" fmla="*/ 6821956 w 7689921"/>
              <a:gd name="connsiteY12" fmla="*/ 499372 h 3975835"/>
              <a:gd name="connsiteX13" fmla="*/ 6835485 w 7689921"/>
              <a:gd name="connsiteY13" fmla="*/ 615702 h 3975835"/>
              <a:gd name="connsiteX14" fmla="*/ 5176100 w 7689921"/>
              <a:gd name="connsiteY14" fmla="*/ 363715 h 3975835"/>
              <a:gd name="connsiteX15" fmla="*/ 5308181 w 7689921"/>
              <a:gd name="connsiteY15" fmla="*/ 215357 h 3975835"/>
              <a:gd name="connsiteX16" fmla="*/ 3941262 w 7689921"/>
              <a:gd name="connsiteY16" fmla="*/ 434396 h 3975835"/>
              <a:gd name="connsiteX17" fmla="*/ 4005167 w 7689921"/>
              <a:gd name="connsiteY17" fmla="*/ 306470 h 3975835"/>
              <a:gd name="connsiteX18" fmla="*/ 2492104 w 7689921"/>
              <a:gd name="connsiteY18" fmla="*/ 477836 h 3975835"/>
              <a:gd name="connsiteX19" fmla="*/ 2723513 w 7689921"/>
              <a:gd name="connsiteY19" fmla="*/ 601897 h 3975835"/>
              <a:gd name="connsiteX20" fmla="*/ 734636 w 7689921"/>
              <a:gd name="connsiteY20" fmla="*/ 1453112 h 3975835"/>
              <a:gd name="connsiteX21" fmla="*/ 694228 w 7689921"/>
              <a:gd name="connsiteY21" fmla="*/ 1322517 h 3975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89921" h="3975835" fill="none" extrusionOk="0">
                <a:moveTo>
                  <a:pt x="694228" y="1322517"/>
                </a:moveTo>
                <a:cubicBezTo>
                  <a:pt x="609819" y="1121151"/>
                  <a:pt x="801386" y="800949"/>
                  <a:pt x="1000935" y="635673"/>
                </a:cubicBezTo>
                <a:cubicBezTo>
                  <a:pt x="1422537" y="311593"/>
                  <a:pt x="2009865" y="302969"/>
                  <a:pt x="2492994" y="478756"/>
                </a:cubicBezTo>
                <a:cubicBezTo>
                  <a:pt x="2784202" y="48456"/>
                  <a:pt x="3493835" y="73258"/>
                  <a:pt x="3997334" y="315858"/>
                </a:cubicBezTo>
                <a:cubicBezTo>
                  <a:pt x="4110160" y="115740"/>
                  <a:pt x="4336383" y="-10185"/>
                  <a:pt x="4583513" y="18406"/>
                </a:cubicBezTo>
                <a:cubicBezTo>
                  <a:pt x="4872644" y="-7826"/>
                  <a:pt x="5115955" y="57894"/>
                  <a:pt x="5310495" y="228334"/>
                </a:cubicBezTo>
                <a:cubicBezTo>
                  <a:pt x="5551465" y="34435"/>
                  <a:pt x="5932211" y="-27982"/>
                  <a:pt x="6312677" y="63502"/>
                </a:cubicBezTo>
                <a:cubicBezTo>
                  <a:pt x="6605316" y="168600"/>
                  <a:pt x="6776038" y="305691"/>
                  <a:pt x="6820888" y="513177"/>
                </a:cubicBezTo>
                <a:cubicBezTo>
                  <a:pt x="7120676" y="590747"/>
                  <a:pt x="7385936" y="739347"/>
                  <a:pt x="7473107" y="949598"/>
                </a:cubicBezTo>
                <a:cubicBezTo>
                  <a:pt x="7531743" y="1120263"/>
                  <a:pt x="7531850" y="1278202"/>
                  <a:pt x="7443914" y="1422833"/>
                </a:cubicBezTo>
                <a:cubicBezTo>
                  <a:pt x="7682000" y="1638779"/>
                  <a:pt x="7697594" y="1864050"/>
                  <a:pt x="7657167" y="2146398"/>
                </a:cubicBezTo>
                <a:cubicBezTo>
                  <a:pt x="7543591" y="2497248"/>
                  <a:pt x="7103762" y="2765060"/>
                  <a:pt x="6658189" y="2779771"/>
                </a:cubicBezTo>
                <a:cubicBezTo>
                  <a:pt x="6658015" y="2975555"/>
                  <a:pt x="6547006" y="3131357"/>
                  <a:pt x="6300573" y="3322491"/>
                </a:cubicBezTo>
                <a:cubicBezTo>
                  <a:pt x="6002340" y="3521178"/>
                  <a:pt x="5461479" y="3501457"/>
                  <a:pt x="5083002" y="3388202"/>
                </a:cubicBezTo>
                <a:cubicBezTo>
                  <a:pt x="4945244" y="3680465"/>
                  <a:pt x="4636697" y="3883721"/>
                  <a:pt x="4212901" y="3967183"/>
                </a:cubicBezTo>
                <a:cubicBezTo>
                  <a:pt x="3627576" y="4026174"/>
                  <a:pt x="3174053" y="3894861"/>
                  <a:pt x="2933562" y="3613776"/>
                </a:cubicBezTo>
                <a:cubicBezTo>
                  <a:pt x="2179732" y="3928772"/>
                  <a:pt x="1427220" y="3814937"/>
                  <a:pt x="1033155" y="3264602"/>
                </a:cubicBezTo>
                <a:cubicBezTo>
                  <a:pt x="657722" y="3285602"/>
                  <a:pt x="303684" y="3093415"/>
                  <a:pt x="197588" y="2876038"/>
                </a:cubicBezTo>
                <a:cubicBezTo>
                  <a:pt x="137177" y="2646366"/>
                  <a:pt x="184268" y="2500483"/>
                  <a:pt x="376129" y="2351540"/>
                </a:cubicBezTo>
                <a:cubicBezTo>
                  <a:pt x="105017" y="2212473"/>
                  <a:pt x="-86998" y="2042890"/>
                  <a:pt x="-891" y="1813422"/>
                </a:cubicBezTo>
                <a:cubicBezTo>
                  <a:pt x="118614" y="1538644"/>
                  <a:pt x="340198" y="1346049"/>
                  <a:pt x="687642" y="1335125"/>
                </a:cubicBezTo>
                <a:cubicBezTo>
                  <a:pt x="689479" y="1330739"/>
                  <a:pt x="692489" y="1327825"/>
                  <a:pt x="694228" y="1322517"/>
                </a:cubicBezTo>
                <a:close/>
              </a:path>
              <a:path w="7689921" h="3975835" fill="none" extrusionOk="0">
                <a:moveTo>
                  <a:pt x="241861" y="5116979"/>
                </a:moveTo>
                <a:cubicBezTo>
                  <a:pt x="235894" y="5168406"/>
                  <a:pt x="191066" y="5235391"/>
                  <a:pt x="131421" y="5227419"/>
                </a:cubicBezTo>
                <a:cubicBezTo>
                  <a:pt x="77293" y="5223479"/>
                  <a:pt x="30088" y="5177135"/>
                  <a:pt x="20981" y="5116979"/>
                </a:cubicBezTo>
                <a:cubicBezTo>
                  <a:pt x="32127" y="5050831"/>
                  <a:pt x="60023" y="5002513"/>
                  <a:pt x="131421" y="5006539"/>
                </a:cubicBezTo>
                <a:cubicBezTo>
                  <a:pt x="189583" y="4997820"/>
                  <a:pt x="228080" y="5051690"/>
                  <a:pt x="241861" y="5116979"/>
                </a:cubicBezTo>
                <a:close/>
              </a:path>
              <a:path w="7689921" h="3975835" fill="none" extrusionOk="0">
                <a:moveTo>
                  <a:pt x="863552" y="4686194"/>
                </a:moveTo>
                <a:cubicBezTo>
                  <a:pt x="867009" y="4823976"/>
                  <a:pt x="779039" y="4898782"/>
                  <a:pt x="642672" y="4907074"/>
                </a:cubicBezTo>
                <a:cubicBezTo>
                  <a:pt x="528166" y="4905004"/>
                  <a:pt x="432549" y="4820552"/>
                  <a:pt x="421792" y="4686194"/>
                </a:cubicBezTo>
                <a:cubicBezTo>
                  <a:pt x="426001" y="4583998"/>
                  <a:pt x="513357" y="4447204"/>
                  <a:pt x="642672" y="4465314"/>
                </a:cubicBezTo>
                <a:cubicBezTo>
                  <a:pt x="744334" y="4460100"/>
                  <a:pt x="890943" y="4552443"/>
                  <a:pt x="863552" y="4686194"/>
                </a:cubicBezTo>
                <a:close/>
              </a:path>
              <a:path w="7689921" h="3975835" fill="none" extrusionOk="0">
                <a:moveTo>
                  <a:pt x="1654155" y="4113083"/>
                </a:moveTo>
                <a:cubicBezTo>
                  <a:pt x="1680390" y="4278523"/>
                  <a:pt x="1475111" y="4468757"/>
                  <a:pt x="1322835" y="4444403"/>
                </a:cubicBezTo>
                <a:cubicBezTo>
                  <a:pt x="1160179" y="4474580"/>
                  <a:pt x="988943" y="4305010"/>
                  <a:pt x="991515" y="4113083"/>
                </a:cubicBezTo>
                <a:cubicBezTo>
                  <a:pt x="969447" y="3958043"/>
                  <a:pt x="1121908" y="3812358"/>
                  <a:pt x="1322835" y="3781763"/>
                </a:cubicBezTo>
                <a:cubicBezTo>
                  <a:pt x="1540023" y="3779668"/>
                  <a:pt x="1662908" y="3951265"/>
                  <a:pt x="1654155" y="4113083"/>
                </a:cubicBezTo>
                <a:close/>
              </a:path>
              <a:path w="7689921" h="3975835" fill="none" extrusionOk="0">
                <a:moveTo>
                  <a:pt x="835388" y="2409153"/>
                </a:moveTo>
                <a:cubicBezTo>
                  <a:pt x="691815" y="2422085"/>
                  <a:pt x="513940" y="2385754"/>
                  <a:pt x="384496" y="2335803"/>
                </a:cubicBezTo>
                <a:moveTo>
                  <a:pt x="1233235" y="3211867"/>
                </a:moveTo>
                <a:cubicBezTo>
                  <a:pt x="1175397" y="3234185"/>
                  <a:pt x="1100619" y="3238973"/>
                  <a:pt x="1036003" y="3246931"/>
                </a:cubicBezTo>
                <a:moveTo>
                  <a:pt x="2933206" y="3597578"/>
                </a:moveTo>
                <a:cubicBezTo>
                  <a:pt x="2882421" y="3548255"/>
                  <a:pt x="2852000" y="3505222"/>
                  <a:pt x="2814297" y="3437440"/>
                </a:cubicBezTo>
                <a:moveTo>
                  <a:pt x="5131420" y="3198246"/>
                </a:moveTo>
                <a:cubicBezTo>
                  <a:pt x="5137959" y="3259287"/>
                  <a:pt x="5114413" y="3308609"/>
                  <a:pt x="5083892" y="3373937"/>
                </a:cubicBezTo>
                <a:moveTo>
                  <a:pt x="6075215" y="2112530"/>
                </a:moveTo>
                <a:cubicBezTo>
                  <a:pt x="6415482" y="2243575"/>
                  <a:pt x="6647300" y="2541777"/>
                  <a:pt x="6653917" y="2769279"/>
                </a:cubicBezTo>
                <a:moveTo>
                  <a:pt x="7440354" y="1413078"/>
                </a:moveTo>
                <a:cubicBezTo>
                  <a:pt x="7386295" y="1522533"/>
                  <a:pt x="7293743" y="1607415"/>
                  <a:pt x="7182599" y="1659358"/>
                </a:cubicBezTo>
                <a:moveTo>
                  <a:pt x="6821956" y="499372"/>
                </a:moveTo>
                <a:cubicBezTo>
                  <a:pt x="6825559" y="540426"/>
                  <a:pt x="6830719" y="570754"/>
                  <a:pt x="6835485" y="615702"/>
                </a:cubicBezTo>
                <a:moveTo>
                  <a:pt x="5176100" y="363715"/>
                </a:moveTo>
                <a:cubicBezTo>
                  <a:pt x="5213373" y="308267"/>
                  <a:pt x="5257880" y="265986"/>
                  <a:pt x="5308181" y="215357"/>
                </a:cubicBezTo>
                <a:moveTo>
                  <a:pt x="3941262" y="434396"/>
                </a:moveTo>
                <a:cubicBezTo>
                  <a:pt x="3956420" y="388271"/>
                  <a:pt x="3981354" y="345923"/>
                  <a:pt x="4005167" y="306470"/>
                </a:cubicBezTo>
                <a:moveTo>
                  <a:pt x="2492104" y="477836"/>
                </a:moveTo>
                <a:cubicBezTo>
                  <a:pt x="2559894" y="500112"/>
                  <a:pt x="2668712" y="541119"/>
                  <a:pt x="2723513" y="601897"/>
                </a:cubicBezTo>
                <a:moveTo>
                  <a:pt x="734636" y="1453112"/>
                </a:moveTo>
                <a:cubicBezTo>
                  <a:pt x="714775" y="1414485"/>
                  <a:pt x="705788" y="1376155"/>
                  <a:pt x="694228" y="1322517"/>
                </a:cubicBezTo>
              </a:path>
              <a:path w="7689921" h="3975835" stroke="0" extrusionOk="0">
                <a:moveTo>
                  <a:pt x="694228" y="1322517"/>
                </a:moveTo>
                <a:cubicBezTo>
                  <a:pt x="640781" y="1094551"/>
                  <a:pt x="767040" y="784383"/>
                  <a:pt x="1000935" y="635673"/>
                </a:cubicBezTo>
                <a:cubicBezTo>
                  <a:pt x="1388215" y="268867"/>
                  <a:pt x="2082210" y="228077"/>
                  <a:pt x="2492994" y="478756"/>
                </a:cubicBezTo>
                <a:cubicBezTo>
                  <a:pt x="2858800" y="105171"/>
                  <a:pt x="3498024" y="-110768"/>
                  <a:pt x="3997334" y="315858"/>
                </a:cubicBezTo>
                <a:cubicBezTo>
                  <a:pt x="4087939" y="105785"/>
                  <a:pt x="4291114" y="13437"/>
                  <a:pt x="4583513" y="18406"/>
                </a:cubicBezTo>
                <a:cubicBezTo>
                  <a:pt x="4884287" y="-51621"/>
                  <a:pt x="5158553" y="76958"/>
                  <a:pt x="5310495" y="228334"/>
                </a:cubicBezTo>
                <a:cubicBezTo>
                  <a:pt x="5514464" y="38233"/>
                  <a:pt x="5918744" y="-68731"/>
                  <a:pt x="6312677" y="63502"/>
                </a:cubicBezTo>
                <a:cubicBezTo>
                  <a:pt x="6552118" y="177944"/>
                  <a:pt x="6721933" y="331029"/>
                  <a:pt x="6820888" y="513177"/>
                </a:cubicBezTo>
                <a:cubicBezTo>
                  <a:pt x="7114522" y="603259"/>
                  <a:pt x="7319541" y="733408"/>
                  <a:pt x="7473107" y="949598"/>
                </a:cubicBezTo>
                <a:cubicBezTo>
                  <a:pt x="7543582" y="1108701"/>
                  <a:pt x="7532068" y="1238070"/>
                  <a:pt x="7443914" y="1422833"/>
                </a:cubicBezTo>
                <a:cubicBezTo>
                  <a:pt x="7674390" y="1629753"/>
                  <a:pt x="7777968" y="1943658"/>
                  <a:pt x="7657167" y="2146398"/>
                </a:cubicBezTo>
                <a:cubicBezTo>
                  <a:pt x="7554292" y="2496109"/>
                  <a:pt x="7117447" y="2746614"/>
                  <a:pt x="6658189" y="2779771"/>
                </a:cubicBezTo>
                <a:cubicBezTo>
                  <a:pt x="6683331" y="3004332"/>
                  <a:pt x="6521768" y="3179899"/>
                  <a:pt x="6300573" y="3322491"/>
                </a:cubicBezTo>
                <a:cubicBezTo>
                  <a:pt x="5876158" y="3551598"/>
                  <a:pt x="5409869" y="3583943"/>
                  <a:pt x="5083002" y="3388202"/>
                </a:cubicBezTo>
                <a:cubicBezTo>
                  <a:pt x="4942585" y="3658471"/>
                  <a:pt x="4614811" y="3911245"/>
                  <a:pt x="4212901" y="3967183"/>
                </a:cubicBezTo>
                <a:cubicBezTo>
                  <a:pt x="3715820" y="4098684"/>
                  <a:pt x="3201394" y="3896970"/>
                  <a:pt x="2933562" y="3613776"/>
                </a:cubicBezTo>
                <a:cubicBezTo>
                  <a:pt x="2288028" y="3904268"/>
                  <a:pt x="1327525" y="3855762"/>
                  <a:pt x="1033155" y="3264602"/>
                </a:cubicBezTo>
                <a:cubicBezTo>
                  <a:pt x="650035" y="3338473"/>
                  <a:pt x="340663" y="3132525"/>
                  <a:pt x="197588" y="2876038"/>
                </a:cubicBezTo>
                <a:cubicBezTo>
                  <a:pt x="135794" y="2684843"/>
                  <a:pt x="203031" y="2501275"/>
                  <a:pt x="376129" y="2351540"/>
                </a:cubicBezTo>
                <a:cubicBezTo>
                  <a:pt x="127121" y="2230289"/>
                  <a:pt x="-72948" y="2026144"/>
                  <a:pt x="-891" y="1813422"/>
                </a:cubicBezTo>
                <a:cubicBezTo>
                  <a:pt x="65094" y="1482744"/>
                  <a:pt x="368170" y="1352423"/>
                  <a:pt x="687642" y="1335125"/>
                </a:cubicBezTo>
                <a:cubicBezTo>
                  <a:pt x="689120" y="1331859"/>
                  <a:pt x="692637" y="1327175"/>
                  <a:pt x="694228" y="1322517"/>
                </a:cubicBezTo>
                <a:close/>
              </a:path>
              <a:path w="7689921" h="3975835" stroke="0" extrusionOk="0">
                <a:moveTo>
                  <a:pt x="241861" y="5116979"/>
                </a:moveTo>
                <a:cubicBezTo>
                  <a:pt x="242203" y="5166032"/>
                  <a:pt x="191639" y="5230606"/>
                  <a:pt x="131421" y="5227419"/>
                </a:cubicBezTo>
                <a:cubicBezTo>
                  <a:pt x="57174" y="5220574"/>
                  <a:pt x="35065" y="5172446"/>
                  <a:pt x="20981" y="5116979"/>
                </a:cubicBezTo>
                <a:cubicBezTo>
                  <a:pt x="16206" y="5064408"/>
                  <a:pt x="70457" y="5009204"/>
                  <a:pt x="131421" y="5006539"/>
                </a:cubicBezTo>
                <a:cubicBezTo>
                  <a:pt x="195071" y="5019673"/>
                  <a:pt x="244771" y="5053343"/>
                  <a:pt x="241861" y="5116979"/>
                </a:cubicBezTo>
                <a:close/>
              </a:path>
              <a:path w="7689921" h="3975835" stroke="0" extrusionOk="0">
                <a:moveTo>
                  <a:pt x="863552" y="4686194"/>
                </a:moveTo>
                <a:cubicBezTo>
                  <a:pt x="868936" y="4809590"/>
                  <a:pt x="774778" y="4933551"/>
                  <a:pt x="642672" y="4907074"/>
                </a:cubicBezTo>
                <a:cubicBezTo>
                  <a:pt x="530210" y="4879316"/>
                  <a:pt x="423067" y="4803352"/>
                  <a:pt x="421792" y="4686194"/>
                </a:cubicBezTo>
                <a:cubicBezTo>
                  <a:pt x="417636" y="4568987"/>
                  <a:pt x="523454" y="4465004"/>
                  <a:pt x="642672" y="4465314"/>
                </a:cubicBezTo>
                <a:cubicBezTo>
                  <a:pt x="741042" y="4452997"/>
                  <a:pt x="873937" y="4583508"/>
                  <a:pt x="863552" y="4686194"/>
                </a:cubicBezTo>
                <a:close/>
              </a:path>
              <a:path w="7689921" h="3975835" stroke="0" extrusionOk="0">
                <a:moveTo>
                  <a:pt x="1654155" y="4113083"/>
                </a:moveTo>
                <a:cubicBezTo>
                  <a:pt x="1676706" y="4314147"/>
                  <a:pt x="1484118" y="4450048"/>
                  <a:pt x="1322835" y="4444403"/>
                </a:cubicBezTo>
                <a:cubicBezTo>
                  <a:pt x="1136467" y="4421990"/>
                  <a:pt x="1012070" y="4292801"/>
                  <a:pt x="991515" y="4113083"/>
                </a:cubicBezTo>
                <a:cubicBezTo>
                  <a:pt x="1005788" y="3959064"/>
                  <a:pt x="1136617" y="3775542"/>
                  <a:pt x="1322835" y="3781763"/>
                </a:cubicBezTo>
                <a:cubicBezTo>
                  <a:pt x="1531400" y="3814704"/>
                  <a:pt x="1643315" y="3934170"/>
                  <a:pt x="1654155" y="4113083"/>
                </a:cubicBezTo>
                <a:close/>
              </a:path>
              <a:path w="7689921" h="3975835" fill="none" stroke="0" extrusionOk="0">
                <a:moveTo>
                  <a:pt x="835388" y="2409153"/>
                </a:moveTo>
                <a:cubicBezTo>
                  <a:pt x="676436" y="2413903"/>
                  <a:pt x="555923" y="2384208"/>
                  <a:pt x="384496" y="2335803"/>
                </a:cubicBezTo>
                <a:moveTo>
                  <a:pt x="1233235" y="3211867"/>
                </a:moveTo>
                <a:cubicBezTo>
                  <a:pt x="1170214" y="3225363"/>
                  <a:pt x="1112516" y="3254805"/>
                  <a:pt x="1036003" y="3246931"/>
                </a:cubicBezTo>
                <a:moveTo>
                  <a:pt x="2933206" y="3597578"/>
                </a:moveTo>
                <a:cubicBezTo>
                  <a:pt x="2881413" y="3555925"/>
                  <a:pt x="2841155" y="3490959"/>
                  <a:pt x="2814297" y="3437440"/>
                </a:cubicBezTo>
                <a:moveTo>
                  <a:pt x="5131420" y="3198246"/>
                </a:moveTo>
                <a:cubicBezTo>
                  <a:pt x="5127703" y="3265827"/>
                  <a:pt x="5096579" y="3311556"/>
                  <a:pt x="5083892" y="3373937"/>
                </a:cubicBezTo>
                <a:moveTo>
                  <a:pt x="6075215" y="2112530"/>
                </a:moveTo>
                <a:cubicBezTo>
                  <a:pt x="6439334" y="2242294"/>
                  <a:pt x="6603147" y="2513902"/>
                  <a:pt x="6653917" y="2769279"/>
                </a:cubicBezTo>
                <a:moveTo>
                  <a:pt x="7440354" y="1413078"/>
                </a:moveTo>
                <a:cubicBezTo>
                  <a:pt x="7392255" y="1518786"/>
                  <a:pt x="7310578" y="1598628"/>
                  <a:pt x="7182599" y="1659358"/>
                </a:cubicBezTo>
                <a:moveTo>
                  <a:pt x="6821956" y="499372"/>
                </a:moveTo>
                <a:cubicBezTo>
                  <a:pt x="6831466" y="533317"/>
                  <a:pt x="6835918" y="571728"/>
                  <a:pt x="6835485" y="615702"/>
                </a:cubicBezTo>
                <a:moveTo>
                  <a:pt x="5176100" y="363715"/>
                </a:moveTo>
                <a:cubicBezTo>
                  <a:pt x="5203667" y="312363"/>
                  <a:pt x="5253574" y="264962"/>
                  <a:pt x="5308181" y="215357"/>
                </a:cubicBezTo>
                <a:moveTo>
                  <a:pt x="3941262" y="434396"/>
                </a:moveTo>
                <a:cubicBezTo>
                  <a:pt x="3955218" y="380583"/>
                  <a:pt x="3975457" y="345649"/>
                  <a:pt x="4005167" y="306470"/>
                </a:cubicBezTo>
                <a:moveTo>
                  <a:pt x="2492104" y="477836"/>
                </a:moveTo>
                <a:cubicBezTo>
                  <a:pt x="2568676" y="531692"/>
                  <a:pt x="2649633" y="535153"/>
                  <a:pt x="2723513" y="601897"/>
                </a:cubicBezTo>
                <a:moveTo>
                  <a:pt x="734636" y="1453112"/>
                </a:moveTo>
                <a:cubicBezTo>
                  <a:pt x="722325" y="1400917"/>
                  <a:pt x="700125" y="1366744"/>
                  <a:pt x="694228" y="1322517"/>
                </a:cubicBezTo>
              </a:path>
            </a:pathLst>
          </a:custGeom>
          <a:ln w="19050">
            <a:extLst>
              <a:ext uri="{C807C97D-BFC1-408E-A445-0C87EB9F89A2}">
                <ask:lineSketchStyleProps xmlns:ask="http://schemas.microsoft.com/office/drawing/2018/sketchyshapes" xmlns="" sd="970150680">
                  <a:prstGeom prst="cloudCallout">
                    <a:avLst>
                      <a:gd name="adj1" fmla="val -48291"/>
                      <a:gd name="adj2" fmla="val 78702"/>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9600" b="0" i="0" u="none" strike="noStrike" kern="1200" cap="none" spc="0" normalizeH="0" baseline="0" noProof="0" dirty="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rgbClr val="ED7D31">
                    <a:satMod val="175000"/>
                    <a:alpha val="28000"/>
                  </a:srgbClr>
                </a:glow>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0286" y="-462761"/>
            <a:ext cx="3636781" cy="363678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5983" y="-152428"/>
            <a:ext cx="1871634" cy="180457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9214" y="3277207"/>
            <a:ext cx="2936875" cy="3203407"/>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584" y="2900675"/>
            <a:ext cx="2876168" cy="3565820"/>
          </a:xfrm>
          <a:prstGeom prst="rect">
            <a:avLst/>
          </a:prstGeom>
        </p:spPr>
      </p:pic>
      <p:grpSp>
        <p:nvGrpSpPr>
          <p:cNvPr id="8" name="Group 7"/>
          <p:cNvGrpSpPr/>
          <p:nvPr/>
        </p:nvGrpSpPr>
        <p:grpSpPr>
          <a:xfrm>
            <a:off x="2279181" y="1304854"/>
            <a:ext cx="3766175" cy="4433287"/>
            <a:chOff x="10101501" y="576165"/>
            <a:chExt cx="1128821" cy="4433287"/>
          </a:xfrm>
        </p:grpSpPr>
        <p:sp>
          <p:nvSpPr>
            <p:cNvPr id="9" name="Rectangle 8"/>
            <p:cNvSpPr/>
            <p:nvPr/>
          </p:nvSpPr>
          <p:spPr>
            <a:xfrm>
              <a:off x="10837689" y="576165"/>
              <a:ext cx="392633"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45 =</a:t>
              </a:r>
            </a:p>
          </p:txBody>
        </p:sp>
        <p:sp>
          <p:nvSpPr>
            <p:cNvPr id="10" name="Rectangle 9"/>
            <p:cNvSpPr/>
            <p:nvPr/>
          </p:nvSpPr>
          <p:spPr>
            <a:xfrm>
              <a:off x="10101501" y="4086122"/>
              <a:ext cx="55369"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endParaRPr>
            </a:p>
          </p:txBody>
        </p:sp>
      </p:grpSp>
      <p:grpSp>
        <p:nvGrpSpPr>
          <p:cNvPr id="11" name="Group 10"/>
          <p:cNvGrpSpPr/>
          <p:nvPr/>
        </p:nvGrpSpPr>
        <p:grpSpPr>
          <a:xfrm>
            <a:off x="6105609" y="901660"/>
            <a:ext cx="960521" cy="1633084"/>
            <a:chOff x="9612631" y="3160924"/>
            <a:chExt cx="960521" cy="1633084"/>
          </a:xfrm>
        </p:grpSpPr>
        <p:sp>
          <p:nvSpPr>
            <p:cNvPr id="12" name="Rectangle 11"/>
            <p:cNvSpPr/>
            <p:nvPr/>
          </p:nvSpPr>
          <p:spPr>
            <a:xfrm>
              <a:off x="9832660" y="3160924"/>
              <a:ext cx="489236"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1</a:t>
              </a:r>
            </a:p>
          </p:txBody>
        </p:sp>
        <p:sp>
          <p:nvSpPr>
            <p:cNvPr id="13" name="Rectangle 12"/>
            <p:cNvSpPr/>
            <p:nvPr/>
          </p:nvSpPr>
          <p:spPr>
            <a:xfrm>
              <a:off x="9732280" y="4086122"/>
              <a:ext cx="793807"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45</a:t>
              </a:r>
            </a:p>
          </p:txBody>
        </p:sp>
        <p:cxnSp>
          <p:nvCxnSpPr>
            <p:cNvPr id="14" name="Straight Connector 13"/>
            <p:cNvCxnSpPr/>
            <p:nvPr/>
          </p:nvCxnSpPr>
          <p:spPr>
            <a:xfrm>
              <a:off x="9612631" y="4024987"/>
              <a:ext cx="960521" cy="11043"/>
            </a:xfrm>
            <a:prstGeom prst="line">
              <a:avLst/>
            </a:prstGeom>
            <a:ln w="117475" cmpd="sng">
              <a:solidFill>
                <a:srgbClr val="FF0000">
                  <a:alpha val="71000"/>
                </a:srgbClr>
              </a:solidFill>
            </a:ln>
          </p:spPr>
          <p:style>
            <a:lnRef idx="1">
              <a:schemeClr val="accent1"/>
            </a:lnRef>
            <a:fillRef idx="0">
              <a:schemeClr val="accent1"/>
            </a:fillRef>
            <a:effectRef idx="0">
              <a:schemeClr val="accent1"/>
            </a:effectRef>
            <a:fontRef idx="minor">
              <a:schemeClr val="tx1"/>
            </a:fontRef>
          </p:style>
        </p:cxnSp>
      </p:grpSp>
      <p:grpSp>
        <p:nvGrpSpPr>
          <p:cNvPr id="15" name="组合 1476"/>
          <p:cNvGrpSpPr/>
          <p:nvPr/>
        </p:nvGrpSpPr>
        <p:grpSpPr>
          <a:xfrm>
            <a:off x="9360526" y="3000982"/>
            <a:ext cx="3279775" cy="3987801"/>
            <a:chOff x="236687" y="-17115"/>
            <a:chExt cx="3279775" cy="3987801"/>
          </a:xfrm>
        </p:grpSpPr>
        <p:sp>
          <p:nvSpPr>
            <p:cNvPr id="16" name="Freeform 15"/>
            <p:cNvSpPr>
              <a:spLocks/>
            </p:cNvSpPr>
            <p:nvPr/>
          </p:nvSpPr>
          <p:spPr bwMode="auto">
            <a:xfrm>
              <a:off x="584350" y="-4415"/>
              <a:ext cx="433387" cy="573088"/>
            </a:xfrm>
            <a:custGeom>
              <a:avLst/>
              <a:gdLst>
                <a:gd name="T0" fmla="*/ 95 w 102"/>
                <a:gd name="T1" fmla="*/ 58 h 135"/>
                <a:gd name="T2" fmla="*/ 65 w 102"/>
                <a:gd name="T3" fmla="*/ 130 h 135"/>
                <a:gd name="T4" fmla="*/ 8 w 102"/>
                <a:gd name="T5" fmla="*/ 77 h 135"/>
                <a:gd name="T6" fmla="*/ 38 w 102"/>
                <a:gd name="T7" fmla="*/ 5 h 135"/>
                <a:gd name="T8" fmla="*/ 95 w 102"/>
                <a:gd name="T9" fmla="*/ 58 h 135"/>
              </a:gdLst>
              <a:ahLst/>
              <a:cxnLst>
                <a:cxn ang="0">
                  <a:pos x="T0" y="T1"/>
                </a:cxn>
                <a:cxn ang="0">
                  <a:pos x="T2" y="T3"/>
                </a:cxn>
                <a:cxn ang="0">
                  <a:pos x="T4" y="T5"/>
                </a:cxn>
                <a:cxn ang="0">
                  <a:pos x="T6" y="T7"/>
                </a:cxn>
                <a:cxn ang="0">
                  <a:pos x="T8" y="T9"/>
                </a:cxn>
              </a:cxnLst>
              <a:rect l="0" t="0" r="r" b="b"/>
              <a:pathLst>
                <a:path w="102" h="135">
                  <a:moveTo>
                    <a:pt x="95" y="58"/>
                  </a:moveTo>
                  <a:cubicBezTo>
                    <a:pt x="102" y="93"/>
                    <a:pt x="89" y="125"/>
                    <a:pt x="65" y="130"/>
                  </a:cubicBezTo>
                  <a:cubicBezTo>
                    <a:pt x="41" y="135"/>
                    <a:pt x="15" y="111"/>
                    <a:pt x="8" y="77"/>
                  </a:cubicBezTo>
                  <a:cubicBezTo>
                    <a:pt x="0" y="42"/>
                    <a:pt x="14" y="10"/>
                    <a:pt x="38" y="5"/>
                  </a:cubicBezTo>
                  <a:cubicBezTo>
                    <a:pt x="62" y="0"/>
                    <a:pt x="87" y="23"/>
                    <a:pt x="95" y="58"/>
                  </a:cubicBezTo>
                </a:path>
              </a:pathLst>
            </a:custGeom>
            <a:solidFill>
              <a:srgbClr val="FFE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 name="Freeform 16"/>
            <p:cNvSpPr>
              <a:spLocks/>
            </p:cNvSpPr>
            <p:nvPr/>
          </p:nvSpPr>
          <p:spPr bwMode="auto">
            <a:xfrm>
              <a:off x="720875" y="-4415"/>
              <a:ext cx="296862" cy="555625"/>
            </a:xfrm>
            <a:custGeom>
              <a:avLst/>
              <a:gdLst>
                <a:gd name="T0" fmla="*/ 6 w 70"/>
                <a:gd name="T1" fmla="*/ 5 h 131"/>
                <a:gd name="T2" fmla="*/ 0 w 70"/>
                <a:gd name="T3" fmla="*/ 7 h 131"/>
                <a:gd name="T4" fmla="*/ 45 w 70"/>
                <a:gd name="T5" fmla="*/ 60 h 131"/>
                <a:gd name="T6" fmla="*/ 20 w 70"/>
                <a:gd name="T7" fmla="*/ 130 h 131"/>
                <a:gd name="T8" fmla="*/ 33 w 70"/>
                <a:gd name="T9" fmla="*/ 130 h 131"/>
                <a:gd name="T10" fmla="*/ 63 w 70"/>
                <a:gd name="T11" fmla="*/ 58 h 131"/>
                <a:gd name="T12" fmla="*/ 6 w 70"/>
                <a:gd name="T13" fmla="*/ 5 h 131"/>
              </a:gdLst>
              <a:ahLst/>
              <a:cxnLst>
                <a:cxn ang="0">
                  <a:pos x="T0" y="T1"/>
                </a:cxn>
                <a:cxn ang="0">
                  <a:pos x="T2" y="T3"/>
                </a:cxn>
                <a:cxn ang="0">
                  <a:pos x="T4" y="T5"/>
                </a:cxn>
                <a:cxn ang="0">
                  <a:pos x="T6" y="T7"/>
                </a:cxn>
                <a:cxn ang="0">
                  <a:pos x="T8" y="T9"/>
                </a:cxn>
                <a:cxn ang="0">
                  <a:pos x="T10" y="T11"/>
                </a:cxn>
                <a:cxn ang="0">
                  <a:pos x="T12" y="T13"/>
                </a:cxn>
              </a:cxnLst>
              <a:rect l="0" t="0" r="r" b="b"/>
              <a:pathLst>
                <a:path w="70" h="131">
                  <a:moveTo>
                    <a:pt x="6" y="5"/>
                  </a:moveTo>
                  <a:cubicBezTo>
                    <a:pt x="4" y="5"/>
                    <a:pt x="2" y="6"/>
                    <a:pt x="0" y="7"/>
                  </a:cubicBezTo>
                  <a:cubicBezTo>
                    <a:pt x="20" y="10"/>
                    <a:pt x="38" y="31"/>
                    <a:pt x="45" y="60"/>
                  </a:cubicBezTo>
                  <a:cubicBezTo>
                    <a:pt x="51" y="92"/>
                    <a:pt x="41" y="121"/>
                    <a:pt x="20" y="130"/>
                  </a:cubicBezTo>
                  <a:cubicBezTo>
                    <a:pt x="25" y="131"/>
                    <a:pt x="29" y="131"/>
                    <a:pt x="33" y="130"/>
                  </a:cubicBezTo>
                  <a:cubicBezTo>
                    <a:pt x="57" y="125"/>
                    <a:pt x="70" y="93"/>
                    <a:pt x="63" y="58"/>
                  </a:cubicBezTo>
                  <a:cubicBezTo>
                    <a:pt x="55" y="23"/>
                    <a:pt x="30" y="0"/>
                    <a:pt x="6" y="5"/>
                  </a:cubicBezTo>
                </a:path>
              </a:pathLst>
            </a:custGeom>
            <a:solidFill>
              <a:srgbClr val="FFD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 name="Freeform 17"/>
            <p:cNvSpPr>
              <a:spLocks/>
            </p:cNvSpPr>
            <p:nvPr/>
          </p:nvSpPr>
          <p:spPr bwMode="auto">
            <a:xfrm>
              <a:off x="584350" y="-17115"/>
              <a:ext cx="433387" cy="598488"/>
            </a:xfrm>
            <a:custGeom>
              <a:avLst/>
              <a:gdLst>
                <a:gd name="T0" fmla="*/ 93 w 102"/>
                <a:gd name="T1" fmla="*/ 61 h 141"/>
                <a:gd name="T2" fmla="*/ 66 w 102"/>
                <a:gd name="T3" fmla="*/ 130 h 141"/>
                <a:gd name="T4" fmla="*/ 10 w 102"/>
                <a:gd name="T5" fmla="*/ 81 h 141"/>
                <a:gd name="T6" fmla="*/ 37 w 102"/>
                <a:gd name="T7" fmla="*/ 10 h 141"/>
                <a:gd name="T8" fmla="*/ 93 w 102"/>
                <a:gd name="T9" fmla="*/ 62 h 141"/>
                <a:gd name="T10" fmla="*/ 97 w 102"/>
                <a:gd name="T11" fmla="*/ 60 h 141"/>
                <a:gd name="T12" fmla="*/ 38 w 102"/>
                <a:gd name="T13" fmla="*/ 6 h 141"/>
                <a:gd name="T14" fmla="*/ 6 w 102"/>
                <a:gd name="T15" fmla="*/ 80 h 141"/>
                <a:gd name="T16" fmla="*/ 65 w 102"/>
                <a:gd name="T17" fmla="*/ 135 h 141"/>
                <a:gd name="T18" fmla="*/ 97 w 102"/>
                <a:gd name="T19" fmla="*/ 61 h 141"/>
                <a:gd name="T20" fmla="*/ 93 w 102"/>
                <a:gd name="T21" fmla="*/ 6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 h="141">
                  <a:moveTo>
                    <a:pt x="93" y="61"/>
                  </a:moveTo>
                  <a:cubicBezTo>
                    <a:pt x="97" y="85"/>
                    <a:pt x="94" y="122"/>
                    <a:pt x="66" y="130"/>
                  </a:cubicBezTo>
                  <a:cubicBezTo>
                    <a:pt x="37" y="139"/>
                    <a:pt x="16" y="104"/>
                    <a:pt x="10" y="81"/>
                  </a:cubicBezTo>
                  <a:cubicBezTo>
                    <a:pt x="4" y="57"/>
                    <a:pt x="9" y="19"/>
                    <a:pt x="37" y="10"/>
                  </a:cubicBezTo>
                  <a:cubicBezTo>
                    <a:pt x="67" y="1"/>
                    <a:pt x="87" y="39"/>
                    <a:pt x="93" y="62"/>
                  </a:cubicBezTo>
                  <a:cubicBezTo>
                    <a:pt x="93" y="65"/>
                    <a:pt x="98" y="63"/>
                    <a:pt x="97" y="60"/>
                  </a:cubicBezTo>
                  <a:cubicBezTo>
                    <a:pt x="91" y="34"/>
                    <a:pt x="69" y="0"/>
                    <a:pt x="38" y="6"/>
                  </a:cubicBezTo>
                  <a:cubicBezTo>
                    <a:pt x="5" y="12"/>
                    <a:pt x="0" y="54"/>
                    <a:pt x="6" y="80"/>
                  </a:cubicBezTo>
                  <a:cubicBezTo>
                    <a:pt x="11" y="107"/>
                    <a:pt x="33" y="141"/>
                    <a:pt x="65" y="135"/>
                  </a:cubicBezTo>
                  <a:cubicBezTo>
                    <a:pt x="97" y="129"/>
                    <a:pt x="102" y="87"/>
                    <a:pt x="97" y="61"/>
                  </a:cubicBezTo>
                  <a:cubicBezTo>
                    <a:pt x="96" y="58"/>
                    <a:pt x="92" y="58"/>
                    <a:pt x="93" y="6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 name="Freeform 18"/>
            <p:cNvSpPr>
              <a:spLocks/>
            </p:cNvSpPr>
            <p:nvPr/>
          </p:nvSpPr>
          <p:spPr bwMode="auto">
            <a:xfrm>
              <a:off x="317650" y="49560"/>
              <a:ext cx="1001712" cy="458788"/>
            </a:xfrm>
            <a:custGeom>
              <a:avLst/>
              <a:gdLst>
                <a:gd name="T0" fmla="*/ 231 w 236"/>
                <a:gd name="T1" fmla="*/ 25 h 108"/>
                <a:gd name="T2" fmla="*/ 128 w 236"/>
                <a:gd name="T3" fmla="*/ 92 h 108"/>
                <a:gd name="T4" fmla="*/ 5 w 236"/>
                <a:gd name="T5" fmla="*/ 84 h 108"/>
                <a:gd name="T6" fmla="*/ 108 w 236"/>
                <a:gd name="T7" fmla="*/ 17 h 108"/>
                <a:gd name="T8" fmla="*/ 231 w 236"/>
                <a:gd name="T9" fmla="*/ 25 h 108"/>
              </a:gdLst>
              <a:ahLst/>
              <a:cxnLst>
                <a:cxn ang="0">
                  <a:pos x="T0" y="T1"/>
                </a:cxn>
                <a:cxn ang="0">
                  <a:pos x="T2" y="T3"/>
                </a:cxn>
                <a:cxn ang="0">
                  <a:pos x="T4" y="T5"/>
                </a:cxn>
                <a:cxn ang="0">
                  <a:pos x="T6" y="T7"/>
                </a:cxn>
                <a:cxn ang="0">
                  <a:pos x="T8" y="T9"/>
                </a:cxn>
              </a:cxnLst>
              <a:rect l="0" t="0" r="r" b="b"/>
              <a:pathLst>
                <a:path w="236" h="108">
                  <a:moveTo>
                    <a:pt x="231" y="25"/>
                  </a:moveTo>
                  <a:cubicBezTo>
                    <a:pt x="236" y="46"/>
                    <a:pt x="190" y="76"/>
                    <a:pt x="128" y="92"/>
                  </a:cubicBezTo>
                  <a:cubicBezTo>
                    <a:pt x="66" y="108"/>
                    <a:pt x="11" y="105"/>
                    <a:pt x="5" y="84"/>
                  </a:cubicBezTo>
                  <a:cubicBezTo>
                    <a:pt x="0" y="63"/>
                    <a:pt x="46" y="33"/>
                    <a:pt x="108" y="17"/>
                  </a:cubicBezTo>
                  <a:cubicBezTo>
                    <a:pt x="170" y="0"/>
                    <a:pt x="225" y="4"/>
                    <a:pt x="231" y="25"/>
                  </a:cubicBezTo>
                </a:path>
              </a:pathLst>
            </a:custGeom>
            <a:solidFill>
              <a:srgbClr val="FFE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 name="Freeform 19"/>
            <p:cNvSpPr>
              <a:spLocks/>
            </p:cNvSpPr>
            <p:nvPr/>
          </p:nvSpPr>
          <p:spPr bwMode="auto">
            <a:xfrm>
              <a:off x="1090762" y="76548"/>
              <a:ext cx="207962" cy="92075"/>
            </a:xfrm>
            <a:custGeom>
              <a:avLst/>
              <a:gdLst>
                <a:gd name="T0" fmla="*/ 13 w 49"/>
                <a:gd name="T1" fmla="*/ 0 h 22"/>
                <a:gd name="T2" fmla="*/ 0 w 49"/>
                <a:gd name="T3" fmla="*/ 1 h 22"/>
                <a:gd name="T4" fmla="*/ 49 w 49"/>
                <a:gd name="T5" fmla="*/ 19 h 22"/>
                <a:gd name="T6" fmla="*/ 49 w 49"/>
                <a:gd name="T7" fmla="*/ 22 h 22"/>
                <a:gd name="T8" fmla="*/ 49 w 49"/>
                <a:gd name="T9" fmla="*/ 19 h 22"/>
                <a:gd name="T10" fmla="*/ 13 w 49"/>
                <a:gd name="T11" fmla="*/ 0 h 22"/>
              </a:gdLst>
              <a:ahLst/>
              <a:cxnLst>
                <a:cxn ang="0">
                  <a:pos x="T0" y="T1"/>
                </a:cxn>
                <a:cxn ang="0">
                  <a:pos x="T2" y="T3"/>
                </a:cxn>
                <a:cxn ang="0">
                  <a:pos x="T4" y="T5"/>
                </a:cxn>
                <a:cxn ang="0">
                  <a:pos x="T6" y="T7"/>
                </a:cxn>
                <a:cxn ang="0">
                  <a:pos x="T8" y="T9"/>
                </a:cxn>
                <a:cxn ang="0">
                  <a:pos x="T10" y="T11"/>
                </a:cxn>
              </a:cxnLst>
              <a:rect l="0" t="0" r="r" b="b"/>
              <a:pathLst>
                <a:path w="49" h="22">
                  <a:moveTo>
                    <a:pt x="13" y="0"/>
                  </a:moveTo>
                  <a:cubicBezTo>
                    <a:pt x="9" y="0"/>
                    <a:pt x="4" y="0"/>
                    <a:pt x="0" y="1"/>
                  </a:cubicBezTo>
                  <a:cubicBezTo>
                    <a:pt x="27" y="1"/>
                    <a:pt x="46" y="7"/>
                    <a:pt x="49" y="19"/>
                  </a:cubicBezTo>
                  <a:cubicBezTo>
                    <a:pt x="49" y="20"/>
                    <a:pt x="49" y="21"/>
                    <a:pt x="49" y="22"/>
                  </a:cubicBezTo>
                  <a:cubicBezTo>
                    <a:pt x="49" y="21"/>
                    <a:pt x="49" y="20"/>
                    <a:pt x="49" y="19"/>
                  </a:cubicBezTo>
                  <a:cubicBezTo>
                    <a:pt x="45" y="5"/>
                    <a:pt x="30" y="0"/>
                    <a:pt x="13" y="0"/>
                  </a:cubicBezTo>
                </a:path>
              </a:pathLst>
            </a:custGeom>
            <a:solidFill>
              <a:srgbClr val="FFD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1" name="Freeform 20"/>
            <p:cNvSpPr>
              <a:spLocks/>
            </p:cNvSpPr>
            <p:nvPr/>
          </p:nvSpPr>
          <p:spPr bwMode="auto">
            <a:xfrm>
              <a:off x="487512" y="79723"/>
              <a:ext cx="811212" cy="242888"/>
            </a:xfrm>
            <a:custGeom>
              <a:avLst/>
              <a:gdLst>
                <a:gd name="T0" fmla="*/ 142 w 191"/>
                <a:gd name="T1" fmla="*/ 0 h 57"/>
                <a:gd name="T2" fmla="*/ 100 w 191"/>
                <a:gd name="T3" fmla="*/ 17 h 57"/>
                <a:gd name="T4" fmla="*/ 71 w 191"/>
                <a:gd name="T5" fmla="*/ 37 h 57"/>
                <a:gd name="T6" fmla="*/ 47 w 191"/>
                <a:gd name="T7" fmla="*/ 41 h 57"/>
                <a:gd name="T8" fmla="*/ 32 w 191"/>
                <a:gd name="T9" fmla="*/ 39 h 57"/>
                <a:gd name="T10" fmla="*/ 17 w 191"/>
                <a:gd name="T11" fmla="*/ 37 h 57"/>
                <a:gd name="T12" fmla="*/ 0 w 191"/>
                <a:gd name="T13" fmla="*/ 44 h 57"/>
                <a:gd name="T14" fmla="*/ 10 w 191"/>
                <a:gd name="T15" fmla="*/ 42 h 57"/>
                <a:gd name="T16" fmla="*/ 23 w 191"/>
                <a:gd name="T17" fmla="*/ 46 h 57"/>
                <a:gd name="T18" fmla="*/ 33 w 191"/>
                <a:gd name="T19" fmla="*/ 57 h 57"/>
                <a:gd name="T20" fmla="*/ 110 w 191"/>
                <a:gd name="T21" fmla="*/ 34 h 57"/>
                <a:gd name="T22" fmla="*/ 109 w 191"/>
                <a:gd name="T23" fmla="*/ 28 h 57"/>
                <a:gd name="T24" fmla="*/ 114 w 191"/>
                <a:gd name="T25" fmla="*/ 17 h 57"/>
                <a:gd name="T26" fmla="*/ 135 w 191"/>
                <a:gd name="T27" fmla="*/ 6 h 57"/>
                <a:gd name="T28" fmla="*/ 136 w 191"/>
                <a:gd name="T29" fmla="*/ 6 h 57"/>
                <a:gd name="T30" fmla="*/ 165 w 191"/>
                <a:gd name="T31" fmla="*/ 45 h 57"/>
                <a:gd name="T32" fmla="*/ 170 w 191"/>
                <a:gd name="T33" fmla="*/ 50 h 57"/>
                <a:gd name="T34" fmla="*/ 191 w 191"/>
                <a:gd name="T35" fmla="*/ 21 h 57"/>
                <a:gd name="T36" fmla="*/ 191 w 191"/>
                <a:gd name="T37" fmla="*/ 18 h 57"/>
                <a:gd name="T38" fmla="*/ 142 w 191"/>
                <a:gd name="T3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 h="57">
                  <a:moveTo>
                    <a:pt x="142" y="0"/>
                  </a:moveTo>
                  <a:cubicBezTo>
                    <a:pt x="124" y="2"/>
                    <a:pt x="106" y="9"/>
                    <a:pt x="100" y="17"/>
                  </a:cubicBezTo>
                  <a:cubicBezTo>
                    <a:pt x="91" y="29"/>
                    <a:pt x="87" y="33"/>
                    <a:pt x="71" y="37"/>
                  </a:cubicBezTo>
                  <a:cubicBezTo>
                    <a:pt x="62" y="39"/>
                    <a:pt x="55" y="41"/>
                    <a:pt x="47" y="41"/>
                  </a:cubicBezTo>
                  <a:cubicBezTo>
                    <a:pt x="43" y="41"/>
                    <a:pt x="38" y="41"/>
                    <a:pt x="32" y="39"/>
                  </a:cubicBezTo>
                  <a:cubicBezTo>
                    <a:pt x="27" y="38"/>
                    <a:pt x="22" y="37"/>
                    <a:pt x="17" y="37"/>
                  </a:cubicBezTo>
                  <a:cubicBezTo>
                    <a:pt x="11" y="37"/>
                    <a:pt x="5" y="39"/>
                    <a:pt x="0" y="44"/>
                  </a:cubicBezTo>
                  <a:cubicBezTo>
                    <a:pt x="3" y="42"/>
                    <a:pt x="6" y="42"/>
                    <a:pt x="10" y="42"/>
                  </a:cubicBezTo>
                  <a:cubicBezTo>
                    <a:pt x="14" y="42"/>
                    <a:pt x="19" y="43"/>
                    <a:pt x="23" y="46"/>
                  </a:cubicBezTo>
                  <a:cubicBezTo>
                    <a:pt x="28" y="49"/>
                    <a:pt x="31" y="52"/>
                    <a:pt x="33" y="57"/>
                  </a:cubicBezTo>
                  <a:cubicBezTo>
                    <a:pt x="59" y="50"/>
                    <a:pt x="85" y="42"/>
                    <a:pt x="110" y="34"/>
                  </a:cubicBezTo>
                  <a:cubicBezTo>
                    <a:pt x="110" y="32"/>
                    <a:pt x="110" y="30"/>
                    <a:pt x="109" y="28"/>
                  </a:cubicBezTo>
                  <a:cubicBezTo>
                    <a:pt x="109" y="25"/>
                    <a:pt x="112" y="20"/>
                    <a:pt x="114" y="17"/>
                  </a:cubicBezTo>
                  <a:cubicBezTo>
                    <a:pt x="118" y="11"/>
                    <a:pt x="127" y="6"/>
                    <a:pt x="135" y="6"/>
                  </a:cubicBezTo>
                  <a:cubicBezTo>
                    <a:pt x="135" y="6"/>
                    <a:pt x="136" y="6"/>
                    <a:pt x="136" y="6"/>
                  </a:cubicBezTo>
                  <a:cubicBezTo>
                    <a:pt x="157" y="7"/>
                    <a:pt x="169" y="26"/>
                    <a:pt x="165" y="45"/>
                  </a:cubicBezTo>
                  <a:cubicBezTo>
                    <a:pt x="167" y="47"/>
                    <a:pt x="168" y="48"/>
                    <a:pt x="170" y="50"/>
                  </a:cubicBezTo>
                  <a:cubicBezTo>
                    <a:pt x="183" y="40"/>
                    <a:pt x="191" y="30"/>
                    <a:pt x="191" y="21"/>
                  </a:cubicBezTo>
                  <a:cubicBezTo>
                    <a:pt x="191" y="20"/>
                    <a:pt x="191" y="19"/>
                    <a:pt x="191" y="18"/>
                  </a:cubicBezTo>
                  <a:cubicBezTo>
                    <a:pt x="188" y="6"/>
                    <a:pt x="169" y="0"/>
                    <a:pt x="142" y="0"/>
                  </a:cubicBezTo>
                </a:path>
              </a:pathLst>
            </a:custGeom>
            <a:solidFill>
              <a:srgbClr val="FFC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 name="Freeform 21"/>
            <p:cNvSpPr>
              <a:spLocks/>
            </p:cNvSpPr>
            <p:nvPr/>
          </p:nvSpPr>
          <p:spPr bwMode="auto">
            <a:xfrm>
              <a:off x="308125" y="67023"/>
              <a:ext cx="1020762" cy="428625"/>
            </a:xfrm>
            <a:custGeom>
              <a:avLst/>
              <a:gdLst>
                <a:gd name="T0" fmla="*/ 230 w 240"/>
                <a:gd name="T1" fmla="*/ 22 h 101"/>
                <a:gd name="T2" fmla="*/ 213 w 240"/>
                <a:gd name="T3" fmla="*/ 49 h 101"/>
                <a:gd name="T4" fmla="*/ 164 w 240"/>
                <a:gd name="T5" fmla="*/ 75 h 101"/>
                <a:gd name="T6" fmla="*/ 40 w 240"/>
                <a:gd name="T7" fmla="*/ 95 h 101"/>
                <a:gd name="T8" fmla="*/ 10 w 240"/>
                <a:gd name="T9" fmla="*/ 80 h 101"/>
                <a:gd name="T10" fmla="*/ 26 w 240"/>
                <a:gd name="T11" fmla="*/ 53 h 101"/>
                <a:gd name="T12" fmla="*/ 74 w 240"/>
                <a:gd name="T13" fmla="*/ 27 h 101"/>
                <a:gd name="T14" fmla="*/ 140 w 240"/>
                <a:gd name="T15" fmla="*/ 8 h 101"/>
                <a:gd name="T16" fmla="*/ 200 w 240"/>
                <a:gd name="T17" fmla="*/ 6 h 101"/>
                <a:gd name="T18" fmla="*/ 230 w 240"/>
                <a:gd name="T19" fmla="*/ 22 h 101"/>
                <a:gd name="T20" fmla="*/ 235 w 240"/>
                <a:gd name="T21" fmla="*/ 20 h 101"/>
                <a:gd name="T22" fmla="*/ 215 w 240"/>
                <a:gd name="T23" fmla="*/ 4 h 101"/>
                <a:gd name="T24" fmla="*/ 169 w 240"/>
                <a:gd name="T25" fmla="*/ 1 h 101"/>
                <a:gd name="T26" fmla="*/ 49 w 240"/>
                <a:gd name="T27" fmla="*/ 33 h 101"/>
                <a:gd name="T28" fmla="*/ 5 w 240"/>
                <a:gd name="T29" fmla="*/ 81 h 101"/>
                <a:gd name="T30" fmla="*/ 25 w 240"/>
                <a:gd name="T31" fmla="*/ 96 h 101"/>
                <a:gd name="T32" fmla="*/ 71 w 240"/>
                <a:gd name="T33" fmla="*/ 100 h 101"/>
                <a:gd name="T34" fmla="*/ 191 w 240"/>
                <a:gd name="T35" fmla="*/ 68 h 101"/>
                <a:gd name="T36" fmla="*/ 235 w 240"/>
                <a:gd name="T37" fmla="*/ 20 h 101"/>
                <a:gd name="T38" fmla="*/ 230 w 240"/>
                <a:gd name="T39" fmla="*/ 2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0" h="101">
                  <a:moveTo>
                    <a:pt x="230" y="22"/>
                  </a:moveTo>
                  <a:cubicBezTo>
                    <a:pt x="233" y="33"/>
                    <a:pt x="220" y="43"/>
                    <a:pt x="213" y="49"/>
                  </a:cubicBezTo>
                  <a:cubicBezTo>
                    <a:pt x="198" y="61"/>
                    <a:pt x="181" y="68"/>
                    <a:pt x="164" y="75"/>
                  </a:cubicBezTo>
                  <a:cubicBezTo>
                    <a:pt x="126" y="90"/>
                    <a:pt x="81" y="100"/>
                    <a:pt x="40" y="95"/>
                  </a:cubicBezTo>
                  <a:cubicBezTo>
                    <a:pt x="30" y="94"/>
                    <a:pt x="14" y="91"/>
                    <a:pt x="10" y="80"/>
                  </a:cubicBezTo>
                  <a:cubicBezTo>
                    <a:pt x="6" y="69"/>
                    <a:pt x="19" y="58"/>
                    <a:pt x="26" y="53"/>
                  </a:cubicBezTo>
                  <a:cubicBezTo>
                    <a:pt x="40" y="41"/>
                    <a:pt x="57" y="33"/>
                    <a:pt x="74" y="27"/>
                  </a:cubicBezTo>
                  <a:cubicBezTo>
                    <a:pt x="95" y="18"/>
                    <a:pt x="117" y="12"/>
                    <a:pt x="140" y="8"/>
                  </a:cubicBezTo>
                  <a:cubicBezTo>
                    <a:pt x="159" y="5"/>
                    <a:pt x="180" y="3"/>
                    <a:pt x="200" y="6"/>
                  </a:cubicBezTo>
                  <a:cubicBezTo>
                    <a:pt x="210" y="7"/>
                    <a:pt x="227" y="10"/>
                    <a:pt x="230" y="22"/>
                  </a:cubicBezTo>
                  <a:cubicBezTo>
                    <a:pt x="231" y="25"/>
                    <a:pt x="236" y="23"/>
                    <a:pt x="235" y="20"/>
                  </a:cubicBezTo>
                  <a:cubicBezTo>
                    <a:pt x="232" y="11"/>
                    <a:pt x="223" y="7"/>
                    <a:pt x="215" y="4"/>
                  </a:cubicBezTo>
                  <a:cubicBezTo>
                    <a:pt x="201" y="0"/>
                    <a:pt x="184" y="0"/>
                    <a:pt x="169" y="1"/>
                  </a:cubicBezTo>
                  <a:cubicBezTo>
                    <a:pt x="128" y="3"/>
                    <a:pt x="85" y="14"/>
                    <a:pt x="49" y="33"/>
                  </a:cubicBezTo>
                  <a:cubicBezTo>
                    <a:pt x="33" y="41"/>
                    <a:pt x="0" y="58"/>
                    <a:pt x="5" y="81"/>
                  </a:cubicBezTo>
                  <a:cubicBezTo>
                    <a:pt x="7" y="89"/>
                    <a:pt x="17" y="94"/>
                    <a:pt x="25" y="96"/>
                  </a:cubicBezTo>
                  <a:cubicBezTo>
                    <a:pt x="40" y="101"/>
                    <a:pt x="56" y="101"/>
                    <a:pt x="71" y="100"/>
                  </a:cubicBezTo>
                  <a:cubicBezTo>
                    <a:pt x="112" y="98"/>
                    <a:pt x="155" y="86"/>
                    <a:pt x="191" y="68"/>
                  </a:cubicBezTo>
                  <a:cubicBezTo>
                    <a:pt x="207" y="60"/>
                    <a:pt x="240" y="43"/>
                    <a:pt x="235" y="20"/>
                  </a:cubicBezTo>
                  <a:cubicBezTo>
                    <a:pt x="234" y="17"/>
                    <a:pt x="230" y="19"/>
                    <a:pt x="230" y="2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 name="Freeform 22"/>
            <p:cNvSpPr>
              <a:spLocks/>
            </p:cNvSpPr>
            <p:nvPr/>
          </p:nvSpPr>
          <p:spPr bwMode="auto">
            <a:xfrm>
              <a:off x="358925" y="317848"/>
              <a:ext cx="200025" cy="131763"/>
            </a:xfrm>
            <a:custGeom>
              <a:avLst/>
              <a:gdLst>
                <a:gd name="T0" fmla="*/ 1 w 47"/>
                <a:gd name="T1" fmla="*/ 4 h 31"/>
                <a:gd name="T2" fmla="*/ 44 w 47"/>
                <a:gd name="T3" fmla="*/ 30 h 31"/>
                <a:gd name="T4" fmla="*/ 45 w 47"/>
                <a:gd name="T5" fmla="*/ 28 h 31"/>
                <a:gd name="T6" fmla="*/ 3 w 47"/>
                <a:gd name="T7" fmla="*/ 1 h 31"/>
                <a:gd name="T8" fmla="*/ 1 w 47"/>
                <a:gd name="T9" fmla="*/ 4 h 31"/>
              </a:gdLst>
              <a:ahLst/>
              <a:cxnLst>
                <a:cxn ang="0">
                  <a:pos x="T0" y="T1"/>
                </a:cxn>
                <a:cxn ang="0">
                  <a:pos x="T2" y="T3"/>
                </a:cxn>
                <a:cxn ang="0">
                  <a:pos x="T4" y="T5"/>
                </a:cxn>
                <a:cxn ang="0">
                  <a:pos x="T6" y="T7"/>
                </a:cxn>
                <a:cxn ang="0">
                  <a:pos x="T8" y="T9"/>
                </a:cxn>
              </a:cxnLst>
              <a:rect l="0" t="0" r="r" b="b"/>
              <a:pathLst>
                <a:path w="47" h="31">
                  <a:moveTo>
                    <a:pt x="1" y="4"/>
                  </a:moveTo>
                  <a:cubicBezTo>
                    <a:pt x="15" y="13"/>
                    <a:pt x="30" y="21"/>
                    <a:pt x="44" y="30"/>
                  </a:cubicBezTo>
                  <a:cubicBezTo>
                    <a:pt x="45" y="31"/>
                    <a:pt x="47" y="29"/>
                    <a:pt x="45" y="28"/>
                  </a:cubicBezTo>
                  <a:cubicBezTo>
                    <a:pt x="31" y="19"/>
                    <a:pt x="17" y="10"/>
                    <a:pt x="3" y="1"/>
                  </a:cubicBezTo>
                  <a:cubicBezTo>
                    <a:pt x="1" y="0"/>
                    <a:pt x="0" y="3"/>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 name="Freeform 23"/>
            <p:cNvSpPr>
              <a:spLocks/>
            </p:cNvSpPr>
            <p:nvPr/>
          </p:nvSpPr>
          <p:spPr bwMode="auto">
            <a:xfrm>
              <a:off x="495450" y="216248"/>
              <a:ext cx="152400" cy="177800"/>
            </a:xfrm>
            <a:custGeom>
              <a:avLst/>
              <a:gdLst>
                <a:gd name="T0" fmla="*/ 1 w 36"/>
                <a:gd name="T1" fmla="*/ 4 h 42"/>
                <a:gd name="T2" fmla="*/ 33 w 36"/>
                <a:gd name="T3" fmla="*/ 41 h 42"/>
                <a:gd name="T4" fmla="*/ 35 w 36"/>
                <a:gd name="T5" fmla="*/ 39 h 42"/>
                <a:gd name="T6" fmla="*/ 3 w 36"/>
                <a:gd name="T7" fmla="*/ 2 h 42"/>
                <a:gd name="T8" fmla="*/ 1 w 36"/>
                <a:gd name="T9" fmla="*/ 4 h 42"/>
              </a:gdLst>
              <a:ahLst/>
              <a:cxnLst>
                <a:cxn ang="0">
                  <a:pos x="T0" y="T1"/>
                </a:cxn>
                <a:cxn ang="0">
                  <a:pos x="T2" y="T3"/>
                </a:cxn>
                <a:cxn ang="0">
                  <a:pos x="T4" y="T5"/>
                </a:cxn>
                <a:cxn ang="0">
                  <a:pos x="T6" y="T7"/>
                </a:cxn>
                <a:cxn ang="0">
                  <a:pos x="T8" y="T9"/>
                </a:cxn>
              </a:cxnLst>
              <a:rect l="0" t="0" r="r" b="b"/>
              <a:pathLst>
                <a:path w="36" h="42">
                  <a:moveTo>
                    <a:pt x="1" y="4"/>
                  </a:moveTo>
                  <a:cubicBezTo>
                    <a:pt x="12" y="16"/>
                    <a:pt x="22" y="29"/>
                    <a:pt x="33" y="41"/>
                  </a:cubicBezTo>
                  <a:cubicBezTo>
                    <a:pt x="34" y="42"/>
                    <a:pt x="36" y="40"/>
                    <a:pt x="35" y="39"/>
                  </a:cubicBezTo>
                  <a:cubicBezTo>
                    <a:pt x="24" y="26"/>
                    <a:pt x="14" y="14"/>
                    <a:pt x="3" y="2"/>
                  </a:cubicBezTo>
                  <a:cubicBezTo>
                    <a:pt x="2"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 name="Freeform 24"/>
            <p:cNvSpPr>
              <a:spLocks/>
            </p:cNvSpPr>
            <p:nvPr/>
          </p:nvSpPr>
          <p:spPr bwMode="auto">
            <a:xfrm>
              <a:off x="609750" y="168623"/>
              <a:ext cx="119062" cy="187325"/>
            </a:xfrm>
            <a:custGeom>
              <a:avLst/>
              <a:gdLst>
                <a:gd name="T0" fmla="*/ 1 w 28"/>
                <a:gd name="T1" fmla="*/ 4 h 44"/>
                <a:gd name="T2" fmla="*/ 24 w 28"/>
                <a:gd name="T3" fmla="*/ 43 h 44"/>
                <a:gd name="T4" fmla="*/ 27 w 28"/>
                <a:gd name="T5" fmla="*/ 41 h 44"/>
                <a:gd name="T6" fmla="*/ 4 w 28"/>
                <a:gd name="T7" fmla="*/ 2 h 44"/>
                <a:gd name="T8" fmla="*/ 1 w 28"/>
                <a:gd name="T9" fmla="*/ 4 h 44"/>
              </a:gdLst>
              <a:ahLst/>
              <a:cxnLst>
                <a:cxn ang="0">
                  <a:pos x="T0" y="T1"/>
                </a:cxn>
                <a:cxn ang="0">
                  <a:pos x="T2" y="T3"/>
                </a:cxn>
                <a:cxn ang="0">
                  <a:pos x="T4" y="T5"/>
                </a:cxn>
                <a:cxn ang="0">
                  <a:pos x="T6" y="T7"/>
                </a:cxn>
                <a:cxn ang="0">
                  <a:pos x="T8" y="T9"/>
                </a:cxn>
              </a:cxnLst>
              <a:rect l="0" t="0" r="r" b="b"/>
              <a:pathLst>
                <a:path w="28" h="44">
                  <a:moveTo>
                    <a:pt x="1" y="4"/>
                  </a:moveTo>
                  <a:cubicBezTo>
                    <a:pt x="9" y="17"/>
                    <a:pt x="17" y="30"/>
                    <a:pt x="24" y="43"/>
                  </a:cubicBezTo>
                  <a:cubicBezTo>
                    <a:pt x="25" y="44"/>
                    <a:pt x="28" y="43"/>
                    <a:pt x="27" y="41"/>
                  </a:cubicBezTo>
                  <a:cubicBezTo>
                    <a:pt x="19" y="28"/>
                    <a:pt x="11" y="15"/>
                    <a:pt x="4" y="2"/>
                  </a:cubicBezTo>
                  <a:cubicBezTo>
                    <a:pt x="3"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 name="Freeform 25"/>
            <p:cNvSpPr>
              <a:spLocks/>
            </p:cNvSpPr>
            <p:nvPr/>
          </p:nvSpPr>
          <p:spPr bwMode="auto">
            <a:xfrm>
              <a:off x="776437" y="122585"/>
              <a:ext cx="68262" cy="200025"/>
            </a:xfrm>
            <a:custGeom>
              <a:avLst/>
              <a:gdLst>
                <a:gd name="T0" fmla="*/ 0 w 16"/>
                <a:gd name="T1" fmla="*/ 2 h 47"/>
                <a:gd name="T2" fmla="*/ 13 w 16"/>
                <a:gd name="T3" fmla="*/ 45 h 47"/>
                <a:gd name="T4" fmla="*/ 16 w 16"/>
                <a:gd name="T5" fmla="*/ 44 h 47"/>
                <a:gd name="T6" fmla="*/ 3 w 16"/>
                <a:gd name="T7" fmla="*/ 1 h 47"/>
                <a:gd name="T8" fmla="*/ 0 w 16"/>
                <a:gd name="T9" fmla="*/ 2 h 47"/>
              </a:gdLst>
              <a:ahLst/>
              <a:cxnLst>
                <a:cxn ang="0">
                  <a:pos x="T0" y="T1"/>
                </a:cxn>
                <a:cxn ang="0">
                  <a:pos x="T2" y="T3"/>
                </a:cxn>
                <a:cxn ang="0">
                  <a:pos x="T4" y="T5"/>
                </a:cxn>
                <a:cxn ang="0">
                  <a:pos x="T6" y="T7"/>
                </a:cxn>
                <a:cxn ang="0">
                  <a:pos x="T8" y="T9"/>
                </a:cxn>
              </a:cxnLst>
              <a:rect l="0" t="0" r="r" b="b"/>
              <a:pathLst>
                <a:path w="16" h="47">
                  <a:moveTo>
                    <a:pt x="0" y="2"/>
                  </a:moveTo>
                  <a:cubicBezTo>
                    <a:pt x="4" y="17"/>
                    <a:pt x="9" y="31"/>
                    <a:pt x="13" y="45"/>
                  </a:cubicBezTo>
                  <a:cubicBezTo>
                    <a:pt x="13" y="47"/>
                    <a:pt x="16" y="46"/>
                    <a:pt x="16" y="44"/>
                  </a:cubicBezTo>
                  <a:cubicBezTo>
                    <a:pt x="11" y="30"/>
                    <a:pt x="7" y="16"/>
                    <a:pt x="3" y="1"/>
                  </a:cubicBezTo>
                  <a:cubicBezTo>
                    <a:pt x="2" y="0"/>
                    <a:pt x="0" y="0"/>
                    <a:pt x="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 name="Freeform 26"/>
            <p:cNvSpPr>
              <a:spLocks/>
            </p:cNvSpPr>
            <p:nvPr/>
          </p:nvSpPr>
          <p:spPr bwMode="auto">
            <a:xfrm>
              <a:off x="936775" y="79723"/>
              <a:ext cx="55562" cy="230188"/>
            </a:xfrm>
            <a:custGeom>
              <a:avLst/>
              <a:gdLst>
                <a:gd name="T0" fmla="*/ 10 w 13"/>
                <a:gd name="T1" fmla="*/ 2 h 54"/>
                <a:gd name="T2" fmla="*/ 0 w 13"/>
                <a:gd name="T3" fmla="*/ 51 h 54"/>
                <a:gd name="T4" fmla="*/ 3 w 13"/>
                <a:gd name="T5" fmla="*/ 52 h 54"/>
                <a:gd name="T6" fmla="*/ 13 w 13"/>
                <a:gd name="T7" fmla="*/ 3 h 54"/>
                <a:gd name="T8" fmla="*/ 10 w 13"/>
                <a:gd name="T9" fmla="*/ 2 h 54"/>
              </a:gdLst>
              <a:ahLst/>
              <a:cxnLst>
                <a:cxn ang="0">
                  <a:pos x="T0" y="T1"/>
                </a:cxn>
                <a:cxn ang="0">
                  <a:pos x="T2" y="T3"/>
                </a:cxn>
                <a:cxn ang="0">
                  <a:pos x="T4" y="T5"/>
                </a:cxn>
                <a:cxn ang="0">
                  <a:pos x="T6" y="T7"/>
                </a:cxn>
                <a:cxn ang="0">
                  <a:pos x="T8" y="T9"/>
                </a:cxn>
              </a:cxnLst>
              <a:rect l="0" t="0" r="r" b="b"/>
              <a:pathLst>
                <a:path w="13" h="54">
                  <a:moveTo>
                    <a:pt x="10" y="2"/>
                  </a:moveTo>
                  <a:cubicBezTo>
                    <a:pt x="7" y="18"/>
                    <a:pt x="4" y="35"/>
                    <a:pt x="0" y="51"/>
                  </a:cubicBezTo>
                  <a:cubicBezTo>
                    <a:pt x="0" y="53"/>
                    <a:pt x="3" y="54"/>
                    <a:pt x="3" y="52"/>
                  </a:cubicBezTo>
                  <a:cubicBezTo>
                    <a:pt x="7" y="36"/>
                    <a:pt x="10" y="19"/>
                    <a:pt x="13" y="3"/>
                  </a:cubicBezTo>
                  <a:cubicBezTo>
                    <a:pt x="13" y="1"/>
                    <a:pt x="11" y="0"/>
                    <a:pt x="1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 name="Freeform 27"/>
            <p:cNvSpPr>
              <a:spLocks/>
            </p:cNvSpPr>
            <p:nvPr/>
          </p:nvSpPr>
          <p:spPr bwMode="auto">
            <a:xfrm>
              <a:off x="1103462" y="76548"/>
              <a:ext cx="109537" cy="249238"/>
            </a:xfrm>
            <a:custGeom>
              <a:avLst/>
              <a:gdLst>
                <a:gd name="T0" fmla="*/ 22 w 26"/>
                <a:gd name="T1" fmla="*/ 2 h 59"/>
                <a:gd name="T2" fmla="*/ 0 w 26"/>
                <a:gd name="T3" fmla="*/ 56 h 59"/>
                <a:gd name="T4" fmla="*/ 3 w 26"/>
                <a:gd name="T5" fmla="*/ 57 h 59"/>
                <a:gd name="T6" fmla="*/ 25 w 26"/>
                <a:gd name="T7" fmla="*/ 3 h 59"/>
                <a:gd name="T8" fmla="*/ 22 w 26"/>
                <a:gd name="T9" fmla="*/ 2 h 59"/>
              </a:gdLst>
              <a:ahLst/>
              <a:cxnLst>
                <a:cxn ang="0">
                  <a:pos x="T0" y="T1"/>
                </a:cxn>
                <a:cxn ang="0">
                  <a:pos x="T2" y="T3"/>
                </a:cxn>
                <a:cxn ang="0">
                  <a:pos x="T4" y="T5"/>
                </a:cxn>
                <a:cxn ang="0">
                  <a:pos x="T6" y="T7"/>
                </a:cxn>
                <a:cxn ang="0">
                  <a:pos x="T8" y="T9"/>
                </a:cxn>
              </a:cxnLst>
              <a:rect l="0" t="0" r="r" b="b"/>
              <a:pathLst>
                <a:path w="26" h="59">
                  <a:moveTo>
                    <a:pt x="22" y="2"/>
                  </a:moveTo>
                  <a:cubicBezTo>
                    <a:pt x="15" y="20"/>
                    <a:pt x="8" y="38"/>
                    <a:pt x="0" y="56"/>
                  </a:cubicBezTo>
                  <a:cubicBezTo>
                    <a:pt x="0" y="58"/>
                    <a:pt x="2" y="59"/>
                    <a:pt x="3" y="57"/>
                  </a:cubicBezTo>
                  <a:cubicBezTo>
                    <a:pt x="10" y="39"/>
                    <a:pt x="18" y="21"/>
                    <a:pt x="25" y="3"/>
                  </a:cubicBezTo>
                  <a:cubicBezTo>
                    <a:pt x="26" y="1"/>
                    <a:pt x="23" y="0"/>
                    <a:pt x="22"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9" name="Freeform 28"/>
            <p:cNvSpPr>
              <a:spLocks/>
            </p:cNvSpPr>
            <p:nvPr/>
          </p:nvSpPr>
          <p:spPr bwMode="auto">
            <a:xfrm>
              <a:off x="673250" y="11460"/>
              <a:ext cx="55562" cy="144463"/>
            </a:xfrm>
            <a:custGeom>
              <a:avLst/>
              <a:gdLst>
                <a:gd name="T0" fmla="*/ 10 w 13"/>
                <a:gd name="T1" fmla="*/ 2 h 34"/>
                <a:gd name="T2" fmla="*/ 3 w 13"/>
                <a:gd name="T3" fmla="*/ 32 h 34"/>
                <a:gd name="T4" fmla="*/ 6 w 13"/>
                <a:gd name="T5" fmla="*/ 32 h 34"/>
                <a:gd name="T6" fmla="*/ 12 w 13"/>
                <a:gd name="T7" fmla="*/ 4 h 34"/>
                <a:gd name="T8" fmla="*/ 10 w 13"/>
                <a:gd name="T9" fmla="*/ 2 h 34"/>
              </a:gdLst>
              <a:ahLst/>
              <a:cxnLst>
                <a:cxn ang="0">
                  <a:pos x="T0" y="T1"/>
                </a:cxn>
                <a:cxn ang="0">
                  <a:pos x="T2" y="T3"/>
                </a:cxn>
                <a:cxn ang="0">
                  <a:pos x="T4" y="T5"/>
                </a:cxn>
                <a:cxn ang="0">
                  <a:pos x="T6" y="T7"/>
                </a:cxn>
                <a:cxn ang="0">
                  <a:pos x="T8" y="T9"/>
                </a:cxn>
              </a:cxnLst>
              <a:rect l="0" t="0" r="r" b="b"/>
              <a:pathLst>
                <a:path w="13" h="34">
                  <a:moveTo>
                    <a:pt x="10" y="2"/>
                  </a:moveTo>
                  <a:cubicBezTo>
                    <a:pt x="2" y="10"/>
                    <a:pt x="0" y="22"/>
                    <a:pt x="3" y="32"/>
                  </a:cubicBezTo>
                  <a:cubicBezTo>
                    <a:pt x="3" y="34"/>
                    <a:pt x="6" y="33"/>
                    <a:pt x="6" y="32"/>
                  </a:cubicBezTo>
                  <a:cubicBezTo>
                    <a:pt x="3" y="22"/>
                    <a:pt x="5" y="11"/>
                    <a:pt x="12" y="4"/>
                  </a:cubicBezTo>
                  <a:cubicBezTo>
                    <a:pt x="13" y="2"/>
                    <a:pt x="11" y="0"/>
                    <a:pt x="1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 name="Freeform 29"/>
            <p:cNvSpPr>
              <a:spLocks/>
            </p:cNvSpPr>
            <p:nvPr/>
          </p:nvSpPr>
          <p:spPr bwMode="auto">
            <a:xfrm>
              <a:off x="758975" y="3523"/>
              <a:ext cx="80962" cy="114300"/>
            </a:xfrm>
            <a:custGeom>
              <a:avLst/>
              <a:gdLst>
                <a:gd name="T0" fmla="*/ 2 w 19"/>
                <a:gd name="T1" fmla="*/ 3 h 27"/>
                <a:gd name="T2" fmla="*/ 16 w 19"/>
                <a:gd name="T3" fmla="*/ 25 h 27"/>
                <a:gd name="T4" fmla="*/ 18 w 19"/>
                <a:gd name="T5" fmla="*/ 24 h 27"/>
                <a:gd name="T6" fmla="*/ 4 w 19"/>
                <a:gd name="T7" fmla="*/ 1 h 27"/>
                <a:gd name="T8" fmla="*/ 2 w 19"/>
                <a:gd name="T9" fmla="*/ 3 h 27"/>
              </a:gdLst>
              <a:ahLst/>
              <a:cxnLst>
                <a:cxn ang="0">
                  <a:pos x="T0" y="T1"/>
                </a:cxn>
                <a:cxn ang="0">
                  <a:pos x="T2" y="T3"/>
                </a:cxn>
                <a:cxn ang="0">
                  <a:pos x="T4" y="T5"/>
                </a:cxn>
                <a:cxn ang="0">
                  <a:pos x="T6" y="T7"/>
                </a:cxn>
                <a:cxn ang="0">
                  <a:pos x="T8" y="T9"/>
                </a:cxn>
              </a:cxnLst>
              <a:rect l="0" t="0" r="r" b="b"/>
              <a:pathLst>
                <a:path w="19" h="27">
                  <a:moveTo>
                    <a:pt x="2" y="3"/>
                  </a:moveTo>
                  <a:cubicBezTo>
                    <a:pt x="8" y="9"/>
                    <a:pt x="14" y="16"/>
                    <a:pt x="16" y="25"/>
                  </a:cubicBezTo>
                  <a:cubicBezTo>
                    <a:pt x="16" y="27"/>
                    <a:pt x="19" y="26"/>
                    <a:pt x="18" y="24"/>
                  </a:cubicBezTo>
                  <a:cubicBezTo>
                    <a:pt x="16" y="15"/>
                    <a:pt x="11" y="7"/>
                    <a:pt x="4" y="1"/>
                  </a:cubicBezTo>
                  <a:cubicBezTo>
                    <a:pt x="2" y="0"/>
                    <a:pt x="0" y="2"/>
                    <a:pt x="2"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 name="Freeform 30"/>
            <p:cNvSpPr>
              <a:spLocks/>
            </p:cNvSpPr>
            <p:nvPr/>
          </p:nvSpPr>
          <p:spPr bwMode="auto">
            <a:xfrm>
              <a:off x="406550" y="101948"/>
              <a:ext cx="1541462" cy="2700338"/>
            </a:xfrm>
            <a:custGeom>
              <a:avLst/>
              <a:gdLst>
                <a:gd name="T0" fmla="*/ 182 w 363"/>
                <a:gd name="T1" fmla="*/ 41 h 636"/>
                <a:gd name="T2" fmla="*/ 181 w 363"/>
                <a:gd name="T3" fmla="*/ 24 h 636"/>
                <a:gd name="T4" fmla="*/ 148 w 363"/>
                <a:gd name="T5" fmla="*/ 4 h 636"/>
                <a:gd name="T6" fmla="*/ 130 w 363"/>
                <a:gd name="T7" fmla="*/ 23 h 636"/>
                <a:gd name="T8" fmla="*/ 132 w 363"/>
                <a:gd name="T9" fmla="*/ 31 h 636"/>
                <a:gd name="T10" fmla="*/ 51 w 363"/>
                <a:gd name="T11" fmla="*/ 55 h 636"/>
                <a:gd name="T12" fmla="*/ 47 w 363"/>
                <a:gd name="T13" fmla="*/ 48 h 636"/>
                <a:gd name="T14" fmla="*/ 21 w 363"/>
                <a:gd name="T15" fmla="*/ 40 h 636"/>
                <a:gd name="T16" fmla="*/ 4 w 363"/>
                <a:gd name="T17" fmla="*/ 75 h 636"/>
                <a:gd name="T18" fmla="*/ 18 w 363"/>
                <a:gd name="T19" fmla="*/ 93 h 636"/>
                <a:gd name="T20" fmla="*/ 9 w 363"/>
                <a:gd name="T21" fmla="*/ 133 h 636"/>
                <a:gd name="T22" fmla="*/ 99 w 363"/>
                <a:gd name="T23" fmla="*/ 489 h 636"/>
                <a:gd name="T24" fmla="*/ 156 w 363"/>
                <a:gd name="T25" fmla="*/ 591 h 636"/>
                <a:gd name="T26" fmla="*/ 181 w 363"/>
                <a:gd name="T27" fmla="*/ 631 h 636"/>
                <a:gd name="T28" fmla="*/ 213 w 363"/>
                <a:gd name="T29" fmla="*/ 627 h 636"/>
                <a:gd name="T30" fmla="*/ 228 w 363"/>
                <a:gd name="T31" fmla="*/ 590 h 636"/>
                <a:gd name="T32" fmla="*/ 205 w 363"/>
                <a:gd name="T33" fmla="*/ 507 h 636"/>
                <a:gd name="T34" fmla="*/ 269 w 363"/>
                <a:gd name="T35" fmla="*/ 488 h 636"/>
                <a:gd name="T36" fmla="*/ 295 w 363"/>
                <a:gd name="T37" fmla="*/ 572 h 636"/>
                <a:gd name="T38" fmla="*/ 340 w 363"/>
                <a:gd name="T39" fmla="*/ 595 h 636"/>
                <a:gd name="T40" fmla="*/ 358 w 363"/>
                <a:gd name="T41" fmla="*/ 542 h 636"/>
                <a:gd name="T42" fmla="*/ 334 w 363"/>
                <a:gd name="T43" fmla="*/ 373 h 636"/>
                <a:gd name="T44" fmla="*/ 182 w 363"/>
                <a:gd name="T45" fmla="*/ 41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3" h="636">
                  <a:moveTo>
                    <a:pt x="182" y="41"/>
                  </a:moveTo>
                  <a:cubicBezTo>
                    <a:pt x="183" y="36"/>
                    <a:pt x="183" y="30"/>
                    <a:pt x="181" y="24"/>
                  </a:cubicBezTo>
                  <a:cubicBezTo>
                    <a:pt x="177" y="9"/>
                    <a:pt x="162" y="0"/>
                    <a:pt x="148" y="4"/>
                  </a:cubicBezTo>
                  <a:cubicBezTo>
                    <a:pt x="139" y="7"/>
                    <a:pt x="133" y="14"/>
                    <a:pt x="130" y="23"/>
                  </a:cubicBezTo>
                  <a:cubicBezTo>
                    <a:pt x="132" y="31"/>
                    <a:pt x="132" y="31"/>
                    <a:pt x="132" y="31"/>
                  </a:cubicBezTo>
                  <a:cubicBezTo>
                    <a:pt x="51" y="55"/>
                    <a:pt x="51" y="55"/>
                    <a:pt x="51" y="55"/>
                  </a:cubicBezTo>
                  <a:cubicBezTo>
                    <a:pt x="51" y="55"/>
                    <a:pt x="48" y="47"/>
                    <a:pt x="47" y="48"/>
                  </a:cubicBezTo>
                  <a:cubicBezTo>
                    <a:pt x="40" y="41"/>
                    <a:pt x="31" y="37"/>
                    <a:pt x="21" y="40"/>
                  </a:cubicBezTo>
                  <a:cubicBezTo>
                    <a:pt x="7" y="44"/>
                    <a:pt x="0" y="60"/>
                    <a:pt x="4" y="75"/>
                  </a:cubicBezTo>
                  <a:cubicBezTo>
                    <a:pt x="7" y="83"/>
                    <a:pt x="12" y="90"/>
                    <a:pt x="18" y="93"/>
                  </a:cubicBezTo>
                  <a:cubicBezTo>
                    <a:pt x="13" y="105"/>
                    <a:pt x="9" y="119"/>
                    <a:pt x="9" y="133"/>
                  </a:cubicBezTo>
                  <a:cubicBezTo>
                    <a:pt x="7" y="181"/>
                    <a:pt x="20" y="368"/>
                    <a:pt x="99" y="489"/>
                  </a:cubicBezTo>
                  <a:cubicBezTo>
                    <a:pt x="120" y="522"/>
                    <a:pt x="139" y="556"/>
                    <a:pt x="156" y="591"/>
                  </a:cubicBezTo>
                  <a:cubicBezTo>
                    <a:pt x="162" y="603"/>
                    <a:pt x="168" y="624"/>
                    <a:pt x="181" y="631"/>
                  </a:cubicBezTo>
                  <a:cubicBezTo>
                    <a:pt x="191" y="636"/>
                    <a:pt x="204" y="631"/>
                    <a:pt x="213" y="627"/>
                  </a:cubicBezTo>
                  <a:cubicBezTo>
                    <a:pt x="228" y="620"/>
                    <a:pt x="229" y="606"/>
                    <a:pt x="228" y="590"/>
                  </a:cubicBezTo>
                  <a:cubicBezTo>
                    <a:pt x="228" y="581"/>
                    <a:pt x="206" y="507"/>
                    <a:pt x="205" y="507"/>
                  </a:cubicBezTo>
                  <a:cubicBezTo>
                    <a:pt x="269" y="488"/>
                    <a:pt x="269" y="488"/>
                    <a:pt x="269" y="488"/>
                  </a:cubicBezTo>
                  <a:cubicBezTo>
                    <a:pt x="269" y="488"/>
                    <a:pt x="293" y="564"/>
                    <a:pt x="295" y="572"/>
                  </a:cubicBezTo>
                  <a:cubicBezTo>
                    <a:pt x="301" y="594"/>
                    <a:pt x="321" y="601"/>
                    <a:pt x="340" y="595"/>
                  </a:cubicBezTo>
                  <a:cubicBezTo>
                    <a:pt x="362" y="587"/>
                    <a:pt x="363" y="563"/>
                    <a:pt x="358" y="542"/>
                  </a:cubicBezTo>
                  <a:cubicBezTo>
                    <a:pt x="347" y="487"/>
                    <a:pt x="341" y="418"/>
                    <a:pt x="334" y="373"/>
                  </a:cubicBezTo>
                  <a:cubicBezTo>
                    <a:pt x="327" y="328"/>
                    <a:pt x="261" y="110"/>
                    <a:pt x="182" y="4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 name="Freeform 31"/>
            <p:cNvSpPr>
              <a:spLocks/>
            </p:cNvSpPr>
            <p:nvPr/>
          </p:nvSpPr>
          <p:spPr bwMode="auto">
            <a:xfrm>
              <a:off x="1017737" y="101948"/>
              <a:ext cx="930275" cy="2535238"/>
            </a:xfrm>
            <a:custGeom>
              <a:avLst/>
              <a:gdLst>
                <a:gd name="T0" fmla="*/ 38 w 219"/>
                <a:gd name="T1" fmla="*/ 41 h 597"/>
                <a:gd name="T2" fmla="*/ 37 w 219"/>
                <a:gd name="T3" fmla="*/ 24 h 597"/>
                <a:gd name="T4" fmla="*/ 4 w 219"/>
                <a:gd name="T5" fmla="*/ 4 h 597"/>
                <a:gd name="T6" fmla="*/ 0 w 219"/>
                <a:gd name="T7" fmla="*/ 5 h 597"/>
                <a:gd name="T8" fmla="*/ 22 w 219"/>
                <a:gd name="T9" fmla="*/ 26 h 597"/>
                <a:gd name="T10" fmla="*/ 22 w 219"/>
                <a:gd name="T11" fmla="*/ 43 h 597"/>
                <a:gd name="T12" fmla="*/ 175 w 219"/>
                <a:gd name="T13" fmla="*/ 374 h 597"/>
                <a:gd name="T14" fmla="*/ 199 w 219"/>
                <a:gd name="T15" fmla="*/ 544 h 597"/>
                <a:gd name="T16" fmla="*/ 181 w 219"/>
                <a:gd name="T17" fmla="*/ 596 h 597"/>
                <a:gd name="T18" fmla="*/ 180 w 219"/>
                <a:gd name="T19" fmla="*/ 597 h 597"/>
                <a:gd name="T20" fmla="*/ 196 w 219"/>
                <a:gd name="T21" fmla="*/ 595 h 597"/>
                <a:gd name="T22" fmla="*/ 214 w 219"/>
                <a:gd name="T23" fmla="*/ 542 h 597"/>
                <a:gd name="T24" fmla="*/ 190 w 219"/>
                <a:gd name="T25" fmla="*/ 373 h 597"/>
                <a:gd name="T26" fmla="*/ 38 w 219"/>
                <a:gd name="T27" fmla="*/ 41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597">
                  <a:moveTo>
                    <a:pt x="38" y="41"/>
                  </a:moveTo>
                  <a:cubicBezTo>
                    <a:pt x="39" y="36"/>
                    <a:pt x="39" y="30"/>
                    <a:pt x="37" y="24"/>
                  </a:cubicBezTo>
                  <a:cubicBezTo>
                    <a:pt x="33" y="9"/>
                    <a:pt x="18" y="0"/>
                    <a:pt x="4" y="4"/>
                  </a:cubicBezTo>
                  <a:cubicBezTo>
                    <a:pt x="3" y="4"/>
                    <a:pt x="1" y="5"/>
                    <a:pt x="0" y="5"/>
                  </a:cubicBezTo>
                  <a:cubicBezTo>
                    <a:pt x="10" y="7"/>
                    <a:pt x="19" y="15"/>
                    <a:pt x="22" y="26"/>
                  </a:cubicBezTo>
                  <a:cubicBezTo>
                    <a:pt x="24" y="32"/>
                    <a:pt x="24" y="38"/>
                    <a:pt x="22" y="43"/>
                  </a:cubicBezTo>
                  <a:cubicBezTo>
                    <a:pt x="101" y="112"/>
                    <a:pt x="168" y="330"/>
                    <a:pt x="175" y="374"/>
                  </a:cubicBezTo>
                  <a:cubicBezTo>
                    <a:pt x="182" y="420"/>
                    <a:pt x="187" y="489"/>
                    <a:pt x="199" y="544"/>
                  </a:cubicBezTo>
                  <a:cubicBezTo>
                    <a:pt x="203" y="565"/>
                    <a:pt x="203" y="589"/>
                    <a:pt x="181" y="596"/>
                  </a:cubicBezTo>
                  <a:cubicBezTo>
                    <a:pt x="181" y="597"/>
                    <a:pt x="180" y="597"/>
                    <a:pt x="180" y="597"/>
                  </a:cubicBezTo>
                  <a:cubicBezTo>
                    <a:pt x="185" y="597"/>
                    <a:pt x="191" y="597"/>
                    <a:pt x="196" y="595"/>
                  </a:cubicBezTo>
                  <a:cubicBezTo>
                    <a:pt x="218" y="587"/>
                    <a:pt x="219" y="563"/>
                    <a:pt x="214" y="542"/>
                  </a:cubicBezTo>
                  <a:cubicBezTo>
                    <a:pt x="203" y="487"/>
                    <a:pt x="197" y="418"/>
                    <a:pt x="190" y="373"/>
                  </a:cubicBezTo>
                  <a:cubicBezTo>
                    <a:pt x="183" y="328"/>
                    <a:pt x="117" y="110"/>
                    <a:pt x="38" y="41"/>
                  </a:cubicBezTo>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 name="Freeform 32"/>
            <p:cNvSpPr>
              <a:spLocks/>
            </p:cNvSpPr>
            <p:nvPr/>
          </p:nvSpPr>
          <p:spPr bwMode="auto">
            <a:xfrm>
              <a:off x="482750" y="259110"/>
              <a:ext cx="136525" cy="84138"/>
            </a:xfrm>
            <a:custGeom>
              <a:avLst/>
              <a:gdLst>
                <a:gd name="T0" fmla="*/ 14 w 32"/>
                <a:gd name="T1" fmla="*/ 12 h 20"/>
                <a:gd name="T2" fmla="*/ 17 w 32"/>
                <a:gd name="T3" fmla="*/ 20 h 20"/>
                <a:gd name="T4" fmla="*/ 32 w 32"/>
                <a:gd name="T5" fmla="*/ 16 h 20"/>
                <a:gd name="T6" fmla="*/ 29 w 32"/>
                <a:gd name="T7" fmla="*/ 11 h 20"/>
                <a:gd name="T8" fmla="*/ 3 w 32"/>
                <a:gd name="T9" fmla="*/ 3 h 20"/>
                <a:gd name="T10" fmla="*/ 0 w 32"/>
                <a:gd name="T11" fmla="*/ 4 h 20"/>
                <a:gd name="T12" fmla="*/ 14 w 32"/>
                <a:gd name="T13" fmla="*/ 12 h 20"/>
              </a:gdLst>
              <a:ahLst/>
              <a:cxnLst>
                <a:cxn ang="0">
                  <a:pos x="T0" y="T1"/>
                </a:cxn>
                <a:cxn ang="0">
                  <a:pos x="T2" y="T3"/>
                </a:cxn>
                <a:cxn ang="0">
                  <a:pos x="T4" y="T5"/>
                </a:cxn>
                <a:cxn ang="0">
                  <a:pos x="T6" y="T7"/>
                </a:cxn>
                <a:cxn ang="0">
                  <a:pos x="T8" y="T9"/>
                </a:cxn>
                <a:cxn ang="0">
                  <a:pos x="T10" y="T11"/>
                </a:cxn>
                <a:cxn ang="0">
                  <a:pos x="T12" y="T13"/>
                </a:cxn>
              </a:cxnLst>
              <a:rect l="0" t="0" r="r" b="b"/>
              <a:pathLst>
                <a:path w="32" h="20">
                  <a:moveTo>
                    <a:pt x="14" y="12"/>
                  </a:moveTo>
                  <a:cubicBezTo>
                    <a:pt x="15" y="12"/>
                    <a:pt x="17" y="20"/>
                    <a:pt x="17" y="20"/>
                  </a:cubicBezTo>
                  <a:cubicBezTo>
                    <a:pt x="32" y="16"/>
                    <a:pt x="32" y="16"/>
                    <a:pt x="32" y="16"/>
                  </a:cubicBezTo>
                  <a:cubicBezTo>
                    <a:pt x="31" y="13"/>
                    <a:pt x="30" y="10"/>
                    <a:pt x="29" y="11"/>
                  </a:cubicBezTo>
                  <a:cubicBezTo>
                    <a:pt x="22" y="4"/>
                    <a:pt x="13" y="0"/>
                    <a:pt x="3" y="3"/>
                  </a:cubicBezTo>
                  <a:cubicBezTo>
                    <a:pt x="2" y="3"/>
                    <a:pt x="1" y="4"/>
                    <a:pt x="0" y="4"/>
                  </a:cubicBezTo>
                  <a:cubicBezTo>
                    <a:pt x="5" y="6"/>
                    <a:pt x="10" y="8"/>
                    <a:pt x="14"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 name="Freeform 33"/>
            <p:cNvSpPr>
              <a:spLocks/>
            </p:cNvSpPr>
            <p:nvPr/>
          </p:nvSpPr>
          <p:spPr bwMode="auto">
            <a:xfrm>
              <a:off x="1205062" y="2183160"/>
              <a:ext cx="284162" cy="611188"/>
            </a:xfrm>
            <a:custGeom>
              <a:avLst/>
              <a:gdLst>
                <a:gd name="T0" fmla="*/ 2 w 67"/>
                <a:gd name="T1" fmla="*/ 19 h 144"/>
                <a:gd name="T2" fmla="*/ 25 w 67"/>
                <a:gd name="T3" fmla="*/ 102 h 144"/>
                <a:gd name="T4" fmla="*/ 10 w 67"/>
                <a:gd name="T5" fmla="*/ 139 h 144"/>
                <a:gd name="T6" fmla="*/ 0 w 67"/>
                <a:gd name="T7" fmla="*/ 143 h 144"/>
                <a:gd name="T8" fmla="*/ 25 w 67"/>
                <a:gd name="T9" fmla="*/ 137 h 144"/>
                <a:gd name="T10" fmla="*/ 40 w 67"/>
                <a:gd name="T11" fmla="*/ 100 h 144"/>
                <a:gd name="T12" fmla="*/ 17 w 67"/>
                <a:gd name="T13" fmla="*/ 17 h 144"/>
                <a:gd name="T14" fmla="*/ 67 w 67"/>
                <a:gd name="T15" fmla="*/ 3 h 144"/>
                <a:gd name="T16" fmla="*/ 66 w 67"/>
                <a:gd name="T17" fmla="*/ 0 h 144"/>
                <a:gd name="T18" fmla="*/ 2 w 67"/>
                <a:gd name="T19" fmla="*/ 1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144">
                  <a:moveTo>
                    <a:pt x="2" y="19"/>
                  </a:moveTo>
                  <a:cubicBezTo>
                    <a:pt x="2" y="19"/>
                    <a:pt x="24" y="93"/>
                    <a:pt x="25" y="102"/>
                  </a:cubicBezTo>
                  <a:cubicBezTo>
                    <a:pt x="26" y="118"/>
                    <a:pt x="24" y="132"/>
                    <a:pt x="10" y="139"/>
                  </a:cubicBezTo>
                  <a:cubicBezTo>
                    <a:pt x="7" y="140"/>
                    <a:pt x="4" y="142"/>
                    <a:pt x="0" y="143"/>
                  </a:cubicBezTo>
                  <a:cubicBezTo>
                    <a:pt x="9" y="144"/>
                    <a:pt x="18" y="140"/>
                    <a:pt x="25" y="137"/>
                  </a:cubicBezTo>
                  <a:cubicBezTo>
                    <a:pt x="40" y="130"/>
                    <a:pt x="41" y="116"/>
                    <a:pt x="40" y="100"/>
                  </a:cubicBezTo>
                  <a:cubicBezTo>
                    <a:pt x="40" y="91"/>
                    <a:pt x="18" y="17"/>
                    <a:pt x="17" y="17"/>
                  </a:cubicBezTo>
                  <a:cubicBezTo>
                    <a:pt x="17" y="17"/>
                    <a:pt x="48" y="8"/>
                    <a:pt x="67" y="3"/>
                  </a:cubicBezTo>
                  <a:cubicBezTo>
                    <a:pt x="66" y="1"/>
                    <a:pt x="66" y="0"/>
                    <a:pt x="66" y="0"/>
                  </a:cubicBezTo>
                  <a:cubicBezTo>
                    <a:pt x="2" y="19"/>
                    <a:pt x="2" y="19"/>
                    <a:pt x="2" y="19"/>
                  </a:cubicBezTo>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 name="Freeform 34"/>
            <p:cNvSpPr>
              <a:spLocks/>
            </p:cNvSpPr>
            <p:nvPr/>
          </p:nvSpPr>
          <p:spPr bwMode="auto">
            <a:xfrm>
              <a:off x="1489225" y="2173635"/>
              <a:ext cx="293687" cy="488950"/>
            </a:xfrm>
            <a:custGeom>
              <a:avLst/>
              <a:gdLst>
                <a:gd name="T0" fmla="*/ 40 w 69"/>
                <a:gd name="T1" fmla="*/ 84 h 115"/>
                <a:gd name="T2" fmla="*/ 14 w 69"/>
                <a:gd name="T3" fmla="*/ 0 h 115"/>
                <a:gd name="T4" fmla="*/ 0 w 69"/>
                <a:gd name="T5" fmla="*/ 5 h 115"/>
                <a:gd name="T6" fmla="*/ 25 w 69"/>
                <a:gd name="T7" fmla="*/ 86 h 115"/>
                <a:gd name="T8" fmla="*/ 69 w 69"/>
                <a:gd name="T9" fmla="*/ 109 h 115"/>
                <a:gd name="T10" fmla="*/ 40 w 69"/>
                <a:gd name="T11" fmla="*/ 84 h 115"/>
              </a:gdLst>
              <a:ahLst/>
              <a:cxnLst>
                <a:cxn ang="0">
                  <a:pos x="T0" y="T1"/>
                </a:cxn>
                <a:cxn ang="0">
                  <a:pos x="T2" y="T3"/>
                </a:cxn>
                <a:cxn ang="0">
                  <a:pos x="T4" y="T5"/>
                </a:cxn>
                <a:cxn ang="0">
                  <a:pos x="T6" y="T7"/>
                </a:cxn>
                <a:cxn ang="0">
                  <a:pos x="T8" y="T9"/>
                </a:cxn>
                <a:cxn ang="0">
                  <a:pos x="T10" y="T11"/>
                </a:cxn>
              </a:cxnLst>
              <a:rect l="0" t="0" r="r" b="b"/>
              <a:pathLst>
                <a:path w="69" h="115">
                  <a:moveTo>
                    <a:pt x="40" y="84"/>
                  </a:moveTo>
                  <a:cubicBezTo>
                    <a:pt x="38" y="76"/>
                    <a:pt x="14" y="0"/>
                    <a:pt x="14" y="0"/>
                  </a:cubicBezTo>
                  <a:cubicBezTo>
                    <a:pt x="14" y="0"/>
                    <a:pt x="8" y="2"/>
                    <a:pt x="0" y="5"/>
                  </a:cubicBezTo>
                  <a:cubicBezTo>
                    <a:pt x="4" y="18"/>
                    <a:pt x="23" y="79"/>
                    <a:pt x="25" y="86"/>
                  </a:cubicBezTo>
                  <a:cubicBezTo>
                    <a:pt x="30" y="107"/>
                    <a:pt x="49" y="115"/>
                    <a:pt x="69" y="109"/>
                  </a:cubicBezTo>
                  <a:cubicBezTo>
                    <a:pt x="55" y="108"/>
                    <a:pt x="44" y="100"/>
                    <a:pt x="40" y="8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 name="Freeform 35"/>
            <p:cNvSpPr>
              <a:spLocks/>
            </p:cNvSpPr>
            <p:nvPr/>
          </p:nvSpPr>
          <p:spPr bwMode="auto">
            <a:xfrm>
              <a:off x="406550" y="122585"/>
              <a:ext cx="1473200" cy="2667000"/>
            </a:xfrm>
            <a:custGeom>
              <a:avLst/>
              <a:gdLst>
                <a:gd name="T0" fmla="*/ 343 w 347"/>
                <a:gd name="T1" fmla="*/ 539 h 628"/>
                <a:gd name="T2" fmla="*/ 319 w 347"/>
                <a:gd name="T3" fmla="*/ 369 h 628"/>
                <a:gd name="T4" fmla="*/ 166 w 347"/>
                <a:gd name="T5" fmla="*/ 38 h 628"/>
                <a:gd name="T6" fmla="*/ 166 w 347"/>
                <a:gd name="T7" fmla="*/ 21 h 628"/>
                <a:gd name="T8" fmla="*/ 144 w 347"/>
                <a:gd name="T9" fmla="*/ 0 h 628"/>
                <a:gd name="T10" fmla="*/ 130 w 347"/>
                <a:gd name="T11" fmla="*/ 18 h 628"/>
                <a:gd name="T12" fmla="*/ 132 w 347"/>
                <a:gd name="T13" fmla="*/ 26 h 628"/>
                <a:gd name="T14" fmla="*/ 51 w 347"/>
                <a:gd name="T15" fmla="*/ 50 h 628"/>
                <a:gd name="T16" fmla="*/ 50 w 347"/>
                <a:gd name="T17" fmla="*/ 48 h 628"/>
                <a:gd name="T18" fmla="*/ 35 w 347"/>
                <a:gd name="T19" fmla="*/ 52 h 628"/>
                <a:gd name="T20" fmla="*/ 32 w 347"/>
                <a:gd name="T21" fmla="*/ 44 h 628"/>
                <a:gd name="T22" fmla="*/ 18 w 347"/>
                <a:gd name="T23" fmla="*/ 36 h 628"/>
                <a:gd name="T24" fmla="*/ 4 w 347"/>
                <a:gd name="T25" fmla="*/ 70 h 628"/>
                <a:gd name="T26" fmla="*/ 18 w 347"/>
                <a:gd name="T27" fmla="*/ 88 h 628"/>
                <a:gd name="T28" fmla="*/ 9 w 347"/>
                <a:gd name="T29" fmla="*/ 128 h 628"/>
                <a:gd name="T30" fmla="*/ 99 w 347"/>
                <a:gd name="T31" fmla="*/ 484 h 628"/>
                <a:gd name="T32" fmla="*/ 156 w 347"/>
                <a:gd name="T33" fmla="*/ 586 h 628"/>
                <a:gd name="T34" fmla="*/ 181 w 347"/>
                <a:gd name="T35" fmla="*/ 626 h 628"/>
                <a:gd name="T36" fmla="*/ 188 w 347"/>
                <a:gd name="T37" fmla="*/ 628 h 628"/>
                <a:gd name="T38" fmla="*/ 198 w 347"/>
                <a:gd name="T39" fmla="*/ 624 h 628"/>
                <a:gd name="T40" fmla="*/ 213 w 347"/>
                <a:gd name="T41" fmla="*/ 587 h 628"/>
                <a:gd name="T42" fmla="*/ 190 w 347"/>
                <a:gd name="T43" fmla="*/ 504 h 628"/>
                <a:gd name="T44" fmla="*/ 254 w 347"/>
                <a:gd name="T45" fmla="*/ 485 h 628"/>
                <a:gd name="T46" fmla="*/ 255 w 347"/>
                <a:gd name="T47" fmla="*/ 488 h 628"/>
                <a:gd name="T48" fmla="*/ 269 w 347"/>
                <a:gd name="T49" fmla="*/ 483 h 628"/>
                <a:gd name="T50" fmla="*/ 295 w 347"/>
                <a:gd name="T51" fmla="*/ 567 h 628"/>
                <a:gd name="T52" fmla="*/ 324 w 347"/>
                <a:gd name="T53" fmla="*/ 592 h 628"/>
                <a:gd name="T54" fmla="*/ 325 w 347"/>
                <a:gd name="T55" fmla="*/ 591 h 628"/>
                <a:gd name="T56" fmla="*/ 343 w 347"/>
                <a:gd name="T57" fmla="*/ 539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7" h="628">
                  <a:moveTo>
                    <a:pt x="343" y="539"/>
                  </a:moveTo>
                  <a:cubicBezTo>
                    <a:pt x="331" y="484"/>
                    <a:pt x="326" y="415"/>
                    <a:pt x="319" y="369"/>
                  </a:cubicBezTo>
                  <a:cubicBezTo>
                    <a:pt x="312" y="325"/>
                    <a:pt x="245" y="107"/>
                    <a:pt x="166" y="38"/>
                  </a:cubicBezTo>
                  <a:cubicBezTo>
                    <a:pt x="168" y="33"/>
                    <a:pt x="168" y="27"/>
                    <a:pt x="166" y="21"/>
                  </a:cubicBezTo>
                  <a:cubicBezTo>
                    <a:pt x="163" y="10"/>
                    <a:pt x="154" y="2"/>
                    <a:pt x="144" y="0"/>
                  </a:cubicBezTo>
                  <a:cubicBezTo>
                    <a:pt x="137" y="4"/>
                    <a:pt x="132" y="10"/>
                    <a:pt x="130" y="18"/>
                  </a:cubicBezTo>
                  <a:cubicBezTo>
                    <a:pt x="132" y="26"/>
                    <a:pt x="132" y="26"/>
                    <a:pt x="132" y="26"/>
                  </a:cubicBezTo>
                  <a:cubicBezTo>
                    <a:pt x="51" y="50"/>
                    <a:pt x="51" y="50"/>
                    <a:pt x="51" y="50"/>
                  </a:cubicBezTo>
                  <a:cubicBezTo>
                    <a:pt x="51" y="50"/>
                    <a:pt x="50" y="49"/>
                    <a:pt x="50" y="48"/>
                  </a:cubicBezTo>
                  <a:cubicBezTo>
                    <a:pt x="35" y="52"/>
                    <a:pt x="35" y="52"/>
                    <a:pt x="35" y="52"/>
                  </a:cubicBezTo>
                  <a:cubicBezTo>
                    <a:pt x="35" y="52"/>
                    <a:pt x="33" y="44"/>
                    <a:pt x="32" y="44"/>
                  </a:cubicBezTo>
                  <a:cubicBezTo>
                    <a:pt x="28" y="40"/>
                    <a:pt x="23" y="38"/>
                    <a:pt x="18" y="36"/>
                  </a:cubicBezTo>
                  <a:cubicBezTo>
                    <a:pt x="6" y="42"/>
                    <a:pt x="0" y="56"/>
                    <a:pt x="4" y="70"/>
                  </a:cubicBezTo>
                  <a:cubicBezTo>
                    <a:pt x="7" y="78"/>
                    <a:pt x="12" y="85"/>
                    <a:pt x="18" y="88"/>
                  </a:cubicBezTo>
                  <a:cubicBezTo>
                    <a:pt x="13" y="100"/>
                    <a:pt x="9" y="114"/>
                    <a:pt x="9" y="128"/>
                  </a:cubicBezTo>
                  <a:cubicBezTo>
                    <a:pt x="7" y="176"/>
                    <a:pt x="20" y="363"/>
                    <a:pt x="99" y="484"/>
                  </a:cubicBezTo>
                  <a:cubicBezTo>
                    <a:pt x="120" y="517"/>
                    <a:pt x="139" y="551"/>
                    <a:pt x="156" y="586"/>
                  </a:cubicBezTo>
                  <a:cubicBezTo>
                    <a:pt x="162" y="598"/>
                    <a:pt x="168" y="619"/>
                    <a:pt x="181" y="626"/>
                  </a:cubicBezTo>
                  <a:cubicBezTo>
                    <a:pt x="183" y="627"/>
                    <a:pt x="186" y="628"/>
                    <a:pt x="188" y="628"/>
                  </a:cubicBezTo>
                  <a:cubicBezTo>
                    <a:pt x="192" y="627"/>
                    <a:pt x="195" y="625"/>
                    <a:pt x="198" y="624"/>
                  </a:cubicBezTo>
                  <a:cubicBezTo>
                    <a:pt x="212" y="617"/>
                    <a:pt x="214" y="603"/>
                    <a:pt x="213" y="587"/>
                  </a:cubicBezTo>
                  <a:cubicBezTo>
                    <a:pt x="212" y="578"/>
                    <a:pt x="190" y="504"/>
                    <a:pt x="190" y="504"/>
                  </a:cubicBezTo>
                  <a:cubicBezTo>
                    <a:pt x="254" y="485"/>
                    <a:pt x="254" y="485"/>
                    <a:pt x="254" y="485"/>
                  </a:cubicBezTo>
                  <a:cubicBezTo>
                    <a:pt x="254" y="485"/>
                    <a:pt x="254" y="486"/>
                    <a:pt x="255" y="488"/>
                  </a:cubicBezTo>
                  <a:cubicBezTo>
                    <a:pt x="263" y="485"/>
                    <a:pt x="269" y="483"/>
                    <a:pt x="269" y="483"/>
                  </a:cubicBezTo>
                  <a:cubicBezTo>
                    <a:pt x="269" y="483"/>
                    <a:pt x="293" y="559"/>
                    <a:pt x="295" y="567"/>
                  </a:cubicBezTo>
                  <a:cubicBezTo>
                    <a:pt x="299" y="583"/>
                    <a:pt x="310" y="591"/>
                    <a:pt x="324" y="592"/>
                  </a:cubicBezTo>
                  <a:cubicBezTo>
                    <a:pt x="324" y="592"/>
                    <a:pt x="325" y="592"/>
                    <a:pt x="325" y="591"/>
                  </a:cubicBezTo>
                  <a:cubicBezTo>
                    <a:pt x="347" y="584"/>
                    <a:pt x="347" y="560"/>
                    <a:pt x="343" y="53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 name="Freeform 36"/>
            <p:cNvSpPr>
              <a:spLocks/>
            </p:cNvSpPr>
            <p:nvPr/>
          </p:nvSpPr>
          <p:spPr bwMode="auto">
            <a:xfrm>
              <a:off x="376387" y="101948"/>
              <a:ext cx="1571625" cy="2713038"/>
            </a:xfrm>
            <a:custGeom>
              <a:avLst/>
              <a:gdLst>
                <a:gd name="T0" fmla="*/ 162 w 370"/>
                <a:gd name="T1" fmla="*/ 1 h 639"/>
                <a:gd name="T2" fmla="*/ 135 w 370"/>
                <a:gd name="T3" fmla="*/ 23 h 639"/>
                <a:gd name="T4" fmla="*/ 138 w 370"/>
                <a:gd name="T5" fmla="*/ 29 h 639"/>
                <a:gd name="T6" fmla="*/ 60 w 370"/>
                <a:gd name="T7" fmla="*/ 54 h 639"/>
                <a:gd name="T8" fmla="*/ 20 w 370"/>
                <a:gd name="T9" fmla="*/ 41 h 639"/>
                <a:gd name="T10" fmla="*/ 23 w 370"/>
                <a:gd name="T11" fmla="*/ 92 h 639"/>
                <a:gd name="T12" fmla="*/ 24 w 370"/>
                <a:gd name="T13" fmla="*/ 257 h 639"/>
                <a:gd name="T14" fmla="*/ 130 w 370"/>
                <a:gd name="T15" fmla="*/ 533 h 639"/>
                <a:gd name="T16" fmla="*/ 187 w 370"/>
                <a:gd name="T17" fmla="*/ 633 h 639"/>
                <a:gd name="T18" fmla="*/ 231 w 370"/>
                <a:gd name="T19" fmla="*/ 564 h 639"/>
                <a:gd name="T20" fmla="*/ 214 w 370"/>
                <a:gd name="T21" fmla="*/ 506 h 639"/>
                <a:gd name="T22" fmla="*/ 213 w 370"/>
                <a:gd name="T23" fmla="*/ 510 h 639"/>
                <a:gd name="T24" fmla="*/ 274 w 370"/>
                <a:gd name="T25" fmla="*/ 489 h 639"/>
                <a:gd name="T26" fmla="*/ 321 w 370"/>
                <a:gd name="T27" fmla="*/ 597 h 639"/>
                <a:gd name="T28" fmla="*/ 369 w 370"/>
                <a:gd name="T29" fmla="*/ 552 h 639"/>
                <a:gd name="T30" fmla="*/ 351 w 370"/>
                <a:gd name="T31" fmla="*/ 428 h 639"/>
                <a:gd name="T32" fmla="*/ 320 w 370"/>
                <a:gd name="T33" fmla="*/ 288 h 639"/>
                <a:gd name="T34" fmla="*/ 190 w 370"/>
                <a:gd name="T35" fmla="*/ 40 h 639"/>
                <a:gd name="T36" fmla="*/ 236 w 370"/>
                <a:gd name="T37" fmla="*/ 105 h 639"/>
                <a:gd name="T38" fmla="*/ 333 w 370"/>
                <a:gd name="T39" fmla="*/ 346 h 639"/>
                <a:gd name="T40" fmla="*/ 362 w 370"/>
                <a:gd name="T41" fmla="*/ 538 h 639"/>
                <a:gd name="T42" fmla="*/ 308 w 370"/>
                <a:gd name="T43" fmla="*/ 580 h 639"/>
                <a:gd name="T44" fmla="*/ 288 w 370"/>
                <a:gd name="T45" fmla="*/ 518 h 639"/>
                <a:gd name="T46" fmla="*/ 276 w 370"/>
                <a:gd name="T47" fmla="*/ 486 h 639"/>
                <a:gd name="T48" fmla="*/ 211 w 370"/>
                <a:gd name="T49" fmla="*/ 509 h 639"/>
                <a:gd name="T50" fmla="*/ 212 w 370"/>
                <a:gd name="T51" fmla="*/ 514 h 639"/>
                <a:gd name="T52" fmla="*/ 227 w 370"/>
                <a:gd name="T53" fmla="*/ 565 h 639"/>
                <a:gd name="T54" fmla="*/ 230 w 370"/>
                <a:gd name="T55" fmla="*/ 615 h 639"/>
                <a:gd name="T56" fmla="*/ 168 w 370"/>
                <a:gd name="T57" fmla="*/ 596 h 639"/>
                <a:gd name="T58" fmla="*/ 102 w 370"/>
                <a:gd name="T59" fmla="*/ 478 h 639"/>
                <a:gd name="T60" fmla="*/ 25 w 370"/>
                <a:gd name="T61" fmla="*/ 236 h 639"/>
                <a:gd name="T62" fmla="*/ 27 w 370"/>
                <a:gd name="T63" fmla="*/ 94 h 639"/>
                <a:gd name="T64" fmla="*/ 24 w 370"/>
                <a:gd name="T65" fmla="*/ 44 h 639"/>
                <a:gd name="T66" fmla="*/ 55 w 370"/>
                <a:gd name="T67" fmla="*/ 56 h 639"/>
                <a:gd name="T68" fmla="*/ 140 w 370"/>
                <a:gd name="T69" fmla="*/ 33 h 639"/>
                <a:gd name="T70" fmla="*/ 140 w 370"/>
                <a:gd name="T71" fmla="*/ 21 h 639"/>
                <a:gd name="T72" fmla="*/ 186 w 370"/>
                <a:gd name="T73" fmla="*/ 41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0" h="639">
                  <a:moveTo>
                    <a:pt x="191" y="42"/>
                  </a:moveTo>
                  <a:cubicBezTo>
                    <a:pt x="195" y="22"/>
                    <a:pt x="183" y="2"/>
                    <a:pt x="162" y="1"/>
                  </a:cubicBezTo>
                  <a:cubicBezTo>
                    <a:pt x="154" y="0"/>
                    <a:pt x="145" y="5"/>
                    <a:pt x="140" y="12"/>
                  </a:cubicBezTo>
                  <a:cubicBezTo>
                    <a:pt x="138" y="15"/>
                    <a:pt x="135" y="20"/>
                    <a:pt x="135" y="23"/>
                  </a:cubicBezTo>
                  <a:cubicBezTo>
                    <a:pt x="136" y="26"/>
                    <a:pt x="136" y="29"/>
                    <a:pt x="137" y="31"/>
                  </a:cubicBezTo>
                  <a:cubicBezTo>
                    <a:pt x="137" y="31"/>
                    <a:pt x="138" y="30"/>
                    <a:pt x="138" y="29"/>
                  </a:cubicBezTo>
                  <a:cubicBezTo>
                    <a:pt x="111" y="37"/>
                    <a:pt x="84" y="45"/>
                    <a:pt x="57" y="53"/>
                  </a:cubicBezTo>
                  <a:cubicBezTo>
                    <a:pt x="58" y="53"/>
                    <a:pt x="59" y="54"/>
                    <a:pt x="60" y="54"/>
                  </a:cubicBezTo>
                  <a:cubicBezTo>
                    <a:pt x="57" y="48"/>
                    <a:pt x="55" y="44"/>
                    <a:pt x="49" y="41"/>
                  </a:cubicBezTo>
                  <a:cubicBezTo>
                    <a:pt x="40" y="35"/>
                    <a:pt x="29" y="36"/>
                    <a:pt x="20" y="41"/>
                  </a:cubicBezTo>
                  <a:cubicBezTo>
                    <a:pt x="0" y="54"/>
                    <a:pt x="6" y="84"/>
                    <a:pt x="24" y="95"/>
                  </a:cubicBezTo>
                  <a:cubicBezTo>
                    <a:pt x="24" y="94"/>
                    <a:pt x="24" y="93"/>
                    <a:pt x="23" y="92"/>
                  </a:cubicBezTo>
                  <a:cubicBezTo>
                    <a:pt x="13" y="117"/>
                    <a:pt x="13" y="142"/>
                    <a:pt x="14" y="169"/>
                  </a:cubicBezTo>
                  <a:cubicBezTo>
                    <a:pt x="16" y="198"/>
                    <a:pt x="19" y="228"/>
                    <a:pt x="24" y="257"/>
                  </a:cubicBezTo>
                  <a:cubicBezTo>
                    <a:pt x="35" y="332"/>
                    <a:pt x="56" y="408"/>
                    <a:pt x="95" y="475"/>
                  </a:cubicBezTo>
                  <a:cubicBezTo>
                    <a:pt x="106" y="494"/>
                    <a:pt x="119" y="513"/>
                    <a:pt x="130" y="533"/>
                  </a:cubicBezTo>
                  <a:cubicBezTo>
                    <a:pt x="142" y="553"/>
                    <a:pt x="153" y="574"/>
                    <a:pt x="163" y="596"/>
                  </a:cubicBezTo>
                  <a:cubicBezTo>
                    <a:pt x="168" y="609"/>
                    <a:pt x="174" y="625"/>
                    <a:pt x="187" y="633"/>
                  </a:cubicBezTo>
                  <a:cubicBezTo>
                    <a:pt x="198" y="639"/>
                    <a:pt x="217" y="633"/>
                    <a:pt x="227" y="625"/>
                  </a:cubicBezTo>
                  <a:cubicBezTo>
                    <a:pt x="245" y="610"/>
                    <a:pt x="237" y="583"/>
                    <a:pt x="231" y="564"/>
                  </a:cubicBezTo>
                  <a:cubicBezTo>
                    <a:pt x="228" y="552"/>
                    <a:pt x="224" y="540"/>
                    <a:pt x="221" y="527"/>
                  </a:cubicBezTo>
                  <a:cubicBezTo>
                    <a:pt x="219" y="521"/>
                    <a:pt x="217" y="513"/>
                    <a:pt x="214" y="506"/>
                  </a:cubicBezTo>
                  <a:cubicBezTo>
                    <a:pt x="214" y="506"/>
                    <a:pt x="213" y="506"/>
                    <a:pt x="213" y="505"/>
                  </a:cubicBezTo>
                  <a:cubicBezTo>
                    <a:pt x="213" y="507"/>
                    <a:pt x="213" y="508"/>
                    <a:pt x="213" y="510"/>
                  </a:cubicBezTo>
                  <a:cubicBezTo>
                    <a:pt x="234" y="503"/>
                    <a:pt x="255" y="497"/>
                    <a:pt x="277" y="491"/>
                  </a:cubicBezTo>
                  <a:cubicBezTo>
                    <a:pt x="276" y="490"/>
                    <a:pt x="275" y="489"/>
                    <a:pt x="274" y="489"/>
                  </a:cubicBezTo>
                  <a:cubicBezTo>
                    <a:pt x="281" y="506"/>
                    <a:pt x="285" y="525"/>
                    <a:pt x="291" y="543"/>
                  </a:cubicBezTo>
                  <a:cubicBezTo>
                    <a:pt x="297" y="562"/>
                    <a:pt x="300" y="589"/>
                    <a:pt x="321" y="597"/>
                  </a:cubicBezTo>
                  <a:cubicBezTo>
                    <a:pt x="333" y="602"/>
                    <a:pt x="349" y="599"/>
                    <a:pt x="359" y="590"/>
                  </a:cubicBezTo>
                  <a:cubicBezTo>
                    <a:pt x="370" y="581"/>
                    <a:pt x="370" y="565"/>
                    <a:pt x="369" y="552"/>
                  </a:cubicBezTo>
                  <a:cubicBezTo>
                    <a:pt x="367" y="532"/>
                    <a:pt x="362" y="512"/>
                    <a:pt x="359" y="492"/>
                  </a:cubicBezTo>
                  <a:cubicBezTo>
                    <a:pt x="356" y="471"/>
                    <a:pt x="353" y="450"/>
                    <a:pt x="351" y="428"/>
                  </a:cubicBezTo>
                  <a:cubicBezTo>
                    <a:pt x="348" y="403"/>
                    <a:pt x="345" y="378"/>
                    <a:pt x="339" y="353"/>
                  </a:cubicBezTo>
                  <a:cubicBezTo>
                    <a:pt x="334" y="331"/>
                    <a:pt x="327" y="309"/>
                    <a:pt x="320" y="288"/>
                  </a:cubicBezTo>
                  <a:cubicBezTo>
                    <a:pt x="301" y="230"/>
                    <a:pt x="279" y="172"/>
                    <a:pt x="249" y="119"/>
                  </a:cubicBezTo>
                  <a:cubicBezTo>
                    <a:pt x="233" y="90"/>
                    <a:pt x="215" y="61"/>
                    <a:pt x="190" y="40"/>
                  </a:cubicBezTo>
                  <a:cubicBezTo>
                    <a:pt x="188" y="38"/>
                    <a:pt x="185" y="41"/>
                    <a:pt x="187" y="43"/>
                  </a:cubicBezTo>
                  <a:cubicBezTo>
                    <a:pt x="207" y="60"/>
                    <a:pt x="222" y="83"/>
                    <a:pt x="236" y="105"/>
                  </a:cubicBezTo>
                  <a:cubicBezTo>
                    <a:pt x="252" y="133"/>
                    <a:pt x="266" y="161"/>
                    <a:pt x="279" y="190"/>
                  </a:cubicBezTo>
                  <a:cubicBezTo>
                    <a:pt x="300" y="241"/>
                    <a:pt x="319" y="293"/>
                    <a:pt x="333" y="346"/>
                  </a:cubicBezTo>
                  <a:cubicBezTo>
                    <a:pt x="339" y="368"/>
                    <a:pt x="342" y="391"/>
                    <a:pt x="345" y="414"/>
                  </a:cubicBezTo>
                  <a:cubicBezTo>
                    <a:pt x="350" y="455"/>
                    <a:pt x="354" y="497"/>
                    <a:pt x="362" y="538"/>
                  </a:cubicBezTo>
                  <a:cubicBezTo>
                    <a:pt x="365" y="554"/>
                    <a:pt x="369" y="575"/>
                    <a:pt x="356" y="587"/>
                  </a:cubicBezTo>
                  <a:cubicBezTo>
                    <a:pt x="342" y="600"/>
                    <a:pt x="317" y="596"/>
                    <a:pt x="308" y="580"/>
                  </a:cubicBezTo>
                  <a:cubicBezTo>
                    <a:pt x="303" y="573"/>
                    <a:pt x="302" y="562"/>
                    <a:pt x="299" y="554"/>
                  </a:cubicBezTo>
                  <a:cubicBezTo>
                    <a:pt x="295" y="542"/>
                    <a:pt x="292" y="530"/>
                    <a:pt x="288" y="518"/>
                  </a:cubicBezTo>
                  <a:cubicBezTo>
                    <a:pt x="285" y="508"/>
                    <a:pt x="282" y="497"/>
                    <a:pt x="278" y="488"/>
                  </a:cubicBezTo>
                  <a:cubicBezTo>
                    <a:pt x="278" y="487"/>
                    <a:pt x="277" y="486"/>
                    <a:pt x="276" y="486"/>
                  </a:cubicBezTo>
                  <a:cubicBezTo>
                    <a:pt x="254" y="493"/>
                    <a:pt x="233" y="499"/>
                    <a:pt x="211" y="505"/>
                  </a:cubicBezTo>
                  <a:cubicBezTo>
                    <a:pt x="209" y="506"/>
                    <a:pt x="209" y="508"/>
                    <a:pt x="211" y="509"/>
                  </a:cubicBezTo>
                  <a:cubicBezTo>
                    <a:pt x="209" y="508"/>
                    <a:pt x="210" y="509"/>
                    <a:pt x="211" y="510"/>
                  </a:cubicBezTo>
                  <a:cubicBezTo>
                    <a:pt x="211" y="511"/>
                    <a:pt x="212" y="513"/>
                    <a:pt x="212" y="514"/>
                  </a:cubicBezTo>
                  <a:cubicBezTo>
                    <a:pt x="214" y="519"/>
                    <a:pt x="215" y="524"/>
                    <a:pt x="216" y="529"/>
                  </a:cubicBezTo>
                  <a:cubicBezTo>
                    <a:pt x="220" y="541"/>
                    <a:pt x="224" y="553"/>
                    <a:pt x="227" y="565"/>
                  </a:cubicBezTo>
                  <a:cubicBezTo>
                    <a:pt x="229" y="573"/>
                    <a:pt x="232" y="582"/>
                    <a:pt x="233" y="590"/>
                  </a:cubicBezTo>
                  <a:cubicBezTo>
                    <a:pt x="234" y="598"/>
                    <a:pt x="234" y="607"/>
                    <a:pt x="230" y="615"/>
                  </a:cubicBezTo>
                  <a:cubicBezTo>
                    <a:pt x="226" y="623"/>
                    <a:pt x="215" y="627"/>
                    <a:pt x="207" y="630"/>
                  </a:cubicBezTo>
                  <a:cubicBezTo>
                    <a:pt x="184" y="636"/>
                    <a:pt x="175" y="614"/>
                    <a:pt x="168" y="596"/>
                  </a:cubicBezTo>
                  <a:cubicBezTo>
                    <a:pt x="159" y="576"/>
                    <a:pt x="149" y="557"/>
                    <a:pt x="138" y="538"/>
                  </a:cubicBezTo>
                  <a:cubicBezTo>
                    <a:pt x="127" y="518"/>
                    <a:pt x="114" y="498"/>
                    <a:pt x="102" y="478"/>
                  </a:cubicBezTo>
                  <a:cubicBezTo>
                    <a:pt x="91" y="461"/>
                    <a:pt x="82" y="443"/>
                    <a:pt x="74" y="424"/>
                  </a:cubicBezTo>
                  <a:cubicBezTo>
                    <a:pt x="48" y="365"/>
                    <a:pt x="34" y="300"/>
                    <a:pt x="25" y="236"/>
                  </a:cubicBezTo>
                  <a:cubicBezTo>
                    <a:pt x="22" y="212"/>
                    <a:pt x="20" y="188"/>
                    <a:pt x="18" y="165"/>
                  </a:cubicBezTo>
                  <a:cubicBezTo>
                    <a:pt x="17" y="140"/>
                    <a:pt x="18" y="117"/>
                    <a:pt x="27" y="94"/>
                  </a:cubicBezTo>
                  <a:cubicBezTo>
                    <a:pt x="28" y="93"/>
                    <a:pt x="27" y="92"/>
                    <a:pt x="26" y="91"/>
                  </a:cubicBezTo>
                  <a:cubicBezTo>
                    <a:pt x="10" y="81"/>
                    <a:pt x="7" y="55"/>
                    <a:pt x="24" y="44"/>
                  </a:cubicBezTo>
                  <a:cubicBezTo>
                    <a:pt x="32" y="39"/>
                    <a:pt x="41" y="41"/>
                    <a:pt x="48" y="46"/>
                  </a:cubicBezTo>
                  <a:cubicBezTo>
                    <a:pt x="54" y="49"/>
                    <a:pt x="54" y="50"/>
                    <a:pt x="55" y="56"/>
                  </a:cubicBezTo>
                  <a:cubicBezTo>
                    <a:pt x="56" y="57"/>
                    <a:pt x="57" y="57"/>
                    <a:pt x="58" y="57"/>
                  </a:cubicBezTo>
                  <a:cubicBezTo>
                    <a:pt x="85" y="49"/>
                    <a:pt x="113" y="41"/>
                    <a:pt x="140" y="33"/>
                  </a:cubicBezTo>
                  <a:cubicBezTo>
                    <a:pt x="141" y="33"/>
                    <a:pt x="141" y="31"/>
                    <a:pt x="141" y="30"/>
                  </a:cubicBezTo>
                  <a:cubicBezTo>
                    <a:pt x="141" y="27"/>
                    <a:pt x="139" y="24"/>
                    <a:pt x="140" y="21"/>
                  </a:cubicBezTo>
                  <a:cubicBezTo>
                    <a:pt x="143" y="12"/>
                    <a:pt x="151" y="6"/>
                    <a:pt x="161" y="5"/>
                  </a:cubicBezTo>
                  <a:cubicBezTo>
                    <a:pt x="179" y="4"/>
                    <a:pt x="190" y="25"/>
                    <a:pt x="186" y="41"/>
                  </a:cubicBezTo>
                  <a:cubicBezTo>
                    <a:pt x="186" y="43"/>
                    <a:pt x="190" y="45"/>
                    <a:pt x="191" y="4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 name="Freeform 37"/>
            <p:cNvSpPr>
              <a:spLocks/>
            </p:cNvSpPr>
            <p:nvPr/>
          </p:nvSpPr>
          <p:spPr bwMode="auto">
            <a:xfrm>
              <a:off x="457350" y="317848"/>
              <a:ext cx="123825" cy="131763"/>
            </a:xfrm>
            <a:custGeom>
              <a:avLst/>
              <a:gdLst>
                <a:gd name="T0" fmla="*/ 13 w 29"/>
                <a:gd name="T1" fmla="*/ 2 h 31"/>
                <a:gd name="T2" fmla="*/ 2 w 29"/>
                <a:gd name="T3" fmla="*/ 21 h 31"/>
                <a:gd name="T4" fmla="*/ 12 w 29"/>
                <a:gd name="T5" fmla="*/ 31 h 31"/>
                <a:gd name="T6" fmla="*/ 29 w 29"/>
                <a:gd name="T7" fmla="*/ 8 h 31"/>
                <a:gd name="T8" fmla="*/ 13 w 29"/>
                <a:gd name="T9" fmla="*/ 2 h 31"/>
              </a:gdLst>
              <a:ahLst/>
              <a:cxnLst>
                <a:cxn ang="0">
                  <a:pos x="T0" y="T1"/>
                </a:cxn>
                <a:cxn ang="0">
                  <a:pos x="T2" y="T3"/>
                </a:cxn>
                <a:cxn ang="0">
                  <a:pos x="T4" y="T5"/>
                </a:cxn>
                <a:cxn ang="0">
                  <a:pos x="T6" y="T7"/>
                </a:cxn>
                <a:cxn ang="0">
                  <a:pos x="T8" y="T9"/>
                </a:cxn>
              </a:cxnLst>
              <a:rect l="0" t="0" r="r" b="b"/>
              <a:pathLst>
                <a:path w="29" h="31">
                  <a:moveTo>
                    <a:pt x="13" y="2"/>
                  </a:moveTo>
                  <a:cubicBezTo>
                    <a:pt x="5" y="5"/>
                    <a:pt x="0" y="13"/>
                    <a:pt x="2" y="21"/>
                  </a:cubicBezTo>
                  <a:cubicBezTo>
                    <a:pt x="4" y="26"/>
                    <a:pt x="8" y="29"/>
                    <a:pt x="12" y="31"/>
                  </a:cubicBezTo>
                  <a:cubicBezTo>
                    <a:pt x="17" y="23"/>
                    <a:pt x="22" y="15"/>
                    <a:pt x="29" y="8"/>
                  </a:cubicBezTo>
                  <a:cubicBezTo>
                    <a:pt x="25" y="3"/>
                    <a:pt x="19" y="0"/>
                    <a:pt x="13" y="2"/>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 name="Freeform 38"/>
            <p:cNvSpPr>
              <a:spLocks/>
            </p:cNvSpPr>
            <p:nvPr/>
          </p:nvSpPr>
          <p:spPr bwMode="auto">
            <a:xfrm>
              <a:off x="1009800" y="160685"/>
              <a:ext cx="119062" cy="98425"/>
            </a:xfrm>
            <a:custGeom>
              <a:avLst/>
              <a:gdLst>
                <a:gd name="T0" fmla="*/ 10 w 28"/>
                <a:gd name="T1" fmla="*/ 2 h 23"/>
                <a:gd name="T2" fmla="*/ 27 w 28"/>
                <a:gd name="T3" fmla="*/ 11 h 23"/>
                <a:gd name="T4" fmla="*/ 24 w 28"/>
                <a:gd name="T5" fmla="*/ 23 h 23"/>
                <a:gd name="T6" fmla="*/ 0 w 28"/>
                <a:gd name="T7" fmla="*/ 14 h 23"/>
                <a:gd name="T8" fmla="*/ 10 w 28"/>
                <a:gd name="T9" fmla="*/ 2 h 23"/>
              </a:gdLst>
              <a:ahLst/>
              <a:cxnLst>
                <a:cxn ang="0">
                  <a:pos x="T0" y="T1"/>
                </a:cxn>
                <a:cxn ang="0">
                  <a:pos x="T2" y="T3"/>
                </a:cxn>
                <a:cxn ang="0">
                  <a:pos x="T4" y="T5"/>
                </a:cxn>
                <a:cxn ang="0">
                  <a:pos x="T6" y="T7"/>
                </a:cxn>
                <a:cxn ang="0">
                  <a:pos x="T8" y="T9"/>
                </a:cxn>
              </a:cxnLst>
              <a:rect l="0" t="0" r="r" b="b"/>
              <a:pathLst>
                <a:path w="28" h="23">
                  <a:moveTo>
                    <a:pt x="10" y="2"/>
                  </a:moveTo>
                  <a:cubicBezTo>
                    <a:pt x="17" y="0"/>
                    <a:pt x="25" y="4"/>
                    <a:pt x="27" y="11"/>
                  </a:cubicBezTo>
                  <a:cubicBezTo>
                    <a:pt x="28" y="15"/>
                    <a:pt x="27" y="20"/>
                    <a:pt x="24" y="23"/>
                  </a:cubicBezTo>
                  <a:cubicBezTo>
                    <a:pt x="17" y="19"/>
                    <a:pt x="9" y="16"/>
                    <a:pt x="0" y="14"/>
                  </a:cubicBezTo>
                  <a:cubicBezTo>
                    <a:pt x="1" y="8"/>
                    <a:pt x="4" y="3"/>
                    <a:pt x="10" y="2"/>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0" name="Freeform 39"/>
            <p:cNvSpPr>
              <a:spLocks/>
            </p:cNvSpPr>
            <p:nvPr/>
          </p:nvSpPr>
          <p:spPr bwMode="auto">
            <a:xfrm>
              <a:off x="1055837" y="403573"/>
              <a:ext cx="68262" cy="66675"/>
            </a:xfrm>
            <a:custGeom>
              <a:avLst/>
              <a:gdLst>
                <a:gd name="T0" fmla="*/ 15 w 16"/>
                <a:gd name="T1" fmla="*/ 6 h 16"/>
                <a:gd name="T2" fmla="*/ 10 w 16"/>
                <a:gd name="T3" fmla="*/ 15 h 16"/>
                <a:gd name="T4" fmla="*/ 1 w 16"/>
                <a:gd name="T5" fmla="*/ 10 h 16"/>
                <a:gd name="T6" fmla="*/ 6 w 16"/>
                <a:gd name="T7" fmla="*/ 2 h 16"/>
                <a:gd name="T8" fmla="*/ 15 w 16"/>
                <a:gd name="T9" fmla="*/ 6 h 16"/>
              </a:gdLst>
              <a:ahLst/>
              <a:cxnLst>
                <a:cxn ang="0">
                  <a:pos x="T0" y="T1"/>
                </a:cxn>
                <a:cxn ang="0">
                  <a:pos x="T2" y="T3"/>
                </a:cxn>
                <a:cxn ang="0">
                  <a:pos x="T4" y="T5"/>
                </a:cxn>
                <a:cxn ang="0">
                  <a:pos x="T6" y="T7"/>
                </a:cxn>
                <a:cxn ang="0">
                  <a:pos x="T8" y="T9"/>
                </a:cxn>
              </a:cxnLst>
              <a:rect l="0" t="0" r="r" b="b"/>
              <a:pathLst>
                <a:path w="16" h="16">
                  <a:moveTo>
                    <a:pt x="15" y="6"/>
                  </a:moveTo>
                  <a:cubicBezTo>
                    <a:pt x="16" y="10"/>
                    <a:pt x="14" y="14"/>
                    <a:pt x="10" y="15"/>
                  </a:cubicBezTo>
                  <a:cubicBezTo>
                    <a:pt x="6" y="16"/>
                    <a:pt x="2" y="14"/>
                    <a:pt x="1" y="10"/>
                  </a:cubicBezTo>
                  <a:cubicBezTo>
                    <a:pt x="0" y="7"/>
                    <a:pt x="2" y="3"/>
                    <a:pt x="6" y="2"/>
                  </a:cubicBezTo>
                  <a:cubicBezTo>
                    <a:pt x="10" y="0"/>
                    <a:pt x="14" y="3"/>
                    <a:pt x="15"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 name="Freeform 40"/>
            <p:cNvSpPr>
              <a:spLocks/>
            </p:cNvSpPr>
            <p:nvPr/>
          </p:nvSpPr>
          <p:spPr bwMode="auto">
            <a:xfrm>
              <a:off x="593875" y="543273"/>
              <a:ext cx="66675" cy="68263"/>
            </a:xfrm>
            <a:custGeom>
              <a:avLst/>
              <a:gdLst>
                <a:gd name="T0" fmla="*/ 15 w 16"/>
                <a:gd name="T1" fmla="*/ 6 h 16"/>
                <a:gd name="T2" fmla="*/ 10 w 16"/>
                <a:gd name="T3" fmla="*/ 15 h 16"/>
                <a:gd name="T4" fmla="*/ 1 w 16"/>
                <a:gd name="T5" fmla="*/ 10 h 16"/>
                <a:gd name="T6" fmla="*/ 6 w 16"/>
                <a:gd name="T7" fmla="*/ 1 h 16"/>
                <a:gd name="T8" fmla="*/ 15 w 16"/>
                <a:gd name="T9" fmla="*/ 6 h 16"/>
              </a:gdLst>
              <a:ahLst/>
              <a:cxnLst>
                <a:cxn ang="0">
                  <a:pos x="T0" y="T1"/>
                </a:cxn>
                <a:cxn ang="0">
                  <a:pos x="T2" y="T3"/>
                </a:cxn>
                <a:cxn ang="0">
                  <a:pos x="T4" y="T5"/>
                </a:cxn>
                <a:cxn ang="0">
                  <a:pos x="T6" y="T7"/>
                </a:cxn>
                <a:cxn ang="0">
                  <a:pos x="T8" y="T9"/>
                </a:cxn>
              </a:cxnLst>
              <a:rect l="0" t="0" r="r" b="b"/>
              <a:pathLst>
                <a:path w="16" h="16">
                  <a:moveTo>
                    <a:pt x="15" y="6"/>
                  </a:moveTo>
                  <a:cubicBezTo>
                    <a:pt x="16" y="9"/>
                    <a:pt x="14" y="13"/>
                    <a:pt x="10" y="15"/>
                  </a:cubicBezTo>
                  <a:cubicBezTo>
                    <a:pt x="6" y="16"/>
                    <a:pt x="2" y="13"/>
                    <a:pt x="1" y="10"/>
                  </a:cubicBezTo>
                  <a:cubicBezTo>
                    <a:pt x="0" y="6"/>
                    <a:pt x="2" y="2"/>
                    <a:pt x="6" y="1"/>
                  </a:cubicBezTo>
                  <a:cubicBezTo>
                    <a:pt x="10" y="0"/>
                    <a:pt x="14" y="2"/>
                    <a:pt x="15"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42" name="Picture 4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6237" y="582960"/>
              <a:ext cx="31908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3875" y="584548"/>
              <a:ext cx="635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2912" y="641698"/>
              <a:ext cx="188912"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28875" y="414685"/>
              <a:ext cx="1143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39962" y="406748"/>
              <a:ext cx="306387"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5050" y="467073"/>
              <a:ext cx="192087"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Freeform 47"/>
            <p:cNvSpPr>
              <a:spLocks/>
            </p:cNvSpPr>
            <p:nvPr/>
          </p:nvSpPr>
          <p:spPr bwMode="auto">
            <a:xfrm>
              <a:off x="1090762" y="2067273"/>
              <a:ext cx="666750" cy="212725"/>
            </a:xfrm>
            <a:custGeom>
              <a:avLst/>
              <a:gdLst>
                <a:gd name="T0" fmla="*/ 3 w 157"/>
                <a:gd name="T1" fmla="*/ 50 h 50"/>
                <a:gd name="T2" fmla="*/ 154 w 157"/>
                <a:gd name="T3" fmla="*/ 5 h 50"/>
                <a:gd name="T4" fmla="*/ 152 w 157"/>
                <a:gd name="T5" fmla="*/ 2 h 50"/>
                <a:gd name="T6" fmla="*/ 3 w 157"/>
                <a:gd name="T7" fmla="*/ 46 h 50"/>
                <a:gd name="T8" fmla="*/ 3 w 157"/>
                <a:gd name="T9" fmla="*/ 50 h 50"/>
              </a:gdLst>
              <a:ahLst/>
              <a:cxnLst>
                <a:cxn ang="0">
                  <a:pos x="T0" y="T1"/>
                </a:cxn>
                <a:cxn ang="0">
                  <a:pos x="T2" y="T3"/>
                </a:cxn>
                <a:cxn ang="0">
                  <a:pos x="T4" y="T5"/>
                </a:cxn>
                <a:cxn ang="0">
                  <a:pos x="T6" y="T7"/>
                </a:cxn>
                <a:cxn ang="0">
                  <a:pos x="T8" y="T9"/>
                </a:cxn>
              </a:cxnLst>
              <a:rect l="0" t="0" r="r" b="b"/>
              <a:pathLst>
                <a:path w="157" h="50">
                  <a:moveTo>
                    <a:pt x="3" y="50"/>
                  </a:moveTo>
                  <a:cubicBezTo>
                    <a:pt x="55" y="47"/>
                    <a:pt x="109" y="31"/>
                    <a:pt x="154" y="5"/>
                  </a:cubicBezTo>
                  <a:cubicBezTo>
                    <a:pt x="157" y="4"/>
                    <a:pt x="154" y="0"/>
                    <a:pt x="152" y="2"/>
                  </a:cubicBezTo>
                  <a:cubicBezTo>
                    <a:pt x="107" y="27"/>
                    <a:pt x="54" y="42"/>
                    <a:pt x="3" y="46"/>
                  </a:cubicBezTo>
                  <a:cubicBezTo>
                    <a:pt x="0" y="46"/>
                    <a:pt x="0" y="50"/>
                    <a:pt x="3" y="5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9" name="Freeform 48"/>
            <p:cNvSpPr>
              <a:spLocks/>
            </p:cNvSpPr>
            <p:nvPr/>
          </p:nvSpPr>
          <p:spPr bwMode="auto">
            <a:xfrm>
              <a:off x="670075" y="470248"/>
              <a:ext cx="441325" cy="293688"/>
            </a:xfrm>
            <a:custGeom>
              <a:avLst/>
              <a:gdLst>
                <a:gd name="T0" fmla="*/ 100 w 104"/>
                <a:gd name="T1" fmla="*/ 21 h 69"/>
                <a:gd name="T2" fmla="*/ 60 w 104"/>
                <a:gd name="T3" fmla="*/ 61 h 69"/>
                <a:gd name="T4" fmla="*/ 4 w 104"/>
                <a:gd name="T5" fmla="*/ 49 h 69"/>
                <a:gd name="T6" fmla="*/ 44 w 104"/>
                <a:gd name="T7" fmla="*/ 8 h 69"/>
                <a:gd name="T8" fmla="*/ 100 w 104"/>
                <a:gd name="T9" fmla="*/ 21 h 69"/>
              </a:gdLst>
              <a:ahLst/>
              <a:cxnLst>
                <a:cxn ang="0">
                  <a:pos x="T0" y="T1"/>
                </a:cxn>
                <a:cxn ang="0">
                  <a:pos x="T2" y="T3"/>
                </a:cxn>
                <a:cxn ang="0">
                  <a:pos x="T4" y="T5"/>
                </a:cxn>
                <a:cxn ang="0">
                  <a:pos x="T6" y="T7"/>
                </a:cxn>
                <a:cxn ang="0">
                  <a:pos x="T8" y="T9"/>
                </a:cxn>
              </a:cxnLst>
              <a:rect l="0" t="0" r="r" b="b"/>
              <a:pathLst>
                <a:path w="104" h="69">
                  <a:moveTo>
                    <a:pt x="100" y="21"/>
                  </a:moveTo>
                  <a:cubicBezTo>
                    <a:pt x="104" y="35"/>
                    <a:pt x="86" y="53"/>
                    <a:pt x="60" y="61"/>
                  </a:cubicBezTo>
                  <a:cubicBezTo>
                    <a:pt x="33" y="69"/>
                    <a:pt x="8" y="64"/>
                    <a:pt x="4" y="49"/>
                  </a:cubicBezTo>
                  <a:cubicBezTo>
                    <a:pt x="0" y="34"/>
                    <a:pt x="18" y="16"/>
                    <a:pt x="44" y="8"/>
                  </a:cubicBezTo>
                  <a:cubicBezTo>
                    <a:pt x="71" y="0"/>
                    <a:pt x="96" y="6"/>
                    <a:pt x="100" y="21"/>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0" name="Freeform 49"/>
            <p:cNvSpPr>
              <a:spLocks/>
            </p:cNvSpPr>
            <p:nvPr/>
          </p:nvSpPr>
          <p:spPr bwMode="auto">
            <a:xfrm>
              <a:off x="789137" y="470248"/>
              <a:ext cx="144462" cy="80963"/>
            </a:xfrm>
            <a:custGeom>
              <a:avLst/>
              <a:gdLst>
                <a:gd name="T0" fmla="*/ 33 w 34"/>
                <a:gd name="T1" fmla="*/ 4 h 19"/>
                <a:gd name="T2" fmla="*/ 19 w 34"/>
                <a:gd name="T3" fmla="*/ 16 h 19"/>
                <a:gd name="T4" fmla="*/ 1 w 34"/>
                <a:gd name="T5" fmla="*/ 14 h 19"/>
                <a:gd name="T6" fmla="*/ 15 w 34"/>
                <a:gd name="T7" fmla="*/ 2 h 19"/>
                <a:gd name="T8" fmla="*/ 33 w 34"/>
                <a:gd name="T9" fmla="*/ 4 h 19"/>
              </a:gdLst>
              <a:ahLst/>
              <a:cxnLst>
                <a:cxn ang="0">
                  <a:pos x="T0" y="T1"/>
                </a:cxn>
                <a:cxn ang="0">
                  <a:pos x="T2" y="T3"/>
                </a:cxn>
                <a:cxn ang="0">
                  <a:pos x="T4" y="T5"/>
                </a:cxn>
                <a:cxn ang="0">
                  <a:pos x="T6" y="T7"/>
                </a:cxn>
                <a:cxn ang="0">
                  <a:pos x="T8" y="T9"/>
                </a:cxn>
              </a:cxnLst>
              <a:rect l="0" t="0" r="r" b="b"/>
              <a:pathLst>
                <a:path w="34" h="19">
                  <a:moveTo>
                    <a:pt x="33" y="4"/>
                  </a:moveTo>
                  <a:cubicBezTo>
                    <a:pt x="34" y="8"/>
                    <a:pt x="28" y="13"/>
                    <a:pt x="19" y="16"/>
                  </a:cubicBezTo>
                  <a:cubicBezTo>
                    <a:pt x="10" y="19"/>
                    <a:pt x="2" y="18"/>
                    <a:pt x="1" y="14"/>
                  </a:cubicBezTo>
                  <a:cubicBezTo>
                    <a:pt x="0" y="10"/>
                    <a:pt x="6" y="5"/>
                    <a:pt x="15" y="2"/>
                  </a:cubicBezTo>
                  <a:cubicBezTo>
                    <a:pt x="24" y="0"/>
                    <a:pt x="32" y="1"/>
                    <a:pt x="33"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1" name="Freeform 50"/>
            <p:cNvSpPr>
              <a:spLocks/>
            </p:cNvSpPr>
            <p:nvPr/>
          </p:nvSpPr>
          <p:spPr bwMode="auto">
            <a:xfrm>
              <a:off x="847875" y="495648"/>
              <a:ext cx="60325" cy="136525"/>
            </a:xfrm>
            <a:custGeom>
              <a:avLst/>
              <a:gdLst>
                <a:gd name="T0" fmla="*/ 1 w 14"/>
                <a:gd name="T1" fmla="*/ 4 h 32"/>
                <a:gd name="T2" fmla="*/ 8 w 14"/>
                <a:gd name="T3" fmla="*/ 29 h 32"/>
                <a:gd name="T4" fmla="*/ 13 w 14"/>
                <a:gd name="T5" fmla="*/ 28 h 32"/>
                <a:gd name="T6" fmla="*/ 5 w 14"/>
                <a:gd name="T7" fmla="*/ 2 h 32"/>
                <a:gd name="T8" fmla="*/ 1 w 14"/>
                <a:gd name="T9" fmla="*/ 4 h 32"/>
              </a:gdLst>
              <a:ahLst/>
              <a:cxnLst>
                <a:cxn ang="0">
                  <a:pos x="T0" y="T1"/>
                </a:cxn>
                <a:cxn ang="0">
                  <a:pos x="T2" y="T3"/>
                </a:cxn>
                <a:cxn ang="0">
                  <a:pos x="T4" y="T5"/>
                </a:cxn>
                <a:cxn ang="0">
                  <a:pos x="T6" y="T7"/>
                </a:cxn>
                <a:cxn ang="0">
                  <a:pos x="T8" y="T9"/>
                </a:cxn>
              </a:cxnLst>
              <a:rect l="0" t="0" r="r" b="b"/>
              <a:pathLst>
                <a:path w="14" h="32">
                  <a:moveTo>
                    <a:pt x="1" y="4"/>
                  </a:moveTo>
                  <a:cubicBezTo>
                    <a:pt x="3" y="12"/>
                    <a:pt x="6" y="21"/>
                    <a:pt x="8" y="29"/>
                  </a:cubicBezTo>
                  <a:cubicBezTo>
                    <a:pt x="9" y="32"/>
                    <a:pt x="14" y="31"/>
                    <a:pt x="13" y="28"/>
                  </a:cubicBezTo>
                  <a:cubicBezTo>
                    <a:pt x="10" y="19"/>
                    <a:pt x="8" y="11"/>
                    <a:pt x="5" y="2"/>
                  </a:cubicBezTo>
                  <a:cubicBezTo>
                    <a:pt x="4" y="0"/>
                    <a:pt x="0" y="1"/>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2" name="Freeform 51"/>
            <p:cNvSpPr>
              <a:spLocks/>
            </p:cNvSpPr>
            <p:nvPr/>
          </p:nvSpPr>
          <p:spPr bwMode="auto">
            <a:xfrm>
              <a:off x="746275" y="1030635"/>
              <a:ext cx="727075" cy="676275"/>
            </a:xfrm>
            <a:custGeom>
              <a:avLst/>
              <a:gdLst>
                <a:gd name="T0" fmla="*/ 26 w 171"/>
                <a:gd name="T1" fmla="*/ 106 h 159"/>
                <a:gd name="T2" fmla="*/ 8 w 171"/>
                <a:gd name="T3" fmla="*/ 78 h 159"/>
                <a:gd name="T4" fmla="*/ 52 w 171"/>
                <a:gd name="T5" fmla="*/ 41 h 159"/>
                <a:gd name="T6" fmla="*/ 87 w 171"/>
                <a:gd name="T7" fmla="*/ 69 h 159"/>
                <a:gd name="T8" fmla="*/ 89 w 171"/>
                <a:gd name="T9" fmla="*/ 42 h 159"/>
                <a:gd name="T10" fmla="*/ 101 w 171"/>
                <a:gd name="T11" fmla="*/ 18 h 159"/>
                <a:gd name="T12" fmla="*/ 147 w 171"/>
                <a:gd name="T13" fmla="*/ 15 h 159"/>
                <a:gd name="T14" fmla="*/ 128 w 171"/>
                <a:gd name="T15" fmla="*/ 124 h 159"/>
                <a:gd name="T16" fmla="*/ 26 w 171"/>
                <a:gd name="T17" fmla="*/ 10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159">
                  <a:moveTo>
                    <a:pt x="26" y="106"/>
                  </a:moveTo>
                  <a:cubicBezTo>
                    <a:pt x="17" y="98"/>
                    <a:pt x="11" y="89"/>
                    <a:pt x="8" y="78"/>
                  </a:cubicBezTo>
                  <a:cubicBezTo>
                    <a:pt x="0" y="51"/>
                    <a:pt x="24" y="28"/>
                    <a:pt x="52" y="41"/>
                  </a:cubicBezTo>
                  <a:cubicBezTo>
                    <a:pt x="65" y="47"/>
                    <a:pt x="78" y="58"/>
                    <a:pt x="87" y="69"/>
                  </a:cubicBezTo>
                  <a:cubicBezTo>
                    <a:pt x="84" y="66"/>
                    <a:pt x="88" y="47"/>
                    <a:pt x="89" y="42"/>
                  </a:cubicBezTo>
                  <a:cubicBezTo>
                    <a:pt x="91" y="32"/>
                    <a:pt x="95" y="26"/>
                    <a:pt x="101" y="18"/>
                  </a:cubicBezTo>
                  <a:cubicBezTo>
                    <a:pt x="113" y="3"/>
                    <a:pt x="134" y="0"/>
                    <a:pt x="147" y="15"/>
                  </a:cubicBezTo>
                  <a:cubicBezTo>
                    <a:pt x="171" y="43"/>
                    <a:pt x="144" y="97"/>
                    <a:pt x="128" y="124"/>
                  </a:cubicBezTo>
                  <a:cubicBezTo>
                    <a:pt x="107" y="159"/>
                    <a:pt x="46" y="125"/>
                    <a:pt x="26" y="106"/>
                  </a:cubicBezTo>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3" name="Freeform 52"/>
            <p:cNvSpPr>
              <a:spLocks/>
            </p:cNvSpPr>
            <p:nvPr/>
          </p:nvSpPr>
          <p:spPr bwMode="auto">
            <a:xfrm>
              <a:off x="597050" y="809973"/>
              <a:ext cx="468312" cy="395288"/>
            </a:xfrm>
            <a:custGeom>
              <a:avLst/>
              <a:gdLst>
                <a:gd name="T0" fmla="*/ 2 w 110"/>
                <a:gd name="T1" fmla="*/ 7 h 93"/>
                <a:gd name="T2" fmla="*/ 48 w 110"/>
                <a:gd name="T3" fmla="*/ 66 h 93"/>
                <a:gd name="T4" fmla="*/ 104 w 110"/>
                <a:gd name="T5" fmla="*/ 92 h 93"/>
                <a:gd name="T6" fmla="*/ 106 w 110"/>
                <a:gd name="T7" fmla="*/ 86 h 93"/>
                <a:gd name="T8" fmla="*/ 49 w 110"/>
                <a:gd name="T9" fmla="*/ 58 h 93"/>
                <a:gd name="T10" fmla="*/ 7 w 110"/>
                <a:gd name="T11" fmla="*/ 4 h 93"/>
                <a:gd name="T12" fmla="*/ 2 w 110"/>
                <a:gd name="T13" fmla="*/ 7 h 93"/>
              </a:gdLst>
              <a:ahLst/>
              <a:cxnLst>
                <a:cxn ang="0">
                  <a:pos x="T0" y="T1"/>
                </a:cxn>
                <a:cxn ang="0">
                  <a:pos x="T2" y="T3"/>
                </a:cxn>
                <a:cxn ang="0">
                  <a:pos x="T4" y="T5"/>
                </a:cxn>
                <a:cxn ang="0">
                  <a:pos x="T6" y="T7"/>
                </a:cxn>
                <a:cxn ang="0">
                  <a:pos x="T8" y="T9"/>
                </a:cxn>
                <a:cxn ang="0">
                  <a:pos x="T10" y="T11"/>
                </a:cxn>
                <a:cxn ang="0">
                  <a:pos x="T12" y="T13"/>
                </a:cxn>
              </a:cxnLst>
              <a:rect l="0" t="0" r="r" b="b"/>
              <a:pathLst>
                <a:path w="110" h="93">
                  <a:moveTo>
                    <a:pt x="2" y="7"/>
                  </a:moveTo>
                  <a:cubicBezTo>
                    <a:pt x="14" y="29"/>
                    <a:pt x="29" y="49"/>
                    <a:pt x="48" y="66"/>
                  </a:cubicBezTo>
                  <a:cubicBezTo>
                    <a:pt x="65" y="81"/>
                    <a:pt x="83" y="86"/>
                    <a:pt x="104" y="92"/>
                  </a:cubicBezTo>
                  <a:cubicBezTo>
                    <a:pt x="108" y="93"/>
                    <a:pt x="110" y="87"/>
                    <a:pt x="106" y="86"/>
                  </a:cubicBezTo>
                  <a:cubicBezTo>
                    <a:pt x="83" y="80"/>
                    <a:pt x="67" y="74"/>
                    <a:pt x="49" y="58"/>
                  </a:cubicBezTo>
                  <a:cubicBezTo>
                    <a:pt x="31" y="43"/>
                    <a:pt x="18" y="24"/>
                    <a:pt x="7" y="4"/>
                  </a:cubicBezTo>
                  <a:cubicBezTo>
                    <a:pt x="6" y="0"/>
                    <a:pt x="0" y="3"/>
                    <a:pt x="2"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4" name="Freeform 53"/>
            <p:cNvSpPr>
              <a:spLocks/>
            </p:cNvSpPr>
            <p:nvPr/>
          </p:nvSpPr>
          <p:spPr bwMode="auto">
            <a:xfrm>
              <a:off x="541487" y="1086198"/>
              <a:ext cx="455612" cy="488950"/>
            </a:xfrm>
            <a:custGeom>
              <a:avLst/>
              <a:gdLst>
                <a:gd name="T0" fmla="*/ 1 w 107"/>
                <a:gd name="T1" fmla="*/ 6 h 115"/>
                <a:gd name="T2" fmla="*/ 43 w 107"/>
                <a:gd name="T3" fmla="*/ 66 h 115"/>
                <a:gd name="T4" fmla="*/ 100 w 107"/>
                <a:gd name="T5" fmla="*/ 113 h 115"/>
                <a:gd name="T6" fmla="*/ 103 w 107"/>
                <a:gd name="T7" fmla="*/ 108 h 115"/>
                <a:gd name="T8" fmla="*/ 50 w 107"/>
                <a:gd name="T9" fmla="*/ 66 h 115"/>
                <a:gd name="T10" fmla="*/ 7 w 107"/>
                <a:gd name="T11" fmla="*/ 4 h 115"/>
                <a:gd name="T12" fmla="*/ 1 w 107"/>
                <a:gd name="T13" fmla="*/ 6 h 115"/>
              </a:gdLst>
              <a:ahLst/>
              <a:cxnLst>
                <a:cxn ang="0">
                  <a:pos x="T0" y="T1"/>
                </a:cxn>
                <a:cxn ang="0">
                  <a:pos x="T2" y="T3"/>
                </a:cxn>
                <a:cxn ang="0">
                  <a:pos x="T4" y="T5"/>
                </a:cxn>
                <a:cxn ang="0">
                  <a:pos x="T6" y="T7"/>
                </a:cxn>
                <a:cxn ang="0">
                  <a:pos x="T8" y="T9"/>
                </a:cxn>
                <a:cxn ang="0">
                  <a:pos x="T10" y="T11"/>
                </a:cxn>
                <a:cxn ang="0">
                  <a:pos x="T12" y="T13"/>
                </a:cxn>
              </a:cxnLst>
              <a:rect l="0" t="0" r="r" b="b"/>
              <a:pathLst>
                <a:path w="107" h="115">
                  <a:moveTo>
                    <a:pt x="1" y="6"/>
                  </a:moveTo>
                  <a:cubicBezTo>
                    <a:pt x="10" y="28"/>
                    <a:pt x="27" y="48"/>
                    <a:pt x="43" y="66"/>
                  </a:cubicBezTo>
                  <a:cubicBezTo>
                    <a:pt x="58" y="85"/>
                    <a:pt x="77" y="103"/>
                    <a:pt x="100" y="113"/>
                  </a:cubicBezTo>
                  <a:cubicBezTo>
                    <a:pt x="103" y="115"/>
                    <a:pt x="107" y="110"/>
                    <a:pt x="103" y="108"/>
                  </a:cubicBezTo>
                  <a:cubicBezTo>
                    <a:pt x="82" y="99"/>
                    <a:pt x="65" y="83"/>
                    <a:pt x="50" y="66"/>
                  </a:cubicBezTo>
                  <a:cubicBezTo>
                    <a:pt x="34" y="48"/>
                    <a:pt x="16" y="27"/>
                    <a:pt x="7" y="4"/>
                  </a:cubicBezTo>
                  <a:cubicBezTo>
                    <a:pt x="6" y="0"/>
                    <a:pt x="0" y="2"/>
                    <a:pt x="1" y="6"/>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5" name="Freeform 54"/>
            <p:cNvSpPr>
              <a:spLocks/>
            </p:cNvSpPr>
            <p:nvPr/>
          </p:nvSpPr>
          <p:spPr bwMode="auto">
            <a:xfrm>
              <a:off x="1876575" y="606773"/>
              <a:ext cx="449262" cy="450850"/>
            </a:xfrm>
            <a:custGeom>
              <a:avLst/>
              <a:gdLst>
                <a:gd name="T0" fmla="*/ 97 w 106"/>
                <a:gd name="T1" fmla="*/ 37 h 106"/>
                <a:gd name="T2" fmla="*/ 69 w 106"/>
                <a:gd name="T3" fmla="*/ 97 h 106"/>
                <a:gd name="T4" fmla="*/ 9 w 106"/>
                <a:gd name="T5" fmla="*/ 70 h 106"/>
                <a:gd name="T6" fmla="*/ 37 w 106"/>
                <a:gd name="T7" fmla="*/ 9 h 106"/>
                <a:gd name="T8" fmla="*/ 97 w 106"/>
                <a:gd name="T9" fmla="*/ 37 h 106"/>
              </a:gdLst>
              <a:ahLst/>
              <a:cxnLst>
                <a:cxn ang="0">
                  <a:pos x="T0" y="T1"/>
                </a:cxn>
                <a:cxn ang="0">
                  <a:pos x="T2" y="T3"/>
                </a:cxn>
                <a:cxn ang="0">
                  <a:pos x="T4" y="T5"/>
                </a:cxn>
                <a:cxn ang="0">
                  <a:pos x="T6" y="T7"/>
                </a:cxn>
                <a:cxn ang="0">
                  <a:pos x="T8" y="T9"/>
                </a:cxn>
              </a:cxnLst>
              <a:rect l="0" t="0" r="r" b="b"/>
              <a:pathLst>
                <a:path w="106" h="106">
                  <a:moveTo>
                    <a:pt x="97" y="37"/>
                  </a:moveTo>
                  <a:cubicBezTo>
                    <a:pt x="106" y="61"/>
                    <a:pt x="94" y="88"/>
                    <a:pt x="69" y="97"/>
                  </a:cubicBezTo>
                  <a:cubicBezTo>
                    <a:pt x="45" y="106"/>
                    <a:pt x="18" y="94"/>
                    <a:pt x="9" y="70"/>
                  </a:cubicBezTo>
                  <a:cubicBezTo>
                    <a:pt x="0" y="46"/>
                    <a:pt x="12" y="19"/>
                    <a:pt x="37" y="9"/>
                  </a:cubicBezTo>
                  <a:cubicBezTo>
                    <a:pt x="61" y="0"/>
                    <a:pt x="88" y="13"/>
                    <a:pt x="97" y="37"/>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6" name="Freeform 55"/>
            <p:cNvSpPr>
              <a:spLocks/>
            </p:cNvSpPr>
            <p:nvPr/>
          </p:nvSpPr>
          <p:spPr bwMode="auto">
            <a:xfrm>
              <a:off x="2008337" y="644873"/>
              <a:ext cx="279400" cy="233363"/>
            </a:xfrm>
            <a:custGeom>
              <a:avLst/>
              <a:gdLst>
                <a:gd name="T0" fmla="*/ 22 w 66"/>
                <a:gd name="T1" fmla="*/ 0 h 55"/>
                <a:gd name="T2" fmla="*/ 7 w 66"/>
                <a:gd name="T3" fmla="*/ 3 h 55"/>
                <a:gd name="T4" fmla="*/ 0 w 66"/>
                <a:gd name="T5" fmla="*/ 7 h 55"/>
                <a:gd name="T6" fmla="*/ 42 w 66"/>
                <a:gd name="T7" fmla="*/ 37 h 55"/>
                <a:gd name="T8" fmla="*/ 45 w 66"/>
                <a:gd name="T9" fmla="*/ 54 h 55"/>
                <a:gd name="T10" fmla="*/ 55 w 66"/>
                <a:gd name="T11" fmla="*/ 55 h 55"/>
                <a:gd name="T12" fmla="*/ 66 w 66"/>
                <a:gd name="T13" fmla="*/ 45 h 55"/>
                <a:gd name="T14" fmla="*/ 63 w 66"/>
                <a:gd name="T15" fmla="*/ 29 h 55"/>
                <a:gd name="T16" fmla="*/ 63 w 66"/>
                <a:gd name="T17" fmla="*/ 29 h 55"/>
                <a:gd name="T18" fmla="*/ 22 w 66"/>
                <a:gd name="T1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55">
                  <a:moveTo>
                    <a:pt x="22" y="0"/>
                  </a:moveTo>
                  <a:cubicBezTo>
                    <a:pt x="17" y="0"/>
                    <a:pt x="12" y="1"/>
                    <a:pt x="7" y="3"/>
                  </a:cubicBezTo>
                  <a:cubicBezTo>
                    <a:pt x="4" y="4"/>
                    <a:pt x="2" y="5"/>
                    <a:pt x="0" y="7"/>
                  </a:cubicBezTo>
                  <a:cubicBezTo>
                    <a:pt x="18" y="8"/>
                    <a:pt x="35" y="19"/>
                    <a:pt x="42" y="37"/>
                  </a:cubicBezTo>
                  <a:cubicBezTo>
                    <a:pt x="44" y="43"/>
                    <a:pt x="45" y="49"/>
                    <a:pt x="45" y="54"/>
                  </a:cubicBezTo>
                  <a:cubicBezTo>
                    <a:pt x="48" y="54"/>
                    <a:pt x="51" y="55"/>
                    <a:pt x="55" y="55"/>
                  </a:cubicBezTo>
                  <a:cubicBezTo>
                    <a:pt x="58" y="51"/>
                    <a:pt x="62" y="48"/>
                    <a:pt x="66" y="45"/>
                  </a:cubicBezTo>
                  <a:cubicBezTo>
                    <a:pt x="66" y="40"/>
                    <a:pt x="65" y="35"/>
                    <a:pt x="63" y="29"/>
                  </a:cubicBezTo>
                  <a:cubicBezTo>
                    <a:pt x="63" y="29"/>
                    <a:pt x="63" y="29"/>
                    <a:pt x="63" y="29"/>
                  </a:cubicBezTo>
                  <a:cubicBezTo>
                    <a:pt x="56" y="12"/>
                    <a:pt x="40" y="0"/>
                    <a:pt x="22" y="0"/>
                  </a:cubicBezTo>
                </a:path>
              </a:pathLst>
            </a:custGeom>
            <a:solidFill>
              <a:srgbClr val="D0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7" name="Freeform 56"/>
            <p:cNvSpPr>
              <a:spLocks/>
            </p:cNvSpPr>
            <p:nvPr/>
          </p:nvSpPr>
          <p:spPr bwMode="auto">
            <a:xfrm>
              <a:off x="1867050" y="598835"/>
              <a:ext cx="468312" cy="466725"/>
            </a:xfrm>
            <a:custGeom>
              <a:avLst/>
              <a:gdLst>
                <a:gd name="T0" fmla="*/ 96 w 110"/>
                <a:gd name="T1" fmla="*/ 40 h 110"/>
                <a:gd name="T2" fmla="*/ 70 w 110"/>
                <a:gd name="T3" fmla="*/ 97 h 110"/>
                <a:gd name="T4" fmla="*/ 14 w 110"/>
                <a:gd name="T5" fmla="*/ 71 h 110"/>
                <a:gd name="T6" fmla="*/ 40 w 110"/>
                <a:gd name="T7" fmla="*/ 14 h 110"/>
                <a:gd name="T8" fmla="*/ 96 w 110"/>
                <a:gd name="T9" fmla="*/ 40 h 110"/>
                <a:gd name="T10" fmla="*/ 102 w 110"/>
                <a:gd name="T11" fmla="*/ 38 h 110"/>
                <a:gd name="T12" fmla="*/ 38 w 110"/>
                <a:gd name="T13" fmla="*/ 9 h 110"/>
                <a:gd name="T14" fmla="*/ 8 w 110"/>
                <a:gd name="T15" fmla="*/ 73 h 110"/>
                <a:gd name="T16" fmla="*/ 72 w 110"/>
                <a:gd name="T17" fmla="*/ 102 h 110"/>
                <a:gd name="T18" fmla="*/ 102 w 110"/>
                <a:gd name="T19" fmla="*/ 38 h 110"/>
                <a:gd name="T20" fmla="*/ 96 w 110"/>
                <a:gd name="T21" fmla="*/ 4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 h="110">
                  <a:moveTo>
                    <a:pt x="96" y="40"/>
                  </a:moveTo>
                  <a:cubicBezTo>
                    <a:pt x="104" y="64"/>
                    <a:pt x="93" y="87"/>
                    <a:pt x="70" y="97"/>
                  </a:cubicBezTo>
                  <a:cubicBezTo>
                    <a:pt x="48" y="106"/>
                    <a:pt x="23" y="92"/>
                    <a:pt x="14" y="71"/>
                  </a:cubicBezTo>
                  <a:cubicBezTo>
                    <a:pt x="4" y="48"/>
                    <a:pt x="18" y="23"/>
                    <a:pt x="40" y="14"/>
                  </a:cubicBezTo>
                  <a:cubicBezTo>
                    <a:pt x="62" y="5"/>
                    <a:pt x="87" y="19"/>
                    <a:pt x="96" y="40"/>
                  </a:cubicBezTo>
                  <a:cubicBezTo>
                    <a:pt x="98" y="43"/>
                    <a:pt x="103" y="41"/>
                    <a:pt x="102" y="38"/>
                  </a:cubicBezTo>
                  <a:cubicBezTo>
                    <a:pt x="91" y="12"/>
                    <a:pt x="64" y="0"/>
                    <a:pt x="38" y="9"/>
                  </a:cubicBezTo>
                  <a:cubicBezTo>
                    <a:pt x="11" y="18"/>
                    <a:pt x="0" y="48"/>
                    <a:pt x="8" y="73"/>
                  </a:cubicBezTo>
                  <a:cubicBezTo>
                    <a:pt x="17" y="99"/>
                    <a:pt x="48" y="110"/>
                    <a:pt x="72" y="102"/>
                  </a:cubicBezTo>
                  <a:cubicBezTo>
                    <a:pt x="99" y="93"/>
                    <a:pt x="110" y="63"/>
                    <a:pt x="102" y="38"/>
                  </a:cubicBezTo>
                  <a:cubicBezTo>
                    <a:pt x="101" y="34"/>
                    <a:pt x="95" y="37"/>
                    <a:pt x="96" y="4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8" name="Freeform 57"/>
            <p:cNvSpPr>
              <a:spLocks/>
            </p:cNvSpPr>
            <p:nvPr/>
          </p:nvSpPr>
          <p:spPr bwMode="auto">
            <a:xfrm>
              <a:off x="1940075" y="730598"/>
              <a:ext cx="58737" cy="195263"/>
            </a:xfrm>
            <a:custGeom>
              <a:avLst/>
              <a:gdLst>
                <a:gd name="T0" fmla="*/ 7 w 14"/>
                <a:gd name="T1" fmla="*/ 3 h 46"/>
                <a:gd name="T2" fmla="*/ 7 w 14"/>
                <a:gd name="T3" fmla="*/ 42 h 46"/>
                <a:gd name="T4" fmla="*/ 12 w 14"/>
                <a:gd name="T5" fmla="*/ 40 h 46"/>
                <a:gd name="T6" fmla="*/ 12 w 14"/>
                <a:gd name="T7" fmla="*/ 6 h 46"/>
                <a:gd name="T8" fmla="*/ 7 w 14"/>
                <a:gd name="T9" fmla="*/ 3 h 46"/>
              </a:gdLst>
              <a:ahLst/>
              <a:cxnLst>
                <a:cxn ang="0">
                  <a:pos x="T0" y="T1"/>
                </a:cxn>
                <a:cxn ang="0">
                  <a:pos x="T2" y="T3"/>
                </a:cxn>
                <a:cxn ang="0">
                  <a:pos x="T4" y="T5"/>
                </a:cxn>
                <a:cxn ang="0">
                  <a:pos x="T6" y="T7"/>
                </a:cxn>
                <a:cxn ang="0">
                  <a:pos x="T8" y="T9"/>
                </a:cxn>
              </a:cxnLst>
              <a:rect l="0" t="0" r="r" b="b"/>
              <a:pathLst>
                <a:path w="14" h="46">
                  <a:moveTo>
                    <a:pt x="7" y="3"/>
                  </a:moveTo>
                  <a:cubicBezTo>
                    <a:pt x="0" y="14"/>
                    <a:pt x="2" y="31"/>
                    <a:pt x="7" y="42"/>
                  </a:cubicBezTo>
                  <a:cubicBezTo>
                    <a:pt x="8" y="46"/>
                    <a:pt x="14" y="44"/>
                    <a:pt x="12" y="40"/>
                  </a:cubicBezTo>
                  <a:cubicBezTo>
                    <a:pt x="8" y="31"/>
                    <a:pt x="5" y="15"/>
                    <a:pt x="12" y="6"/>
                  </a:cubicBezTo>
                  <a:cubicBezTo>
                    <a:pt x="14" y="3"/>
                    <a:pt x="10" y="0"/>
                    <a:pt x="7"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9" name="Freeform 58"/>
            <p:cNvSpPr>
              <a:spLocks/>
            </p:cNvSpPr>
            <p:nvPr/>
          </p:nvSpPr>
          <p:spPr bwMode="auto">
            <a:xfrm>
              <a:off x="2011512" y="933798"/>
              <a:ext cx="52387" cy="42863"/>
            </a:xfrm>
            <a:custGeom>
              <a:avLst/>
              <a:gdLst>
                <a:gd name="T0" fmla="*/ 2 w 12"/>
                <a:gd name="T1" fmla="*/ 5 h 10"/>
                <a:gd name="T2" fmla="*/ 4 w 12"/>
                <a:gd name="T3" fmla="*/ 8 h 10"/>
                <a:gd name="T4" fmla="*/ 6 w 12"/>
                <a:gd name="T5" fmla="*/ 9 h 10"/>
                <a:gd name="T6" fmla="*/ 9 w 12"/>
                <a:gd name="T7" fmla="*/ 4 h 10"/>
                <a:gd name="T8" fmla="*/ 7 w 12"/>
                <a:gd name="T9" fmla="*/ 3 h 10"/>
                <a:gd name="T10" fmla="*/ 7 w 12"/>
                <a:gd name="T11" fmla="*/ 3 h 10"/>
                <a:gd name="T12" fmla="*/ 2 w 12"/>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12" h="10">
                  <a:moveTo>
                    <a:pt x="2" y="5"/>
                  </a:moveTo>
                  <a:cubicBezTo>
                    <a:pt x="2" y="6"/>
                    <a:pt x="3" y="7"/>
                    <a:pt x="4" y="8"/>
                  </a:cubicBezTo>
                  <a:cubicBezTo>
                    <a:pt x="5" y="8"/>
                    <a:pt x="6" y="9"/>
                    <a:pt x="6" y="9"/>
                  </a:cubicBezTo>
                  <a:cubicBezTo>
                    <a:pt x="10" y="10"/>
                    <a:pt x="12" y="5"/>
                    <a:pt x="9" y="4"/>
                  </a:cubicBezTo>
                  <a:cubicBezTo>
                    <a:pt x="8" y="4"/>
                    <a:pt x="7" y="3"/>
                    <a:pt x="7" y="3"/>
                  </a:cubicBezTo>
                  <a:cubicBezTo>
                    <a:pt x="7" y="3"/>
                    <a:pt x="7" y="3"/>
                    <a:pt x="7" y="3"/>
                  </a:cubicBezTo>
                  <a:cubicBezTo>
                    <a:pt x="6" y="0"/>
                    <a:pt x="0" y="2"/>
                    <a:pt x="2"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0" name="Freeform 59"/>
            <p:cNvSpPr>
              <a:spLocks/>
            </p:cNvSpPr>
            <p:nvPr/>
          </p:nvSpPr>
          <p:spPr bwMode="auto">
            <a:xfrm>
              <a:off x="2028975" y="267048"/>
              <a:ext cx="565150" cy="450850"/>
            </a:xfrm>
            <a:custGeom>
              <a:avLst/>
              <a:gdLst>
                <a:gd name="T0" fmla="*/ 7 w 133"/>
                <a:gd name="T1" fmla="*/ 102 h 106"/>
                <a:gd name="T2" fmla="*/ 130 w 133"/>
                <a:gd name="T3" fmla="*/ 6 h 106"/>
                <a:gd name="T4" fmla="*/ 128 w 133"/>
                <a:gd name="T5" fmla="*/ 1 h 106"/>
                <a:gd name="T6" fmla="*/ 1 w 133"/>
                <a:gd name="T7" fmla="*/ 101 h 106"/>
                <a:gd name="T8" fmla="*/ 7 w 133"/>
                <a:gd name="T9" fmla="*/ 102 h 106"/>
              </a:gdLst>
              <a:ahLst/>
              <a:cxnLst>
                <a:cxn ang="0">
                  <a:pos x="T0" y="T1"/>
                </a:cxn>
                <a:cxn ang="0">
                  <a:pos x="T2" y="T3"/>
                </a:cxn>
                <a:cxn ang="0">
                  <a:pos x="T4" y="T5"/>
                </a:cxn>
                <a:cxn ang="0">
                  <a:pos x="T6" y="T7"/>
                </a:cxn>
                <a:cxn ang="0">
                  <a:pos x="T8" y="T9"/>
                </a:cxn>
              </a:cxnLst>
              <a:rect l="0" t="0" r="r" b="b"/>
              <a:pathLst>
                <a:path w="133" h="106">
                  <a:moveTo>
                    <a:pt x="7" y="102"/>
                  </a:moveTo>
                  <a:cubicBezTo>
                    <a:pt x="23" y="47"/>
                    <a:pt x="78" y="20"/>
                    <a:pt x="130" y="6"/>
                  </a:cubicBezTo>
                  <a:cubicBezTo>
                    <a:pt x="133" y="5"/>
                    <a:pt x="131" y="0"/>
                    <a:pt x="128" y="1"/>
                  </a:cubicBezTo>
                  <a:cubicBezTo>
                    <a:pt x="74" y="15"/>
                    <a:pt x="18" y="44"/>
                    <a:pt x="1" y="101"/>
                  </a:cubicBezTo>
                  <a:cubicBezTo>
                    <a:pt x="0" y="105"/>
                    <a:pt x="6" y="106"/>
                    <a:pt x="7" y="10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1" name="Freeform 60"/>
            <p:cNvSpPr>
              <a:spLocks/>
            </p:cNvSpPr>
            <p:nvPr/>
          </p:nvSpPr>
          <p:spPr bwMode="auto">
            <a:xfrm>
              <a:off x="1078062" y="971898"/>
              <a:ext cx="1822450" cy="1401763"/>
            </a:xfrm>
            <a:custGeom>
              <a:avLst/>
              <a:gdLst>
                <a:gd name="T0" fmla="*/ 428 w 429"/>
                <a:gd name="T1" fmla="*/ 23 h 330"/>
                <a:gd name="T2" fmla="*/ 214 w 429"/>
                <a:gd name="T3" fmla="*/ 0 h 330"/>
                <a:gd name="T4" fmla="*/ 0 w 429"/>
                <a:gd name="T5" fmla="*/ 24 h 330"/>
                <a:gd name="T6" fmla="*/ 0 w 429"/>
                <a:gd name="T7" fmla="*/ 24 h 330"/>
                <a:gd name="T8" fmla="*/ 1 w 429"/>
                <a:gd name="T9" fmla="*/ 330 h 330"/>
                <a:gd name="T10" fmla="*/ 429 w 429"/>
                <a:gd name="T11" fmla="*/ 328 h 330"/>
                <a:gd name="T12" fmla="*/ 428 w 429"/>
                <a:gd name="T13" fmla="*/ 23 h 330"/>
                <a:gd name="T14" fmla="*/ 428 w 429"/>
                <a:gd name="T15" fmla="*/ 23 h 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9" h="330">
                  <a:moveTo>
                    <a:pt x="428" y="23"/>
                  </a:moveTo>
                  <a:cubicBezTo>
                    <a:pt x="426" y="10"/>
                    <a:pt x="331" y="0"/>
                    <a:pt x="214" y="0"/>
                  </a:cubicBezTo>
                  <a:cubicBezTo>
                    <a:pt x="97" y="0"/>
                    <a:pt x="2" y="11"/>
                    <a:pt x="0" y="24"/>
                  </a:cubicBezTo>
                  <a:cubicBezTo>
                    <a:pt x="0" y="24"/>
                    <a:pt x="0" y="24"/>
                    <a:pt x="0" y="24"/>
                  </a:cubicBezTo>
                  <a:cubicBezTo>
                    <a:pt x="1" y="330"/>
                    <a:pt x="1" y="330"/>
                    <a:pt x="1" y="330"/>
                  </a:cubicBezTo>
                  <a:cubicBezTo>
                    <a:pt x="429" y="328"/>
                    <a:pt x="429" y="328"/>
                    <a:pt x="429" y="328"/>
                  </a:cubicBezTo>
                  <a:cubicBezTo>
                    <a:pt x="428" y="23"/>
                    <a:pt x="428" y="23"/>
                    <a:pt x="428" y="23"/>
                  </a:cubicBezTo>
                  <a:cubicBezTo>
                    <a:pt x="428" y="23"/>
                    <a:pt x="428" y="23"/>
                    <a:pt x="428" y="23"/>
                  </a:cubicBezTo>
                </a:path>
              </a:pathLst>
            </a:custGeom>
            <a:solidFill>
              <a:srgbClr val="FFDE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2" name="Freeform 61"/>
            <p:cNvSpPr>
              <a:spLocks/>
            </p:cNvSpPr>
            <p:nvPr/>
          </p:nvSpPr>
          <p:spPr bwMode="auto">
            <a:xfrm>
              <a:off x="1268562" y="1040160"/>
              <a:ext cx="968375" cy="461963"/>
            </a:xfrm>
            <a:custGeom>
              <a:avLst/>
              <a:gdLst>
                <a:gd name="T0" fmla="*/ 81 w 228"/>
                <a:gd name="T1" fmla="*/ 0 h 109"/>
                <a:gd name="T2" fmla="*/ 59 w 228"/>
                <a:gd name="T3" fmla="*/ 43 h 109"/>
                <a:gd name="T4" fmla="*/ 44 w 228"/>
                <a:gd name="T5" fmla="*/ 76 h 109"/>
                <a:gd name="T6" fmla="*/ 43 w 228"/>
                <a:gd name="T7" fmla="*/ 76 h 109"/>
                <a:gd name="T8" fmla="*/ 23 w 228"/>
                <a:gd name="T9" fmla="*/ 43 h 109"/>
                <a:gd name="T10" fmla="*/ 20 w 228"/>
                <a:gd name="T11" fmla="*/ 31 h 109"/>
                <a:gd name="T12" fmla="*/ 14 w 228"/>
                <a:gd name="T13" fmla="*/ 28 h 109"/>
                <a:gd name="T14" fmla="*/ 3 w 228"/>
                <a:gd name="T15" fmla="*/ 36 h 109"/>
                <a:gd name="T16" fmla="*/ 0 w 228"/>
                <a:gd name="T17" fmla="*/ 57 h 109"/>
                <a:gd name="T18" fmla="*/ 0 w 228"/>
                <a:gd name="T19" fmla="*/ 74 h 109"/>
                <a:gd name="T20" fmla="*/ 9 w 228"/>
                <a:gd name="T21" fmla="*/ 71 h 109"/>
                <a:gd name="T22" fmla="*/ 12 w 228"/>
                <a:gd name="T23" fmla="*/ 71 h 109"/>
                <a:gd name="T24" fmla="*/ 46 w 228"/>
                <a:gd name="T25" fmla="*/ 99 h 109"/>
                <a:gd name="T26" fmla="*/ 60 w 228"/>
                <a:gd name="T27" fmla="*/ 93 h 109"/>
                <a:gd name="T28" fmla="*/ 89 w 228"/>
                <a:gd name="T29" fmla="*/ 37 h 109"/>
                <a:gd name="T30" fmla="*/ 113 w 228"/>
                <a:gd name="T31" fmla="*/ 67 h 109"/>
                <a:gd name="T32" fmla="*/ 135 w 228"/>
                <a:gd name="T33" fmla="*/ 102 h 109"/>
                <a:gd name="T34" fmla="*/ 147 w 228"/>
                <a:gd name="T35" fmla="*/ 104 h 109"/>
                <a:gd name="T36" fmla="*/ 169 w 228"/>
                <a:gd name="T37" fmla="*/ 90 h 109"/>
                <a:gd name="T38" fmla="*/ 185 w 228"/>
                <a:gd name="T39" fmla="*/ 75 h 109"/>
                <a:gd name="T40" fmla="*/ 196 w 228"/>
                <a:gd name="T41" fmla="*/ 79 h 109"/>
                <a:gd name="T42" fmla="*/ 222 w 228"/>
                <a:gd name="T43" fmla="*/ 109 h 109"/>
                <a:gd name="T44" fmla="*/ 228 w 228"/>
                <a:gd name="T45" fmla="*/ 89 h 109"/>
                <a:gd name="T46" fmla="*/ 203 w 228"/>
                <a:gd name="T47" fmla="*/ 36 h 109"/>
                <a:gd name="T48" fmla="*/ 184 w 228"/>
                <a:gd name="T49" fmla="*/ 16 h 109"/>
                <a:gd name="T50" fmla="*/ 180 w 228"/>
                <a:gd name="T51" fmla="*/ 17 h 109"/>
                <a:gd name="T52" fmla="*/ 166 w 228"/>
                <a:gd name="T53" fmla="*/ 40 h 109"/>
                <a:gd name="T54" fmla="*/ 148 w 228"/>
                <a:gd name="T55" fmla="*/ 78 h 109"/>
                <a:gd name="T56" fmla="*/ 141 w 228"/>
                <a:gd name="T57" fmla="*/ 79 h 109"/>
                <a:gd name="T58" fmla="*/ 113 w 228"/>
                <a:gd name="T59" fmla="*/ 58 h 109"/>
                <a:gd name="T60" fmla="*/ 87 w 228"/>
                <a:gd name="T61" fmla="*/ 1 h 109"/>
                <a:gd name="T62" fmla="*/ 81 w 228"/>
                <a:gd name="T6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8" h="109">
                  <a:moveTo>
                    <a:pt x="81" y="0"/>
                  </a:moveTo>
                  <a:cubicBezTo>
                    <a:pt x="62" y="0"/>
                    <a:pt x="62" y="29"/>
                    <a:pt x="59" y="43"/>
                  </a:cubicBezTo>
                  <a:cubicBezTo>
                    <a:pt x="58" y="52"/>
                    <a:pt x="56" y="76"/>
                    <a:pt x="44" y="76"/>
                  </a:cubicBezTo>
                  <a:cubicBezTo>
                    <a:pt x="43" y="76"/>
                    <a:pt x="43" y="76"/>
                    <a:pt x="43" y="76"/>
                  </a:cubicBezTo>
                  <a:cubicBezTo>
                    <a:pt x="26" y="76"/>
                    <a:pt x="24" y="55"/>
                    <a:pt x="23" y="43"/>
                  </a:cubicBezTo>
                  <a:cubicBezTo>
                    <a:pt x="22" y="40"/>
                    <a:pt x="22" y="34"/>
                    <a:pt x="20" y="31"/>
                  </a:cubicBezTo>
                  <a:cubicBezTo>
                    <a:pt x="18" y="29"/>
                    <a:pt x="16" y="28"/>
                    <a:pt x="14" y="28"/>
                  </a:cubicBezTo>
                  <a:cubicBezTo>
                    <a:pt x="9" y="28"/>
                    <a:pt x="4" y="32"/>
                    <a:pt x="3" y="36"/>
                  </a:cubicBezTo>
                  <a:cubicBezTo>
                    <a:pt x="1" y="43"/>
                    <a:pt x="1" y="50"/>
                    <a:pt x="0" y="57"/>
                  </a:cubicBezTo>
                  <a:cubicBezTo>
                    <a:pt x="0" y="63"/>
                    <a:pt x="0" y="69"/>
                    <a:pt x="0" y="74"/>
                  </a:cubicBezTo>
                  <a:cubicBezTo>
                    <a:pt x="2" y="72"/>
                    <a:pt x="5" y="71"/>
                    <a:pt x="9" y="71"/>
                  </a:cubicBezTo>
                  <a:cubicBezTo>
                    <a:pt x="10" y="71"/>
                    <a:pt x="11" y="71"/>
                    <a:pt x="12" y="71"/>
                  </a:cubicBezTo>
                  <a:cubicBezTo>
                    <a:pt x="23" y="81"/>
                    <a:pt x="32" y="99"/>
                    <a:pt x="46" y="99"/>
                  </a:cubicBezTo>
                  <a:cubicBezTo>
                    <a:pt x="50" y="99"/>
                    <a:pt x="54" y="97"/>
                    <a:pt x="60" y="93"/>
                  </a:cubicBezTo>
                  <a:cubicBezTo>
                    <a:pt x="78" y="78"/>
                    <a:pt x="63" y="48"/>
                    <a:pt x="89" y="37"/>
                  </a:cubicBezTo>
                  <a:cubicBezTo>
                    <a:pt x="103" y="47"/>
                    <a:pt x="109" y="53"/>
                    <a:pt x="113" y="67"/>
                  </a:cubicBezTo>
                  <a:cubicBezTo>
                    <a:pt x="119" y="84"/>
                    <a:pt x="115" y="94"/>
                    <a:pt x="135" y="102"/>
                  </a:cubicBezTo>
                  <a:cubicBezTo>
                    <a:pt x="139" y="104"/>
                    <a:pt x="144" y="104"/>
                    <a:pt x="147" y="104"/>
                  </a:cubicBezTo>
                  <a:cubicBezTo>
                    <a:pt x="158" y="104"/>
                    <a:pt x="164" y="97"/>
                    <a:pt x="169" y="90"/>
                  </a:cubicBezTo>
                  <a:cubicBezTo>
                    <a:pt x="174" y="83"/>
                    <a:pt x="178" y="75"/>
                    <a:pt x="185" y="75"/>
                  </a:cubicBezTo>
                  <a:cubicBezTo>
                    <a:pt x="188" y="75"/>
                    <a:pt x="192" y="77"/>
                    <a:pt x="196" y="79"/>
                  </a:cubicBezTo>
                  <a:cubicBezTo>
                    <a:pt x="207" y="87"/>
                    <a:pt x="215" y="98"/>
                    <a:pt x="222" y="109"/>
                  </a:cubicBezTo>
                  <a:cubicBezTo>
                    <a:pt x="224" y="102"/>
                    <a:pt x="226" y="96"/>
                    <a:pt x="228" y="89"/>
                  </a:cubicBezTo>
                  <a:cubicBezTo>
                    <a:pt x="216" y="74"/>
                    <a:pt x="211" y="53"/>
                    <a:pt x="203" y="36"/>
                  </a:cubicBezTo>
                  <a:cubicBezTo>
                    <a:pt x="199" y="29"/>
                    <a:pt x="193" y="16"/>
                    <a:pt x="184" y="16"/>
                  </a:cubicBezTo>
                  <a:cubicBezTo>
                    <a:pt x="183" y="16"/>
                    <a:pt x="181" y="16"/>
                    <a:pt x="180" y="17"/>
                  </a:cubicBezTo>
                  <a:cubicBezTo>
                    <a:pt x="171" y="20"/>
                    <a:pt x="168" y="31"/>
                    <a:pt x="166" y="40"/>
                  </a:cubicBezTo>
                  <a:cubicBezTo>
                    <a:pt x="163" y="51"/>
                    <a:pt x="162" y="73"/>
                    <a:pt x="148" y="78"/>
                  </a:cubicBezTo>
                  <a:cubicBezTo>
                    <a:pt x="146" y="79"/>
                    <a:pt x="144" y="79"/>
                    <a:pt x="141" y="79"/>
                  </a:cubicBezTo>
                  <a:cubicBezTo>
                    <a:pt x="129" y="79"/>
                    <a:pt x="117" y="69"/>
                    <a:pt x="113" y="58"/>
                  </a:cubicBezTo>
                  <a:cubicBezTo>
                    <a:pt x="107" y="44"/>
                    <a:pt x="105" y="5"/>
                    <a:pt x="87" y="1"/>
                  </a:cubicBezTo>
                  <a:cubicBezTo>
                    <a:pt x="85" y="0"/>
                    <a:pt x="83" y="0"/>
                    <a:pt x="81" y="0"/>
                  </a:cubicBezTo>
                </a:path>
              </a:pathLst>
            </a:custGeom>
            <a:solidFill>
              <a:srgbClr val="FFC1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3" name="Freeform 62"/>
            <p:cNvSpPr>
              <a:spLocks/>
            </p:cNvSpPr>
            <p:nvPr/>
          </p:nvSpPr>
          <p:spPr bwMode="auto">
            <a:xfrm>
              <a:off x="1060600" y="959198"/>
              <a:ext cx="1852612" cy="1422400"/>
            </a:xfrm>
            <a:custGeom>
              <a:avLst/>
              <a:gdLst>
                <a:gd name="T0" fmla="*/ 434 w 436"/>
                <a:gd name="T1" fmla="*/ 25 h 335"/>
                <a:gd name="T2" fmla="*/ 421 w 436"/>
                <a:gd name="T3" fmla="*/ 16 h 335"/>
                <a:gd name="T4" fmla="*/ 379 w 436"/>
                <a:gd name="T5" fmla="*/ 8 h 335"/>
                <a:gd name="T6" fmla="*/ 218 w 436"/>
                <a:gd name="T7" fmla="*/ 0 h 335"/>
                <a:gd name="T8" fmla="*/ 61 w 436"/>
                <a:gd name="T9" fmla="*/ 8 h 335"/>
                <a:gd name="T10" fmla="*/ 16 w 436"/>
                <a:gd name="T11" fmla="*/ 16 h 335"/>
                <a:gd name="T12" fmla="*/ 6 w 436"/>
                <a:gd name="T13" fmla="*/ 21 h 335"/>
                <a:gd name="T14" fmla="*/ 3 w 436"/>
                <a:gd name="T15" fmla="*/ 23 h 335"/>
                <a:gd name="T16" fmla="*/ 4 w 436"/>
                <a:gd name="T17" fmla="*/ 24 h 335"/>
                <a:gd name="T18" fmla="*/ 1 w 436"/>
                <a:gd name="T19" fmla="*/ 27 h 335"/>
                <a:gd name="T20" fmla="*/ 2 w 436"/>
                <a:gd name="T21" fmla="*/ 333 h 335"/>
                <a:gd name="T22" fmla="*/ 5 w 436"/>
                <a:gd name="T23" fmla="*/ 335 h 335"/>
                <a:gd name="T24" fmla="*/ 420 w 436"/>
                <a:gd name="T25" fmla="*/ 334 h 335"/>
                <a:gd name="T26" fmla="*/ 433 w 436"/>
                <a:gd name="T27" fmla="*/ 334 h 335"/>
                <a:gd name="T28" fmla="*/ 436 w 436"/>
                <a:gd name="T29" fmla="*/ 331 h 335"/>
                <a:gd name="T30" fmla="*/ 435 w 436"/>
                <a:gd name="T31" fmla="*/ 26 h 335"/>
                <a:gd name="T32" fmla="*/ 432 w 436"/>
                <a:gd name="T33" fmla="*/ 23 h 335"/>
                <a:gd name="T34" fmla="*/ 432 w 436"/>
                <a:gd name="T35" fmla="*/ 23 h 335"/>
                <a:gd name="T36" fmla="*/ 432 w 436"/>
                <a:gd name="T37" fmla="*/ 29 h 335"/>
                <a:gd name="T38" fmla="*/ 432 w 436"/>
                <a:gd name="T39" fmla="*/ 29 h 335"/>
                <a:gd name="T40" fmla="*/ 429 w 436"/>
                <a:gd name="T41" fmla="*/ 26 h 335"/>
                <a:gd name="T42" fmla="*/ 430 w 436"/>
                <a:gd name="T43" fmla="*/ 331 h 335"/>
                <a:gd name="T44" fmla="*/ 433 w 436"/>
                <a:gd name="T45" fmla="*/ 328 h 335"/>
                <a:gd name="T46" fmla="*/ 17 w 436"/>
                <a:gd name="T47" fmla="*/ 330 h 335"/>
                <a:gd name="T48" fmla="*/ 5 w 436"/>
                <a:gd name="T49" fmla="*/ 330 h 335"/>
                <a:gd name="T50" fmla="*/ 8 w 436"/>
                <a:gd name="T51" fmla="*/ 333 h 335"/>
                <a:gd name="T52" fmla="*/ 7 w 436"/>
                <a:gd name="T53" fmla="*/ 27 h 335"/>
                <a:gd name="T54" fmla="*/ 4 w 436"/>
                <a:gd name="T55" fmla="*/ 30 h 335"/>
                <a:gd name="T56" fmla="*/ 4 w 436"/>
                <a:gd name="T57" fmla="*/ 30 h 335"/>
                <a:gd name="T58" fmla="*/ 7 w 436"/>
                <a:gd name="T59" fmla="*/ 28 h 335"/>
                <a:gd name="T60" fmla="*/ 28 w 436"/>
                <a:gd name="T61" fmla="*/ 19 h 335"/>
                <a:gd name="T62" fmla="*/ 76 w 436"/>
                <a:gd name="T63" fmla="*/ 12 h 335"/>
                <a:gd name="T64" fmla="*/ 218 w 436"/>
                <a:gd name="T65" fmla="*/ 6 h 335"/>
                <a:gd name="T66" fmla="*/ 356 w 436"/>
                <a:gd name="T67" fmla="*/ 11 h 335"/>
                <a:gd name="T68" fmla="*/ 405 w 436"/>
                <a:gd name="T69" fmla="*/ 18 h 335"/>
                <a:gd name="T70" fmla="*/ 429 w 436"/>
                <a:gd name="T71" fmla="*/ 27 h 335"/>
                <a:gd name="T72" fmla="*/ 434 w 436"/>
                <a:gd name="T73" fmla="*/ 25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6" h="335">
                  <a:moveTo>
                    <a:pt x="434" y="25"/>
                  </a:moveTo>
                  <a:cubicBezTo>
                    <a:pt x="433" y="20"/>
                    <a:pt x="426" y="17"/>
                    <a:pt x="421" y="16"/>
                  </a:cubicBezTo>
                  <a:cubicBezTo>
                    <a:pt x="408" y="11"/>
                    <a:pt x="393" y="10"/>
                    <a:pt x="379" y="8"/>
                  </a:cubicBezTo>
                  <a:cubicBezTo>
                    <a:pt x="325" y="1"/>
                    <a:pt x="271" y="0"/>
                    <a:pt x="218" y="0"/>
                  </a:cubicBezTo>
                  <a:cubicBezTo>
                    <a:pt x="165" y="0"/>
                    <a:pt x="113" y="2"/>
                    <a:pt x="61" y="8"/>
                  </a:cubicBezTo>
                  <a:cubicBezTo>
                    <a:pt x="46" y="10"/>
                    <a:pt x="31" y="12"/>
                    <a:pt x="16" y="16"/>
                  </a:cubicBezTo>
                  <a:cubicBezTo>
                    <a:pt x="13" y="18"/>
                    <a:pt x="9" y="19"/>
                    <a:pt x="6" y="21"/>
                  </a:cubicBezTo>
                  <a:cubicBezTo>
                    <a:pt x="5" y="22"/>
                    <a:pt x="4" y="22"/>
                    <a:pt x="3" y="23"/>
                  </a:cubicBezTo>
                  <a:cubicBezTo>
                    <a:pt x="0" y="26"/>
                    <a:pt x="2" y="24"/>
                    <a:pt x="4" y="24"/>
                  </a:cubicBezTo>
                  <a:cubicBezTo>
                    <a:pt x="2" y="24"/>
                    <a:pt x="1" y="26"/>
                    <a:pt x="1" y="27"/>
                  </a:cubicBezTo>
                  <a:cubicBezTo>
                    <a:pt x="1" y="129"/>
                    <a:pt x="1" y="231"/>
                    <a:pt x="2" y="333"/>
                  </a:cubicBezTo>
                  <a:cubicBezTo>
                    <a:pt x="2" y="334"/>
                    <a:pt x="3" y="335"/>
                    <a:pt x="5" y="335"/>
                  </a:cubicBezTo>
                  <a:cubicBezTo>
                    <a:pt x="143" y="335"/>
                    <a:pt x="282" y="335"/>
                    <a:pt x="420" y="334"/>
                  </a:cubicBezTo>
                  <a:cubicBezTo>
                    <a:pt x="424" y="334"/>
                    <a:pt x="429" y="334"/>
                    <a:pt x="433" y="334"/>
                  </a:cubicBezTo>
                  <a:cubicBezTo>
                    <a:pt x="434" y="334"/>
                    <a:pt x="436" y="333"/>
                    <a:pt x="436" y="331"/>
                  </a:cubicBezTo>
                  <a:cubicBezTo>
                    <a:pt x="435" y="230"/>
                    <a:pt x="435" y="128"/>
                    <a:pt x="435" y="26"/>
                  </a:cubicBezTo>
                  <a:cubicBezTo>
                    <a:pt x="435" y="24"/>
                    <a:pt x="434" y="23"/>
                    <a:pt x="432" y="23"/>
                  </a:cubicBezTo>
                  <a:cubicBezTo>
                    <a:pt x="432" y="23"/>
                    <a:pt x="432" y="23"/>
                    <a:pt x="432" y="23"/>
                  </a:cubicBezTo>
                  <a:cubicBezTo>
                    <a:pt x="428" y="23"/>
                    <a:pt x="428" y="29"/>
                    <a:pt x="432" y="29"/>
                  </a:cubicBezTo>
                  <a:cubicBezTo>
                    <a:pt x="432" y="29"/>
                    <a:pt x="432" y="29"/>
                    <a:pt x="432" y="29"/>
                  </a:cubicBezTo>
                  <a:cubicBezTo>
                    <a:pt x="431" y="28"/>
                    <a:pt x="430" y="27"/>
                    <a:pt x="429" y="26"/>
                  </a:cubicBezTo>
                  <a:cubicBezTo>
                    <a:pt x="429" y="128"/>
                    <a:pt x="430" y="230"/>
                    <a:pt x="430" y="331"/>
                  </a:cubicBezTo>
                  <a:cubicBezTo>
                    <a:pt x="431" y="330"/>
                    <a:pt x="432" y="329"/>
                    <a:pt x="433" y="328"/>
                  </a:cubicBezTo>
                  <a:cubicBezTo>
                    <a:pt x="294" y="329"/>
                    <a:pt x="156" y="329"/>
                    <a:pt x="17" y="330"/>
                  </a:cubicBezTo>
                  <a:cubicBezTo>
                    <a:pt x="13" y="330"/>
                    <a:pt x="9" y="330"/>
                    <a:pt x="5" y="330"/>
                  </a:cubicBezTo>
                  <a:cubicBezTo>
                    <a:pt x="6" y="331"/>
                    <a:pt x="7" y="332"/>
                    <a:pt x="8" y="333"/>
                  </a:cubicBezTo>
                  <a:cubicBezTo>
                    <a:pt x="7" y="231"/>
                    <a:pt x="7" y="129"/>
                    <a:pt x="7" y="27"/>
                  </a:cubicBezTo>
                  <a:cubicBezTo>
                    <a:pt x="6" y="28"/>
                    <a:pt x="5" y="29"/>
                    <a:pt x="4" y="30"/>
                  </a:cubicBezTo>
                  <a:cubicBezTo>
                    <a:pt x="4" y="30"/>
                    <a:pt x="4" y="30"/>
                    <a:pt x="4" y="30"/>
                  </a:cubicBezTo>
                  <a:cubicBezTo>
                    <a:pt x="6" y="30"/>
                    <a:pt x="7" y="29"/>
                    <a:pt x="7" y="28"/>
                  </a:cubicBezTo>
                  <a:cubicBezTo>
                    <a:pt x="8" y="22"/>
                    <a:pt x="24" y="20"/>
                    <a:pt x="28" y="19"/>
                  </a:cubicBezTo>
                  <a:cubicBezTo>
                    <a:pt x="44" y="16"/>
                    <a:pt x="60" y="14"/>
                    <a:pt x="76" y="12"/>
                  </a:cubicBezTo>
                  <a:cubicBezTo>
                    <a:pt x="123" y="7"/>
                    <a:pt x="170" y="6"/>
                    <a:pt x="218" y="6"/>
                  </a:cubicBezTo>
                  <a:cubicBezTo>
                    <a:pt x="264" y="6"/>
                    <a:pt x="310" y="7"/>
                    <a:pt x="356" y="11"/>
                  </a:cubicBezTo>
                  <a:cubicBezTo>
                    <a:pt x="372" y="13"/>
                    <a:pt x="389" y="14"/>
                    <a:pt x="405" y="18"/>
                  </a:cubicBezTo>
                  <a:cubicBezTo>
                    <a:pt x="410" y="19"/>
                    <a:pt x="427" y="21"/>
                    <a:pt x="429" y="27"/>
                  </a:cubicBezTo>
                  <a:cubicBezTo>
                    <a:pt x="430" y="30"/>
                    <a:pt x="435" y="29"/>
                    <a:pt x="434"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4" name="Freeform 63"/>
            <p:cNvSpPr>
              <a:spLocks/>
            </p:cNvSpPr>
            <p:nvPr/>
          </p:nvSpPr>
          <p:spPr bwMode="auto">
            <a:xfrm>
              <a:off x="682775" y="1579910"/>
              <a:ext cx="2443162" cy="1871663"/>
            </a:xfrm>
            <a:custGeom>
              <a:avLst/>
              <a:gdLst>
                <a:gd name="T0" fmla="*/ 574 w 575"/>
                <a:gd name="T1" fmla="*/ 77 h 441"/>
                <a:gd name="T2" fmla="*/ 312 w 575"/>
                <a:gd name="T3" fmla="*/ 18 h 441"/>
                <a:gd name="T4" fmla="*/ 42 w 575"/>
                <a:gd name="T5" fmla="*/ 15 h 441"/>
                <a:gd name="T6" fmla="*/ 42 w 575"/>
                <a:gd name="T7" fmla="*/ 15 h 441"/>
                <a:gd name="T8" fmla="*/ 0 w 575"/>
                <a:gd name="T9" fmla="*/ 379 h 441"/>
                <a:gd name="T10" fmla="*/ 533 w 575"/>
                <a:gd name="T11" fmla="*/ 441 h 441"/>
                <a:gd name="T12" fmla="*/ 575 w 575"/>
                <a:gd name="T13" fmla="*/ 77 h 441"/>
                <a:gd name="T14" fmla="*/ 574 w 575"/>
                <a:gd name="T15" fmla="*/ 77 h 4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5" h="441">
                  <a:moveTo>
                    <a:pt x="574" y="77"/>
                  </a:moveTo>
                  <a:cubicBezTo>
                    <a:pt x="574" y="61"/>
                    <a:pt x="457" y="35"/>
                    <a:pt x="312" y="18"/>
                  </a:cubicBezTo>
                  <a:cubicBezTo>
                    <a:pt x="166" y="1"/>
                    <a:pt x="47" y="0"/>
                    <a:pt x="42" y="15"/>
                  </a:cubicBezTo>
                  <a:cubicBezTo>
                    <a:pt x="42" y="15"/>
                    <a:pt x="42" y="15"/>
                    <a:pt x="42" y="15"/>
                  </a:cubicBezTo>
                  <a:cubicBezTo>
                    <a:pt x="0" y="379"/>
                    <a:pt x="0" y="379"/>
                    <a:pt x="0" y="379"/>
                  </a:cubicBezTo>
                  <a:cubicBezTo>
                    <a:pt x="533" y="441"/>
                    <a:pt x="533" y="441"/>
                    <a:pt x="533" y="441"/>
                  </a:cubicBezTo>
                  <a:cubicBezTo>
                    <a:pt x="575" y="77"/>
                    <a:pt x="575" y="77"/>
                    <a:pt x="575" y="77"/>
                  </a:cubicBezTo>
                  <a:cubicBezTo>
                    <a:pt x="574" y="77"/>
                    <a:pt x="574" y="77"/>
                    <a:pt x="574" y="77"/>
                  </a:cubicBezTo>
                </a:path>
              </a:pathLst>
            </a:custGeom>
            <a:solidFill>
              <a:srgbClr val="FFFF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5" name="Freeform 64"/>
            <p:cNvSpPr>
              <a:spLocks noEditPoints="1"/>
            </p:cNvSpPr>
            <p:nvPr/>
          </p:nvSpPr>
          <p:spPr bwMode="auto">
            <a:xfrm>
              <a:off x="1349525" y="1838673"/>
              <a:ext cx="1682750" cy="917575"/>
            </a:xfrm>
            <a:custGeom>
              <a:avLst/>
              <a:gdLst>
                <a:gd name="T0" fmla="*/ 52 w 396"/>
                <a:gd name="T1" fmla="*/ 129 h 216"/>
                <a:gd name="T2" fmla="*/ 44 w 396"/>
                <a:gd name="T3" fmla="*/ 129 h 216"/>
                <a:gd name="T4" fmla="*/ 59 w 396"/>
                <a:gd name="T5" fmla="*/ 133 h 216"/>
                <a:gd name="T6" fmla="*/ 65 w 396"/>
                <a:gd name="T7" fmla="*/ 125 h 216"/>
                <a:gd name="T8" fmla="*/ 80 w 396"/>
                <a:gd name="T9" fmla="*/ 122 h 216"/>
                <a:gd name="T10" fmla="*/ 76 w 396"/>
                <a:gd name="T11" fmla="*/ 127 h 216"/>
                <a:gd name="T12" fmla="*/ 81 w 396"/>
                <a:gd name="T13" fmla="*/ 122 h 216"/>
                <a:gd name="T14" fmla="*/ 217 w 396"/>
                <a:gd name="T15" fmla="*/ 34 h 216"/>
                <a:gd name="T16" fmla="*/ 184 w 396"/>
                <a:gd name="T17" fmla="*/ 74 h 216"/>
                <a:gd name="T18" fmla="*/ 146 w 396"/>
                <a:gd name="T19" fmla="*/ 12 h 216"/>
                <a:gd name="T20" fmla="*/ 105 w 396"/>
                <a:gd name="T21" fmla="*/ 33 h 216"/>
                <a:gd name="T22" fmla="*/ 82 w 396"/>
                <a:gd name="T23" fmla="*/ 110 h 216"/>
                <a:gd name="T24" fmla="*/ 85 w 396"/>
                <a:gd name="T25" fmla="*/ 110 h 216"/>
                <a:gd name="T26" fmla="*/ 89 w 396"/>
                <a:gd name="T27" fmla="*/ 110 h 216"/>
                <a:gd name="T28" fmla="*/ 126 w 396"/>
                <a:gd name="T29" fmla="*/ 55 h 216"/>
                <a:gd name="T30" fmla="*/ 183 w 396"/>
                <a:gd name="T31" fmla="*/ 108 h 216"/>
                <a:gd name="T32" fmla="*/ 242 w 396"/>
                <a:gd name="T33" fmla="*/ 72 h 216"/>
                <a:gd name="T34" fmla="*/ 295 w 396"/>
                <a:gd name="T35" fmla="*/ 117 h 216"/>
                <a:gd name="T36" fmla="*/ 370 w 396"/>
                <a:gd name="T37" fmla="*/ 206 h 216"/>
                <a:gd name="T38" fmla="*/ 392 w 396"/>
                <a:gd name="T39" fmla="*/ 216 h 216"/>
                <a:gd name="T40" fmla="*/ 393 w 396"/>
                <a:gd name="T41" fmla="*/ 183 h 216"/>
                <a:gd name="T42" fmla="*/ 325 w 396"/>
                <a:gd name="T43" fmla="*/ 169 h 216"/>
                <a:gd name="T44" fmla="*/ 324 w 396"/>
                <a:gd name="T45" fmla="*/ 112 h 216"/>
                <a:gd name="T46" fmla="*/ 365 w 396"/>
                <a:gd name="T47" fmla="*/ 38 h 216"/>
                <a:gd name="T48" fmla="*/ 359 w 396"/>
                <a:gd name="T49" fmla="*/ 37 h 216"/>
                <a:gd name="T50" fmla="*/ 301 w 396"/>
                <a:gd name="T51" fmla="*/ 98 h 216"/>
                <a:gd name="T52" fmla="*/ 264 w 396"/>
                <a:gd name="T53" fmla="*/ 55 h 216"/>
                <a:gd name="T54" fmla="*/ 241 w 396"/>
                <a:gd name="T55" fmla="*/ 6 h 216"/>
                <a:gd name="T56" fmla="*/ 0 w 396"/>
                <a:gd name="T57" fmla="*/ 17 h 216"/>
                <a:gd name="T58" fmla="*/ 6 w 396"/>
                <a:gd name="T59" fmla="*/ 50 h 216"/>
                <a:gd name="T60" fmla="*/ 21 w 396"/>
                <a:gd name="T61" fmla="*/ 47 h 216"/>
                <a:gd name="T62" fmla="*/ 24 w 396"/>
                <a:gd name="T63" fmla="*/ 43 h 216"/>
                <a:gd name="T64" fmla="*/ 23 w 396"/>
                <a:gd name="T6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 h="216">
                  <a:moveTo>
                    <a:pt x="65" y="125"/>
                  </a:moveTo>
                  <a:cubicBezTo>
                    <a:pt x="61" y="127"/>
                    <a:pt x="57" y="129"/>
                    <a:pt x="52" y="129"/>
                  </a:cubicBezTo>
                  <a:cubicBezTo>
                    <a:pt x="50" y="129"/>
                    <a:pt x="48" y="128"/>
                    <a:pt x="46" y="127"/>
                  </a:cubicBezTo>
                  <a:cubicBezTo>
                    <a:pt x="45" y="128"/>
                    <a:pt x="45" y="128"/>
                    <a:pt x="44" y="129"/>
                  </a:cubicBezTo>
                  <a:cubicBezTo>
                    <a:pt x="45" y="129"/>
                    <a:pt x="46" y="130"/>
                    <a:pt x="47" y="131"/>
                  </a:cubicBezTo>
                  <a:cubicBezTo>
                    <a:pt x="51" y="133"/>
                    <a:pt x="55" y="133"/>
                    <a:pt x="59" y="133"/>
                  </a:cubicBezTo>
                  <a:cubicBezTo>
                    <a:pt x="61" y="133"/>
                    <a:pt x="63" y="133"/>
                    <a:pt x="64" y="133"/>
                  </a:cubicBezTo>
                  <a:cubicBezTo>
                    <a:pt x="64" y="130"/>
                    <a:pt x="64" y="128"/>
                    <a:pt x="65" y="125"/>
                  </a:cubicBezTo>
                  <a:moveTo>
                    <a:pt x="81" y="122"/>
                  </a:moveTo>
                  <a:cubicBezTo>
                    <a:pt x="80" y="122"/>
                    <a:pt x="80" y="122"/>
                    <a:pt x="80" y="122"/>
                  </a:cubicBezTo>
                  <a:cubicBezTo>
                    <a:pt x="78" y="123"/>
                    <a:pt x="76" y="125"/>
                    <a:pt x="76" y="128"/>
                  </a:cubicBezTo>
                  <a:cubicBezTo>
                    <a:pt x="76" y="127"/>
                    <a:pt x="76" y="127"/>
                    <a:pt x="76" y="127"/>
                  </a:cubicBezTo>
                  <a:cubicBezTo>
                    <a:pt x="76" y="127"/>
                    <a:pt x="76" y="127"/>
                    <a:pt x="77" y="126"/>
                  </a:cubicBezTo>
                  <a:cubicBezTo>
                    <a:pt x="77" y="124"/>
                    <a:pt x="79" y="123"/>
                    <a:pt x="81" y="122"/>
                  </a:cubicBezTo>
                  <a:moveTo>
                    <a:pt x="241" y="6"/>
                  </a:moveTo>
                  <a:cubicBezTo>
                    <a:pt x="229" y="6"/>
                    <a:pt x="221" y="24"/>
                    <a:pt x="217" y="34"/>
                  </a:cubicBezTo>
                  <a:cubicBezTo>
                    <a:pt x="211" y="45"/>
                    <a:pt x="206" y="58"/>
                    <a:pt x="198" y="67"/>
                  </a:cubicBezTo>
                  <a:cubicBezTo>
                    <a:pt x="193" y="72"/>
                    <a:pt x="189" y="74"/>
                    <a:pt x="184" y="74"/>
                  </a:cubicBezTo>
                  <a:cubicBezTo>
                    <a:pt x="171" y="74"/>
                    <a:pt x="159" y="56"/>
                    <a:pt x="155" y="43"/>
                  </a:cubicBezTo>
                  <a:cubicBezTo>
                    <a:pt x="152" y="33"/>
                    <a:pt x="152" y="21"/>
                    <a:pt x="146" y="12"/>
                  </a:cubicBezTo>
                  <a:cubicBezTo>
                    <a:pt x="144" y="8"/>
                    <a:pt x="140" y="7"/>
                    <a:pt x="136" y="7"/>
                  </a:cubicBezTo>
                  <a:cubicBezTo>
                    <a:pt x="124" y="7"/>
                    <a:pt x="108" y="23"/>
                    <a:pt x="105" y="33"/>
                  </a:cubicBezTo>
                  <a:cubicBezTo>
                    <a:pt x="101" y="48"/>
                    <a:pt x="102" y="64"/>
                    <a:pt x="98" y="79"/>
                  </a:cubicBezTo>
                  <a:cubicBezTo>
                    <a:pt x="94" y="90"/>
                    <a:pt x="89" y="100"/>
                    <a:pt x="82" y="110"/>
                  </a:cubicBezTo>
                  <a:cubicBezTo>
                    <a:pt x="82" y="110"/>
                    <a:pt x="82" y="110"/>
                    <a:pt x="82" y="110"/>
                  </a:cubicBezTo>
                  <a:cubicBezTo>
                    <a:pt x="83" y="110"/>
                    <a:pt x="84" y="110"/>
                    <a:pt x="85" y="110"/>
                  </a:cubicBezTo>
                  <a:cubicBezTo>
                    <a:pt x="85" y="110"/>
                    <a:pt x="85" y="110"/>
                    <a:pt x="85" y="110"/>
                  </a:cubicBezTo>
                  <a:cubicBezTo>
                    <a:pt x="87" y="110"/>
                    <a:pt x="88" y="110"/>
                    <a:pt x="89" y="110"/>
                  </a:cubicBezTo>
                  <a:cubicBezTo>
                    <a:pt x="92" y="105"/>
                    <a:pt x="94" y="99"/>
                    <a:pt x="96" y="94"/>
                  </a:cubicBezTo>
                  <a:cubicBezTo>
                    <a:pt x="104" y="74"/>
                    <a:pt x="110" y="55"/>
                    <a:pt x="126" y="55"/>
                  </a:cubicBezTo>
                  <a:cubicBezTo>
                    <a:pt x="127" y="55"/>
                    <a:pt x="128" y="55"/>
                    <a:pt x="130" y="55"/>
                  </a:cubicBezTo>
                  <a:cubicBezTo>
                    <a:pt x="158" y="60"/>
                    <a:pt x="149" y="105"/>
                    <a:pt x="183" y="108"/>
                  </a:cubicBezTo>
                  <a:cubicBezTo>
                    <a:pt x="184" y="108"/>
                    <a:pt x="186" y="108"/>
                    <a:pt x="187" y="108"/>
                  </a:cubicBezTo>
                  <a:cubicBezTo>
                    <a:pt x="216" y="108"/>
                    <a:pt x="217" y="73"/>
                    <a:pt x="242" y="72"/>
                  </a:cubicBezTo>
                  <a:cubicBezTo>
                    <a:pt x="243" y="72"/>
                    <a:pt x="243" y="72"/>
                    <a:pt x="243" y="72"/>
                  </a:cubicBezTo>
                  <a:cubicBezTo>
                    <a:pt x="268" y="72"/>
                    <a:pt x="266" y="115"/>
                    <a:pt x="295" y="117"/>
                  </a:cubicBezTo>
                  <a:cubicBezTo>
                    <a:pt x="291" y="144"/>
                    <a:pt x="295" y="170"/>
                    <a:pt x="309" y="191"/>
                  </a:cubicBezTo>
                  <a:cubicBezTo>
                    <a:pt x="330" y="194"/>
                    <a:pt x="351" y="199"/>
                    <a:pt x="370" y="206"/>
                  </a:cubicBezTo>
                  <a:cubicBezTo>
                    <a:pt x="377" y="209"/>
                    <a:pt x="384" y="212"/>
                    <a:pt x="392" y="216"/>
                  </a:cubicBezTo>
                  <a:cubicBezTo>
                    <a:pt x="392" y="216"/>
                    <a:pt x="392" y="216"/>
                    <a:pt x="392" y="216"/>
                  </a:cubicBezTo>
                  <a:cubicBezTo>
                    <a:pt x="393" y="204"/>
                    <a:pt x="394" y="193"/>
                    <a:pt x="396" y="181"/>
                  </a:cubicBezTo>
                  <a:cubicBezTo>
                    <a:pt x="395" y="182"/>
                    <a:pt x="394" y="182"/>
                    <a:pt x="393" y="183"/>
                  </a:cubicBezTo>
                  <a:cubicBezTo>
                    <a:pt x="385" y="188"/>
                    <a:pt x="377" y="190"/>
                    <a:pt x="369" y="190"/>
                  </a:cubicBezTo>
                  <a:cubicBezTo>
                    <a:pt x="353" y="190"/>
                    <a:pt x="337" y="181"/>
                    <a:pt x="325" y="169"/>
                  </a:cubicBezTo>
                  <a:cubicBezTo>
                    <a:pt x="317" y="161"/>
                    <a:pt x="308" y="150"/>
                    <a:pt x="309" y="137"/>
                  </a:cubicBezTo>
                  <a:cubicBezTo>
                    <a:pt x="311" y="127"/>
                    <a:pt x="316" y="119"/>
                    <a:pt x="324" y="112"/>
                  </a:cubicBezTo>
                  <a:cubicBezTo>
                    <a:pt x="339" y="99"/>
                    <a:pt x="360" y="92"/>
                    <a:pt x="374" y="78"/>
                  </a:cubicBezTo>
                  <a:cubicBezTo>
                    <a:pt x="361" y="68"/>
                    <a:pt x="357" y="53"/>
                    <a:pt x="365" y="38"/>
                  </a:cubicBezTo>
                  <a:cubicBezTo>
                    <a:pt x="363" y="38"/>
                    <a:pt x="361" y="38"/>
                    <a:pt x="359" y="37"/>
                  </a:cubicBezTo>
                  <a:cubicBezTo>
                    <a:pt x="359" y="37"/>
                    <a:pt x="359" y="37"/>
                    <a:pt x="359" y="37"/>
                  </a:cubicBezTo>
                  <a:cubicBezTo>
                    <a:pt x="337" y="39"/>
                    <a:pt x="339" y="68"/>
                    <a:pt x="330" y="82"/>
                  </a:cubicBezTo>
                  <a:cubicBezTo>
                    <a:pt x="324" y="92"/>
                    <a:pt x="312" y="98"/>
                    <a:pt x="301" y="98"/>
                  </a:cubicBezTo>
                  <a:cubicBezTo>
                    <a:pt x="296" y="98"/>
                    <a:pt x="291" y="97"/>
                    <a:pt x="287" y="95"/>
                  </a:cubicBezTo>
                  <a:cubicBezTo>
                    <a:pt x="271" y="87"/>
                    <a:pt x="264" y="73"/>
                    <a:pt x="264" y="55"/>
                  </a:cubicBezTo>
                  <a:cubicBezTo>
                    <a:pt x="263" y="37"/>
                    <a:pt x="268" y="7"/>
                    <a:pt x="241" y="6"/>
                  </a:cubicBezTo>
                  <a:cubicBezTo>
                    <a:pt x="241" y="6"/>
                    <a:pt x="241" y="6"/>
                    <a:pt x="241" y="6"/>
                  </a:cubicBezTo>
                  <a:moveTo>
                    <a:pt x="23" y="0"/>
                  </a:moveTo>
                  <a:cubicBezTo>
                    <a:pt x="16" y="7"/>
                    <a:pt x="8" y="12"/>
                    <a:pt x="0" y="17"/>
                  </a:cubicBezTo>
                  <a:cubicBezTo>
                    <a:pt x="3" y="23"/>
                    <a:pt x="4" y="30"/>
                    <a:pt x="5" y="37"/>
                  </a:cubicBezTo>
                  <a:cubicBezTo>
                    <a:pt x="5" y="41"/>
                    <a:pt x="5" y="45"/>
                    <a:pt x="6" y="50"/>
                  </a:cubicBezTo>
                  <a:cubicBezTo>
                    <a:pt x="10" y="48"/>
                    <a:pt x="15" y="47"/>
                    <a:pt x="21" y="47"/>
                  </a:cubicBezTo>
                  <a:cubicBezTo>
                    <a:pt x="21" y="47"/>
                    <a:pt x="21" y="47"/>
                    <a:pt x="21" y="47"/>
                  </a:cubicBezTo>
                  <a:cubicBezTo>
                    <a:pt x="22" y="47"/>
                    <a:pt x="23" y="47"/>
                    <a:pt x="24" y="47"/>
                  </a:cubicBezTo>
                  <a:cubicBezTo>
                    <a:pt x="24" y="46"/>
                    <a:pt x="24" y="45"/>
                    <a:pt x="24" y="43"/>
                  </a:cubicBezTo>
                  <a:cubicBezTo>
                    <a:pt x="24" y="36"/>
                    <a:pt x="25" y="23"/>
                    <a:pt x="25" y="10"/>
                  </a:cubicBezTo>
                  <a:cubicBezTo>
                    <a:pt x="25" y="8"/>
                    <a:pt x="24" y="4"/>
                    <a:pt x="23" y="0"/>
                  </a:cubicBezTo>
                </a:path>
              </a:pathLst>
            </a:custGeom>
            <a:solidFill>
              <a:srgbClr val="FFE3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6" name="Freeform 65"/>
            <p:cNvSpPr>
              <a:spLocks/>
            </p:cNvSpPr>
            <p:nvPr/>
          </p:nvSpPr>
          <p:spPr bwMode="auto">
            <a:xfrm>
              <a:off x="670075" y="1583085"/>
              <a:ext cx="2468562" cy="1882775"/>
            </a:xfrm>
            <a:custGeom>
              <a:avLst/>
              <a:gdLst>
                <a:gd name="T0" fmla="*/ 580 w 581"/>
                <a:gd name="T1" fmla="*/ 75 h 443"/>
                <a:gd name="T2" fmla="*/ 563 w 581"/>
                <a:gd name="T3" fmla="*/ 62 h 443"/>
                <a:gd name="T4" fmla="*/ 510 w 581"/>
                <a:gd name="T5" fmla="*/ 46 h 443"/>
                <a:gd name="T6" fmla="*/ 320 w 581"/>
                <a:gd name="T7" fmla="*/ 15 h 443"/>
                <a:gd name="T8" fmla="*/ 120 w 581"/>
                <a:gd name="T9" fmla="*/ 1 h 443"/>
                <a:gd name="T10" fmla="*/ 64 w 581"/>
                <a:gd name="T11" fmla="*/ 4 h 443"/>
                <a:gd name="T12" fmla="*/ 49 w 581"/>
                <a:gd name="T13" fmla="*/ 7 h 443"/>
                <a:gd name="T14" fmla="*/ 45 w 581"/>
                <a:gd name="T15" fmla="*/ 10 h 443"/>
                <a:gd name="T16" fmla="*/ 44 w 581"/>
                <a:gd name="T17" fmla="*/ 11 h 443"/>
                <a:gd name="T18" fmla="*/ 45 w 581"/>
                <a:gd name="T19" fmla="*/ 11 h 443"/>
                <a:gd name="T20" fmla="*/ 42 w 581"/>
                <a:gd name="T21" fmla="*/ 14 h 443"/>
                <a:gd name="T22" fmla="*/ 0 w 581"/>
                <a:gd name="T23" fmla="*/ 378 h 443"/>
                <a:gd name="T24" fmla="*/ 3 w 581"/>
                <a:gd name="T25" fmla="*/ 381 h 443"/>
                <a:gd name="T26" fmla="*/ 432 w 581"/>
                <a:gd name="T27" fmla="*/ 431 h 443"/>
                <a:gd name="T28" fmla="*/ 536 w 581"/>
                <a:gd name="T29" fmla="*/ 443 h 443"/>
                <a:gd name="T30" fmla="*/ 539 w 581"/>
                <a:gd name="T31" fmla="*/ 440 h 443"/>
                <a:gd name="T32" fmla="*/ 581 w 581"/>
                <a:gd name="T33" fmla="*/ 76 h 443"/>
                <a:gd name="T34" fmla="*/ 578 w 581"/>
                <a:gd name="T35" fmla="*/ 73 h 443"/>
                <a:gd name="T36" fmla="*/ 577 w 581"/>
                <a:gd name="T37" fmla="*/ 73 h 443"/>
                <a:gd name="T38" fmla="*/ 577 w 581"/>
                <a:gd name="T39" fmla="*/ 79 h 443"/>
                <a:gd name="T40" fmla="*/ 578 w 581"/>
                <a:gd name="T41" fmla="*/ 79 h 443"/>
                <a:gd name="T42" fmla="*/ 575 w 581"/>
                <a:gd name="T43" fmla="*/ 76 h 443"/>
                <a:gd name="T44" fmla="*/ 533 w 581"/>
                <a:gd name="T45" fmla="*/ 440 h 443"/>
                <a:gd name="T46" fmla="*/ 536 w 581"/>
                <a:gd name="T47" fmla="*/ 437 h 443"/>
                <a:gd name="T48" fmla="*/ 107 w 581"/>
                <a:gd name="T49" fmla="*/ 387 h 443"/>
                <a:gd name="T50" fmla="*/ 3 w 581"/>
                <a:gd name="T51" fmla="*/ 375 h 443"/>
                <a:gd name="T52" fmla="*/ 6 w 581"/>
                <a:gd name="T53" fmla="*/ 378 h 443"/>
                <a:gd name="T54" fmla="*/ 48 w 581"/>
                <a:gd name="T55" fmla="*/ 14 h 443"/>
                <a:gd name="T56" fmla="*/ 45 w 581"/>
                <a:gd name="T57" fmla="*/ 17 h 443"/>
                <a:gd name="T58" fmla="*/ 45 w 581"/>
                <a:gd name="T59" fmla="*/ 17 h 443"/>
                <a:gd name="T60" fmla="*/ 48 w 581"/>
                <a:gd name="T61" fmla="*/ 15 h 443"/>
                <a:gd name="T62" fmla="*/ 76 w 581"/>
                <a:gd name="T63" fmla="*/ 8 h 443"/>
                <a:gd name="T64" fmla="*/ 135 w 581"/>
                <a:gd name="T65" fmla="*/ 6 h 443"/>
                <a:gd name="T66" fmla="*/ 315 w 581"/>
                <a:gd name="T67" fmla="*/ 20 h 443"/>
                <a:gd name="T68" fmla="*/ 494 w 581"/>
                <a:gd name="T69" fmla="*/ 48 h 443"/>
                <a:gd name="T70" fmla="*/ 550 w 581"/>
                <a:gd name="T71" fmla="*/ 63 h 443"/>
                <a:gd name="T72" fmla="*/ 575 w 581"/>
                <a:gd name="T73" fmla="*/ 77 h 443"/>
                <a:gd name="T74" fmla="*/ 580 w 581"/>
                <a:gd name="T75" fmla="*/ 75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1" h="443">
                  <a:moveTo>
                    <a:pt x="580" y="75"/>
                  </a:moveTo>
                  <a:cubicBezTo>
                    <a:pt x="579" y="68"/>
                    <a:pt x="569" y="64"/>
                    <a:pt x="563" y="62"/>
                  </a:cubicBezTo>
                  <a:cubicBezTo>
                    <a:pt x="546" y="55"/>
                    <a:pt x="528" y="50"/>
                    <a:pt x="510" y="46"/>
                  </a:cubicBezTo>
                  <a:cubicBezTo>
                    <a:pt x="448" y="31"/>
                    <a:pt x="384" y="22"/>
                    <a:pt x="320" y="15"/>
                  </a:cubicBezTo>
                  <a:cubicBezTo>
                    <a:pt x="254" y="7"/>
                    <a:pt x="187" y="1"/>
                    <a:pt x="120" y="1"/>
                  </a:cubicBezTo>
                  <a:cubicBezTo>
                    <a:pt x="101" y="0"/>
                    <a:pt x="82" y="1"/>
                    <a:pt x="64" y="4"/>
                  </a:cubicBezTo>
                  <a:cubicBezTo>
                    <a:pt x="59" y="4"/>
                    <a:pt x="54" y="5"/>
                    <a:pt x="49" y="7"/>
                  </a:cubicBezTo>
                  <a:cubicBezTo>
                    <a:pt x="48" y="8"/>
                    <a:pt x="46" y="9"/>
                    <a:pt x="45" y="10"/>
                  </a:cubicBezTo>
                  <a:cubicBezTo>
                    <a:pt x="43" y="12"/>
                    <a:pt x="43" y="12"/>
                    <a:pt x="44" y="11"/>
                  </a:cubicBezTo>
                  <a:cubicBezTo>
                    <a:pt x="44" y="11"/>
                    <a:pt x="44" y="11"/>
                    <a:pt x="45" y="11"/>
                  </a:cubicBezTo>
                  <a:cubicBezTo>
                    <a:pt x="43" y="11"/>
                    <a:pt x="42" y="13"/>
                    <a:pt x="42" y="14"/>
                  </a:cubicBezTo>
                  <a:cubicBezTo>
                    <a:pt x="28" y="135"/>
                    <a:pt x="14" y="257"/>
                    <a:pt x="0" y="378"/>
                  </a:cubicBezTo>
                  <a:cubicBezTo>
                    <a:pt x="0" y="380"/>
                    <a:pt x="1" y="381"/>
                    <a:pt x="3" y="381"/>
                  </a:cubicBezTo>
                  <a:cubicBezTo>
                    <a:pt x="146" y="398"/>
                    <a:pt x="289" y="414"/>
                    <a:pt x="432" y="431"/>
                  </a:cubicBezTo>
                  <a:cubicBezTo>
                    <a:pt x="466" y="435"/>
                    <a:pt x="501" y="439"/>
                    <a:pt x="536" y="443"/>
                  </a:cubicBezTo>
                  <a:cubicBezTo>
                    <a:pt x="537" y="443"/>
                    <a:pt x="538" y="441"/>
                    <a:pt x="539" y="440"/>
                  </a:cubicBezTo>
                  <a:cubicBezTo>
                    <a:pt x="553" y="319"/>
                    <a:pt x="567" y="197"/>
                    <a:pt x="581" y="76"/>
                  </a:cubicBezTo>
                  <a:cubicBezTo>
                    <a:pt x="581" y="74"/>
                    <a:pt x="579" y="73"/>
                    <a:pt x="578" y="73"/>
                  </a:cubicBezTo>
                  <a:cubicBezTo>
                    <a:pt x="577" y="73"/>
                    <a:pt x="577" y="73"/>
                    <a:pt x="577" y="73"/>
                  </a:cubicBezTo>
                  <a:cubicBezTo>
                    <a:pt x="574" y="72"/>
                    <a:pt x="574" y="78"/>
                    <a:pt x="577" y="79"/>
                  </a:cubicBezTo>
                  <a:cubicBezTo>
                    <a:pt x="578" y="79"/>
                    <a:pt x="578" y="79"/>
                    <a:pt x="578" y="79"/>
                  </a:cubicBezTo>
                  <a:cubicBezTo>
                    <a:pt x="577" y="78"/>
                    <a:pt x="576" y="77"/>
                    <a:pt x="575" y="76"/>
                  </a:cubicBezTo>
                  <a:cubicBezTo>
                    <a:pt x="561" y="197"/>
                    <a:pt x="547" y="319"/>
                    <a:pt x="533" y="440"/>
                  </a:cubicBezTo>
                  <a:cubicBezTo>
                    <a:pt x="534" y="439"/>
                    <a:pt x="535" y="438"/>
                    <a:pt x="536" y="437"/>
                  </a:cubicBezTo>
                  <a:cubicBezTo>
                    <a:pt x="393" y="420"/>
                    <a:pt x="250" y="404"/>
                    <a:pt x="107" y="387"/>
                  </a:cubicBezTo>
                  <a:cubicBezTo>
                    <a:pt x="72" y="383"/>
                    <a:pt x="37" y="379"/>
                    <a:pt x="3" y="375"/>
                  </a:cubicBezTo>
                  <a:cubicBezTo>
                    <a:pt x="4" y="376"/>
                    <a:pt x="5" y="377"/>
                    <a:pt x="6" y="378"/>
                  </a:cubicBezTo>
                  <a:cubicBezTo>
                    <a:pt x="20" y="257"/>
                    <a:pt x="34" y="135"/>
                    <a:pt x="48" y="14"/>
                  </a:cubicBezTo>
                  <a:cubicBezTo>
                    <a:pt x="47" y="15"/>
                    <a:pt x="46" y="16"/>
                    <a:pt x="45" y="17"/>
                  </a:cubicBezTo>
                  <a:cubicBezTo>
                    <a:pt x="45" y="17"/>
                    <a:pt x="45" y="17"/>
                    <a:pt x="45" y="17"/>
                  </a:cubicBezTo>
                  <a:cubicBezTo>
                    <a:pt x="47" y="17"/>
                    <a:pt x="48" y="16"/>
                    <a:pt x="48" y="15"/>
                  </a:cubicBezTo>
                  <a:cubicBezTo>
                    <a:pt x="51" y="9"/>
                    <a:pt x="71" y="8"/>
                    <a:pt x="76" y="8"/>
                  </a:cubicBezTo>
                  <a:cubicBezTo>
                    <a:pt x="96" y="6"/>
                    <a:pt x="115" y="6"/>
                    <a:pt x="135" y="6"/>
                  </a:cubicBezTo>
                  <a:cubicBezTo>
                    <a:pt x="195" y="7"/>
                    <a:pt x="255" y="13"/>
                    <a:pt x="315" y="20"/>
                  </a:cubicBezTo>
                  <a:cubicBezTo>
                    <a:pt x="375" y="27"/>
                    <a:pt x="435" y="35"/>
                    <a:pt x="494" y="48"/>
                  </a:cubicBezTo>
                  <a:cubicBezTo>
                    <a:pt x="513" y="52"/>
                    <a:pt x="531" y="57"/>
                    <a:pt x="550" y="63"/>
                  </a:cubicBezTo>
                  <a:cubicBezTo>
                    <a:pt x="555" y="65"/>
                    <a:pt x="574" y="69"/>
                    <a:pt x="575" y="77"/>
                  </a:cubicBezTo>
                  <a:cubicBezTo>
                    <a:pt x="575" y="80"/>
                    <a:pt x="581" y="79"/>
                    <a:pt x="580" y="7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7" name="Freeform 66"/>
            <p:cNvSpPr>
              <a:spLocks/>
            </p:cNvSpPr>
            <p:nvPr/>
          </p:nvSpPr>
          <p:spPr bwMode="auto">
            <a:xfrm>
              <a:off x="358925" y="2522885"/>
              <a:ext cx="2813050" cy="1447800"/>
            </a:xfrm>
            <a:custGeom>
              <a:avLst/>
              <a:gdLst>
                <a:gd name="T0" fmla="*/ 662 w 662"/>
                <a:gd name="T1" fmla="*/ 91 h 341"/>
                <a:gd name="T2" fmla="*/ 662 w 662"/>
                <a:gd name="T3" fmla="*/ 91 h 341"/>
                <a:gd name="T4" fmla="*/ 354 w 662"/>
                <a:gd name="T5" fmla="*/ 20 h 341"/>
                <a:gd name="T6" fmla="*/ 39 w 662"/>
                <a:gd name="T7" fmla="*/ 19 h 341"/>
                <a:gd name="T8" fmla="*/ 38 w 662"/>
                <a:gd name="T9" fmla="*/ 19 h 341"/>
                <a:gd name="T10" fmla="*/ 0 w 662"/>
                <a:gd name="T11" fmla="*/ 341 h 341"/>
                <a:gd name="T12" fmla="*/ 634 w 662"/>
                <a:gd name="T13" fmla="*/ 341 h 341"/>
                <a:gd name="T14" fmla="*/ 662 w 662"/>
                <a:gd name="T15" fmla="*/ 91 h 3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2" h="341">
                  <a:moveTo>
                    <a:pt x="662" y="91"/>
                  </a:moveTo>
                  <a:cubicBezTo>
                    <a:pt x="662" y="91"/>
                    <a:pt x="662" y="91"/>
                    <a:pt x="662" y="91"/>
                  </a:cubicBezTo>
                  <a:cubicBezTo>
                    <a:pt x="661" y="71"/>
                    <a:pt x="525" y="39"/>
                    <a:pt x="354" y="20"/>
                  </a:cubicBezTo>
                  <a:cubicBezTo>
                    <a:pt x="184" y="0"/>
                    <a:pt x="44" y="0"/>
                    <a:pt x="39" y="19"/>
                  </a:cubicBezTo>
                  <a:cubicBezTo>
                    <a:pt x="38" y="19"/>
                    <a:pt x="38" y="19"/>
                    <a:pt x="38" y="19"/>
                  </a:cubicBezTo>
                  <a:cubicBezTo>
                    <a:pt x="0" y="341"/>
                    <a:pt x="0" y="341"/>
                    <a:pt x="0" y="341"/>
                  </a:cubicBezTo>
                  <a:cubicBezTo>
                    <a:pt x="634" y="341"/>
                    <a:pt x="634" y="341"/>
                    <a:pt x="634" y="341"/>
                  </a:cubicBezTo>
                  <a:cubicBezTo>
                    <a:pt x="662" y="91"/>
                    <a:pt x="662" y="91"/>
                    <a:pt x="662" y="91"/>
                  </a:cubicBezTo>
                </a:path>
              </a:pathLst>
            </a:custGeom>
            <a:solidFill>
              <a:srgbClr val="FFD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8" name="Freeform 67"/>
            <p:cNvSpPr>
              <a:spLocks/>
            </p:cNvSpPr>
            <p:nvPr/>
          </p:nvSpPr>
          <p:spPr bwMode="auto">
            <a:xfrm>
              <a:off x="358925" y="2522885"/>
              <a:ext cx="2813050" cy="1447800"/>
            </a:xfrm>
            <a:custGeom>
              <a:avLst/>
              <a:gdLst>
                <a:gd name="T0" fmla="*/ 662 w 662"/>
                <a:gd name="T1" fmla="*/ 91 h 341"/>
                <a:gd name="T2" fmla="*/ 662 w 662"/>
                <a:gd name="T3" fmla="*/ 91 h 341"/>
                <a:gd name="T4" fmla="*/ 354 w 662"/>
                <a:gd name="T5" fmla="*/ 20 h 341"/>
                <a:gd name="T6" fmla="*/ 39 w 662"/>
                <a:gd name="T7" fmla="*/ 19 h 341"/>
                <a:gd name="T8" fmla="*/ 38 w 662"/>
                <a:gd name="T9" fmla="*/ 19 h 341"/>
                <a:gd name="T10" fmla="*/ 0 w 662"/>
                <a:gd name="T11" fmla="*/ 341 h 341"/>
                <a:gd name="T12" fmla="*/ 634 w 662"/>
                <a:gd name="T13" fmla="*/ 341 h 341"/>
                <a:gd name="T14" fmla="*/ 662 w 662"/>
                <a:gd name="T15" fmla="*/ 91 h 3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2" h="341">
                  <a:moveTo>
                    <a:pt x="662" y="91"/>
                  </a:moveTo>
                  <a:cubicBezTo>
                    <a:pt x="662" y="91"/>
                    <a:pt x="662" y="91"/>
                    <a:pt x="662" y="91"/>
                  </a:cubicBezTo>
                  <a:cubicBezTo>
                    <a:pt x="661" y="71"/>
                    <a:pt x="525" y="39"/>
                    <a:pt x="354" y="20"/>
                  </a:cubicBezTo>
                  <a:cubicBezTo>
                    <a:pt x="184" y="0"/>
                    <a:pt x="44" y="0"/>
                    <a:pt x="39" y="19"/>
                  </a:cubicBezTo>
                  <a:cubicBezTo>
                    <a:pt x="38" y="19"/>
                    <a:pt x="38" y="19"/>
                    <a:pt x="38" y="19"/>
                  </a:cubicBezTo>
                  <a:cubicBezTo>
                    <a:pt x="0" y="341"/>
                    <a:pt x="0" y="341"/>
                    <a:pt x="0" y="341"/>
                  </a:cubicBezTo>
                  <a:cubicBezTo>
                    <a:pt x="634" y="341"/>
                    <a:pt x="634" y="341"/>
                    <a:pt x="634" y="341"/>
                  </a:cubicBezTo>
                  <a:cubicBezTo>
                    <a:pt x="662" y="91"/>
                    <a:pt x="662" y="91"/>
                    <a:pt x="662" y="91"/>
                  </a:cubicBezTo>
                </a:path>
              </a:pathLst>
            </a:custGeom>
            <a:solidFill>
              <a:srgbClr val="FFD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9" name="Freeform 68"/>
            <p:cNvSpPr>
              <a:spLocks noEditPoints="1"/>
            </p:cNvSpPr>
            <p:nvPr/>
          </p:nvSpPr>
          <p:spPr bwMode="auto">
            <a:xfrm>
              <a:off x="639912" y="2794348"/>
              <a:ext cx="2413000" cy="1176338"/>
            </a:xfrm>
            <a:custGeom>
              <a:avLst/>
              <a:gdLst>
                <a:gd name="T0" fmla="*/ 486 w 568"/>
                <a:gd name="T1" fmla="*/ 221 h 277"/>
                <a:gd name="T2" fmla="*/ 468 w 568"/>
                <a:gd name="T3" fmla="*/ 277 h 277"/>
                <a:gd name="T4" fmla="*/ 460 w 568"/>
                <a:gd name="T5" fmla="*/ 273 h 277"/>
                <a:gd name="T6" fmla="*/ 568 w 568"/>
                <a:gd name="T7" fmla="*/ 277 h 277"/>
                <a:gd name="T8" fmla="*/ 565 w 568"/>
                <a:gd name="T9" fmla="*/ 277 h 277"/>
                <a:gd name="T10" fmla="*/ 514 w 568"/>
                <a:gd name="T11" fmla="*/ 277 h 277"/>
                <a:gd name="T12" fmla="*/ 512 w 568"/>
                <a:gd name="T13" fmla="*/ 272 h 277"/>
                <a:gd name="T14" fmla="*/ 533 w 568"/>
                <a:gd name="T15" fmla="*/ 202 h 277"/>
                <a:gd name="T16" fmla="*/ 523 w 568"/>
                <a:gd name="T17" fmla="*/ 186 h 277"/>
                <a:gd name="T18" fmla="*/ 502 w 568"/>
                <a:gd name="T19" fmla="*/ 277 h 277"/>
                <a:gd name="T20" fmla="*/ 500 w 568"/>
                <a:gd name="T21" fmla="*/ 172 h 277"/>
                <a:gd name="T22" fmla="*/ 467 w 568"/>
                <a:gd name="T23" fmla="*/ 95 h 277"/>
                <a:gd name="T24" fmla="*/ 450 w 568"/>
                <a:gd name="T25" fmla="*/ 98 h 277"/>
                <a:gd name="T26" fmla="*/ 455 w 568"/>
                <a:gd name="T27" fmla="*/ 112 h 277"/>
                <a:gd name="T28" fmla="*/ 471 w 568"/>
                <a:gd name="T29" fmla="*/ 103 h 277"/>
                <a:gd name="T30" fmla="*/ 488 w 568"/>
                <a:gd name="T31" fmla="*/ 76 h 277"/>
                <a:gd name="T32" fmla="*/ 497 w 568"/>
                <a:gd name="T33" fmla="*/ 68 h 277"/>
                <a:gd name="T34" fmla="*/ 494 w 568"/>
                <a:gd name="T35" fmla="*/ 116 h 277"/>
                <a:gd name="T36" fmla="*/ 522 w 568"/>
                <a:gd name="T37" fmla="*/ 135 h 277"/>
                <a:gd name="T38" fmla="*/ 525 w 568"/>
                <a:gd name="T39" fmla="*/ 95 h 277"/>
                <a:gd name="T40" fmla="*/ 370 w 568"/>
                <a:gd name="T41" fmla="*/ 24 h 277"/>
                <a:gd name="T42" fmla="*/ 311 w 568"/>
                <a:gd name="T43" fmla="*/ 88 h 277"/>
                <a:gd name="T44" fmla="*/ 251 w 568"/>
                <a:gd name="T45" fmla="*/ 115 h 277"/>
                <a:gd name="T46" fmla="*/ 202 w 568"/>
                <a:gd name="T47" fmla="*/ 32 h 277"/>
                <a:gd name="T48" fmla="*/ 205 w 568"/>
                <a:gd name="T49" fmla="*/ 100 h 277"/>
                <a:gd name="T50" fmla="*/ 287 w 568"/>
                <a:gd name="T51" fmla="*/ 133 h 277"/>
                <a:gd name="T52" fmla="*/ 373 w 568"/>
                <a:gd name="T53" fmla="*/ 57 h 277"/>
                <a:gd name="T54" fmla="*/ 419 w 568"/>
                <a:gd name="T55" fmla="*/ 106 h 277"/>
                <a:gd name="T56" fmla="*/ 442 w 568"/>
                <a:gd name="T57" fmla="*/ 97 h 277"/>
                <a:gd name="T58" fmla="*/ 415 w 568"/>
                <a:gd name="T59" fmla="*/ 69 h 277"/>
                <a:gd name="T60" fmla="*/ 370 w 568"/>
                <a:gd name="T61" fmla="*/ 24 h 277"/>
                <a:gd name="T62" fmla="*/ 145 w 568"/>
                <a:gd name="T63" fmla="*/ 8 h 277"/>
                <a:gd name="T64" fmla="*/ 105 w 568"/>
                <a:gd name="T65" fmla="*/ 70 h 277"/>
                <a:gd name="T66" fmla="*/ 78 w 568"/>
                <a:gd name="T67" fmla="*/ 66 h 277"/>
                <a:gd name="T68" fmla="*/ 50 w 568"/>
                <a:gd name="T69" fmla="*/ 18 h 277"/>
                <a:gd name="T70" fmla="*/ 37 w 568"/>
                <a:gd name="T71" fmla="*/ 12 h 277"/>
                <a:gd name="T72" fmla="*/ 2 w 568"/>
                <a:gd name="T73" fmla="*/ 98 h 277"/>
                <a:gd name="T74" fmla="*/ 22 w 568"/>
                <a:gd name="T75" fmla="*/ 76 h 277"/>
                <a:gd name="T76" fmla="*/ 44 w 568"/>
                <a:gd name="T77" fmla="*/ 43 h 277"/>
                <a:gd name="T78" fmla="*/ 105 w 568"/>
                <a:gd name="T79" fmla="*/ 108 h 277"/>
                <a:gd name="T80" fmla="*/ 155 w 568"/>
                <a:gd name="T81" fmla="*/ 3 h 277"/>
                <a:gd name="T82" fmla="*/ 164 w 568"/>
                <a:gd name="T83" fmla="*/ 1 h 277"/>
                <a:gd name="T84" fmla="*/ 163 w 568"/>
                <a:gd name="T85" fmla="*/ 40 h 277"/>
                <a:gd name="T86" fmla="*/ 196 w 568"/>
                <a:gd name="T87" fmla="*/ 18 h 277"/>
                <a:gd name="T88" fmla="*/ 168 w 568"/>
                <a:gd name="T89"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68" h="277">
                  <a:moveTo>
                    <a:pt x="500" y="172"/>
                  </a:moveTo>
                  <a:cubicBezTo>
                    <a:pt x="500" y="189"/>
                    <a:pt x="495" y="204"/>
                    <a:pt x="486" y="221"/>
                  </a:cubicBezTo>
                  <a:cubicBezTo>
                    <a:pt x="481" y="230"/>
                    <a:pt x="476" y="239"/>
                    <a:pt x="472" y="248"/>
                  </a:cubicBezTo>
                  <a:cubicBezTo>
                    <a:pt x="468" y="277"/>
                    <a:pt x="468" y="277"/>
                    <a:pt x="468" y="277"/>
                  </a:cubicBezTo>
                  <a:cubicBezTo>
                    <a:pt x="460" y="277"/>
                    <a:pt x="460" y="277"/>
                    <a:pt x="460" y="277"/>
                  </a:cubicBezTo>
                  <a:cubicBezTo>
                    <a:pt x="460" y="273"/>
                    <a:pt x="460" y="273"/>
                    <a:pt x="460" y="273"/>
                  </a:cubicBezTo>
                  <a:cubicBezTo>
                    <a:pt x="460" y="275"/>
                    <a:pt x="459" y="276"/>
                    <a:pt x="459" y="277"/>
                  </a:cubicBezTo>
                  <a:cubicBezTo>
                    <a:pt x="568" y="277"/>
                    <a:pt x="568" y="277"/>
                    <a:pt x="568" y="277"/>
                  </a:cubicBezTo>
                  <a:cubicBezTo>
                    <a:pt x="565" y="277"/>
                    <a:pt x="565" y="277"/>
                    <a:pt x="565" y="277"/>
                  </a:cubicBezTo>
                  <a:cubicBezTo>
                    <a:pt x="565" y="277"/>
                    <a:pt x="565" y="277"/>
                    <a:pt x="565" y="277"/>
                  </a:cubicBezTo>
                  <a:cubicBezTo>
                    <a:pt x="514" y="277"/>
                    <a:pt x="514" y="277"/>
                    <a:pt x="514" y="277"/>
                  </a:cubicBezTo>
                  <a:cubicBezTo>
                    <a:pt x="514" y="277"/>
                    <a:pt x="514" y="277"/>
                    <a:pt x="514" y="277"/>
                  </a:cubicBezTo>
                  <a:cubicBezTo>
                    <a:pt x="511" y="277"/>
                    <a:pt x="511" y="277"/>
                    <a:pt x="511" y="277"/>
                  </a:cubicBezTo>
                  <a:cubicBezTo>
                    <a:pt x="511" y="276"/>
                    <a:pt x="512" y="274"/>
                    <a:pt x="512" y="272"/>
                  </a:cubicBezTo>
                  <a:cubicBezTo>
                    <a:pt x="514" y="249"/>
                    <a:pt x="521" y="227"/>
                    <a:pt x="531" y="207"/>
                  </a:cubicBezTo>
                  <a:cubicBezTo>
                    <a:pt x="531" y="205"/>
                    <a:pt x="532" y="203"/>
                    <a:pt x="533" y="202"/>
                  </a:cubicBezTo>
                  <a:cubicBezTo>
                    <a:pt x="531" y="197"/>
                    <a:pt x="530" y="193"/>
                    <a:pt x="529" y="189"/>
                  </a:cubicBezTo>
                  <a:cubicBezTo>
                    <a:pt x="527" y="188"/>
                    <a:pt x="525" y="187"/>
                    <a:pt x="523" y="186"/>
                  </a:cubicBezTo>
                  <a:cubicBezTo>
                    <a:pt x="510" y="277"/>
                    <a:pt x="510" y="277"/>
                    <a:pt x="510" y="277"/>
                  </a:cubicBezTo>
                  <a:cubicBezTo>
                    <a:pt x="502" y="277"/>
                    <a:pt x="502" y="277"/>
                    <a:pt x="502" y="277"/>
                  </a:cubicBezTo>
                  <a:cubicBezTo>
                    <a:pt x="516" y="181"/>
                    <a:pt x="516" y="181"/>
                    <a:pt x="516" y="181"/>
                  </a:cubicBezTo>
                  <a:cubicBezTo>
                    <a:pt x="511" y="178"/>
                    <a:pt x="505" y="175"/>
                    <a:pt x="500" y="172"/>
                  </a:cubicBezTo>
                  <a:moveTo>
                    <a:pt x="488" y="76"/>
                  </a:moveTo>
                  <a:cubicBezTo>
                    <a:pt x="482" y="84"/>
                    <a:pt x="476" y="91"/>
                    <a:pt x="467" y="95"/>
                  </a:cubicBezTo>
                  <a:cubicBezTo>
                    <a:pt x="462" y="97"/>
                    <a:pt x="456" y="98"/>
                    <a:pt x="451" y="98"/>
                  </a:cubicBezTo>
                  <a:cubicBezTo>
                    <a:pt x="450" y="98"/>
                    <a:pt x="450" y="98"/>
                    <a:pt x="450" y="98"/>
                  </a:cubicBezTo>
                  <a:cubicBezTo>
                    <a:pt x="448" y="113"/>
                    <a:pt x="448" y="113"/>
                    <a:pt x="448" y="113"/>
                  </a:cubicBezTo>
                  <a:cubicBezTo>
                    <a:pt x="450" y="113"/>
                    <a:pt x="452" y="113"/>
                    <a:pt x="455" y="112"/>
                  </a:cubicBezTo>
                  <a:cubicBezTo>
                    <a:pt x="461" y="106"/>
                    <a:pt x="465" y="104"/>
                    <a:pt x="469" y="103"/>
                  </a:cubicBezTo>
                  <a:cubicBezTo>
                    <a:pt x="470" y="103"/>
                    <a:pt x="470" y="103"/>
                    <a:pt x="471" y="103"/>
                  </a:cubicBezTo>
                  <a:cubicBezTo>
                    <a:pt x="474" y="103"/>
                    <a:pt x="478" y="105"/>
                    <a:pt x="483" y="108"/>
                  </a:cubicBezTo>
                  <a:cubicBezTo>
                    <a:pt x="488" y="76"/>
                    <a:pt x="488" y="76"/>
                    <a:pt x="488" y="76"/>
                  </a:cubicBezTo>
                  <a:moveTo>
                    <a:pt x="501" y="67"/>
                  </a:moveTo>
                  <a:cubicBezTo>
                    <a:pt x="499" y="67"/>
                    <a:pt x="498" y="67"/>
                    <a:pt x="497" y="68"/>
                  </a:cubicBezTo>
                  <a:cubicBezTo>
                    <a:pt x="490" y="114"/>
                    <a:pt x="490" y="114"/>
                    <a:pt x="490" y="114"/>
                  </a:cubicBezTo>
                  <a:cubicBezTo>
                    <a:pt x="491" y="114"/>
                    <a:pt x="493" y="115"/>
                    <a:pt x="494" y="116"/>
                  </a:cubicBezTo>
                  <a:cubicBezTo>
                    <a:pt x="500" y="120"/>
                    <a:pt x="507" y="125"/>
                    <a:pt x="516" y="131"/>
                  </a:cubicBezTo>
                  <a:cubicBezTo>
                    <a:pt x="518" y="132"/>
                    <a:pt x="520" y="133"/>
                    <a:pt x="522" y="135"/>
                  </a:cubicBezTo>
                  <a:cubicBezTo>
                    <a:pt x="527" y="102"/>
                    <a:pt x="527" y="102"/>
                    <a:pt x="527" y="102"/>
                  </a:cubicBezTo>
                  <a:cubicBezTo>
                    <a:pt x="526" y="100"/>
                    <a:pt x="526" y="97"/>
                    <a:pt x="525" y="95"/>
                  </a:cubicBezTo>
                  <a:cubicBezTo>
                    <a:pt x="523" y="86"/>
                    <a:pt x="512" y="67"/>
                    <a:pt x="501" y="67"/>
                  </a:cubicBezTo>
                  <a:moveTo>
                    <a:pt x="370" y="24"/>
                  </a:moveTo>
                  <a:cubicBezTo>
                    <a:pt x="355" y="24"/>
                    <a:pt x="340" y="33"/>
                    <a:pt x="332" y="46"/>
                  </a:cubicBezTo>
                  <a:cubicBezTo>
                    <a:pt x="324" y="59"/>
                    <a:pt x="321" y="75"/>
                    <a:pt x="311" y="88"/>
                  </a:cubicBezTo>
                  <a:cubicBezTo>
                    <a:pt x="301" y="101"/>
                    <a:pt x="283" y="118"/>
                    <a:pt x="264" y="118"/>
                  </a:cubicBezTo>
                  <a:cubicBezTo>
                    <a:pt x="260" y="118"/>
                    <a:pt x="256" y="117"/>
                    <a:pt x="251" y="115"/>
                  </a:cubicBezTo>
                  <a:cubicBezTo>
                    <a:pt x="230" y="105"/>
                    <a:pt x="219" y="79"/>
                    <a:pt x="211" y="58"/>
                  </a:cubicBezTo>
                  <a:cubicBezTo>
                    <a:pt x="208" y="49"/>
                    <a:pt x="205" y="40"/>
                    <a:pt x="202" y="32"/>
                  </a:cubicBezTo>
                  <a:cubicBezTo>
                    <a:pt x="196" y="79"/>
                    <a:pt x="196" y="79"/>
                    <a:pt x="196" y="79"/>
                  </a:cubicBezTo>
                  <a:cubicBezTo>
                    <a:pt x="199" y="87"/>
                    <a:pt x="202" y="95"/>
                    <a:pt x="205" y="100"/>
                  </a:cubicBezTo>
                  <a:cubicBezTo>
                    <a:pt x="218" y="123"/>
                    <a:pt x="238" y="139"/>
                    <a:pt x="262" y="139"/>
                  </a:cubicBezTo>
                  <a:cubicBezTo>
                    <a:pt x="270" y="139"/>
                    <a:pt x="278" y="137"/>
                    <a:pt x="287" y="133"/>
                  </a:cubicBezTo>
                  <a:cubicBezTo>
                    <a:pt x="318" y="118"/>
                    <a:pt x="318" y="78"/>
                    <a:pt x="347" y="63"/>
                  </a:cubicBezTo>
                  <a:cubicBezTo>
                    <a:pt x="354" y="59"/>
                    <a:pt x="363" y="57"/>
                    <a:pt x="373" y="57"/>
                  </a:cubicBezTo>
                  <a:cubicBezTo>
                    <a:pt x="380" y="57"/>
                    <a:pt x="388" y="59"/>
                    <a:pt x="394" y="63"/>
                  </a:cubicBezTo>
                  <a:cubicBezTo>
                    <a:pt x="408" y="73"/>
                    <a:pt x="405" y="95"/>
                    <a:pt x="419" y="106"/>
                  </a:cubicBezTo>
                  <a:cubicBezTo>
                    <a:pt x="426" y="112"/>
                    <a:pt x="433" y="113"/>
                    <a:pt x="440" y="114"/>
                  </a:cubicBezTo>
                  <a:cubicBezTo>
                    <a:pt x="442" y="97"/>
                    <a:pt x="442" y="97"/>
                    <a:pt x="442" y="97"/>
                  </a:cubicBezTo>
                  <a:cubicBezTo>
                    <a:pt x="439" y="96"/>
                    <a:pt x="436" y="95"/>
                    <a:pt x="433" y="94"/>
                  </a:cubicBezTo>
                  <a:cubicBezTo>
                    <a:pt x="423" y="88"/>
                    <a:pt x="419" y="79"/>
                    <a:pt x="415" y="69"/>
                  </a:cubicBezTo>
                  <a:cubicBezTo>
                    <a:pt x="410" y="56"/>
                    <a:pt x="403" y="41"/>
                    <a:pt x="392" y="32"/>
                  </a:cubicBezTo>
                  <a:cubicBezTo>
                    <a:pt x="385" y="27"/>
                    <a:pt x="378" y="24"/>
                    <a:pt x="370" y="24"/>
                  </a:cubicBezTo>
                  <a:moveTo>
                    <a:pt x="155" y="3"/>
                  </a:moveTo>
                  <a:cubicBezTo>
                    <a:pt x="152" y="4"/>
                    <a:pt x="148" y="6"/>
                    <a:pt x="145" y="8"/>
                  </a:cubicBezTo>
                  <a:cubicBezTo>
                    <a:pt x="130" y="19"/>
                    <a:pt x="133" y="35"/>
                    <a:pt x="124" y="49"/>
                  </a:cubicBezTo>
                  <a:cubicBezTo>
                    <a:pt x="119" y="57"/>
                    <a:pt x="113" y="65"/>
                    <a:pt x="105" y="70"/>
                  </a:cubicBezTo>
                  <a:cubicBezTo>
                    <a:pt x="101" y="72"/>
                    <a:pt x="97" y="74"/>
                    <a:pt x="93" y="74"/>
                  </a:cubicBezTo>
                  <a:cubicBezTo>
                    <a:pt x="87" y="74"/>
                    <a:pt x="82" y="71"/>
                    <a:pt x="78" y="66"/>
                  </a:cubicBezTo>
                  <a:cubicBezTo>
                    <a:pt x="71" y="57"/>
                    <a:pt x="63" y="29"/>
                    <a:pt x="52" y="18"/>
                  </a:cubicBezTo>
                  <a:cubicBezTo>
                    <a:pt x="51" y="18"/>
                    <a:pt x="51" y="18"/>
                    <a:pt x="50" y="18"/>
                  </a:cubicBezTo>
                  <a:cubicBezTo>
                    <a:pt x="49" y="18"/>
                    <a:pt x="49" y="18"/>
                    <a:pt x="48" y="18"/>
                  </a:cubicBezTo>
                  <a:cubicBezTo>
                    <a:pt x="43" y="18"/>
                    <a:pt x="40" y="16"/>
                    <a:pt x="37" y="12"/>
                  </a:cubicBezTo>
                  <a:cubicBezTo>
                    <a:pt x="35" y="13"/>
                    <a:pt x="33" y="14"/>
                    <a:pt x="30" y="16"/>
                  </a:cubicBezTo>
                  <a:cubicBezTo>
                    <a:pt x="4" y="36"/>
                    <a:pt x="10" y="70"/>
                    <a:pt x="2" y="98"/>
                  </a:cubicBezTo>
                  <a:cubicBezTo>
                    <a:pt x="1" y="102"/>
                    <a:pt x="0" y="106"/>
                    <a:pt x="0" y="109"/>
                  </a:cubicBezTo>
                  <a:cubicBezTo>
                    <a:pt x="17" y="108"/>
                    <a:pt x="20" y="92"/>
                    <a:pt x="22" y="76"/>
                  </a:cubicBezTo>
                  <a:cubicBezTo>
                    <a:pt x="24" y="60"/>
                    <a:pt x="25" y="43"/>
                    <a:pt x="42" y="43"/>
                  </a:cubicBezTo>
                  <a:cubicBezTo>
                    <a:pt x="43" y="43"/>
                    <a:pt x="43" y="43"/>
                    <a:pt x="44" y="43"/>
                  </a:cubicBezTo>
                  <a:cubicBezTo>
                    <a:pt x="76" y="46"/>
                    <a:pt x="64" y="108"/>
                    <a:pt x="103" y="108"/>
                  </a:cubicBezTo>
                  <a:cubicBezTo>
                    <a:pt x="104" y="108"/>
                    <a:pt x="104" y="108"/>
                    <a:pt x="105" y="108"/>
                  </a:cubicBezTo>
                  <a:cubicBezTo>
                    <a:pt x="140" y="106"/>
                    <a:pt x="122" y="57"/>
                    <a:pt x="150" y="43"/>
                  </a:cubicBezTo>
                  <a:cubicBezTo>
                    <a:pt x="155" y="3"/>
                    <a:pt x="155" y="3"/>
                    <a:pt x="155" y="3"/>
                  </a:cubicBezTo>
                  <a:moveTo>
                    <a:pt x="168" y="0"/>
                  </a:moveTo>
                  <a:cubicBezTo>
                    <a:pt x="167" y="0"/>
                    <a:pt x="165" y="0"/>
                    <a:pt x="164" y="1"/>
                  </a:cubicBezTo>
                  <a:cubicBezTo>
                    <a:pt x="158" y="40"/>
                    <a:pt x="158" y="40"/>
                    <a:pt x="158" y="40"/>
                  </a:cubicBezTo>
                  <a:cubicBezTo>
                    <a:pt x="160" y="40"/>
                    <a:pt x="161" y="40"/>
                    <a:pt x="163" y="40"/>
                  </a:cubicBezTo>
                  <a:cubicBezTo>
                    <a:pt x="176" y="40"/>
                    <a:pt x="183" y="51"/>
                    <a:pt x="190" y="64"/>
                  </a:cubicBezTo>
                  <a:cubicBezTo>
                    <a:pt x="196" y="18"/>
                    <a:pt x="196" y="18"/>
                    <a:pt x="196" y="18"/>
                  </a:cubicBezTo>
                  <a:cubicBezTo>
                    <a:pt x="195" y="17"/>
                    <a:pt x="195" y="16"/>
                    <a:pt x="194" y="14"/>
                  </a:cubicBezTo>
                  <a:cubicBezTo>
                    <a:pt x="188" y="5"/>
                    <a:pt x="178" y="0"/>
                    <a:pt x="168" y="0"/>
                  </a:cubicBezTo>
                </a:path>
              </a:pathLst>
            </a:custGeom>
            <a:solidFill>
              <a:srgbClr val="FFB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0" name="Freeform 69"/>
            <p:cNvSpPr>
              <a:spLocks/>
            </p:cNvSpPr>
            <p:nvPr/>
          </p:nvSpPr>
          <p:spPr bwMode="auto">
            <a:xfrm>
              <a:off x="3164037" y="291658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1" name="Freeform 70"/>
            <p:cNvSpPr>
              <a:spLocks/>
            </p:cNvSpPr>
            <p:nvPr/>
          </p:nvSpPr>
          <p:spPr bwMode="auto">
            <a:xfrm>
              <a:off x="520850" y="2602260"/>
              <a:ext cx="12700" cy="12700"/>
            </a:xfrm>
            <a:custGeom>
              <a:avLst/>
              <a:gdLst>
                <a:gd name="T0" fmla="*/ 0 w 3"/>
                <a:gd name="T1" fmla="*/ 3 h 3"/>
                <a:gd name="T2" fmla="*/ 1 w 3"/>
                <a:gd name="T3" fmla="*/ 3 h 3"/>
                <a:gd name="T4" fmla="*/ 2 w 3"/>
                <a:gd name="T5" fmla="*/ 2 h 3"/>
                <a:gd name="T6" fmla="*/ 3 w 3"/>
                <a:gd name="T7" fmla="*/ 0 h 3"/>
                <a:gd name="T8" fmla="*/ 0 w 3"/>
                <a:gd name="T9" fmla="*/ 3 h 3"/>
              </a:gdLst>
              <a:ahLst/>
              <a:cxnLst>
                <a:cxn ang="0">
                  <a:pos x="T0" y="T1"/>
                </a:cxn>
                <a:cxn ang="0">
                  <a:pos x="T2" y="T3"/>
                </a:cxn>
                <a:cxn ang="0">
                  <a:pos x="T4" y="T5"/>
                </a:cxn>
                <a:cxn ang="0">
                  <a:pos x="T6" y="T7"/>
                </a:cxn>
                <a:cxn ang="0">
                  <a:pos x="T8" y="T9"/>
                </a:cxn>
              </a:cxnLst>
              <a:rect l="0" t="0" r="r" b="b"/>
              <a:pathLst>
                <a:path w="3" h="3">
                  <a:moveTo>
                    <a:pt x="0" y="3"/>
                  </a:moveTo>
                  <a:cubicBezTo>
                    <a:pt x="1" y="3"/>
                    <a:pt x="1" y="3"/>
                    <a:pt x="1" y="3"/>
                  </a:cubicBezTo>
                  <a:cubicBezTo>
                    <a:pt x="1" y="3"/>
                    <a:pt x="2" y="3"/>
                    <a:pt x="2" y="2"/>
                  </a:cubicBezTo>
                  <a:cubicBezTo>
                    <a:pt x="2" y="2"/>
                    <a:pt x="3" y="1"/>
                    <a:pt x="3" y="0"/>
                  </a:cubicBezTo>
                  <a:cubicBezTo>
                    <a:pt x="2" y="1"/>
                    <a:pt x="1" y="2"/>
                    <a:pt x="0"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2" name="Freeform 71"/>
            <p:cNvSpPr>
              <a:spLocks/>
            </p:cNvSpPr>
            <p:nvPr/>
          </p:nvSpPr>
          <p:spPr bwMode="auto">
            <a:xfrm>
              <a:off x="3164037" y="2916585"/>
              <a:ext cx="0" cy="4763"/>
            </a:xfrm>
            <a:custGeom>
              <a:avLst/>
              <a:gdLst>
                <a:gd name="T0" fmla="*/ 3 h 3"/>
                <a:gd name="T1" fmla="*/ 0 h 3"/>
                <a:gd name="T2" fmla="*/ 3 h 3"/>
              </a:gdLst>
              <a:ahLst/>
              <a:cxnLst>
                <a:cxn ang="0">
                  <a:pos x="0" y="T0"/>
                </a:cxn>
                <a:cxn ang="0">
                  <a:pos x="0" y="T1"/>
                </a:cxn>
                <a:cxn ang="0">
                  <a:pos x="0" y="T2"/>
                </a:cxn>
              </a:cxnLst>
              <a:rect l="0" t="0" r="r" b="b"/>
              <a:pathLst>
                <a:path h="3">
                  <a:moveTo>
                    <a:pt x="0" y="3"/>
                  </a:moveTo>
                  <a:lnTo>
                    <a:pt x="0" y="0"/>
                  </a:lnTo>
                  <a:lnTo>
                    <a:pt x="0" y="3"/>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3" name="Freeform 72"/>
            <p:cNvSpPr>
              <a:spLocks/>
            </p:cNvSpPr>
            <p:nvPr/>
          </p:nvSpPr>
          <p:spPr bwMode="auto">
            <a:xfrm>
              <a:off x="512912" y="2589560"/>
              <a:ext cx="3175"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4" name="Freeform 73"/>
            <p:cNvSpPr>
              <a:spLocks/>
            </p:cNvSpPr>
            <p:nvPr/>
          </p:nvSpPr>
          <p:spPr bwMode="auto">
            <a:xfrm>
              <a:off x="350987" y="2530823"/>
              <a:ext cx="2828925" cy="1439863"/>
            </a:xfrm>
            <a:custGeom>
              <a:avLst/>
              <a:gdLst>
                <a:gd name="T0" fmla="*/ 39 w 666"/>
                <a:gd name="T1" fmla="*/ 52 h 339"/>
                <a:gd name="T2" fmla="*/ 42 w 666"/>
                <a:gd name="T3" fmla="*/ 19 h 339"/>
                <a:gd name="T4" fmla="*/ 41 w 666"/>
                <a:gd name="T5" fmla="*/ 20 h 339"/>
                <a:gd name="T6" fmla="*/ 40 w 666"/>
                <a:gd name="T7" fmla="*/ 20 h 339"/>
                <a:gd name="T8" fmla="*/ 43 w 666"/>
                <a:gd name="T9" fmla="*/ 17 h 339"/>
                <a:gd name="T10" fmla="*/ 42 w 666"/>
                <a:gd name="T11" fmla="*/ 19 h 339"/>
                <a:gd name="T12" fmla="*/ 43 w 666"/>
                <a:gd name="T13" fmla="*/ 18 h 339"/>
                <a:gd name="T14" fmla="*/ 76 w 666"/>
                <a:gd name="T15" fmla="*/ 8 h 339"/>
                <a:gd name="T16" fmla="*/ 144 w 666"/>
                <a:gd name="T17" fmla="*/ 6 h 339"/>
                <a:gd name="T18" fmla="*/ 356 w 666"/>
                <a:gd name="T19" fmla="*/ 21 h 339"/>
                <a:gd name="T20" fmla="*/ 564 w 666"/>
                <a:gd name="T21" fmla="*/ 54 h 339"/>
                <a:gd name="T22" fmla="*/ 629 w 666"/>
                <a:gd name="T23" fmla="*/ 72 h 339"/>
                <a:gd name="T24" fmla="*/ 661 w 666"/>
                <a:gd name="T25" fmla="*/ 89 h 339"/>
                <a:gd name="T26" fmla="*/ 661 w 666"/>
                <a:gd name="T27" fmla="*/ 91 h 339"/>
                <a:gd name="T28" fmla="*/ 661 w 666"/>
                <a:gd name="T29" fmla="*/ 90 h 339"/>
                <a:gd name="T30" fmla="*/ 664 w 666"/>
                <a:gd name="T31" fmla="*/ 86 h 339"/>
                <a:gd name="T32" fmla="*/ 664 w 666"/>
                <a:gd name="T33" fmla="*/ 87 h 339"/>
                <a:gd name="T34" fmla="*/ 666 w 666"/>
                <a:gd name="T35" fmla="*/ 87 h 339"/>
                <a:gd name="T36" fmla="*/ 646 w 666"/>
                <a:gd name="T37" fmla="*/ 72 h 339"/>
                <a:gd name="T38" fmla="*/ 584 w 666"/>
                <a:gd name="T39" fmla="*/ 53 h 339"/>
                <a:gd name="T40" fmla="*/ 362 w 666"/>
                <a:gd name="T41" fmla="*/ 15 h 339"/>
                <a:gd name="T42" fmla="*/ 129 w 666"/>
                <a:gd name="T43" fmla="*/ 0 h 339"/>
                <a:gd name="T44" fmla="*/ 62 w 666"/>
                <a:gd name="T45" fmla="*/ 4 h 339"/>
                <a:gd name="T46" fmla="*/ 45 w 666"/>
                <a:gd name="T47" fmla="*/ 9 h 339"/>
                <a:gd name="T48" fmla="*/ 40 w 666"/>
                <a:gd name="T49" fmla="*/ 13 h 339"/>
                <a:gd name="T50" fmla="*/ 38 w 666"/>
                <a:gd name="T51" fmla="*/ 14 h 339"/>
                <a:gd name="T52" fmla="*/ 39 w 666"/>
                <a:gd name="T53" fmla="*/ 14 h 339"/>
                <a:gd name="T54" fmla="*/ 40 w 666"/>
                <a:gd name="T55" fmla="*/ 14 h 339"/>
                <a:gd name="T56" fmla="*/ 39 w 666"/>
                <a:gd name="T57" fmla="*/ 14 h 339"/>
                <a:gd name="T58" fmla="*/ 38 w 666"/>
                <a:gd name="T59" fmla="*/ 14 h 339"/>
                <a:gd name="T60" fmla="*/ 37 w 666"/>
                <a:gd name="T61" fmla="*/ 17 h 339"/>
                <a:gd name="T62" fmla="*/ 0 w 666"/>
                <a:gd name="T63" fmla="*/ 339 h 339"/>
                <a:gd name="T64" fmla="*/ 5 w 666"/>
                <a:gd name="T65" fmla="*/ 339 h 339"/>
                <a:gd name="T66" fmla="*/ 39 w 666"/>
                <a:gd name="T67" fmla="*/ 52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66" h="339">
                  <a:moveTo>
                    <a:pt x="39" y="52"/>
                  </a:moveTo>
                  <a:cubicBezTo>
                    <a:pt x="40" y="41"/>
                    <a:pt x="41" y="30"/>
                    <a:pt x="42" y="19"/>
                  </a:cubicBezTo>
                  <a:cubicBezTo>
                    <a:pt x="42" y="20"/>
                    <a:pt x="41" y="20"/>
                    <a:pt x="41" y="20"/>
                  </a:cubicBezTo>
                  <a:cubicBezTo>
                    <a:pt x="40" y="20"/>
                    <a:pt x="40" y="20"/>
                    <a:pt x="40" y="20"/>
                  </a:cubicBezTo>
                  <a:cubicBezTo>
                    <a:pt x="41" y="19"/>
                    <a:pt x="42" y="18"/>
                    <a:pt x="43" y="17"/>
                  </a:cubicBezTo>
                  <a:cubicBezTo>
                    <a:pt x="43" y="18"/>
                    <a:pt x="42" y="19"/>
                    <a:pt x="42" y="19"/>
                  </a:cubicBezTo>
                  <a:cubicBezTo>
                    <a:pt x="43" y="19"/>
                    <a:pt x="43" y="18"/>
                    <a:pt x="43" y="18"/>
                  </a:cubicBezTo>
                  <a:cubicBezTo>
                    <a:pt x="46" y="10"/>
                    <a:pt x="70" y="9"/>
                    <a:pt x="76" y="8"/>
                  </a:cubicBezTo>
                  <a:cubicBezTo>
                    <a:pt x="99" y="6"/>
                    <a:pt x="122" y="5"/>
                    <a:pt x="144" y="6"/>
                  </a:cubicBezTo>
                  <a:cubicBezTo>
                    <a:pt x="215" y="6"/>
                    <a:pt x="286" y="12"/>
                    <a:pt x="356" y="21"/>
                  </a:cubicBezTo>
                  <a:cubicBezTo>
                    <a:pt x="426" y="29"/>
                    <a:pt x="495" y="39"/>
                    <a:pt x="564" y="54"/>
                  </a:cubicBezTo>
                  <a:cubicBezTo>
                    <a:pt x="586" y="59"/>
                    <a:pt x="608" y="64"/>
                    <a:pt x="629" y="72"/>
                  </a:cubicBezTo>
                  <a:cubicBezTo>
                    <a:pt x="636" y="74"/>
                    <a:pt x="660" y="80"/>
                    <a:pt x="661" y="89"/>
                  </a:cubicBezTo>
                  <a:cubicBezTo>
                    <a:pt x="661" y="90"/>
                    <a:pt x="661" y="90"/>
                    <a:pt x="661" y="91"/>
                  </a:cubicBezTo>
                  <a:cubicBezTo>
                    <a:pt x="661" y="90"/>
                    <a:pt x="661" y="90"/>
                    <a:pt x="661" y="90"/>
                  </a:cubicBezTo>
                  <a:cubicBezTo>
                    <a:pt x="661" y="89"/>
                    <a:pt x="662" y="86"/>
                    <a:pt x="664" y="86"/>
                  </a:cubicBezTo>
                  <a:cubicBezTo>
                    <a:pt x="664" y="87"/>
                    <a:pt x="664" y="87"/>
                    <a:pt x="664" y="87"/>
                  </a:cubicBezTo>
                  <a:cubicBezTo>
                    <a:pt x="665" y="87"/>
                    <a:pt x="666" y="87"/>
                    <a:pt x="666" y="87"/>
                  </a:cubicBezTo>
                  <a:cubicBezTo>
                    <a:pt x="664" y="79"/>
                    <a:pt x="653" y="75"/>
                    <a:pt x="646" y="72"/>
                  </a:cubicBezTo>
                  <a:cubicBezTo>
                    <a:pt x="626" y="63"/>
                    <a:pt x="605" y="58"/>
                    <a:pt x="584" y="53"/>
                  </a:cubicBezTo>
                  <a:cubicBezTo>
                    <a:pt x="511" y="35"/>
                    <a:pt x="436" y="24"/>
                    <a:pt x="362" y="15"/>
                  </a:cubicBezTo>
                  <a:cubicBezTo>
                    <a:pt x="285" y="6"/>
                    <a:pt x="207" y="0"/>
                    <a:pt x="129" y="0"/>
                  </a:cubicBezTo>
                  <a:cubicBezTo>
                    <a:pt x="107" y="0"/>
                    <a:pt x="84" y="1"/>
                    <a:pt x="62" y="4"/>
                  </a:cubicBezTo>
                  <a:cubicBezTo>
                    <a:pt x="56" y="5"/>
                    <a:pt x="50" y="7"/>
                    <a:pt x="45" y="9"/>
                  </a:cubicBezTo>
                  <a:cubicBezTo>
                    <a:pt x="43" y="10"/>
                    <a:pt x="41" y="11"/>
                    <a:pt x="40" y="13"/>
                  </a:cubicBezTo>
                  <a:cubicBezTo>
                    <a:pt x="38" y="14"/>
                    <a:pt x="38" y="15"/>
                    <a:pt x="38" y="14"/>
                  </a:cubicBezTo>
                  <a:cubicBezTo>
                    <a:pt x="39" y="14"/>
                    <a:pt x="39" y="14"/>
                    <a:pt x="39" y="14"/>
                  </a:cubicBezTo>
                  <a:cubicBezTo>
                    <a:pt x="40" y="14"/>
                    <a:pt x="40" y="14"/>
                    <a:pt x="40" y="14"/>
                  </a:cubicBezTo>
                  <a:cubicBezTo>
                    <a:pt x="39" y="14"/>
                    <a:pt x="39" y="14"/>
                    <a:pt x="39" y="14"/>
                  </a:cubicBezTo>
                  <a:cubicBezTo>
                    <a:pt x="38" y="14"/>
                    <a:pt x="38" y="14"/>
                    <a:pt x="38" y="14"/>
                  </a:cubicBezTo>
                  <a:cubicBezTo>
                    <a:pt x="38" y="15"/>
                    <a:pt x="37" y="16"/>
                    <a:pt x="37" y="17"/>
                  </a:cubicBezTo>
                  <a:cubicBezTo>
                    <a:pt x="24" y="125"/>
                    <a:pt x="12" y="232"/>
                    <a:pt x="0" y="339"/>
                  </a:cubicBezTo>
                  <a:cubicBezTo>
                    <a:pt x="5" y="339"/>
                    <a:pt x="5" y="339"/>
                    <a:pt x="5" y="339"/>
                  </a:cubicBezTo>
                  <a:cubicBezTo>
                    <a:pt x="16" y="244"/>
                    <a:pt x="27" y="148"/>
                    <a:pt x="39" y="5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5" name="Freeform 74"/>
            <p:cNvSpPr>
              <a:spLocks/>
            </p:cNvSpPr>
            <p:nvPr/>
          </p:nvSpPr>
          <p:spPr bwMode="auto">
            <a:xfrm>
              <a:off x="3159275" y="2895948"/>
              <a:ext cx="25400" cy="25400"/>
            </a:xfrm>
            <a:custGeom>
              <a:avLst/>
              <a:gdLst>
                <a:gd name="T0" fmla="*/ 3 w 6"/>
                <a:gd name="T1" fmla="*/ 0 h 6"/>
                <a:gd name="T2" fmla="*/ 0 w 6"/>
                <a:gd name="T3" fmla="*/ 4 h 6"/>
                <a:gd name="T4" fmla="*/ 1 w 6"/>
                <a:gd name="T5" fmla="*/ 3 h 6"/>
                <a:gd name="T6" fmla="*/ 3 w 6"/>
                <a:gd name="T7" fmla="*/ 6 h 6"/>
                <a:gd name="T8" fmla="*/ 6 w 6"/>
                <a:gd name="T9" fmla="*/ 3 h 6"/>
                <a:gd name="T10" fmla="*/ 5 w 6"/>
                <a:gd name="T11" fmla="*/ 1 h 6"/>
                <a:gd name="T12" fmla="*/ 3 w 6"/>
                <a:gd name="T13" fmla="*/ 1 h 6"/>
                <a:gd name="T14" fmla="*/ 3 w 6"/>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3" y="0"/>
                  </a:moveTo>
                  <a:cubicBezTo>
                    <a:pt x="1" y="0"/>
                    <a:pt x="0" y="3"/>
                    <a:pt x="0" y="4"/>
                  </a:cubicBezTo>
                  <a:cubicBezTo>
                    <a:pt x="1" y="3"/>
                    <a:pt x="1" y="3"/>
                    <a:pt x="1" y="3"/>
                  </a:cubicBezTo>
                  <a:cubicBezTo>
                    <a:pt x="1" y="4"/>
                    <a:pt x="2" y="5"/>
                    <a:pt x="3" y="6"/>
                  </a:cubicBezTo>
                  <a:cubicBezTo>
                    <a:pt x="5" y="6"/>
                    <a:pt x="6" y="5"/>
                    <a:pt x="6" y="3"/>
                  </a:cubicBezTo>
                  <a:cubicBezTo>
                    <a:pt x="6" y="3"/>
                    <a:pt x="6" y="2"/>
                    <a:pt x="5" y="1"/>
                  </a:cubicBezTo>
                  <a:cubicBezTo>
                    <a:pt x="5" y="1"/>
                    <a:pt x="4" y="1"/>
                    <a:pt x="3" y="1"/>
                  </a:cubicBezTo>
                  <a:lnTo>
                    <a:pt x="3"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6" name="Freeform 75"/>
            <p:cNvSpPr>
              <a:spLocks/>
            </p:cNvSpPr>
            <p:nvPr/>
          </p:nvSpPr>
          <p:spPr bwMode="auto">
            <a:xfrm>
              <a:off x="3040212" y="2900710"/>
              <a:ext cx="144462" cy="1069975"/>
            </a:xfrm>
            <a:custGeom>
              <a:avLst/>
              <a:gdLst>
                <a:gd name="T0" fmla="*/ 31 w 34"/>
                <a:gd name="T1" fmla="*/ 5 h 252"/>
                <a:gd name="T2" fmla="*/ 31 w 34"/>
                <a:gd name="T3" fmla="*/ 5 h 252"/>
                <a:gd name="T4" fmla="*/ 31 w 34"/>
                <a:gd name="T5" fmla="*/ 5 h 252"/>
                <a:gd name="T6" fmla="*/ 29 w 34"/>
                <a:gd name="T7" fmla="*/ 5 h 252"/>
                <a:gd name="T8" fmla="*/ 29 w 34"/>
                <a:gd name="T9" fmla="*/ 4 h 252"/>
                <a:gd name="T10" fmla="*/ 29 w 34"/>
                <a:gd name="T11" fmla="*/ 4 h 252"/>
                <a:gd name="T12" fmla="*/ 28 w 34"/>
                <a:gd name="T13" fmla="*/ 4 h 252"/>
                <a:gd name="T14" fmla="*/ 0 w 34"/>
                <a:gd name="T15" fmla="*/ 252 h 252"/>
                <a:gd name="T16" fmla="*/ 5 w 34"/>
                <a:gd name="T17" fmla="*/ 252 h 252"/>
                <a:gd name="T18" fmla="*/ 30 w 34"/>
                <a:gd name="T19" fmla="*/ 38 h 252"/>
                <a:gd name="T20" fmla="*/ 34 w 34"/>
                <a:gd name="T21" fmla="*/ 2 h 252"/>
                <a:gd name="T22" fmla="*/ 33 w 34"/>
                <a:gd name="T23" fmla="*/ 0 h 252"/>
                <a:gd name="T24" fmla="*/ 34 w 34"/>
                <a:gd name="T25" fmla="*/ 2 h 252"/>
                <a:gd name="T26" fmla="*/ 31 w 34"/>
                <a:gd name="T27" fmla="*/ 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252">
                  <a:moveTo>
                    <a:pt x="31" y="5"/>
                  </a:moveTo>
                  <a:cubicBezTo>
                    <a:pt x="31" y="5"/>
                    <a:pt x="31" y="5"/>
                    <a:pt x="31" y="5"/>
                  </a:cubicBezTo>
                  <a:cubicBezTo>
                    <a:pt x="31" y="5"/>
                    <a:pt x="31" y="5"/>
                    <a:pt x="31" y="5"/>
                  </a:cubicBezTo>
                  <a:cubicBezTo>
                    <a:pt x="30" y="5"/>
                    <a:pt x="30" y="5"/>
                    <a:pt x="29" y="5"/>
                  </a:cubicBezTo>
                  <a:cubicBezTo>
                    <a:pt x="29" y="4"/>
                    <a:pt x="29" y="4"/>
                    <a:pt x="29" y="4"/>
                  </a:cubicBezTo>
                  <a:cubicBezTo>
                    <a:pt x="29" y="4"/>
                    <a:pt x="29" y="4"/>
                    <a:pt x="29" y="4"/>
                  </a:cubicBezTo>
                  <a:cubicBezTo>
                    <a:pt x="28" y="4"/>
                    <a:pt x="28" y="4"/>
                    <a:pt x="28" y="4"/>
                  </a:cubicBezTo>
                  <a:cubicBezTo>
                    <a:pt x="19" y="87"/>
                    <a:pt x="9" y="170"/>
                    <a:pt x="0" y="252"/>
                  </a:cubicBezTo>
                  <a:cubicBezTo>
                    <a:pt x="5" y="252"/>
                    <a:pt x="5" y="252"/>
                    <a:pt x="5" y="252"/>
                  </a:cubicBezTo>
                  <a:cubicBezTo>
                    <a:pt x="14" y="181"/>
                    <a:pt x="22" y="109"/>
                    <a:pt x="30" y="38"/>
                  </a:cubicBezTo>
                  <a:cubicBezTo>
                    <a:pt x="32" y="26"/>
                    <a:pt x="33" y="14"/>
                    <a:pt x="34" y="2"/>
                  </a:cubicBezTo>
                  <a:cubicBezTo>
                    <a:pt x="34" y="2"/>
                    <a:pt x="34" y="1"/>
                    <a:pt x="33" y="0"/>
                  </a:cubicBezTo>
                  <a:cubicBezTo>
                    <a:pt x="34" y="1"/>
                    <a:pt x="34" y="2"/>
                    <a:pt x="34" y="2"/>
                  </a:cubicBezTo>
                  <a:cubicBezTo>
                    <a:pt x="34" y="4"/>
                    <a:pt x="33" y="5"/>
                    <a:pt x="31"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7" name="Freeform 76"/>
            <p:cNvSpPr>
              <a:spLocks/>
            </p:cNvSpPr>
            <p:nvPr/>
          </p:nvSpPr>
          <p:spPr bwMode="auto">
            <a:xfrm>
              <a:off x="3164037" y="2921348"/>
              <a:ext cx="7937" cy="0"/>
            </a:xfrm>
            <a:custGeom>
              <a:avLst/>
              <a:gdLst>
                <a:gd name="T0" fmla="*/ 0 w 2"/>
                <a:gd name="T1" fmla="*/ 2 w 2"/>
                <a:gd name="T2" fmla="*/ 2 w 2"/>
                <a:gd name="T3" fmla="*/ 2 w 2"/>
                <a:gd name="T4" fmla="*/ 0 w 2"/>
              </a:gdLst>
              <a:ahLst/>
              <a:cxnLst>
                <a:cxn ang="0">
                  <a:pos x="T0" y="0"/>
                </a:cxn>
                <a:cxn ang="0">
                  <a:pos x="T1" y="0"/>
                </a:cxn>
                <a:cxn ang="0">
                  <a:pos x="T2" y="0"/>
                </a:cxn>
                <a:cxn ang="0">
                  <a:pos x="T3" y="0"/>
                </a:cxn>
                <a:cxn ang="0">
                  <a:pos x="T4" y="0"/>
                </a:cxn>
              </a:cxnLst>
              <a:rect l="0" t="0" r="r" b="b"/>
              <a:pathLst>
                <a:path w="2">
                  <a:moveTo>
                    <a:pt x="0" y="0"/>
                  </a:moveTo>
                  <a:cubicBezTo>
                    <a:pt x="1" y="0"/>
                    <a:pt x="1" y="0"/>
                    <a:pt x="2" y="0"/>
                  </a:cubicBezTo>
                  <a:cubicBezTo>
                    <a:pt x="2" y="0"/>
                    <a:pt x="2" y="0"/>
                    <a:pt x="2" y="0"/>
                  </a:cubicBezTo>
                  <a:cubicBezTo>
                    <a:pt x="2" y="0"/>
                    <a:pt x="2" y="0"/>
                    <a:pt x="2" y="0"/>
                  </a:cubicBezTo>
                  <a:cubicBezTo>
                    <a:pt x="2" y="0"/>
                    <a:pt x="1" y="0"/>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8" name="Freeform 77"/>
            <p:cNvSpPr>
              <a:spLocks/>
            </p:cNvSpPr>
            <p:nvPr/>
          </p:nvSpPr>
          <p:spPr bwMode="auto">
            <a:xfrm>
              <a:off x="3159275" y="2908648"/>
              <a:ext cx="12700" cy="12700"/>
            </a:xfrm>
            <a:custGeom>
              <a:avLst/>
              <a:gdLst>
                <a:gd name="T0" fmla="*/ 1 w 3"/>
                <a:gd name="T1" fmla="*/ 2 h 3"/>
                <a:gd name="T2" fmla="*/ 1 w 3"/>
                <a:gd name="T3" fmla="*/ 3 h 3"/>
                <a:gd name="T4" fmla="*/ 3 w 3"/>
                <a:gd name="T5" fmla="*/ 3 h 3"/>
                <a:gd name="T6" fmla="*/ 1 w 3"/>
                <a:gd name="T7" fmla="*/ 0 h 3"/>
                <a:gd name="T8" fmla="*/ 0 w 3"/>
                <a:gd name="T9" fmla="*/ 1 h 3"/>
                <a:gd name="T10" fmla="*/ 1 w 3"/>
                <a:gd name="T11" fmla="*/ 2 h 3"/>
              </a:gdLst>
              <a:ahLst/>
              <a:cxnLst>
                <a:cxn ang="0">
                  <a:pos x="T0" y="T1"/>
                </a:cxn>
                <a:cxn ang="0">
                  <a:pos x="T2" y="T3"/>
                </a:cxn>
                <a:cxn ang="0">
                  <a:pos x="T4" y="T5"/>
                </a:cxn>
                <a:cxn ang="0">
                  <a:pos x="T6" y="T7"/>
                </a:cxn>
                <a:cxn ang="0">
                  <a:pos x="T8" y="T9"/>
                </a:cxn>
                <a:cxn ang="0">
                  <a:pos x="T10" y="T11"/>
                </a:cxn>
              </a:cxnLst>
              <a:rect l="0" t="0" r="r" b="b"/>
              <a:pathLst>
                <a:path w="3" h="3">
                  <a:moveTo>
                    <a:pt x="1" y="2"/>
                  </a:moveTo>
                  <a:cubicBezTo>
                    <a:pt x="1" y="3"/>
                    <a:pt x="1" y="3"/>
                    <a:pt x="1" y="3"/>
                  </a:cubicBezTo>
                  <a:cubicBezTo>
                    <a:pt x="2" y="3"/>
                    <a:pt x="3" y="3"/>
                    <a:pt x="3" y="3"/>
                  </a:cubicBezTo>
                  <a:cubicBezTo>
                    <a:pt x="2" y="2"/>
                    <a:pt x="1" y="1"/>
                    <a:pt x="1" y="0"/>
                  </a:cubicBezTo>
                  <a:cubicBezTo>
                    <a:pt x="0" y="1"/>
                    <a:pt x="0" y="1"/>
                    <a:pt x="0" y="1"/>
                  </a:cubicBezTo>
                  <a:cubicBezTo>
                    <a:pt x="1" y="2"/>
                    <a:pt x="1" y="2"/>
                    <a:pt x="1"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9" name="Freeform 78"/>
            <p:cNvSpPr>
              <a:spLocks/>
            </p:cNvSpPr>
            <p:nvPr/>
          </p:nvSpPr>
          <p:spPr bwMode="auto">
            <a:xfrm>
              <a:off x="3159275" y="2913410"/>
              <a:ext cx="4762" cy="3175"/>
            </a:xfrm>
            <a:custGeom>
              <a:avLst/>
              <a:gdLst>
                <a:gd name="T0" fmla="*/ 0 w 3"/>
                <a:gd name="T1" fmla="*/ 0 h 2"/>
                <a:gd name="T2" fmla="*/ 0 w 3"/>
                <a:gd name="T3" fmla="*/ 2 h 2"/>
                <a:gd name="T4" fmla="*/ 3 w 3"/>
                <a:gd name="T5" fmla="*/ 2 h 2"/>
                <a:gd name="T6" fmla="*/ 0 w 3"/>
                <a:gd name="T7" fmla="*/ 0 h 2"/>
              </a:gdLst>
              <a:ahLst/>
              <a:cxnLst>
                <a:cxn ang="0">
                  <a:pos x="T0" y="T1"/>
                </a:cxn>
                <a:cxn ang="0">
                  <a:pos x="T2" y="T3"/>
                </a:cxn>
                <a:cxn ang="0">
                  <a:pos x="T4" y="T5"/>
                </a:cxn>
                <a:cxn ang="0">
                  <a:pos x="T6" y="T7"/>
                </a:cxn>
              </a:cxnLst>
              <a:rect l="0" t="0" r="r" b="b"/>
              <a:pathLst>
                <a:path w="3" h="2">
                  <a:moveTo>
                    <a:pt x="0" y="0"/>
                  </a:moveTo>
                  <a:lnTo>
                    <a:pt x="0" y="2"/>
                  </a:lnTo>
                  <a:lnTo>
                    <a:pt x="3" y="2"/>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0" name="Freeform 79"/>
            <p:cNvSpPr>
              <a:spLocks/>
            </p:cNvSpPr>
            <p:nvPr/>
          </p:nvSpPr>
          <p:spPr bwMode="auto">
            <a:xfrm>
              <a:off x="946300" y="878235"/>
              <a:ext cx="1984375" cy="676275"/>
            </a:xfrm>
            <a:custGeom>
              <a:avLst/>
              <a:gdLst>
                <a:gd name="T0" fmla="*/ 31 w 467"/>
                <a:gd name="T1" fmla="*/ 19 h 159"/>
                <a:gd name="T2" fmla="*/ 169 w 467"/>
                <a:gd name="T3" fmla="*/ 2 h 159"/>
                <a:gd name="T4" fmla="*/ 235 w 467"/>
                <a:gd name="T5" fmla="*/ 2 h 159"/>
                <a:gd name="T6" fmla="*/ 429 w 467"/>
                <a:gd name="T7" fmla="*/ 13 h 159"/>
                <a:gd name="T8" fmla="*/ 446 w 467"/>
                <a:gd name="T9" fmla="*/ 104 h 159"/>
                <a:gd name="T10" fmla="*/ 381 w 467"/>
                <a:gd name="T11" fmla="*/ 59 h 159"/>
                <a:gd name="T12" fmla="*/ 359 w 467"/>
                <a:gd name="T13" fmla="*/ 98 h 159"/>
                <a:gd name="T14" fmla="*/ 321 w 467"/>
                <a:gd name="T15" fmla="*/ 136 h 159"/>
                <a:gd name="T16" fmla="*/ 257 w 467"/>
                <a:gd name="T17" fmla="*/ 51 h 159"/>
                <a:gd name="T18" fmla="*/ 201 w 467"/>
                <a:gd name="T19" fmla="*/ 108 h 159"/>
                <a:gd name="T20" fmla="*/ 147 w 467"/>
                <a:gd name="T21" fmla="*/ 38 h 159"/>
                <a:gd name="T22" fmla="*/ 105 w 467"/>
                <a:gd name="T23" fmla="*/ 102 h 159"/>
                <a:gd name="T24" fmla="*/ 86 w 467"/>
                <a:gd name="T25" fmla="*/ 63 h 159"/>
                <a:gd name="T26" fmla="*/ 73 w 467"/>
                <a:gd name="T27" fmla="*/ 108 h 159"/>
                <a:gd name="T28" fmla="*/ 52 w 467"/>
                <a:gd name="T29" fmla="*/ 155 h 159"/>
                <a:gd name="T30" fmla="*/ 31 w 467"/>
                <a:gd name="T31" fmla="*/ 1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7" h="159">
                  <a:moveTo>
                    <a:pt x="31" y="19"/>
                  </a:moveTo>
                  <a:cubicBezTo>
                    <a:pt x="56" y="10"/>
                    <a:pt x="124" y="0"/>
                    <a:pt x="169" y="2"/>
                  </a:cubicBezTo>
                  <a:cubicBezTo>
                    <a:pt x="181" y="3"/>
                    <a:pt x="206" y="3"/>
                    <a:pt x="235" y="2"/>
                  </a:cubicBezTo>
                  <a:cubicBezTo>
                    <a:pt x="307" y="2"/>
                    <a:pt x="408" y="2"/>
                    <a:pt x="429" y="13"/>
                  </a:cubicBezTo>
                  <a:cubicBezTo>
                    <a:pt x="459" y="27"/>
                    <a:pt x="467" y="85"/>
                    <a:pt x="446" y="104"/>
                  </a:cubicBezTo>
                  <a:cubicBezTo>
                    <a:pt x="425" y="123"/>
                    <a:pt x="410" y="61"/>
                    <a:pt x="381" y="59"/>
                  </a:cubicBezTo>
                  <a:cubicBezTo>
                    <a:pt x="367" y="58"/>
                    <a:pt x="363" y="78"/>
                    <a:pt x="359" y="98"/>
                  </a:cubicBezTo>
                  <a:cubicBezTo>
                    <a:pt x="354" y="120"/>
                    <a:pt x="347" y="142"/>
                    <a:pt x="321" y="136"/>
                  </a:cubicBezTo>
                  <a:cubicBezTo>
                    <a:pt x="288" y="127"/>
                    <a:pt x="287" y="45"/>
                    <a:pt x="257" y="51"/>
                  </a:cubicBezTo>
                  <a:cubicBezTo>
                    <a:pt x="228" y="57"/>
                    <a:pt x="247" y="138"/>
                    <a:pt x="201" y="108"/>
                  </a:cubicBezTo>
                  <a:cubicBezTo>
                    <a:pt x="181" y="94"/>
                    <a:pt x="188" y="22"/>
                    <a:pt x="147" y="38"/>
                  </a:cubicBezTo>
                  <a:cubicBezTo>
                    <a:pt x="128" y="45"/>
                    <a:pt x="138" y="142"/>
                    <a:pt x="105" y="102"/>
                  </a:cubicBezTo>
                  <a:cubicBezTo>
                    <a:pt x="98" y="92"/>
                    <a:pt x="109" y="59"/>
                    <a:pt x="86" y="63"/>
                  </a:cubicBezTo>
                  <a:cubicBezTo>
                    <a:pt x="72" y="66"/>
                    <a:pt x="74" y="96"/>
                    <a:pt x="73" y="108"/>
                  </a:cubicBezTo>
                  <a:cubicBezTo>
                    <a:pt x="73" y="127"/>
                    <a:pt x="76" y="152"/>
                    <a:pt x="52" y="155"/>
                  </a:cubicBezTo>
                  <a:cubicBezTo>
                    <a:pt x="12" y="159"/>
                    <a:pt x="0" y="29"/>
                    <a:pt x="31" y="19"/>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1" name="Freeform 80"/>
            <p:cNvSpPr>
              <a:spLocks/>
            </p:cNvSpPr>
            <p:nvPr/>
          </p:nvSpPr>
          <p:spPr bwMode="auto">
            <a:xfrm>
              <a:off x="984400" y="873473"/>
              <a:ext cx="1931987" cy="701675"/>
            </a:xfrm>
            <a:custGeom>
              <a:avLst/>
              <a:gdLst>
                <a:gd name="T0" fmla="*/ 23 w 455"/>
                <a:gd name="T1" fmla="*/ 23 h 165"/>
                <a:gd name="T2" fmla="*/ 189 w 455"/>
                <a:gd name="T3" fmla="*/ 6 h 165"/>
                <a:gd name="T4" fmla="*/ 233 w 455"/>
                <a:gd name="T5" fmla="*/ 6 h 165"/>
                <a:gd name="T6" fmla="*/ 348 w 455"/>
                <a:gd name="T7" fmla="*/ 8 h 165"/>
                <a:gd name="T8" fmla="*/ 411 w 455"/>
                <a:gd name="T9" fmla="*/ 14 h 165"/>
                <a:gd name="T10" fmla="*/ 446 w 455"/>
                <a:gd name="T11" fmla="*/ 77 h 165"/>
                <a:gd name="T12" fmla="*/ 424 w 455"/>
                <a:gd name="T13" fmla="*/ 104 h 165"/>
                <a:gd name="T14" fmla="*/ 401 w 455"/>
                <a:gd name="T15" fmla="*/ 77 h 165"/>
                <a:gd name="T16" fmla="*/ 361 w 455"/>
                <a:gd name="T17" fmla="*/ 61 h 165"/>
                <a:gd name="T18" fmla="*/ 345 w 455"/>
                <a:gd name="T19" fmla="*/ 106 h 165"/>
                <a:gd name="T20" fmla="*/ 332 w 455"/>
                <a:gd name="T21" fmla="*/ 132 h 165"/>
                <a:gd name="T22" fmla="*/ 300 w 455"/>
                <a:gd name="T23" fmla="*/ 124 h 165"/>
                <a:gd name="T24" fmla="*/ 269 w 455"/>
                <a:gd name="T25" fmla="*/ 61 h 165"/>
                <a:gd name="T26" fmla="*/ 237 w 455"/>
                <a:gd name="T27" fmla="*/ 56 h 165"/>
                <a:gd name="T28" fmla="*/ 220 w 455"/>
                <a:gd name="T29" fmla="*/ 103 h 165"/>
                <a:gd name="T30" fmla="*/ 196 w 455"/>
                <a:gd name="T31" fmla="*/ 108 h 165"/>
                <a:gd name="T32" fmla="*/ 181 w 455"/>
                <a:gd name="T33" fmla="*/ 79 h 165"/>
                <a:gd name="T34" fmla="*/ 157 w 455"/>
                <a:gd name="T35" fmla="*/ 35 h 165"/>
                <a:gd name="T36" fmla="*/ 127 w 455"/>
                <a:gd name="T37" fmla="*/ 51 h 165"/>
                <a:gd name="T38" fmla="*/ 118 w 455"/>
                <a:gd name="T39" fmla="*/ 94 h 165"/>
                <a:gd name="T40" fmla="*/ 109 w 455"/>
                <a:gd name="T41" fmla="*/ 110 h 165"/>
                <a:gd name="T42" fmla="*/ 96 w 455"/>
                <a:gd name="T43" fmla="*/ 88 h 165"/>
                <a:gd name="T44" fmla="*/ 80 w 455"/>
                <a:gd name="T45" fmla="*/ 61 h 165"/>
                <a:gd name="T46" fmla="*/ 62 w 455"/>
                <a:gd name="T47" fmla="*/ 96 h 165"/>
                <a:gd name="T48" fmla="*/ 41 w 455"/>
                <a:gd name="T49" fmla="*/ 153 h 165"/>
                <a:gd name="T50" fmla="*/ 14 w 455"/>
                <a:gd name="T51" fmla="*/ 118 h 165"/>
                <a:gd name="T52" fmla="*/ 7 w 455"/>
                <a:gd name="T53" fmla="*/ 64 h 165"/>
                <a:gd name="T54" fmla="*/ 23 w 455"/>
                <a:gd name="T55" fmla="*/ 23 h 165"/>
                <a:gd name="T56" fmla="*/ 21 w 455"/>
                <a:gd name="T57" fmla="*/ 17 h 165"/>
                <a:gd name="T58" fmla="*/ 3 w 455"/>
                <a:gd name="T59" fmla="*/ 52 h 165"/>
                <a:gd name="T60" fmla="*/ 8 w 455"/>
                <a:gd name="T61" fmla="*/ 117 h 165"/>
                <a:gd name="T62" fmla="*/ 33 w 455"/>
                <a:gd name="T63" fmla="*/ 157 h 165"/>
                <a:gd name="T64" fmla="*/ 67 w 455"/>
                <a:gd name="T65" fmla="*/ 131 h 165"/>
                <a:gd name="T66" fmla="*/ 67 w 455"/>
                <a:gd name="T67" fmla="*/ 96 h 165"/>
                <a:gd name="T68" fmla="*/ 70 w 455"/>
                <a:gd name="T69" fmla="*/ 75 h 165"/>
                <a:gd name="T70" fmla="*/ 87 w 455"/>
                <a:gd name="T71" fmla="*/ 70 h 165"/>
                <a:gd name="T72" fmla="*/ 90 w 455"/>
                <a:gd name="T73" fmla="*/ 82 h 165"/>
                <a:gd name="T74" fmla="*/ 111 w 455"/>
                <a:gd name="T75" fmla="*/ 115 h 165"/>
                <a:gd name="T76" fmla="*/ 126 w 455"/>
                <a:gd name="T77" fmla="*/ 82 h 165"/>
                <a:gd name="T78" fmla="*/ 154 w 455"/>
                <a:gd name="T79" fmla="*/ 40 h 165"/>
                <a:gd name="T80" fmla="*/ 180 w 455"/>
                <a:gd name="T81" fmla="*/ 97 h 165"/>
                <a:gd name="T82" fmla="*/ 215 w 455"/>
                <a:gd name="T83" fmla="*/ 117 h 165"/>
                <a:gd name="T84" fmla="*/ 233 w 455"/>
                <a:gd name="T85" fmla="*/ 79 h 165"/>
                <a:gd name="T86" fmla="*/ 247 w 455"/>
                <a:gd name="T87" fmla="*/ 56 h 165"/>
                <a:gd name="T88" fmla="*/ 270 w 455"/>
                <a:gd name="T89" fmla="*/ 75 h 165"/>
                <a:gd name="T90" fmla="*/ 300 w 455"/>
                <a:gd name="T91" fmla="*/ 133 h 165"/>
                <a:gd name="T92" fmla="*/ 341 w 455"/>
                <a:gd name="T93" fmla="*/ 131 h 165"/>
                <a:gd name="T94" fmla="*/ 357 w 455"/>
                <a:gd name="T95" fmla="*/ 81 h 165"/>
                <a:gd name="T96" fmla="*/ 372 w 455"/>
                <a:gd name="T97" fmla="*/ 63 h 165"/>
                <a:gd name="T98" fmla="*/ 403 w 455"/>
                <a:gd name="T99" fmla="*/ 90 h 165"/>
                <a:gd name="T100" fmla="*/ 438 w 455"/>
                <a:gd name="T101" fmla="*/ 108 h 165"/>
                <a:gd name="T102" fmla="*/ 448 w 455"/>
                <a:gd name="T103" fmla="*/ 47 h 165"/>
                <a:gd name="T104" fmla="*/ 412 w 455"/>
                <a:gd name="T105" fmla="*/ 8 h 165"/>
                <a:gd name="T106" fmla="*/ 355 w 455"/>
                <a:gd name="T107" fmla="*/ 2 h 165"/>
                <a:gd name="T108" fmla="*/ 231 w 455"/>
                <a:gd name="T109" fmla="*/ 1 h 165"/>
                <a:gd name="T110" fmla="*/ 194 w 455"/>
                <a:gd name="T111" fmla="*/ 1 h 165"/>
                <a:gd name="T112" fmla="*/ 31 w 455"/>
                <a:gd name="T113" fmla="*/ 14 h 165"/>
                <a:gd name="T114" fmla="*/ 21 w 455"/>
                <a:gd name="T115" fmla="*/ 17 h 165"/>
                <a:gd name="T116" fmla="*/ 23 w 455"/>
                <a:gd name="T117" fmla="*/ 23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5" h="165">
                  <a:moveTo>
                    <a:pt x="23" y="23"/>
                  </a:moveTo>
                  <a:cubicBezTo>
                    <a:pt x="76" y="5"/>
                    <a:pt x="133" y="6"/>
                    <a:pt x="189" y="6"/>
                  </a:cubicBezTo>
                  <a:cubicBezTo>
                    <a:pt x="204" y="6"/>
                    <a:pt x="219" y="6"/>
                    <a:pt x="233" y="6"/>
                  </a:cubicBezTo>
                  <a:cubicBezTo>
                    <a:pt x="272" y="6"/>
                    <a:pt x="310" y="6"/>
                    <a:pt x="348" y="8"/>
                  </a:cubicBezTo>
                  <a:cubicBezTo>
                    <a:pt x="369" y="8"/>
                    <a:pt x="391" y="9"/>
                    <a:pt x="411" y="14"/>
                  </a:cubicBezTo>
                  <a:cubicBezTo>
                    <a:pt x="438" y="20"/>
                    <a:pt x="447" y="53"/>
                    <a:pt x="446" y="77"/>
                  </a:cubicBezTo>
                  <a:cubicBezTo>
                    <a:pt x="445" y="87"/>
                    <a:pt x="438" y="112"/>
                    <a:pt x="424" y="104"/>
                  </a:cubicBezTo>
                  <a:cubicBezTo>
                    <a:pt x="414" y="98"/>
                    <a:pt x="408" y="86"/>
                    <a:pt x="401" y="77"/>
                  </a:cubicBezTo>
                  <a:cubicBezTo>
                    <a:pt x="393" y="68"/>
                    <a:pt x="375" y="49"/>
                    <a:pt x="361" y="61"/>
                  </a:cubicBezTo>
                  <a:cubicBezTo>
                    <a:pt x="350" y="71"/>
                    <a:pt x="349" y="92"/>
                    <a:pt x="345" y="106"/>
                  </a:cubicBezTo>
                  <a:cubicBezTo>
                    <a:pt x="343" y="115"/>
                    <a:pt x="340" y="126"/>
                    <a:pt x="332" y="132"/>
                  </a:cubicBezTo>
                  <a:cubicBezTo>
                    <a:pt x="321" y="140"/>
                    <a:pt x="307" y="133"/>
                    <a:pt x="300" y="124"/>
                  </a:cubicBezTo>
                  <a:cubicBezTo>
                    <a:pt x="284" y="107"/>
                    <a:pt x="281" y="81"/>
                    <a:pt x="269" y="61"/>
                  </a:cubicBezTo>
                  <a:cubicBezTo>
                    <a:pt x="262" y="50"/>
                    <a:pt x="248" y="45"/>
                    <a:pt x="237" y="56"/>
                  </a:cubicBezTo>
                  <a:cubicBezTo>
                    <a:pt x="225" y="68"/>
                    <a:pt x="227" y="89"/>
                    <a:pt x="220" y="103"/>
                  </a:cubicBezTo>
                  <a:cubicBezTo>
                    <a:pt x="215" y="115"/>
                    <a:pt x="205" y="113"/>
                    <a:pt x="196" y="108"/>
                  </a:cubicBezTo>
                  <a:cubicBezTo>
                    <a:pt x="186" y="102"/>
                    <a:pt x="183" y="90"/>
                    <a:pt x="181" y="79"/>
                  </a:cubicBezTo>
                  <a:cubicBezTo>
                    <a:pt x="177" y="65"/>
                    <a:pt x="173" y="41"/>
                    <a:pt x="157" y="35"/>
                  </a:cubicBezTo>
                  <a:cubicBezTo>
                    <a:pt x="142" y="29"/>
                    <a:pt x="131" y="38"/>
                    <a:pt x="127" y="51"/>
                  </a:cubicBezTo>
                  <a:cubicBezTo>
                    <a:pt x="122" y="65"/>
                    <a:pt x="121" y="80"/>
                    <a:pt x="118" y="94"/>
                  </a:cubicBezTo>
                  <a:cubicBezTo>
                    <a:pt x="117" y="99"/>
                    <a:pt x="115" y="109"/>
                    <a:pt x="109" y="110"/>
                  </a:cubicBezTo>
                  <a:cubicBezTo>
                    <a:pt x="99" y="110"/>
                    <a:pt x="96" y="94"/>
                    <a:pt x="96" y="88"/>
                  </a:cubicBezTo>
                  <a:cubicBezTo>
                    <a:pt x="95" y="76"/>
                    <a:pt x="95" y="62"/>
                    <a:pt x="80" y="61"/>
                  </a:cubicBezTo>
                  <a:cubicBezTo>
                    <a:pt x="63" y="60"/>
                    <a:pt x="62" y="84"/>
                    <a:pt x="62" y="96"/>
                  </a:cubicBezTo>
                  <a:cubicBezTo>
                    <a:pt x="61" y="114"/>
                    <a:pt x="68" y="151"/>
                    <a:pt x="41" y="153"/>
                  </a:cubicBezTo>
                  <a:cubicBezTo>
                    <a:pt x="26" y="154"/>
                    <a:pt x="18" y="130"/>
                    <a:pt x="14" y="118"/>
                  </a:cubicBezTo>
                  <a:cubicBezTo>
                    <a:pt x="9" y="101"/>
                    <a:pt x="7" y="82"/>
                    <a:pt x="7" y="64"/>
                  </a:cubicBezTo>
                  <a:cubicBezTo>
                    <a:pt x="8" y="52"/>
                    <a:pt x="9" y="28"/>
                    <a:pt x="23" y="23"/>
                  </a:cubicBezTo>
                  <a:cubicBezTo>
                    <a:pt x="26" y="21"/>
                    <a:pt x="25" y="16"/>
                    <a:pt x="21" y="17"/>
                  </a:cubicBezTo>
                  <a:cubicBezTo>
                    <a:pt x="8" y="22"/>
                    <a:pt x="4" y="39"/>
                    <a:pt x="3" y="52"/>
                  </a:cubicBezTo>
                  <a:cubicBezTo>
                    <a:pt x="0" y="73"/>
                    <a:pt x="2" y="96"/>
                    <a:pt x="8" y="117"/>
                  </a:cubicBezTo>
                  <a:cubicBezTo>
                    <a:pt x="11" y="131"/>
                    <a:pt x="18" y="151"/>
                    <a:pt x="33" y="157"/>
                  </a:cubicBezTo>
                  <a:cubicBezTo>
                    <a:pt x="52" y="165"/>
                    <a:pt x="65" y="148"/>
                    <a:pt x="67" y="131"/>
                  </a:cubicBezTo>
                  <a:cubicBezTo>
                    <a:pt x="68" y="119"/>
                    <a:pt x="67" y="107"/>
                    <a:pt x="67" y="96"/>
                  </a:cubicBezTo>
                  <a:cubicBezTo>
                    <a:pt x="68" y="89"/>
                    <a:pt x="68" y="82"/>
                    <a:pt x="70" y="75"/>
                  </a:cubicBezTo>
                  <a:cubicBezTo>
                    <a:pt x="72" y="69"/>
                    <a:pt x="81" y="63"/>
                    <a:pt x="87" y="70"/>
                  </a:cubicBezTo>
                  <a:cubicBezTo>
                    <a:pt x="89" y="73"/>
                    <a:pt x="89" y="79"/>
                    <a:pt x="90" y="82"/>
                  </a:cubicBezTo>
                  <a:cubicBezTo>
                    <a:pt x="91" y="94"/>
                    <a:pt x="93" y="116"/>
                    <a:pt x="111" y="115"/>
                  </a:cubicBezTo>
                  <a:cubicBezTo>
                    <a:pt x="123" y="115"/>
                    <a:pt x="125" y="91"/>
                    <a:pt x="126" y="82"/>
                  </a:cubicBezTo>
                  <a:cubicBezTo>
                    <a:pt x="129" y="66"/>
                    <a:pt x="129" y="34"/>
                    <a:pt x="154" y="40"/>
                  </a:cubicBezTo>
                  <a:cubicBezTo>
                    <a:pt x="172" y="44"/>
                    <a:pt x="174" y="83"/>
                    <a:pt x="180" y="97"/>
                  </a:cubicBezTo>
                  <a:cubicBezTo>
                    <a:pt x="185" y="110"/>
                    <a:pt x="201" y="122"/>
                    <a:pt x="215" y="117"/>
                  </a:cubicBezTo>
                  <a:cubicBezTo>
                    <a:pt x="229" y="112"/>
                    <a:pt x="230" y="90"/>
                    <a:pt x="233" y="79"/>
                  </a:cubicBezTo>
                  <a:cubicBezTo>
                    <a:pt x="235" y="70"/>
                    <a:pt x="238" y="59"/>
                    <a:pt x="247" y="56"/>
                  </a:cubicBezTo>
                  <a:cubicBezTo>
                    <a:pt x="259" y="51"/>
                    <a:pt x="266" y="67"/>
                    <a:pt x="270" y="75"/>
                  </a:cubicBezTo>
                  <a:cubicBezTo>
                    <a:pt x="279" y="94"/>
                    <a:pt x="284" y="118"/>
                    <a:pt x="300" y="133"/>
                  </a:cubicBezTo>
                  <a:cubicBezTo>
                    <a:pt x="312" y="144"/>
                    <a:pt x="331" y="143"/>
                    <a:pt x="341" y="131"/>
                  </a:cubicBezTo>
                  <a:cubicBezTo>
                    <a:pt x="352" y="117"/>
                    <a:pt x="353" y="97"/>
                    <a:pt x="357" y="81"/>
                  </a:cubicBezTo>
                  <a:cubicBezTo>
                    <a:pt x="359" y="73"/>
                    <a:pt x="362" y="63"/>
                    <a:pt x="372" y="63"/>
                  </a:cubicBezTo>
                  <a:cubicBezTo>
                    <a:pt x="385" y="63"/>
                    <a:pt x="396" y="80"/>
                    <a:pt x="403" y="90"/>
                  </a:cubicBezTo>
                  <a:cubicBezTo>
                    <a:pt x="410" y="99"/>
                    <a:pt x="424" y="119"/>
                    <a:pt x="438" y="108"/>
                  </a:cubicBezTo>
                  <a:cubicBezTo>
                    <a:pt x="455" y="94"/>
                    <a:pt x="454" y="67"/>
                    <a:pt x="448" y="47"/>
                  </a:cubicBezTo>
                  <a:cubicBezTo>
                    <a:pt x="443" y="29"/>
                    <a:pt x="431" y="13"/>
                    <a:pt x="412" y="8"/>
                  </a:cubicBezTo>
                  <a:cubicBezTo>
                    <a:pt x="394" y="3"/>
                    <a:pt x="374" y="3"/>
                    <a:pt x="355" y="2"/>
                  </a:cubicBezTo>
                  <a:cubicBezTo>
                    <a:pt x="314" y="0"/>
                    <a:pt x="273" y="0"/>
                    <a:pt x="231" y="1"/>
                  </a:cubicBezTo>
                  <a:cubicBezTo>
                    <a:pt x="219" y="1"/>
                    <a:pt x="207" y="1"/>
                    <a:pt x="194" y="1"/>
                  </a:cubicBezTo>
                  <a:cubicBezTo>
                    <a:pt x="139" y="1"/>
                    <a:pt x="85" y="1"/>
                    <a:pt x="31" y="14"/>
                  </a:cubicBezTo>
                  <a:cubicBezTo>
                    <a:pt x="28" y="15"/>
                    <a:pt x="24" y="16"/>
                    <a:pt x="21" y="17"/>
                  </a:cubicBezTo>
                  <a:cubicBezTo>
                    <a:pt x="18" y="18"/>
                    <a:pt x="19" y="24"/>
                    <a:pt x="23" y="2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2" name="Freeform 81"/>
            <p:cNvSpPr>
              <a:spLocks/>
            </p:cNvSpPr>
            <p:nvPr/>
          </p:nvSpPr>
          <p:spPr bwMode="auto">
            <a:xfrm>
              <a:off x="2989412" y="925860"/>
              <a:ext cx="387350" cy="588963"/>
            </a:xfrm>
            <a:custGeom>
              <a:avLst/>
              <a:gdLst>
                <a:gd name="T0" fmla="*/ 7 w 91"/>
                <a:gd name="T1" fmla="*/ 5 h 139"/>
                <a:gd name="T2" fmla="*/ 82 w 91"/>
                <a:gd name="T3" fmla="*/ 37 h 139"/>
                <a:gd name="T4" fmla="*/ 61 w 91"/>
                <a:gd name="T5" fmla="*/ 119 h 139"/>
                <a:gd name="T6" fmla="*/ 0 w 91"/>
                <a:gd name="T7" fmla="*/ 135 h 139"/>
                <a:gd name="T8" fmla="*/ 7 w 91"/>
                <a:gd name="T9" fmla="*/ 5 h 139"/>
              </a:gdLst>
              <a:ahLst/>
              <a:cxnLst>
                <a:cxn ang="0">
                  <a:pos x="T0" y="T1"/>
                </a:cxn>
                <a:cxn ang="0">
                  <a:pos x="T2" y="T3"/>
                </a:cxn>
                <a:cxn ang="0">
                  <a:pos x="T4" y="T5"/>
                </a:cxn>
                <a:cxn ang="0">
                  <a:pos x="T6" y="T7"/>
                </a:cxn>
                <a:cxn ang="0">
                  <a:pos x="T8" y="T9"/>
                </a:cxn>
              </a:cxnLst>
              <a:rect l="0" t="0" r="r" b="b"/>
              <a:pathLst>
                <a:path w="91" h="139">
                  <a:moveTo>
                    <a:pt x="7" y="5"/>
                  </a:moveTo>
                  <a:cubicBezTo>
                    <a:pt x="36" y="0"/>
                    <a:pt x="71" y="6"/>
                    <a:pt x="82" y="37"/>
                  </a:cubicBezTo>
                  <a:cubicBezTo>
                    <a:pt x="91" y="64"/>
                    <a:pt x="80" y="99"/>
                    <a:pt x="61" y="119"/>
                  </a:cubicBezTo>
                  <a:cubicBezTo>
                    <a:pt x="45" y="135"/>
                    <a:pt x="22" y="139"/>
                    <a:pt x="0" y="135"/>
                  </a:cubicBezTo>
                  <a:cubicBezTo>
                    <a:pt x="7" y="5"/>
                    <a:pt x="7" y="5"/>
                    <a:pt x="7" y="5"/>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3" name="Freeform 82"/>
            <p:cNvSpPr>
              <a:spLocks/>
            </p:cNvSpPr>
            <p:nvPr/>
          </p:nvSpPr>
          <p:spPr bwMode="auto">
            <a:xfrm>
              <a:off x="3019575" y="1022698"/>
              <a:ext cx="266700" cy="403225"/>
            </a:xfrm>
            <a:custGeom>
              <a:avLst/>
              <a:gdLst>
                <a:gd name="T0" fmla="*/ 5 w 63"/>
                <a:gd name="T1" fmla="*/ 3 h 95"/>
                <a:gd name="T2" fmla="*/ 56 w 63"/>
                <a:gd name="T3" fmla="*/ 26 h 95"/>
                <a:gd name="T4" fmla="*/ 42 w 63"/>
                <a:gd name="T5" fmla="*/ 82 h 95"/>
                <a:gd name="T6" fmla="*/ 0 w 63"/>
                <a:gd name="T7" fmla="*/ 93 h 95"/>
                <a:gd name="T8" fmla="*/ 5 w 63"/>
                <a:gd name="T9" fmla="*/ 3 h 95"/>
              </a:gdLst>
              <a:ahLst/>
              <a:cxnLst>
                <a:cxn ang="0">
                  <a:pos x="T0" y="T1"/>
                </a:cxn>
                <a:cxn ang="0">
                  <a:pos x="T2" y="T3"/>
                </a:cxn>
                <a:cxn ang="0">
                  <a:pos x="T4" y="T5"/>
                </a:cxn>
                <a:cxn ang="0">
                  <a:pos x="T6" y="T7"/>
                </a:cxn>
                <a:cxn ang="0">
                  <a:pos x="T8" y="T9"/>
                </a:cxn>
              </a:cxnLst>
              <a:rect l="0" t="0" r="r" b="b"/>
              <a:pathLst>
                <a:path w="63" h="95">
                  <a:moveTo>
                    <a:pt x="5" y="3"/>
                  </a:moveTo>
                  <a:cubicBezTo>
                    <a:pt x="25" y="0"/>
                    <a:pt x="49" y="4"/>
                    <a:pt x="56" y="26"/>
                  </a:cubicBezTo>
                  <a:cubicBezTo>
                    <a:pt x="63" y="44"/>
                    <a:pt x="55" y="68"/>
                    <a:pt x="42" y="82"/>
                  </a:cubicBezTo>
                  <a:cubicBezTo>
                    <a:pt x="31" y="93"/>
                    <a:pt x="15" y="95"/>
                    <a:pt x="0" y="93"/>
                  </a:cubicBezTo>
                  <a:cubicBezTo>
                    <a:pt x="5" y="3"/>
                    <a:pt x="5" y="3"/>
                    <a:pt x="5"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4" name="Freeform 83"/>
            <p:cNvSpPr>
              <a:spLocks/>
            </p:cNvSpPr>
            <p:nvPr/>
          </p:nvSpPr>
          <p:spPr bwMode="auto">
            <a:xfrm>
              <a:off x="2802087" y="913160"/>
              <a:ext cx="560387" cy="611188"/>
            </a:xfrm>
            <a:custGeom>
              <a:avLst/>
              <a:gdLst>
                <a:gd name="T0" fmla="*/ 80 w 132"/>
                <a:gd name="T1" fmla="*/ 5 h 144"/>
                <a:gd name="T2" fmla="*/ 10 w 132"/>
                <a:gd name="T3" fmla="*/ 49 h 144"/>
                <a:gd name="T4" fmla="*/ 35 w 132"/>
                <a:gd name="T5" fmla="*/ 130 h 144"/>
                <a:gd name="T6" fmla="*/ 106 w 132"/>
                <a:gd name="T7" fmla="*/ 127 h 144"/>
                <a:gd name="T8" fmla="*/ 126 w 132"/>
                <a:gd name="T9" fmla="*/ 92 h 144"/>
                <a:gd name="T10" fmla="*/ 128 w 132"/>
                <a:gd name="T11" fmla="*/ 44 h 144"/>
                <a:gd name="T12" fmla="*/ 80 w 132"/>
                <a:gd name="T13" fmla="*/ 5 h 144"/>
                <a:gd name="T14" fmla="*/ 79 w 132"/>
                <a:gd name="T15" fmla="*/ 10 h 144"/>
                <a:gd name="T16" fmla="*/ 113 w 132"/>
                <a:gd name="T17" fmla="*/ 26 h 144"/>
                <a:gd name="T18" fmla="*/ 126 w 132"/>
                <a:gd name="T19" fmla="*/ 69 h 144"/>
                <a:gd name="T20" fmla="*/ 74 w 132"/>
                <a:gd name="T21" fmla="*/ 135 h 144"/>
                <a:gd name="T22" fmla="*/ 10 w 132"/>
                <a:gd name="T23" fmla="*/ 75 h 144"/>
                <a:gd name="T24" fmla="*/ 79 w 132"/>
                <a:gd name="T25" fmla="*/ 10 h 144"/>
                <a:gd name="T26" fmla="*/ 80 w 132"/>
                <a:gd name="T27" fmla="*/ 5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44">
                  <a:moveTo>
                    <a:pt x="80" y="5"/>
                  </a:moveTo>
                  <a:cubicBezTo>
                    <a:pt x="49" y="0"/>
                    <a:pt x="20" y="20"/>
                    <a:pt x="10" y="49"/>
                  </a:cubicBezTo>
                  <a:cubicBezTo>
                    <a:pt x="0" y="78"/>
                    <a:pt x="9" y="113"/>
                    <a:pt x="35" y="130"/>
                  </a:cubicBezTo>
                  <a:cubicBezTo>
                    <a:pt x="56" y="143"/>
                    <a:pt x="87" y="144"/>
                    <a:pt x="106" y="127"/>
                  </a:cubicBezTo>
                  <a:cubicBezTo>
                    <a:pt x="117" y="118"/>
                    <a:pt x="123" y="105"/>
                    <a:pt x="126" y="92"/>
                  </a:cubicBezTo>
                  <a:cubicBezTo>
                    <a:pt x="131" y="77"/>
                    <a:pt x="132" y="60"/>
                    <a:pt x="128" y="44"/>
                  </a:cubicBezTo>
                  <a:cubicBezTo>
                    <a:pt x="122" y="22"/>
                    <a:pt x="102" y="10"/>
                    <a:pt x="80" y="5"/>
                  </a:cubicBezTo>
                  <a:cubicBezTo>
                    <a:pt x="77" y="5"/>
                    <a:pt x="77" y="9"/>
                    <a:pt x="79" y="10"/>
                  </a:cubicBezTo>
                  <a:cubicBezTo>
                    <a:pt x="92" y="12"/>
                    <a:pt x="104" y="17"/>
                    <a:pt x="113" y="26"/>
                  </a:cubicBezTo>
                  <a:cubicBezTo>
                    <a:pt x="124" y="37"/>
                    <a:pt x="127" y="53"/>
                    <a:pt x="126" y="69"/>
                  </a:cubicBezTo>
                  <a:cubicBezTo>
                    <a:pt x="124" y="100"/>
                    <a:pt x="109" y="133"/>
                    <a:pt x="74" y="135"/>
                  </a:cubicBezTo>
                  <a:cubicBezTo>
                    <a:pt x="39" y="137"/>
                    <a:pt x="11" y="110"/>
                    <a:pt x="10" y="75"/>
                  </a:cubicBezTo>
                  <a:cubicBezTo>
                    <a:pt x="9" y="38"/>
                    <a:pt x="41" y="3"/>
                    <a:pt x="79" y="10"/>
                  </a:cubicBezTo>
                  <a:cubicBezTo>
                    <a:pt x="82" y="10"/>
                    <a:pt x="83" y="6"/>
                    <a:pt x="80"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5" name="Freeform 84"/>
            <p:cNvSpPr>
              <a:spLocks noEditPoints="1"/>
            </p:cNvSpPr>
            <p:nvPr/>
          </p:nvSpPr>
          <p:spPr bwMode="auto">
            <a:xfrm>
              <a:off x="3083075" y="951260"/>
              <a:ext cx="203200" cy="530225"/>
            </a:xfrm>
            <a:custGeom>
              <a:avLst/>
              <a:gdLst>
                <a:gd name="T0" fmla="*/ 28 w 48"/>
                <a:gd name="T1" fmla="*/ 97 h 125"/>
                <a:gd name="T2" fmla="*/ 27 w 48"/>
                <a:gd name="T3" fmla="*/ 99 h 125"/>
                <a:gd name="T4" fmla="*/ 14 w 48"/>
                <a:gd name="T5" fmla="*/ 107 h 125"/>
                <a:gd name="T6" fmla="*/ 17 w 48"/>
                <a:gd name="T7" fmla="*/ 125 h 125"/>
                <a:gd name="T8" fmla="*/ 40 w 48"/>
                <a:gd name="T9" fmla="*/ 112 h 125"/>
                <a:gd name="T10" fmla="*/ 48 w 48"/>
                <a:gd name="T11" fmla="*/ 102 h 125"/>
                <a:gd name="T12" fmla="*/ 39 w 48"/>
                <a:gd name="T13" fmla="*/ 103 h 125"/>
                <a:gd name="T14" fmla="*/ 28 w 48"/>
                <a:gd name="T15" fmla="*/ 97 h 125"/>
                <a:gd name="T16" fmla="*/ 0 w 48"/>
                <a:gd name="T17" fmla="*/ 0 h 125"/>
                <a:gd name="T18" fmla="*/ 0 w 48"/>
                <a:gd name="T19" fmla="*/ 0 h 125"/>
                <a:gd name="T20" fmla="*/ 3 w 48"/>
                <a:gd name="T21" fmla="*/ 9 h 125"/>
                <a:gd name="T22" fmla="*/ 6 w 48"/>
                <a:gd name="T23" fmla="*/ 20 h 125"/>
                <a:gd name="T24" fmla="*/ 7 w 48"/>
                <a:gd name="T25" fmla="*/ 20 h 125"/>
                <a:gd name="T26" fmla="*/ 4 w 48"/>
                <a:gd name="T27" fmla="*/ 9 h 125"/>
                <a:gd name="T28" fmla="*/ 0 w 48"/>
                <a:gd name="T29" fmla="*/ 0 h 125"/>
                <a:gd name="T30" fmla="*/ 5 w 48"/>
                <a:gd name="T31" fmla="*/ 0 h 125"/>
                <a:gd name="T32" fmla="*/ 11 w 48"/>
                <a:gd name="T33" fmla="*/ 20 h 125"/>
                <a:gd name="T34" fmla="*/ 11 w 48"/>
                <a:gd name="T35" fmla="*/ 20 h 125"/>
                <a:gd name="T36" fmla="*/ 19 w 48"/>
                <a:gd name="T37" fmla="*/ 22 h 125"/>
                <a:gd name="T38" fmla="*/ 15 w 48"/>
                <a:gd name="T39" fmla="*/ 1 h 125"/>
                <a:gd name="T40" fmla="*/ 13 w 48"/>
                <a:gd name="T41" fmla="*/ 1 h 125"/>
                <a:gd name="T42" fmla="*/ 13 w 48"/>
                <a:gd name="T43" fmla="*/ 1 h 125"/>
                <a:gd name="T44" fmla="*/ 5 w 48"/>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125">
                  <a:moveTo>
                    <a:pt x="28" y="97"/>
                  </a:moveTo>
                  <a:cubicBezTo>
                    <a:pt x="28" y="98"/>
                    <a:pt x="27" y="98"/>
                    <a:pt x="27" y="99"/>
                  </a:cubicBezTo>
                  <a:cubicBezTo>
                    <a:pt x="23" y="103"/>
                    <a:pt x="19" y="105"/>
                    <a:pt x="14" y="107"/>
                  </a:cubicBezTo>
                  <a:cubicBezTo>
                    <a:pt x="15" y="113"/>
                    <a:pt x="16" y="119"/>
                    <a:pt x="17" y="125"/>
                  </a:cubicBezTo>
                  <a:cubicBezTo>
                    <a:pt x="26" y="123"/>
                    <a:pt x="34" y="118"/>
                    <a:pt x="40" y="112"/>
                  </a:cubicBezTo>
                  <a:cubicBezTo>
                    <a:pt x="43" y="109"/>
                    <a:pt x="45" y="105"/>
                    <a:pt x="48" y="102"/>
                  </a:cubicBezTo>
                  <a:cubicBezTo>
                    <a:pt x="45" y="102"/>
                    <a:pt x="42" y="103"/>
                    <a:pt x="39" y="103"/>
                  </a:cubicBezTo>
                  <a:cubicBezTo>
                    <a:pt x="35" y="103"/>
                    <a:pt x="31" y="101"/>
                    <a:pt x="28" y="97"/>
                  </a:cubicBezTo>
                  <a:moveTo>
                    <a:pt x="0" y="0"/>
                  </a:moveTo>
                  <a:cubicBezTo>
                    <a:pt x="0" y="0"/>
                    <a:pt x="0" y="0"/>
                    <a:pt x="0" y="0"/>
                  </a:cubicBezTo>
                  <a:cubicBezTo>
                    <a:pt x="1" y="3"/>
                    <a:pt x="2" y="6"/>
                    <a:pt x="3" y="9"/>
                  </a:cubicBezTo>
                  <a:cubicBezTo>
                    <a:pt x="5" y="12"/>
                    <a:pt x="6" y="16"/>
                    <a:pt x="6" y="20"/>
                  </a:cubicBezTo>
                  <a:cubicBezTo>
                    <a:pt x="7" y="20"/>
                    <a:pt x="7" y="20"/>
                    <a:pt x="7" y="20"/>
                  </a:cubicBezTo>
                  <a:cubicBezTo>
                    <a:pt x="6" y="16"/>
                    <a:pt x="5" y="12"/>
                    <a:pt x="4" y="9"/>
                  </a:cubicBezTo>
                  <a:cubicBezTo>
                    <a:pt x="3" y="6"/>
                    <a:pt x="1" y="3"/>
                    <a:pt x="0" y="0"/>
                  </a:cubicBezTo>
                  <a:moveTo>
                    <a:pt x="5" y="0"/>
                  </a:moveTo>
                  <a:cubicBezTo>
                    <a:pt x="8" y="6"/>
                    <a:pt x="10" y="13"/>
                    <a:pt x="11" y="20"/>
                  </a:cubicBezTo>
                  <a:cubicBezTo>
                    <a:pt x="11" y="20"/>
                    <a:pt x="11" y="20"/>
                    <a:pt x="11" y="20"/>
                  </a:cubicBezTo>
                  <a:cubicBezTo>
                    <a:pt x="14" y="20"/>
                    <a:pt x="16" y="21"/>
                    <a:pt x="19" y="22"/>
                  </a:cubicBezTo>
                  <a:cubicBezTo>
                    <a:pt x="18" y="15"/>
                    <a:pt x="17" y="8"/>
                    <a:pt x="15" y="1"/>
                  </a:cubicBezTo>
                  <a:cubicBezTo>
                    <a:pt x="15" y="1"/>
                    <a:pt x="14" y="1"/>
                    <a:pt x="13" y="1"/>
                  </a:cubicBezTo>
                  <a:cubicBezTo>
                    <a:pt x="13" y="1"/>
                    <a:pt x="13" y="1"/>
                    <a:pt x="13" y="1"/>
                  </a:cubicBezTo>
                  <a:cubicBezTo>
                    <a:pt x="10" y="0"/>
                    <a:pt x="8" y="0"/>
                    <a:pt x="5"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6" name="Freeform 85"/>
            <p:cNvSpPr>
              <a:spLocks noEditPoints="1"/>
            </p:cNvSpPr>
            <p:nvPr/>
          </p:nvSpPr>
          <p:spPr bwMode="auto">
            <a:xfrm>
              <a:off x="3108475" y="1035398"/>
              <a:ext cx="93662" cy="369888"/>
            </a:xfrm>
            <a:custGeom>
              <a:avLst/>
              <a:gdLst>
                <a:gd name="T0" fmla="*/ 5 w 22"/>
                <a:gd name="T1" fmla="*/ 0 h 87"/>
                <a:gd name="T2" fmla="*/ 6 w 22"/>
                <a:gd name="T3" fmla="*/ 74 h 87"/>
                <a:gd name="T4" fmla="*/ 5 w 22"/>
                <a:gd name="T5" fmla="*/ 78 h 87"/>
                <a:gd name="T6" fmla="*/ 8 w 22"/>
                <a:gd name="T7" fmla="*/ 87 h 87"/>
                <a:gd name="T8" fmla="*/ 21 w 22"/>
                <a:gd name="T9" fmla="*/ 79 h 87"/>
                <a:gd name="T10" fmla="*/ 22 w 22"/>
                <a:gd name="T11" fmla="*/ 77 h 87"/>
                <a:gd name="T12" fmla="*/ 21 w 22"/>
                <a:gd name="T13" fmla="*/ 73 h 87"/>
                <a:gd name="T14" fmla="*/ 13 w 22"/>
                <a:gd name="T15" fmla="*/ 2 h 87"/>
                <a:gd name="T16" fmla="*/ 5 w 22"/>
                <a:gd name="T17" fmla="*/ 0 h 87"/>
                <a:gd name="T18" fmla="*/ 0 w 22"/>
                <a:gd name="T19" fmla="*/ 0 h 87"/>
                <a:gd name="T20" fmla="*/ 2 w 22"/>
                <a:gd name="T21" fmla="*/ 9 h 87"/>
                <a:gd name="T22" fmla="*/ 1 w 22"/>
                <a:gd name="T23" fmla="*/ 0 h 87"/>
                <a:gd name="T24" fmla="*/ 0 w 22"/>
                <a:gd name="T2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87">
                  <a:moveTo>
                    <a:pt x="5" y="0"/>
                  </a:moveTo>
                  <a:cubicBezTo>
                    <a:pt x="10" y="24"/>
                    <a:pt x="8" y="49"/>
                    <a:pt x="6" y="74"/>
                  </a:cubicBezTo>
                  <a:cubicBezTo>
                    <a:pt x="5" y="75"/>
                    <a:pt x="5" y="76"/>
                    <a:pt x="5" y="78"/>
                  </a:cubicBezTo>
                  <a:cubicBezTo>
                    <a:pt x="6" y="81"/>
                    <a:pt x="7" y="84"/>
                    <a:pt x="8" y="87"/>
                  </a:cubicBezTo>
                  <a:cubicBezTo>
                    <a:pt x="13" y="85"/>
                    <a:pt x="17" y="83"/>
                    <a:pt x="21" y="79"/>
                  </a:cubicBezTo>
                  <a:cubicBezTo>
                    <a:pt x="21" y="78"/>
                    <a:pt x="22" y="78"/>
                    <a:pt x="22" y="77"/>
                  </a:cubicBezTo>
                  <a:cubicBezTo>
                    <a:pt x="22" y="76"/>
                    <a:pt x="21" y="75"/>
                    <a:pt x="21" y="73"/>
                  </a:cubicBezTo>
                  <a:cubicBezTo>
                    <a:pt x="15" y="51"/>
                    <a:pt x="15" y="26"/>
                    <a:pt x="13" y="2"/>
                  </a:cubicBezTo>
                  <a:cubicBezTo>
                    <a:pt x="10" y="1"/>
                    <a:pt x="8" y="0"/>
                    <a:pt x="5" y="0"/>
                  </a:cubicBezTo>
                  <a:moveTo>
                    <a:pt x="0" y="0"/>
                  </a:moveTo>
                  <a:cubicBezTo>
                    <a:pt x="1" y="3"/>
                    <a:pt x="2" y="6"/>
                    <a:pt x="2" y="9"/>
                  </a:cubicBezTo>
                  <a:cubicBezTo>
                    <a:pt x="2" y="6"/>
                    <a:pt x="1" y="3"/>
                    <a:pt x="1" y="0"/>
                  </a:cubicBezTo>
                  <a:cubicBezTo>
                    <a:pt x="1" y="0"/>
                    <a:pt x="1" y="0"/>
                    <a:pt x="0"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7" name="Freeform 86"/>
            <p:cNvSpPr>
              <a:spLocks noEditPoints="1"/>
            </p:cNvSpPr>
            <p:nvPr/>
          </p:nvSpPr>
          <p:spPr bwMode="auto">
            <a:xfrm>
              <a:off x="3073550" y="941735"/>
              <a:ext cx="179387" cy="547688"/>
            </a:xfrm>
            <a:custGeom>
              <a:avLst/>
              <a:gdLst>
                <a:gd name="T0" fmla="*/ 42 w 42"/>
                <a:gd name="T1" fmla="*/ 114 h 129"/>
                <a:gd name="T2" fmla="*/ 19 w 42"/>
                <a:gd name="T3" fmla="*/ 127 h 129"/>
                <a:gd name="T4" fmla="*/ 19 w 42"/>
                <a:gd name="T5" fmla="*/ 129 h 129"/>
                <a:gd name="T6" fmla="*/ 41 w 42"/>
                <a:gd name="T7" fmla="*/ 115 h 129"/>
                <a:gd name="T8" fmla="*/ 42 w 42"/>
                <a:gd name="T9" fmla="*/ 114 h 129"/>
                <a:gd name="T10" fmla="*/ 0 w 42"/>
                <a:gd name="T11" fmla="*/ 0 h 129"/>
                <a:gd name="T12" fmla="*/ 0 w 42"/>
                <a:gd name="T13" fmla="*/ 0 h 129"/>
                <a:gd name="T14" fmla="*/ 2 w 42"/>
                <a:gd name="T15" fmla="*/ 2 h 129"/>
                <a:gd name="T16" fmla="*/ 2 w 42"/>
                <a:gd name="T17" fmla="*/ 2 h 129"/>
                <a:gd name="T18" fmla="*/ 0 w 42"/>
                <a:gd name="T19" fmla="*/ 0 h 129"/>
                <a:gd name="T20" fmla="*/ 6 w 42"/>
                <a:gd name="T21" fmla="*/ 0 h 129"/>
                <a:gd name="T22" fmla="*/ 7 w 42"/>
                <a:gd name="T23" fmla="*/ 2 h 129"/>
                <a:gd name="T24" fmla="*/ 15 w 42"/>
                <a:gd name="T25" fmla="*/ 3 h 129"/>
                <a:gd name="T26" fmla="*/ 15 w 42"/>
                <a:gd name="T27" fmla="*/ 3 h 129"/>
                <a:gd name="T28" fmla="*/ 17 w 42"/>
                <a:gd name="T29" fmla="*/ 3 h 129"/>
                <a:gd name="T30" fmla="*/ 17 w 42"/>
                <a:gd name="T31" fmla="*/ 0 h 129"/>
                <a:gd name="T32" fmla="*/ 6 w 42"/>
                <a:gd name="T3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129">
                  <a:moveTo>
                    <a:pt x="42" y="114"/>
                  </a:moveTo>
                  <a:cubicBezTo>
                    <a:pt x="36" y="120"/>
                    <a:pt x="28" y="125"/>
                    <a:pt x="19" y="127"/>
                  </a:cubicBezTo>
                  <a:cubicBezTo>
                    <a:pt x="19" y="127"/>
                    <a:pt x="19" y="128"/>
                    <a:pt x="19" y="129"/>
                  </a:cubicBezTo>
                  <a:cubicBezTo>
                    <a:pt x="27" y="126"/>
                    <a:pt x="34" y="122"/>
                    <a:pt x="41" y="115"/>
                  </a:cubicBezTo>
                  <a:cubicBezTo>
                    <a:pt x="41" y="115"/>
                    <a:pt x="42" y="114"/>
                    <a:pt x="42" y="114"/>
                  </a:cubicBezTo>
                  <a:moveTo>
                    <a:pt x="0" y="0"/>
                  </a:moveTo>
                  <a:cubicBezTo>
                    <a:pt x="0" y="0"/>
                    <a:pt x="0" y="0"/>
                    <a:pt x="0" y="0"/>
                  </a:cubicBezTo>
                  <a:cubicBezTo>
                    <a:pt x="1" y="0"/>
                    <a:pt x="1" y="1"/>
                    <a:pt x="2" y="2"/>
                  </a:cubicBezTo>
                  <a:cubicBezTo>
                    <a:pt x="2" y="2"/>
                    <a:pt x="2" y="2"/>
                    <a:pt x="2" y="2"/>
                  </a:cubicBezTo>
                  <a:cubicBezTo>
                    <a:pt x="1" y="1"/>
                    <a:pt x="1" y="0"/>
                    <a:pt x="0" y="0"/>
                  </a:cubicBezTo>
                  <a:moveTo>
                    <a:pt x="6" y="0"/>
                  </a:moveTo>
                  <a:cubicBezTo>
                    <a:pt x="6" y="0"/>
                    <a:pt x="7" y="1"/>
                    <a:pt x="7" y="2"/>
                  </a:cubicBezTo>
                  <a:cubicBezTo>
                    <a:pt x="10" y="2"/>
                    <a:pt x="12" y="2"/>
                    <a:pt x="15" y="3"/>
                  </a:cubicBezTo>
                  <a:cubicBezTo>
                    <a:pt x="15" y="3"/>
                    <a:pt x="15" y="3"/>
                    <a:pt x="15" y="3"/>
                  </a:cubicBezTo>
                  <a:cubicBezTo>
                    <a:pt x="16" y="3"/>
                    <a:pt x="17" y="3"/>
                    <a:pt x="17" y="3"/>
                  </a:cubicBezTo>
                  <a:cubicBezTo>
                    <a:pt x="17" y="2"/>
                    <a:pt x="17" y="1"/>
                    <a:pt x="17" y="0"/>
                  </a:cubicBezTo>
                  <a:cubicBezTo>
                    <a:pt x="13" y="0"/>
                    <a:pt x="9" y="0"/>
                    <a:pt x="6"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8" name="Freeform 87"/>
            <p:cNvSpPr>
              <a:spLocks/>
            </p:cNvSpPr>
            <p:nvPr/>
          </p:nvSpPr>
          <p:spPr bwMode="auto">
            <a:xfrm>
              <a:off x="2173437" y="806798"/>
              <a:ext cx="454025" cy="598488"/>
            </a:xfrm>
            <a:custGeom>
              <a:avLst/>
              <a:gdLst>
                <a:gd name="T0" fmla="*/ 107 w 107"/>
                <a:gd name="T1" fmla="*/ 24 h 141"/>
                <a:gd name="T2" fmla="*/ 82 w 107"/>
                <a:gd name="T3" fmla="*/ 6 h 141"/>
                <a:gd name="T4" fmla="*/ 59 w 107"/>
                <a:gd name="T5" fmla="*/ 1 h 141"/>
                <a:gd name="T6" fmla="*/ 18 w 107"/>
                <a:gd name="T7" fmla="*/ 15 h 141"/>
                <a:gd name="T8" fmla="*/ 2 w 107"/>
                <a:gd name="T9" fmla="*/ 61 h 141"/>
                <a:gd name="T10" fmla="*/ 34 w 107"/>
                <a:gd name="T11" fmla="*/ 129 h 141"/>
                <a:gd name="T12" fmla="*/ 89 w 107"/>
                <a:gd name="T13" fmla="*/ 139 h 141"/>
                <a:gd name="T14" fmla="*/ 107 w 107"/>
                <a:gd name="T15" fmla="*/ 24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41">
                  <a:moveTo>
                    <a:pt x="107" y="24"/>
                  </a:moveTo>
                  <a:cubicBezTo>
                    <a:pt x="96" y="20"/>
                    <a:pt x="91" y="12"/>
                    <a:pt x="82" y="6"/>
                  </a:cubicBezTo>
                  <a:cubicBezTo>
                    <a:pt x="75" y="2"/>
                    <a:pt x="67" y="2"/>
                    <a:pt x="59" y="1"/>
                  </a:cubicBezTo>
                  <a:cubicBezTo>
                    <a:pt x="41" y="0"/>
                    <a:pt x="31" y="2"/>
                    <a:pt x="18" y="15"/>
                  </a:cubicBezTo>
                  <a:cubicBezTo>
                    <a:pt x="6" y="29"/>
                    <a:pt x="3" y="43"/>
                    <a:pt x="2" y="61"/>
                  </a:cubicBezTo>
                  <a:cubicBezTo>
                    <a:pt x="0" y="88"/>
                    <a:pt x="4" y="118"/>
                    <a:pt x="34" y="129"/>
                  </a:cubicBezTo>
                  <a:cubicBezTo>
                    <a:pt x="50" y="135"/>
                    <a:pt x="71" y="141"/>
                    <a:pt x="89" y="139"/>
                  </a:cubicBezTo>
                  <a:cubicBezTo>
                    <a:pt x="107" y="24"/>
                    <a:pt x="107" y="24"/>
                    <a:pt x="107" y="24"/>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9" name="Freeform 88"/>
            <p:cNvSpPr>
              <a:spLocks/>
            </p:cNvSpPr>
            <p:nvPr/>
          </p:nvSpPr>
          <p:spPr bwMode="auto">
            <a:xfrm>
              <a:off x="2254400" y="913160"/>
              <a:ext cx="284162" cy="377825"/>
            </a:xfrm>
            <a:custGeom>
              <a:avLst/>
              <a:gdLst>
                <a:gd name="T0" fmla="*/ 67 w 67"/>
                <a:gd name="T1" fmla="*/ 15 h 89"/>
                <a:gd name="T2" fmla="*/ 52 w 67"/>
                <a:gd name="T3" fmla="*/ 3 h 89"/>
                <a:gd name="T4" fmla="*/ 37 w 67"/>
                <a:gd name="T5" fmla="*/ 1 h 89"/>
                <a:gd name="T6" fmla="*/ 11 w 67"/>
                <a:gd name="T7" fmla="*/ 9 h 89"/>
                <a:gd name="T8" fmla="*/ 1 w 67"/>
                <a:gd name="T9" fmla="*/ 38 h 89"/>
                <a:gd name="T10" fmla="*/ 21 w 67"/>
                <a:gd name="T11" fmla="*/ 81 h 89"/>
                <a:gd name="T12" fmla="*/ 56 w 67"/>
                <a:gd name="T13" fmla="*/ 88 h 89"/>
                <a:gd name="T14" fmla="*/ 67 w 67"/>
                <a:gd name="T15" fmla="*/ 15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89">
                  <a:moveTo>
                    <a:pt x="67" y="15"/>
                  </a:moveTo>
                  <a:cubicBezTo>
                    <a:pt x="61" y="12"/>
                    <a:pt x="57" y="7"/>
                    <a:pt x="52" y="3"/>
                  </a:cubicBezTo>
                  <a:cubicBezTo>
                    <a:pt x="47" y="1"/>
                    <a:pt x="42" y="1"/>
                    <a:pt x="37" y="1"/>
                  </a:cubicBezTo>
                  <a:cubicBezTo>
                    <a:pt x="26" y="0"/>
                    <a:pt x="19" y="1"/>
                    <a:pt x="11" y="9"/>
                  </a:cubicBezTo>
                  <a:cubicBezTo>
                    <a:pt x="3" y="18"/>
                    <a:pt x="2" y="27"/>
                    <a:pt x="1" y="38"/>
                  </a:cubicBezTo>
                  <a:cubicBezTo>
                    <a:pt x="0" y="56"/>
                    <a:pt x="2" y="74"/>
                    <a:pt x="21" y="81"/>
                  </a:cubicBezTo>
                  <a:cubicBezTo>
                    <a:pt x="32" y="85"/>
                    <a:pt x="45" y="89"/>
                    <a:pt x="56" y="88"/>
                  </a:cubicBezTo>
                  <a:cubicBezTo>
                    <a:pt x="67" y="15"/>
                    <a:pt x="67" y="15"/>
                    <a:pt x="67"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0" name="Freeform 89"/>
            <p:cNvSpPr>
              <a:spLocks/>
            </p:cNvSpPr>
            <p:nvPr/>
          </p:nvSpPr>
          <p:spPr bwMode="auto">
            <a:xfrm>
              <a:off x="2155975" y="789335"/>
              <a:ext cx="549275" cy="603250"/>
            </a:xfrm>
            <a:custGeom>
              <a:avLst/>
              <a:gdLst>
                <a:gd name="T0" fmla="*/ 75 w 129"/>
                <a:gd name="T1" fmla="*/ 9 h 142"/>
                <a:gd name="T2" fmla="*/ 116 w 129"/>
                <a:gd name="T3" fmla="*/ 93 h 142"/>
                <a:gd name="T4" fmla="*/ 80 w 129"/>
                <a:gd name="T5" fmla="*/ 130 h 142"/>
                <a:gd name="T6" fmla="*/ 34 w 129"/>
                <a:gd name="T7" fmla="*/ 128 h 142"/>
                <a:gd name="T8" fmla="*/ 9 w 129"/>
                <a:gd name="T9" fmla="*/ 49 h 142"/>
                <a:gd name="T10" fmla="*/ 36 w 129"/>
                <a:gd name="T11" fmla="*/ 13 h 142"/>
                <a:gd name="T12" fmla="*/ 75 w 129"/>
                <a:gd name="T13" fmla="*/ 9 h 142"/>
                <a:gd name="T14" fmla="*/ 76 w 129"/>
                <a:gd name="T15" fmla="*/ 5 h 142"/>
                <a:gd name="T16" fmla="*/ 14 w 129"/>
                <a:gd name="T17" fmla="*/ 28 h 142"/>
                <a:gd name="T18" fmla="*/ 1 w 129"/>
                <a:gd name="T19" fmla="*/ 76 h 142"/>
                <a:gd name="T20" fmla="*/ 10 w 129"/>
                <a:gd name="T21" fmla="*/ 114 h 142"/>
                <a:gd name="T22" fmla="*/ 78 w 129"/>
                <a:gd name="T23" fmla="*/ 136 h 142"/>
                <a:gd name="T24" fmla="*/ 125 w 129"/>
                <a:gd name="T25" fmla="*/ 63 h 142"/>
                <a:gd name="T26" fmla="*/ 76 w 129"/>
                <a:gd name="T27" fmla="*/ 5 h 142"/>
                <a:gd name="T28" fmla="*/ 75 w 129"/>
                <a:gd name="T29" fmla="*/ 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 h="142">
                  <a:moveTo>
                    <a:pt x="75" y="9"/>
                  </a:moveTo>
                  <a:cubicBezTo>
                    <a:pt x="113" y="17"/>
                    <a:pt x="129" y="59"/>
                    <a:pt x="116" y="93"/>
                  </a:cubicBezTo>
                  <a:cubicBezTo>
                    <a:pt x="110" y="110"/>
                    <a:pt x="97" y="124"/>
                    <a:pt x="80" y="130"/>
                  </a:cubicBezTo>
                  <a:cubicBezTo>
                    <a:pt x="65" y="136"/>
                    <a:pt x="49" y="134"/>
                    <a:pt x="34" y="128"/>
                  </a:cubicBezTo>
                  <a:cubicBezTo>
                    <a:pt x="2" y="114"/>
                    <a:pt x="1" y="79"/>
                    <a:pt x="9" y="49"/>
                  </a:cubicBezTo>
                  <a:cubicBezTo>
                    <a:pt x="14" y="34"/>
                    <a:pt x="22" y="20"/>
                    <a:pt x="36" y="13"/>
                  </a:cubicBezTo>
                  <a:cubicBezTo>
                    <a:pt x="48" y="7"/>
                    <a:pt x="62" y="7"/>
                    <a:pt x="75" y="9"/>
                  </a:cubicBezTo>
                  <a:cubicBezTo>
                    <a:pt x="78" y="10"/>
                    <a:pt x="78" y="5"/>
                    <a:pt x="76" y="5"/>
                  </a:cubicBezTo>
                  <a:cubicBezTo>
                    <a:pt x="51" y="0"/>
                    <a:pt x="28" y="6"/>
                    <a:pt x="14" y="28"/>
                  </a:cubicBezTo>
                  <a:cubicBezTo>
                    <a:pt x="5" y="42"/>
                    <a:pt x="1" y="60"/>
                    <a:pt x="1" y="76"/>
                  </a:cubicBezTo>
                  <a:cubicBezTo>
                    <a:pt x="0" y="89"/>
                    <a:pt x="2" y="103"/>
                    <a:pt x="10" y="114"/>
                  </a:cubicBezTo>
                  <a:cubicBezTo>
                    <a:pt x="24" y="135"/>
                    <a:pt x="55" y="142"/>
                    <a:pt x="78" y="136"/>
                  </a:cubicBezTo>
                  <a:cubicBezTo>
                    <a:pt x="109" y="127"/>
                    <a:pt x="127" y="94"/>
                    <a:pt x="125" y="63"/>
                  </a:cubicBezTo>
                  <a:cubicBezTo>
                    <a:pt x="123" y="35"/>
                    <a:pt x="103" y="11"/>
                    <a:pt x="76" y="5"/>
                  </a:cubicBezTo>
                  <a:cubicBezTo>
                    <a:pt x="73" y="4"/>
                    <a:pt x="72" y="9"/>
                    <a:pt x="75" y="9"/>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1" name="Freeform 90"/>
            <p:cNvSpPr>
              <a:spLocks noEditPoints="1"/>
            </p:cNvSpPr>
            <p:nvPr/>
          </p:nvSpPr>
          <p:spPr bwMode="auto">
            <a:xfrm>
              <a:off x="2224237" y="832198"/>
              <a:ext cx="311150" cy="487363"/>
            </a:xfrm>
            <a:custGeom>
              <a:avLst/>
              <a:gdLst>
                <a:gd name="T0" fmla="*/ 14 w 73"/>
                <a:gd name="T1" fmla="*/ 89 h 115"/>
                <a:gd name="T2" fmla="*/ 0 w 73"/>
                <a:gd name="T3" fmla="*/ 104 h 115"/>
                <a:gd name="T4" fmla="*/ 13 w 73"/>
                <a:gd name="T5" fmla="*/ 115 h 115"/>
                <a:gd name="T6" fmla="*/ 23 w 73"/>
                <a:gd name="T7" fmla="*/ 98 h 115"/>
                <a:gd name="T8" fmla="*/ 14 w 73"/>
                <a:gd name="T9" fmla="*/ 89 h 115"/>
                <a:gd name="T10" fmla="*/ 62 w 73"/>
                <a:gd name="T11" fmla="*/ 0 h 115"/>
                <a:gd name="T12" fmla="*/ 48 w 73"/>
                <a:gd name="T13" fmla="*/ 20 h 115"/>
                <a:gd name="T14" fmla="*/ 57 w 73"/>
                <a:gd name="T15" fmla="*/ 22 h 115"/>
                <a:gd name="T16" fmla="*/ 73 w 73"/>
                <a:gd name="T17" fmla="*/ 4 h 115"/>
                <a:gd name="T18" fmla="*/ 62 w 73"/>
                <a:gd name="T19"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115">
                  <a:moveTo>
                    <a:pt x="14" y="89"/>
                  </a:moveTo>
                  <a:cubicBezTo>
                    <a:pt x="10" y="95"/>
                    <a:pt x="5" y="100"/>
                    <a:pt x="0" y="104"/>
                  </a:cubicBezTo>
                  <a:cubicBezTo>
                    <a:pt x="3" y="108"/>
                    <a:pt x="8" y="112"/>
                    <a:pt x="13" y="115"/>
                  </a:cubicBezTo>
                  <a:cubicBezTo>
                    <a:pt x="16" y="109"/>
                    <a:pt x="20" y="104"/>
                    <a:pt x="23" y="98"/>
                  </a:cubicBezTo>
                  <a:cubicBezTo>
                    <a:pt x="19" y="96"/>
                    <a:pt x="16" y="93"/>
                    <a:pt x="14" y="89"/>
                  </a:cubicBezTo>
                  <a:moveTo>
                    <a:pt x="62" y="0"/>
                  </a:moveTo>
                  <a:cubicBezTo>
                    <a:pt x="57" y="6"/>
                    <a:pt x="52" y="13"/>
                    <a:pt x="48" y="20"/>
                  </a:cubicBezTo>
                  <a:cubicBezTo>
                    <a:pt x="51" y="20"/>
                    <a:pt x="54" y="20"/>
                    <a:pt x="57" y="22"/>
                  </a:cubicBezTo>
                  <a:cubicBezTo>
                    <a:pt x="62" y="15"/>
                    <a:pt x="67" y="9"/>
                    <a:pt x="73" y="4"/>
                  </a:cubicBezTo>
                  <a:cubicBezTo>
                    <a:pt x="70" y="3"/>
                    <a:pt x="66" y="1"/>
                    <a:pt x="62"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2" name="Freeform 91"/>
            <p:cNvSpPr>
              <a:spLocks/>
            </p:cNvSpPr>
            <p:nvPr/>
          </p:nvSpPr>
          <p:spPr bwMode="auto">
            <a:xfrm>
              <a:off x="2284562" y="916335"/>
              <a:ext cx="182562" cy="331788"/>
            </a:xfrm>
            <a:custGeom>
              <a:avLst/>
              <a:gdLst>
                <a:gd name="T0" fmla="*/ 34 w 43"/>
                <a:gd name="T1" fmla="*/ 0 h 78"/>
                <a:gd name="T2" fmla="*/ 3 w 43"/>
                <a:gd name="T3" fmla="*/ 66 h 78"/>
                <a:gd name="T4" fmla="*/ 0 w 43"/>
                <a:gd name="T5" fmla="*/ 69 h 78"/>
                <a:gd name="T6" fmla="*/ 9 w 43"/>
                <a:gd name="T7" fmla="*/ 78 h 78"/>
                <a:gd name="T8" fmla="*/ 17 w 43"/>
                <a:gd name="T9" fmla="*/ 63 h 78"/>
                <a:gd name="T10" fmla="*/ 18 w 43"/>
                <a:gd name="T11" fmla="*/ 63 h 78"/>
                <a:gd name="T12" fmla="*/ 23 w 43"/>
                <a:gd name="T13" fmla="*/ 43 h 78"/>
                <a:gd name="T14" fmla="*/ 43 w 43"/>
                <a:gd name="T15" fmla="*/ 2 h 78"/>
                <a:gd name="T16" fmla="*/ 34 w 43"/>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78">
                  <a:moveTo>
                    <a:pt x="34" y="0"/>
                  </a:moveTo>
                  <a:cubicBezTo>
                    <a:pt x="22" y="21"/>
                    <a:pt x="17" y="46"/>
                    <a:pt x="3" y="66"/>
                  </a:cubicBezTo>
                  <a:cubicBezTo>
                    <a:pt x="2" y="67"/>
                    <a:pt x="1" y="68"/>
                    <a:pt x="0" y="69"/>
                  </a:cubicBezTo>
                  <a:cubicBezTo>
                    <a:pt x="2" y="73"/>
                    <a:pt x="5" y="76"/>
                    <a:pt x="9" y="78"/>
                  </a:cubicBezTo>
                  <a:cubicBezTo>
                    <a:pt x="12" y="73"/>
                    <a:pt x="15" y="68"/>
                    <a:pt x="17" y="63"/>
                  </a:cubicBezTo>
                  <a:cubicBezTo>
                    <a:pt x="17" y="63"/>
                    <a:pt x="18" y="63"/>
                    <a:pt x="18" y="63"/>
                  </a:cubicBezTo>
                  <a:cubicBezTo>
                    <a:pt x="19" y="56"/>
                    <a:pt x="21" y="50"/>
                    <a:pt x="23" y="43"/>
                  </a:cubicBezTo>
                  <a:cubicBezTo>
                    <a:pt x="28" y="29"/>
                    <a:pt x="34" y="14"/>
                    <a:pt x="43" y="2"/>
                  </a:cubicBezTo>
                  <a:cubicBezTo>
                    <a:pt x="40" y="0"/>
                    <a:pt x="37" y="0"/>
                    <a:pt x="34"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3" name="Freeform 92"/>
            <p:cNvSpPr>
              <a:spLocks noEditPoints="1"/>
            </p:cNvSpPr>
            <p:nvPr/>
          </p:nvSpPr>
          <p:spPr bwMode="auto">
            <a:xfrm>
              <a:off x="2221062" y="822673"/>
              <a:ext cx="317500" cy="509588"/>
            </a:xfrm>
            <a:custGeom>
              <a:avLst/>
              <a:gdLst>
                <a:gd name="T0" fmla="*/ 1 w 75"/>
                <a:gd name="T1" fmla="*/ 106 h 120"/>
                <a:gd name="T2" fmla="*/ 0 w 75"/>
                <a:gd name="T3" fmla="*/ 107 h 120"/>
                <a:gd name="T4" fmla="*/ 13 w 75"/>
                <a:gd name="T5" fmla="*/ 120 h 120"/>
                <a:gd name="T6" fmla="*/ 14 w 75"/>
                <a:gd name="T7" fmla="*/ 117 h 120"/>
                <a:gd name="T8" fmla="*/ 1 w 75"/>
                <a:gd name="T9" fmla="*/ 106 h 120"/>
                <a:gd name="T10" fmla="*/ 66 w 75"/>
                <a:gd name="T11" fmla="*/ 0 h 120"/>
                <a:gd name="T12" fmla="*/ 63 w 75"/>
                <a:gd name="T13" fmla="*/ 2 h 120"/>
                <a:gd name="T14" fmla="*/ 74 w 75"/>
                <a:gd name="T15" fmla="*/ 6 h 120"/>
                <a:gd name="T16" fmla="*/ 75 w 75"/>
                <a:gd name="T17" fmla="*/ 5 h 120"/>
                <a:gd name="T18" fmla="*/ 71 w 75"/>
                <a:gd name="T19" fmla="*/ 2 h 120"/>
                <a:gd name="T20" fmla="*/ 66 w 75"/>
                <a:gd name="T2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120">
                  <a:moveTo>
                    <a:pt x="1" y="106"/>
                  </a:moveTo>
                  <a:cubicBezTo>
                    <a:pt x="1" y="107"/>
                    <a:pt x="0" y="107"/>
                    <a:pt x="0" y="107"/>
                  </a:cubicBezTo>
                  <a:cubicBezTo>
                    <a:pt x="3" y="112"/>
                    <a:pt x="7" y="116"/>
                    <a:pt x="13" y="120"/>
                  </a:cubicBezTo>
                  <a:cubicBezTo>
                    <a:pt x="13" y="119"/>
                    <a:pt x="14" y="118"/>
                    <a:pt x="14" y="117"/>
                  </a:cubicBezTo>
                  <a:cubicBezTo>
                    <a:pt x="9" y="114"/>
                    <a:pt x="4" y="110"/>
                    <a:pt x="1" y="106"/>
                  </a:cubicBezTo>
                  <a:moveTo>
                    <a:pt x="66" y="0"/>
                  </a:moveTo>
                  <a:cubicBezTo>
                    <a:pt x="65" y="0"/>
                    <a:pt x="64" y="1"/>
                    <a:pt x="63" y="2"/>
                  </a:cubicBezTo>
                  <a:cubicBezTo>
                    <a:pt x="67" y="3"/>
                    <a:pt x="71" y="5"/>
                    <a:pt x="74" y="6"/>
                  </a:cubicBezTo>
                  <a:cubicBezTo>
                    <a:pt x="75" y="6"/>
                    <a:pt x="75" y="6"/>
                    <a:pt x="75" y="5"/>
                  </a:cubicBezTo>
                  <a:cubicBezTo>
                    <a:pt x="74" y="4"/>
                    <a:pt x="73" y="3"/>
                    <a:pt x="71" y="2"/>
                  </a:cubicBezTo>
                  <a:cubicBezTo>
                    <a:pt x="69" y="1"/>
                    <a:pt x="68" y="0"/>
                    <a:pt x="66"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4" name="Freeform 93"/>
            <p:cNvSpPr>
              <a:spLocks/>
            </p:cNvSpPr>
            <p:nvPr/>
          </p:nvSpPr>
          <p:spPr bwMode="auto">
            <a:xfrm>
              <a:off x="2279800" y="768698"/>
              <a:ext cx="884237" cy="1006475"/>
            </a:xfrm>
            <a:custGeom>
              <a:avLst/>
              <a:gdLst>
                <a:gd name="T0" fmla="*/ 192 w 208"/>
                <a:gd name="T1" fmla="*/ 52 h 237"/>
                <a:gd name="T2" fmla="*/ 109 w 208"/>
                <a:gd name="T3" fmla="*/ 9 h 237"/>
                <a:gd name="T4" fmla="*/ 31 w 208"/>
                <a:gd name="T5" fmla="*/ 63 h 237"/>
                <a:gd name="T6" fmla="*/ 0 w 208"/>
                <a:gd name="T7" fmla="*/ 204 h 237"/>
                <a:gd name="T8" fmla="*/ 177 w 208"/>
                <a:gd name="T9" fmla="*/ 237 h 237"/>
                <a:gd name="T10" fmla="*/ 192 w 208"/>
                <a:gd name="T11" fmla="*/ 52 h 237"/>
              </a:gdLst>
              <a:ahLst/>
              <a:cxnLst>
                <a:cxn ang="0">
                  <a:pos x="T0" y="T1"/>
                </a:cxn>
                <a:cxn ang="0">
                  <a:pos x="T2" y="T3"/>
                </a:cxn>
                <a:cxn ang="0">
                  <a:pos x="T4" y="T5"/>
                </a:cxn>
                <a:cxn ang="0">
                  <a:pos x="T6" y="T7"/>
                </a:cxn>
                <a:cxn ang="0">
                  <a:pos x="T8" y="T9"/>
                </a:cxn>
                <a:cxn ang="0">
                  <a:pos x="T10" y="T11"/>
                </a:cxn>
              </a:cxnLst>
              <a:rect l="0" t="0" r="r" b="b"/>
              <a:pathLst>
                <a:path w="208" h="237">
                  <a:moveTo>
                    <a:pt x="192" y="52"/>
                  </a:moveTo>
                  <a:cubicBezTo>
                    <a:pt x="178" y="8"/>
                    <a:pt x="109" y="9"/>
                    <a:pt x="109" y="9"/>
                  </a:cubicBezTo>
                  <a:cubicBezTo>
                    <a:pt x="109" y="9"/>
                    <a:pt x="57" y="0"/>
                    <a:pt x="31" y="63"/>
                  </a:cubicBezTo>
                  <a:cubicBezTo>
                    <a:pt x="16" y="99"/>
                    <a:pt x="6" y="155"/>
                    <a:pt x="0" y="204"/>
                  </a:cubicBezTo>
                  <a:cubicBezTo>
                    <a:pt x="177" y="237"/>
                    <a:pt x="177" y="237"/>
                    <a:pt x="177" y="237"/>
                  </a:cubicBezTo>
                  <a:cubicBezTo>
                    <a:pt x="194" y="174"/>
                    <a:pt x="208" y="96"/>
                    <a:pt x="192" y="52"/>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5" name="Freeform 94"/>
            <p:cNvSpPr>
              <a:spLocks/>
            </p:cNvSpPr>
            <p:nvPr/>
          </p:nvSpPr>
          <p:spPr bwMode="auto">
            <a:xfrm>
              <a:off x="2551262" y="979835"/>
              <a:ext cx="47625" cy="47625"/>
            </a:xfrm>
            <a:custGeom>
              <a:avLst/>
              <a:gdLst>
                <a:gd name="T0" fmla="*/ 11 w 11"/>
                <a:gd name="T1" fmla="*/ 6 h 11"/>
                <a:gd name="T2" fmla="*/ 5 w 11"/>
                <a:gd name="T3" fmla="*/ 10 h 11"/>
                <a:gd name="T4" fmla="*/ 0 w 11"/>
                <a:gd name="T5" fmla="*/ 4 h 11"/>
                <a:gd name="T6" fmla="*/ 6 w 11"/>
                <a:gd name="T7" fmla="*/ 0 h 11"/>
                <a:gd name="T8" fmla="*/ 11 w 11"/>
                <a:gd name="T9" fmla="*/ 6 h 11"/>
              </a:gdLst>
              <a:ahLst/>
              <a:cxnLst>
                <a:cxn ang="0">
                  <a:pos x="T0" y="T1"/>
                </a:cxn>
                <a:cxn ang="0">
                  <a:pos x="T2" y="T3"/>
                </a:cxn>
                <a:cxn ang="0">
                  <a:pos x="T4" y="T5"/>
                </a:cxn>
                <a:cxn ang="0">
                  <a:pos x="T6" y="T7"/>
                </a:cxn>
                <a:cxn ang="0">
                  <a:pos x="T8" y="T9"/>
                </a:cxn>
              </a:cxnLst>
              <a:rect l="0" t="0" r="r" b="b"/>
              <a:pathLst>
                <a:path w="11" h="11">
                  <a:moveTo>
                    <a:pt x="11" y="6"/>
                  </a:moveTo>
                  <a:cubicBezTo>
                    <a:pt x="10" y="9"/>
                    <a:pt x="7" y="11"/>
                    <a:pt x="5" y="10"/>
                  </a:cubicBezTo>
                  <a:cubicBezTo>
                    <a:pt x="2" y="10"/>
                    <a:pt x="0" y="7"/>
                    <a:pt x="0" y="4"/>
                  </a:cubicBezTo>
                  <a:cubicBezTo>
                    <a:pt x="1" y="2"/>
                    <a:pt x="4" y="0"/>
                    <a:pt x="6" y="0"/>
                  </a:cubicBezTo>
                  <a:cubicBezTo>
                    <a:pt x="9" y="1"/>
                    <a:pt x="11" y="3"/>
                    <a:pt x="11"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6" name="Freeform 95"/>
            <p:cNvSpPr>
              <a:spLocks/>
            </p:cNvSpPr>
            <p:nvPr/>
          </p:nvSpPr>
          <p:spPr bwMode="auto">
            <a:xfrm>
              <a:off x="2971950" y="1057623"/>
              <a:ext cx="47625" cy="50800"/>
            </a:xfrm>
            <a:custGeom>
              <a:avLst/>
              <a:gdLst>
                <a:gd name="T0" fmla="*/ 11 w 11"/>
                <a:gd name="T1" fmla="*/ 7 h 12"/>
                <a:gd name="T2" fmla="*/ 5 w 11"/>
                <a:gd name="T3" fmla="*/ 11 h 12"/>
                <a:gd name="T4" fmla="*/ 1 w 11"/>
                <a:gd name="T5" fmla="*/ 5 h 12"/>
                <a:gd name="T6" fmla="*/ 7 w 11"/>
                <a:gd name="T7" fmla="*/ 1 h 12"/>
                <a:gd name="T8" fmla="*/ 11 w 11"/>
                <a:gd name="T9" fmla="*/ 7 h 12"/>
              </a:gdLst>
              <a:ahLst/>
              <a:cxnLst>
                <a:cxn ang="0">
                  <a:pos x="T0" y="T1"/>
                </a:cxn>
                <a:cxn ang="0">
                  <a:pos x="T2" y="T3"/>
                </a:cxn>
                <a:cxn ang="0">
                  <a:pos x="T4" y="T5"/>
                </a:cxn>
                <a:cxn ang="0">
                  <a:pos x="T6" y="T7"/>
                </a:cxn>
                <a:cxn ang="0">
                  <a:pos x="T8" y="T9"/>
                </a:cxn>
              </a:cxnLst>
              <a:rect l="0" t="0" r="r" b="b"/>
              <a:pathLst>
                <a:path w="11" h="12">
                  <a:moveTo>
                    <a:pt x="11" y="7"/>
                  </a:moveTo>
                  <a:cubicBezTo>
                    <a:pt x="10" y="10"/>
                    <a:pt x="7" y="12"/>
                    <a:pt x="5" y="11"/>
                  </a:cubicBezTo>
                  <a:cubicBezTo>
                    <a:pt x="2" y="11"/>
                    <a:pt x="0" y="8"/>
                    <a:pt x="1" y="5"/>
                  </a:cubicBezTo>
                  <a:cubicBezTo>
                    <a:pt x="1" y="2"/>
                    <a:pt x="4" y="0"/>
                    <a:pt x="7" y="1"/>
                  </a:cubicBezTo>
                  <a:cubicBezTo>
                    <a:pt x="9" y="1"/>
                    <a:pt x="11" y="4"/>
                    <a:pt x="11" y="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97" name="Picture 9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86162" y="1003648"/>
              <a:ext cx="26828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Picture 9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443312" y="1057623"/>
              <a:ext cx="153987"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Picture 9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75112" y="1090960"/>
              <a:ext cx="203200"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99"/>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932262" y="1148110"/>
              <a:ext cx="138112"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Freeform 100"/>
            <p:cNvSpPr>
              <a:spLocks/>
            </p:cNvSpPr>
            <p:nvPr/>
          </p:nvSpPr>
          <p:spPr bwMode="auto">
            <a:xfrm>
              <a:off x="2738587" y="789335"/>
              <a:ext cx="25400" cy="20638"/>
            </a:xfrm>
            <a:custGeom>
              <a:avLst/>
              <a:gdLst>
                <a:gd name="T0" fmla="*/ 3 w 6"/>
                <a:gd name="T1" fmla="*/ 4 h 5"/>
                <a:gd name="T2" fmla="*/ 3 w 6"/>
                <a:gd name="T3" fmla="*/ 0 h 5"/>
                <a:gd name="T4" fmla="*/ 3 w 6"/>
                <a:gd name="T5" fmla="*/ 0 h 5"/>
                <a:gd name="T6" fmla="*/ 3 w 6"/>
                <a:gd name="T7" fmla="*/ 0 h 5"/>
                <a:gd name="T8" fmla="*/ 3 w 6"/>
                <a:gd name="T9" fmla="*/ 4 h 5"/>
              </a:gdLst>
              <a:ahLst/>
              <a:cxnLst>
                <a:cxn ang="0">
                  <a:pos x="T0" y="T1"/>
                </a:cxn>
                <a:cxn ang="0">
                  <a:pos x="T2" y="T3"/>
                </a:cxn>
                <a:cxn ang="0">
                  <a:pos x="T4" y="T5"/>
                </a:cxn>
                <a:cxn ang="0">
                  <a:pos x="T6" y="T7"/>
                </a:cxn>
                <a:cxn ang="0">
                  <a:pos x="T8" y="T9"/>
                </a:cxn>
              </a:cxnLst>
              <a:rect l="0" t="0" r="r" b="b"/>
              <a:pathLst>
                <a:path w="6" h="5">
                  <a:moveTo>
                    <a:pt x="3" y="4"/>
                  </a:moveTo>
                  <a:cubicBezTo>
                    <a:pt x="5" y="5"/>
                    <a:pt x="6" y="0"/>
                    <a:pt x="3" y="0"/>
                  </a:cubicBezTo>
                  <a:cubicBezTo>
                    <a:pt x="3" y="0"/>
                    <a:pt x="3" y="0"/>
                    <a:pt x="3" y="0"/>
                  </a:cubicBezTo>
                  <a:cubicBezTo>
                    <a:pt x="3" y="0"/>
                    <a:pt x="3" y="0"/>
                    <a:pt x="3" y="0"/>
                  </a:cubicBezTo>
                  <a:cubicBezTo>
                    <a:pt x="0" y="0"/>
                    <a:pt x="0" y="4"/>
                    <a:pt x="3"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2" name="Freeform 101"/>
            <p:cNvSpPr>
              <a:spLocks/>
            </p:cNvSpPr>
            <p:nvPr/>
          </p:nvSpPr>
          <p:spPr bwMode="auto">
            <a:xfrm>
              <a:off x="2751287" y="789335"/>
              <a:ext cx="400050" cy="989013"/>
            </a:xfrm>
            <a:custGeom>
              <a:avLst/>
              <a:gdLst>
                <a:gd name="T0" fmla="*/ 0 w 94"/>
                <a:gd name="T1" fmla="*/ 4 h 233"/>
                <a:gd name="T2" fmla="*/ 0 w 94"/>
                <a:gd name="T3" fmla="*/ 5 h 233"/>
                <a:gd name="T4" fmla="*/ 53 w 94"/>
                <a:gd name="T5" fmla="*/ 16 h 233"/>
                <a:gd name="T6" fmla="*/ 82 w 94"/>
                <a:gd name="T7" fmla="*/ 47 h 233"/>
                <a:gd name="T8" fmla="*/ 87 w 94"/>
                <a:gd name="T9" fmla="*/ 82 h 233"/>
                <a:gd name="T10" fmla="*/ 79 w 94"/>
                <a:gd name="T11" fmla="*/ 171 h 233"/>
                <a:gd name="T12" fmla="*/ 65 w 94"/>
                <a:gd name="T13" fmla="*/ 232 h 233"/>
                <a:gd name="T14" fmla="*/ 70 w 94"/>
                <a:gd name="T15" fmla="*/ 233 h 233"/>
                <a:gd name="T16" fmla="*/ 74 w 94"/>
                <a:gd name="T17" fmla="*/ 217 h 233"/>
                <a:gd name="T18" fmla="*/ 90 w 94"/>
                <a:gd name="T19" fmla="*/ 132 h 233"/>
                <a:gd name="T20" fmla="*/ 89 w 94"/>
                <a:gd name="T21" fmla="*/ 58 h 233"/>
                <a:gd name="T22" fmla="*/ 76 w 94"/>
                <a:gd name="T23" fmla="*/ 28 h 233"/>
                <a:gd name="T24" fmla="*/ 47 w 94"/>
                <a:gd name="T25" fmla="*/ 8 h 233"/>
                <a:gd name="T26" fmla="*/ 0 w 94"/>
                <a:gd name="T27" fmla="*/ 0 h 233"/>
                <a:gd name="T28" fmla="*/ 0 w 94"/>
                <a:gd name="T29" fmla="*/ 0 h 233"/>
                <a:gd name="T30" fmla="*/ 0 w 94"/>
                <a:gd name="T31" fmla="*/ 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 h="233">
                  <a:moveTo>
                    <a:pt x="0" y="4"/>
                  </a:moveTo>
                  <a:cubicBezTo>
                    <a:pt x="0" y="5"/>
                    <a:pt x="0" y="5"/>
                    <a:pt x="0" y="5"/>
                  </a:cubicBezTo>
                  <a:cubicBezTo>
                    <a:pt x="18" y="4"/>
                    <a:pt x="37" y="8"/>
                    <a:pt x="53" y="16"/>
                  </a:cubicBezTo>
                  <a:cubicBezTo>
                    <a:pt x="66" y="22"/>
                    <a:pt x="77" y="32"/>
                    <a:pt x="82" y="47"/>
                  </a:cubicBezTo>
                  <a:cubicBezTo>
                    <a:pt x="86" y="58"/>
                    <a:pt x="87" y="70"/>
                    <a:pt x="87" y="82"/>
                  </a:cubicBezTo>
                  <a:cubicBezTo>
                    <a:pt x="89" y="112"/>
                    <a:pt x="85" y="142"/>
                    <a:pt x="79" y="171"/>
                  </a:cubicBezTo>
                  <a:cubicBezTo>
                    <a:pt x="75" y="191"/>
                    <a:pt x="71" y="212"/>
                    <a:pt x="65" y="232"/>
                  </a:cubicBezTo>
                  <a:cubicBezTo>
                    <a:pt x="70" y="233"/>
                    <a:pt x="70" y="233"/>
                    <a:pt x="70" y="233"/>
                  </a:cubicBezTo>
                  <a:cubicBezTo>
                    <a:pt x="71" y="228"/>
                    <a:pt x="72" y="222"/>
                    <a:pt x="74" y="217"/>
                  </a:cubicBezTo>
                  <a:cubicBezTo>
                    <a:pt x="81" y="189"/>
                    <a:pt x="86" y="160"/>
                    <a:pt x="90" y="132"/>
                  </a:cubicBezTo>
                  <a:cubicBezTo>
                    <a:pt x="92" y="107"/>
                    <a:pt x="94" y="82"/>
                    <a:pt x="89" y="58"/>
                  </a:cubicBezTo>
                  <a:cubicBezTo>
                    <a:pt x="87" y="47"/>
                    <a:pt x="83" y="36"/>
                    <a:pt x="76" y="28"/>
                  </a:cubicBezTo>
                  <a:cubicBezTo>
                    <a:pt x="68" y="18"/>
                    <a:pt x="58" y="12"/>
                    <a:pt x="47" y="8"/>
                  </a:cubicBezTo>
                  <a:cubicBezTo>
                    <a:pt x="32" y="3"/>
                    <a:pt x="16" y="0"/>
                    <a:pt x="0" y="0"/>
                  </a:cubicBezTo>
                  <a:cubicBezTo>
                    <a:pt x="0" y="0"/>
                    <a:pt x="0" y="0"/>
                    <a:pt x="0" y="0"/>
                  </a:cubicBezTo>
                  <a:cubicBezTo>
                    <a:pt x="3" y="0"/>
                    <a:pt x="2" y="5"/>
                    <a:pt x="0"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3" name="Freeform 102"/>
            <p:cNvSpPr>
              <a:spLocks/>
            </p:cNvSpPr>
            <p:nvPr/>
          </p:nvSpPr>
          <p:spPr bwMode="auto">
            <a:xfrm>
              <a:off x="2279800" y="781398"/>
              <a:ext cx="471487" cy="857250"/>
            </a:xfrm>
            <a:custGeom>
              <a:avLst/>
              <a:gdLst>
                <a:gd name="T0" fmla="*/ 9 w 111"/>
                <a:gd name="T1" fmla="*/ 168 h 202"/>
                <a:gd name="T2" fmla="*/ 33 w 111"/>
                <a:gd name="T3" fmla="*/ 65 h 202"/>
                <a:gd name="T4" fmla="*/ 80 w 111"/>
                <a:gd name="T5" fmla="*/ 10 h 202"/>
                <a:gd name="T6" fmla="*/ 110 w 111"/>
                <a:gd name="T7" fmla="*/ 6 h 202"/>
                <a:gd name="T8" fmla="*/ 111 w 111"/>
                <a:gd name="T9" fmla="*/ 6 h 202"/>
                <a:gd name="T10" fmla="*/ 111 w 111"/>
                <a:gd name="T11" fmla="*/ 2 h 202"/>
                <a:gd name="T12" fmla="*/ 111 w 111"/>
                <a:gd name="T13" fmla="*/ 2 h 202"/>
                <a:gd name="T14" fmla="*/ 74 w 111"/>
                <a:gd name="T15" fmla="*/ 8 h 202"/>
                <a:gd name="T16" fmla="*/ 24 w 111"/>
                <a:gd name="T17" fmla="*/ 75 h 202"/>
                <a:gd name="T18" fmla="*/ 3 w 111"/>
                <a:gd name="T19" fmla="*/ 178 h 202"/>
                <a:gd name="T20" fmla="*/ 0 w 111"/>
                <a:gd name="T21" fmla="*/ 201 h 202"/>
                <a:gd name="T22" fmla="*/ 4 w 111"/>
                <a:gd name="T23" fmla="*/ 202 h 202"/>
                <a:gd name="T24" fmla="*/ 9 w 111"/>
                <a:gd name="T25" fmla="*/ 16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202">
                  <a:moveTo>
                    <a:pt x="9" y="168"/>
                  </a:moveTo>
                  <a:cubicBezTo>
                    <a:pt x="14" y="133"/>
                    <a:pt x="20" y="98"/>
                    <a:pt x="33" y="65"/>
                  </a:cubicBezTo>
                  <a:cubicBezTo>
                    <a:pt x="41" y="41"/>
                    <a:pt x="56" y="20"/>
                    <a:pt x="80" y="10"/>
                  </a:cubicBezTo>
                  <a:cubicBezTo>
                    <a:pt x="89" y="7"/>
                    <a:pt x="101" y="5"/>
                    <a:pt x="110" y="6"/>
                  </a:cubicBezTo>
                  <a:cubicBezTo>
                    <a:pt x="111" y="6"/>
                    <a:pt x="111" y="6"/>
                    <a:pt x="111" y="6"/>
                  </a:cubicBezTo>
                  <a:cubicBezTo>
                    <a:pt x="108" y="6"/>
                    <a:pt x="108" y="2"/>
                    <a:pt x="111" y="2"/>
                  </a:cubicBezTo>
                  <a:cubicBezTo>
                    <a:pt x="111" y="2"/>
                    <a:pt x="111" y="2"/>
                    <a:pt x="111" y="2"/>
                  </a:cubicBezTo>
                  <a:cubicBezTo>
                    <a:pt x="99" y="0"/>
                    <a:pt x="85" y="3"/>
                    <a:pt x="74" y="8"/>
                  </a:cubicBezTo>
                  <a:cubicBezTo>
                    <a:pt x="47" y="20"/>
                    <a:pt x="33" y="48"/>
                    <a:pt x="24" y="75"/>
                  </a:cubicBezTo>
                  <a:cubicBezTo>
                    <a:pt x="14" y="109"/>
                    <a:pt x="8" y="143"/>
                    <a:pt x="3" y="178"/>
                  </a:cubicBezTo>
                  <a:cubicBezTo>
                    <a:pt x="2" y="186"/>
                    <a:pt x="1" y="193"/>
                    <a:pt x="0" y="201"/>
                  </a:cubicBezTo>
                  <a:cubicBezTo>
                    <a:pt x="4" y="202"/>
                    <a:pt x="4" y="202"/>
                    <a:pt x="4" y="202"/>
                  </a:cubicBezTo>
                  <a:cubicBezTo>
                    <a:pt x="6" y="190"/>
                    <a:pt x="7" y="179"/>
                    <a:pt x="9" y="168"/>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4" name="Freeform 103"/>
            <p:cNvSpPr>
              <a:spLocks/>
            </p:cNvSpPr>
            <p:nvPr/>
          </p:nvSpPr>
          <p:spPr bwMode="auto">
            <a:xfrm>
              <a:off x="2956075" y="848073"/>
              <a:ext cx="114300" cy="85725"/>
            </a:xfrm>
            <a:custGeom>
              <a:avLst/>
              <a:gdLst>
                <a:gd name="T0" fmla="*/ 0 w 27"/>
                <a:gd name="T1" fmla="*/ 0 h 20"/>
                <a:gd name="T2" fmla="*/ 27 w 27"/>
                <a:gd name="T3" fmla="*/ 20 h 20"/>
                <a:gd name="T4" fmla="*/ 27 w 27"/>
                <a:gd name="T5" fmla="*/ 20 h 20"/>
                <a:gd name="T6" fmla="*/ 0 w 27"/>
                <a:gd name="T7" fmla="*/ 0 h 20"/>
              </a:gdLst>
              <a:ahLst/>
              <a:cxnLst>
                <a:cxn ang="0">
                  <a:pos x="T0" y="T1"/>
                </a:cxn>
                <a:cxn ang="0">
                  <a:pos x="T2" y="T3"/>
                </a:cxn>
                <a:cxn ang="0">
                  <a:pos x="T4" y="T5"/>
                </a:cxn>
                <a:cxn ang="0">
                  <a:pos x="T6" y="T7"/>
                </a:cxn>
              </a:cxnLst>
              <a:rect l="0" t="0" r="r" b="b"/>
              <a:pathLst>
                <a:path w="27" h="20">
                  <a:moveTo>
                    <a:pt x="0" y="0"/>
                  </a:moveTo>
                  <a:cubicBezTo>
                    <a:pt x="11" y="5"/>
                    <a:pt x="20" y="11"/>
                    <a:pt x="27" y="20"/>
                  </a:cubicBezTo>
                  <a:cubicBezTo>
                    <a:pt x="27" y="20"/>
                    <a:pt x="27" y="20"/>
                    <a:pt x="27" y="20"/>
                  </a:cubicBezTo>
                  <a:cubicBezTo>
                    <a:pt x="20" y="11"/>
                    <a:pt x="11" y="5"/>
                    <a:pt x="0"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5" name="Freeform 104"/>
            <p:cNvSpPr>
              <a:spLocks/>
            </p:cNvSpPr>
            <p:nvPr/>
          </p:nvSpPr>
          <p:spPr bwMode="auto">
            <a:xfrm>
              <a:off x="3070375" y="933798"/>
              <a:ext cx="3175" cy="7938"/>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6" name="Freeform 105"/>
            <p:cNvSpPr>
              <a:spLocks/>
            </p:cNvSpPr>
            <p:nvPr/>
          </p:nvSpPr>
          <p:spPr bwMode="auto">
            <a:xfrm>
              <a:off x="3083075" y="951260"/>
              <a:ext cx="25400" cy="84138"/>
            </a:xfrm>
            <a:custGeom>
              <a:avLst/>
              <a:gdLst>
                <a:gd name="T0" fmla="*/ 0 w 6"/>
                <a:gd name="T1" fmla="*/ 0 h 20"/>
                <a:gd name="T2" fmla="*/ 0 w 6"/>
                <a:gd name="T3" fmla="*/ 0 h 20"/>
                <a:gd name="T4" fmla="*/ 3 w 6"/>
                <a:gd name="T5" fmla="*/ 9 h 20"/>
                <a:gd name="T6" fmla="*/ 6 w 6"/>
                <a:gd name="T7" fmla="*/ 20 h 20"/>
                <a:gd name="T8" fmla="*/ 6 w 6"/>
                <a:gd name="T9" fmla="*/ 20 h 20"/>
                <a:gd name="T10" fmla="*/ 3 w 6"/>
                <a:gd name="T11" fmla="*/ 9 h 20"/>
                <a:gd name="T12" fmla="*/ 0 w 6"/>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6" h="20">
                  <a:moveTo>
                    <a:pt x="0" y="0"/>
                  </a:moveTo>
                  <a:cubicBezTo>
                    <a:pt x="0" y="0"/>
                    <a:pt x="0" y="0"/>
                    <a:pt x="0" y="0"/>
                  </a:cubicBezTo>
                  <a:cubicBezTo>
                    <a:pt x="1" y="3"/>
                    <a:pt x="2" y="6"/>
                    <a:pt x="3" y="9"/>
                  </a:cubicBezTo>
                  <a:cubicBezTo>
                    <a:pt x="5" y="12"/>
                    <a:pt x="6" y="16"/>
                    <a:pt x="6" y="20"/>
                  </a:cubicBezTo>
                  <a:cubicBezTo>
                    <a:pt x="6" y="20"/>
                    <a:pt x="6" y="20"/>
                    <a:pt x="6" y="20"/>
                  </a:cubicBezTo>
                  <a:cubicBezTo>
                    <a:pt x="6" y="16"/>
                    <a:pt x="5" y="12"/>
                    <a:pt x="3" y="9"/>
                  </a:cubicBezTo>
                  <a:cubicBezTo>
                    <a:pt x="2" y="6"/>
                    <a:pt x="1" y="3"/>
                    <a:pt x="0" y="0"/>
                  </a:cubicBezTo>
                </a:path>
              </a:pathLst>
            </a:custGeom>
            <a:solidFill>
              <a:srgbClr val="47B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7" name="Freeform 106"/>
            <p:cNvSpPr>
              <a:spLocks/>
            </p:cNvSpPr>
            <p:nvPr/>
          </p:nvSpPr>
          <p:spPr bwMode="auto">
            <a:xfrm>
              <a:off x="3073550" y="941735"/>
              <a:ext cx="9525" cy="9525"/>
            </a:xfrm>
            <a:custGeom>
              <a:avLst/>
              <a:gdLst>
                <a:gd name="T0" fmla="*/ 0 w 2"/>
                <a:gd name="T1" fmla="*/ 0 h 2"/>
                <a:gd name="T2" fmla="*/ 0 w 2"/>
                <a:gd name="T3" fmla="*/ 0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1" y="0"/>
                    <a:pt x="1" y="1"/>
                    <a:pt x="2" y="2"/>
                  </a:cubicBezTo>
                  <a:cubicBezTo>
                    <a:pt x="2" y="2"/>
                    <a:pt x="2" y="2"/>
                    <a:pt x="2" y="2"/>
                  </a:cubicBezTo>
                  <a:cubicBezTo>
                    <a:pt x="1" y="1"/>
                    <a:pt x="1" y="0"/>
                    <a:pt x="0" y="0"/>
                  </a:cubicBezTo>
                </a:path>
              </a:pathLst>
            </a:custGeom>
            <a:solidFill>
              <a:srgbClr val="1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8" name="Freeform 107"/>
            <p:cNvSpPr>
              <a:spLocks/>
            </p:cNvSpPr>
            <p:nvPr/>
          </p:nvSpPr>
          <p:spPr bwMode="auto">
            <a:xfrm>
              <a:off x="2925912" y="835373"/>
              <a:ext cx="200025" cy="506413"/>
            </a:xfrm>
            <a:custGeom>
              <a:avLst/>
              <a:gdLst>
                <a:gd name="T0" fmla="*/ 0 w 47"/>
                <a:gd name="T1" fmla="*/ 0 h 119"/>
                <a:gd name="T2" fmla="*/ 26 w 47"/>
                <a:gd name="T3" fmla="*/ 29 h 119"/>
                <a:gd name="T4" fmla="*/ 32 w 47"/>
                <a:gd name="T5" fmla="*/ 68 h 119"/>
                <a:gd name="T6" fmla="*/ 45 w 47"/>
                <a:gd name="T7" fmla="*/ 95 h 119"/>
                <a:gd name="T8" fmla="*/ 30 w 47"/>
                <a:gd name="T9" fmla="*/ 114 h 119"/>
                <a:gd name="T10" fmla="*/ 30 w 47"/>
                <a:gd name="T11" fmla="*/ 114 h 119"/>
                <a:gd name="T12" fmla="*/ 33 w 47"/>
                <a:gd name="T13" fmla="*/ 114 h 119"/>
                <a:gd name="T14" fmla="*/ 35 w 47"/>
                <a:gd name="T15" fmla="*/ 114 h 119"/>
                <a:gd name="T16" fmla="*/ 45 w 47"/>
                <a:gd name="T17" fmla="*/ 119 h 119"/>
                <a:gd name="T18" fmla="*/ 46 w 47"/>
                <a:gd name="T19" fmla="*/ 71 h 119"/>
                <a:gd name="T20" fmla="*/ 45 w 47"/>
                <a:gd name="T21" fmla="*/ 56 h 119"/>
                <a:gd name="T22" fmla="*/ 43 w 47"/>
                <a:gd name="T23" fmla="*/ 47 h 119"/>
                <a:gd name="T24" fmla="*/ 40 w 47"/>
                <a:gd name="T25" fmla="*/ 36 h 119"/>
                <a:gd name="T26" fmla="*/ 37 w 47"/>
                <a:gd name="T27" fmla="*/ 27 h 119"/>
                <a:gd name="T28" fmla="*/ 35 w 47"/>
                <a:gd name="T29" fmla="*/ 25 h 119"/>
                <a:gd name="T30" fmla="*/ 34 w 47"/>
                <a:gd name="T31" fmla="*/ 23 h 119"/>
                <a:gd name="T32" fmla="*/ 7 w 47"/>
                <a:gd name="T33" fmla="*/ 3 h 119"/>
                <a:gd name="T34" fmla="*/ 0 w 47"/>
                <a:gd name="T35"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119">
                  <a:moveTo>
                    <a:pt x="0" y="0"/>
                  </a:moveTo>
                  <a:cubicBezTo>
                    <a:pt x="12" y="7"/>
                    <a:pt x="21" y="16"/>
                    <a:pt x="26" y="29"/>
                  </a:cubicBezTo>
                  <a:cubicBezTo>
                    <a:pt x="30" y="40"/>
                    <a:pt x="32" y="54"/>
                    <a:pt x="32" y="68"/>
                  </a:cubicBezTo>
                  <a:cubicBezTo>
                    <a:pt x="41" y="73"/>
                    <a:pt x="47" y="84"/>
                    <a:pt x="45" y="95"/>
                  </a:cubicBezTo>
                  <a:cubicBezTo>
                    <a:pt x="43" y="104"/>
                    <a:pt x="38" y="110"/>
                    <a:pt x="30" y="114"/>
                  </a:cubicBezTo>
                  <a:cubicBezTo>
                    <a:pt x="30" y="114"/>
                    <a:pt x="30" y="114"/>
                    <a:pt x="30" y="114"/>
                  </a:cubicBezTo>
                  <a:cubicBezTo>
                    <a:pt x="31" y="114"/>
                    <a:pt x="32" y="114"/>
                    <a:pt x="33" y="114"/>
                  </a:cubicBezTo>
                  <a:cubicBezTo>
                    <a:pt x="33" y="114"/>
                    <a:pt x="34" y="114"/>
                    <a:pt x="35" y="114"/>
                  </a:cubicBezTo>
                  <a:cubicBezTo>
                    <a:pt x="39" y="114"/>
                    <a:pt x="42" y="116"/>
                    <a:pt x="45" y="119"/>
                  </a:cubicBezTo>
                  <a:cubicBezTo>
                    <a:pt x="46" y="103"/>
                    <a:pt x="47" y="87"/>
                    <a:pt x="46" y="71"/>
                  </a:cubicBezTo>
                  <a:cubicBezTo>
                    <a:pt x="46" y="66"/>
                    <a:pt x="46" y="61"/>
                    <a:pt x="45" y="56"/>
                  </a:cubicBezTo>
                  <a:cubicBezTo>
                    <a:pt x="45" y="53"/>
                    <a:pt x="44" y="50"/>
                    <a:pt x="43" y="47"/>
                  </a:cubicBezTo>
                  <a:cubicBezTo>
                    <a:pt x="43" y="43"/>
                    <a:pt x="42" y="39"/>
                    <a:pt x="40" y="36"/>
                  </a:cubicBezTo>
                  <a:cubicBezTo>
                    <a:pt x="39" y="33"/>
                    <a:pt x="38" y="30"/>
                    <a:pt x="37" y="27"/>
                  </a:cubicBezTo>
                  <a:cubicBezTo>
                    <a:pt x="36" y="26"/>
                    <a:pt x="36" y="25"/>
                    <a:pt x="35" y="25"/>
                  </a:cubicBezTo>
                  <a:cubicBezTo>
                    <a:pt x="35" y="24"/>
                    <a:pt x="34" y="24"/>
                    <a:pt x="34" y="23"/>
                  </a:cubicBezTo>
                  <a:cubicBezTo>
                    <a:pt x="27" y="14"/>
                    <a:pt x="18" y="8"/>
                    <a:pt x="7" y="3"/>
                  </a:cubicBezTo>
                  <a:cubicBezTo>
                    <a:pt x="5" y="2"/>
                    <a:pt x="3" y="1"/>
                    <a:pt x="0"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109" name="Picture 10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37037" y="1106835"/>
              <a:ext cx="101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Picture 109"/>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054500" y="1176685"/>
              <a:ext cx="28575"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 name="Freeform 110"/>
            <p:cNvSpPr>
              <a:spLocks/>
            </p:cNvSpPr>
            <p:nvPr/>
          </p:nvSpPr>
          <p:spPr bwMode="auto">
            <a:xfrm>
              <a:off x="3116412" y="1073498"/>
              <a:ext cx="12700" cy="268288"/>
            </a:xfrm>
            <a:custGeom>
              <a:avLst/>
              <a:gdLst>
                <a:gd name="T0" fmla="*/ 0 w 3"/>
                <a:gd name="T1" fmla="*/ 0 h 63"/>
                <a:gd name="T2" fmla="*/ 0 w 3"/>
                <a:gd name="T3" fmla="*/ 0 h 63"/>
                <a:gd name="T4" fmla="*/ 1 w 3"/>
                <a:gd name="T5" fmla="*/ 15 h 63"/>
                <a:gd name="T6" fmla="*/ 0 w 3"/>
                <a:gd name="T7" fmla="*/ 63 h 63"/>
                <a:gd name="T8" fmla="*/ 0 w 3"/>
                <a:gd name="T9" fmla="*/ 63 h 63"/>
                <a:gd name="T10" fmla="*/ 0 w 3"/>
                <a:gd name="T11" fmla="*/ 0 h 63"/>
              </a:gdLst>
              <a:ahLst/>
              <a:cxnLst>
                <a:cxn ang="0">
                  <a:pos x="T0" y="T1"/>
                </a:cxn>
                <a:cxn ang="0">
                  <a:pos x="T2" y="T3"/>
                </a:cxn>
                <a:cxn ang="0">
                  <a:pos x="T4" y="T5"/>
                </a:cxn>
                <a:cxn ang="0">
                  <a:pos x="T6" y="T7"/>
                </a:cxn>
                <a:cxn ang="0">
                  <a:pos x="T8" y="T9"/>
                </a:cxn>
                <a:cxn ang="0">
                  <a:pos x="T10" y="T11"/>
                </a:cxn>
              </a:cxnLst>
              <a:rect l="0" t="0" r="r" b="b"/>
              <a:pathLst>
                <a:path w="3" h="63">
                  <a:moveTo>
                    <a:pt x="0" y="0"/>
                  </a:moveTo>
                  <a:cubicBezTo>
                    <a:pt x="0" y="0"/>
                    <a:pt x="0" y="0"/>
                    <a:pt x="0" y="0"/>
                  </a:cubicBezTo>
                  <a:cubicBezTo>
                    <a:pt x="1" y="5"/>
                    <a:pt x="1" y="10"/>
                    <a:pt x="1" y="15"/>
                  </a:cubicBezTo>
                  <a:cubicBezTo>
                    <a:pt x="2" y="31"/>
                    <a:pt x="1" y="47"/>
                    <a:pt x="0" y="63"/>
                  </a:cubicBezTo>
                  <a:cubicBezTo>
                    <a:pt x="0" y="63"/>
                    <a:pt x="0" y="63"/>
                    <a:pt x="0" y="63"/>
                  </a:cubicBezTo>
                  <a:cubicBezTo>
                    <a:pt x="2" y="40"/>
                    <a:pt x="3" y="18"/>
                    <a:pt x="0"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2" name="Freeform 111"/>
            <p:cNvSpPr>
              <a:spLocks/>
            </p:cNvSpPr>
            <p:nvPr/>
          </p:nvSpPr>
          <p:spPr bwMode="auto">
            <a:xfrm>
              <a:off x="2449662" y="1311623"/>
              <a:ext cx="484187" cy="438150"/>
            </a:xfrm>
            <a:custGeom>
              <a:avLst/>
              <a:gdLst>
                <a:gd name="T0" fmla="*/ 107 w 114"/>
                <a:gd name="T1" fmla="*/ 85 h 103"/>
                <a:gd name="T2" fmla="*/ 68 w 114"/>
                <a:gd name="T3" fmla="*/ 5 h 103"/>
                <a:gd name="T4" fmla="*/ 2 w 114"/>
                <a:gd name="T5" fmla="*/ 65 h 103"/>
                <a:gd name="T6" fmla="*/ 0 w 114"/>
                <a:gd name="T7" fmla="*/ 84 h 103"/>
                <a:gd name="T8" fmla="*/ 102 w 114"/>
                <a:gd name="T9" fmla="*/ 103 h 103"/>
                <a:gd name="T10" fmla="*/ 107 w 114"/>
                <a:gd name="T11" fmla="*/ 85 h 103"/>
              </a:gdLst>
              <a:ahLst/>
              <a:cxnLst>
                <a:cxn ang="0">
                  <a:pos x="T0" y="T1"/>
                </a:cxn>
                <a:cxn ang="0">
                  <a:pos x="T2" y="T3"/>
                </a:cxn>
                <a:cxn ang="0">
                  <a:pos x="T4" y="T5"/>
                </a:cxn>
                <a:cxn ang="0">
                  <a:pos x="T6" y="T7"/>
                </a:cxn>
                <a:cxn ang="0">
                  <a:pos x="T8" y="T9"/>
                </a:cxn>
                <a:cxn ang="0">
                  <a:pos x="T10" y="T11"/>
                </a:cxn>
              </a:cxnLst>
              <a:rect l="0" t="0" r="r" b="b"/>
              <a:pathLst>
                <a:path w="114" h="103">
                  <a:moveTo>
                    <a:pt x="107" y="85"/>
                  </a:moveTo>
                  <a:cubicBezTo>
                    <a:pt x="114" y="46"/>
                    <a:pt x="97" y="11"/>
                    <a:pt x="68" y="5"/>
                  </a:cubicBezTo>
                  <a:cubicBezTo>
                    <a:pt x="39" y="0"/>
                    <a:pt x="9" y="27"/>
                    <a:pt x="2" y="65"/>
                  </a:cubicBezTo>
                  <a:cubicBezTo>
                    <a:pt x="1" y="71"/>
                    <a:pt x="0" y="78"/>
                    <a:pt x="0" y="84"/>
                  </a:cubicBezTo>
                  <a:cubicBezTo>
                    <a:pt x="102" y="103"/>
                    <a:pt x="102" y="103"/>
                    <a:pt x="102" y="103"/>
                  </a:cubicBezTo>
                  <a:cubicBezTo>
                    <a:pt x="104" y="97"/>
                    <a:pt x="106" y="91"/>
                    <a:pt x="107" y="8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3" name="Freeform 112"/>
            <p:cNvSpPr>
              <a:spLocks/>
            </p:cNvSpPr>
            <p:nvPr/>
          </p:nvSpPr>
          <p:spPr bwMode="auto">
            <a:xfrm>
              <a:off x="2416325" y="619473"/>
              <a:ext cx="811212" cy="454025"/>
            </a:xfrm>
            <a:custGeom>
              <a:avLst/>
              <a:gdLst>
                <a:gd name="T0" fmla="*/ 175 w 191"/>
                <a:gd name="T1" fmla="*/ 103 h 107"/>
                <a:gd name="T2" fmla="*/ 171 w 191"/>
                <a:gd name="T3" fmla="*/ 45 h 107"/>
                <a:gd name="T4" fmla="*/ 120 w 191"/>
                <a:gd name="T5" fmla="*/ 9 h 107"/>
                <a:gd name="T6" fmla="*/ 12 w 191"/>
                <a:gd name="T7" fmla="*/ 37 h 107"/>
                <a:gd name="T8" fmla="*/ 24 w 191"/>
                <a:gd name="T9" fmla="*/ 70 h 107"/>
                <a:gd name="T10" fmla="*/ 60 w 191"/>
                <a:gd name="T11" fmla="*/ 55 h 107"/>
                <a:gd name="T12" fmla="*/ 90 w 191"/>
                <a:gd name="T13" fmla="*/ 78 h 107"/>
                <a:gd name="T14" fmla="*/ 117 w 191"/>
                <a:gd name="T15" fmla="*/ 58 h 107"/>
                <a:gd name="T16" fmla="*/ 175 w 191"/>
                <a:gd name="T17" fmla="*/ 10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07">
                  <a:moveTo>
                    <a:pt x="175" y="103"/>
                  </a:moveTo>
                  <a:cubicBezTo>
                    <a:pt x="191" y="101"/>
                    <a:pt x="175" y="51"/>
                    <a:pt x="171" y="45"/>
                  </a:cubicBezTo>
                  <a:cubicBezTo>
                    <a:pt x="160" y="26"/>
                    <a:pt x="141" y="15"/>
                    <a:pt x="120" y="9"/>
                  </a:cubicBezTo>
                  <a:cubicBezTo>
                    <a:pt x="87" y="0"/>
                    <a:pt x="32" y="4"/>
                    <a:pt x="12" y="37"/>
                  </a:cubicBezTo>
                  <a:cubicBezTo>
                    <a:pt x="2" y="54"/>
                    <a:pt x="0" y="68"/>
                    <a:pt x="24" y="70"/>
                  </a:cubicBezTo>
                  <a:cubicBezTo>
                    <a:pt x="41" y="71"/>
                    <a:pt x="45" y="56"/>
                    <a:pt x="60" y="55"/>
                  </a:cubicBezTo>
                  <a:cubicBezTo>
                    <a:pt x="79" y="55"/>
                    <a:pt x="75" y="74"/>
                    <a:pt x="90" y="78"/>
                  </a:cubicBezTo>
                  <a:cubicBezTo>
                    <a:pt x="113" y="84"/>
                    <a:pt x="101" y="64"/>
                    <a:pt x="117" y="58"/>
                  </a:cubicBezTo>
                  <a:cubicBezTo>
                    <a:pt x="154" y="45"/>
                    <a:pt x="144" y="107"/>
                    <a:pt x="175"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4" name="Freeform 113"/>
            <p:cNvSpPr>
              <a:spLocks/>
            </p:cNvSpPr>
            <p:nvPr/>
          </p:nvSpPr>
          <p:spPr bwMode="auto">
            <a:xfrm>
              <a:off x="2424262" y="703610"/>
              <a:ext cx="773112" cy="369888"/>
            </a:xfrm>
            <a:custGeom>
              <a:avLst/>
              <a:gdLst>
                <a:gd name="T0" fmla="*/ 173 w 182"/>
                <a:gd name="T1" fmla="*/ 58 h 87"/>
                <a:gd name="T2" fmla="*/ 115 w 182"/>
                <a:gd name="T3" fmla="*/ 14 h 87"/>
                <a:gd name="T4" fmla="*/ 88 w 182"/>
                <a:gd name="T5" fmla="*/ 33 h 87"/>
                <a:gd name="T6" fmla="*/ 58 w 182"/>
                <a:gd name="T7" fmla="*/ 11 h 87"/>
                <a:gd name="T8" fmla="*/ 22 w 182"/>
                <a:gd name="T9" fmla="*/ 26 h 87"/>
                <a:gd name="T10" fmla="*/ 7 w 182"/>
                <a:gd name="T11" fmla="*/ 21 h 87"/>
                <a:gd name="T12" fmla="*/ 22 w 182"/>
                <a:gd name="T13" fmla="*/ 50 h 87"/>
                <a:gd name="T14" fmla="*/ 58 w 182"/>
                <a:gd name="T15" fmla="*/ 35 h 87"/>
                <a:gd name="T16" fmla="*/ 88 w 182"/>
                <a:gd name="T17" fmla="*/ 58 h 87"/>
                <a:gd name="T18" fmla="*/ 115 w 182"/>
                <a:gd name="T19" fmla="*/ 38 h 87"/>
                <a:gd name="T20" fmla="*/ 173 w 182"/>
                <a:gd name="T21" fmla="*/ 83 h 87"/>
                <a:gd name="T22" fmla="*/ 178 w 182"/>
                <a:gd name="T23" fmla="*/ 54 h 87"/>
                <a:gd name="T24" fmla="*/ 173 w 182"/>
                <a:gd name="T25" fmla="*/ 5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 h="87">
                  <a:moveTo>
                    <a:pt x="173" y="58"/>
                  </a:moveTo>
                  <a:cubicBezTo>
                    <a:pt x="142" y="63"/>
                    <a:pt x="152" y="0"/>
                    <a:pt x="115" y="14"/>
                  </a:cubicBezTo>
                  <a:cubicBezTo>
                    <a:pt x="99" y="19"/>
                    <a:pt x="111" y="39"/>
                    <a:pt x="88" y="33"/>
                  </a:cubicBezTo>
                  <a:cubicBezTo>
                    <a:pt x="73" y="29"/>
                    <a:pt x="77" y="10"/>
                    <a:pt x="58" y="11"/>
                  </a:cubicBezTo>
                  <a:cubicBezTo>
                    <a:pt x="43" y="11"/>
                    <a:pt x="39" y="27"/>
                    <a:pt x="22" y="26"/>
                  </a:cubicBezTo>
                  <a:cubicBezTo>
                    <a:pt x="15" y="25"/>
                    <a:pt x="11" y="24"/>
                    <a:pt x="7" y="21"/>
                  </a:cubicBezTo>
                  <a:cubicBezTo>
                    <a:pt x="0" y="36"/>
                    <a:pt x="0" y="48"/>
                    <a:pt x="22" y="50"/>
                  </a:cubicBezTo>
                  <a:cubicBezTo>
                    <a:pt x="39" y="51"/>
                    <a:pt x="43" y="36"/>
                    <a:pt x="58" y="35"/>
                  </a:cubicBezTo>
                  <a:cubicBezTo>
                    <a:pt x="77" y="35"/>
                    <a:pt x="73" y="54"/>
                    <a:pt x="88" y="58"/>
                  </a:cubicBezTo>
                  <a:cubicBezTo>
                    <a:pt x="111" y="64"/>
                    <a:pt x="99" y="44"/>
                    <a:pt x="115" y="38"/>
                  </a:cubicBezTo>
                  <a:cubicBezTo>
                    <a:pt x="152" y="25"/>
                    <a:pt x="142" y="87"/>
                    <a:pt x="173" y="83"/>
                  </a:cubicBezTo>
                  <a:cubicBezTo>
                    <a:pt x="182" y="82"/>
                    <a:pt x="181" y="68"/>
                    <a:pt x="178" y="54"/>
                  </a:cubicBezTo>
                  <a:cubicBezTo>
                    <a:pt x="177" y="57"/>
                    <a:pt x="176" y="58"/>
                    <a:pt x="173" y="58"/>
                  </a:cubicBezTo>
                  <a:close/>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5" name="Freeform 114"/>
            <p:cNvSpPr>
              <a:spLocks/>
            </p:cNvSpPr>
            <p:nvPr/>
          </p:nvSpPr>
          <p:spPr bwMode="auto">
            <a:xfrm>
              <a:off x="2398862" y="586135"/>
              <a:ext cx="833437" cy="492125"/>
            </a:xfrm>
            <a:custGeom>
              <a:avLst/>
              <a:gdLst>
                <a:gd name="T0" fmla="*/ 180 w 196"/>
                <a:gd name="T1" fmla="*/ 114 h 116"/>
                <a:gd name="T2" fmla="*/ 185 w 196"/>
                <a:gd name="T3" fmla="*/ 71 h 116"/>
                <a:gd name="T4" fmla="*/ 143 w 196"/>
                <a:gd name="T5" fmla="*/ 21 h 116"/>
                <a:gd name="T6" fmla="*/ 7 w 196"/>
                <a:gd name="T7" fmla="*/ 58 h 116"/>
                <a:gd name="T8" fmla="*/ 41 w 196"/>
                <a:gd name="T9" fmla="*/ 79 h 116"/>
                <a:gd name="T10" fmla="*/ 55 w 196"/>
                <a:gd name="T11" fmla="*/ 69 h 116"/>
                <a:gd name="T12" fmla="*/ 82 w 196"/>
                <a:gd name="T13" fmla="*/ 80 h 116"/>
                <a:gd name="T14" fmla="*/ 105 w 196"/>
                <a:gd name="T15" fmla="*/ 90 h 116"/>
                <a:gd name="T16" fmla="*/ 116 w 196"/>
                <a:gd name="T17" fmla="*/ 75 h 116"/>
                <a:gd name="T18" fmla="*/ 137 w 196"/>
                <a:gd name="T19" fmla="*/ 69 h 116"/>
                <a:gd name="T20" fmla="*/ 147 w 196"/>
                <a:gd name="T21" fmla="*/ 82 h 116"/>
                <a:gd name="T22" fmla="*/ 179 w 196"/>
                <a:gd name="T23" fmla="*/ 114 h 116"/>
                <a:gd name="T24" fmla="*/ 179 w 196"/>
                <a:gd name="T25" fmla="*/ 108 h 116"/>
                <a:gd name="T26" fmla="*/ 126 w 196"/>
                <a:gd name="T27" fmla="*/ 62 h 116"/>
                <a:gd name="T28" fmla="*/ 111 w 196"/>
                <a:gd name="T29" fmla="*/ 69 h 116"/>
                <a:gd name="T30" fmla="*/ 108 w 196"/>
                <a:gd name="T31" fmla="*/ 76 h 116"/>
                <a:gd name="T32" fmla="*/ 88 w 196"/>
                <a:gd name="T33" fmla="*/ 79 h 116"/>
                <a:gd name="T34" fmla="*/ 55 w 196"/>
                <a:gd name="T35" fmla="*/ 62 h 116"/>
                <a:gd name="T36" fmla="*/ 20 w 196"/>
                <a:gd name="T37" fmla="*/ 73 h 116"/>
                <a:gd name="T38" fmla="*/ 28 w 196"/>
                <a:gd name="T39" fmla="*/ 35 h 116"/>
                <a:gd name="T40" fmla="*/ 102 w 196"/>
                <a:gd name="T41" fmla="*/ 17 h 116"/>
                <a:gd name="T42" fmla="*/ 173 w 196"/>
                <a:gd name="T43" fmla="*/ 56 h 116"/>
                <a:gd name="T44" fmla="*/ 178 w 196"/>
                <a:gd name="T45" fmla="*/ 108 h 116"/>
                <a:gd name="T46" fmla="*/ 180 w 196"/>
                <a:gd name="T47" fmla="*/ 11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116">
                  <a:moveTo>
                    <a:pt x="180" y="114"/>
                  </a:moveTo>
                  <a:cubicBezTo>
                    <a:pt x="196" y="109"/>
                    <a:pt x="188" y="82"/>
                    <a:pt x="185" y="71"/>
                  </a:cubicBezTo>
                  <a:cubicBezTo>
                    <a:pt x="179" y="48"/>
                    <a:pt x="165" y="32"/>
                    <a:pt x="143" y="21"/>
                  </a:cubicBezTo>
                  <a:cubicBezTo>
                    <a:pt x="100" y="0"/>
                    <a:pt x="24" y="5"/>
                    <a:pt x="7" y="58"/>
                  </a:cubicBezTo>
                  <a:cubicBezTo>
                    <a:pt x="0" y="77"/>
                    <a:pt x="27" y="87"/>
                    <a:pt x="41" y="79"/>
                  </a:cubicBezTo>
                  <a:cubicBezTo>
                    <a:pt x="46" y="76"/>
                    <a:pt x="51" y="72"/>
                    <a:pt x="55" y="69"/>
                  </a:cubicBezTo>
                  <a:cubicBezTo>
                    <a:pt x="68" y="61"/>
                    <a:pt x="75" y="71"/>
                    <a:pt x="82" y="80"/>
                  </a:cubicBezTo>
                  <a:cubicBezTo>
                    <a:pt x="86" y="87"/>
                    <a:pt x="97" y="93"/>
                    <a:pt x="105" y="90"/>
                  </a:cubicBezTo>
                  <a:cubicBezTo>
                    <a:pt x="112" y="87"/>
                    <a:pt x="113" y="81"/>
                    <a:pt x="116" y="75"/>
                  </a:cubicBezTo>
                  <a:cubicBezTo>
                    <a:pt x="119" y="67"/>
                    <a:pt x="130" y="66"/>
                    <a:pt x="137" y="69"/>
                  </a:cubicBezTo>
                  <a:cubicBezTo>
                    <a:pt x="142" y="71"/>
                    <a:pt x="145" y="77"/>
                    <a:pt x="147" y="82"/>
                  </a:cubicBezTo>
                  <a:cubicBezTo>
                    <a:pt x="155" y="96"/>
                    <a:pt x="160" y="116"/>
                    <a:pt x="179" y="114"/>
                  </a:cubicBezTo>
                  <a:cubicBezTo>
                    <a:pt x="183" y="114"/>
                    <a:pt x="183" y="107"/>
                    <a:pt x="179" y="108"/>
                  </a:cubicBezTo>
                  <a:cubicBezTo>
                    <a:pt x="151" y="110"/>
                    <a:pt x="158" y="55"/>
                    <a:pt x="126" y="62"/>
                  </a:cubicBezTo>
                  <a:cubicBezTo>
                    <a:pt x="121" y="63"/>
                    <a:pt x="114" y="64"/>
                    <a:pt x="111" y="69"/>
                  </a:cubicBezTo>
                  <a:cubicBezTo>
                    <a:pt x="110" y="72"/>
                    <a:pt x="109" y="74"/>
                    <a:pt x="108" y="76"/>
                  </a:cubicBezTo>
                  <a:cubicBezTo>
                    <a:pt x="105" y="86"/>
                    <a:pt x="96" y="85"/>
                    <a:pt x="88" y="79"/>
                  </a:cubicBezTo>
                  <a:cubicBezTo>
                    <a:pt x="78" y="69"/>
                    <a:pt x="73" y="53"/>
                    <a:pt x="55" y="62"/>
                  </a:cubicBezTo>
                  <a:cubicBezTo>
                    <a:pt x="42" y="69"/>
                    <a:pt x="36" y="77"/>
                    <a:pt x="20" y="73"/>
                  </a:cubicBezTo>
                  <a:cubicBezTo>
                    <a:pt x="0" y="69"/>
                    <a:pt x="22" y="42"/>
                    <a:pt x="28" y="35"/>
                  </a:cubicBezTo>
                  <a:cubicBezTo>
                    <a:pt x="47" y="17"/>
                    <a:pt x="77" y="15"/>
                    <a:pt x="102" y="17"/>
                  </a:cubicBezTo>
                  <a:cubicBezTo>
                    <a:pt x="129" y="19"/>
                    <a:pt x="160" y="31"/>
                    <a:pt x="173" y="56"/>
                  </a:cubicBezTo>
                  <a:cubicBezTo>
                    <a:pt x="177" y="63"/>
                    <a:pt x="191" y="104"/>
                    <a:pt x="178" y="108"/>
                  </a:cubicBezTo>
                  <a:cubicBezTo>
                    <a:pt x="174" y="109"/>
                    <a:pt x="176" y="115"/>
                    <a:pt x="180" y="11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6" name="Freeform 115"/>
            <p:cNvSpPr>
              <a:spLocks/>
            </p:cNvSpPr>
            <p:nvPr/>
          </p:nvSpPr>
          <p:spPr bwMode="auto">
            <a:xfrm>
              <a:off x="716112" y="1541810"/>
              <a:ext cx="2498725" cy="950913"/>
            </a:xfrm>
            <a:custGeom>
              <a:avLst/>
              <a:gdLst>
                <a:gd name="T0" fmla="*/ 508 w 588"/>
                <a:gd name="T1" fmla="*/ 105 h 224"/>
                <a:gd name="T2" fmla="*/ 466 w 588"/>
                <a:gd name="T3" fmla="*/ 162 h 224"/>
                <a:gd name="T4" fmla="*/ 420 w 588"/>
                <a:gd name="T5" fmla="*/ 147 h 224"/>
                <a:gd name="T6" fmla="*/ 390 w 588"/>
                <a:gd name="T7" fmla="*/ 74 h 224"/>
                <a:gd name="T8" fmla="*/ 360 w 588"/>
                <a:gd name="T9" fmla="*/ 108 h 224"/>
                <a:gd name="T10" fmla="*/ 310 w 588"/>
                <a:gd name="T11" fmla="*/ 120 h 224"/>
                <a:gd name="T12" fmla="*/ 266 w 588"/>
                <a:gd name="T13" fmla="*/ 82 h 224"/>
                <a:gd name="T14" fmla="*/ 245 w 588"/>
                <a:gd name="T15" fmla="*/ 145 h 224"/>
                <a:gd name="T16" fmla="*/ 177 w 588"/>
                <a:gd name="T17" fmla="*/ 151 h 224"/>
                <a:gd name="T18" fmla="*/ 137 w 588"/>
                <a:gd name="T19" fmla="*/ 74 h 224"/>
                <a:gd name="T20" fmla="*/ 118 w 588"/>
                <a:gd name="T21" fmla="*/ 105 h 224"/>
                <a:gd name="T22" fmla="*/ 102 w 588"/>
                <a:gd name="T23" fmla="*/ 83 h 224"/>
                <a:gd name="T24" fmla="*/ 69 w 588"/>
                <a:gd name="T25" fmla="*/ 59 h 224"/>
                <a:gd name="T26" fmla="*/ 3 w 588"/>
                <a:gd name="T27" fmla="*/ 126 h 224"/>
                <a:gd name="T28" fmla="*/ 16 w 588"/>
                <a:gd name="T29" fmla="*/ 61 h 224"/>
                <a:gd name="T30" fmla="*/ 51 w 588"/>
                <a:gd name="T31" fmla="*/ 6 h 224"/>
                <a:gd name="T32" fmla="*/ 145 w 588"/>
                <a:gd name="T33" fmla="*/ 0 h 224"/>
                <a:gd name="T34" fmla="*/ 168 w 588"/>
                <a:gd name="T35" fmla="*/ 1 h 224"/>
                <a:gd name="T36" fmla="*/ 415 w 588"/>
                <a:gd name="T37" fmla="*/ 19 h 224"/>
                <a:gd name="T38" fmla="*/ 574 w 588"/>
                <a:gd name="T39" fmla="*/ 68 h 224"/>
                <a:gd name="T40" fmla="*/ 547 w 588"/>
                <a:gd name="T41" fmla="*/ 206 h 224"/>
                <a:gd name="T42" fmla="*/ 508 w 588"/>
                <a:gd name="T43" fmla="*/ 105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8" h="224">
                  <a:moveTo>
                    <a:pt x="508" y="105"/>
                  </a:moveTo>
                  <a:cubicBezTo>
                    <a:pt x="479" y="105"/>
                    <a:pt x="489" y="151"/>
                    <a:pt x="466" y="162"/>
                  </a:cubicBezTo>
                  <a:cubicBezTo>
                    <a:pt x="446" y="171"/>
                    <a:pt x="430" y="163"/>
                    <a:pt x="420" y="147"/>
                  </a:cubicBezTo>
                  <a:cubicBezTo>
                    <a:pt x="406" y="125"/>
                    <a:pt x="431" y="77"/>
                    <a:pt x="390" y="74"/>
                  </a:cubicBezTo>
                  <a:cubicBezTo>
                    <a:pt x="378" y="73"/>
                    <a:pt x="369" y="90"/>
                    <a:pt x="360" y="108"/>
                  </a:cubicBezTo>
                  <a:cubicBezTo>
                    <a:pt x="347" y="135"/>
                    <a:pt x="334" y="163"/>
                    <a:pt x="310" y="120"/>
                  </a:cubicBezTo>
                  <a:cubicBezTo>
                    <a:pt x="299" y="101"/>
                    <a:pt x="308" y="57"/>
                    <a:pt x="266" y="82"/>
                  </a:cubicBezTo>
                  <a:cubicBezTo>
                    <a:pt x="244" y="95"/>
                    <a:pt x="250" y="123"/>
                    <a:pt x="245" y="145"/>
                  </a:cubicBezTo>
                  <a:cubicBezTo>
                    <a:pt x="232" y="196"/>
                    <a:pt x="180" y="224"/>
                    <a:pt x="177" y="151"/>
                  </a:cubicBezTo>
                  <a:cubicBezTo>
                    <a:pt x="175" y="121"/>
                    <a:pt x="191" y="13"/>
                    <a:pt x="137" y="74"/>
                  </a:cubicBezTo>
                  <a:cubicBezTo>
                    <a:pt x="128" y="85"/>
                    <a:pt x="140" y="101"/>
                    <a:pt x="118" y="105"/>
                  </a:cubicBezTo>
                  <a:cubicBezTo>
                    <a:pt x="94" y="108"/>
                    <a:pt x="106" y="93"/>
                    <a:pt x="102" y="83"/>
                  </a:cubicBezTo>
                  <a:cubicBezTo>
                    <a:pt x="96" y="67"/>
                    <a:pt x="103" y="24"/>
                    <a:pt x="69" y="59"/>
                  </a:cubicBezTo>
                  <a:cubicBezTo>
                    <a:pt x="64" y="64"/>
                    <a:pt x="28" y="206"/>
                    <a:pt x="3" y="126"/>
                  </a:cubicBezTo>
                  <a:cubicBezTo>
                    <a:pt x="0" y="116"/>
                    <a:pt x="14" y="75"/>
                    <a:pt x="16" y="61"/>
                  </a:cubicBezTo>
                  <a:cubicBezTo>
                    <a:pt x="20" y="22"/>
                    <a:pt x="14" y="14"/>
                    <a:pt x="51" y="6"/>
                  </a:cubicBezTo>
                  <a:cubicBezTo>
                    <a:pt x="80" y="0"/>
                    <a:pt x="114" y="0"/>
                    <a:pt x="145" y="0"/>
                  </a:cubicBezTo>
                  <a:cubicBezTo>
                    <a:pt x="153" y="1"/>
                    <a:pt x="160" y="1"/>
                    <a:pt x="168" y="1"/>
                  </a:cubicBezTo>
                  <a:cubicBezTo>
                    <a:pt x="251" y="0"/>
                    <a:pt x="333" y="8"/>
                    <a:pt x="415" y="19"/>
                  </a:cubicBezTo>
                  <a:cubicBezTo>
                    <a:pt x="457" y="24"/>
                    <a:pt x="547" y="29"/>
                    <a:pt x="574" y="68"/>
                  </a:cubicBezTo>
                  <a:cubicBezTo>
                    <a:pt x="588" y="88"/>
                    <a:pt x="574" y="221"/>
                    <a:pt x="547" y="206"/>
                  </a:cubicBezTo>
                  <a:cubicBezTo>
                    <a:pt x="517" y="188"/>
                    <a:pt x="548" y="105"/>
                    <a:pt x="508" y="1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7" name="Freeform 116"/>
            <p:cNvSpPr>
              <a:spLocks/>
            </p:cNvSpPr>
            <p:nvPr/>
          </p:nvSpPr>
          <p:spPr bwMode="auto">
            <a:xfrm>
              <a:off x="1468587" y="1621185"/>
              <a:ext cx="1016000" cy="871538"/>
            </a:xfrm>
            <a:custGeom>
              <a:avLst/>
              <a:gdLst>
                <a:gd name="T0" fmla="*/ 210 w 239"/>
                <a:gd name="T1" fmla="*/ 17 h 205"/>
                <a:gd name="T2" fmla="*/ 180 w 239"/>
                <a:gd name="T3" fmla="*/ 51 h 205"/>
                <a:gd name="T4" fmla="*/ 129 w 239"/>
                <a:gd name="T5" fmla="*/ 63 h 205"/>
                <a:gd name="T6" fmla="*/ 85 w 239"/>
                <a:gd name="T7" fmla="*/ 26 h 205"/>
                <a:gd name="T8" fmla="*/ 64 w 239"/>
                <a:gd name="T9" fmla="*/ 88 h 205"/>
                <a:gd name="T10" fmla="*/ 0 w 239"/>
                <a:gd name="T11" fmla="*/ 118 h 205"/>
                <a:gd name="T12" fmla="*/ 0 w 239"/>
                <a:gd name="T13" fmla="*/ 132 h 205"/>
                <a:gd name="T14" fmla="*/ 68 w 239"/>
                <a:gd name="T15" fmla="*/ 126 h 205"/>
                <a:gd name="T16" fmla="*/ 89 w 239"/>
                <a:gd name="T17" fmla="*/ 63 h 205"/>
                <a:gd name="T18" fmla="*/ 133 w 239"/>
                <a:gd name="T19" fmla="*/ 101 h 205"/>
                <a:gd name="T20" fmla="*/ 183 w 239"/>
                <a:gd name="T21" fmla="*/ 89 h 205"/>
                <a:gd name="T22" fmla="*/ 213 w 239"/>
                <a:gd name="T23" fmla="*/ 55 h 205"/>
                <a:gd name="T24" fmla="*/ 235 w 239"/>
                <a:gd name="T25" fmla="*/ 67 h 205"/>
                <a:gd name="T26" fmla="*/ 210 w 239"/>
                <a:gd name="T27" fmla="*/ 1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05">
                  <a:moveTo>
                    <a:pt x="210" y="17"/>
                  </a:moveTo>
                  <a:cubicBezTo>
                    <a:pt x="197" y="16"/>
                    <a:pt x="189" y="34"/>
                    <a:pt x="180" y="51"/>
                  </a:cubicBezTo>
                  <a:cubicBezTo>
                    <a:pt x="166" y="79"/>
                    <a:pt x="153" y="106"/>
                    <a:pt x="129" y="63"/>
                  </a:cubicBezTo>
                  <a:cubicBezTo>
                    <a:pt x="119" y="45"/>
                    <a:pt x="128" y="0"/>
                    <a:pt x="85" y="26"/>
                  </a:cubicBezTo>
                  <a:cubicBezTo>
                    <a:pt x="63" y="39"/>
                    <a:pt x="70" y="67"/>
                    <a:pt x="64" y="88"/>
                  </a:cubicBezTo>
                  <a:cubicBezTo>
                    <a:pt x="53" y="133"/>
                    <a:pt x="13" y="160"/>
                    <a:pt x="0" y="118"/>
                  </a:cubicBezTo>
                  <a:cubicBezTo>
                    <a:pt x="0" y="124"/>
                    <a:pt x="0" y="128"/>
                    <a:pt x="0" y="132"/>
                  </a:cubicBezTo>
                  <a:cubicBezTo>
                    <a:pt x="3" y="205"/>
                    <a:pt x="55" y="177"/>
                    <a:pt x="68" y="126"/>
                  </a:cubicBezTo>
                  <a:cubicBezTo>
                    <a:pt x="73" y="104"/>
                    <a:pt x="67" y="76"/>
                    <a:pt x="89" y="63"/>
                  </a:cubicBezTo>
                  <a:cubicBezTo>
                    <a:pt x="131" y="38"/>
                    <a:pt x="122" y="82"/>
                    <a:pt x="133" y="101"/>
                  </a:cubicBezTo>
                  <a:cubicBezTo>
                    <a:pt x="157" y="144"/>
                    <a:pt x="170" y="116"/>
                    <a:pt x="183" y="89"/>
                  </a:cubicBezTo>
                  <a:cubicBezTo>
                    <a:pt x="192" y="71"/>
                    <a:pt x="201" y="54"/>
                    <a:pt x="213" y="55"/>
                  </a:cubicBezTo>
                  <a:cubicBezTo>
                    <a:pt x="225" y="55"/>
                    <a:pt x="231" y="60"/>
                    <a:pt x="235" y="67"/>
                  </a:cubicBezTo>
                  <a:cubicBezTo>
                    <a:pt x="235" y="44"/>
                    <a:pt x="239" y="19"/>
                    <a:pt x="210" y="17"/>
                  </a:cubicBezTo>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8" name="Freeform 117"/>
            <p:cNvSpPr>
              <a:spLocks/>
            </p:cNvSpPr>
            <p:nvPr/>
          </p:nvSpPr>
          <p:spPr bwMode="auto">
            <a:xfrm>
              <a:off x="725637" y="1486248"/>
              <a:ext cx="735012" cy="930275"/>
            </a:xfrm>
            <a:custGeom>
              <a:avLst/>
              <a:gdLst>
                <a:gd name="T0" fmla="*/ 132 w 173"/>
                <a:gd name="T1" fmla="*/ 50 h 219"/>
                <a:gd name="T2" fmla="*/ 112 w 173"/>
                <a:gd name="T3" fmla="*/ 80 h 219"/>
                <a:gd name="T4" fmla="*/ 97 w 173"/>
                <a:gd name="T5" fmla="*/ 58 h 219"/>
                <a:gd name="T6" fmla="*/ 64 w 173"/>
                <a:gd name="T7" fmla="*/ 34 h 219"/>
                <a:gd name="T8" fmla="*/ 4 w 173"/>
                <a:gd name="T9" fmla="*/ 117 h 219"/>
                <a:gd name="T10" fmla="*/ 1 w 173"/>
                <a:gd name="T11" fmla="*/ 139 h 219"/>
                <a:gd name="T12" fmla="*/ 67 w 173"/>
                <a:gd name="T13" fmla="*/ 72 h 219"/>
                <a:gd name="T14" fmla="*/ 100 w 173"/>
                <a:gd name="T15" fmla="*/ 96 h 219"/>
                <a:gd name="T16" fmla="*/ 116 w 173"/>
                <a:gd name="T17" fmla="*/ 118 h 219"/>
                <a:gd name="T18" fmla="*/ 135 w 173"/>
                <a:gd name="T19" fmla="*/ 87 h 219"/>
                <a:gd name="T20" fmla="*/ 172 w 173"/>
                <a:gd name="T21" fmla="*/ 80 h 219"/>
                <a:gd name="T22" fmla="*/ 132 w 173"/>
                <a:gd name="T23" fmla="*/ 5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3" h="219">
                  <a:moveTo>
                    <a:pt x="132" y="50"/>
                  </a:moveTo>
                  <a:cubicBezTo>
                    <a:pt x="122" y="61"/>
                    <a:pt x="134" y="77"/>
                    <a:pt x="112" y="80"/>
                  </a:cubicBezTo>
                  <a:cubicBezTo>
                    <a:pt x="88" y="84"/>
                    <a:pt x="101" y="68"/>
                    <a:pt x="97" y="58"/>
                  </a:cubicBezTo>
                  <a:cubicBezTo>
                    <a:pt x="90" y="42"/>
                    <a:pt x="97" y="0"/>
                    <a:pt x="64" y="34"/>
                  </a:cubicBezTo>
                  <a:cubicBezTo>
                    <a:pt x="58" y="39"/>
                    <a:pt x="28" y="160"/>
                    <a:pt x="4" y="117"/>
                  </a:cubicBezTo>
                  <a:cubicBezTo>
                    <a:pt x="1" y="126"/>
                    <a:pt x="0" y="135"/>
                    <a:pt x="1" y="139"/>
                  </a:cubicBezTo>
                  <a:cubicBezTo>
                    <a:pt x="26" y="219"/>
                    <a:pt x="62" y="77"/>
                    <a:pt x="67" y="72"/>
                  </a:cubicBezTo>
                  <a:cubicBezTo>
                    <a:pt x="101" y="37"/>
                    <a:pt x="94" y="80"/>
                    <a:pt x="100" y="96"/>
                  </a:cubicBezTo>
                  <a:cubicBezTo>
                    <a:pt x="104" y="106"/>
                    <a:pt x="92" y="121"/>
                    <a:pt x="116" y="118"/>
                  </a:cubicBezTo>
                  <a:cubicBezTo>
                    <a:pt x="138" y="114"/>
                    <a:pt x="126" y="98"/>
                    <a:pt x="135" y="87"/>
                  </a:cubicBezTo>
                  <a:cubicBezTo>
                    <a:pt x="157" y="62"/>
                    <a:pt x="168" y="65"/>
                    <a:pt x="172" y="80"/>
                  </a:cubicBezTo>
                  <a:cubicBezTo>
                    <a:pt x="173" y="43"/>
                    <a:pt x="168" y="8"/>
                    <a:pt x="132" y="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9" name="Freeform 118"/>
            <p:cNvSpPr>
              <a:spLocks/>
            </p:cNvSpPr>
            <p:nvPr/>
          </p:nvSpPr>
          <p:spPr bwMode="auto">
            <a:xfrm>
              <a:off x="2976712" y="1846610"/>
              <a:ext cx="228600" cy="628650"/>
            </a:xfrm>
            <a:custGeom>
              <a:avLst/>
              <a:gdLst>
                <a:gd name="T0" fmla="*/ 44 w 54"/>
                <a:gd name="T1" fmla="*/ 0 h 148"/>
                <a:gd name="T2" fmla="*/ 12 w 54"/>
                <a:gd name="T3" fmla="*/ 96 h 148"/>
                <a:gd name="T4" fmla="*/ 0 w 54"/>
                <a:gd name="T5" fmla="*/ 77 h 148"/>
                <a:gd name="T6" fmla="*/ 15 w 54"/>
                <a:gd name="T7" fmla="*/ 134 h 148"/>
                <a:gd name="T8" fmla="*/ 44 w 54"/>
                <a:gd name="T9" fmla="*/ 0 h 148"/>
              </a:gdLst>
              <a:ahLst/>
              <a:cxnLst>
                <a:cxn ang="0">
                  <a:pos x="T0" y="T1"/>
                </a:cxn>
                <a:cxn ang="0">
                  <a:pos x="T2" y="T3"/>
                </a:cxn>
                <a:cxn ang="0">
                  <a:pos x="T4" y="T5"/>
                </a:cxn>
                <a:cxn ang="0">
                  <a:pos x="T6" y="T7"/>
                </a:cxn>
                <a:cxn ang="0">
                  <a:pos x="T8" y="T9"/>
                </a:cxn>
              </a:cxnLst>
              <a:rect l="0" t="0" r="r" b="b"/>
              <a:pathLst>
                <a:path w="54" h="148">
                  <a:moveTo>
                    <a:pt x="44" y="0"/>
                  </a:moveTo>
                  <a:cubicBezTo>
                    <a:pt x="43" y="45"/>
                    <a:pt x="30" y="107"/>
                    <a:pt x="12" y="96"/>
                  </a:cubicBezTo>
                  <a:cubicBezTo>
                    <a:pt x="5" y="92"/>
                    <a:pt x="2" y="85"/>
                    <a:pt x="0" y="77"/>
                  </a:cubicBezTo>
                  <a:cubicBezTo>
                    <a:pt x="1" y="100"/>
                    <a:pt x="1" y="125"/>
                    <a:pt x="15" y="134"/>
                  </a:cubicBezTo>
                  <a:cubicBezTo>
                    <a:pt x="41" y="148"/>
                    <a:pt x="54" y="29"/>
                    <a:pt x="4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0" name="Freeform 119"/>
            <p:cNvSpPr>
              <a:spLocks/>
            </p:cNvSpPr>
            <p:nvPr/>
          </p:nvSpPr>
          <p:spPr bwMode="auto">
            <a:xfrm>
              <a:off x="2475062" y="1825973"/>
              <a:ext cx="488950" cy="441325"/>
            </a:xfrm>
            <a:custGeom>
              <a:avLst/>
              <a:gdLst>
                <a:gd name="T0" fmla="*/ 91 w 115"/>
                <a:gd name="T1" fmla="*/ 0 h 104"/>
                <a:gd name="T2" fmla="*/ 48 w 115"/>
                <a:gd name="T3" fmla="*/ 57 h 104"/>
                <a:gd name="T4" fmla="*/ 3 w 115"/>
                <a:gd name="T5" fmla="*/ 43 h 104"/>
                <a:gd name="T6" fmla="*/ 2 w 115"/>
                <a:gd name="T7" fmla="*/ 41 h 104"/>
                <a:gd name="T8" fmla="*/ 6 w 115"/>
                <a:gd name="T9" fmla="*/ 80 h 104"/>
                <a:gd name="T10" fmla="*/ 52 w 115"/>
                <a:gd name="T11" fmla="*/ 95 h 104"/>
                <a:gd name="T12" fmla="*/ 94 w 115"/>
                <a:gd name="T13" fmla="*/ 38 h 104"/>
                <a:gd name="T14" fmla="*/ 115 w 115"/>
                <a:gd name="T15" fmla="*/ 56 h 104"/>
                <a:gd name="T16" fmla="*/ 91 w 115"/>
                <a:gd name="T1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04">
                  <a:moveTo>
                    <a:pt x="91" y="0"/>
                  </a:moveTo>
                  <a:cubicBezTo>
                    <a:pt x="62" y="0"/>
                    <a:pt x="71" y="46"/>
                    <a:pt x="48" y="57"/>
                  </a:cubicBezTo>
                  <a:cubicBezTo>
                    <a:pt x="29" y="66"/>
                    <a:pt x="12" y="58"/>
                    <a:pt x="3" y="43"/>
                  </a:cubicBezTo>
                  <a:cubicBezTo>
                    <a:pt x="2" y="42"/>
                    <a:pt x="2" y="41"/>
                    <a:pt x="2" y="41"/>
                  </a:cubicBezTo>
                  <a:cubicBezTo>
                    <a:pt x="2" y="55"/>
                    <a:pt x="0" y="70"/>
                    <a:pt x="6" y="80"/>
                  </a:cubicBezTo>
                  <a:cubicBezTo>
                    <a:pt x="16" y="96"/>
                    <a:pt x="32" y="104"/>
                    <a:pt x="52" y="95"/>
                  </a:cubicBezTo>
                  <a:cubicBezTo>
                    <a:pt x="75" y="84"/>
                    <a:pt x="65" y="38"/>
                    <a:pt x="94" y="38"/>
                  </a:cubicBezTo>
                  <a:cubicBezTo>
                    <a:pt x="106" y="38"/>
                    <a:pt x="112" y="45"/>
                    <a:pt x="115" y="56"/>
                  </a:cubicBezTo>
                  <a:cubicBezTo>
                    <a:pt x="113" y="28"/>
                    <a:pt x="114" y="0"/>
                    <a:pt x="91" y="0"/>
                  </a:cubicBezTo>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1" name="Freeform 120"/>
            <p:cNvSpPr>
              <a:spLocks/>
            </p:cNvSpPr>
            <p:nvPr/>
          </p:nvSpPr>
          <p:spPr bwMode="auto">
            <a:xfrm>
              <a:off x="2964012" y="2064098"/>
              <a:ext cx="12700" cy="109538"/>
            </a:xfrm>
            <a:custGeom>
              <a:avLst/>
              <a:gdLst>
                <a:gd name="T0" fmla="*/ 3 w 3"/>
                <a:gd name="T1" fmla="*/ 26 h 26"/>
                <a:gd name="T2" fmla="*/ 0 w 3"/>
                <a:gd name="T3" fmla="*/ 0 h 26"/>
                <a:gd name="T4" fmla="*/ 3 w 3"/>
                <a:gd name="T5" fmla="*/ 26 h 26"/>
              </a:gdLst>
              <a:ahLst/>
              <a:cxnLst>
                <a:cxn ang="0">
                  <a:pos x="T0" y="T1"/>
                </a:cxn>
                <a:cxn ang="0">
                  <a:pos x="T2" y="T3"/>
                </a:cxn>
                <a:cxn ang="0">
                  <a:pos x="T4" y="T5"/>
                </a:cxn>
              </a:cxnLst>
              <a:rect l="0" t="0" r="r" b="b"/>
              <a:pathLst>
                <a:path w="3" h="26">
                  <a:moveTo>
                    <a:pt x="3" y="26"/>
                  </a:moveTo>
                  <a:cubicBezTo>
                    <a:pt x="2" y="16"/>
                    <a:pt x="2" y="7"/>
                    <a:pt x="0" y="0"/>
                  </a:cubicBezTo>
                  <a:cubicBezTo>
                    <a:pt x="0" y="9"/>
                    <a:pt x="1" y="18"/>
                    <a:pt x="3" y="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2" name="Freeform 121"/>
            <p:cNvSpPr>
              <a:spLocks/>
            </p:cNvSpPr>
            <p:nvPr/>
          </p:nvSpPr>
          <p:spPr bwMode="auto">
            <a:xfrm>
              <a:off x="2467125" y="1906935"/>
              <a:ext cx="17462" cy="92075"/>
            </a:xfrm>
            <a:custGeom>
              <a:avLst/>
              <a:gdLst>
                <a:gd name="T0" fmla="*/ 4 w 4"/>
                <a:gd name="T1" fmla="*/ 22 h 22"/>
                <a:gd name="T2" fmla="*/ 0 w 4"/>
                <a:gd name="T3" fmla="*/ 0 h 22"/>
                <a:gd name="T4" fmla="*/ 4 w 4"/>
                <a:gd name="T5" fmla="*/ 22 h 22"/>
              </a:gdLst>
              <a:ahLst/>
              <a:cxnLst>
                <a:cxn ang="0">
                  <a:pos x="T0" y="T1"/>
                </a:cxn>
                <a:cxn ang="0">
                  <a:pos x="T2" y="T3"/>
                </a:cxn>
                <a:cxn ang="0">
                  <a:pos x="T4" y="T5"/>
                </a:cxn>
              </a:cxnLst>
              <a:rect l="0" t="0" r="r" b="b"/>
              <a:pathLst>
                <a:path w="4" h="22">
                  <a:moveTo>
                    <a:pt x="4" y="22"/>
                  </a:moveTo>
                  <a:cubicBezTo>
                    <a:pt x="4" y="13"/>
                    <a:pt x="3" y="6"/>
                    <a:pt x="0" y="0"/>
                  </a:cubicBezTo>
                  <a:cubicBezTo>
                    <a:pt x="0" y="8"/>
                    <a:pt x="1" y="16"/>
                    <a:pt x="4"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3" name="Freeform 122"/>
            <p:cNvSpPr>
              <a:spLocks/>
            </p:cNvSpPr>
            <p:nvPr/>
          </p:nvSpPr>
          <p:spPr bwMode="auto">
            <a:xfrm>
              <a:off x="1451125" y="1825973"/>
              <a:ext cx="30162" cy="296863"/>
            </a:xfrm>
            <a:custGeom>
              <a:avLst/>
              <a:gdLst>
                <a:gd name="T0" fmla="*/ 1 w 7"/>
                <a:gd name="T1" fmla="*/ 0 h 70"/>
                <a:gd name="T2" fmla="*/ 0 w 7"/>
                <a:gd name="T3" fmla="*/ 46 h 70"/>
                <a:gd name="T4" fmla="*/ 4 w 7"/>
                <a:gd name="T5" fmla="*/ 70 h 70"/>
                <a:gd name="T6" fmla="*/ 1 w 7"/>
                <a:gd name="T7" fmla="*/ 0 h 70"/>
              </a:gdLst>
              <a:ahLst/>
              <a:cxnLst>
                <a:cxn ang="0">
                  <a:pos x="T0" y="T1"/>
                </a:cxn>
                <a:cxn ang="0">
                  <a:pos x="T2" y="T3"/>
                </a:cxn>
                <a:cxn ang="0">
                  <a:pos x="T4" y="T5"/>
                </a:cxn>
                <a:cxn ang="0">
                  <a:pos x="T6" y="T7"/>
                </a:cxn>
              </a:cxnLst>
              <a:rect l="0" t="0" r="r" b="b"/>
              <a:pathLst>
                <a:path w="7" h="70">
                  <a:moveTo>
                    <a:pt x="1" y="0"/>
                  </a:moveTo>
                  <a:cubicBezTo>
                    <a:pt x="1" y="18"/>
                    <a:pt x="0" y="36"/>
                    <a:pt x="0" y="46"/>
                  </a:cubicBezTo>
                  <a:cubicBezTo>
                    <a:pt x="1" y="56"/>
                    <a:pt x="2" y="64"/>
                    <a:pt x="4" y="70"/>
                  </a:cubicBezTo>
                  <a:cubicBezTo>
                    <a:pt x="5" y="49"/>
                    <a:pt x="7" y="17"/>
                    <a:pt x="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4" name="Freeform 123"/>
            <p:cNvSpPr>
              <a:spLocks/>
            </p:cNvSpPr>
            <p:nvPr/>
          </p:nvSpPr>
          <p:spPr bwMode="auto">
            <a:xfrm>
              <a:off x="695475" y="1519585"/>
              <a:ext cx="2506662" cy="950913"/>
            </a:xfrm>
            <a:custGeom>
              <a:avLst/>
              <a:gdLst>
                <a:gd name="T0" fmla="*/ 482 w 590"/>
                <a:gd name="T1" fmla="*/ 148 h 224"/>
                <a:gd name="T2" fmla="*/ 423 w 590"/>
                <a:gd name="T3" fmla="*/ 115 h 224"/>
                <a:gd name="T4" fmla="*/ 368 w 590"/>
                <a:gd name="T5" fmla="*/ 102 h 224"/>
                <a:gd name="T6" fmla="*/ 317 w 590"/>
                <a:gd name="T7" fmla="*/ 124 h 224"/>
                <a:gd name="T8" fmla="*/ 269 w 590"/>
                <a:gd name="T9" fmla="*/ 85 h 224"/>
                <a:gd name="T10" fmla="*/ 192 w 590"/>
                <a:gd name="T11" fmla="*/ 188 h 224"/>
                <a:gd name="T12" fmla="*/ 152 w 590"/>
                <a:gd name="T13" fmla="*/ 66 h 224"/>
                <a:gd name="T14" fmla="*/ 119 w 590"/>
                <a:gd name="T15" fmla="*/ 107 h 224"/>
                <a:gd name="T16" fmla="*/ 106 w 590"/>
                <a:gd name="T17" fmla="*/ 68 h 224"/>
                <a:gd name="T18" fmla="*/ 69 w 590"/>
                <a:gd name="T19" fmla="*/ 69 h 224"/>
                <a:gd name="T20" fmla="*/ 20 w 590"/>
                <a:gd name="T21" fmla="*/ 150 h 224"/>
                <a:gd name="T22" fmla="*/ 26 w 590"/>
                <a:gd name="T23" fmla="*/ 42 h 224"/>
                <a:gd name="T24" fmla="*/ 173 w 590"/>
                <a:gd name="T25" fmla="*/ 8 h 224"/>
                <a:gd name="T26" fmla="*/ 527 w 590"/>
                <a:gd name="T27" fmla="*/ 45 h 224"/>
                <a:gd name="T28" fmla="*/ 577 w 590"/>
                <a:gd name="T29" fmla="*/ 158 h 224"/>
                <a:gd name="T30" fmla="*/ 539 w 590"/>
                <a:gd name="T31" fmla="*/ 141 h 224"/>
                <a:gd name="T32" fmla="*/ 513 w 590"/>
                <a:gd name="T33" fmla="*/ 112 h 224"/>
                <a:gd name="T34" fmla="*/ 587 w 590"/>
                <a:gd name="T35" fmla="*/ 127 h 224"/>
                <a:gd name="T36" fmla="*/ 529 w 590"/>
                <a:gd name="T37" fmla="*/ 39 h 224"/>
                <a:gd name="T38" fmla="*/ 325 w 590"/>
                <a:gd name="T39" fmla="*/ 10 h 224"/>
                <a:gd name="T40" fmla="*/ 60 w 590"/>
                <a:gd name="T41" fmla="*/ 7 h 224"/>
                <a:gd name="T42" fmla="*/ 16 w 590"/>
                <a:gd name="T43" fmla="*/ 75 h 224"/>
                <a:gd name="T44" fmla="*/ 21 w 590"/>
                <a:gd name="T45" fmla="*/ 157 h 224"/>
                <a:gd name="T46" fmla="*/ 68 w 590"/>
                <a:gd name="T47" fmla="*/ 89 h 224"/>
                <a:gd name="T48" fmla="*/ 99 w 590"/>
                <a:gd name="T49" fmla="*/ 61 h 224"/>
                <a:gd name="T50" fmla="*/ 107 w 590"/>
                <a:gd name="T51" fmla="*/ 110 h 224"/>
                <a:gd name="T52" fmla="*/ 141 w 590"/>
                <a:gd name="T53" fmla="*/ 87 h 224"/>
                <a:gd name="T54" fmla="*/ 179 w 590"/>
                <a:gd name="T55" fmla="*/ 87 h 224"/>
                <a:gd name="T56" fmla="*/ 197 w 590"/>
                <a:gd name="T57" fmla="*/ 201 h 224"/>
                <a:gd name="T58" fmla="*/ 252 w 590"/>
                <a:gd name="T59" fmla="*/ 154 h 224"/>
                <a:gd name="T60" fmla="*/ 300 w 590"/>
                <a:gd name="T61" fmla="*/ 87 h 224"/>
                <a:gd name="T62" fmla="*/ 352 w 590"/>
                <a:gd name="T63" fmla="*/ 142 h 224"/>
                <a:gd name="T64" fmla="*/ 395 w 590"/>
                <a:gd name="T65" fmla="*/ 81 h 224"/>
                <a:gd name="T66" fmla="*/ 441 w 590"/>
                <a:gd name="T67" fmla="*/ 170 h 224"/>
                <a:gd name="T68" fmla="*/ 513 w 590"/>
                <a:gd name="T69" fmla="*/ 11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0" h="224">
                  <a:moveTo>
                    <a:pt x="513" y="107"/>
                  </a:moveTo>
                  <a:cubicBezTo>
                    <a:pt x="491" y="108"/>
                    <a:pt x="488" y="131"/>
                    <a:pt x="482" y="148"/>
                  </a:cubicBezTo>
                  <a:cubicBezTo>
                    <a:pt x="474" y="170"/>
                    <a:pt x="448" y="173"/>
                    <a:pt x="432" y="157"/>
                  </a:cubicBezTo>
                  <a:cubicBezTo>
                    <a:pt x="421" y="146"/>
                    <a:pt x="423" y="129"/>
                    <a:pt x="423" y="115"/>
                  </a:cubicBezTo>
                  <a:cubicBezTo>
                    <a:pt x="424" y="94"/>
                    <a:pt x="418" y="78"/>
                    <a:pt x="395" y="76"/>
                  </a:cubicBezTo>
                  <a:cubicBezTo>
                    <a:pt x="382" y="74"/>
                    <a:pt x="373" y="92"/>
                    <a:pt x="368" y="102"/>
                  </a:cubicBezTo>
                  <a:cubicBezTo>
                    <a:pt x="362" y="114"/>
                    <a:pt x="354" y="140"/>
                    <a:pt x="340" y="144"/>
                  </a:cubicBezTo>
                  <a:cubicBezTo>
                    <a:pt x="330" y="147"/>
                    <a:pt x="321" y="130"/>
                    <a:pt x="317" y="124"/>
                  </a:cubicBezTo>
                  <a:cubicBezTo>
                    <a:pt x="312" y="115"/>
                    <a:pt x="312" y="103"/>
                    <a:pt x="309" y="93"/>
                  </a:cubicBezTo>
                  <a:cubicBezTo>
                    <a:pt x="303" y="72"/>
                    <a:pt x="285" y="76"/>
                    <a:pt x="269" y="85"/>
                  </a:cubicBezTo>
                  <a:cubicBezTo>
                    <a:pt x="245" y="99"/>
                    <a:pt x="252" y="135"/>
                    <a:pt x="244" y="159"/>
                  </a:cubicBezTo>
                  <a:cubicBezTo>
                    <a:pt x="238" y="176"/>
                    <a:pt x="210" y="216"/>
                    <a:pt x="192" y="188"/>
                  </a:cubicBezTo>
                  <a:cubicBezTo>
                    <a:pt x="180" y="169"/>
                    <a:pt x="185" y="141"/>
                    <a:pt x="186" y="119"/>
                  </a:cubicBezTo>
                  <a:cubicBezTo>
                    <a:pt x="186" y="99"/>
                    <a:pt x="187" y="37"/>
                    <a:pt x="152" y="66"/>
                  </a:cubicBezTo>
                  <a:cubicBezTo>
                    <a:pt x="144" y="72"/>
                    <a:pt x="137" y="79"/>
                    <a:pt x="135" y="89"/>
                  </a:cubicBezTo>
                  <a:cubicBezTo>
                    <a:pt x="134" y="100"/>
                    <a:pt x="132" y="106"/>
                    <a:pt x="119" y="107"/>
                  </a:cubicBezTo>
                  <a:cubicBezTo>
                    <a:pt x="108" y="109"/>
                    <a:pt x="111" y="99"/>
                    <a:pt x="111" y="92"/>
                  </a:cubicBezTo>
                  <a:cubicBezTo>
                    <a:pt x="111" y="84"/>
                    <a:pt x="108" y="75"/>
                    <a:pt x="106" y="68"/>
                  </a:cubicBezTo>
                  <a:cubicBezTo>
                    <a:pt x="105" y="61"/>
                    <a:pt x="104" y="53"/>
                    <a:pt x="98" y="49"/>
                  </a:cubicBezTo>
                  <a:cubicBezTo>
                    <a:pt x="88" y="42"/>
                    <a:pt x="72" y="60"/>
                    <a:pt x="69" y="69"/>
                  </a:cubicBezTo>
                  <a:cubicBezTo>
                    <a:pt x="62" y="86"/>
                    <a:pt x="57" y="103"/>
                    <a:pt x="50" y="119"/>
                  </a:cubicBezTo>
                  <a:cubicBezTo>
                    <a:pt x="46" y="127"/>
                    <a:pt x="33" y="162"/>
                    <a:pt x="20" y="150"/>
                  </a:cubicBezTo>
                  <a:cubicBezTo>
                    <a:pt x="0" y="131"/>
                    <a:pt x="17" y="98"/>
                    <a:pt x="22" y="76"/>
                  </a:cubicBezTo>
                  <a:cubicBezTo>
                    <a:pt x="25" y="65"/>
                    <a:pt x="25" y="54"/>
                    <a:pt x="26" y="42"/>
                  </a:cubicBezTo>
                  <a:cubicBezTo>
                    <a:pt x="27" y="28"/>
                    <a:pt x="32" y="21"/>
                    <a:pt x="46" y="16"/>
                  </a:cubicBezTo>
                  <a:cubicBezTo>
                    <a:pt x="87" y="4"/>
                    <a:pt x="131" y="8"/>
                    <a:pt x="173" y="8"/>
                  </a:cubicBezTo>
                  <a:cubicBezTo>
                    <a:pt x="262" y="9"/>
                    <a:pt x="349" y="19"/>
                    <a:pt x="437" y="29"/>
                  </a:cubicBezTo>
                  <a:cubicBezTo>
                    <a:pt x="467" y="32"/>
                    <a:pt x="498" y="36"/>
                    <a:pt x="527" y="45"/>
                  </a:cubicBezTo>
                  <a:cubicBezTo>
                    <a:pt x="550" y="51"/>
                    <a:pt x="577" y="63"/>
                    <a:pt x="580" y="89"/>
                  </a:cubicBezTo>
                  <a:cubicBezTo>
                    <a:pt x="583" y="112"/>
                    <a:pt x="581" y="136"/>
                    <a:pt x="577" y="158"/>
                  </a:cubicBezTo>
                  <a:cubicBezTo>
                    <a:pt x="576" y="167"/>
                    <a:pt x="570" y="212"/>
                    <a:pt x="555" y="209"/>
                  </a:cubicBezTo>
                  <a:cubicBezTo>
                    <a:pt x="535" y="205"/>
                    <a:pt x="540" y="156"/>
                    <a:pt x="539" y="141"/>
                  </a:cubicBezTo>
                  <a:cubicBezTo>
                    <a:pt x="537" y="125"/>
                    <a:pt x="532" y="108"/>
                    <a:pt x="513" y="107"/>
                  </a:cubicBezTo>
                  <a:cubicBezTo>
                    <a:pt x="509" y="107"/>
                    <a:pt x="509" y="112"/>
                    <a:pt x="513" y="112"/>
                  </a:cubicBezTo>
                  <a:cubicBezTo>
                    <a:pt x="554" y="114"/>
                    <a:pt x="516" y="201"/>
                    <a:pt x="554" y="214"/>
                  </a:cubicBezTo>
                  <a:cubicBezTo>
                    <a:pt x="580" y="224"/>
                    <a:pt x="586" y="140"/>
                    <a:pt x="587" y="127"/>
                  </a:cubicBezTo>
                  <a:cubicBezTo>
                    <a:pt x="588" y="111"/>
                    <a:pt x="590" y="90"/>
                    <a:pt x="583" y="74"/>
                  </a:cubicBezTo>
                  <a:cubicBezTo>
                    <a:pt x="574" y="55"/>
                    <a:pt x="547" y="45"/>
                    <a:pt x="529" y="39"/>
                  </a:cubicBezTo>
                  <a:cubicBezTo>
                    <a:pt x="501" y="30"/>
                    <a:pt x="472" y="27"/>
                    <a:pt x="443" y="24"/>
                  </a:cubicBezTo>
                  <a:cubicBezTo>
                    <a:pt x="404" y="19"/>
                    <a:pt x="364" y="14"/>
                    <a:pt x="325" y="10"/>
                  </a:cubicBezTo>
                  <a:cubicBezTo>
                    <a:pt x="278" y="6"/>
                    <a:pt x="231" y="3"/>
                    <a:pt x="184" y="3"/>
                  </a:cubicBezTo>
                  <a:cubicBezTo>
                    <a:pt x="143" y="2"/>
                    <a:pt x="101" y="0"/>
                    <a:pt x="60" y="7"/>
                  </a:cubicBezTo>
                  <a:cubicBezTo>
                    <a:pt x="41" y="11"/>
                    <a:pt x="23" y="16"/>
                    <a:pt x="20" y="37"/>
                  </a:cubicBezTo>
                  <a:cubicBezTo>
                    <a:pt x="19" y="50"/>
                    <a:pt x="19" y="62"/>
                    <a:pt x="16" y="75"/>
                  </a:cubicBezTo>
                  <a:cubicBezTo>
                    <a:pt x="13" y="89"/>
                    <a:pt x="8" y="103"/>
                    <a:pt x="6" y="117"/>
                  </a:cubicBezTo>
                  <a:cubicBezTo>
                    <a:pt x="3" y="130"/>
                    <a:pt x="8" y="151"/>
                    <a:pt x="21" y="157"/>
                  </a:cubicBezTo>
                  <a:cubicBezTo>
                    <a:pt x="32" y="162"/>
                    <a:pt x="41" y="148"/>
                    <a:pt x="46" y="141"/>
                  </a:cubicBezTo>
                  <a:cubicBezTo>
                    <a:pt x="55" y="125"/>
                    <a:pt x="62" y="106"/>
                    <a:pt x="68" y="89"/>
                  </a:cubicBezTo>
                  <a:cubicBezTo>
                    <a:pt x="70" y="82"/>
                    <a:pt x="72" y="76"/>
                    <a:pt x="75" y="69"/>
                  </a:cubicBezTo>
                  <a:cubicBezTo>
                    <a:pt x="78" y="60"/>
                    <a:pt x="95" y="46"/>
                    <a:pt x="99" y="61"/>
                  </a:cubicBezTo>
                  <a:cubicBezTo>
                    <a:pt x="102" y="69"/>
                    <a:pt x="102" y="78"/>
                    <a:pt x="104" y="87"/>
                  </a:cubicBezTo>
                  <a:cubicBezTo>
                    <a:pt x="106" y="93"/>
                    <a:pt x="102" y="106"/>
                    <a:pt x="107" y="110"/>
                  </a:cubicBezTo>
                  <a:cubicBezTo>
                    <a:pt x="113" y="115"/>
                    <a:pt x="125" y="114"/>
                    <a:pt x="131" y="110"/>
                  </a:cubicBezTo>
                  <a:cubicBezTo>
                    <a:pt x="141" y="105"/>
                    <a:pt x="139" y="96"/>
                    <a:pt x="141" y="87"/>
                  </a:cubicBezTo>
                  <a:cubicBezTo>
                    <a:pt x="143" y="78"/>
                    <a:pt x="159" y="64"/>
                    <a:pt x="169" y="64"/>
                  </a:cubicBezTo>
                  <a:cubicBezTo>
                    <a:pt x="177" y="63"/>
                    <a:pt x="179" y="81"/>
                    <a:pt x="179" y="87"/>
                  </a:cubicBezTo>
                  <a:cubicBezTo>
                    <a:pt x="181" y="107"/>
                    <a:pt x="179" y="127"/>
                    <a:pt x="179" y="147"/>
                  </a:cubicBezTo>
                  <a:cubicBezTo>
                    <a:pt x="178" y="165"/>
                    <a:pt x="180" y="191"/>
                    <a:pt x="197" y="201"/>
                  </a:cubicBezTo>
                  <a:cubicBezTo>
                    <a:pt x="211" y="209"/>
                    <a:pt x="228" y="195"/>
                    <a:pt x="236" y="185"/>
                  </a:cubicBezTo>
                  <a:cubicBezTo>
                    <a:pt x="243" y="175"/>
                    <a:pt x="248" y="165"/>
                    <a:pt x="252" y="154"/>
                  </a:cubicBezTo>
                  <a:cubicBezTo>
                    <a:pt x="256" y="139"/>
                    <a:pt x="255" y="123"/>
                    <a:pt x="259" y="108"/>
                  </a:cubicBezTo>
                  <a:cubicBezTo>
                    <a:pt x="262" y="95"/>
                    <a:pt x="289" y="71"/>
                    <a:pt x="300" y="87"/>
                  </a:cubicBezTo>
                  <a:cubicBezTo>
                    <a:pt x="306" y="96"/>
                    <a:pt x="306" y="108"/>
                    <a:pt x="309" y="118"/>
                  </a:cubicBezTo>
                  <a:cubicBezTo>
                    <a:pt x="314" y="136"/>
                    <a:pt x="334" y="162"/>
                    <a:pt x="352" y="142"/>
                  </a:cubicBezTo>
                  <a:cubicBezTo>
                    <a:pt x="360" y="133"/>
                    <a:pt x="365" y="120"/>
                    <a:pt x="371" y="109"/>
                  </a:cubicBezTo>
                  <a:cubicBezTo>
                    <a:pt x="375" y="99"/>
                    <a:pt x="383" y="81"/>
                    <a:pt x="395" y="81"/>
                  </a:cubicBezTo>
                  <a:cubicBezTo>
                    <a:pt x="422" y="82"/>
                    <a:pt x="417" y="112"/>
                    <a:pt x="418" y="130"/>
                  </a:cubicBezTo>
                  <a:cubicBezTo>
                    <a:pt x="418" y="148"/>
                    <a:pt x="425" y="162"/>
                    <a:pt x="441" y="170"/>
                  </a:cubicBezTo>
                  <a:cubicBezTo>
                    <a:pt x="456" y="178"/>
                    <a:pt x="475" y="171"/>
                    <a:pt x="484" y="157"/>
                  </a:cubicBezTo>
                  <a:cubicBezTo>
                    <a:pt x="493" y="143"/>
                    <a:pt x="491" y="114"/>
                    <a:pt x="513" y="112"/>
                  </a:cubicBezTo>
                  <a:cubicBezTo>
                    <a:pt x="517" y="112"/>
                    <a:pt x="517" y="107"/>
                    <a:pt x="513" y="10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5" name="Freeform 124"/>
            <p:cNvSpPr>
              <a:spLocks/>
            </p:cNvSpPr>
            <p:nvPr/>
          </p:nvSpPr>
          <p:spPr bwMode="auto">
            <a:xfrm>
              <a:off x="1298725" y="751235"/>
              <a:ext cx="403225" cy="207963"/>
            </a:xfrm>
            <a:custGeom>
              <a:avLst/>
              <a:gdLst>
                <a:gd name="T0" fmla="*/ 77 w 95"/>
                <a:gd name="T1" fmla="*/ 37 h 49"/>
                <a:gd name="T2" fmla="*/ 41 w 95"/>
                <a:gd name="T3" fmla="*/ 3 h 49"/>
                <a:gd name="T4" fmla="*/ 44 w 95"/>
                <a:gd name="T5" fmla="*/ 47 h 49"/>
                <a:gd name="T6" fmla="*/ 77 w 95"/>
                <a:gd name="T7" fmla="*/ 37 h 49"/>
              </a:gdLst>
              <a:ahLst/>
              <a:cxnLst>
                <a:cxn ang="0">
                  <a:pos x="T0" y="T1"/>
                </a:cxn>
                <a:cxn ang="0">
                  <a:pos x="T2" y="T3"/>
                </a:cxn>
                <a:cxn ang="0">
                  <a:pos x="T4" y="T5"/>
                </a:cxn>
                <a:cxn ang="0">
                  <a:pos x="T6" y="T7"/>
                </a:cxn>
              </a:cxnLst>
              <a:rect l="0" t="0" r="r" b="b"/>
              <a:pathLst>
                <a:path w="95" h="49">
                  <a:moveTo>
                    <a:pt x="77" y="37"/>
                  </a:moveTo>
                  <a:cubicBezTo>
                    <a:pt x="95" y="10"/>
                    <a:pt x="64" y="0"/>
                    <a:pt x="41" y="3"/>
                  </a:cubicBezTo>
                  <a:cubicBezTo>
                    <a:pt x="2" y="9"/>
                    <a:pt x="0" y="47"/>
                    <a:pt x="44" y="47"/>
                  </a:cubicBezTo>
                  <a:cubicBezTo>
                    <a:pt x="58" y="48"/>
                    <a:pt x="68" y="49"/>
                    <a:pt x="77"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6" name="Freeform 125"/>
            <p:cNvSpPr>
              <a:spLocks/>
            </p:cNvSpPr>
            <p:nvPr/>
          </p:nvSpPr>
          <p:spPr bwMode="auto">
            <a:xfrm>
              <a:off x="1447950" y="751235"/>
              <a:ext cx="254000" cy="207963"/>
            </a:xfrm>
            <a:custGeom>
              <a:avLst/>
              <a:gdLst>
                <a:gd name="T0" fmla="*/ 6 w 60"/>
                <a:gd name="T1" fmla="*/ 3 h 49"/>
                <a:gd name="T2" fmla="*/ 0 w 60"/>
                <a:gd name="T3" fmla="*/ 4 h 49"/>
                <a:gd name="T4" fmla="*/ 16 w 60"/>
                <a:gd name="T5" fmla="*/ 37 h 49"/>
                <a:gd name="T6" fmla="*/ 4 w 60"/>
                <a:gd name="T7" fmla="*/ 47 h 49"/>
                <a:gd name="T8" fmla="*/ 9 w 60"/>
                <a:gd name="T9" fmla="*/ 47 h 49"/>
                <a:gd name="T10" fmla="*/ 42 w 60"/>
                <a:gd name="T11" fmla="*/ 37 h 49"/>
                <a:gd name="T12" fmla="*/ 6 w 60"/>
                <a:gd name="T13" fmla="*/ 3 h 49"/>
              </a:gdLst>
              <a:ahLst/>
              <a:cxnLst>
                <a:cxn ang="0">
                  <a:pos x="T0" y="T1"/>
                </a:cxn>
                <a:cxn ang="0">
                  <a:pos x="T2" y="T3"/>
                </a:cxn>
                <a:cxn ang="0">
                  <a:pos x="T4" y="T5"/>
                </a:cxn>
                <a:cxn ang="0">
                  <a:pos x="T6" y="T7"/>
                </a:cxn>
                <a:cxn ang="0">
                  <a:pos x="T8" y="T9"/>
                </a:cxn>
                <a:cxn ang="0">
                  <a:pos x="T10" y="T11"/>
                </a:cxn>
                <a:cxn ang="0">
                  <a:pos x="T12" y="T13"/>
                </a:cxn>
              </a:cxnLst>
              <a:rect l="0" t="0" r="r" b="b"/>
              <a:pathLst>
                <a:path w="60" h="49">
                  <a:moveTo>
                    <a:pt x="6" y="3"/>
                  </a:moveTo>
                  <a:cubicBezTo>
                    <a:pt x="4" y="3"/>
                    <a:pt x="2" y="4"/>
                    <a:pt x="0" y="4"/>
                  </a:cubicBezTo>
                  <a:cubicBezTo>
                    <a:pt x="17" y="7"/>
                    <a:pt x="30" y="18"/>
                    <a:pt x="16" y="37"/>
                  </a:cubicBezTo>
                  <a:cubicBezTo>
                    <a:pt x="12" y="43"/>
                    <a:pt x="8" y="46"/>
                    <a:pt x="4" y="47"/>
                  </a:cubicBezTo>
                  <a:cubicBezTo>
                    <a:pt x="5" y="47"/>
                    <a:pt x="7" y="47"/>
                    <a:pt x="9" y="47"/>
                  </a:cubicBezTo>
                  <a:cubicBezTo>
                    <a:pt x="23" y="48"/>
                    <a:pt x="33" y="49"/>
                    <a:pt x="42" y="37"/>
                  </a:cubicBezTo>
                  <a:cubicBezTo>
                    <a:pt x="60" y="10"/>
                    <a:pt x="29" y="0"/>
                    <a:pt x="6" y="3"/>
                  </a:cubicBezTo>
                  <a:close/>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7" name="Freeform 126"/>
            <p:cNvSpPr>
              <a:spLocks/>
            </p:cNvSpPr>
            <p:nvPr/>
          </p:nvSpPr>
          <p:spPr bwMode="auto">
            <a:xfrm>
              <a:off x="1316187" y="708373"/>
              <a:ext cx="433387" cy="263525"/>
            </a:xfrm>
            <a:custGeom>
              <a:avLst/>
              <a:gdLst>
                <a:gd name="T0" fmla="*/ 76 w 102"/>
                <a:gd name="T1" fmla="*/ 49 h 62"/>
                <a:gd name="T2" fmla="*/ 13 w 102"/>
                <a:gd name="T3" fmla="*/ 19 h 62"/>
                <a:gd name="T4" fmla="*/ 16 w 102"/>
                <a:gd name="T5" fmla="*/ 56 h 62"/>
                <a:gd name="T6" fmla="*/ 51 w 102"/>
                <a:gd name="T7" fmla="*/ 62 h 62"/>
                <a:gd name="T8" fmla="*/ 76 w 102"/>
                <a:gd name="T9" fmla="*/ 49 h 62"/>
                <a:gd name="T10" fmla="*/ 70 w 102"/>
                <a:gd name="T11" fmla="*/ 44 h 62"/>
                <a:gd name="T12" fmla="*/ 28 w 102"/>
                <a:gd name="T13" fmla="*/ 52 h 62"/>
                <a:gd name="T14" fmla="*/ 21 w 102"/>
                <a:gd name="T15" fmla="*/ 23 h 62"/>
                <a:gd name="T16" fmla="*/ 70 w 102"/>
                <a:gd name="T17" fmla="*/ 44 h 62"/>
                <a:gd name="T18" fmla="*/ 76 w 102"/>
                <a:gd name="T19" fmla="*/ 4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62">
                  <a:moveTo>
                    <a:pt x="76" y="49"/>
                  </a:moveTo>
                  <a:cubicBezTo>
                    <a:pt x="102" y="9"/>
                    <a:pt x="37" y="0"/>
                    <a:pt x="13" y="19"/>
                  </a:cubicBezTo>
                  <a:cubicBezTo>
                    <a:pt x="0" y="29"/>
                    <a:pt x="1" y="48"/>
                    <a:pt x="16" y="56"/>
                  </a:cubicBezTo>
                  <a:cubicBezTo>
                    <a:pt x="27" y="61"/>
                    <a:pt x="39" y="62"/>
                    <a:pt x="51" y="62"/>
                  </a:cubicBezTo>
                  <a:cubicBezTo>
                    <a:pt x="61" y="62"/>
                    <a:pt x="69" y="58"/>
                    <a:pt x="76" y="49"/>
                  </a:cubicBezTo>
                  <a:cubicBezTo>
                    <a:pt x="79" y="45"/>
                    <a:pt x="73" y="40"/>
                    <a:pt x="70" y="44"/>
                  </a:cubicBezTo>
                  <a:cubicBezTo>
                    <a:pt x="60" y="57"/>
                    <a:pt x="42" y="55"/>
                    <a:pt x="28" y="52"/>
                  </a:cubicBezTo>
                  <a:cubicBezTo>
                    <a:pt x="11" y="48"/>
                    <a:pt x="7" y="33"/>
                    <a:pt x="21" y="23"/>
                  </a:cubicBezTo>
                  <a:cubicBezTo>
                    <a:pt x="37" y="12"/>
                    <a:pt x="89" y="15"/>
                    <a:pt x="70" y="44"/>
                  </a:cubicBezTo>
                  <a:cubicBezTo>
                    <a:pt x="67" y="48"/>
                    <a:pt x="73" y="53"/>
                    <a:pt x="76" y="49"/>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8" name="Freeform 127"/>
            <p:cNvSpPr>
              <a:spLocks/>
            </p:cNvSpPr>
            <p:nvPr/>
          </p:nvSpPr>
          <p:spPr bwMode="auto">
            <a:xfrm>
              <a:off x="882800" y="1002060"/>
              <a:ext cx="215900" cy="428625"/>
            </a:xfrm>
            <a:custGeom>
              <a:avLst/>
              <a:gdLst>
                <a:gd name="T0" fmla="*/ 12 w 51"/>
                <a:gd name="T1" fmla="*/ 79 h 101"/>
                <a:gd name="T2" fmla="*/ 50 w 51"/>
                <a:gd name="T3" fmla="*/ 46 h 101"/>
                <a:gd name="T4" fmla="*/ 4 w 51"/>
                <a:gd name="T5" fmla="*/ 45 h 101"/>
                <a:gd name="T6" fmla="*/ 12 w 51"/>
                <a:gd name="T7" fmla="*/ 79 h 101"/>
              </a:gdLst>
              <a:ahLst/>
              <a:cxnLst>
                <a:cxn ang="0">
                  <a:pos x="T0" y="T1"/>
                </a:cxn>
                <a:cxn ang="0">
                  <a:pos x="T2" y="T3"/>
                </a:cxn>
                <a:cxn ang="0">
                  <a:pos x="T4" y="T5"/>
                </a:cxn>
                <a:cxn ang="0">
                  <a:pos x="T6" y="T7"/>
                </a:cxn>
              </a:cxnLst>
              <a:rect l="0" t="0" r="r" b="b"/>
              <a:pathLst>
                <a:path w="51" h="101">
                  <a:moveTo>
                    <a:pt x="12" y="79"/>
                  </a:moveTo>
                  <a:cubicBezTo>
                    <a:pt x="38" y="101"/>
                    <a:pt x="51" y="70"/>
                    <a:pt x="50" y="46"/>
                  </a:cubicBezTo>
                  <a:cubicBezTo>
                    <a:pt x="48" y="6"/>
                    <a:pt x="9" y="0"/>
                    <a:pt x="4" y="45"/>
                  </a:cubicBezTo>
                  <a:cubicBezTo>
                    <a:pt x="2" y="59"/>
                    <a:pt x="0" y="69"/>
                    <a:pt x="12" y="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9" name="Freeform 128"/>
            <p:cNvSpPr>
              <a:spLocks/>
            </p:cNvSpPr>
            <p:nvPr/>
          </p:nvSpPr>
          <p:spPr bwMode="auto">
            <a:xfrm>
              <a:off x="882800" y="1167160"/>
              <a:ext cx="215900" cy="263525"/>
            </a:xfrm>
            <a:custGeom>
              <a:avLst/>
              <a:gdLst>
                <a:gd name="T0" fmla="*/ 50 w 51"/>
                <a:gd name="T1" fmla="*/ 7 h 62"/>
                <a:gd name="T2" fmla="*/ 49 w 51"/>
                <a:gd name="T3" fmla="*/ 1 h 62"/>
                <a:gd name="T4" fmla="*/ 14 w 51"/>
                <a:gd name="T5" fmla="*/ 14 h 62"/>
                <a:gd name="T6" fmla="*/ 5 w 51"/>
                <a:gd name="T7" fmla="*/ 0 h 62"/>
                <a:gd name="T8" fmla="*/ 4 w 51"/>
                <a:gd name="T9" fmla="*/ 6 h 62"/>
                <a:gd name="T10" fmla="*/ 12 w 51"/>
                <a:gd name="T11" fmla="*/ 40 h 62"/>
                <a:gd name="T12" fmla="*/ 50 w 51"/>
                <a:gd name="T13" fmla="*/ 7 h 62"/>
              </a:gdLst>
              <a:ahLst/>
              <a:cxnLst>
                <a:cxn ang="0">
                  <a:pos x="T0" y="T1"/>
                </a:cxn>
                <a:cxn ang="0">
                  <a:pos x="T2" y="T3"/>
                </a:cxn>
                <a:cxn ang="0">
                  <a:pos x="T4" y="T5"/>
                </a:cxn>
                <a:cxn ang="0">
                  <a:pos x="T6" y="T7"/>
                </a:cxn>
                <a:cxn ang="0">
                  <a:pos x="T8" y="T9"/>
                </a:cxn>
                <a:cxn ang="0">
                  <a:pos x="T10" y="T11"/>
                </a:cxn>
                <a:cxn ang="0">
                  <a:pos x="T12" y="T13"/>
                </a:cxn>
              </a:cxnLst>
              <a:rect l="0" t="0" r="r" b="b"/>
              <a:pathLst>
                <a:path w="51" h="62">
                  <a:moveTo>
                    <a:pt x="50" y="7"/>
                  </a:moveTo>
                  <a:cubicBezTo>
                    <a:pt x="50" y="5"/>
                    <a:pt x="50" y="3"/>
                    <a:pt x="49" y="1"/>
                  </a:cubicBezTo>
                  <a:cubicBezTo>
                    <a:pt x="44" y="18"/>
                    <a:pt x="32" y="30"/>
                    <a:pt x="14" y="14"/>
                  </a:cubicBezTo>
                  <a:cubicBezTo>
                    <a:pt x="8" y="10"/>
                    <a:pt x="6" y="5"/>
                    <a:pt x="5" y="0"/>
                  </a:cubicBezTo>
                  <a:cubicBezTo>
                    <a:pt x="5" y="2"/>
                    <a:pt x="4" y="4"/>
                    <a:pt x="4" y="6"/>
                  </a:cubicBezTo>
                  <a:cubicBezTo>
                    <a:pt x="2" y="20"/>
                    <a:pt x="0" y="30"/>
                    <a:pt x="12" y="40"/>
                  </a:cubicBezTo>
                  <a:cubicBezTo>
                    <a:pt x="38" y="62"/>
                    <a:pt x="51" y="31"/>
                    <a:pt x="50" y="7"/>
                  </a:cubicBezTo>
                  <a:close/>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0" name="Freeform 129"/>
            <p:cNvSpPr>
              <a:spLocks/>
            </p:cNvSpPr>
            <p:nvPr/>
          </p:nvSpPr>
          <p:spPr bwMode="auto">
            <a:xfrm>
              <a:off x="873275" y="1027460"/>
              <a:ext cx="280987" cy="454025"/>
            </a:xfrm>
            <a:custGeom>
              <a:avLst/>
              <a:gdLst>
                <a:gd name="T0" fmla="*/ 11 w 66"/>
                <a:gd name="T1" fmla="*/ 76 h 107"/>
                <a:gd name="T2" fmla="*/ 48 w 66"/>
                <a:gd name="T3" fmla="*/ 14 h 107"/>
                <a:gd name="T4" fmla="*/ 10 w 66"/>
                <a:gd name="T5" fmla="*/ 14 h 107"/>
                <a:gd name="T6" fmla="*/ 1 w 66"/>
                <a:gd name="T7" fmla="*/ 49 h 107"/>
                <a:gd name="T8" fmla="*/ 11 w 66"/>
                <a:gd name="T9" fmla="*/ 76 h 107"/>
                <a:gd name="T10" fmla="*/ 17 w 66"/>
                <a:gd name="T11" fmla="*/ 70 h 107"/>
                <a:gd name="T12" fmla="*/ 13 w 66"/>
                <a:gd name="T13" fmla="*/ 27 h 107"/>
                <a:gd name="T14" fmla="*/ 43 w 66"/>
                <a:gd name="T15" fmla="*/ 22 h 107"/>
                <a:gd name="T16" fmla="*/ 17 w 66"/>
                <a:gd name="T17" fmla="*/ 70 h 107"/>
                <a:gd name="T18" fmla="*/ 11 w 66"/>
                <a:gd name="T19" fmla="*/ 7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07">
                  <a:moveTo>
                    <a:pt x="11" y="76"/>
                  </a:moveTo>
                  <a:cubicBezTo>
                    <a:pt x="50" y="107"/>
                    <a:pt x="66" y="41"/>
                    <a:pt x="48" y="14"/>
                  </a:cubicBezTo>
                  <a:cubicBezTo>
                    <a:pt x="39" y="0"/>
                    <a:pt x="19" y="0"/>
                    <a:pt x="10" y="14"/>
                  </a:cubicBezTo>
                  <a:cubicBezTo>
                    <a:pt x="3" y="25"/>
                    <a:pt x="2" y="37"/>
                    <a:pt x="1" y="49"/>
                  </a:cubicBezTo>
                  <a:cubicBezTo>
                    <a:pt x="0" y="60"/>
                    <a:pt x="3" y="69"/>
                    <a:pt x="11" y="76"/>
                  </a:cubicBezTo>
                  <a:cubicBezTo>
                    <a:pt x="15" y="80"/>
                    <a:pt x="21" y="74"/>
                    <a:pt x="17" y="70"/>
                  </a:cubicBezTo>
                  <a:cubicBezTo>
                    <a:pt x="5" y="59"/>
                    <a:pt x="9" y="41"/>
                    <a:pt x="13" y="27"/>
                  </a:cubicBezTo>
                  <a:cubicBezTo>
                    <a:pt x="18" y="10"/>
                    <a:pt x="35" y="7"/>
                    <a:pt x="43" y="22"/>
                  </a:cubicBezTo>
                  <a:cubicBezTo>
                    <a:pt x="53" y="40"/>
                    <a:pt x="45" y="93"/>
                    <a:pt x="17" y="70"/>
                  </a:cubicBezTo>
                  <a:cubicBezTo>
                    <a:pt x="13" y="67"/>
                    <a:pt x="7" y="73"/>
                    <a:pt x="11" y="76"/>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1" name="Freeform 130"/>
            <p:cNvSpPr>
              <a:spLocks/>
            </p:cNvSpPr>
            <p:nvPr/>
          </p:nvSpPr>
          <p:spPr bwMode="auto">
            <a:xfrm>
              <a:off x="1405087" y="1171923"/>
              <a:ext cx="58737" cy="152400"/>
            </a:xfrm>
            <a:custGeom>
              <a:avLst/>
              <a:gdLst>
                <a:gd name="T0" fmla="*/ 0 w 14"/>
                <a:gd name="T1" fmla="*/ 5 h 36"/>
                <a:gd name="T2" fmla="*/ 7 w 14"/>
                <a:gd name="T3" fmla="*/ 33 h 36"/>
                <a:gd name="T4" fmla="*/ 12 w 14"/>
                <a:gd name="T5" fmla="*/ 30 h 36"/>
                <a:gd name="T6" fmla="*/ 6 w 14"/>
                <a:gd name="T7" fmla="*/ 4 h 36"/>
                <a:gd name="T8" fmla="*/ 0 w 14"/>
                <a:gd name="T9" fmla="*/ 5 h 36"/>
              </a:gdLst>
              <a:ahLst/>
              <a:cxnLst>
                <a:cxn ang="0">
                  <a:pos x="T0" y="T1"/>
                </a:cxn>
                <a:cxn ang="0">
                  <a:pos x="T2" y="T3"/>
                </a:cxn>
                <a:cxn ang="0">
                  <a:pos x="T4" y="T5"/>
                </a:cxn>
                <a:cxn ang="0">
                  <a:pos x="T6" y="T7"/>
                </a:cxn>
                <a:cxn ang="0">
                  <a:pos x="T8" y="T9"/>
                </a:cxn>
              </a:cxnLst>
              <a:rect l="0" t="0" r="r" b="b"/>
              <a:pathLst>
                <a:path w="14" h="36">
                  <a:moveTo>
                    <a:pt x="0" y="5"/>
                  </a:moveTo>
                  <a:cubicBezTo>
                    <a:pt x="2" y="15"/>
                    <a:pt x="1" y="25"/>
                    <a:pt x="7" y="33"/>
                  </a:cubicBezTo>
                  <a:cubicBezTo>
                    <a:pt x="9" y="36"/>
                    <a:pt x="14" y="33"/>
                    <a:pt x="12" y="30"/>
                  </a:cubicBezTo>
                  <a:cubicBezTo>
                    <a:pt x="6" y="22"/>
                    <a:pt x="8" y="13"/>
                    <a:pt x="6" y="4"/>
                  </a:cubicBezTo>
                  <a:cubicBezTo>
                    <a:pt x="5" y="0"/>
                    <a:pt x="0" y="2"/>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2" name="Freeform 131"/>
            <p:cNvSpPr>
              <a:spLocks/>
            </p:cNvSpPr>
            <p:nvPr/>
          </p:nvSpPr>
          <p:spPr bwMode="auto">
            <a:xfrm>
              <a:off x="1765450" y="1167160"/>
              <a:ext cx="85725" cy="174625"/>
            </a:xfrm>
            <a:custGeom>
              <a:avLst/>
              <a:gdLst>
                <a:gd name="T0" fmla="*/ 1 w 20"/>
                <a:gd name="T1" fmla="*/ 3 h 41"/>
                <a:gd name="T2" fmla="*/ 13 w 20"/>
                <a:gd name="T3" fmla="*/ 38 h 41"/>
                <a:gd name="T4" fmla="*/ 17 w 20"/>
                <a:gd name="T5" fmla="*/ 34 h 41"/>
                <a:gd name="T6" fmla="*/ 6 w 20"/>
                <a:gd name="T7" fmla="*/ 3 h 41"/>
                <a:gd name="T8" fmla="*/ 1 w 20"/>
                <a:gd name="T9" fmla="*/ 3 h 41"/>
              </a:gdLst>
              <a:ahLst/>
              <a:cxnLst>
                <a:cxn ang="0">
                  <a:pos x="T0" y="T1"/>
                </a:cxn>
                <a:cxn ang="0">
                  <a:pos x="T2" y="T3"/>
                </a:cxn>
                <a:cxn ang="0">
                  <a:pos x="T4" y="T5"/>
                </a:cxn>
                <a:cxn ang="0">
                  <a:pos x="T6" y="T7"/>
                </a:cxn>
                <a:cxn ang="0">
                  <a:pos x="T8" y="T9"/>
                </a:cxn>
              </a:cxnLst>
              <a:rect l="0" t="0" r="r" b="b"/>
              <a:pathLst>
                <a:path w="20" h="41">
                  <a:moveTo>
                    <a:pt x="1" y="3"/>
                  </a:moveTo>
                  <a:cubicBezTo>
                    <a:pt x="1" y="15"/>
                    <a:pt x="3" y="30"/>
                    <a:pt x="13" y="38"/>
                  </a:cubicBezTo>
                  <a:cubicBezTo>
                    <a:pt x="16" y="41"/>
                    <a:pt x="20" y="37"/>
                    <a:pt x="17" y="34"/>
                  </a:cubicBezTo>
                  <a:cubicBezTo>
                    <a:pt x="9" y="27"/>
                    <a:pt x="6" y="14"/>
                    <a:pt x="6" y="3"/>
                  </a:cubicBezTo>
                  <a:cubicBezTo>
                    <a:pt x="6" y="0"/>
                    <a:pt x="0" y="0"/>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3" name="Freeform 132"/>
            <p:cNvSpPr>
              <a:spLocks/>
            </p:cNvSpPr>
            <p:nvPr/>
          </p:nvSpPr>
          <p:spPr bwMode="auto">
            <a:xfrm>
              <a:off x="495450" y="2908648"/>
              <a:ext cx="20637" cy="73025"/>
            </a:xfrm>
            <a:custGeom>
              <a:avLst/>
              <a:gdLst>
                <a:gd name="T0" fmla="*/ 0 w 5"/>
                <a:gd name="T1" fmla="*/ 4 h 17"/>
                <a:gd name="T2" fmla="*/ 0 w 5"/>
                <a:gd name="T3" fmla="*/ 13 h 17"/>
                <a:gd name="T4" fmla="*/ 5 w 5"/>
                <a:gd name="T5" fmla="*/ 13 h 17"/>
                <a:gd name="T6" fmla="*/ 5 w 5"/>
                <a:gd name="T7" fmla="*/ 4 h 17"/>
                <a:gd name="T8" fmla="*/ 0 w 5"/>
                <a:gd name="T9" fmla="*/ 4 h 17"/>
              </a:gdLst>
              <a:ahLst/>
              <a:cxnLst>
                <a:cxn ang="0">
                  <a:pos x="T0" y="T1"/>
                </a:cxn>
                <a:cxn ang="0">
                  <a:pos x="T2" y="T3"/>
                </a:cxn>
                <a:cxn ang="0">
                  <a:pos x="T4" y="T5"/>
                </a:cxn>
                <a:cxn ang="0">
                  <a:pos x="T6" y="T7"/>
                </a:cxn>
                <a:cxn ang="0">
                  <a:pos x="T8" y="T9"/>
                </a:cxn>
              </a:cxnLst>
              <a:rect l="0" t="0" r="r" b="b"/>
              <a:pathLst>
                <a:path w="5" h="17">
                  <a:moveTo>
                    <a:pt x="0" y="4"/>
                  </a:moveTo>
                  <a:cubicBezTo>
                    <a:pt x="0" y="7"/>
                    <a:pt x="0" y="10"/>
                    <a:pt x="0" y="13"/>
                  </a:cubicBezTo>
                  <a:cubicBezTo>
                    <a:pt x="0" y="17"/>
                    <a:pt x="5" y="17"/>
                    <a:pt x="5" y="13"/>
                  </a:cubicBezTo>
                  <a:cubicBezTo>
                    <a:pt x="5" y="10"/>
                    <a:pt x="5" y="7"/>
                    <a:pt x="5" y="4"/>
                  </a:cubicBezTo>
                  <a:cubicBezTo>
                    <a:pt x="5" y="0"/>
                    <a:pt x="0" y="0"/>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4" name="Freeform 133"/>
            <p:cNvSpPr>
              <a:spLocks/>
            </p:cNvSpPr>
            <p:nvPr/>
          </p:nvSpPr>
          <p:spPr bwMode="auto">
            <a:xfrm>
              <a:off x="593875" y="2611785"/>
              <a:ext cx="220662" cy="1358900"/>
            </a:xfrm>
            <a:custGeom>
              <a:avLst/>
              <a:gdLst>
                <a:gd name="T0" fmla="*/ 139 w 139"/>
                <a:gd name="T1" fmla="*/ 2 h 856"/>
                <a:gd name="T2" fmla="*/ 117 w 139"/>
                <a:gd name="T3" fmla="*/ 0 h 856"/>
                <a:gd name="T4" fmla="*/ 0 w 139"/>
                <a:gd name="T5" fmla="*/ 856 h 856"/>
                <a:gd name="T6" fmla="*/ 21 w 139"/>
                <a:gd name="T7" fmla="*/ 856 h 856"/>
                <a:gd name="T8" fmla="*/ 139 w 139"/>
                <a:gd name="T9" fmla="*/ 2 h 856"/>
              </a:gdLst>
              <a:ahLst/>
              <a:cxnLst>
                <a:cxn ang="0">
                  <a:pos x="T0" y="T1"/>
                </a:cxn>
                <a:cxn ang="0">
                  <a:pos x="T2" y="T3"/>
                </a:cxn>
                <a:cxn ang="0">
                  <a:pos x="T4" y="T5"/>
                </a:cxn>
                <a:cxn ang="0">
                  <a:pos x="T6" y="T7"/>
                </a:cxn>
                <a:cxn ang="0">
                  <a:pos x="T8" y="T9"/>
                </a:cxn>
              </a:cxnLst>
              <a:rect l="0" t="0" r="r" b="b"/>
              <a:pathLst>
                <a:path w="139" h="856">
                  <a:moveTo>
                    <a:pt x="139" y="2"/>
                  </a:moveTo>
                  <a:lnTo>
                    <a:pt x="117" y="0"/>
                  </a:lnTo>
                  <a:lnTo>
                    <a:pt x="0" y="856"/>
                  </a:lnTo>
                  <a:lnTo>
                    <a:pt x="21" y="856"/>
                  </a:lnTo>
                  <a:lnTo>
                    <a:pt x="13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5" name="Freeform 134"/>
            <p:cNvSpPr>
              <a:spLocks/>
            </p:cNvSpPr>
            <p:nvPr/>
          </p:nvSpPr>
          <p:spPr bwMode="auto">
            <a:xfrm>
              <a:off x="776437" y="2627660"/>
              <a:ext cx="215900" cy="1343025"/>
            </a:xfrm>
            <a:custGeom>
              <a:avLst/>
              <a:gdLst>
                <a:gd name="T0" fmla="*/ 136 w 136"/>
                <a:gd name="T1" fmla="*/ 3 h 846"/>
                <a:gd name="T2" fmla="*/ 117 w 136"/>
                <a:gd name="T3" fmla="*/ 0 h 846"/>
                <a:gd name="T4" fmla="*/ 0 w 136"/>
                <a:gd name="T5" fmla="*/ 846 h 846"/>
                <a:gd name="T6" fmla="*/ 21 w 136"/>
                <a:gd name="T7" fmla="*/ 846 h 846"/>
                <a:gd name="T8" fmla="*/ 136 w 136"/>
                <a:gd name="T9" fmla="*/ 3 h 846"/>
              </a:gdLst>
              <a:ahLst/>
              <a:cxnLst>
                <a:cxn ang="0">
                  <a:pos x="T0" y="T1"/>
                </a:cxn>
                <a:cxn ang="0">
                  <a:pos x="T2" y="T3"/>
                </a:cxn>
                <a:cxn ang="0">
                  <a:pos x="T4" y="T5"/>
                </a:cxn>
                <a:cxn ang="0">
                  <a:pos x="T6" y="T7"/>
                </a:cxn>
                <a:cxn ang="0">
                  <a:pos x="T8" y="T9"/>
                </a:cxn>
              </a:cxnLst>
              <a:rect l="0" t="0" r="r" b="b"/>
              <a:pathLst>
                <a:path w="136" h="846">
                  <a:moveTo>
                    <a:pt x="136" y="3"/>
                  </a:moveTo>
                  <a:lnTo>
                    <a:pt x="117" y="0"/>
                  </a:lnTo>
                  <a:lnTo>
                    <a:pt x="0" y="846"/>
                  </a:lnTo>
                  <a:lnTo>
                    <a:pt x="21" y="846"/>
                  </a:lnTo>
                  <a:lnTo>
                    <a:pt x="136"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6" name="Freeform 135"/>
            <p:cNvSpPr>
              <a:spLocks/>
            </p:cNvSpPr>
            <p:nvPr/>
          </p:nvSpPr>
          <p:spPr bwMode="auto">
            <a:xfrm>
              <a:off x="959000" y="2645123"/>
              <a:ext cx="215900" cy="1325563"/>
            </a:xfrm>
            <a:custGeom>
              <a:avLst/>
              <a:gdLst>
                <a:gd name="T0" fmla="*/ 136 w 136"/>
                <a:gd name="T1" fmla="*/ 3 h 835"/>
                <a:gd name="T2" fmla="*/ 115 w 136"/>
                <a:gd name="T3" fmla="*/ 0 h 835"/>
                <a:gd name="T4" fmla="*/ 0 w 136"/>
                <a:gd name="T5" fmla="*/ 835 h 835"/>
                <a:gd name="T6" fmla="*/ 18 w 136"/>
                <a:gd name="T7" fmla="*/ 835 h 835"/>
                <a:gd name="T8" fmla="*/ 136 w 136"/>
                <a:gd name="T9" fmla="*/ 3 h 835"/>
              </a:gdLst>
              <a:ahLst/>
              <a:cxnLst>
                <a:cxn ang="0">
                  <a:pos x="T0" y="T1"/>
                </a:cxn>
                <a:cxn ang="0">
                  <a:pos x="T2" y="T3"/>
                </a:cxn>
                <a:cxn ang="0">
                  <a:pos x="T4" y="T5"/>
                </a:cxn>
                <a:cxn ang="0">
                  <a:pos x="T6" y="T7"/>
                </a:cxn>
                <a:cxn ang="0">
                  <a:pos x="T8" y="T9"/>
                </a:cxn>
              </a:cxnLst>
              <a:rect l="0" t="0" r="r" b="b"/>
              <a:pathLst>
                <a:path w="136" h="835">
                  <a:moveTo>
                    <a:pt x="136" y="3"/>
                  </a:moveTo>
                  <a:lnTo>
                    <a:pt x="115" y="0"/>
                  </a:lnTo>
                  <a:lnTo>
                    <a:pt x="0" y="835"/>
                  </a:lnTo>
                  <a:lnTo>
                    <a:pt x="18" y="835"/>
                  </a:lnTo>
                  <a:lnTo>
                    <a:pt x="13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7" name="Freeform 136"/>
            <p:cNvSpPr>
              <a:spLocks/>
            </p:cNvSpPr>
            <p:nvPr/>
          </p:nvSpPr>
          <p:spPr bwMode="auto">
            <a:xfrm>
              <a:off x="1136800" y="2662585"/>
              <a:ext cx="217487" cy="1308100"/>
            </a:xfrm>
            <a:custGeom>
              <a:avLst/>
              <a:gdLst>
                <a:gd name="T0" fmla="*/ 137 w 137"/>
                <a:gd name="T1" fmla="*/ 5 h 824"/>
                <a:gd name="T2" fmla="*/ 115 w 137"/>
                <a:gd name="T3" fmla="*/ 0 h 824"/>
                <a:gd name="T4" fmla="*/ 0 w 137"/>
                <a:gd name="T5" fmla="*/ 824 h 824"/>
                <a:gd name="T6" fmla="*/ 22 w 137"/>
                <a:gd name="T7" fmla="*/ 824 h 824"/>
                <a:gd name="T8" fmla="*/ 137 w 137"/>
                <a:gd name="T9" fmla="*/ 5 h 824"/>
              </a:gdLst>
              <a:ahLst/>
              <a:cxnLst>
                <a:cxn ang="0">
                  <a:pos x="T0" y="T1"/>
                </a:cxn>
                <a:cxn ang="0">
                  <a:pos x="T2" y="T3"/>
                </a:cxn>
                <a:cxn ang="0">
                  <a:pos x="T4" y="T5"/>
                </a:cxn>
                <a:cxn ang="0">
                  <a:pos x="T6" y="T7"/>
                </a:cxn>
                <a:cxn ang="0">
                  <a:pos x="T8" y="T9"/>
                </a:cxn>
              </a:cxnLst>
              <a:rect l="0" t="0" r="r" b="b"/>
              <a:pathLst>
                <a:path w="137" h="824">
                  <a:moveTo>
                    <a:pt x="137" y="5"/>
                  </a:moveTo>
                  <a:lnTo>
                    <a:pt x="115" y="0"/>
                  </a:lnTo>
                  <a:lnTo>
                    <a:pt x="0" y="824"/>
                  </a:lnTo>
                  <a:lnTo>
                    <a:pt x="22" y="824"/>
                  </a:lnTo>
                  <a:lnTo>
                    <a:pt x="137" y="5"/>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8" name="Freeform 137"/>
            <p:cNvSpPr>
              <a:spLocks/>
            </p:cNvSpPr>
            <p:nvPr/>
          </p:nvSpPr>
          <p:spPr bwMode="auto">
            <a:xfrm>
              <a:off x="1136800" y="2662585"/>
              <a:ext cx="217487" cy="1308100"/>
            </a:xfrm>
            <a:custGeom>
              <a:avLst/>
              <a:gdLst>
                <a:gd name="T0" fmla="*/ 137 w 137"/>
                <a:gd name="T1" fmla="*/ 5 h 824"/>
                <a:gd name="T2" fmla="*/ 115 w 137"/>
                <a:gd name="T3" fmla="*/ 0 h 824"/>
                <a:gd name="T4" fmla="*/ 0 w 137"/>
                <a:gd name="T5" fmla="*/ 824 h 824"/>
                <a:gd name="T6" fmla="*/ 22 w 137"/>
                <a:gd name="T7" fmla="*/ 824 h 824"/>
                <a:gd name="T8" fmla="*/ 137 w 137"/>
                <a:gd name="T9" fmla="*/ 5 h 824"/>
              </a:gdLst>
              <a:ahLst/>
              <a:cxnLst>
                <a:cxn ang="0">
                  <a:pos x="T0" y="T1"/>
                </a:cxn>
                <a:cxn ang="0">
                  <a:pos x="T2" y="T3"/>
                </a:cxn>
                <a:cxn ang="0">
                  <a:pos x="T4" y="T5"/>
                </a:cxn>
                <a:cxn ang="0">
                  <a:pos x="T6" y="T7"/>
                </a:cxn>
                <a:cxn ang="0">
                  <a:pos x="T8" y="T9"/>
                </a:cxn>
              </a:cxnLst>
              <a:rect l="0" t="0" r="r" b="b"/>
              <a:pathLst>
                <a:path w="137" h="824">
                  <a:moveTo>
                    <a:pt x="137" y="5"/>
                  </a:moveTo>
                  <a:lnTo>
                    <a:pt x="115" y="0"/>
                  </a:lnTo>
                  <a:lnTo>
                    <a:pt x="0" y="824"/>
                  </a:lnTo>
                  <a:lnTo>
                    <a:pt x="22" y="824"/>
                  </a:lnTo>
                  <a:lnTo>
                    <a:pt x="137"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9" name="Freeform 138"/>
            <p:cNvSpPr>
              <a:spLocks/>
            </p:cNvSpPr>
            <p:nvPr/>
          </p:nvSpPr>
          <p:spPr bwMode="auto">
            <a:xfrm>
              <a:off x="1319362" y="2680048"/>
              <a:ext cx="212725" cy="1290638"/>
            </a:xfrm>
            <a:custGeom>
              <a:avLst/>
              <a:gdLst>
                <a:gd name="T0" fmla="*/ 134 w 134"/>
                <a:gd name="T1" fmla="*/ 5 h 813"/>
                <a:gd name="T2" fmla="*/ 113 w 134"/>
                <a:gd name="T3" fmla="*/ 0 h 813"/>
                <a:gd name="T4" fmla="*/ 0 w 134"/>
                <a:gd name="T5" fmla="*/ 813 h 813"/>
                <a:gd name="T6" fmla="*/ 22 w 134"/>
                <a:gd name="T7" fmla="*/ 813 h 813"/>
                <a:gd name="T8" fmla="*/ 134 w 134"/>
                <a:gd name="T9" fmla="*/ 5 h 813"/>
              </a:gdLst>
              <a:ahLst/>
              <a:cxnLst>
                <a:cxn ang="0">
                  <a:pos x="T0" y="T1"/>
                </a:cxn>
                <a:cxn ang="0">
                  <a:pos x="T2" y="T3"/>
                </a:cxn>
                <a:cxn ang="0">
                  <a:pos x="T4" y="T5"/>
                </a:cxn>
                <a:cxn ang="0">
                  <a:pos x="T6" y="T7"/>
                </a:cxn>
                <a:cxn ang="0">
                  <a:pos x="T8" y="T9"/>
                </a:cxn>
              </a:cxnLst>
              <a:rect l="0" t="0" r="r" b="b"/>
              <a:pathLst>
                <a:path w="134" h="813">
                  <a:moveTo>
                    <a:pt x="134" y="5"/>
                  </a:moveTo>
                  <a:lnTo>
                    <a:pt x="113" y="0"/>
                  </a:lnTo>
                  <a:lnTo>
                    <a:pt x="0" y="813"/>
                  </a:lnTo>
                  <a:lnTo>
                    <a:pt x="22" y="813"/>
                  </a:lnTo>
                  <a:lnTo>
                    <a:pt x="134"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0" name="Freeform 139"/>
            <p:cNvSpPr>
              <a:spLocks/>
            </p:cNvSpPr>
            <p:nvPr/>
          </p:nvSpPr>
          <p:spPr bwMode="auto">
            <a:xfrm>
              <a:off x="1319362" y="2680048"/>
              <a:ext cx="212725" cy="1290638"/>
            </a:xfrm>
            <a:custGeom>
              <a:avLst/>
              <a:gdLst>
                <a:gd name="T0" fmla="*/ 134 w 134"/>
                <a:gd name="T1" fmla="*/ 5 h 813"/>
                <a:gd name="T2" fmla="*/ 113 w 134"/>
                <a:gd name="T3" fmla="*/ 0 h 813"/>
                <a:gd name="T4" fmla="*/ 0 w 134"/>
                <a:gd name="T5" fmla="*/ 813 h 813"/>
                <a:gd name="T6" fmla="*/ 22 w 134"/>
                <a:gd name="T7" fmla="*/ 813 h 813"/>
                <a:gd name="T8" fmla="*/ 134 w 134"/>
                <a:gd name="T9" fmla="*/ 5 h 813"/>
              </a:gdLst>
              <a:ahLst/>
              <a:cxnLst>
                <a:cxn ang="0">
                  <a:pos x="T0" y="T1"/>
                </a:cxn>
                <a:cxn ang="0">
                  <a:pos x="T2" y="T3"/>
                </a:cxn>
                <a:cxn ang="0">
                  <a:pos x="T4" y="T5"/>
                </a:cxn>
                <a:cxn ang="0">
                  <a:pos x="T6" y="T7"/>
                </a:cxn>
                <a:cxn ang="0">
                  <a:pos x="T8" y="T9"/>
                </a:cxn>
              </a:cxnLst>
              <a:rect l="0" t="0" r="r" b="b"/>
              <a:pathLst>
                <a:path w="134" h="813">
                  <a:moveTo>
                    <a:pt x="134" y="5"/>
                  </a:moveTo>
                  <a:lnTo>
                    <a:pt x="113" y="0"/>
                  </a:lnTo>
                  <a:lnTo>
                    <a:pt x="0" y="813"/>
                  </a:lnTo>
                  <a:lnTo>
                    <a:pt x="22" y="813"/>
                  </a:lnTo>
                  <a:lnTo>
                    <a:pt x="134"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1" name="Freeform 140"/>
            <p:cNvSpPr>
              <a:spLocks/>
            </p:cNvSpPr>
            <p:nvPr/>
          </p:nvSpPr>
          <p:spPr bwMode="auto">
            <a:xfrm>
              <a:off x="1501925" y="2695923"/>
              <a:ext cx="207962" cy="1274763"/>
            </a:xfrm>
            <a:custGeom>
              <a:avLst/>
              <a:gdLst>
                <a:gd name="T0" fmla="*/ 131 w 131"/>
                <a:gd name="T1" fmla="*/ 6 h 803"/>
                <a:gd name="T2" fmla="*/ 110 w 131"/>
                <a:gd name="T3" fmla="*/ 0 h 803"/>
                <a:gd name="T4" fmla="*/ 0 w 131"/>
                <a:gd name="T5" fmla="*/ 803 h 803"/>
                <a:gd name="T6" fmla="*/ 22 w 131"/>
                <a:gd name="T7" fmla="*/ 803 h 803"/>
                <a:gd name="T8" fmla="*/ 131 w 131"/>
                <a:gd name="T9" fmla="*/ 6 h 803"/>
              </a:gdLst>
              <a:ahLst/>
              <a:cxnLst>
                <a:cxn ang="0">
                  <a:pos x="T0" y="T1"/>
                </a:cxn>
                <a:cxn ang="0">
                  <a:pos x="T2" y="T3"/>
                </a:cxn>
                <a:cxn ang="0">
                  <a:pos x="T4" y="T5"/>
                </a:cxn>
                <a:cxn ang="0">
                  <a:pos x="T6" y="T7"/>
                </a:cxn>
                <a:cxn ang="0">
                  <a:pos x="T8" y="T9"/>
                </a:cxn>
              </a:cxnLst>
              <a:rect l="0" t="0" r="r" b="b"/>
              <a:pathLst>
                <a:path w="131" h="803">
                  <a:moveTo>
                    <a:pt x="131" y="6"/>
                  </a:moveTo>
                  <a:lnTo>
                    <a:pt x="110" y="0"/>
                  </a:lnTo>
                  <a:lnTo>
                    <a:pt x="0" y="803"/>
                  </a:lnTo>
                  <a:lnTo>
                    <a:pt x="22" y="803"/>
                  </a:lnTo>
                  <a:lnTo>
                    <a:pt x="131" y="6"/>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2" name="Freeform 141"/>
            <p:cNvSpPr>
              <a:spLocks/>
            </p:cNvSpPr>
            <p:nvPr/>
          </p:nvSpPr>
          <p:spPr bwMode="auto">
            <a:xfrm>
              <a:off x="1684487" y="2718148"/>
              <a:ext cx="204787" cy="1252538"/>
            </a:xfrm>
            <a:custGeom>
              <a:avLst/>
              <a:gdLst>
                <a:gd name="T0" fmla="*/ 129 w 129"/>
                <a:gd name="T1" fmla="*/ 2 h 789"/>
                <a:gd name="T2" fmla="*/ 110 w 129"/>
                <a:gd name="T3" fmla="*/ 0 h 789"/>
                <a:gd name="T4" fmla="*/ 0 w 129"/>
                <a:gd name="T5" fmla="*/ 789 h 789"/>
                <a:gd name="T6" fmla="*/ 22 w 129"/>
                <a:gd name="T7" fmla="*/ 789 h 789"/>
                <a:gd name="T8" fmla="*/ 129 w 129"/>
                <a:gd name="T9" fmla="*/ 2 h 789"/>
              </a:gdLst>
              <a:ahLst/>
              <a:cxnLst>
                <a:cxn ang="0">
                  <a:pos x="T0" y="T1"/>
                </a:cxn>
                <a:cxn ang="0">
                  <a:pos x="T2" y="T3"/>
                </a:cxn>
                <a:cxn ang="0">
                  <a:pos x="T4" y="T5"/>
                </a:cxn>
                <a:cxn ang="0">
                  <a:pos x="T6" y="T7"/>
                </a:cxn>
                <a:cxn ang="0">
                  <a:pos x="T8" y="T9"/>
                </a:cxn>
              </a:cxnLst>
              <a:rect l="0" t="0" r="r" b="b"/>
              <a:pathLst>
                <a:path w="129" h="789">
                  <a:moveTo>
                    <a:pt x="129" y="2"/>
                  </a:moveTo>
                  <a:lnTo>
                    <a:pt x="110" y="0"/>
                  </a:lnTo>
                  <a:lnTo>
                    <a:pt x="0" y="789"/>
                  </a:lnTo>
                  <a:lnTo>
                    <a:pt x="22" y="789"/>
                  </a:lnTo>
                  <a:lnTo>
                    <a:pt x="12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3" name="Freeform 142"/>
            <p:cNvSpPr>
              <a:spLocks/>
            </p:cNvSpPr>
            <p:nvPr/>
          </p:nvSpPr>
          <p:spPr bwMode="auto">
            <a:xfrm>
              <a:off x="1867050" y="2734023"/>
              <a:ext cx="204787" cy="1236663"/>
            </a:xfrm>
            <a:custGeom>
              <a:avLst/>
              <a:gdLst>
                <a:gd name="T0" fmla="*/ 129 w 129"/>
                <a:gd name="T1" fmla="*/ 3 h 779"/>
                <a:gd name="T2" fmla="*/ 108 w 129"/>
                <a:gd name="T3" fmla="*/ 0 h 779"/>
                <a:gd name="T4" fmla="*/ 0 w 129"/>
                <a:gd name="T5" fmla="*/ 779 h 779"/>
                <a:gd name="T6" fmla="*/ 19 w 129"/>
                <a:gd name="T7" fmla="*/ 779 h 779"/>
                <a:gd name="T8" fmla="*/ 129 w 129"/>
                <a:gd name="T9" fmla="*/ 3 h 779"/>
              </a:gdLst>
              <a:ahLst/>
              <a:cxnLst>
                <a:cxn ang="0">
                  <a:pos x="T0" y="T1"/>
                </a:cxn>
                <a:cxn ang="0">
                  <a:pos x="T2" y="T3"/>
                </a:cxn>
                <a:cxn ang="0">
                  <a:pos x="T4" y="T5"/>
                </a:cxn>
                <a:cxn ang="0">
                  <a:pos x="T6" y="T7"/>
                </a:cxn>
                <a:cxn ang="0">
                  <a:pos x="T8" y="T9"/>
                </a:cxn>
              </a:cxnLst>
              <a:rect l="0" t="0" r="r" b="b"/>
              <a:pathLst>
                <a:path w="129" h="779">
                  <a:moveTo>
                    <a:pt x="129" y="3"/>
                  </a:moveTo>
                  <a:lnTo>
                    <a:pt x="108" y="0"/>
                  </a:lnTo>
                  <a:lnTo>
                    <a:pt x="0" y="779"/>
                  </a:lnTo>
                  <a:lnTo>
                    <a:pt x="19" y="779"/>
                  </a:lnTo>
                  <a:lnTo>
                    <a:pt x="129"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4" name="Freeform 143"/>
            <p:cNvSpPr>
              <a:spLocks/>
            </p:cNvSpPr>
            <p:nvPr/>
          </p:nvSpPr>
          <p:spPr bwMode="auto">
            <a:xfrm>
              <a:off x="2046437" y="2751485"/>
              <a:ext cx="203200" cy="1219200"/>
            </a:xfrm>
            <a:custGeom>
              <a:avLst/>
              <a:gdLst>
                <a:gd name="T0" fmla="*/ 128 w 128"/>
                <a:gd name="T1" fmla="*/ 3 h 768"/>
                <a:gd name="T2" fmla="*/ 107 w 128"/>
                <a:gd name="T3" fmla="*/ 0 h 768"/>
                <a:gd name="T4" fmla="*/ 0 w 128"/>
                <a:gd name="T5" fmla="*/ 768 h 768"/>
                <a:gd name="T6" fmla="*/ 21 w 128"/>
                <a:gd name="T7" fmla="*/ 768 h 768"/>
                <a:gd name="T8" fmla="*/ 128 w 128"/>
                <a:gd name="T9" fmla="*/ 3 h 768"/>
              </a:gdLst>
              <a:ahLst/>
              <a:cxnLst>
                <a:cxn ang="0">
                  <a:pos x="T0" y="T1"/>
                </a:cxn>
                <a:cxn ang="0">
                  <a:pos x="T2" y="T3"/>
                </a:cxn>
                <a:cxn ang="0">
                  <a:pos x="T4" y="T5"/>
                </a:cxn>
                <a:cxn ang="0">
                  <a:pos x="T6" y="T7"/>
                </a:cxn>
                <a:cxn ang="0">
                  <a:pos x="T8" y="T9"/>
                </a:cxn>
              </a:cxnLst>
              <a:rect l="0" t="0" r="r" b="b"/>
              <a:pathLst>
                <a:path w="128" h="768">
                  <a:moveTo>
                    <a:pt x="128" y="3"/>
                  </a:moveTo>
                  <a:lnTo>
                    <a:pt x="107" y="0"/>
                  </a:lnTo>
                  <a:lnTo>
                    <a:pt x="0" y="768"/>
                  </a:lnTo>
                  <a:lnTo>
                    <a:pt x="21" y="768"/>
                  </a:lnTo>
                  <a:lnTo>
                    <a:pt x="128"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5" name="Freeform 144"/>
            <p:cNvSpPr>
              <a:spLocks/>
            </p:cNvSpPr>
            <p:nvPr/>
          </p:nvSpPr>
          <p:spPr bwMode="auto">
            <a:xfrm>
              <a:off x="2229000" y="2768948"/>
              <a:ext cx="200025" cy="1201738"/>
            </a:xfrm>
            <a:custGeom>
              <a:avLst/>
              <a:gdLst>
                <a:gd name="T0" fmla="*/ 126 w 126"/>
                <a:gd name="T1" fmla="*/ 2 h 757"/>
                <a:gd name="T2" fmla="*/ 104 w 126"/>
                <a:gd name="T3" fmla="*/ 0 h 757"/>
                <a:gd name="T4" fmla="*/ 0 w 126"/>
                <a:gd name="T5" fmla="*/ 757 h 757"/>
                <a:gd name="T6" fmla="*/ 21 w 126"/>
                <a:gd name="T7" fmla="*/ 757 h 757"/>
                <a:gd name="T8" fmla="*/ 126 w 126"/>
                <a:gd name="T9" fmla="*/ 2 h 757"/>
              </a:gdLst>
              <a:ahLst/>
              <a:cxnLst>
                <a:cxn ang="0">
                  <a:pos x="T0" y="T1"/>
                </a:cxn>
                <a:cxn ang="0">
                  <a:pos x="T2" y="T3"/>
                </a:cxn>
                <a:cxn ang="0">
                  <a:pos x="T4" y="T5"/>
                </a:cxn>
                <a:cxn ang="0">
                  <a:pos x="T6" y="T7"/>
                </a:cxn>
                <a:cxn ang="0">
                  <a:pos x="T8" y="T9"/>
                </a:cxn>
              </a:cxnLst>
              <a:rect l="0" t="0" r="r" b="b"/>
              <a:pathLst>
                <a:path w="126" h="757">
                  <a:moveTo>
                    <a:pt x="126" y="2"/>
                  </a:moveTo>
                  <a:lnTo>
                    <a:pt x="104" y="0"/>
                  </a:lnTo>
                  <a:lnTo>
                    <a:pt x="0" y="757"/>
                  </a:lnTo>
                  <a:lnTo>
                    <a:pt x="21" y="757"/>
                  </a:lnTo>
                  <a:lnTo>
                    <a:pt x="126" y="2"/>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6" name="Freeform 145"/>
            <p:cNvSpPr>
              <a:spLocks/>
            </p:cNvSpPr>
            <p:nvPr/>
          </p:nvSpPr>
          <p:spPr bwMode="auto">
            <a:xfrm>
              <a:off x="2411562" y="2784823"/>
              <a:ext cx="195262" cy="1185863"/>
            </a:xfrm>
            <a:custGeom>
              <a:avLst/>
              <a:gdLst>
                <a:gd name="T0" fmla="*/ 123 w 123"/>
                <a:gd name="T1" fmla="*/ 3 h 747"/>
                <a:gd name="T2" fmla="*/ 104 w 123"/>
                <a:gd name="T3" fmla="*/ 0 h 747"/>
                <a:gd name="T4" fmla="*/ 0 w 123"/>
                <a:gd name="T5" fmla="*/ 747 h 747"/>
                <a:gd name="T6" fmla="*/ 21 w 123"/>
                <a:gd name="T7" fmla="*/ 747 h 747"/>
                <a:gd name="T8" fmla="*/ 123 w 123"/>
                <a:gd name="T9" fmla="*/ 3 h 747"/>
              </a:gdLst>
              <a:ahLst/>
              <a:cxnLst>
                <a:cxn ang="0">
                  <a:pos x="T0" y="T1"/>
                </a:cxn>
                <a:cxn ang="0">
                  <a:pos x="T2" y="T3"/>
                </a:cxn>
                <a:cxn ang="0">
                  <a:pos x="T4" y="T5"/>
                </a:cxn>
                <a:cxn ang="0">
                  <a:pos x="T6" y="T7"/>
                </a:cxn>
                <a:cxn ang="0">
                  <a:pos x="T8" y="T9"/>
                </a:cxn>
              </a:cxnLst>
              <a:rect l="0" t="0" r="r" b="b"/>
              <a:pathLst>
                <a:path w="123" h="747">
                  <a:moveTo>
                    <a:pt x="123" y="3"/>
                  </a:moveTo>
                  <a:lnTo>
                    <a:pt x="104" y="0"/>
                  </a:lnTo>
                  <a:lnTo>
                    <a:pt x="0" y="747"/>
                  </a:lnTo>
                  <a:lnTo>
                    <a:pt x="21" y="747"/>
                  </a:lnTo>
                  <a:lnTo>
                    <a:pt x="12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7" name="Freeform 146"/>
            <p:cNvSpPr>
              <a:spLocks/>
            </p:cNvSpPr>
            <p:nvPr/>
          </p:nvSpPr>
          <p:spPr bwMode="auto">
            <a:xfrm>
              <a:off x="2411562" y="2784823"/>
              <a:ext cx="195262" cy="1185863"/>
            </a:xfrm>
            <a:custGeom>
              <a:avLst/>
              <a:gdLst>
                <a:gd name="T0" fmla="*/ 123 w 123"/>
                <a:gd name="T1" fmla="*/ 3 h 747"/>
                <a:gd name="T2" fmla="*/ 104 w 123"/>
                <a:gd name="T3" fmla="*/ 0 h 747"/>
                <a:gd name="T4" fmla="*/ 0 w 123"/>
                <a:gd name="T5" fmla="*/ 747 h 747"/>
                <a:gd name="T6" fmla="*/ 21 w 123"/>
                <a:gd name="T7" fmla="*/ 747 h 747"/>
                <a:gd name="T8" fmla="*/ 123 w 123"/>
                <a:gd name="T9" fmla="*/ 3 h 747"/>
              </a:gdLst>
              <a:ahLst/>
              <a:cxnLst>
                <a:cxn ang="0">
                  <a:pos x="T0" y="T1"/>
                </a:cxn>
                <a:cxn ang="0">
                  <a:pos x="T2" y="T3"/>
                </a:cxn>
                <a:cxn ang="0">
                  <a:pos x="T4" y="T5"/>
                </a:cxn>
                <a:cxn ang="0">
                  <a:pos x="T6" y="T7"/>
                </a:cxn>
                <a:cxn ang="0">
                  <a:pos x="T8" y="T9"/>
                </a:cxn>
              </a:cxnLst>
              <a:rect l="0" t="0" r="r" b="b"/>
              <a:pathLst>
                <a:path w="123" h="747">
                  <a:moveTo>
                    <a:pt x="123" y="3"/>
                  </a:moveTo>
                  <a:lnTo>
                    <a:pt x="104" y="0"/>
                  </a:lnTo>
                  <a:lnTo>
                    <a:pt x="0" y="747"/>
                  </a:lnTo>
                  <a:lnTo>
                    <a:pt x="21" y="747"/>
                  </a:lnTo>
                  <a:lnTo>
                    <a:pt x="123"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8" name="Freeform 147"/>
            <p:cNvSpPr>
              <a:spLocks/>
            </p:cNvSpPr>
            <p:nvPr/>
          </p:nvSpPr>
          <p:spPr bwMode="auto">
            <a:xfrm>
              <a:off x="2594125" y="2802285"/>
              <a:ext cx="195262" cy="1168400"/>
            </a:xfrm>
            <a:custGeom>
              <a:avLst/>
              <a:gdLst>
                <a:gd name="T0" fmla="*/ 123 w 123"/>
                <a:gd name="T1" fmla="*/ 3 h 736"/>
                <a:gd name="T2" fmla="*/ 102 w 123"/>
                <a:gd name="T3" fmla="*/ 0 h 736"/>
                <a:gd name="T4" fmla="*/ 0 w 123"/>
                <a:gd name="T5" fmla="*/ 736 h 736"/>
                <a:gd name="T6" fmla="*/ 21 w 123"/>
                <a:gd name="T7" fmla="*/ 736 h 736"/>
                <a:gd name="T8" fmla="*/ 123 w 123"/>
                <a:gd name="T9" fmla="*/ 3 h 736"/>
              </a:gdLst>
              <a:ahLst/>
              <a:cxnLst>
                <a:cxn ang="0">
                  <a:pos x="T0" y="T1"/>
                </a:cxn>
                <a:cxn ang="0">
                  <a:pos x="T2" y="T3"/>
                </a:cxn>
                <a:cxn ang="0">
                  <a:pos x="T4" y="T5"/>
                </a:cxn>
                <a:cxn ang="0">
                  <a:pos x="T6" y="T7"/>
                </a:cxn>
                <a:cxn ang="0">
                  <a:pos x="T8" y="T9"/>
                </a:cxn>
              </a:cxnLst>
              <a:rect l="0" t="0" r="r" b="b"/>
              <a:pathLst>
                <a:path w="123" h="736">
                  <a:moveTo>
                    <a:pt x="123" y="3"/>
                  </a:moveTo>
                  <a:lnTo>
                    <a:pt x="102" y="0"/>
                  </a:lnTo>
                  <a:lnTo>
                    <a:pt x="0" y="736"/>
                  </a:lnTo>
                  <a:lnTo>
                    <a:pt x="21" y="736"/>
                  </a:lnTo>
                  <a:lnTo>
                    <a:pt x="123"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9" name="Freeform 148"/>
            <p:cNvSpPr>
              <a:spLocks/>
            </p:cNvSpPr>
            <p:nvPr/>
          </p:nvSpPr>
          <p:spPr bwMode="auto">
            <a:xfrm>
              <a:off x="2594125" y="2802285"/>
              <a:ext cx="195262" cy="1168400"/>
            </a:xfrm>
            <a:custGeom>
              <a:avLst/>
              <a:gdLst>
                <a:gd name="T0" fmla="*/ 123 w 123"/>
                <a:gd name="T1" fmla="*/ 3 h 736"/>
                <a:gd name="T2" fmla="*/ 102 w 123"/>
                <a:gd name="T3" fmla="*/ 0 h 736"/>
                <a:gd name="T4" fmla="*/ 0 w 123"/>
                <a:gd name="T5" fmla="*/ 736 h 736"/>
                <a:gd name="T6" fmla="*/ 21 w 123"/>
                <a:gd name="T7" fmla="*/ 736 h 736"/>
                <a:gd name="T8" fmla="*/ 123 w 123"/>
                <a:gd name="T9" fmla="*/ 3 h 736"/>
              </a:gdLst>
              <a:ahLst/>
              <a:cxnLst>
                <a:cxn ang="0">
                  <a:pos x="T0" y="T1"/>
                </a:cxn>
                <a:cxn ang="0">
                  <a:pos x="T2" y="T3"/>
                </a:cxn>
                <a:cxn ang="0">
                  <a:pos x="T4" y="T5"/>
                </a:cxn>
                <a:cxn ang="0">
                  <a:pos x="T6" y="T7"/>
                </a:cxn>
                <a:cxn ang="0">
                  <a:pos x="T8" y="T9"/>
                </a:cxn>
              </a:cxnLst>
              <a:rect l="0" t="0" r="r" b="b"/>
              <a:pathLst>
                <a:path w="123" h="736">
                  <a:moveTo>
                    <a:pt x="123" y="3"/>
                  </a:moveTo>
                  <a:lnTo>
                    <a:pt x="102" y="0"/>
                  </a:lnTo>
                  <a:lnTo>
                    <a:pt x="0" y="736"/>
                  </a:lnTo>
                  <a:lnTo>
                    <a:pt x="21" y="736"/>
                  </a:lnTo>
                  <a:lnTo>
                    <a:pt x="123"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0" name="Freeform 149"/>
            <p:cNvSpPr>
              <a:spLocks/>
            </p:cNvSpPr>
            <p:nvPr/>
          </p:nvSpPr>
          <p:spPr bwMode="auto">
            <a:xfrm>
              <a:off x="2771925" y="2819748"/>
              <a:ext cx="196850" cy="1150938"/>
            </a:xfrm>
            <a:custGeom>
              <a:avLst/>
              <a:gdLst>
                <a:gd name="T0" fmla="*/ 124 w 124"/>
                <a:gd name="T1" fmla="*/ 3 h 725"/>
                <a:gd name="T2" fmla="*/ 102 w 124"/>
                <a:gd name="T3" fmla="*/ 0 h 725"/>
                <a:gd name="T4" fmla="*/ 0 w 124"/>
                <a:gd name="T5" fmla="*/ 725 h 725"/>
                <a:gd name="T6" fmla="*/ 22 w 124"/>
                <a:gd name="T7" fmla="*/ 725 h 725"/>
                <a:gd name="T8" fmla="*/ 124 w 124"/>
                <a:gd name="T9" fmla="*/ 3 h 725"/>
              </a:gdLst>
              <a:ahLst/>
              <a:cxnLst>
                <a:cxn ang="0">
                  <a:pos x="T0" y="T1"/>
                </a:cxn>
                <a:cxn ang="0">
                  <a:pos x="T2" y="T3"/>
                </a:cxn>
                <a:cxn ang="0">
                  <a:pos x="T4" y="T5"/>
                </a:cxn>
                <a:cxn ang="0">
                  <a:pos x="T6" y="T7"/>
                </a:cxn>
                <a:cxn ang="0">
                  <a:pos x="T8" y="T9"/>
                </a:cxn>
              </a:cxnLst>
              <a:rect l="0" t="0" r="r" b="b"/>
              <a:pathLst>
                <a:path w="124" h="725">
                  <a:moveTo>
                    <a:pt x="124" y="3"/>
                  </a:moveTo>
                  <a:lnTo>
                    <a:pt x="102" y="0"/>
                  </a:lnTo>
                  <a:lnTo>
                    <a:pt x="0" y="725"/>
                  </a:lnTo>
                  <a:lnTo>
                    <a:pt x="22" y="725"/>
                  </a:lnTo>
                  <a:lnTo>
                    <a:pt x="12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1" name="Freeform 150"/>
            <p:cNvSpPr>
              <a:spLocks/>
            </p:cNvSpPr>
            <p:nvPr/>
          </p:nvSpPr>
          <p:spPr bwMode="auto">
            <a:xfrm>
              <a:off x="2771925" y="2819748"/>
              <a:ext cx="196850" cy="1150938"/>
            </a:xfrm>
            <a:custGeom>
              <a:avLst/>
              <a:gdLst>
                <a:gd name="T0" fmla="*/ 124 w 124"/>
                <a:gd name="T1" fmla="*/ 3 h 725"/>
                <a:gd name="T2" fmla="*/ 102 w 124"/>
                <a:gd name="T3" fmla="*/ 0 h 725"/>
                <a:gd name="T4" fmla="*/ 0 w 124"/>
                <a:gd name="T5" fmla="*/ 725 h 725"/>
                <a:gd name="T6" fmla="*/ 22 w 124"/>
                <a:gd name="T7" fmla="*/ 725 h 725"/>
                <a:gd name="T8" fmla="*/ 124 w 124"/>
                <a:gd name="T9" fmla="*/ 3 h 725"/>
              </a:gdLst>
              <a:ahLst/>
              <a:cxnLst>
                <a:cxn ang="0">
                  <a:pos x="T0" y="T1"/>
                </a:cxn>
                <a:cxn ang="0">
                  <a:pos x="T2" y="T3"/>
                </a:cxn>
                <a:cxn ang="0">
                  <a:pos x="T4" y="T5"/>
                </a:cxn>
                <a:cxn ang="0">
                  <a:pos x="T6" y="T7"/>
                </a:cxn>
                <a:cxn ang="0">
                  <a:pos x="T8" y="T9"/>
                </a:cxn>
              </a:cxnLst>
              <a:rect l="0" t="0" r="r" b="b"/>
              <a:pathLst>
                <a:path w="124" h="725">
                  <a:moveTo>
                    <a:pt x="124" y="3"/>
                  </a:moveTo>
                  <a:lnTo>
                    <a:pt x="102" y="0"/>
                  </a:lnTo>
                  <a:lnTo>
                    <a:pt x="0" y="725"/>
                  </a:lnTo>
                  <a:lnTo>
                    <a:pt x="22" y="725"/>
                  </a:lnTo>
                  <a:lnTo>
                    <a:pt x="124"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2" name="Freeform 151"/>
            <p:cNvSpPr>
              <a:spLocks/>
            </p:cNvSpPr>
            <p:nvPr/>
          </p:nvSpPr>
          <p:spPr bwMode="auto">
            <a:xfrm>
              <a:off x="330350" y="2429223"/>
              <a:ext cx="2952750" cy="1473200"/>
            </a:xfrm>
            <a:custGeom>
              <a:avLst/>
              <a:gdLst>
                <a:gd name="T0" fmla="*/ 324 w 695"/>
                <a:gd name="T1" fmla="*/ 23 h 347"/>
                <a:gd name="T2" fmla="*/ 148 w 695"/>
                <a:gd name="T3" fmla="*/ 4 h 347"/>
                <a:gd name="T4" fmla="*/ 43 w 695"/>
                <a:gd name="T5" fmla="*/ 42 h 347"/>
                <a:gd name="T6" fmla="*/ 17 w 695"/>
                <a:gd name="T7" fmla="*/ 187 h 347"/>
                <a:gd name="T8" fmla="*/ 19 w 695"/>
                <a:gd name="T9" fmla="*/ 253 h 347"/>
                <a:gd name="T10" fmla="*/ 73 w 695"/>
                <a:gd name="T11" fmla="*/ 184 h 347"/>
                <a:gd name="T12" fmla="*/ 91 w 695"/>
                <a:gd name="T13" fmla="*/ 109 h 347"/>
                <a:gd name="T14" fmla="*/ 140 w 695"/>
                <a:gd name="T15" fmla="*/ 126 h 347"/>
                <a:gd name="T16" fmla="*/ 190 w 695"/>
                <a:gd name="T17" fmla="*/ 140 h 347"/>
                <a:gd name="T18" fmla="*/ 225 w 695"/>
                <a:gd name="T19" fmla="*/ 88 h 347"/>
                <a:gd name="T20" fmla="*/ 281 w 695"/>
                <a:gd name="T21" fmla="*/ 127 h 347"/>
                <a:gd name="T22" fmla="*/ 377 w 695"/>
                <a:gd name="T23" fmla="*/ 178 h 347"/>
                <a:gd name="T24" fmla="*/ 419 w 695"/>
                <a:gd name="T25" fmla="*/ 115 h 347"/>
                <a:gd name="T26" fmla="*/ 481 w 695"/>
                <a:gd name="T27" fmla="*/ 134 h 347"/>
                <a:gd name="T28" fmla="*/ 522 w 695"/>
                <a:gd name="T29" fmla="*/ 181 h 347"/>
                <a:gd name="T30" fmla="*/ 571 w 695"/>
                <a:gd name="T31" fmla="*/ 148 h 347"/>
                <a:gd name="T32" fmla="*/ 605 w 695"/>
                <a:gd name="T33" fmla="*/ 280 h 347"/>
                <a:gd name="T34" fmla="*/ 667 w 695"/>
                <a:gd name="T35" fmla="*/ 252 h 347"/>
                <a:gd name="T36" fmla="*/ 666 w 695"/>
                <a:gd name="T37" fmla="*/ 109 h 347"/>
                <a:gd name="T38" fmla="*/ 558 w 695"/>
                <a:gd name="T39" fmla="*/ 57 h 347"/>
                <a:gd name="T40" fmla="*/ 324 w 695"/>
                <a:gd name="T41" fmla="*/ 23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5" h="347">
                  <a:moveTo>
                    <a:pt x="324" y="23"/>
                  </a:moveTo>
                  <a:cubicBezTo>
                    <a:pt x="265" y="18"/>
                    <a:pt x="206" y="11"/>
                    <a:pt x="148" y="4"/>
                  </a:cubicBezTo>
                  <a:cubicBezTo>
                    <a:pt x="109" y="0"/>
                    <a:pt x="64" y="2"/>
                    <a:pt x="43" y="42"/>
                  </a:cubicBezTo>
                  <a:cubicBezTo>
                    <a:pt x="19" y="87"/>
                    <a:pt x="23" y="138"/>
                    <a:pt x="17" y="187"/>
                  </a:cubicBezTo>
                  <a:cubicBezTo>
                    <a:pt x="15" y="205"/>
                    <a:pt x="0" y="237"/>
                    <a:pt x="19" y="253"/>
                  </a:cubicBezTo>
                  <a:cubicBezTo>
                    <a:pt x="56" y="283"/>
                    <a:pt x="66" y="206"/>
                    <a:pt x="73" y="184"/>
                  </a:cubicBezTo>
                  <a:cubicBezTo>
                    <a:pt x="78" y="164"/>
                    <a:pt x="77" y="125"/>
                    <a:pt x="91" y="109"/>
                  </a:cubicBezTo>
                  <a:cubicBezTo>
                    <a:pt x="119" y="78"/>
                    <a:pt x="130" y="102"/>
                    <a:pt x="140" y="126"/>
                  </a:cubicBezTo>
                  <a:cubicBezTo>
                    <a:pt x="151" y="150"/>
                    <a:pt x="162" y="174"/>
                    <a:pt x="190" y="140"/>
                  </a:cubicBezTo>
                  <a:cubicBezTo>
                    <a:pt x="207" y="120"/>
                    <a:pt x="195" y="100"/>
                    <a:pt x="225" y="88"/>
                  </a:cubicBezTo>
                  <a:cubicBezTo>
                    <a:pt x="262" y="72"/>
                    <a:pt x="271" y="98"/>
                    <a:pt x="281" y="127"/>
                  </a:cubicBezTo>
                  <a:cubicBezTo>
                    <a:pt x="296" y="172"/>
                    <a:pt x="324" y="236"/>
                    <a:pt x="377" y="178"/>
                  </a:cubicBezTo>
                  <a:cubicBezTo>
                    <a:pt x="395" y="159"/>
                    <a:pt x="395" y="128"/>
                    <a:pt x="419" y="115"/>
                  </a:cubicBezTo>
                  <a:cubicBezTo>
                    <a:pt x="451" y="96"/>
                    <a:pt x="468" y="113"/>
                    <a:pt x="481" y="134"/>
                  </a:cubicBezTo>
                  <a:cubicBezTo>
                    <a:pt x="494" y="154"/>
                    <a:pt x="491" y="178"/>
                    <a:pt x="522" y="181"/>
                  </a:cubicBezTo>
                  <a:cubicBezTo>
                    <a:pt x="550" y="183"/>
                    <a:pt x="552" y="162"/>
                    <a:pt x="571" y="148"/>
                  </a:cubicBezTo>
                  <a:cubicBezTo>
                    <a:pt x="628" y="169"/>
                    <a:pt x="588" y="239"/>
                    <a:pt x="605" y="280"/>
                  </a:cubicBezTo>
                  <a:cubicBezTo>
                    <a:pt x="633" y="347"/>
                    <a:pt x="665" y="301"/>
                    <a:pt x="667" y="252"/>
                  </a:cubicBezTo>
                  <a:cubicBezTo>
                    <a:pt x="669" y="206"/>
                    <a:pt x="695" y="148"/>
                    <a:pt x="666" y="109"/>
                  </a:cubicBezTo>
                  <a:cubicBezTo>
                    <a:pt x="642" y="77"/>
                    <a:pt x="595" y="63"/>
                    <a:pt x="558" y="57"/>
                  </a:cubicBezTo>
                  <a:cubicBezTo>
                    <a:pt x="480" y="46"/>
                    <a:pt x="402" y="29"/>
                    <a:pt x="324" y="2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3" name="Freeform 152"/>
            <p:cNvSpPr>
              <a:spLocks/>
            </p:cNvSpPr>
            <p:nvPr/>
          </p:nvSpPr>
          <p:spPr bwMode="auto">
            <a:xfrm>
              <a:off x="320825" y="2406998"/>
              <a:ext cx="2936875" cy="1457325"/>
            </a:xfrm>
            <a:custGeom>
              <a:avLst/>
              <a:gdLst>
                <a:gd name="T0" fmla="*/ 326 w 691"/>
                <a:gd name="T1" fmla="*/ 25 h 343"/>
                <a:gd name="T2" fmla="*/ 188 w 691"/>
                <a:gd name="T3" fmla="*/ 11 h 343"/>
                <a:gd name="T4" fmla="*/ 87 w 691"/>
                <a:gd name="T5" fmla="*/ 10 h 343"/>
                <a:gd name="T6" fmla="*/ 15 w 691"/>
                <a:gd name="T7" fmla="*/ 197 h 343"/>
                <a:gd name="T8" fmla="*/ 24 w 691"/>
                <a:gd name="T9" fmla="*/ 264 h 343"/>
                <a:gd name="T10" fmla="*/ 60 w 691"/>
                <a:gd name="T11" fmla="*/ 248 h 343"/>
                <a:gd name="T12" fmla="*/ 77 w 691"/>
                <a:gd name="T13" fmla="*/ 189 h 343"/>
                <a:gd name="T14" fmla="*/ 105 w 691"/>
                <a:gd name="T15" fmla="*/ 107 h 343"/>
                <a:gd name="T16" fmla="*/ 153 w 691"/>
                <a:gd name="T17" fmla="*/ 157 h 343"/>
                <a:gd name="T18" fmla="*/ 180 w 691"/>
                <a:gd name="T19" fmla="*/ 161 h 343"/>
                <a:gd name="T20" fmla="*/ 199 w 691"/>
                <a:gd name="T21" fmla="*/ 140 h 343"/>
                <a:gd name="T22" fmla="*/ 220 w 691"/>
                <a:gd name="T23" fmla="*/ 99 h 343"/>
                <a:gd name="T24" fmla="*/ 269 w 691"/>
                <a:gd name="T25" fmla="*/ 105 h 343"/>
                <a:gd name="T26" fmla="*/ 286 w 691"/>
                <a:gd name="T27" fmla="*/ 149 h 343"/>
                <a:gd name="T28" fmla="*/ 326 w 691"/>
                <a:gd name="T29" fmla="*/ 206 h 343"/>
                <a:gd name="T30" fmla="*/ 386 w 691"/>
                <a:gd name="T31" fmla="*/ 179 h 343"/>
                <a:gd name="T32" fmla="*/ 407 w 691"/>
                <a:gd name="T33" fmla="*/ 137 h 343"/>
                <a:gd name="T34" fmla="*/ 467 w 691"/>
                <a:gd name="T35" fmla="*/ 123 h 343"/>
                <a:gd name="T36" fmla="*/ 490 w 691"/>
                <a:gd name="T37" fmla="*/ 160 h 343"/>
                <a:gd name="T38" fmla="*/ 508 w 691"/>
                <a:gd name="T39" fmla="*/ 185 h 343"/>
                <a:gd name="T40" fmla="*/ 542 w 691"/>
                <a:gd name="T41" fmla="*/ 186 h 343"/>
                <a:gd name="T42" fmla="*/ 567 w 691"/>
                <a:gd name="T43" fmla="*/ 162 h 343"/>
                <a:gd name="T44" fmla="*/ 600 w 691"/>
                <a:gd name="T45" fmla="*/ 186 h 343"/>
                <a:gd name="T46" fmla="*/ 601 w 691"/>
                <a:gd name="T47" fmla="*/ 229 h 343"/>
                <a:gd name="T48" fmla="*/ 616 w 691"/>
                <a:gd name="T49" fmla="*/ 307 h 343"/>
                <a:gd name="T50" fmla="*/ 656 w 691"/>
                <a:gd name="T51" fmla="*/ 310 h 343"/>
                <a:gd name="T52" fmla="*/ 676 w 691"/>
                <a:gd name="T53" fmla="*/ 228 h 343"/>
                <a:gd name="T54" fmla="*/ 679 w 691"/>
                <a:gd name="T55" fmla="*/ 128 h 343"/>
                <a:gd name="T56" fmla="*/ 612 w 691"/>
                <a:gd name="T57" fmla="*/ 72 h 343"/>
                <a:gd name="T58" fmla="*/ 477 w 691"/>
                <a:gd name="T59" fmla="*/ 46 h 343"/>
                <a:gd name="T60" fmla="*/ 326 w 691"/>
                <a:gd name="T61" fmla="*/ 25 h 343"/>
                <a:gd name="T62" fmla="*/ 326 w 691"/>
                <a:gd name="T63" fmla="*/ 30 h 343"/>
                <a:gd name="T64" fmla="*/ 470 w 691"/>
                <a:gd name="T65" fmla="*/ 51 h 343"/>
                <a:gd name="T66" fmla="*/ 594 w 691"/>
                <a:gd name="T67" fmla="*/ 73 h 343"/>
                <a:gd name="T68" fmla="*/ 678 w 691"/>
                <a:gd name="T69" fmla="*/ 145 h 343"/>
                <a:gd name="T70" fmla="*/ 666 w 691"/>
                <a:gd name="T71" fmla="*/ 257 h 343"/>
                <a:gd name="T72" fmla="*/ 619 w 691"/>
                <a:gd name="T73" fmla="*/ 301 h 343"/>
                <a:gd name="T74" fmla="*/ 608 w 691"/>
                <a:gd name="T75" fmla="*/ 213 h 343"/>
                <a:gd name="T76" fmla="*/ 584 w 691"/>
                <a:gd name="T77" fmla="*/ 155 h 343"/>
                <a:gd name="T78" fmla="*/ 561 w 691"/>
                <a:gd name="T79" fmla="*/ 160 h 343"/>
                <a:gd name="T80" fmla="*/ 516 w 691"/>
                <a:gd name="T81" fmla="*/ 182 h 343"/>
                <a:gd name="T82" fmla="*/ 491 w 691"/>
                <a:gd name="T83" fmla="*/ 147 h 343"/>
                <a:gd name="T84" fmla="*/ 468 w 691"/>
                <a:gd name="T85" fmla="*/ 117 h 343"/>
                <a:gd name="T86" fmla="*/ 404 w 691"/>
                <a:gd name="T87" fmla="*/ 131 h 343"/>
                <a:gd name="T88" fmla="*/ 384 w 691"/>
                <a:gd name="T89" fmla="*/ 172 h 343"/>
                <a:gd name="T90" fmla="*/ 334 w 691"/>
                <a:gd name="T91" fmla="*/ 203 h 343"/>
                <a:gd name="T92" fmla="*/ 286 w 691"/>
                <a:gd name="T93" fmla="*/ 131 h 343"/>
                <a:gd name="T94" fmla="*/ 246 w 691"/>
                <a:gd name="T95" fmla="*/ 85 h 343"/>
                <a:gd name="T96" fmla="*/ 211 w 691"/>
                <a:gd name="T97" fmla="*/ 99 h 343"/>
                <a:gd name="T98" fmla="*/ 196 w 691"/>
                <a:gd name="T99" fmla="*/ 134 h 343"/>
                <a:gd name="T100" fmla="*/ 156 w 691"/>
                <a:gd name="T101" fmla="*/ 151 h 343"/>
                <a:gd name="T102" fmla="*/ 137 w 691"/>
                <a:gd name="T103" fmla="*/ 114 h 343"/>
                <a:gd name="T104" fmla="*/ 114 w 691"/>
                <a:gd name="T105" fmla="*/ 97 h 343"/>
                <a:gd name="T106" fmla="*/ 81 w 691"/>
                <a:gd name="T107" fmla="*/ 134 h 343"/>
                <a:gd name="T108" fmla="*/ 30 w 691"/>
                <a:gd name="T109" fmla="*/ 260 h 343"/>
                <a:gd name="T110" fmla="*/ 18 w 691"/>
                <a:gd name="T111" fmla="*/ 212 h 343"/>
                <a:gd name="T112" fmla="*/ 25 w 691"/>
                <a:gd name="T113" fmla="*/ 161 h 343"/>
                <a:gd name="T114" fmla="*/ 59 w 691"/>
                <a:gd name="T115" fmla="*/ 33 h 343"/>
                <a:gd name="T116" fmla="*/ 155 w 691"/>
                <a:gd name="T117" fmla="*/ 13 h 343"/>
                <a:gd name="T118" fmla="*/ 293 w 691"/>
                <a:gd name="T119" fmla="*/ 28 h 343"/>
                <a:gd name="T120" fmla="*/ 326 w 691"/>
                <a:gd name="T121" fmla="*/ 30 h 343"/>
                <a:gd name="T122" fmla="*/ 326 w 691"/>
                <a:gd name="T123" fmla="*/ 2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91" h="343">
                  <a:moveTo>
                    <a:pt x="326" y="25"/>
                  </a:moveTo>
                  <a:cubicBezTo>
                    <a:pt x="280" y="21"/>
                    <a:pt x="234" y="16"/>
                    <a:pt x="188" y="11"/>
                  </a:cubicBezTo>
                  <a:cubicBezTo>
                    <a:pt x="154" y="7"/>
                    <a:pt x="120" y="0"/>
                    <a:pt x="87" y="10"/>
                  </a:cubicBezTo>
                  <a:cubicBezTo>
                    <a:pt x="10" y="32"/>
                    <a:pt x="27" y="138"/>
                    <a:pt x="15" y="197"/>
                  </a:cubicBezTo>
                  <a:cubicBezTo>
                    <a:pt x="11" y="221"/>
                    <a:pt x="0" y="247"/>
                    <a:pt x="24" y="264"/>
                  </a:cubicBezTo>
                  <a:cubicBezTo>
                    <a:pt x="40" y="274"/>
                    <a:pt x="53" y="262"/>
                    <a:pt x="60" y="248"/>
                  </a:cubicBezTo>
                  <a:cubicBezTo>
                    <a:pt x="69" y="230"/>
                    <a:pt x="72" y="209"/>
                    <a:pt x="77" y="189"/>
                  </a:cubicBezTo>
                  <a:cubicBezTo>
                    <a:pt x="85" y="161"/>
                    <a:pt x="79" y="127"/>
                    <a:pt x="105" y="107"/>
                  </a:cubicBezTo>
                  <a:cubicBezTo>
                    <a:pt x="130" y="88"/>
                    <a:pt x="143" y="143"/>
                    <a:pt x="153" y="157"/>
                  </a:cubicBezTo>
                  <a:cubicBezTo>
                    <a:pt x="160" y="166"/>
                    <a:pt x="171" y="167"/>
                    <a:pt x="180" y="161"/>
                  </a:cubicBezTo>
                  <a:cubicBezTo>
                    <a:pt x="188" y="156"/>
                    <a:pt x="194" y="148"/>
                    <a:pt x="199" y="140"/>
                  </a:cubicBezTo>
                  <a:cubicBezTo>
                    <a:pt x="208" y="126"/>
                    <a:pt x="205" y="110"/>
                    <a:pt x="220" y="99"/>
                  </a:cubicBezTo>
                  <a:cubicBezTo>
                    <a:pt x="237" y="88"/>
                    <a:pt x="258" y="88"/>
                    <a:pt x="269" y="105"/>
                  </a:cubicBezTo>
                  <a:cubicBezTo>
                    <a:pt x="277" y="118"/>
                    <a:pt x="280" y="134"/>
                    <a:pt x="286" y="149"/>
                  </a:cubicBezTo>
                  <a:cubicBezTo>
                    <a:pt x="294" y="170"/>
                    <a:pt x="305" y="196"/>
                    <a:pt x="326" y="206"/>
                  </a:cubicBezTo>
                  <a:cubicBezTo>
                    <a:pt x="349" y="217"/>
                    <a:pt x="374" y="195"/>
                    <a:pt x="386" y="179"/>
                  </a:cubicBezTo>
                  <a:cubicBezTo>
                    <a:pt x="396" y="166"/>
                    <a:pt x="399" y="150"/>
                    <a:pt x="407" y="137"/>
                  </a:cubicBezTo>
                  <a:cubicBezTo>
                    <a:pt x="419" y="117"/>
                    <a:pt x="448" y="108"/>
                    <a:pt x="467" y="123"/>
                  </a:cubicBezTo>
                  <a:cubicBezTo>
                    <a:pt x="478" y="132"/>
                    <a:pt x="485" y="147"/>
                    <a:pt x="490" y="160"/>
                  </a:cubicBezTo>
                  <a:cubicBezTo>
                    <a:pt x="494" y="170"/>
                    <a:pt x="498" y="179"/>
                    <a:pt x="508" y="185"/>
                  </a:cubicBezTo>
                  <a:cubicBezTo>
                    <a:pt x="518" y="190"/>
                    <a:pt x="532" y="190"/>
                    <a:pt x="542" y="186"/>
                  </a:cubicBezTo>
                  <a:cubicBezTo>
                    <a:pt x="553" y="181"/>
                    <a:pt x="560" y="170"/>
                    <a:pt x="567" y="162"/>
                  </a:cubicBezTo>
                  <a:cubicBezTo>
                    <a:pt x="581" y="147"/>
                    <a:pt x="597" y="175"/>
                    <a:pt x="600" y="186"/>
                  </a:cubicBezTo>
                  <a:cubicBezTo>
                    <a:pt x="604" y="200"/>
                    <a:pt x="602" y="215"/>
                    <a:pt x="601" y="229"/>
                  </a:cubicBezTo>
                  <a:cubicBezTo>
                    <a:pt x="599" y="258"/>
                    <a:pt x="599" y="282"/>
                    <a:pt x="616" y="307"/>
                  </a:cubicBezTo>
                  <a:cubicBezTo>
                    <a:pt x="627" y="323"/>
                    <a:pt x="643" y="326"/>
                    <a:pt x="656" y="310"/>
                  </a:cubicBezTo>
                  <a:cubicBezTo>
                    <a:pt x="674" y="288"/>
                    <a:pt x="671" y="255"/>
                    <a:pt x="676" y="228"/>
                  </a:cubicBezTo>
                  <a:cubicBezTo>
                    <a:pt x="681" y="195"/>
                    <a:pt x="691" y="160"/>
                    <a:pt x="679" y="128"/>
                  </a:cubicBezTo>
                  <a:cubicBezTo>
                    <a:pt x="669" y="99"/>
                    <a:pt x="639" y="83"/>
                    <a:pt x="612" y="72"/>
                  </a:cubicBezTo>
                  <a:cubicBezTo>
                    <a:pt x="570" y="56"/>
                    <a:pt x="522" y="54"/>
                    <a:pt x="477" y="46"/>
                  </a:cubicBezTo>
                  <a:cubicBezTo>
                    <a:pt x="427" y="37"/>
                    <a:pt x="376" y="29"/>
                    <a:pt x="326" y="25"/>
                  </a:cubicBezTo>
                  <a:cubicBezTo>
                    <a:pt x="322" y="24"/>
                    <a:pt x="322" y="30"/>
                    <a:pt x="326" y="30"/>
                  </a:cubicBezTo>
                  <a:cubicBezTo>
                    <a:pt x="374" y="34"/>
                    <a:pt x="422" y="42"/>
                    <a:pt x="470" y="51"/>
                  </a:cubicBezTo>
                  <a:cubicBezTo>
                    <a:pt x="511" y="58"/>
                    <a:pt x="554" y="62"/>
                    <a:pt x="594" y="73"/>
                  </a:cubicBezTo>
                  <a:cubicBezTo>
                    <a:pt x="631" y="83"/>
                    <a:pt x="670" y="104"/>
                    <a:pt x="678" y="145"/>
                  </a:cubicBezTo>
                  <a:cubicBezTo>
                    <a:pt x="685" y="182"/>
                    <a:pt x="669" y="220"/>
                    <a:pt x="666" y="257"/>
                  </a:cubicBezTo>
                  <a:cubicBezTo>
                    <a:pt x="665" y="281"/>
                    <a:pt x="647" y="343"/>
                    <a:pt x="619" y="301"/>
                  </a:cubicBezTo>
                  <a:cubicBezTo>
                    <a:pt x="600" y="273"/>
                    <a:pt x="607" y="243"/>
                    <a:pt x="608" y="213"/>
                  </a:cubicBezTo>
                  <a:cubicBezTo>
                    <a:pt x="609" y="190"/>
                    <a:pt x="605" y="168"/>
                    <a:pt x="584" y="155"/>
                  </a:cubicBezTo>
                  <a:cubicBezTo>
                    <a:pt x="573" y="148"/>
                    <a:pt x="570" y="151"/>
                    <a:pt x="561" y="160"/>
                  </a:cubicBezTo>
                  <a:cubicBezTo>
                    <a:pt x="547" y="175"/>
                    <a:pt x="539" y="186"/>
                    <a:pt x="516" y="182"/>
                  </a:cubicBezTo>
                  <a:cubicBezTo>
                    <a:pt x="500" y="178"/>
                    <a:pt x="496" y="160"/>
                    <a:pt x="491" y="147"/>
                  </a:cubicBezTo>
                  <a:cubicBezTo>
                    <a:pt x="486" y="135"/>
                    <a:pt x="478" y="125"/>
                    <a:pt x="468" y="117"/>
                  </a:cubicBezTo>
                  <a:cubicBezTo>
                    <a:pt x="448" y="100"/>
                    <a:pt x="419" y="113"/>
                    <a:pt x="404" y="131"/>
                  </a:cubicBezTo>
                  <a:cubicBezTo>
                    <a:pt x="395" y="143"/>
                    <a:pt x="391" y="159"/>
                    <a:pt x="384" y="172"/>
                  </a:cubicBezTo>
                  <a:cubicBezTo>
                    <a:pt x="374" y="188"/>
                    <a:pt x="353" y="207"/>
                    <a:pt x="334" y="203"/>
                  </a:cubicBezTo>
                  <a:cubicBezTo>
                    <a:pt x="306" y="197"/>
                    <a:pt x="293" y="154"/>
                    <a:pt x="286" y="131"/>
                  </a:cubicBezTo>
                  <a:cubicBezTo>
                    <a:pt x="279" y="111"/>
                    <a:pt x="271" y="86"/>
                    <a:pt x="246" y="85"/>
                  </a:cubicBezTo>
                  <a:cubicBezTo>
                    <a:pt x="233" y="85"/>
                    <a:pt x="220" y="91"/>
                    <a:pt x="211" y="99"/>
                  </a:cubicBezTo>
                  <a:cubicBezTo>
                    <a:pt x="201" y="108"/>
                    <a:pt x="200" y="123"/>
                    <a:pt x="196" y="134"/>
                  </a:cubicBezTo>
                  <a:cubicBezTo>
                    <a:pt x="189" y="148"/>
                    <a:pt x="169" y="169"/>
                    <a:pt x="156" y="151"/>
                  </a:cubicBezTo>
                  <a:cubicBezTo>
                    <a:pt x="148" y="140"/>
                    <a:pt x="144" y="126"/>
                    <a:pt x="137" y="114"/>
                  </a:cubicBezTo>
                  <a:cubicBezTo>
                    <a:pt x="133" y="105"/>
                    <a:pt x="125" y="95"/>
                    <a:pt x="114" y="97"/>
                  </a:cubicBezTo>
                  <a:cubicBezTo>
                    <a:pt x="96" y="99"/>
                    <a:pt x="85" y="119"/>
                    <a:pt x="81" y="134"/>
                  </a:cubicBezTo>
                  <a:cubicBezTo>
                    <a:pt x="76" y="153"/>
                    <a:pt x="67" y="276"/>
                    <a:pt x="30" y="260"/>
                  </a:cubicBezTo>
                  <a:cubicBezTo>
                    <a:pt x="10" y="251"/>
                    <a:pt x="14" y="229"/>
                    <a:pt x="18" y="212"/>
                  </a:cubicBezTo>
                  <a:cubicBezTo>
                    <a:pt x="22" y="195"/>
                    <a:pt x="23" y="178"/>
                    <a:pt x="25" y="161"/>
                  </a:cubicBezTo>
                  <a:cubicBezTo>
                    <a:pt x="28" y="119"/>
                    <a:pt x="28" y="66"/>
                    <a:pt x="59" y="33"/>
                  </a:cubicBezTo>
                  <a:cubicBezTo>
                    <a:pt x="82" y="7"/>
                    <a:pt x="123" y="9"/>
                    <a:pt x="155" y="13"/>
                  </a:cubicBezTo>
                  <a:cubicBezTo>
                    <a:pt x="201" y="18"/>
                    <a:pt x="247" y="23"/>
                    <a:pt x="293" y="28"/>
                  </a:cubicBezTo>
                  <a:cubicBezTo>
                    <a:pt x="304" y="29"/>
                    <a:pt x="315" y="30"/>
                    <a:pt x="326" y="30"/>
                  </a:cubicBezTo>
                  <a:cubicBezTo>
                    <a:pt x="329" y="31"/>
                    <a:pt x="329" y="25"/>
                    <a:pt x="326"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4" name="Freeform 153"/>
            <p:cNvSpPr>
              <a:spLocks/>
            </p:cNvSpPr>
            <p:nvPr/>
          </p:nvSpPr>
          <p:spPr bwMode="auto">
            <a:xfrm>
              <a:off x="516087" y="2497485"/>
              <a:ext cx="192087" cy="347663"/>
            </a:xfrm>
            <a:custGeom>
              <a:avLst/>
              <a:gdLst>
                <a:gd name="T0" fmla="*/ 39 w 45"/>
                <a:gd name="T1" fmla="*/ 1 h 82"/>
                <a:gd name="T2" fmla="*/ 0 w 45"/>
                <a:gd name="T3" fmla="*/ 77 h 82"/>
                <a:gd name="T4" fmla="*/ 6 w 45"/>
                <a:gd name="T5" fmla="*/ 78 h 82"/>
                <a:gd name="T6" fmla="*/ 42 w 45"/>
                <a:gd name="T7" fmla="*/ 6 h 82"/>
                <a:gd name="T8" fmla="*/ 39 w 45"/>
                <a:gd name="T9" fmla="*/ 1 h 82"/>
              </a:gdLst>
              <a:ahLst/>
              <a:cxnLst>
                <a:cxn ang="0">
                  <a:pos x="T0" y="T1"/>
                </a:cxn>
                <a:cxn ang="0">
                  <a:pos x="T2" y="T3"/>
                </a:cxn>
                <a:cxn ang="0">
                  <a:pos x="T4" y="T5"/>
                </a:cxn>
                <a:cxn ang="0">
                  <a:pos x="T6" y="T7"/>
                </a:cxn>
                <a:cxn ang="0">
                  <a:pos x="T8" y="T9"/>
                </a:cxn>
              </a:cxnLst>
              <a:rect l="0" t="0" r="r" b="b"/>
              <a:pathLst>
                <a:path w="45" h="82">
                  <a:moveTo>
                    <a:pt x="39" y="1"/>
                  </a:moveTo>
                  <a:cubicBezTo>
                    <a:pt x="10" y="16"/>
                    <a:pt x="8" y="49"/>
                    <a:pt x="0" y="77"/>
                  </a:cubicBezTo>
                  <a:cubicBezTo>
                    <a:pt x="0" y="80"/>
                    <a:pt x="5" y="82"/>
                    <a:pt x="6" y="78"/>
                  </a:cubicBezTo>
                  <a:cubicBezTo>
                    <a:pt x="13" y="52"/>
                    <a:pt x="14" y="21"/>
                    <a:pt x="42" y="6"/>
                  </a:cubicBezTo>
                  <a:cubicBezTo>
                    <a:pt x="45" y="5"/>
                    <a:pt x="42"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5" name="Freeform 154"/>
            <p:cNvSpPr>
              <a:spLocks/>
            </p:cNvSpPr>
            <p:nvPr/>
          </p:nvSpPr>
          <p:spPr bwMode="auto">
            <a:xfrm>
              <a:off x="936775" y="2903885"/>
              <a:ext cx="169862" cy="169863"/>
            </a:xfrm>
            <a:custGeom>
              <a:avLst/>
              <a:gdLst>
                <a:gd name="T0" fmla="*/ 2 w 40"/>
                <a:gd name="T1" fmla="*/ 6 h 40"/>
                <a:gd name="T2" fmla="*/ 37 w 40"/>
                <a:gd name="T3" fmla="*/ 33 h 40"/>
                <a:gd name="T4" fmla="*/ 35 w 40"/>
                <a:gd name="T5" fmla="*/ 27 h 40"/>
                <a:gd name="T6" fmla="*/ 7 w 40"/>
                <a:gd name="T7" fmla="*/ 3 h 40"/>
                <a:gd name="T8" fmla="*/ 2 w 40"/>
                <a:gd name="T9" fmla="*/ 6 h 40"/>
              </a:gdLst>
              <a:ahLst/>
              <a:cxnLst>
                <a:cxn ang="0">
                  <a:pos x="T0" y="T1"/>
                </a:cxn>
                <a:cxn ang="0">
                  <a:pos x="T2" y="T3"/>
                </a:cxn>
                <a:cxn ang="0">
                  <a:pos x="T4" y="T5"/>
                </a:cxn>
                <a:cxn ang="0">
                  <a:pos x="T6" y="T7"/>
                </a:cxn>
                <a:cxn ang="0">
                  <a:pos x="T8" y="T9"/>
                </a:cxn>
              </a:cxnLst>
              <a:rect l="0" t="0" r="r" b="b"/>
              <a:pathLst>
                <a:path w="40" h="40">
                  <a:moveTo>
                    <a:pt x="2" y="6"/>
                  </a:moveTo>
                  <a:cubicBezTo>
                    <a:pt x="11" y="20"/>
                    <a:pt x="16" y="40"/>
                    <a:pt x="37" y="33"/>
                  </a:cubicBezTo>
                  <a:cubicBezTo>
                    <a:pt x="40" y="31"/>
                    <a:pt x="39" y="26"/>
                    <a:pt x="35" y="27"/>
                  </a:cubicBezTo>
                  <a:cubicBezTo>
                    <a:pt x="18" y="33"/>
                    <a:pt x="14" y="14"/>
                    <a:pt x="7" y="3"/>
                  </a:cubicBezTo>
                  <a:cubicBezTo>
                    <a:pt x="5" y="0"/>
                    <a:pt x="0" y="3"/>
                    <a:pt x="2"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6" name="Freeform 155"/>
            <p:cNvSpPr>
              <a:spLocks/>
            </p:cNvSpPr>
            <p:nvPr/>
          </p:nvSpPr>
          <p:spPr bwMode="auto">
            <a:xfrm>
              <a:off x="1557487" y="2921348"/>
              <a:ext cx="357187" cy="395288"/>
            </a:xfrm>
            <a:custGeom>
              <a:avLst/>
              <a:gdLst>
                <a:gd name="T0" fmla="*/ 1 w 84"/>
                <a:gd name="T1" fmla="*/ 5 h 93"/>
                <a:gd name="T2" fmla="*/ 82 w 84"/>
                <a:gd name="T3" fmla="*/ 59 h 93"/>
                <a:gd name="T4" fmla="*/ 77 w 84"/>
                <a:gd name="T5" fmla="*/ 55 h 93"/>
                <a:gd name="T6" fmla="*/ 7 w 84"/>
                <a:gd name="T7" fmla="*/ 4 h 93"/>
                <a:gd name="T8" fmla="*/ 1 w 84"/>
                <a:gd name="T9" fmla="*/ 5 h 93"/>
              </a:gdLst>
              <a:ahLst/>
              <a:cxnLst>
                <a:cxn ang="0">
                  <a:pos x="T0" y="T1"/>
                </a:cxn>
                <a:cxn ang="0">
                  <a:pos x="T2" y="T3"/>
                </a:cxn>
                <a:cxn ang="0">
                  <a:pos x="T4" y="T5"/>
                </a:cxn>
                <a:cxn ang="0">
                  <a:pos x="T6" y="T7"/>
                </a:cxn>
                <a:cxn ang="0">
                  <a:pos x="T8" y="T9"/>
                </a:cxn>
              </a:cxnLst>
              <a:rect l="0" t="0" r="r" b="b"/>
              <a:pathLst>
                <a:path w="84" h="93">
                  <a:moveTo>
                    <a:pt x="1" y="5"/>
                  </a:moveTo>
                  <a:cubicBezTo>
                    <a:pt x="12" y="42"/>
                    <a:pt x="39" y="93"/>
                    <a:pt x="82" y="59"/>
                  </a:cubicBezTo>
                  <a:cubicBezTo>
                    <a:pt x="84" y="57"/>
                    <a:pt x="80" y="53"/>
                    <a:pt x="77" y="55"/>
                  </a:cubicBezTo>
                  <a:cubicBezTo>
                    <a:pt x="39" y="86"/>
                    <a:pt x="16" y="35"/>
                    <a:pt x="7" y="4"/>
                  </a:cubicBezTo>
                  <a:cubicBezTo>
                    <a:pt x="6" y="0"/>
                    <a:pt x="0" y="2"/>
                    <a:pt x="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7" name="Freeform 156"/>
            <p:cNvSpPr>
              <a:spLocks/>
            </p:cNvSpPr>
            <p:nvPr/>
          </p:nvSpPr>
          <p:spPr bwMode="auto">
            <a:xfrm>
              <a:off x="2233762" y="2845148"/>
              <a:ext cx="377825" cy="357188"/>
            </a:xfrm>
            <a:custGeom>
              <a:avLst/>
              <a:gdLst>
                <a:gd name="T0" fmla="*/ 4 w 89"/>
                <a:gd name="T1" fmla="*/ 6 h 84"/>
                <a:gd name="T2" fmla="*/ 86 w 89"/>
                <a:gd name="T3" fmla="*/ 68 h 84"/>
                <a:gd name="T4" fmla="*/ 84 w 89"/>
                <a:gd name="T5" fmla="*/ 62 h 84"/>
                <a:gd name="T6" fmla="*/ 42 w 89"/>
                <a:gd name="T7" fmla="*/ 29 h 84"/>
                <a:gd name="T8" fmla="*/ 4 w 89"/>
                <a:gd name="T9" fmla="*/ 0 h 84"/>
                <a:gd name="T10" fmla="*/ 4 w 89"/>
                <a:gd name="T11" fmla="*/ 6 h 84"/>
              </a:gdLst>
              <a:ahLst/>
              <a:cxnLst>
                <a:cxn ang="0">
                  <a:pos x="T0" y="T1"/>
                </a:cxn>
                <a:cxn ang="0">
                  <a:pos x="T2" y="T3"/>
                </a:cxn>
                <a:cxn ang="0">
                  <a:pos x="T4" y="T5"/>
                </a:cxn>
                <a:cxn ang="0">
                  <a:pos x="T6" y="T7"/>
                </a:cxn>
                <a:cxn ang="0">
                  <a:pos x="T8" y="T9"/>
                </a:cxn>
                <a:cxn ang="0">
                  <a:pos x="T10" y="T11"/>
                </a:cxn>
              </a:cxnLst>
              <a:rect l="0" t="0" r="r" b="b"/>
              <a:pathLst>
                <a:path w="89" h="84">
                  <a:moveTo>
                    <a:pt x="4" y="6"/>
                  </a:moveTo>
                  <a:cubicBezTo>
                    <a:pt x="41" y="6"/>
                    <a:pt x="46" y="84"/>
                    <a:pt x="86" y="68"/>
                  </a:cubicBezTo>
                  <a:cubicBezTo>
                    <a:pt x="89" y="67"/>
                    <a:pt x="88" y="61"/>
                    <a:pt x="84" y="62"/>
                  </a:cubicBezTo>
                  <a:cubicBezTo>
                    <a:pt x="63" y="71"/>
                    <a:pt x="51" y="43"/>
                    <a:pt x="42" y="29"/>
                  </a:cubicBezTo>
                  <a:cubicBezTo>
                    <a:pt x="33" y="15"/>
                    <a:pt x="22" y="0"/>
                    <a:pt x="4" y="0"/>
                  </a:cubicBezTo>
                  <a:cubicBezTo>
                    <a:pt x="0" y="0"/>
                    <a:pt x="0" y="6"/>
                    <a:pt x="4"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8" name="Freeform 157"/>
            <p:cNvSpPr>
              <a:spLocks/>
            </p:cNvSpPr>
            <p:nvPr/>
          </p:nvSpPr>
          <p:spPr bwMode="auto">
            <a:xfrm>
              <a:off x="2657625" y="3015010"/>
              <a:ext cx="73025" cy="58738"/>
            </a:xfrm>
            <a:custGeom>
              <a:avLst/>
              <a:gdLst>
                <a:gd name="T0" fmla="*/ 6 w 17"/>
                <a:gd name="T1" fmla="*/ 12 h 14"/>
                <a:gd name="T2" fmla="*/ 14 w 17"/>
                <a:gd name="T3" fmla="*/ 6 h 14"/>
                <a:gd name="T4" fmla="*/ 11 w 17"/>
                <a:gd name="T5" fmla="*/ 1 h 14"/>
                <a:gd name="T6" fmla="*/ 2 w 17"/>
                <a:gd name="T7" fmla="*/ 8 h 14"/>
                <a:gd name="T8" fmla="*/ 6 w 17"/>
                <a:gd name="T9" fmla="*/ 12 h 14"/>
              </a:gdLst>
              <a:ahLst/>
              <a:cxnLst>
                <a:cxn ang="0">
                  <a:pos x="T0" y="T1"/>
                </a:cxn>
                <a:cxn ang="0">
                  <a:pos x="T2" y="T3"/>
                </a:cxn>
                <a:cxn ang="0">
                  <a:pos x="T4" y="T5"/>
                </a:cxn>
                <a:cxn ang="0">
                  <a:pos x="T6" y="T7"/>
                </a:cxn>
                <a:cxn ang="0">
                  <a:pos x="T8" y="T9"/>
                </a:cxn>
              </a:cxnLst>
              <a:rect l="0" t="0" r="r" b="b"/>
              <a:pathLst>
                <a:path w="17" h="14">
                  <a:moveTo>
                    <a:pt x="6" y="12"/>
                  </a:moveTo>
                  <a:cubicBezTo>
                    <a:pt x="9" y="10"/>
                    <a:pt x="11" y="8"/>
                    <a:pt x="14" y="6"/>
                  </a:cubicBezTo>
                  <a:cubicBezTo>
                    <a:pt x="17" y="5"/>
                    <a:pt x="14" y="0"/>
                    <a:pt x="11" y="1"/>
                  </a:cubicBezTo>
                  <a:cubicBezTo>
                    <a:pt x="7" y="3"/>
                    <a:pt x="5" y="5"/>
                    <a:pt x="2" y="8"/>
                  </a:cubicBezTo>
                  <a:cubicBezTo>
                    <a:pt x="0" y="10"/>
                    <a:pt x="4" y="14"/>
                    <a:pt x="6"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9" name="Freeform 158"/>
            <p:cNvSpPr>
              <a:spLocks/>
            </p:cNvSpPr>
            <p:nvPr/>
          </p:nvSpPr>
          <p:spPr bwMode="auto">
            <a:xfrm>
              <a:off x="3278337" y="3894485"/>
              <a:ext cx="101600" cy="76200"/>
            </a:xfrm>
            <a:custGeom>
              <a:avLst/>
              <a:gdLst>
                <a:gd name="T0" fmla="*/ 2 w 24"/>
                <a:gd name="T1" fmla="*/ 0 h 18"/>
                <a:gd name="T2" fmla="*/ 0 w 24"/>
                <a:gd name="T3" fmla="*/ 18 h 18"/>
                <a:gd name="T4" fmla="*/ 24 w 24"/>
                <a:gd name="T5" fmla="*/ 18 h 18"/>
                <a:gd name="T6" fmla="*/ 2 w 24"/>
                <a:gd name="T7" fmla="*/ 0 h 18"/>
              </a:gdLst>
              <a:ahLst/>
              <a:cxnLst>
                <a:cxn ang="0">
                  <a:pos x="T0" y="T1"/>
                </a:cxn>
                <a:cxn ang="0">
                  <a:pos x="T2" y="T3"/>
                </a:cxn>
                <a:cxn ang="0">
                  <a:pos x="T4" y="T5"/>
                </a:cxn>
                <a:cxn ang="0">
                  <a:pos x="T6" y="T7"/>
                </a:cxn>
              </a:cxnLst>
              <a:rect l="0" t="0" r="r" b="b"/>
              <a:pathLst>
                <a:path w="24" h="18">
                  <a:moveTo>
                    <a:pt x="2" y="0"/>
                  </a:moveTo>
                  <a:cubicBezTo>
                    <a:pt x="0" y="18"/>
                    <a:pt x="0" y="18"/>
                    <a:pt x="0" y="18"/>
                  </a:cubicBezTo>
                  <a:cubicBezTo>
                    <a:pt x="24" y="18"/>
                    <a:pt x="24" y="18"/>
                    <a:pt x="24" y="18"/>
                  </a:cubicBezTo>
                  <a:cubicBezTo>
                    <a:pt x="17" y="12"/>
                    <a:pt x="10" y="6"/>
                    <a:pt x="2" y="0"/>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0" name="Freeform 159"/>
            <p:cNvSpPr>
              <a:spLocks/>
            </p:cNvSpPr>
            <p:nvPr/>
          </p:nvSpPr>
          <p:spPr bwMode="auto">
            <a:xfrm>
              <a:off x="3270400" y="3877023"/>
              <a:ext cx="122237" cy="93663"/>
            </a:xfrm>
            <a:custGeom>
              <a:avLst/>
              <a:gdLst>
                <a:gd name="T0" fmla="*/ 6 w 29"/>
                <a:gd name="T1" fmla="*/ 2 h 22"/>
                <a:gd name="T2" fmla="*/ 3 w 29"/>
                <a:gd name="T3" fmla="*/ 6 h 22"/>
                <a:gd name="T4" fmla="*/ 22 w 29"/>
                <a:gd name="T5" fmla="*/ 22 h 22"/>
                <a:gd name="T6" fmla="*/ 29 w 29"/>
                <a:gd name="T7" fmla="*/ 22 h 22"/>
                <a:gd name="T8" fmla="*/ 6 w 29"/>
                <a:gd name="T9" fmla="*/ 2 h 22"/>
              </a:gdLst>
              <a:ahLst/>
              <a:cxnLst>
                <a:cxn ang="0">
                  <a:pos x="T0" y="T1"/>
                </a:cxn>
                <a:cxn ang="0">
                  <a:pos x="T2" y="T3"/>
                </a:cxn>
                <a:cxn ang="0">
                  <a:pos x="T4" y="T5"/>
                </a:cxn>
                <a:cxn ang="0">
                  <a:pos x="T6" y="T7"/>
                </a:cxn>
                <a:cxn ang="0">
                  <a:pos x="T8" y="T9"/>
                </a:cxn>
              </a:cxnLst>
              <a:rect l="0" t="0" r="r" b="b"/>
              <a:pathLst>
                <a:path w="29" h="22">
                  <a:moveTo>
                    <a:pt x="6" y="2"/>
                  </a:moveTo>
                  <a:cubicBezTo>
                    <a:pt x="3" y="0"/>
                    <a:pt x="0" y="5"/>
                    <a:pt x="3" y="6"/>
                  </a:cubicBezTo>
                  <a:cubicBezTo>
                    <a:pt x="10" y="11"/>
                    <a:pt x="16" y="17"/>
                    <a:pt x="22" y="22"/>
                  </a:cubicBezTo>
                  <a:cubicBezTo>
                    <a:pt x="29" y="22"/>
                    <a:pt x="29" y="22"/>
                    <a:pt x="29" y="22"/>
                  </a:cubicBezTo>
                  <a:cubicBezTo>
                    <a:pt x="22" y="15"/>
                    <a:pt x="14" y="8"/>
                    <a:pt x="6"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1" name="Freeform 160"/>
            <p:cNvSpPr>
              <a:spLocks/>
            </p:cNvSpPr>
            <p:nvPr/>
          </p:nvSpPr>
          <p:spPr bwMode="auto">
            <a:xfrm>
              <a:off x="2824312" y="2305398"/>
              <a:ext cx="679450" cy="1665288"/>
            </a:xfrm>
            <a:custGeom>
              <a:avLst/>
              <a:gdLst>
                <a:gd name="T0" fmla="*/ 121 w 160"/>
                <a:gd name="T1" fmla="*/ 262 h 392"/>
                <a:gd name="T2" fmla="*/ 97 w 160"/>
                <a:gd name="T3" fmla="*/ 0 h 392"/>
                <a:gd name="T4" fmla="*/ 53 w 160"/>
                <a:gd name="T5" fmla="*/ 59 h 392"/>
                <a:gd name="T6" fmla="*/ 55 w 160"/>
                <a:gd name="T7" fmla="*/ 265 h 392"/>
                <a:gd name="T8" fmla="*/ 5 w 160"/>
                <a:gd name="T9" fmla="*/ 362 h 392"/>
                <a:gd name="T10" fmla="*/ 0 w 160"/>
                <a:gd name="T11" fmla="*/ 392 h 392"/>
                <a:gd name="T12" fmla="*/ 158 w 160"/>
                <a:gd name="T13" fmla="*/ 392 h 392"/>
                <a:gd name="T14" fmla="*/ 121 w 160"/>
                <a:gd name="T15" fmla="*/ 262 h 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392">
                  <a:moveTo>
                    <a:pt x="121" y="262"/>
                  </a:moveTo>
                  <a:cubicBezTo>
                    <a:pt x="97" y="0"/>
                    <a:pt x="97" y="0"/>
                    <a:pt x="97" y="0"/>
                  </a:cubicBezTo>
                  <a:cubicBezTo>
                    <a:pt x="53" y="59"/>
                    <a:pt x="53" y="59"/>
                    <a:pt x="53" y="59"/>
                  </a:cubicBezTo>
                  <a:cubicBezTo>
                    <a:pt x="55" y="265"/>
                    <a:pt x="55" y="265"/>
                    <a:pt x="55" y="265"/>
                  </a:cubicBezTo>
                  <a:cubicBezTo>
                    <a:pt x="44" y="280"/>
                    <a:pt x="14" y="323"/>
                    <a:pt x="5" y="362"/>
                  </a:cubicBezTo>
                  <a:cubicBezTo>
                    <a:pt x="2" y="374"/>
                    <a:pt x="1" y="384"/>
                    <a:pt x="0" y="392"/>
                  </a:cubicBezTo>
                  <a:cubicBezTo>
                    <a:pt x="158" y="392"/>
                    <a:pt x="158" y="392"/>
                    <a:pt x="158" y="392"/>
                  </a:cubicBezTo>
                  <a:cubicBezTo>
                    <a:pt x="160" y="357"/>
                    <a:pt x="153" y="312"/>
                    <a:pt x="121" y="262"/>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2" name="Freeform 161"/>
            <p:cNvSpPr>
              <a:spLocks noEditPoints="1"/>
            </p:cNvSpPr>
            <p:nvPr/>
          </p:nvSpPr>
          <p:spPr bwMode="auto">
            <a:xfrm>
              <a:off x="3060850" y="2411760"/>
              <a:ext cx="192087" cy="989013"/>
            </a:xfrm>
            <a:custGeom>
              <a:avLst/>
              <a:gdLst>
                <a:gd name="T0" fmla="*/ 17 w 45"/>
                <a:gd name="T1" fmla="*/ 147 h 233"/>
                <a:gd name="T2" fmla="*/ 6 w 45"/>
                <a:gd name="T3" fmla="*/ 151 h 233"/>
                <a:gd name="T4" fmla="*/ 4 w 45"/>
                <a:gd name="T5" fmla="*/ 151 h 233"/>
                <a:gd name="T6" fmla="*/ 1 w 45"/>
                <a:gd name="T7" fmla="*/ 150 h 233"/>
                <a:gd name="T8" fmla="*/ 1 w 45"/>
                <a:gd name="T9" fmla="*/ 195 h 233"/>
                <a:gd name="T10" fmla="*/ 1 w 45"/>
                <a:gd name="T11" fmla="*/ 195 h 233"/>
                <a:gd name="T12" fmla="*/ 1 w 45"/>
                <a:gd name="T13" fmla="*/ 196 h 233"/>
                <a:gd name="T14" fmla="*/ 1 w 45"/>
                <a:gd name="T15" fmla="*/ 200 h 233"/>
                <a:gd name="T16" fmla="*/ 9 w 45"/>
                <a:gd name="T17" fmla="*/ 225 h 233"/>
                <a:gd name="T18" fmla="*/ 18 w 45"/>
                <a:gd name="T19" fmla="*/ 233 h 233"/>
                <a:gd name="T20" fmla="*/ 18 w 45"/>
                <a:gd name="T21" fmla="*/ 226 h 233"/>
                <a:gd name="T22" fmla="*/ 17 w 45"/>
                <a:gd name="T23" fmla="*/ 217 h 233"/>
                <a:gd name="T24" fmla="*/ 18 w 45"/>
                <a:gd name="T25" fmla="*/ 212 h 233"/>
                <a:gd name="T26" fmla="*/ 17 w 45"/>
                <a:gd name="T27" fmla="*/ 147 h 233"/>
                <a:gd name="T28" fmla="*/ 33 w 45"/>
                <a:gd name="T29" fmla="*/ 0 h 233"/>
                <a:gd name="T30" fmla="*/ 0 w 45"/>
                <a:gd name="T31" fmla="*/ 41 h 233"/>
                <a:gd name="T32" fmla="*/ 0 w 45"/>
                <a:gd name="T33" fmla="*/ 47 h 233"/>
                <a:gd name="T34" fmla="*/ 1 w 45"/>
                <a:gd name="T35" fmla="*/ 117 h 233"/>
                <a:gd name="T36" fmla="*/ 6 w 45"/>
                <a:gd name="T37" fmla="*/ 116 h 233"/>
                <a:gd name="T38" fmla="*/ 8 w 45"/>
                <a:gd name="T39" fmla="*/ 116 h 233"/>
                <a:gd name="T40" fmla="*/ 17 w 45"/>
                <a:gd name="T41" fmla="*/ 121 h 233"/>
                <a:gd name="T42" fmla="*/ 16 w 45"/>
                <a:gd name="T43" fmla="*/ 75 h 233"/>
                <a:gd name="T44" fmla="*/ 45 w 45"/>
                <a:gd name="T45" fmla="*/ 48 h 233"/>
                <a:gd name="T46" fmla="*/ 41 w 45"/>
                <a:gd name="T47" fmla="*/ 9 h 233"/>
                <a:gd name="T48" fmla="*/ 33 w 45"/>
                <a:gd name="T4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 h="233">
                  <a:moveTo>
                    <a:pt x="17" y="147"/>
                  </a:moveTo>
                  <a:cubicBezTo>
                    <a:pt x="14" y="150"/>
                    <a:pt x="10" y="151"/>
                    <a:pt x="6" y="151"/>
                  </a:cubicBezTo>
                  <a:cubicBezTo>
                    <a:pt x="5" y="151"/>
                    <a:pt x="4" y="151"/>
                    <a:pt x="4" y="151"/>
                  </a:cubicBezTo>
                  <a:cubicBezTo>
                    <a:pt x="3" y="151"/>
                    <a:pt x="2" y="151"/>
                    <a:pt x="1" y="150"/>
                  </a:cubicBezTo>
                  <a:cubicBezTo>
                    <a:pt x="1" y="165"/>
                    <a:pt x="1" y="180"/>
                    <a:pt x="1" y="195"/>
                  </a:cubicBezTo>
                  <a:cubicBezTo>
                    <a:pt x="1" y="195"/>
                    <a:pt x="1" y="195"/>
                    <a:pt x="1" y="195"/>
                  </a:cubicBezTo>
                  <a:cubicBezTo>
                    <a:pt x="1" y="195"/>
                    <a:pt x="1" y="196"/>
                    <a:pt x="1" y="196"/>
                  </a:cubicBezTo>
                  <a:cubicBezTo>
                    <a:pt x="1" y="197"/>
                    <a:pt x="1" y="199"/>
                    <a:pt x="1" y="200"/>
                  </a:cubicBezTo>
                  <a:cubicBezTo>
                    <a:pt x="2" y="209"/>
                    <a:pt x="4" y="219"/>
                    <a:pt x="9" y="225"/>
                  </a:cubicBezTo>
                  <a:cubicBezTo>
                    <a:pt x="12" y="228"/>
                    <a:pt x="15" y="230"/>
                    <a:pt x="18" y="233"/>
                  </a:cubicBezTo>
                  <a:cubicBezTo>
                    <a:pt x="18" y="226"/>
                    <a:pt x="18" y="226"/>
                    <a:pt x="18" y="226"/>
                  </a:cubicBezTo>
                  <a:cubicBezTo>
                    <a:pt x="17" y="223"/>
                    <a:pt x="16" y="220"/>
                    <a:pt x="17" y="217"/>
                  </a:cubicBezTo>
                  <a:cubicBezTo>
                    <a:pt x="17" y="215"/>
                    <a:pt x="17" y="214"/>
                    <a:pt x="18" y="212"/>
                  </a:cubicBezTo>
                  <a:cubicBezTo>
                    <a:pt x="17" y="147"/>
                    <a:pt x="17" y="147"/>
                    <a:pt x="17" y="147"/>
                  </a:cubicBezTo>
                  <a:moveTo>
                    <a:pt x="33" y="0"/>
                  </a:moveTo>
                  <a:cubicBezTo>
                    <a:pt x="23" y="15"/>
                    <a:pt x="13" y="30"/>
                    <a:pt x="0" y="41"/>
                  </a:cubicBezTo>
                  <a:cubicBezTo>
                    <a:pt x="0" y="43"/>
                    <a:pt x="0" y="45"/>
                    <a:pt x="0" y="47"/>
                  </a:cubicBezTo>
                  <a:cubicBezTo>
                    <a:pt x="0" y="70"/>
                    <a:pt x="0" y="94"/>
                    <a:pt x="1" y="117"/>
                  </a:cubicBezTo>
                  <a:cubicBezTo>
                    <a:pt x="2" y="117"/>
                    <a:pt x="4" y="116"/>
                    <a:pt x="6" y="116"/>
                  </a:cubicBezTo>
                  <a:cubicBezTo>
                    <a:pt x="6" y="116"/>
                    <a:pt x="7" y="116"/>
                    <a:pt x="8" y="116"/>
                  </a:cubicBezTo>
                  <a:cubicBezTo>
                    <a:pt x="11" y="117"/>
                    <a:pt x="14" y="118"/>
                    <a:pt x="17" y="121"/>
                  </a:cubicBezTo>
                  <a:cubicBezTo>
                    <a:pt x="16" y="75"/>
                    <a:pt x="16" y="75"/>
                    <a:pt x="16" y="75"/>
                  </a:cubicBezTo>
                  <a:cubicBezTo>
                    <a:pt x="24" y="72"/>
                    <a:pt x="36" y="59"/>
                    <a:pt x="45" y="48"/>
                  </a:cubicBezTo>
                  <a:cubicBezTo>
                    <a:pt x="44" y="35"/>
                    <a:pt x="42" y="22"/>
                    <a:pt x="41" y="9"/>
                  </a:cubicBezTo>
                  <a:cubicBezTo>
                    <a:pt x="38" y="7"/>
                    <a:pt x="35" y="4"/>
                    <a:pt x="33"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3" name="Freeform 162"/>
            <p:cNvSpPr>
              <a:spLocks/>
            </p:cNvSpPr>
            <p:nvPr/>
          </p:nvSpPr>
          <p:spPr bwMode="auto">
            <a:xfrm>
              <a:off x="3367237" y="3567460"/>
              <a:ext cx="127000" cy="403225"/>
            </a:xfrm>
            <a:custGeom>
              <a:avLst/>
              <a:gdLst>
                <a:gd name="T0" fmla="*/ 0 w 30"/>
                <a:gd name="T1" fmla="*/ 0 h 95"/>
                <a:gd name="T2" fmla="*/ 2 w 30"/>
                <a:gd name="T3" fmla="*/ 20 h 95"/>
                <a:gd name="T4" fmla="*/ 3 w 30"/>
                <a:gd name="T5" fmla="*/ 21 h 95"/>
                <a:gd name="T6" fmla="*/ 3 w 30"/>
                <a:gd name="T7" fmla="*/ 25 h 95"/>
                <a:gd name="T8" fmla="*/ 3 w 30"/>
                <a:gd name="T9" fmla="*/ 36 h 95"/>
                <a:gd name="T10" fmla="*/ 4 w 30"/>
                <a:gd name="T11" fmla="*/ 37 h 95"/>
                <a:gd name="T12" fmla="*/ 8 w 30"/>
                <a:gd name="T13" fmla="*/ 38 h 95"/>
                <a:gd name="T14" fmla="*/ 4 w 30"/>
                <a:gd name="T15" fmla="*/ 51 h 95"/>
                <a:gd name="T16" fmla="*/ 4 w 30"/>
                <a:gd name="T17" fmla="*/ 51 h 95"/>
                <a:gd name="T18" fmla="*/ 2 w 30"/>
                <a:gd name="T19" fmla="*/ 95 h 95"/>
                <a:gd name="T20" fmla="*/ 30 w 30"/>
                <a:gd name="T21" fmla="*/ 95 h 95"/>
                <a:gd name="T22" fmla="*/ 30 w 30"/>
                <a:gd name="T23" fmla="*/ 95 h 95"/>
                <a:gd name="T24" fmla="*/ 27 w 30"/>
                <a:gd name="T25" fmla="*/ 95 h 95"/>
                <a:gd name="T26" fmla="*/ 18 w 30"/>
                <a:gd name="T27" fmla="*/ 23 h 95"/>
                <a:gd name="T28" fmla="*/ 10 w 30"/>
                <a:gd name="T29" fmla="*/ 4 h 95"/>
                <a:gd name="T30" fmla="*/ 0 w 30"/>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95">
                  <a:moveTo>
                    <a:pt x="0" y="0"/>
                  </a:moveTo>
                  <a:cubicBezTo>
                    <a:pt x="1" y="7"/>
                    <a:pt x="2" y="13"/>
                    <a:pt x="2" y="20"/>
                  </a:cubicBezTo>
                  <a:cubicBezTo>
                    <a:pt x="3" y="21"/>
                    <a:pt x="3" y="21"/>
                    <a:pt x="3" y="21"/>
                  </a:cubicBezTo>
                  <a:cubicBezTo>
                    <a:pt x="3" y="22"/>
                    <a:pt x="3" y="23"/>
                    <a:pt x="3" y="25"/>
                  </a:cubicBezTo>
                  <a:cubicBezTo>
                    <a:pt x="3" y="29"/>
                    <a:pt x="3" y="32"/>
                    <a:pt x="3" y="36"/>
                  </a:cubicBezTo>
                  <a:cubicBezTo>
                    <a:pt x="4" y="36"/>
                    <a:pt x="4" y="37"/>
                    <a:pt x="4" y="37"/>
                  </a:cubicBezTo>
                  <a:cubicBezTo>
                    <a:pt x="5" y="37"/>
                    <a:pt x="7" y="37"/>
                    <a:pt x="8" y="38"/>
                  </a:cubicBezTo>
                  <a:cubicBezTo>
                    <a:pt x="7" y="42"/>
                    <a:pt x="6" y="47"/>
                    <a:pt x="4" y="51"/>
                  </a:cubicBezTo>
                  <a:cubicBezTo>
                    <a:pt x="4" y="51"/>
                    <a:pt x="4" y="51"/>
                    <a:pt x="4" y="51"/>
                  </a:cubicBezTo>
                  <a:cubicBezTo>
                    <a:pt x="4" y="67"/>
                    <a:pt x="3" y="82"/>
                    <a:pt x="2" y="95"/>
                  </a:cubicBezTo>
                  <a:cubicBezTo>
                    <a:pt x="30" y="95"/>
                    <a:pt x="30" y="95"/>
                    <a:pt x="30" y="95"/>
                  </a:cubicBezTo>
                  <a:cubicBezTo>
                    <a:pt x="30" y="95"/>
                    <a:pt x="30" y="95"/>
                    <a:pt x="30" y="95"/>
                  </a:cubicBezTo>
                  <a:cubicBezTo>
                    <a:pt x="27" y="95"/>
                    <a:pt x="27" y="95"/>
                    <a:pt x="27" y="95"/>
                  </a:cubicBezTo>
                  <a:cubicBezTo>
                    <a:pt x="28" y="71"/>
                    <a:pt x="25" y="47"/>
                    <a:pt x="18" y="23"/>
                  </a:cubicBezTo>
                  <a:cubicBezTo>
                    <a:pt x="15" y="17"/>
                    <a:pt x="13" y="10"/>
                    <a:pt x="10" y="4"/>
                  </a:cubicBezTo>
                  <a:cubicBezTo>
                    <a:pt x="7" y="3"/>
                    <a:pt x="3" y="2"/>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4" name="Freeform 163"/>
            <p:cNvSpPr>
              <a:spLocks/>
            </p:cNvSpPr>
            <p:nvPr/>
          </p:nvSpPr>
          <p:spPr bwMode="auto">
            <a:xfrm>
              <a:off x="3222775" y="2305398"/>
              <a:ext cx="22225" cy="30163"/>
            </a:xfrm>
            <a:custGeom>
              <a:avLst/>
              <a:gdLst>
                <a:gd name="T0" fmla="*/ 0 w 5"/>
                <a:gd name="T1" fmla="*/ 0 h 7"/>
                <a:gd name="T2" fmla="*/ 1 w 5"/>
                <a:gd name="T3" fmla="*/ 7 h 7"/>
                <a:gd name="T4" fmla="*/ 5 w 5"/>
                <a:gd name="T5" fmla="*/ 1 h 7"/>
                <a:gd name="T6" fmla="*/ 0 w 5"/>
                <a:gd name="T7" fmla="*/ 0 h 7"/>
              </a:gdLst>
              <a:ahLst/>
              <a:cxnLst>
                <a:cxn ang="0">
                  <a:pos x="T0" y="T1"/>
                </a:cxn>
                <a:cxn ang="0">
                  <a:pos x="T2" y="T3"/>
                </a:cxn>
                <a:cxn ang="0">
                  <a:pos x="T4" y="T5"/>
                </a:cxn>
                <a:cxn ang="0">
                  <a:pos x="T6" y="T7"/>
                </a:cxn>
              </a:cxnLst>
              <a:rect l="0" t="0" r="r" b="b"/>
              <a:pathLst>
                <a:path w="5" h="7">
                  <a:moveTo>
                    <a:pt x="0" y="0"/>
                  </a:moveTo>
                  <a:cubicBezTo>
                    <a:pt x="0" y="2"/>
                    <a:pt x="1" y="5"/>
                    <a:pt x="1" y="7"/>
                  </a:cubicBezTo>
                  <a:cubicBezTo>
                    <a:pt x="2" y="5"/>
                    <a:pt x="4" y="3"/>
                    <a:pt x="5" y="1"/>
                  </a:cubicBezTo>
                  <a:cubicBezTo>
                    <a:pt x="3" y="1"/>
                    <a:pt x="2" y="0"/>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5" name="Freeform 164"/>
            <p:cNvSpPr>
              <a:spLocks/>
            </p:cNvSpPr>
            <p:nvPr/>
          </p:nvSpPr>
          <p:spPr bwMode="auto">
            <a:xfrm>
              <a:off x="3057675" y="2556223"/>
              <a:ext cx="3175" cy="7938"/>
            </a:xfrm>
            <a:custGeom>
              <a:avLst/>
              <a:gdLst>
                <a:gd name="T0" fmla="*/ 1 w 1"/>
                <a:gd name="T1" fmla="*/ 2 h 2"/>
                <a:gd name="T2" fmla="*/ 1 w 1"/>
                <a:gd name="T3" fmla="*/ 1 h 2"/>
                <a:gd name="T4" fmla="*/ 1 w 1"/>
                <a:gd name="T5" fmla="*/ 1 h 2"/>
                <a:gd name="T6" fmla="*/ 1 w 1"/>
                <a:gd name="T7" fmla="*/ 1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1" y="1"/>
                    <a:pt x="1" y="1"/>
                    <a:pt x="1" y="1"/>
                  </a:cubicBezTo>
                  <a:cubicBezTo>
                    <a:pt x="1" y="1"/>
                    <a:pt x="1" y="1"/>
                    <a:pt x="1" y="1"/>
                  </a:cubicBezTo>
                  <a:cubicBezTo>
                    <a:pt x="1" y="0"/>
                    <a:pt x="1" y="1"/>
                    <a:pt x="1" y="1"/>
                  </a:cubicBezTo>
                  <a:cubicBezTo>
                    <a:pt x="1" y="2"/>
                    <a:pt x="0" y="2"/>
                    <a:pt x="1"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6" name="Freeform 165"/>
            <p:cNvSpPr>
              <a:spLocks/>
            </p:cNvSpPr>
            <p:nvPr/>
          </p:nvSpPr>
          <p:spPr bwMode="auto">
            <a:xfrm>
              <a:off x="2811612" y="2287935"/>
              <a:ext cx="704850" cy="1682750"/>
            </a:xfrm>
            <a:custGeom>
              <a:avLst/>
              <a:gdLst>
                <a:gd name="T0" fmla="*/ 134 w 166"/>
                <a:gd name="T1" fmla="*/ 277 h 396"/>
                <a:gd name="T2" fmla="*/ 126 w 166"/>
                <a:gd name="T3" fmla="*/ 258 h 396"/>
                <a:gd name="T4" fmla="*/ 124 w 166"/>
                <a:gd name="T5" fmla="*/ 232 h 396"/>
                <a:gd name="T6" fmla="*/ 116 w 166"/>
                <a:gd name="T7" fmla="*/ 148 h 396"/>
                <a:gd name="T8" fmla="*/ 103 w 166"/>
                <a:gd name="T9" fmla="*/ 3 h 396"/>
                <a:gd name="T10" fmla="*/ 98 w 166"/>
                <a:gd name="T11" fmla="*/ 2 h 396"/>
                <a:gd name="T12" fmla="*/ 57 w 166"/>
                <a:gd name="T13" fmla="*/ 58 h 396"/>
                <a:gd name="T14" fmla="*/ 54 w 166"/>
                <a:gd name="T15" fmla="*/ 93 h 396"/>
                <a:gd name="T16" fmla="*/ 55 w 166"/>
                <a:gd name="T17" fmla="*/ 258 h 396"/>
                <a:gd name="T18" fmla="*/ 52 w 166"/>
                <a:gd name="T19" fmla="*/ 272 h 396"/>
                <a:gd name="T20" fmla="*/ 20 w 166"/>
                <a:gd name="T21" fmla="*/ 326 h 396"/>
                <a:gd name="T22" fmla="*/ 1 w 166"/>
                <a:gd name="T23" fmla="*/ 391 h 396"/>
                <a:gd name="T24" fmla="*/ 0 w 166"/>
                <a:gd name="T25" fmla="*/ 396 h 396"/>
                <a:gd name="T26" fmla="*/ 6 w 166"/>
                <a:gd name="T27" fmla="*/ 396 h 396"/>
                <a:gd name="T28" fmla="*/ 48 w 166"/>
                <a:gd name="T29" fmla="*/ 287 h 396"/>
                <a:gd name="T30" fmla="*/ 60 w 166"/>
                <a:gd name="T31" fmla="*/ 266 h 396"/>
                <a:gd name="T32" fmla="*/ 60 w 166"/>
                <a:gd name="T33" fmla="*/ 242 h 396"/>
                <a:gd name="T34" fmla="*/ 59 w 166"/>
                <a:gd name="T35" fmla="*/ 76 h 396"/>
                <a:gd name="T36" fmla="*/ 59 w 166"/>
                <a:gd name="T37" fmla="*/ 64 h 396"/>
                <a:gd name="T38" fmla="*/ 59 w 166"/>
                <a:gd name="T39" fmla="*/ 65 h 396"/>
                <a:gd name="T40" fmla="*/ 59 w 166"/>
                <a:gd name="T41" fmla="*/ 64 h 396"/>
                <a:gd name="T42" fmla="*/ 59 w 166"/>
                <a:gd name="T43" fmla="*/ 64 h 396"/>
                <a:gd name="T44" fmla="*/ 59 w 166"/>
                <a:gd name="T45" fmla="*/ 64 h 396"/>
                <a:gd name="T46" fmla="*/ 60 w 166"/>
                <a:gd name="T47" fmla="*/ 63 h 396"/>
                <a:gd name="T48" fmla="*/ 68 w 166"/>
                <a:gd name="T49" fmla="*/ 52 h 396"/>
                <a:gd name="T50" fmla="*/ 98 w 166"/>
                <a:gd name="T51" fmla="*/ 11 h 396"/>
                <a:gd name="T52" fmla="*/ 97 w 166"/>
                <a:gd name="T53" fmla="*/ 4 h 396"/>
                <a:gd name="T54" fmla="*/ 102 w 166"/>
                <a:gd name="T55" fmla="*/ 5 h 396"/>
                <a:gd name="T56" fmla="*/ 98 w 166"/>
                <a:gd name="T57" fmla="*/ 11 h 396"/>
                <a:gd name="T58" fmla="*/ 121 w 166"/>
                <a:gd name="T59" fmla="*/ 265 h 396"/>
                <a:gd name="T60" fmla="*/ 121 w 166"/>
                <a:gd name="T61" fmla="*/ 266 h 396"/>
                <a:gd name="T62" fmla="*/ 124 w 166"/>
                <a:gd name="T63" fmla="*/ 271 h 396"/>
                <a:gd name="T64" fmla="*/ 132 w 166"/>
                <a:gd name="T65" fmla="*/ 286 h 396"/>
                <a:gd name="T66" fmla="*/ 149 w 166"/>
                <a:gd name="T67" fmla="*/ 324 h 396"/>
                <a:gd name="T68" fmla="*/ 158 w 166"/>
                <a:gd name="T69" fmla="*/ 396 h 396"/>
                <a:gd name="T70" fmla="*/ 164 w 166"/>
                <a:gd name="T71" fmla="*/ 396 h 396"/>
                <a:gd name="T72" fmla="*/ 134 w 166"/>
                <a:gd name="T73" fmla="*/ 27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6" h="396">
                  <a:moveTo>
                    <a:pt x="134" y="277"/>
                  </a:moveTo>
                  <a:cubicBezTo>
                    <a:pt x="129" y="269"/>
                    <a:pt x="127" y="266"/>
                    <a:pt x="126" y="258"/>
                  </a:cubicBezTo>
                  <a:cubicBezTo>
                    <a:pt x="125" y="249"/>
                    <a:pt x="124" y="240"/>
                    <a:pt x="124" y="232"/>
                  </a:cubicBezTo>
                  <a:cubicBezTo>
                    <a:pt x="121" y="204"/>
                    <a:pt x="118" y="176"/>
                    <a:pt x="116" y="148"/>
                  </a:cubicBezTo>
                  <a:cubicBezTo>
                    <a:pt x="111" y="99"/>
                    <a:pt x="107" y="51"/>
                    <a:pt x="103" y="3"/>
                  </a:cubicBezTo>
                  <a:cubicBezTo>
                    <a:pt x="102" y="1"/>
                    <a:pt x="99" y="0"/>
                    <a:pt x="98" y="2"/>
                  </a:cubicBezTo>
                  <a:cubicBezTo>
                    <a:pt x="84" y="20"/>
                    <a:pt x="70" y="39"/>
                    <a:pt x="57" y="58"/>
                  </a:cubicBezTo>
                  <a:cubicBezTo>
                    <a:pt x="50" y="67"/>
                    <a:pt x="54" y="82"/>
                    <a:pt x="54" y="93"/>
                  </a:cubicBezTo>
                  <a:cubicBezTo>
                    <a:pt x="54" y="148"/>
                    <a:pt x="55" y="203"/>
                    <a:pt x="55" y="258"/>
                  </a:cubicBezTo>
                  <a:cubicBezTo>
                    <a:pt x="55" y="265"/>
                    <a:pt x="56" y="267"/>
                    <a:pt x="52" y="272"/>
                  </a:cubicBezTo>
                  <a:cubicBezTo>
                    <a:pt x="40" y="289"/>
                    <a:pt x="29" y="307"/>
                    <a:pt x="20" y="326"/>
                  </a:cubicBezTo>
                  <a:cubicBezTo>
                    <a:pt x="10" y="346"/>
                    <a:pt x="3" y="368"/>
                    <a:pt x="1" y="391"/>
                  </a:cubicBezTo>
                  <a:cubicBezTo>
                    <a:pt x="1" y="393"/>
                    <a:pt x="0" y="395"/>
                    <a:pt x="0" y="396"/>
                  </a:cubicBezTo>
                  <a:cubicBezTo>
                    <a:pt x="6" y="396"/>
                    <a:pt x="6" y="396"/>
                    <a:pt x="6" y="396"/>
                  </a:cubicBezTo>
                  <a:cubicBezTo>
                    <a:pt x="9" y="357"/>
                    <a:pt x="26" y="320"/>
                    <a:pt x="48" y="287"/>
                  </a:cubicBezTo>
                  <a:cubicBezTo>
                    <a:pt x="52" y="281"/>
                    <a:pt x="61" y="274"/>
                    <a:pt x="60" y="266"/>
                  </a:cubicBezTo>
                  <a:cubicBezTo>
                    <a:pt x="60" y="258"/>
                    <a:pt x="60" y="250"/>
                    <a:pt x="60" y="242"/>
                  </a:cubicBezTo>
                  <a:cubicBezTo>
                    <a:pt x="60" y="186"/>
                    <a:pt x="60" y="131"/>
                    <a:pt x="59" y="76"/>
                  </a:cubicBezTo>
                  <a:cubicBezTo>
                    <a:pt x="59" y="72"/>
                    <a:pt x="59" y="68"/>
                    <a:pt x="59" y="64"/>
                  </a:cubicBezTo>
                  <a:cubicBezTo>
                    <a:pt x="59" y="65"/>
                    <a:pt x="59" y="65"/>
                    <a:pt x="59" y="65"/>
                  </a:cubicBezTo>
                  <a:cubicBezTo>
                    <a:pt x="58" y="65"/>
                    <a:pt x="59" y="65"/>
                    <a:pt x="59" y="64"/>
                  </a:cubicBezTo>
                  <a:cubicBezTo>
                    <a:pt x="59" y="64"/>
                    <a:pt x="59" y="63"/>
                    <a:pt x="59" y="64"/>
                  </a:cubicBezTo>
                  <a:cubicBezTo>
                    <a:pt x="59" y="64"/>
                    <a:pt x="59" y="64"/>
                    <a:pt x="59" y="64"/>
                  </a:cubicBezTo>
                  <a:cubicBezTo>
                    <a:pt x="59" y="64"/>
                    <a:pt x="60" y="63"/>
                    <a:pt x="60" y="63"/>
                  </a:cubicBezTo>
                  <a:cubicBezTo>
                    <a:pt x="63" y="59"/>
                    <a:pt x="66" y="55"/>
                    <a:pt x="68" y="52"/>
                  </a:cubicBezTo>
                  <a:cubicBezTo>
                    <a:pt x="78" y="38"/>
                    <a:pt x="88" y="25"/>
                    <a:pt x="98" y="11"/>
                  </a:cubicBezTo>
                  <a:cubicBezTo>
                    <a:pt x="98" y="9"/>
                    <a:pt x="97" y="6"/>
                    <a:pt x="97" y="4"/>
                  </a:cubicBezTo>
                  <a:cubicBezTo>
                    <a:pt x="99" y="4"/>
                    <a:pt x="100" y="5"/>
                    <a:pt x="102" y="5"/>
                  </a:cubicBezTo>
                  <a:cubicBezTo>
                    <a:pt x="101" y="7"/>
                    <a:pt x="99" y="9"/>
                    <a:pt x="98" y="11"/>
                  </a:cubicBezTo>
                  <a:cubicBezTo>
                    <a:pt x="106" y="96"/>
                    <a:pt x="113" y="181"/>
                    <a:pt x="121" y="265"/>
                  </a:cubicBezTo>
                  <a:cubicBezTo>
                    <a:pt x="121" y="266"/>
                    <a:pt x="121" y="266"/>
                    <a:pt x="121" y="266"/>
                  </a:cubicBezTo>
                  <a:cubicBezTo>
                    <a:pt x="121" y="267"/>
                    <a:pt x="123" y="270"/>
                    <a:pt x="124" y="271"/>
                  </a:cubicBezTo>
                  <a:cubicBezTo>
                    <a:pt x="127" y="276"/>
                    <a:pt x="129" y="281"/>
                    <a:pt x="132" y="286"/>
                  </a:cubicBezTo>
                  <a:cubicBezTo>
                    <a:pt x="139" y="298"/>
                    <a:pt x="144" y="311"/>
                    <a:pt x="149" y="324"/>
                  </a:cubicBezTo>
                  <a:cubicBezTo>
                    <a:pt x="156" y="348"/>
                    <a:pt x="159" y="372"/>
                    <a:pt x="158" y="396"/>
                  </a:cubicBezTo>
                  <a:cubicBezTo>
                    <a:pt x="164" y="396"/>
                    <a:pt x="164" y="396"/>
                    <a:pt x="164" y="396"/>
                  </a:cubicBezTo>
                  <a:cubicBezTo>
                    <a:pt x="166" y="355"/>
                    <a:pt x="154" y="314"/>
                    <a:pt x="134" y="27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7" name="Freeform 166"/>
            <p:cNvSpPr>
              <a:spLocks/>
            </p:cNvSpPr>
            <p:nvPr/>
          </p:nvSpPr>
          <p:spPr bwMode="auto">
            <a:xfrm>
              <a:off x="3010050" y="3792885"/>
              <a:ext cx="280987" cy="177800"/>
            </a:xfrm>
            <a:custGeom>
              <a:avLst/>
              <a:gdLst>
                <a:gd name="T0" fmla="*/ 39 w 66"/>
                <a:gd name="T1" fmla="*/ 2 h 42"/>
                <a:gd name="T2" fmla="*/ 0 w 66"/>
                <a:gd name="T3" fmla="*/ 42 h 42"/>
                <a:gd name="T4" fmla="*/ 66 w 66"/>
                <a:gd name="T5" fmla="*/ 42 h 42"/>
                <a:gd name="T6" fmla="*/ 39 w 66"/>
                <a:gd name="T7" fmla="*/ 2 h 42"/>
              </a:gdLst>
              <a:ahLst/>
              <a:cxnLst>
                <a:cxn ang="0">
                  <a:pos x="T0" y="T1"/>
                </a:cxn>
                <a:cxn ang="0">
                  <a:pos x="T2" y="T3"/>
                </a:cxn>
                <a:cxn ang="0">
                  <a:pos x="T4" y="T5"/>
                </a:cxn>
                <a:cxn ang="0">
                  <a:pos x="T6" y="T7"/>
                </a:cxn>
              </a:cxnLst>
              <a:rect l="0" t="0" r="r" b="b"/>
              <a:pathLst>
                <a:path w="66" h="42">
                  <a:moveTo>
                    <a:pt x="39" y="2"/>
                  </a:moveTo>
                  <a:cubicBezTo>
                    <a:pt x="23" y="0"/>
                    <a:pt x="8" y="17"/>
                    <a:pt x="0" y="42"/>
                  </a:cubicBezTo>
                  <a:cubicBezTo>
                    <a:pt x="66" y="42"/>
                    <a:pt x="66" y="42"/>
                    <a:pt x="66" y="42"/>
                  </a:cubicBezTo>
                  <a:cubicBezTo>
                    <a:pt x="62" y="20"/>
                    <a:pt x="52" y="4"/>
                    <a:pt x="3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8" name="Freeform 167"/>
            <p:cNvSpPr>
              <a:spLocks/>
            </p:cNvSpPr>
            <p:nvPr/>
          </p:nvSpPr>
          <p:spPr bwMode="auto">
            <a:xfrm>
              <a:off x="3171975" y="2692748"/>
              <a:ext cx="101600" cy="147638"/>
            </a:xfrm>
            <a:custGeom>
              <a:avLst/>
              <a:gdLst>
                <a:gd name="T0" fmla="*/ 18 w 24"/>
                <a:gd name="T1" fmla="*/ 0 h 35"/>
                <a:gd name="T2" fmla="*/ 2 w 24"/>
                <a:gd name="T3" fmla="*/ 15 h 35"/>
                <a:gd name="T4" fmla="*/ 16 w 24"/>
                <a:gd name="T5" fmla="*/ 35 h 35"/>
                <a:gd name="T6" fmla="*/ 18 w 24"/>
                <a:gd name="T7" fmla="*/ 35 h 35"/>
                <a:gd name="T8" fmla="*/ 24 w 24"/>
                <a:gd name="T9" fmla="*/ 34 h 35"/>
                <a:gd name="T10" fmla="*/ 20 w 24"/>
                <a:gd name="T11" fmla="*/ 0 h 35"/>
                <a:gd name="T12" fmla="*/ 20 w 24"/>
                <a:gd name="T13" fmla="*/ 0 h 35"/>
                <a:gd name="T14" fmla="*/ 18 w 24"/>
                <a:gd name="T15" fmla="*/ 0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5">
                  <a:moveTo>
                    <a:pt x="18" y="0"/>
                  </a:moveTo>
                  <a:cubicBezTo>
                    <a:pt x="10" y="0"/>
                    <a:pt x="3" y="7"/>
                    <a:pt x="2" y="15"/>
                  </a:cubicBezTo>
                  <a:cubicBezTo>
                    <a:pt x="0" y="25"/>
                    <a:pt x="7" y="34"/>
                    <a:pt x="16" y="35"/>
                  </a:cubicBezTo>
                  <a:cubicBezTo>
                    <a:pt x="17" y="35"/>
                    <a:pt x="18" y="35"/>
                    <a:pt x="18" y="35"/>
                  </a:cubicBezTo>
                  <a:cubicBezTo>
                    <a:pt x="20" y="35"/>
                    <a:pt x="22" y="35"/>
                    <a:pt x="24" y="34"/>
                  </a:cubicBezTo>
                  <a:cubicBezTo>
                    <a:pt x="23" y="23"/>
                    <a:pt x="21" y="11"/>
                    <a:pt x="20" y="0"/>
                  </a:cubicBezTo>
                  <a:cubicBezTo>
                    <a:pt x="20" y="0"/>
                    <a:pt x="20" y="0"/>
                    <a:pt x="20" y="0"/>
                  </a:cubicBezTo>
                  <a:cubicBezTo>
                    <a:pt x="20" y="0"/>
                    <a:pt x="19" y="0"/>
                    <a:pt x="18"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9" name="Freeform 168"/>
            <p:cNvSpPr>
              <a:spLocks/>
            </p:cNvSpPr>
            <p:nvPr/>
          </p:nvSpPr>
          <p:spPr bwMode="auto">
            <a:xfrm>
              <a:off x="3257700" y="2692748"/>
              <a:ext cx="25400" cy="144463"/>
            </a:xfrm>
            <a:custGeom>
              <a:avLst/>
              <a:gdLst>
                <a:gd name="T0" fmla="*/ 0 w 6"/>
                <a:gd name="T1" fmla="*/ 0 h 34"/>
                <a:gd name="T2" fmla="*/ 4 w 6"/>
                <a:gd name="T3" fmla="*/ 34 h 34"/>
                <a:gd name="T4" fmla="*/ 6 w 6"/>
                <a:gd name="T5" fmla="*/ 33 h 34"/>
                <a:gd name="T6" fmla="*/ 3 w 6"/>
                <a:gd name="T7" fmla="*/ 1 h 34"/>
                <a:gd name="T8" fmla="*/ 0 w 6"/>
                <a:gd name="T9" fmla="*/ 0 h 34"/>
              </a:gdLst>
              <a:ahLst/>
              <a:cxnLst>
                <a:cxn ang="0">
                  <a:pos x="T0" y="T1"/>
                </a:cxn>
                <a:cxn ang="0">
                  <a:pos x="T2" y="T3"/>
                </a:cxn>
                <a:cxn ang="0">
                  <a:pos x="T4" y="T5"/>
                </a:cxn>
                <a:cxn ang="0">
                  <a:pos x="T6" y="T7"/>
                </a:cxn>
                <a:cxn ang="0">
                  <a:pos x="T8" y="T9"/>
                </a:cxn>
              </a:cxnLst>
              <a:rect l="0" t="0" r="r" b="b"/>
              <a:pathLst>
                <a:path w="6" h="34">
                  <a:moveTo>
                    <a:pt x="0" y="0"/>
                  </a:moveTo>
                  <a:cubicBezTo>
                    <a:pt x="1" y="11"/>
                    <a:pt x="3" y="23"/>
                    <a:pt x="4" y="34"/>
                  </a:cubicBezTo>
                  <a:cubicBezTo>
                    <a:pt x="4" y="34"/>
                    <a:pt x="5" y="33"/>
                    <a:pt x="6" y="33"/>
                  </a:cubicBezTo>
                  <a:cubicBezTo>
                    <a:pt x="3" y="1"/>
                    <a:pt x="3" y="1"/>
                    <a:pt x="3" y="1"/>
                  </a:cubicBezTo>
                  <a:cubicBezTo>
                    <a:pt x="2" y="1"/>
                    <a:pt x="1" y="0"/>
                    <a:pt x="0" y="0"/>
                  </a:cubicBezTo>
                </a:path>
              </a:pathLst>
            </a:custGeom>
            <a:solidFill>
              <a:srgbClr val="3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0" name="Freeform 169"/>
            <p:cNvSpPr>
              <a:spLocks/>
            </p:cNvSpPr>
            <p:nvPr/>
          </p:nvSpPr>
          <p:spPr bwMode="auto">
            <a:xfrm>
              <a:off x="3133875" y="2926110"/>
              <a:ext cx="25400" cy="109538"/>
            </a:xfrm>
            <a:custGeom>
              <a:avLst/>
              <a:gdLst>
                <a:gd name="T0" fmla="*/ 0 w 6"/>
                <a:gd name="T1" fmla="*/ 0 h 26"/>
                <a:gd name="T2" fmla="*/ 0 w 6"/>
                <a:gd name="T3" fmla="*/ 26 h 26"/>
                <a:gd name="T4" fmla="*/ 5 w 6"/>
                <a:gd name="T5" fmla="*/ 15 h 26"/>
                <a:gd name="T6" fmla="*/ 0 w 6"/>
                <a:gd name="T7" fmla="*/ 0 h 26"/>
              </a:gdLst>
              <a:ahLst/>
              <a:cxnLst>
                <a:cxn ang="0">
                  <a:pos x="T0" y="T1"/>
                </a:cxn>
                <a:cxn ang="0">
                  <a:pos x="T2" y="T3"/>
                </a:cxn>
                <a:cxn ang="0">
                  <a:pos x="T4" y="T5"/>
                </a:cxn>
                <a:cxn ang="0">
                  <a:pos x="T6" y="T7"/>
                </a:cxn>
              </a:cxnLst>
              <a:rect l="0" t="0" r="r" b="b"/>
              <a:pathLst>
                <a:path w="6" h="26">
                  <a:moveTo>
                    <a:pt x="0" y="0"/>
                  </a:moveTo>
                  <a:cubicBezTo>
                    <a:pt x="0" y="26"/>
                    <a:pt x="0" y="26"/>
                    <a:pt x="0" y="26"/>
                  </a:cubicBezTo>
                  <a:cubicBezTo>
                    <a:pt x="3" y="23"/>
                    <a:pt x="5" y="19"/>
                    <a:pt x="5" y="15"/>
                  </a:cubicBezTo>
                  <a:cubicBezTo>
                    <a:pt x="6" y="9"/>
                    <a:pt x="4" y="3"/>
                    <a:pt x="0"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1" name="Freeform 170"/>
            <p:cNvSpPr>
              <a:spLocks/>
            </p:cNvSpPr>
            <p:nvPr/>
          </p:nvSpPr>
          <p:spPr bwMode="auto">
            <a:xfrm>
              <a:off x="3065612" y="2903885"/>
              <a:ext cx="68262" cy="149225"/>
            </a:xfrm>
            <a:custGeom>
              <a:avLst/>
              <a:gdLst>
                <a:gd name="T0" fmla="*/ 5 w 16"/>
                <a:gd name="T1" fmla="*/ 0 h 35"/>
                <a:gd name="T2" fmla="*/ 0 w 16"/>
                <a:gd name="T3" fmla="*/ 1 h 35"/>
                <a:gd name="T4" fmla="*/ 0 w 16"/>
                <a:gd name="T5" fmla="*/ 34 h 35"/>
                <a:gd name="T6" fmla="*/ 3 w 16"/>
                <a:gd name="T7" fmla="*/ 35 h 35"/>
                <a:gd name="T8" fmla="*/ 5 w 16"/>
                <a:gd name="T9" fmla="*/ 35 h 35"/>
                <a:gd name="T10" fmla="*/ 16 w 16"/>
                <a:gd name="T11" fmla="*/ 31 h 35"/>
                <a:gd name="T12" fmla="*/ 16 w 16"/>
                <a:gd name="T13" fmla="*/ 5 h 35"/>
                <a:gd name="T14" fmla="*/ 7 w 16"/>
                <a:gd name="T15" fmla="*/ 0 h 35"/>
                <a:gd name="T16" fmla="*/ 5 w 16"/>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35">
                  <a:moveTo>
                    <a:pt x="5" y="0"/>
                  </a:moveTo>
                  <a:cubicBezTo>
                    <a:pt x="3" y="0"/>
                    <a:pt x="1" y="1"/>
                    <a:pt x="0" y="1"/>
                  </a:cubicBezTo>
                  <a:cubicBezTo>
                    <a:pt x="0" y="12"/>
                    <a:pt x="0" y="23"/>
                    <a:pt x="0" y="34"/>
                  </a:cubicBezTo>
                  <a:cubicBezTo>
                    <a:pt x="1" y="35"/>
                    <a:pt x="2" y="35"/>
                    <a:pt x="3" y="35"/>
                  </a:cubicBezTo>
                  <a:cubicBezTo>
                    <a:pt x="3" y="35"/>
                    <a:pt x="4" y="35"/>
                    <a:pt x="5" y="35"/>
                  </a:cubicBezTo>
                  <a:cubicBezTo>
                    <a:pt x="9" y="35"/>
                    <a:pt x="13" y="34"/>
                    <a:pt x="16" y="31"/>
                  </a:cubicBezTo>
                  <a:cubicBezTo>
                    <a:pt x="16" y="5"/>
                    <a:pt x="16" y="5"/>
                    <a:pt x="16" y="5"/>
                  </a:cubicBezTo>
                  <a:cubicBezTo>
                    <a:pt x="13" y="2"/>
                    <a:pt x="10" y="1"/>
                    <a:pt x="7" y="0"/>
                  </a:cubicBezTo>
                  <a:cubicBezTo>
                    <a:pt x="6" y="0"/>
                    <a:pt x="5" y="0"/>
                    <a:pt x="5" y="0"/>
                  </a:cubicBezTo>
                </a:path>
              </a:pathLst>
            </a:custGeom>
            <a:solidFill>
              <a:srgbClr val="ED8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2" name="Freeform 171"/>
            <p:cNvSpPr>
              <a:spLocks/>
            </p:cNvSpPr>
            <p:nvPr/>
          </p:nvSpPr>
          <p:spPr bwMode="auto">
            <a:xfrm>
              <a:off x="3052912" y="2908648"/>
              <a:ext cx="12700" cy="139700"/>
            </a:xfrm>
            <a:custGeom>
              <a:avLst/>
              <a:gdLst>
                <a:gd name="T0" fmla="*/ 3 w 3"/>
                <a:gd name="T1" fmla="*/ 0 h 33"/>
                <a:gd name="T2" fmla="*/ 0 w 3"/>
                <a:gd name="T3" fmla="*/ 1 h 33"/>
                <a:gd name="T4" fmla="*/ 0 w 3"/>
                <a:gd name="T5" fmla="*/ 32 h 33"/>
                <a:gd name="T6" fmla="*/ 3 w 3"/>
                <a:gd name="T7" fmla="*/ 33 h 33"/>
                <a:gd name="T8" fmla="*/ 3 w 3"/>
                <a:gd name="T9" fmla="*/ 0 h 33"/>
              </a:gdLst>
              <a:ahLst/>
              <a:cxnLst>
                <a:cxn ang="0">
                  <a:pos x="T0" y="T1"/>
                </a:cxn>
                <a:cxn ang="0">
                  <a:pos x="T2" y="T3"/>
                </a:cxn>
                <a:cxn ang="0">
                  <a:pos x="T4" y="T5"/>
                </a:cxn>
                <a:cxn ang="0">
                  <a:pos x="T6" y="T7"/>
                </a:cxn>
                <a:cxn ang="0">
                  <a:pos x="T8" y="T9"/>
                </a:cxn>
              </a:cxnLst>
              <a:rect l="0" t="0" r="r" b="b"/>
              <a:pathLst>
                <a:path w="3" h="33">
                  <a:moveTo>
                    <a:pt x="3" y="0"/>
                  </a:moveTo>
                  <a:cubicBezTo>
                    <a:pt x="2" y="0"/>
                    <a:pt x="1" y="1"/>
                    <a:pt x="0" y="1"/>
                  </a:cubicBezTo>
                  <a:cubicBezTo>
                    <a:pt x="0" y="32"/>
                    <a:pt x="0" y="32"/>
                    <a:pt x="0" y="32"/>
                  </a:cubicBezTo>
                  <a:cubicBezTo>
                    <a:pt x="1" y="33"/>
                    <a:pt x="2" y="33"/>
                    <a:pt x="3" y="33"/>
                  </a:cubicBezTo>
                  <a:cubicBezTo>
                    <a:pt x="3" y="22"/>
                    <a:pt x="3" y="11"/>
                    <a:pt x="3" y="0"/>
                  </a:cubicBezTo>
                </a:path>
              </a:pathLst>
            </a:custGeom>
            <a:solidFill>
              <a:srgbClr val="3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3" name="Freeform 172"/>
            <p:cNvSpPr>
              <a:spLocks noEditPoints="1"/>
            </p:cNvSpPr>
            <p:nvPr/>
          </p:nvSpPr>
          <p:spPr bwMode="auto">
            <a:xfrm>
              <a:off x="3078312" y="3473798"/>
              <a:ext cx="149225" cy="88900"/>
            </a:xfrm>
            <a:custGeom>
              <a:avLst/>
              <a:gdLst>
                <a:gd name="T0" fmla="*/ 5 w 35"/>
                <a:gd name="T1" fmla="*/ 3 h 21"/>
                <a:gd name="T2" fmla="*/ 0 w 35"/>
                <a:gd name="T3" fmla="*/ 3 h 21"/>
                <a:gd name="T4" fmla="*/ 2 w 35"/>
                <a:gd name="T5" fmla="*/ 5 h 21"/>
                <a:gd name="T6" fmla="*/ 5 w 35"/>
                <a:gd name="T7" fmla="*/ 3 h 21"/>
                <a:gd name="T8" fmla="*/ 5 w 35"/>
                <a:gd name="T9" fmla="*/ 3 h 21"/>
                <a:gd name="T10" fmla="*/ 28 w 35"/>
                <a:gd name="T11" fmla="*/ 0 h 21"/>
                <a:gd name="T12" fmla="*/ 26 w 35"/>
                <a:gd name="T13" fmla="*/ 0 h 21"/>
                <a:gd name="T14" fmla="*/ 26 w 35"/>
                <a:gd name="T15" fmla="*/ 0 h 21"/>
                <a:gd name="T16" fmla="*/ 28 w 35"/>
                <a:gd name="T17" fmla="*/ 4 h 21"/>
                <a:gd name="T18" fmla="*/ 23 w 35"/>
                <a:gd name="T19" fmla="*/ 15 h 21"/>
                <a:gd name="T20" fmla="*/ 35 w 35"/>
                <a:gd name="T21" fmla="*/ 21 h 21"/>
                <a:gd name="T22" fmla="*/ 35 w 35"/>
                <a:gd name="T23" fmla="*/ 20 h 21"/>
                <a:gd name="T24" fmla="*/ 31 w 35"/>
                <a:gd name="T25" fmla="*/ 2 h 21"/>
                <a:gd name="T26" fmla="*/ 31 w 35"/>
                <a:gd name="T27" fmla="*/ 0 h 21"/>
                <a:gd name="T28" fmla="*/ 28 w 35"/>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21">
                  <a:moveTo>
                    <a:pt x="5" y="3"/>
                  </a:moveTo>
                  <a:cubicBezTo>
                    <a:pt x="4" y="3"/>
                    <a:pt x="2" y="3"/>
                    <a:pt x="0" y="3"/>
                  </a:cubicBezTo>
                  <a:cubicBezTo>
                    <a:pt x="1" y="4"/>
                    <a:pt x="2" y="4"/>
                    <a:pt x="2" y="5"/>
                  </a:cubicBezTo>
                  <a:cubicBezTo>
                    <a:pt x="3" y="4"/>
                    <a:pt x="4" y="4"/>
                    <a:pt x="5" y="3"/>
                  </a:cubicBezTo>
                  <a:cubicBezTo>
                    <a:pt x="5" y="3"/>
                    <a:pt x="5" y="3"/>
                    <a:pt x="5" y="3"/>
                  </a:cubicBezTo>
                  <a:moveTo>
                    <a:pt x="28" y="0"/>
                  </a:moveTo>
                  <a:cubicBezTo>
                    <a:pt x="27" y="0"/>
                    <a:pt x="27" y="0"/>
                    <a:pt x="26" y="0"/>
                  </a:cubicBezTo>
                  <a:cubicBezTo>
                    <a:pt x="26" y="0"/>
                    <a:pt x="26" y="0"/>
                    <a:pt x="26" y="0"/>
                  </a:cubicBezTo>
                  <a:cubicBezTo>
                    <a:pt x="28" y="1"/>
                    <a:pt x="29" y="2"/>
                    <a:pt x="28" y="4"/>
                  </a:cubicBezTo>
                  <a:cubicBezTo>
                    <a:pt x="27" y="8"/>
                    <a:pt x="25" y="12"/>
                    <a:pt x="23" y="15"/>
                  </a:cubicBezTo>
                  <a:cubicBezTo>
                    <a:pt x="27" y="17"/>
                    <a:pt x="31" y="19"/>
                    <a:pt x="35" y="21"/>
                  </a:cubicBezTo>
                  <a:cubicBezTo>
                    <a:pt x="35" y="21"/>
                    <a:pt x="35" y="21"/>
                    <a:pt x="35" y="20"/>
                  </a:cubicBezTo>
                  <a:cubicBezTo>
                    <a:pt x="33" y="17"/>
                    <a:pt x="31" y="9"/>
                    <a:pt x="31" y="2"/>
                  </a:cubicBezTo>
                  <a:cubicBezTo>
                    <a:pt x="31" y="2"/>
                    <a:pt x="31" y="1"/>
                    <a:pt x="31" y="0"/>
                  </a:cubicBezTo>
                  <a:cubicBezTo>
                    <a:pt x="30" y="0"/>
                    <a:pt x="29" y="0"/>
                    <a:pt x="28"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4" name="Freeform 173"/>
            <p:cNvSpPr>
              <a:spLocks/>
            </p:cNvSpPr>
            <p:nvPr/>
          </p:nvSpPr>
          <p:spPr bwMode="auto">
            <a:xfrm>
              <a:off x="3414862" y="3537298"/>
              <a:ext cx="33337" cy="50800"/>
            </a:xfrm>
            <a:custGeom>
              <a:avLst/>
              <a:gdLst>
                <a:gd name="T0" fmla="*/ 0 w 8"/>
                <a:gd name="T1" fmla="*/ 0 h 12"/>
                <a:gd name="T2" fmla="*/ 6 w 8"/>
                <a:gd name="T3" fmla="*/ 12 h 12"/>
                <a:gd name="T4" fmla="*/ 8 w 8"/>
                <a:gd name="T5" fmla="*/ 12 h 12"/>
                <a:gd name="T6" fmla="*/ 2 w 8"/>
                <a:gd name="T7" fmla="*/ 0 h 12"/>
                <a:gd name="T8" fmla="*/ 2 w 8"/>
                <a:gd name="T9" fmla="*/ 0 h 12"/>
                <a:gd name="T10" fmla="*/ 0 w 8"/>
                <a:gd name="T11" fmla="*/ 0 h 12"/>
              </a:gdLst>
              <a:ahLst/>
              <a:cxnLst>
                <a:cxn ang="0">
                  <a:pos x="T0" y="T1"/>
                </a:cxn>
                <a:cxn ang="0">
                  <a:pos x="T2" y="T3"/>
                </a:cxn>
                <a:cxn ang="0">
                  <a:pos x="T4" y="T5"/>
                </a:cxn>
                <a:cxn ang="0">
                  <a:pos x="T6" y="T7"/>
                </a:cxn>
                <a:cxn ang="0">
                  <a:pos x="T8" y="T9"/>
                </a:cxn>
                <a:cxn ang="0">
                  <a:pos x="T10" y="T11"/>
                </a:cxn>
              </a:cxnLst>
              <a:rect l="0" t="0" r="r" b="b"/>
              <a:pathLst>
                <a:path w="8" h="12">
                  <a:moveTo>
                    <a:pt x="0" y="0"/>
                  </a:moveTo>
                  <a:cubicBezTo>
                    <a:pt x="2" y="4"/>
                    <a:pt x="4" y="8"/>
                    <a:pt x="6" y="12"/>
                  </a:cubicBezTo>
                  <a:cubicBezTo>
                    <a:pt x="7" y="12"/>
                    <a:pt x="7" y="12"/>
                    <a:pt x="8" y="12"/>
                  </a:cubicBezTo>
                  <a:cubicBezTo>
                    <a:pt x="6" y="12"/>
                    <a:pt x="4" y="7"/>
                    <a:pt x="2" y="0"/>
                  </a:cubicBezTo>
                  <a:cubicBezTo>
                    <a:pt x="2" y="0"/>
                    <a:pt x="2" y="0"/>
                    <a:pt x="2" y="0"/>
                  </a:cubicBezTo>
                  <a:cubicBezTo>
                    <a:pt x="2" y="0"/>
                    <a:pt x="1" y="0"/>
                    <a:pt x="0"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5" name="Freeform 174"/>
            <p:cNvSpPr>
              <a:spLocks/>
            </p:cNvSpPr>
            <p:nvPr/>
          </p:nvSpPr>
          <p:spPr bwMode="auto">
            <a:xfrm>
              <a:off x="3270400" y="3486498"/>
              <a:ext cx="96837" cy="80963"/>
            </a:xfrm>
            <a:custGeom>
              <a:avLst/>
              <a:gdLst>
                <a:gd name="T0" fmla="*/ 0 w 23"/>
                <a:gd name="T1" fmla="*/ 0 h 19"/>
                <a:gd name="T2" fmla="*/ 9 w 23"/>
                <a:gd name="T3" fmla="*/ 11 h 19"/>
                <a:gd name="T4" fmla="*/ 23 w 23"/>
                <a:gd name="T5" fmla="*/ 19 h 19"/>
                <a:gd name="T6" fmla="*/ 21 w 23"/>
                <a:gd name="T7" fmla="*/ 7 h 19"/>
                <a:gd name="T8" fmla="*/ 14 w 23"/>
                <a:gd name="T9" fmla="*/ 4 h 19"/>
                <a:gd name="T10" fmla="*/ 0 w 23"/>
                <a:gd name="T11" fmla="*/ 0 h 19"/>
              </a:gdLst>
              <a:ahLst/>
              <a:cxnLst>
                <a:cxn ang="0">
                  <a:pos x="T0" y="T1"/>
                </a:cxn>
                <a:cxn ang="0">
                  <a:pos x="T2" y="T3"/>
                </a:cxn>
                <a:cxn ang="0">
                  <a:pos x="T4" y="T5"/>
                </a:cxn>
                <a:cxn ang="0">
                  <a:pos x="T6" y="T7"/>
                </a:cxn>
                <a:cxn ang="0">
                  <a:pos x="T8" y="T9"/>
                </a:cxn>
                <a:cxn ang="0">
                  <a:pos x="T10" y="T11"/>
                </a:cxn>
              </a:cxnLst>
              <a:rect l="0" t="0" r="r" b="b"/>
              <a:pathLst>
                <a:path w="23" h="19">
                  <a:moveTo>
                    <a:pt x="0" y="0"/>
                  </a:moveTo>
                  <a:cubicBezTo>
                    <a:pt x="4" y="4"/>
                    <a:pt x="8" y="9"/>
                    <a:pt x="9" y="11"/>
                  </a:cubicBezTo>
                  <a:cubicBezTo>
                    <a:pt x="13" y="14"/>
                    <a:pt x="18" y="17"/>
                    <a:pt x="23" y="19"/>
                  </a:cubicBezTo>
                  <a:cubicBezTo>
                    <a:pt x="22" y="15"/>
                    <a:pt x="22" y="11"/>
                    <a:pt x="21" y="7"/>
                  </a:cubicBezTo>
                  <a:cubicBezTo>
                    <a:pt x="19" y="6"/>
                    <a:pt x="16" y="5"/>
                    <a:pt x="14" y="4"/>
                  </a:cubicBezTo>
                  <a:cubicBezTo>
                    <a:pt x="9" y="3"/>
                    <a:pt x="5" y="1"/>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6" name="Freeform 175"/>
            <p:cNvSpPr>
              <a:spLocks/>
            </p:cNvSpPr>
            <p:nvPr/>
          </p:nvSpPr>
          <p:spPr bwMode="auto">
            <a:xfrm>
              <a:off x="3359300" y="3516660"/>
              <a:ext cx="50800" cy="66675"/>
            </a:xfrm>
            <a:custGeom>
              <a:avLst/>
              <a:gdLst>
                <a:gd name="T0" fmla="*/ 0 w 12"/>
                <a:gd name="T1" fmla="*/ 0 h 16"/>
                <a:gd name="T2" fmla="*/ 2 w 12"/>
                <a:gd name="T3" fmla="*/ 12 h 16"/>
                <a:gd name="T4" fmla="*/ 12 w 12"/>
                <a:gd name="T5" fmla="*/ 16 h 16"/>
                <a:gd name="T6" fmla="*/ 6 w 12"/>
                <a:gd name="T7" fmla="*/ 2 h 16"/>
                <a:gd name="T8" fmla="*/ 0 w 12"/>
                <a:gd name="T9" fmla="*/ 0 h 16"/>
              </a:gdLst>
              <a:ahLst/>
              <a:cxnLst>
                <a:cxn ang="0">
                  <a:pos x="T0" y="T1"/>
                </a:cxn>
                <a:cxn ang="0">
                  <a:pos x="T2" y="T3"/>
                </a:cxn>
                <a:cxn ang="0">
                  <a:pos x="T4" y="T5"/>
                </a:cxn>
                <a:cxn ang="0">
                  <a:pos x="T6" y="T7"/>
                </a:cxn>
                <a:cxn ang="0">
                  <a:pos x="T8" y="T9"/>
                </a:cxn>
              </a:cxnLst>
              <a:rect l="0" t="0" r="r" b="b"/>
              <a:pathLst>
                <a:path w="12" h="16">
                  <a:moveTo>
                    <a:pt x="0" y="0"/>
                  </a:moveTo>
                  <a:cubicBezTo>
                    <a:pt x="1" y="4"/>
                    <a:pt x="1" y="8"/>
                    <a:pt x="2" y="12"/>
                  </a:cubicBezTo>
                  <a:cubicBezTo>
                    <a:pt x="5" y="14"/>
                    <a:pt x="9" y="15"/>
                    <a:pt x="12" y="16"/>
                  </a:cubicBezTo>
                  <a:cubicBezTo>
                    <a:pt x="10" y="11"/>
                    <a:pt x="8" y="6"/>
                    <a:pt x="6" y="2"/>
                  </a:cubicBezTo>
                  <a:cubicBezTo>
                    <a:pt x="4" y="1"/>
                    <a:pt x="2" y="1"/>
                    <a:pt x="0" y="0"/>
                  </a:cubicBezTo>
                </a:path>
              </a:pathLst>
            </a:custGeom>
            <a:solidFill>
              <a:srgbClr val="FFAF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7" name="Freeform 176"/>
            <p:cNvSpPr>
              <a:spLocks/>
            </p:cNvSpPr>
            <p:nvPr/>
          </p:nvSpPr>
          <p:spPr bwMode="auto">
            <a:xfrm>
              <a:off x="3384700" y="3524598"/>
              <a:ext cx="55562" cy="63500"/>
            </a:xfrm>
            <a:custGeom>
              <a:avLst/>
              <a:gdLst>
                <a:gd name="T0" fmla="*/ 0 w 13"/>
                <a:gd name="T1" fmla="*/ 0 h 15"/>
                <a:gd name="T2" fmla="*/ 6 w 13"/>
                <a:gd name="T3" fmla="*/ 14 h 15"/>
                <a:gd name="T4" fmla="*/ 13 w 13"/>
                <a:gd name="T5" fmla="*/ 15 h 15"/>
                <a:gd name="T6" fmla="*/ 7 w 13"/>
                <a:gd name="T7" fmla="*/ 3 h 15"/>
                <a:gd name="T8" fmla="*/ 0 w 13"/>
                <a:gd name="T9" fmla="*/ 0 h 15"/>
              </a:gdLst>
              <a:ahLst/>
              <a:cxnLst>
                <a:cxn ang="0">
                  <a:pos x="T0" y="T1"/>
                </a:cxn>
                <a:cxn ang="0">
                  <a:pos x="T2" y="T3"/>
                </a:cxn>
                <a:cxn ang="0">
                  <a:pos x="T4" y="T5"/>
                </a:cxn>
                <a:cxn ang="0">
                  <a:pos x="T6" y="T7"/>
                </a:cxn>
                <a:cxn ang="0">
                  <a:pos x="T8" y="T9"/>
                </a:cxn>
              </a:cxnLst>
              <a:rect l="0" t="0" r="r" b="b"/>
              <a:pathLst>
                <a:path w="13" h="15">
                  <a:moveTo>
                    <a:pt x="0" y="0"/>
                  </a:moveTo>
                  <a:cubicBezTo>
                    <a:pt x="2" y="4"/>
                    <a:pt x="4" y="9"/>
                    <a:pt x="6" y="14"/>
                  </a:cubicBezTo>
                  <a:cubicBezTo>
                    <a:pt x="8" y="14"/>
                    <a:pt x="10" y="15"/>
                    <a:pt x="13" y="15"/>
                  </a:cubicBezTo>
                  <a:cubicBezTo>
                    <a:pt x="11" y="11"/>
                    <a:pt x="9" y="7"/>
                    <a:pt x="7" y="3"/>
                  </a:cubicBezTo>
                  <a:cubicBezTo>
                    <a:pt x="5" y="2"/>
                    <a:pt x="2"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8" name="Freeform 177"/>
            <p:cNvSpPr>
              <a:spLocks/>
            </p:cNvSpPr>
            <p:nvPr/>
          </p:nvSpPr>
          <p:spPr bwMode="auto">
            <a:xfrm>
              <a:off x="3138637" y="3269010"/>
              <a:ext cx="134937" cy="144463"/>
            </a:xfrm>
            <a:custGeom>
              <a:avLst/>
              <a:gdLst>
                <a:gd name="T0" fmla="*/ 15 w 32"/>
                <a:gd name="T1" fmla="*/ 0 h 34"/>
                <a:gd name="T2" fmla="*/ 0 w 32"/>
                <a:gd name="T3" fmla="*/ 10 h 34"/>
                <a:gd name="T4" fmla="*/ 0 w 32"/>
                <a:gd name="T5" fmla="*/ 24 h 34"/>
                <a:gd name="T6" fmla="*/ 14 w 32"/>
                <a:gd name="T7" fmla="*/ 34 h 34"/>
                <a:gd name="T8" fmla="*/ 16 w 32"/>
                <a:gd name="T9" fmla="*/ 34 h 34"/>
                <a:gd name="T10" fmla="*/ 22 w 32"/>
                <a:gd name="T11" fmla="*/ 33 h 34"/>
                <a:gd name="T12" fmla="*/ 32 w 32"/>
                <a:gd name="T13" fmla="*/ 17 h 34"/>
                <a:gd name="T14" fmla="*/ 18 w 32"/>
                <a:gd name="T15" fmla="*/ 0 h 34"/>
                <a:gd name="T16" fmla="*/ 15 w 32"/>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4">
                  <a:moveTo>
                    <a:pt x="15" y="0"/>
                  </a:moveTo>
                  <a:cubicBezTo>
                    <a:pt x="9" y="0"/>
                    <a:pt x="2" y="4"/>
                    <a:pt x="0" y="10"/>
                  </a:cubicBezTo>
                  <a:cubicBezTo>
                    <a:pt x="0" y="24"/>
                    <a:pt x="0" y="24"/>
                    <a:pt x="0" y="24"/>
                  </a:cubicBezTo>
                  <a:cubicBezTo>
                    <a:pt x="2" y="29"/>
                    <a:pt x="7" y="34"/>
                    <a:pt x="14" y="34"/>
                  </a:cubicBezTo>
                  <a:cubicBezTo>
                    <a:pt x="14" y="34"/>
                    <a:pt x="15" y="34"/>
                    <a:pt x="16" y="34"/>
                  </a:cubicBezTo>
                  <a:cubicBezTo>
                    <a:pt x="18" y="34"/>
                    <a:pt x="20" y="34"/>
                    <a:pt x="22" y="33"/>
                  </a:cubicBezTo>
                  <a:cubicBezTo>
                    <a:pt x="26" y="28"/>
                    <a:pt x="30" y="23"/>
                    <a:pt x="32" y="17"/>
                  </a:cubicBezTo>
                  <a:cubicBezTo>
                    <a:pt x="32" y="8"/>
                    <a:pt x="26" y="1"/>
                    <a:pt x="18" y="0"/>
                  </a:cubicBezTo>
                  <a:cubicBezTo>
                    <a:pt x="17" y="0"/>
                    <a:pt x="16" y="0"/>
                    <a:pt x="15"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9" name="Freeform 178"/>
            <p:cNvSpPr>
              <a:spLocks/>
            </p:cNvSpPr>
            <p:nvPr/>
          </p:nvSpPr>
          <p:spPr bwMode="auto">
            <a:xfrm>
              <a:off x="3129112" y="3311873"/>
              <a:ext cx="9525" cy="60325"/>
            </a:xfrm>
            <a:custGeom>
              <a:avLst/>
              <a:gdLst>
                <a:gd name="T0" fmla="*/ 2 w 2"/>
                <a:gd name="T1" fmla="*/ 0 h 14"/>
                <a:gd name="T2" fmla="*/ 1 w 2"/>
                <a:gd name="T3" fmla="*/ 5 h 14"/>
                <a:gd name="T4" fmla="*/ 2 w 2"/>
                <a:gd name="T5" fmla="*/ 14 h 14"/>
                <a:gd name="T6" fmla="*/ 2 w 2"/>
                <a:gd name="T7" fmla="*/ 0 h 14"/>
              </a:gdLst>
              <a:ahLst/>
              <a:cxnLst>
                <a:cxn ang="0">
                  <a:pos x="T0" y="T1"/>
                </a:cxn>
                <a:cxn ang="0">
                  <a:pos x="T2" y="T3"/>
                </a:cxn>
                <a:cxn ang="0">
                  <a:pos x="T4" y="T5"/>
                </a:cxn>
                <a:cxn ang="0">
                  <a:pos x="T6" y="T7"/>
                </a:cxn>
              </a:cxnLst>
              <a:rect l="0" t="0" r="r" b="b"/>
              <a:pathLst>
                <a:path w="2" h="14">
                  <a:moveTo>
                    <a:pt x="2" y="0"/>
                  </a:moveTo>
                  <a:cubicBezTo>
                    <a:pt x="1" y="2"/>
                    <a:pt x="1" y="3"/>
                    <a:pt x="1" y="5"/>
                  </a:cubicBezTo>
                  <a:cubicBezTo>
                    <a:pt x="0" y="8"/>
                    <a:pt x="1" y="11"/>
                    <a:pt x="2" y="14"/>
                  </a:cubicBezTo>
                  <a:cubicBezTo>
                    <a:pt x="2" y="0"/>
                    <a:pt x="2" y="0"/>
                    <a:pt x="2" y="0"/>
                  </a:cubicBezTo>
                </a:path>
              </a:pathLst>
            </a:custGeom>
            <a:solidFill>
              <a:srgbClr val="ED8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0" name="Freeform 179"/>
            <p:cNvSpPr>
              <a:spLocks/>
            </p:cNvSpPr>
            <p:nvPr/>
          </p:nvSpPr>
          <p:spPr bwMode="auto">
            <a:xfrm>
              <a:off x="2916387" y="3240435"/>
              <a:ext cx="268287" cy="292100"/>
            </a:xfrm>
            <a:custGeom>
              <a:avLst/>
              <a:gdLst>
                <a:gd name="T0" fmla="*/ 32 w 63"/>
                <a:gd name="T1" fmla="*/ 0 h 69"/>
                <a:gd name="T2" fmla="*/ 44 w 63"/>
                <a:gd name="T3" fmla="*/ 35 h 69"/>
                <a:gd name="T4" fmla="*/ 63 w 63"/>
                <a:gd name="T5" fmla="*/ 53 h 69"/>
                <a:gd name="T6" fmla="*/ 4 w 63"/>
                <a:gd name="T7" fmla="*/ 69 h 69"/>
                <a:gd name="T8" fmla="*/ 32 w 63"/>
                <a:gd name="T9" fmla="*/ 0 h 69"/>
              </a:gdLst>
              <a:ahLst/>
              <a:cxnLst>
                <a:cxn ang="0">
                  <a:pos x="T0" y="T1"/>
                </a:cxn>
                <a:cxn ang="0">
                  <a:pos x="T2" y="T3"/>
                </a:cxn>
                <a:cxn ang="0">
                  <a:pos x="T4" y="T5"/>
                </a:cxn>
                <a:cxn ang="0">
                  <a:pos x="T6" y="T7"/>
                </a:cxn>
                <a:cxn ang="0">
                  <a:pos x="T8" y="T9"/>
                </a:cxn>
              </a:cxnLst>
              <a:rect l="0" t="0" r="r" b="b"/>
              <a:pathLst>
                <a:path w="63" h="69">
                  <a:moveTo>
                    <a:pt x="32" y="0"/>
                  </a:moveTo>
                  <a:cubicBezTo>
                    <a:pt x="32" y="0"/>
                    <a:pt x="31" y="24"/>
                    <a:pt x="44" y="35"/>
                  </a:cubicBezTo>
                  <a:cubicBezTo>
                    <a:pt x="58" y="45"/>
                    <a:pt x="63" y="53"/>
                    <a:pt x="63" y="53"/>
                  </a:cubicBezTo>
                  <a:cubicBezTo>
                    <a:pt x="63" y="53"/>
                    <a:pt x="20" y="56"/>
                    <a:pt x="4" y="69"/>
                  </a:cubicBezTo>
                  <a:cubicBezTo>
                    <a:pt x="4" y="69"/>
                    <a:pt x="0" y="55"/>
                    <a:pt x="32" y="0"/>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1" name="Freeform 180"/>
            <p:cNvSpPr>
              <a:spLocks/>
            </p:cNvSpPr>
            <p:nvPr/>
          </p:nvSpPr>
          <p:spPr bwMode="auto">
            <a:xfrm>
              <a:off x="3002112" y="3430935"/>
              <a:ext cx="157162" cy="38100"/>
            </a:xfrm>
            <a:custGeom>
              <a:avLst/>
              <a:gdLst>
                <a:gd name="T0" fmla="*/ 32 w 37"/>
                <a:gd name="T1" fmla="*/ 0 h 9"/>
                <a:gd name="T2" fmla="*/ 0 w 37"/>
                <a:gd name="T3" fmla="*/ 4 h 9"/>
                <a:gd name="T4" fmla="*/ 10 w 37"/>
                <a:gd name="T5" fmla="*/ 9 h 9"/>
                <a:gd name="T6" fmla="*/ 37 w 37"/>
                <a:gd name="T7" fmla="*/ 5 h 9"/>
                <a:gd name="T8" fmla="*/ 32 w 37"/>
                <a:gd name="T9" fmla="*/ 0 h 9"/>
              </a:gdLst>
              <a:ahLst/>
              <a:cxnLst>
                <a:cxn ang="0">
                  <a:pos x="T0" y="T1"/>
                </a:cxn>
                <a:cxn ang="0">
                  <a:pos x="T2" y="T3"/>
                </a:cxn>
                <a:cxn ang="0">
                  <a:pos x="T4" y="T5"/>
                </a:cxn>
                <a:cxn ang="0">
                  <a:pos x="T6" y="T7"/>
                </a:cxn>
                <a:cxn ang="0">
                  <a:pos x="T8" y="T9"/>
                </a:cxn>
              </a:cxnLst>
              <a:rect l="0" t="0" r="r" b="b"/>
              <a:pathLst>
                <a:path w="37" h="9">
                  <a:moveTo>
                    <a:pt x="32" y="0"/>
                  </a:moveTo>
                  <a:cubicBezTo>
                    <a:pt x="21" y="0"/>
                    <a:pt x="10" y="1"/>
                    <a:pt x="0" y="4"/>
                  </a:cubicBezTo>
                  <a:cubicBezTo>
                    <a:pt x="4" y="6"/>
                    <a:pt x="7" y="7"/>
                    <a:pt x="10" y="9"/>
                  </a:cubicBezTo>
                  <a:cubicBezTo>
                    <a:pt x="19" y="7"/>
                    <a:pt x="29" y="6"/>
                    <a:pt x="37" y="5"/>
                  </a:cubicBezTo>
                  <a:cubicBezTo>
                    <a:pt x="35" y="3"/>
                    <a:pt x="33" y="1"/>
                    <a:pt x="32"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2" name="Freeform 181"/>
            <p:cNvSpPr>
              <a:spLocks/>
            </p:cNvSpPr>
            <p:nvPr/>
          </p:nvSpPr>
          <p:spPr bwMode="auto">
            <a:xfrm>
              <a:off x="2916387" y="3218210"/>
              <a:ext cx="280987" cy="331788"/>
            </a:xfrm>
            <a:custGeom>
              <a:avLst/>
              <a:gdLst>
                <a:gd name="T0" fmla="*/ 30 w 66"/>
                <a:gd name="T1" fmla="*/ 5 h 78"/>
                <a:gd name="T2" fmla="*/ 35 w 66"/>
                <a:gd name="T3" fmla="*/ 32 h 78"/>
                <a:gd name="T4" fmla="*/ 60 w 66"/>
                <a:gd name="T5" fmla="*/ 59 h 78"/>
                <a:gd name="T6" fmla="*/ 62 w 66"/>
                <a:gd name="T7" fmla="*/ 55 h 78"/>
                <a:gd name="T8" fmla="*/ 2 w 66"/>
                <a:gd name="T9" fmla="*/ 72 h 78"/>
                <a:gd name="T10" fmla="*/ 7 w 66"/>
                <a:gd name="T11" fmla="*/ 74 h 78"/>
                <a:gd name="T12" fmla="*/ 9 w 66"/>
                <a:gd name="T13" fmla="*/ 61 h 78"/>
                <a:gd name="T14" fmla="*/ 35 w 66"/>
                <a:gd name="T15" fmla="*/ 7 h 78"/>
                <a:gd name="T16" fmla="*/ 30 w 66"/>
                <a:gd name="T17" fmla="*/ 3 h 78"/>
                <a:gd name="T18" fmla="*/ 3 w 66"/>
                <a:gd name="T19" fmla="*/ 60 h 78"/>
                <a:gd name="T20" fmla="*/ 1 w 66"/>
                <a:gd name="T21" fmla="*/ 75 h 78"/>
                <a:gd name="T22" fmla="*/ 6 w 66"/>
                <a:gd name="T23" fmla="*/ 77 h 78"/>
                <a:gd name="T24" fmla="*/ 63 w 66"/>
                <a:gd name="T25" fmla="*/ 60 h 78"/>
                <a:gd name="T26" fmla="*/ 65 w 66"/>
                <a:gd name="T27" fmla="*/ 56 h 78"/>
                <a:gd name="T28" fmla="*/ 43 w 66"/>
                <a:gd name="T29" fmla="*/ 35 h 78"/>
                <a:gd name="T30" fmla="*/ 35 w 66"/>
                <a:gd name="T31" fmla="*/ 5 h 78"/>
                <a:gd name="T32" fmla="*/ 30 w 66"/>
                <a:gd name="T33" fmla="*/ 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78">
                  <a:moveTo>
                    <a:pt x="30" y="5"/>
                  </a:moveTo>
                  <a:cubicBezTo>
                    <a:pt x="29" y="14"/>
                    <a:pt x="31" y="23"/>
                    <a:pt x="35" y="32"/>
                  </a:cubicBezTo>
                  <a:cubicBezTo>
                    <a:pt x="40" y="43"/>
                    <a:pt x="53" y="49"/>
                    <a:pt x="60" y="59"/>
                  </a:cubicBezTo>
                  <a:cubicBezTo>
                    <a:pt x="61" y="58"/>
                    <a:pt x="62" y="56"/>
                    <a:pt x="62" y="55"/>
                  </a:cubicBezTo>
                  <a:cubicBezTo>
                    <a:pt x="43" y="56"/>
                    <a:pt x="18" y="59"/>
                    <a:pt x="2" y="72"/>
                  </a:cubicBezTo>
                  <a:cubicBezTo>
                    <a:pt x="4" y="73"/>
                    <a:pt x="5" y="73"/>
                    <a:pt x="7" y="74"/>
                  </a:cubicBezTo>
                  <a:cubicBezTo>
                    <a:pt x="6" y="70"/>
                    <a:pt x="8" y="64"/>
                    <a:pt x="9" y="61"/>
                  </a:cubicBezTo>
                  <a:cubicBezTo>
                    <a:pt x="14" y="42"/>
                    <a:pt x="25" y="24"/>
                    <a:pt x="35" y="7"/>
                  </a:cubicBezTo>
                  <a:cubicBezTo>
                    <a:pt x="36" y="4"/>
                    <a:pt x="32" y="0"/>
                    <a:pt x="30" y="3"/>
                  </a:cubicBezTo>
                  <a:cubicBezTo>
                    <a:pt x="20" y="21"/>
                    <a:pt x="9" y="40"/>
                    <a:pt x="3" y="60"/>
                  </a:cubicBezTo>
                  <a:cubicBezTo>
                    <a:pt x="2" y="64"/>
                    <a:pt x="0" y="70"/>
                    <a:pt x="1" y="75"/>
                  </a:cubicBezTo>
                  <a:cubicBezTo>
                    <a:pt x="2" y="77"/>
                    <a:pt x="4" y="78"/>
                    <a:pt x="6" y="77"/>
                  </a:cubicBezTo>
                  <a:cubicBezTo>
                    <a:pt x="21" y="65"/>
                    <a:pt x="44" y="62"/>
                    <a:pt x="63" y="60"/>
                  </a:cubicBezTo>
                  <a:cubicBezTo>
                    <a:pt x="65" y="60"/>
                    <a:pt x="66" y="57"/>
                    <a:pt x="65" y="56"/>
                  </a:cubicBezTo>
                  <a:cubicBezTo>
                    <a:pt x="59" y="47"/>
                    <a:pt x="50" y="42"/>
                    <a:pt x="43" y="35"/>
                  </a:cubicBezTo>
                  <a:cubicBezTo>
                    <a:pt x="37" y="27"/>
                    <a:pt x="35" y="15"/>
                    <a:pt x="35" y="5"/>
                  </a:cubicBezTo>
                  <a:cubicBezTo>
                    <a:pt x="35" y="2"/>
                    <a:pt x="30" y="1"/>
                    <a:pt x="30"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3" name="Freeform 182"/>
            <p:cNvSpPr>
              <a:spLocks/>
            </p:cNvSpPr>
            <p:nvPr/>
          </p:nvSpPr>
          <p:spPr bwMode="auto">
            <a:xfrm>
              <a:off x="3184675" y="3227735"/>
              <a:ext cx="242887" cy="301625"/>
            </a:xfrm>
            <a:custGeom>
              <a:avLst/>
              <a:gdLst>
                <a:gd name="T0" fmla="*/ 0 w 57"/>
                <a:gd name="T1" fmla="*/ 56 h 71"/>
                <a:gd name="T2" fmla="*/ 32 w 57"/>
                <a:gd name="T3" fmla="*/ 0 h 71"/>
                <a:gd name="T4" fmla="*/ 57 w 57"/>
                <a:gd name="T5" fmla="*/ 71 h 71"/>
                <a:gd name="T6" fmla="*/ 0 w 57"/>
                <a:gd name="T7" fmla="*/ 56 h 71"/>
              </a:gdLst>
              <a:ahLst/>
              <a:cxnLst>
                <a:cxn ang="0">
                  <a:pos x="T0" y="T1"/>
                </a:cxn>
                <a:cxn ang="0">
                  <a:pos x="T2" y="T3"/>
                </a:cxn>
                <a:cxn ang="0">
                  <a:pos x="T4" y="T5"/>
                </a:cxn>
                <a:cxn ang="0">
                  <a:pos x="T6" y="T7"/>
                </a:cxn>
              </a:cxnLst>
              <a:rect l="0" t="0" r="r" b="b"/>
              <a:pathLst>
                <a:path w="57" h="71">
                  <a:moveTo>
                    <a:pt x="0" y="56"/>
                  </a:moveTo>
                  <a:cubicBezTo>
                    <a:pt x="0" y="56"/>
                    <a:pt x="27" y="42"/>
                    <a:pt x="32" y="0"/>
                  </a:cubicBezTo>
                  <a:cubicBezTo>
                    <a:pt x="32" y="0"/>
                    <a:pt x="56" y="44"/>
                    <a:pt x="57" y="71"/>
                  </a:cubicBezTo>
                  <a:cubicBezTo>
                    <a:pt x="57" y="71"/>
                    <a:pt x="14" y="54"/>
                    <a:pt x="0" y="56"/>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4" name="Freeform 183"/>
            <p:cNvSpPr>
              <a:spLocks/>
            </p:cNvSpPr>
            <p:nvPr/>
          </p:nvSpPr>
          <p:spPr bwMode="auto">
            <a:xfrm>
              <a:off x="3222775" y="3410298"/>
              <a:ext cx="192087" cy="96838"/>
            </a:xfrm>
            <a:custGeom>
              <a:avLst/>
              <a:gdLst>
                <a:gd name="T0" fmla="*/ 10 w 45"/>
                <a:gd name="T1" fmla="*/ 0 h 23"/>
                <a:gd name="T2" fmla="*/ 0 w 45"/>
                <a:gd name="T3" fmla="*/ 10 h 23"/>
                <a:gd name="T4" fmla="*/ 45 w 45"/>
                <a:gd name="T5" fmla="*/ 23 h 23"/>
                <a:gd name="T6" fmla="*/ 42 w 45"/>
                <a:gd name="T7" fmla="*/ 8 h 23"/>
                <a:gd name="T8" fmla="*/ 10 w 45"/>
                <a:gd name="T9" fmla="*/ 0 h 23"/>
              </a:gdLst>
              <a:ahLst/>
              <a:cxnLst>
                <a:cxn ang="0">
                  <a:pos x="T0" y="T1"/>
                </a:cxn>
                <a:cxn ang="0">
                  <a:pos x="T2" y="T3"/>
                </a:cxn>
                <a:cxn ang="0">
                  <a:pos x="T4" y="T5"/>
                </a:cxn>
                <a:cxn ang="0">
                  <a:pos x="T6" y="T7"/>
                </a:cxn>
                <a:cxn ang="0">
                  <a:pos x="T8" y="T9"/>
                </a:cxn>
              </a:cxnLst>
              <a:rect l="0" t="0" r="r" b="b"/>
              <a:pathLst>
                <a:path w="45" h="23">
                  <a:moveTo>
                    <a:pt x="10" y="0"/>
                  </a:moveTo>
                  <a:cubicBezTo>
                    <a:pt x="7" y="3"/>
                    <a:pt x="4" y="7"/>
                    <a:pt x="0" y="10"/>
                  </a:cubicBezTo>
                  <a:cubicBezTo>
                    <a:pt x="15" y="11"/>
                    <a:pt x="31" y="18"/>
                    <a:pt x="45" y="23"/>
                  </a:cubicBezTo>
                  <a:cubicBezTo>
                    <a:pt x="44" y="18"/>
                    <a:pt x="43" y="13"/>
                    <a:pt x="42" y="8"/>
                  </a:cubicBezTo>
                  <a:cubicBezTo>
                    <a:pt x="31" y="7"/>
                    <a:pt x="19" y="6"/>
                    <a:pt x="10"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5" name="Freeform 184"/>
            <p:cNvSpPr>
              <a:spLocks/>
            </p:cNvSpPr>
            <p:nvPr/>
          </p:nvSpPr>
          <p:spPr bwMode="auto">
            <a:xfrm>
              <a:off x="3164037" y="3210273"/>
              <a:ext cx="276225" cy="331788"/>
            </a:xfrm>
            <a:custGeom>
              <a:avLst/>
              <a:gdLst>
                <a:gd name="T0" fmla="*/ 6 w 65"/>
                <a:gd name="T1" fmla="*/ 62 h 78"/>
                <a:gd name="T2" fmla="*/ 40 w 65"/>
                <a:gd name="T3" fmla="*/ 4 h 78"/>
                <a:gd name="T4" fmla="*/ 35 w 65"/>
                <a:gd name="T5" fmla="*/ 5 h 78"/>
                <a:gd name="T6" fmla="*/ 59 w 65"/>
                <a:gd name="T7" fmla="*/ 75 h 78"/>
                <a:gd name="T8" fmla="*/ 63 w 65"/>
                <a:gd name="T9" fmla="*/ 72 h 78"/>
                <a:gd name="T10" fmla="*/ 4 w 65"/>
                <a:gd name="T11" fmla="*/ 57 h 78"/>
                <a:gd name="T12" fmla="*/ 5 w 65"/>
                <a:gd name="T13" fmla="*/ 62 h 78"/>
                <a:gd name="T14" fmla="*/ 39 w 65"/>
                <a:gd name="T15" fmla="*/ 69 h 78"/>
                <a:gd name="T16" fmla="*/ 61 w 65"/>
                <a:gd name="T17" fmla="*/ 77 h 78"/>
                <a:gd name="T18" fmla="*/ 65 w 65"/>
                <a:gd name="T19" fmla="*/ 74 h 78"/>
                <a:gd name="T20" fmla="*/ 40 w 65"/>
                <a:gd name="T21" fmla="*/ 3 h 78"/>
                <a:gd name="T22" fmla="*/ 35 w 65"/>
                <a:gd name="T23" fmla="*/ 3 h 78"/>
                <a:gd name="T24" fmla="*/ 4 w 65"/>
                <a:gd name="T25" fmla="*/ 57 h 78"/>
                <a:gd name="T26" fmla="*/ 6 w 65"/>
                <a:gd name="T27" fmla="*/ 6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78">
                  <a:moveTo>
                    <a:pt x="6" y="62"/>
                  </a:moveTo>
                  <a:cubicBezTo>
                    <a:pt x="27" y="52"/>
                    <a:pt x="37" y="26"/>
                    <a:pt x="40" y="4"/>
                  </a:cubicBezTo>
                  <a:cubicBezTo>
                    <a:pt x="38" y="4"/>
                    <a:pt x="37" y="5"/>
                    <a:pt x="35" y="5"/>
                  </a:cubicBezTo>
                  <a:cubicBezTo>
                    <a:pt x="46" y="26"/>
                    <a:pt x="58" y="51"/>
                    <a:pt x="59" y="75"/>
                  </a:cubicBezTo>
                  <a:cubicBezTo>
                    <a:pt x="61" y="74"/>
                    <a:pt x="62" y="73"/>
                    <a:pt x="63" y="72"/>
                  </a:cubicBezTo>
                  <a:cubicBezTo>
                    <a:pt x="45" y="65"/>
                    <a:pt x="24" y="55"/>
                    <a:pt x="4" y="57"/>
                  </a:cubicBezTo>
                  <a:cubicBezTo>
                    <a:pt x="1" y="57"/>
                    <a:pt x="2" y="63"/>
                    <a:pt x="5" y="62"/>
                  </a:cubicBezTo>
                  <a:cubicBezTo>
                    <a:pt x="16" y="62"/>
                    <a:pt x="28" y="66"/>
                    <a:pt x="39" y="69"/>
                  </a:cubicBezTo>
                  <a:cubicBezTo>
                    <a:pt x="46" y="72"/>
                    <a:pt x="54" y="75"/>
                    <a:pt x="61" y="77"/>
                  </a:cubicBezTo>
                  <a:cubicBezTo>
                    <a:pt x="63" y="78"/>
                    <a:pt x="65" y="76"/>
                    <a:pt x="65" y="74"/>
                  </a:cubicBezTo>
                  <a:cubicBezTo>
                    <a:pt x="63" y="49"/>
                    <a:pt x="52" y="24"/>
                    <a:pt x="40" y="3"/>
                  </a:cubicBezTo>
                  <a:cubicBezTo>
                    <a:pt x="39" y="0"/>
                    <a:pt x="35" y="0"/>
                    <a:pt x="35" y="3"/>
                  </a:cubicBezTo>
                  <a:cubicBezTo>
                    <a:pt x="32" y="23"/>
                    <a:pt x="22" y="47"/>
                    <a:pt x="4" y="57"/>
                  </a:cubicBezTo>
                  <a:cubicBezTo>
                    <a:pt x="0" y="58"/>
                    <a:pt x="3" y="64"/>
                    <a:pt x="6" y="6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6" name="Freeform 185"/>
            <p:cNvSpPr>
              <a:spLocks/>
            </p:cNvSpPr>
            <p:nvPr/>
          </p:nvSpPr>
          <p:spPr bwMode="auto">
            <a:xfrm>
              <a:off x="3032275" y="3451573"/>
              <a:ext cx="157162" cy="161925"/>
            </a:xfrm>
            <a:custGeom>
              <a:avLst/>
              <a:gdLst>
                <a:gd name="T0" fmla="*/ 35 w 37"/>
                <a:gd name="T1" fmla="*/ 4 h 38"/>
                <a:gd name="T2" fmla="*/ 11 w 37"/>
                <a:gd name="T3" fmla="*/ 15 h 38"/>
                <a:gd name="T4" fmla="*/ 0 w 37"/>
                <a:gd name="T5" fmla="*/ 38 h 38"/>
                <a:gd name="T6" fmla="*/ 21 w 37"/>
                <a:gd name="T7" fmla="*/ 31 h 38"/>
                <a:gd name="T8" fmla="*/ 37 w 37"/>
                <a:gd name="T9" fmla="*/ 8 h 38"/>
                <a:gd name="T10" fmla="*/ 35 w 37"/>
                <a:gd name="T11" fmla="*/ 4 h 38"/>
              </a:gdLst>
              <a:ahLst/>
              <a:cxnLst>
                <a:cxn ang="0">
                  <a:pos x="T0" y="T1"/>
                </a:cxn>
                <a:cxn ang="0">
                  <a:pos x="T2" y="T3"/>
                </a:cxn>
                <a:cxn ang="0">
                  <a:pos x="T4" y="T5"/>
                </a:cxn>
                <a:cxn ang="0">
                  <a:pos x="T6" y="T7"/>
                </a:cxn>
                <a:cxn ang="0">
                  <a:pos x="T8" y="T9"/>
                </a:cxn>
                <a:cxn ang="0">
                  <a:pos x="T10" y="T11"/>
                </a:cxn>
              </a:cxnLst>
              <a:rect l="0" t="0" r="r" b="b"/>
              <a:pathLst>
                <a:path w="37" h="38">
                  <a:moveTo>
                    <a:pt x="35" y="4"/>
                  </a:moveTo>
                  <a:cubicBezTo>
                    <a:pt x="31" y="0"/>
                    <a:pt x="15" y="11"/>
                    <a:pt x="11" y="15"/>
                  </a:cubicBezTo>
                  <a:cubicBezTo>
                    <a:pt x="4" y="20"/>
                    <a:pt x="2" y="30"/>
                    <a:pt x="0" y="38"/>
                  </a:cubicBezTo>
                  <a:cubicBezTo>
                    <a:pt x="6" y="33"/>
                    <a:pt x="14" y="37"/>
                    <a:pt x="21" y="31"/>
                  </a:cubicBezTo>
                  <a:cubicBezTo>
                    <a:pt x="28" y="25"/>
                    <a:pt x="34" y="16"/>
                    <a:pt x="37" y="8"/>
                  </a:cubicBezTo>
                  <a:cubicBezTo>
                    <a:pt x="35" y="4"/>
                    <a:pt x="35" y="4"/>
                    <a:pt x="35" y="4"/>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7" name="Freeform 186"/>
            <p:cNvSpPr>
              <a:spLocks/>
            </p:cNvSpPr>
            <p:nvPr/>
          </p:nvSpPr>
          <p:spPr bwMode="auto">
            <a:xfrm>
              <a:off x="3138637" y="3478560"/>
              <a:ext cx="38100" cy="50800"/>
            </a:xfrm>
            <a:custGeom>
              <a:avLst/>
              <a:gdLst>
                <a:gd name="T0" fmla="*/ 6 w 9"/>
                <a:gd name="T1" fmla="*/ 0 h 12"/>
                <a:gd name="T2" fmla="*/ 5 w 9"/>
                <a:gd name="T3" fmla="*/ 0 h 12"/>
                <a:gd name="T4" fmla="*/ 0 w 9"/>
                <a:gd name="T5" fmla="*/ 9 h 12"/>
                <a:gd name="T6" fmla="*/ 4 w 9"/>
                <a:gd name="T7" fmla="*/ 12 h 12"/>
                <a:gd name="T8" fmla="*/ 9 w 9"/>
                <a:gd name="T9" fmla="*/ 1 h 12"/>
                <a:gd name="T10" fmla="*/ 8 w 9"/>
                <a:gd name="T11" fmla="*/ 1 h 12"/>
                <a:gd name="T12" fmla="*/ 6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6" y="0"/>
                  </a:moveTo>
                  <a:cubicBezTo>
                    <a:pt x="6" y="0"/>
                    <a:pt x="5" y="0"/>
                    <a:pt x="5" y="0"/>
                  </a:cubicBezTo>
                  <a:cubicBezTo>
                    <a:pt x="3" y="4"/>
                    <a:pt x="1" y="7"/>
                    <a:pt x="0" y="9"/>
                  </a:cubicBezTo>
                  <a:cubicBezTo>
                    <a:pt x="1" y="10"/>
                    <a:pt x="3" y="11"/>
                    <a:pt x="4" y="12"/>
                  </a:cubicBezTo>
                  <a:cubicBezTo>
                    <a:pt x="6" y="8"/>
                    <a:pt x="8" y="5"/>
                    <a:pt x="9" y="1"/>
                  </a:cubicBezTo>
                  <a:cubicBezTo>
                    <a:pt x="9" y="1"/>
                    <a:pt x="9" y="1"/>
                    <a:pt x="8" y="1"/>
                  </a:cubicBezTo>
                  <a:cubicBezTo>
                    <a:pt x="8" y="0"/>
                    <a:pt x="7" y="0"/>
                    <a:pt x="6"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8" name="Freeform 187"/>
            <p:cNvSpPr>
              <a:spLocks/>
            </p:cNvSpPr>
            <p:nvPr/>
          </p:nvSpPr>
          <p:spPr bwMode="auto">
            <a:xfrm>
              <a:off x="3014812" y="3443635"/>
              <a:ext cx="190500" cy="187325"/>
            </a:xfrm>
            <a:custGeom>
              <a:avLst/>
              <a:gdLst>
                <a:gd name="T0" fmla="*/ 41 w 45"/>
                <a:gd name="T1" fmla="*/ 4 h 44"/>
                <a:gd name="T2" fmla="*/ 20 w 45"/>
                <a:gd name="T3" fmla="*/ 10 h 44"/>
                <a:gd name="T4" fmla="*/ 1 w 45"/>
                <a:gd name="T5" fmla="*/ 39 h 44"/>
                <a:gd name="T6" fmla="*/ 5 w 45"/>
                <a:gd name="T7" fmla="*/ 42 h 44"/>
                <a:gd name="T8" fmla="*/ 20 w 45"/>
                <a:gd name="T9" fmla="*/ 39 h 44"/>
                <a:gd name="T10" fmla="*/ 29 w 45"/>
                <a:gd name="T11" fmla="*/ 33 h 44"/>
                <a:gd name="T12" fmla="*/ 43 w 45"/>
                <a:gd name="T13" fmla="*/ 11 h 44"/>
                <a:gd name="T14" fmla="*/ 38 w 45"/>
                <a:gd name="T15" fmla="*/ 9 h 44"/>
                <a:gd name="T16" fmla="*/ 24 w 45"/>
                <a:gd name="T17" fmla="*/ 30 h 44"/>
                <a:gd name="T18" fmla="*/ 2 w 45"/>
                <a:gd name="T19" fmla="*/ 38 h 44"/>
                <a:gd name="T20" fmla="*/ 6 w 45"/>
                <a:gd name="T21" fmla="*/ 41 h 44"/>
                <a:gd name="T22" fmla="*/ 19 w 45"/>
                <a:gd name="T23" fmla="*/ 18 h 44"/>
                <a:gd name="T24" fmla="*/ 37 w 45"/>
                <a:gd name="T25" fmla="*/ 9 h 44"/>
                <a:gd name="T26" fmla="*/ 41 w 45"/>
                <a:gd name="T27" fmla="*/ 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44">
                  <a:moveTo>
                    <a:pt x="41" y="4"/>
                  </a:moveTo>
                  <a:cubicBezTo>
                    <a:pt x="34" y="0"/>
                    <a:pt x="25" y="7"/>
                    <a:pt x="20" y="10"/>
                  </a:cubicBezTo>
                  <a:cubicBezTo>
                    <a:pt x="9" y="17"/>
                    <a:pt x="5" y="27"/>
                    <a:pt x="1" y="39"/>
                  </a:cubicBezTo>
                  <a:cubicBezTo>
                    <a:pt x="0" y="42"/>
                    <a:pt x="3" y="44"/>
                    <a:pt x="5" y="42"/>
                  </a:cubicBezTo>
                  <a:cubicBezTo>
                    <a:pt x="10" y="40"/>
                    <a:pt x="15" y="40"/>
                    <a:pt x="20" y="39"/>
                  </a:cubicBezTo>
                  <a:cubicBezTo>
                    <a:pt x="23" y="38"/>
                    <a:pt x="26" y="36"/>
                    <a:pt x="29" y="33"/>
                  </a:cubicBezTo>
                  <a:cubicBezTo>
                    <a:pt x="35" y="28"/>
                    <a:pt x="41" y="20"/>
                    <a:pt x="43" y="11"/>
                  </a:cubicBezTo>
                  <a:cubicBezTo>
                    <a:pt x="45" y="8"/>
                    <a:pt x="39" y="6"/>
                    <a:pt x="38" y="9"/>
                  </a:cubicBezTo>
                  <a:cubicBezTo>
                    <a:pt x="35" y="18"/>
                    <a:pt x="30" y="25"/>
                    <a:pt x="24" y="30"/>
                  </a:cubicBezTo>
                  <a:cubicBezTo>
                    <a:pt x="18" y="35"/>
                    <a:pt x="9" y="34"/>
                    <a:pt x="2" y="38"/>
                  </a:cubicBezTo>
                  <a:cubicBezTo>
                    <a:pt x="3" y="39"/>
                    <a:pt x="5" y="40"/>
                    <a:pt x="6" y="41"/>
                  </a:cubicBezTo>
                  <a:cubicBezTo>
                    <a:pt x="9" y="32"/>
                    <a:pt x="11" y="24"/>
                    <a:pt x="19" y="18"/>
                  </a:cubicBezTo>
                  <a:cubicBezTo>
                    <a:pt x="21" y="16"/>
                    <a:pt x="33" y="6"/>
                    <a:pt x="37" y="9"/>
                  </a:cubicBezTo>
                  <a:cubicBezTo>
                    <a:pt x="40" y="11"/>
                    <a:pt x="44" y="6"/>
                    <a:pt x="41"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9" name="Freeform 188"/>
            <p:cNvSpPr>
              <a:spLocks/>
            </p:cNvSpPr>
            <p:nvPr/>
          </p:nvSpPr>
          <p:spPr bwMode="auto">
            <a:xfrm>
              <a:off x="3202137" y="3438873"/>
              <a:ext cx="119062" cy="192088"/>
            </a:xfrm>
            <a:custGeom>
              <a:avLst/>
              <a:gdLst>
                <a:gd name="T0" fmla="*/ 25 w 28"/>
                <a:gd name="T1" fmla="*/ 44 h 45"/>
                <a:gd name="T2" fmla="*/ 26 w 28"/>
                <a:gd name="T3" fmla="*/ 45 h 45"/>
                <a:gd name="T4" fmla="*/ 25 w 28"/>
                <a:gd name="T5" fmla="*/ 23 h 45"/>
                <a:gd name="T6" fmla="*/ 4 w 28"/>
                <a:gd name="T7" fmla="*/ 4 h 45"/>
                <a:gd name="T8" fmla="*/ 6 w 28"/>
                <a:gd name="T9" fmla="*/ 28 h 45"/>
                <a:gd name="T10" fmla="*/ 25 w 28"/>
                <a:gd name="T11" fmla="*/ 44 h 45"/>
              </a:gdLst>
              <a:ahLst/>
              <a:cxnLst>
                <a:cxn ang="0">
                  <a:pos x="T0" y="T1"/>
                </a:cxn>
                <a:cxn ang="0">
                  <a:pos x="T2" y="T3"/>
                </a:cxn>
                <a:cxn ang="0">
                  <a:pos x="T4" y="T5"/>
                </a:cxn>
                <a:cxn ang="0">
                  <a:pos x="T6" y="T7"/>
                </a:cxn>
                <a:cxn ang="0">
                  <a:pos x="T8" y="T9"/>
                </a:cxn>
                <a:cxn ang="0">
                  <a:pos x="T10" y="T11"/>
                </a:cxn>
              </a:cxnLst>
              <a:rect l="0" t="0" r="r" b="b"/>
              <a:pathLst>
                <a:path w="28" h="45">
                  <a:moveTo>
                    <a:pt x="25" y="44"/>
                  </a:moveTo>
                  <a:cubicBezTo>
                    <a:pt x="25" y="44"/>
                    <a:pt x="25" y="45"/>
                    <a:pt x="26" y="45"/>
                  </a:cubicBezTo>
                  <a:cubicBezTo>
                    <a:pt x="27" y="37"/>
                    <a:pt x="28" y="30"/>
                    <a:pt x="25" y="23"/>
                  </a:cubicBezTo>
                  <a:cubicBezTo>
                    <a:pt x="23" y="18"/>
                    <a:pt x="7" y="0"/>
                    <a:pt x="4" y="4"/>
                  </a:cubicBezTo>
                  <a:cubicBezTo>
                    <a:pt x="0" y="8"/>
                    <a:pt x="4" y="24"/>
                    <a:pt x="6" y="28"/>
                  </a:cubicBezTo>
                  <a:cubicBezTo>
                    <a:pt x="9" y="36"/>
                    <a:pt x="18" y="39"/>
                    <a:pt x="25" y="44"/>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0" name="Freeform 189"/>
            <p:cNvSpPr>
              <a:spLocks/>
            </p:cNvSpPr>
            <p:nvPr/>
          </p:nvSpPr>
          <p:spPr bwMode="auto">
            <a:xfrm>
              <a:off x="3210075" y="3456335"/>
              <a:ext cx="22225" cy="17463"/>
            </a:xfrm>
            <a:custGeom>
              <a:avLst/>
              <a:gdLst>
                <a:gd name="T0" fmla="*/ 3 w 5"/>
                <a:gd name="T1" fmla="*/ 0 h 4"/>
                <a:gd name="T2" fmla="*/ 2 w 5"/>
                <a:gd name="T3" fmla="*/ 0 h 4"/>
                <a:gd name="T4" fmla="*/ 0 w 5"/>
                <a:gd name="T5" fmla="*/ 4 h 4"/>
                <a:gd name="T6" fmla="*/ 0 w 5"/>
                <a:gd name="T7" fmla="*/ 4 h 4"/>
                <a:gd name="T8" fmla="*/ 2 w 5"/>
                <a:gd name="T9" fmla="*/ 0 h 4"/>
                <a:gd name="T10" fmla="*/ 3 w 5"/>
                <a:gd name="T11" fmla="*/ 0 h 4"/>
                <a:gd name="T12" fmla="*/ 5 w 5"/>
                <a:gd name="T13" fmla="*/ 0 h 4"/>
                <a:gd name="T14" fmla="*/ 3 w 5"/>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4">
                  <a:moveTo>
                    <a:pt x="3" y="0"/>
                  </a:moveTo>
                  <a:cubicBezTo>
                    <a:pt x="2" y="0"/>
                    <a:pt x="2" y="0"/>
                    <a:pt x="2" y="0"/>
                  </a:cubicBezTo>
                  <a:cubicBezTo>
                    <a:pt x="1" y="1"/>
                    <a:pt x="0" y="3"/>
                    <a:pt x="0" y="4"/>
                  </a:cubicBezTo>
                  <a:cubicBezTo>
                    <a:pt x="0" y="4"/>
                    <a:pt x="0" y="4"/>
                    <a:pt x="0" y="4"/>
                  </a:cubicBezTo>
                  <a:cubicBezTo>
                    <a:pt x="0" y="3"/>
                    <a:pt x="1" y="1"/>
                    <a:pt x="2" y="0"/>
                  </a:cubicBezTo>
                  <a:cubicBezTo>
                    <a:pt x="2" y="0"/>
                    <a:pt x="2" y="0"/>
                    <a:pt x="3" y="0"/>
                  </a:cubicBezTo>
                  <a:cubicBezTo>
                    <a:pt x="4" y="0"/>
                    <a:pt x="5" y="0"/>
                    <a:pt x="5" y="0"/>
                  </a:cubicBezTo>
                  <a:cubicBezTo>
                    <a:pt x="5" y="0"/>
                    <a:pt x="4" y="0"/>
                    <a:pt x="3" y="0"/>
                  </a:cubicBezTo>
                </a:path>
              </a:pathLst>
            </a:custGeom>
            <a:solidFill>
              <a:srgbClr val="39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1" name="Freeform 190"/>
            <p:cNvSpPr>
              <a:spLocks/>
            </p:cNvSpPr>
            <p:nvPr/>
          </p:nvSpPr>
          <p:spPr bwMode="auto">
            <a:xfrm>
              <a:off x="3210075" y="3456335"/>
              <a:ext cx="60325" cy="127000"/>
            </a:xfrm>
            <a:custGeom>
              <a:avLst/>
              <a:gdLst>
                <a:gd name="T0" fmla="*/ 3 w 14"/>
                <a:gd name="T1" fmla="*/ 0 h 30"/>
                <a:gd name="T2" fmla="*/ 2 w 14"/>
                <a:gd name="T3" fmla="*/ 0 h 30"/>
                <a:gd name="T4" fmla="*/ 0 w 14"/>
                <a:gd name="T5" fmla="*/ 4 h 30"/>
                <a:gd name="T6" fmla="*/ 0 w 14"/>
                <a:gd name="T7" fmla="*/ 6 h 30"/>
                <a:gd name="T8" fmla="*/ 4 w 14"/>
                <a:gd name="T9" fmla="*/ 24 h 30"/>
                <a:gd name="T10" fmla="*/ 4 w 14"/>
                <a:gd name="T11" fmla="*/ 25 h 30"/>
                <a:gd name="T12" fmla="*/ 14 w 14"/>
                <a:gd name="T13" fmla="*/ 30 h 30"/>
                <a:gd name="T14" fmla="*/ 7 w 14"/>
                <a:gd name="T15" fmla="*/ 1 h 30"/>
                <a:gd name="T16" fmla="*/ 5 w 14"/>
                <a:gd name="T17" fmla="*/ 0 h 30"/>
                <a:gd name="T18" fmla="*/ 3 w 14"/>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30">
                  <a:moveTo>
                    <a:pt x="3" y="0"/>
                  </a:moveTo>
                  <a:cubicBezTo>
                    <a:pt x="2" y="0"/>
                    <a:pt x="2" y="0"/>
                    <a:pt x="2" y="0"/>
                  </a:cubicBezTo>
                  <a:cubicBezTo>
                    <a:pt x="1" y="1"/>
                    <a:pt x="0" y="3"/>
                    <a:pt x="0" y="4"/>
                  </a:cubicBezTo>
                  <a:cubicBezTo>
                    <a:pt x="0" y="5"/>
                    <a:pt x="0" y="6"/>
                    <a:pt x="0" y="6"/>
                  </a:cubicBezTo>
                  <a:cubicBezTo>
                    <a:pt x="0" y="13"/>
                    <a:pt x="2" y="21"/>
                    <a:pt x="4" y="24"/>
                  </a:cubicBezTo>
                  <a:cubicBezTo>
                    <a:pt x="4" y="25"/>
                    <a:pt x="4" y="25"/>
                    <a:pt x="4" y="25"/>
                  </a:cubicBezTo>
                  <a:cubicBezTo>
                    <a:pt x="7" y="27"/>
                    <a:pt x="11" y="29"/>
                    <a:pt x="14" y="30"/>
                  </a:cubicBezTo>
                  <a:cubicBezTo>
                    <a:pt x="11" y="21"/>
                    <a:pt x="9" y="11"/>
                    <a:pt x="7" y="1"/>
                  </a:cubicBezTo>
                  <a:cubicBezTo>
                    <a:pt x="7" y="1"/>
                    <a:pt x="6" y="1"/>
                    <a:pt x="5" y="0"/>
                  </a:cubicBezTo>
                  <a:cubicBezTo>
                    <a:pt x="5" y="0"/>
                    <a:pt x="4" y="0"/>
                    <a:pt x="3"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2" name="Freeform 191"/>
            <p:cNvSpPr>
              <a:spLocks/>
            </p:cNvSpPr>
            <p:nvPr/>
          </p:nvSpPr>
          <p:spPr bwMode="auto">
            <a:xfrm>
              <a:off x="3184675" y="3435698"/>
              <a:ext cx="149225" cy="212725"/>
            </a:xfrm>
            <a:custGeom>
              <a:avLst/>
              <a:gdLst>
                <a:gd name="T0" fmla="*/ 27 w 35"/>
                <a:gd name="T1" fmla="*/ 47 h 50"/>
                <a:gd name="T2" fmla="*/ 28 w 35"/>
                <a:gd name="T3" fmla="*/ 48 h 50"/>
                <a:gd name="T4" fmla="*/ 32 w 35"/>
                <a:gd name="T5" fmla="*/ 46 h 50"/>
                <a:gd name="T6" fmla="*/ 27 w 35"/>
                <a:gd name="T7" fmla="*/ 15 h 50"/>
                <a:gd name="T8" fmla="*/ 8 w 35"/>
                <a:gd name="T9" fmla="*/ 2 h 50"/>
                <a:gd name="T10" fmla="*/ 5 w 35"/>
                <a:gd name="T11" fmla="*/ 25 h 50"/>
                <a:gd name="T12" fmla="*/ 27 w 35"/>
                <a:gd name="T13" fmla="*/ 47 h 50"/>
                <a:gd name="T14" fmla="*/ 30 w 35"/>
                <a:gd name="T15" fmla="*/ 43 h 50"/>
                <a:gd name="T16" fmla="*/ 12 w 35"/>
                <a:gd name="T17" fmla="*/ 27 h 50"/>
                <a:gd name="T18" fmla="*/ 9 w 35"/>
                <a:gd name="T19" fmla="*/ 8 h 50"/>
                <a:gd name="T20" fmla="*/ 23 w 35"/>
                <a:gd name="T21" fmla="*/ 20 h 50"/>
                <a:gd name="T22" fmla="*/ 27 w 35"/>
                <a:gd name="T23" fmla="*/ 46 h 50"/>
                <a:gd name="T24" fmla="*/ 31 w 35"/>
                <a:gd name="T25" fmla="*/ 44 h 50"/>
                <a:gd name="T26" fmla="*/ 30 w 35"/>
                <a:gd name="T27" fmla="*/ 43 h 50"/>
                <a:gd name="T28" fmla="*/ 27 w 35"/>
                <a:gd name="T29" fmla="*/ 4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50">
                  <a:moveTo>
                    <a:pt x="27" y="47"/>
                  </a:moveTo>
                  <a:cubicBezTo>
                    <a:pt x="27" y="48"/>
                    <a:pt x="28" y="48"/>
                    <a:pt x="28" y="48"/>
                  </a:cubicBezTo>
                  <a:cubicBezTo>
                    <a:pt x="30" y="50"/>
                    <a:pt x="32" y="48"/>
                    <a:pt x="32" y="46"/>
                  </a:cubicBezTo>
                  <a:cubicBezTo>
                    <a:pt x="35" y="35"/>
                    <a:pt x="34" y="24"/>
                    <a:pt x="27" y="15"/>
                  </a:cubicBezTo>
                  <a:cubicBezTo>
                    <a:pt x="23" y="11"/>
                    <a:pt x="15" y="0"/>
                    <a:pt x="8" y="2"/>
                  </a:cubicBezTo>
                  <a:cubicBezTo>
                    <a:pt x="0" y="4"/>
                    <a:pt x="4" y="20"/>
                    <a:pt x="5" y="25"/>
                  </a:cubicBezTo>
                  <a:cubicBezTo>
                    <a:pt x="8" y="37"/>
                    <a:pt x="17" y="41"/>
                    <a:pt x="27" y="47"/>
                  </a:cubicBezTo>
                  <a:cubicBezTo>
                    <a:pt x="30" y="49"/>
                    <a:pt x="33" y="45"/>
                    <a:pt x="30" y="43"/>
                  </a:cubicBezTo>
                  <a:cubicBezTo>
                    <a:pt x="24" y="38"/>
                    <a:pt x="15" y="35"/>
                    <a:pt x="12" y="27"/>
                  </a:cubicBezTo>
                  <a:cubicBezTo>
                    <a:pt x="11" y="26"/>
                    <a:pt x="7" y="7"/>
                    <a:pt x="9" y="8"/>
                  </a:cubicBezTo>
                  <a:cubicBezTo>
                    <a:pt x="14" y="8"/>
                    <a:pt x="20" y="17"/>
                    <a:pt x="23" y="20"/>
                  </a:cubicBezTo>
                  <a:cubicBezTo>
                    <a:pt x="29" y="27"/>
                    <a:pt x="29" y="37"/>
                    <a:pt x="27" y="46"/>
                  </a:cubicBezTo>
                  <a:cubicBezTo>
                    <a:pt x="28" y="45"/>
                    <a:pt x="30" y="44"/>
                    <a:pt x="31" y="44"/>
                  </a:cubicBezTo>
                  <a:cubicBezTo>
                    <a:pt x="31" y="43"/>
                    <a:pt x="31" y="43"/>
                    <a:pt x="30" y="43"/>
                  </a:cubicBezTo>
                  <a:cubicBezTo>
                    <a:pt x="27" y="41"/>
                    <a:pt x="24" y="45"/>
                    <a:pt x="27" y="4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3" name="Freeform 192"/>
            <p:cNvSpPr>
              <a:spLocks/>
            </p:cNvSpPr>
            <p:nvPr/>
          </p:nvSpPr>
          <p:spPr bwMode="auto">
            <a:xfrm>
              <a:off x="3154512" y="3426173"/>
              <a:ext cx="85725" cy="77788"/>
            </a:xfrm>
            <a:custGeom>
              <a:avLst/>
              <a:gdLst>
                <a:gd name="T0" fmla="*/ 19 w 20"/>
                <a:gd name="T1" fmla="*/ 10 h 18"/>
                <a:gd name="T2" fmla="*/ 9 w 20"/>
                <a:gd name="T3" fmla="*/ 18 h 18"/>
                <a:gd name="T4" fmla="*/ 1 w 20"/>
                <a:gd name="T5" fmla="*/ 8 h 18"/>
                <a:gd name="T6" fmla="*/ 11 w 20"/>
                <a:gd name="T7" fmla="*/ 0 h 18"/>
                <a:gd name="T8" fmla="*/ 19 w 20"/>
                <a:gd name="T9" fmla="*/ 10 h 18"/>
              </a:gdLst>
              <a:ahLst/>
              <a:cxnLst>
                <a:cxn ang="0">
                  <a:pos x="T0" y="T1"/>
                </a:cxn>
                <a:cxn ang="0">
                  <a:pos x="T2" y="T3"/>
                </a:cxn>
                <a:cxn ang="0">
                  <a:pos x="T4" y="T5"/>
                </a:cxn>
                <a:cxn ang="0">
                  <a:pos x="T6" y="T7"/>
                </a:cxn>
                <a:cxn ang="0">
                  <a:pos x="T8" y="T9"/>
                </a:cxn>
              </a:cxnLst>
              <a:rect l="0" t="0" r="r" b="b"/>
              <a:pathLst>
                <a:path w="20" h="18">
                  <a:moveTo>
                    <a:pt x="19" y="10"/>
                  </a:moveTo>
                  <a:cubicBezTo>
                    <a:pt x="19" y="15"/>
                    <a:pt x="14" y="18"/>
                    <a:pt x="9" y="18"/>
                  </a:cubicBezTo>
                  <a:cubicBezTo>
                    <a:pt x="4" y="17"/>
                    <a:pt x="0" y="13"/>
                    <a:pt x="1" y="8"/>
                  </a:cubicBezTo>
                  <a:cubicBezTo>
                    <a:pt x="1" y="3"/>
                    <a:pt x="6" y="0"/>
                    <a:pt x="11" y="0"/>
                  </a:cubicBezTo>
                  <a:cubicBezTo>
                    <a:pt x="16" y="1"/>
                    <a:pt x="20" y="5"/>
                    <a:pt x="19" y="10"/>
                  </a:cubicBezTo>
                  <a:close/>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4" name="Freeform 193"/>
            <p:cNvSpPr>
              <a:spLocks/>
            </p:cNvSpPr>
            <p:nvPr/>
          </p:nvSpPr>
          <p:spPr bwMode="auto">
            <a:xfrm>
              <a:off x="3141812" y="3397598"/>
              <a:ext cx="111125" cy="122238"/>
            </a:xfrm>
            <a:custGeom>
              <a:avLst/>
              <a:gdLst>
                <a:gd name="T0" fmla="*/ 19 w 26"/>
                <a:gd name="T1" fmla="*/ 17 h 29"/>
                <a:gd name="T2" fmla="*/ 7 w 26"/>
                <a:gd name="T3" fmla="*/ 15 h 29"/>
                <a:gd name="T4" fmla="*/ 19 w 26"/>
                <a:gd name="T5" fmla="*/ 17 h 29"/>
                <a:gd name="T6" fmla="*/ 25 w 26"/>
                <a:gd name="T7" fmla="*/ 17 h 29"/>
                <a:gd name="T8" fmla="*/ 1 w 26"/>
                <a:gd name="T9" fmla="*/ 14 h 29"/>
                <a:gd name="T10" fmla="*/ 12 w 26"/>
                <a:gd name="T11" fmla="*/ 27 h 29"/>
                <a:gd name="T12" fmla="*/ 25 w 26"/>
                <a:gd name="T13" fmla="*/ 17 h 29"/>
                <a:gd name="T14" fmla="*/ 19 w 26"/>
                <a:gd name="T15" fmla="*/ 17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9">
                  <a:moveTo>
                    <a:pt x="19" y="17"/>
                  </a:moveTo>
                  <a:cubicBezTo>
                    <a:pt x="18" y="24"/>
                    <a:pt x="6" y="23"/>
                    <a:pt x="7" y="15"/>
                  </a:cubicBezTo>
                  <a:cubicBezTo>
                    <a:pt x="7" y="8"/>
                    <a:pt x="20" y="9"/>
                    <a:pt x="19" y="17"/>
                  </a:cubicBezTo>
                  <a:cubicBezTo>
                    <a:pt x="19" y="20"/>
                    <a:pt x="25" y="21"/>
                    <a:pt x="25" y="17"/>
                  </a:cubicBezTo>
                  <a:cubicBezTo>
                    <a:pt x="26" y="3"/>
                    <a:pt x="4" y="0"/>
                    <a:pt x="1" y="14"/>
                  </a:cubicBezTo>
                  <a:cubicBezTo>
                    <a:pt x="0" y="21"/>
                    <a:pt x="6" y="26"/>
                    <a:pt x="12" y="27"/>
                  </a:cubicBezTo>
                  <a:cubicBezTo>
                    <a:pt x="18" y="29"/>
                    <a:pt x="24" y="24"/>
                    <a:pt x="25" y="17"/>
                  </a:cubicBezTo>
                  <a:cubicBezTo>
                    <a:pt x="26" y="14"/>
                    <a:pt x="20" y="13"/>
                    <a:pt x="19"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5" name="Freeform 194"/>
            <p:cNvSpPr>
              <a:spLocks/>
            </p:cNvSpPr>
            <p:nvPr/>
          </p:nvSpPr>
          <p:spPr bwMode="auto">
            <a:xfrm>
              <a:off x="3022750" y="3346798"/>
              <a:ext cx="22225" cy="15875"/>
            </a:xfrm>
            <a:custGeom>
              <a:avLst/>
              <a:gdLst>
                <a:gd name="T0" fmla="*/ 4 w 5"/>
                <a:gd name="T1" fmla="*/ 2 h 4"/>
                <a:gd name="T2" fmla="*/ 2 w 5"/>
                <a:gd name="T3" fmla="*/ 4 h 4"/>
                <a:gd name="T4" fmla="*/ 0 w 5"/>
                <a:gd name="T5" fmla="*/ 2 h 4"/>
                <a:gd name="T6" fmla="*/ 3 w 5"/>
                <a:gd name="T7" fmla="*/ 0 h 4"/>
                <a:gd name="T8" fmla="*/ 4 w 5"/>
                <a:gd name="T9" fmla="*/ 2 h 4"/>
              </a:gdLst>
              <a:ahLst/>
              <a:cxnLst>
                <a:cxn ang="0">
                  <a:pos x="T0" y="T1"/>
                </a:cxn>
                <a:cxn ang="0">
                  <a:pos x="T2" y="T3"/>
                </a:cxn>
                <a:cxn ang="0">
                  <a:pos x="T4" y="T5"/>
                </a:cxn>
                <a:cxn ang="0">
                  <a:pos x="T6" y="T7"/>
                </a:cxn>
                <a:cxn ang="0">
                  <a:pos x="T8" y="T9"/>
                </a:cxn>
              </a:cxnLst>
              <a:rect l="0" t="0" r="r" b="b"/>
              <a:pathLst>
                <a:path w="5" h="4">
                  <a:moveTo>
                    <a:pt x="4" y="2"/>
                  </a:moveTo>
                  <a:cubicBezTo>
                    <a:pt x="4" y="3"/>
                    <a:pt x="3" y="4"/>
                    <a:pt x="2" y="4"/>
                  </a:cubicBezTo>
                  <a:cubicBezTo>
                    <a:pt x="1" y="4"/>
                    <a:pt x="0" y="3"/>
                    <a:pt x="0" y="2"/>
                  </a:cubicBezTo>
                  <a:cubicBezTo>
                    <a:pt x="1" y="0"/>
                    <a:pt x="2" y="0"/>
                    <a:pt x="3" y="0"/>
                  </a:cubicBezTo>
                  <a:cubicBezTo>
                    <a:pt x="4" y="0"/>
                    <a:pt x="5"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6" name="Freeform 195"/>
            <p:cNvSpPr>
              <a:spLocks/>
            </p:cNvSpPr>
            <p:nvPr/>
          </p:nvSpPr>
          <p:spPr bwMode="auto">
            <a:xfrm>
              <a:off x="3070375" y="3413473"/>
              <a:ext cx="17462" cy="22225"/>
            </a:xfrm>
            <a:custGeom>
              <a:avLst/>
              <a:gdLst>
                <a:gd name="T0" fmla="*/ 4 w 4"/>
                <a:gd name="T1" fmla="*/ 3 h 5"/>
                <a:gd name="T2" fmla="*/ 2 w 4"/>
                <a:gd name="T3" fmla="*/ 4 h 5"/>
                <a:gd name="T4" fmla="*/ 0 w 4"/>
                <a:gd name="T5" fmla="*/ 2 h 5"/>
                <a:gd name="T6" fmla="*/ 2 w 4"/>
                <a:gd name="T7" fmla="*/ 0 h 5"/>
                <a:gd name="T8" fmla="*/ 4 w 4"/>
                <a:gd name="T9" fmla="*/ 3 h 5"/>
              </a:gdLst>
              <a:ahLst/>
              <a:cxnLst>
                <a:cxn ang="0">
                  <a:pos x="T0" y="T1"/>
                </a:cxn>
                <a:cxn ang="0">
                  <a:pos x="T2" y="T3"/>
                </a:cxn>
                <a:cxn ang="0">
                  <a:pos x="T4" y="T5"/>
                </a:cxn>
                <a:cxn ang="0">
                  <a:pos x="T6" y="T7"/>
                </a:cxn>
                <a:cxn ang="0">
                  <a:pos x="T8" y="T9"/>
                </a:cxn>
              </a:cxnLst>
              <a:rect l="0" t="0" r="r" b="b"/>
              <a:pathLst>
                <a:path w="4" h="5">
                  <a:moveTo>
                    <a:pt x="4" y="3"/>
                  </a:moveTo>
                  <a:cubicBezTo>
                    <a:pt x="4" y="4"/>
                    <a:pt x="3" y="5"/>
                    <a:pt x="2" y="4"/>
                  </a:cubicBezTo>
                  <a:cubicBezTo>
                    <a:pt x="1" y="4"/>
                    <a:pt x="0" y="3"/>
                    <a:pt x="0" y="2"/>
                  </a:cubicBezTo>
                  <a:cubicBezTo>
                    <a:pt x="0" y="1"/>
                    <a:pt x="1" y="0"/>
                    <a:pt x="2" y="0"/>
                  </a:cubicBezTo>
                  <a:cubicBezTo>
                    <a:pt x="3" y="0"/>
                    <a:pt x="4" y="1"/>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7" name="Freeform 196"/>
            <p:cNvSpPr>
              <a:spLocks/>
            </p:cNvSpPr>
            <p:nvPr/>
          </p:nvSpPr>
          <p:spPr bwMode="auto">
            <a:xfrm>
              <a:off x="3002112" y="3418235"/>
              <a:ext cx="20637" cy="17463"/>
            </a:xfrm>
            <a:custGeom>
              <a:avLst/>
              <a:gdLst>
                <a:gd name="T0" fmla="*/ 4 w 5"/>
                <a:gd name="T1" fmla="*/ 2 h 4"/>
                <a:gd name="T2" fmla="*/ 2 w 5"/>
                <a:gd name="T3" fmla="*/ 4 h 4"/>
                <a:gd name="T4" fmla="*/ 0 w 5"/>
                <a:gd name="T5" fmla="*/ 2 h 4"/>
                <a:gd name="T6" fmla="*/ 3 w 5"/>
                <a:gd name="T7" fmla="*/ 0 h 4"/>
                <a:gd name="T8" fmla="*/ 4 w 5"/>
                <a:gd name="T9" fmla="*/ 2 h 4"/>
              </a:gdLst>
              <a:ahLst/>
              <a:cxnLst>
                <a:cxn ang="0">
                  <a:pos x="T0" y="T1"/>
                </a:cxn>
                <a:cxn ang="0">
                  <a:pos x="T2" y="T3"/>
                </a:cxn>
                <a:cxn ang="0">
                  <a:pos x="T4" y="T5"/>
                </a:cxn>
                <a:cxn ang="0">
                  <a:pos x="T6" y="T7"/>
                </a:cxn>
                <a:cxn ang="0">
                  <a:pos x="T8" y="T9"/>
                </a:cxn>
              </a:cxnLst>
              <a:rect l="0" t="0" r="r" b="b"/>
              <a:pathLst>
                <a:path w="5" h="4">
                  <a:moveTo>
                    <a:pt x="4" y="2"/>
                  </a:moveTo>
                  <a:cubicBezTo>
                    <a:pt x="4" y="3"/>
                    <a:pt x="3" y="4"/>
                    <a:pt x="2" y="4"/>
                  </a:cubicBezTo>
                  <a:cubicBezTo>
                    <a:pt x="1" y="4"/>
                    <a:pt x="0" y="3"/>
                    <a:pt x="0" y="2"/>
                  </a:cubicBezTo>
                  <a:cubicBezTo>
                    <a:pt x="0" y="1"/>
                    <a:pt x="1" y="0"/>
                    <a:pt x="3" y="0"/>
                  </a:cubicBezTo>
                  <a:cubicBezTo>
                    <a:pt x="4" y="0"/>
                    <a:pt x="5"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8" name="Freeform 197"/>
            <p:cNvSpPr>
              <a:spLocks/>
            </p:cNvSpPr>
            <p:nvPr/>
          </p:nvSpPr>
          <p:spPr bwMode="auto">
            <a:xfrm>
              <a:off x="3349775" y="3354735"/>
              <a:ext cx="17462" cy="20638"/>
            </a:xfrm>
            <a:custGeom>
              <a:avLst/>
              <a:gdLst>
                <a:gd name="T0" fmla="*/ 4 w 4"/>
                <a:gd name="T1" fmla="*/ 3 h 5"/>
                <a:gd name="T2" fmla="*/ 2 w 4"/>
                <a:gd name="T3" fmla="*/ 5 h 5"/>
                <a:gd name="T4" fmla="*/ 0 w 4"/>
                <a:gd name="T5" fmla="*/ 2 h 5"/>
                <a:gd name="T6" fmla="*/ 2 w 4"/>
                <a:gd name="T7" fmla="*/ 0 h 5"/>
                <a:gd name="T8" fmla="*/ 4 w 4"/>
                <a:gd name="T9" fmla="*/ 3 h 5"/>
              </a:gdLst>
              <a:ahLst/>
              <a:cxnLst>
                <a:cxn ang="0">
                  <a:pos x="T0" y="T1"/>
                </a:cxn>
                <a:cxn ang="0">
                  <a:pos x="T2" y="T3"/>
                </a:cxn>
                <a:cxn ang="0">
                  <a:pos x="T4" y="T5"/>
                </a:cxn>
                <a:cxn ang="0">
                  <a:pos x="T6" y="T7"/>
                </a:cxn>
                <a:cxn ang="0">
                  <a:pos x="T8" y="T9"/>
                </a:cxn>
              </a:cxnLst>
              <a:rect l="0" t="0" r="r" b="b"/>
              <a:pathLst>
                <a:path w="4" h="5">
                  <a:moveTo>
                    <a:pt x="4" y="3"/>
                  </a:moveTo>
                  <a:cubicBezTo>
                    <a:pt x="4" y="4"/>
                    <a:pt x="3" y="5"/>
                    <a:pt x="2" y="5"/>
                  </a:cubicBezTo>
                  <a:cubicBezTo>
                    <a:pt x="1" y="5"/>
                    <a:pt x="0" y="4"/>
                    <a:pt x="0" y="2"/>
                  </a:cubicBezTo>
                  <a:cubicBezTo>
                    <a:pt x="0" y="1"/>
                    <a:pt x="1" y="0"/>
                    <a:pt x="2" y="0"/>
                  </a:cubicBezTo>
                  <a:cubicBezTo>
                    <a:pt x="3" y="1"/>
                    <a:pt x="4" y="2"/>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9" name="Freeform 198"/>
            <p:cNvSpPr>
              <a:spLocks/>
            </p:cNvSpPr>
            <p:nvPr/>
          </p:nvSpPr>
          <p:spPr bwMode="auto">
            <a:xfrm>
              <a:off x="3291037" y="3413473"/>
              <a:ext cx="20637" cy="22225"/>
            </a:xfrm>
            <a:custGeom>
              <a:avLst/>
              <a:gdLst>
                <a:gd name="T0" fmla="*/ 5 w 5"/>
                <a:gd name="T1" fmla="*/ 3 h 5"/>
                <a:gd name="T2" fmla="*/ 2 w 5"/>
                <a:gd name="T3" fmla="*/ 5 h 5"/>
                <a:gd name="T4" fmla="*/ 1 w 5"/>
                <a:gd name="T5" fmla="*/ 2 h 5"/>
                <a:gd name="T6" fmla="*/ 3 w 5"/>
                <a:gd name="T7" fmla="*/ 0 h 5"/>
                <a:gd name="T8" fmla="*/ 5 w 5"/>
                <a:gd name="T9" fmla="*/ 3 h 5"/>
              </a:gdLst>
              <a:ahLst/>
              <a:cxnLst>
                <a:cxn ang="0">
                  <a:pos x="T0" y="T1"/>
                </a:cxn>
                <a:cxn ang="0">
                  <a:pos x="T2" y="T3"/>
                </a:cxn>
                <a:cxn ang="0">
                  <a:pos x="T4" y="T5"/>
                </a:cxn>
                <a:cxn ang="0">
                  <a:pos x="T6" y="T7"/>
                </a:cxn>
                <a:cxn ang="0">
                  <a:pos x="T8" y="T9"/>
                </a:cxn>
              </a:cxnLst>
              <a:rect l="0" t="0" r="r" b="b"/>
              <a:pathLst>
                <a:path w="5" h="5">
                  <a:moveTo>
                    <a:pt x="5" y="3"/>
                  </a:moveTo>
                  <a:cubicBezTo>
                    <a:pt x="4" y="4"/>
                    <a:pt x="3" y="5"/>
                    <a:pt x="2" y="5"/>
                  </a:cubicBezTo>
                  <a:cubicBezTo>
                    <a:pt x="1" y="5"/>
                    <a:pt x="0" y="3"/>
                    <a:pt x="1" y="2"/>
                  </a:cubicBezTo>
                  <a:cubicBezTo>
                    <a:pt x="1" y="1"/>
                    <a:pt x="2" y="0"/>
                    <a:pt x="3" y="0"/>
                  </a:cubicBezTo>
                  <a:cubicBezTo>
                    <a:pt x="4" y="1"/>
                    <a:pt x="5" y="2"/>
                    <a:pt x="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0" name="Freeform 199"/>
            <p:cNvSpPr>
              <a:spLocks/>
            </p:cNvSpPr>
            <p:nvPr/>
          </p:nvSpPr>
          <p:spPr bwMode="auto">
            <a:xfrm>
              <a:off x="3367237" y="3448398"/>
              <a:ext cx="17462" cy="17463"/>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4"/>
                    <a:pt x="3" y="4"/>
                    <a:pt x="2" y="4"/>
                  </a:cubicBezTo>
                  <a:cubicBezTo>
                    <a:pt x="1" y="4"/>
                    <a:pt x="0" y="3"/>
                    <a:pt x="0" y="2"/>
                  </a:cubicBezTo>
                  <a:cubicBezTo>
                    <a:pt x="0" y="1"/>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1" name="Freeform 200"/>
            <p:cNvSpPr>
              <a:spLocks/>
            </p:cNvSpPr>
            <p:nvPr/>
          </p:nvSpPr>
          <p:spPr bwMode="auto">
            <a:xfrm>
              <a:off x="3113237" y="3511898"/>
              <a:ext cx="15875" cy="17463"/>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4"/>
                    <a:pt x="3" y="4"/>
                    <a:pt x="2" y="4"/>
                  </a:cubicBezTo>
                  <a:cubicBezTo>
                    <a:pt x="1" y="4"/>
                    <a:pt x="0" y="3"/>
                    <a:pt x="0" y="2"/>
                  </a:cubicBezTo>
                  <a:cubicBezTo>
                    <a:pt x="0" y="1"/>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2" name="Freeform 201"/>
            <p:cNvSpPr>
              <a:spLocks/>
            </p:cNvSpPr>
            <p:nvPr/>
          </p:nvSpPr>
          <p:spPr bwMode="auto">
            <a:xfrm>
              <a:off x="3087837" y="3567460"/>
              <a:ext cx="15875" cy="15875"/>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3"/>
                    <a:pt x="3" y="4"/>
                    <a:pt x="2" y="4"/>
                  </a:cubicBezTo>
                  <a:cubicBezTo>
                    <a:pt x="0" y="4"/>
                    <a:pt x="0" y="3"/>
                    <a:pt x="0" y="2"/>
                  </a:cubicBezTo>
                  <a:cubicBezTo>
                    <a:pt x="0" y="0"/>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3" name="Freeform 202"/>
            <p:cNvSpPr>
              <a:spLocks/>
            </p:cNvSpPr>
            <p:nvPr/>
          </p:nvSpPr>
          <p:spPr bwMode="auto">
            <a:xfrm>
              <a:off x="3260875" y="3542060"/>
              <a:ext cx="22225" cy="15875"/>
            </a:xfrm>
            <a:custGeom>
              <a:avLst/>
              <a:gdLst>
                <a:gd name="T0" fmla="*/ 5 w 5"/>
                <a:gd name="T1" fmla="*/ 2 h 4"/>
                <a:gd name="T2" fmla="*/ 2 w 5"/>
                <a:gd name="T3" fmla="*/ 4 h 4"/>
                <a:gd name="T4" fmla="*/ 1 w 5"/>
                <a:gd name="T5" fmla="*/ 2 h 4"/>
                <a:gd name="T6" fmla="*/ 3 w 5"/>
                <a:gd name="T7" fmla="*/ 0 h 4"/>
                <a:gd name="T8" fmla="*/ 5 w 5"/>
                <a:gd name="T9" fmla="*/ 2 h 4"/>
              </a:gdLst>
              <a:ahLst/>
              <a:cxnLst>
                <a:cxn ang="0">
                  <a:pos x="T0" y="T1"/>
                </a:cxn>
                <a:cxn ang="0">
                  <a:pos x="T2" y="T3"/>
                </a:cxn>
                <a:cxn ang="0">
                  <a:pos x="T4" y="T5"/>
                </a:cxn>
                <a:cxn ang="0">
                  <a:pos x="T6" y="T7"/>
                </a:cxn>
                <a:cxn ang="0">
                  <a:pos x="T8" y="T9"/>
                </a:cxn>
              </a:cxnLst>
              <a:rect l="0" t="0" r="r" b="b"/>
              <a:pathLst>
                <a:path w="5" h="4">
                  <a:moveTo>
                    <a:pt x="5" y="2"/>
                  </a:moveTo>
                  <a:cubicBezTo>
                    <a:pt x="4" y="3"/>
                    <a:pt x="3" y="4"/>
                    <a:pt x="2" y="4"/>
                  </a:cubicBezTo>
                  <a:cubicBezTo>
                    <a:pt x="1" y="4"/>
                    <a:pt x="0" y="3"/>
                    <a:pt x="1" y="2"/>
                  </a:cubicBezTo>
                  <a:cubicBezTo>
                    <a:pt x="1" y="0"/>
                    <a:pt x="2" y="0"/>
                    <a:pt x="3" y="0"/>
                  </a:cubicBezTo>
                  <a:cubicBezTo>
                    <a:pt x="4" y="0"/>
                    <a:pt x="5" y="1"/>
                    <a:pt x="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4" name="Freeform 203"/>
            <p:cNvSpPr>
              <a:spLocks/>
            </p:cNvSpPr>
            <p:nvPr/>
          </p:nvSpPr>
          <p:spPr bwMode="auto">
            <a:xfrm>
              <a:off x="3227537" y="1868835"/>
              <a:ext cx="131762" cy="134938"/>
            </a:xfrm>
            <a:custGeom>
              <a:avLst/>
              <a:gdLst>
                <a:gd name="T0" fmla="*/ 27 w 31"/>
                <a:gd name="T1" fmla="*/ 23 h 32"/>
                <a:gd name="T2" fmla="*/ 8 w 31"/>
                <a:gd name="T3" fmla="*/ 28 h 32"/>
                <a:gd name="T4" fmla="*/ 3 w 31"/>
                <a:gd name="T5" fmla="*/ 9 h 32"/>
                <a:gd name="T6" fmla="*/ 22 w 31"/>
                <a:gd name="T7" fmla="*/ 4 h 32"/>
                <a:gd name="T8" fmla="*/ 27 w 31"/>
                <a:gd name="T9" fmla="*/ 23 h 32"/>
              </a:gdLst>
              <a:ahLst/>
              <a:cxnLst>
                <a:cxn ang="0">
                  <a:pos x="T0" y="T1"/>
                </a:cxn>
                <a:cxn ang="0">
                  <a:pos x="T2" y="T3"/>
                </a:cxn>
                <a:cxn ang="0">
                  <a:pos x="T4" y="T5"/>
                </a:cxn>
                <a:cxn ang="0">
                  <a:pos x="T6" y="T7"/>
                </a:cxn>
                <a:cxn ang="0">
                  <a:pos x="T8" y="T9"/>
                </a:cxn>
              </a:cxnLst>
              <a:rect l="0" t="0" r="r" b="b"/>
              <a:pathLst>
                <a:path w="31" h="32">
                  <a:moveTo>
                    <a:pt x="27" y="23"/>
                  </a:moveTo>
                  <a:cubicBezTo>
                    <a:pt x="24" y="30"/>
                    <a:pt x="15" y="32"/>
                    <a:pt x="8" y="28"/>
                  </a:cubicBezTo>
                  <a:cubicBezTo>
                    <a:pt x="2" y="24"/>
                    <a:pt x="0" y="16"/>
                    <a:pt x="3" y="9"/>
                  </a:cubicBezTo>
                  <a:cubicBezTo>
                    <a:pt x="7" y="2"/>
                    <a:pt x="16" y="0"/>
                    <a:pt x="22" y="4"/>
                  </a:cubicBezTo>
                  <a:cubicBezTo>
                    <a:pt x="29" y="8"/>
                    <a:pt x="31" y="16"/>
                    <a:pt x="27" y="2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5" name="Freeform 204"/>
            <p:cNvSpPr>
              <a:spLocks/>
            </p:cNvSpPr>
            <p:nvPr/>
          </p:nvSpPr>
          <p:spPr bwMode="auto">
            <a:xfrm>
              <a:off x="3346600" y="2016473"/>
              <a:ext cx="134937" cy="139700"/>
            </a:xfrm>
            <a:custGeom>
              <a:avLst/>
              <a:gdLst>
                <a:gd name="T0" fmla="*/ 28 w 32"/>
                <a:gd name="T1" fmla="*/ 24 h 33"/>
                <a:gd name="T2" fmla="*/ 9 w 32"/>
                <a:gd name="T3" fmla="*/ 29 h 33"/>
                <a:gd name="T4" fmla="*/ 4 w 32"/>
                <a:gd name="T5" fmla="*/ 9 h 33"/>
                <a:gd name="T6" fmla="*/ 23 w 32"/>
                <a:gd name="T7" fmla="*/ 4 h 33"/>
                <a:gd name="T8" fmla="*/ 28 w 32"/>
                <a:gd name="T9" fmla="*/ 24 h 33"/>
              </a:gdLst>
              <a:ahLst/>
              <a:cxnLst>
                <a:cxn ang="0">
                  <a:pos x="T0" y="T1"/>
                </a:cxn>
                <a:cxn ang="0">
                  <a:pos x="T2" y="T3"/>
                </a:cxn>
                <a:cxn ang="0">
                  <a:pos x="T4" y="T5"/>
                </a:cxn>
                <a:cxn ang="0">
                  <a:pos x="T6" y="T7"/>
                </a:cxn>
                <a:cxn ang="0">
                  <a:pos x="T8" y="T9"/>
                </a:cxn>
              </a:cxnLst>
              <a:rect l="0" t="0" r="r" b="b"/>
              <a:pathLst>
                <a:path w="32" h="33">
                  <a:moveTo>
                    <a:pt x="28" y="24"/>
                  </a:moveTo>
                  <a:cubicBezTo>
                    <a:pt x="24" y="31"/>
                    <a:pt x="15" y="33"/>
                    <a:pt x="9" y="29"/>
                  </a:cubicBezTo>
                  <a:cubicBezTo>
                    <a:pt x="2" y="25"/>
                    <a:pt x="0" y="16"/>
                    <a:pt x="4" y="9"/>
                  </a:cubicBezTo>
                  <a:cubicBezTo>
                    <a:pt x="8" y="3"/>
                    <a:pt x="16" y="0"/>
                    <a:pt x="23" y="4"/>
                  </a:cubicBezTo>
                  <a:cubicBezTo>
                    <a:pt x="29" y="8"/>
                    <a:pt x="32" y="17"/>
                    <a:pt x="28" y="2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6" name="Freeform 205"/>
            <p:cNvSpPr>
              <a:spLocks/>
            </p:cNvSpPr>
            <p:nvPr/>
          </p:nvSpPr>
          <p:spPr bwMode="auto">
            <a:xfrm>
              <a:off x="2517925" y="1935510"/>
              <a:ext cx="904875" cy="815975"/>
            </a:xfrm>
            <a:custGeom>
              <a:avLst/>
              <a:gdLst>
                <a:gd name="T0" fmla="*/ 170 w 213"/>
                <a:gd name="T1" fmla="*/ 87 h 192"/>
                <a:gd name="T2" fmla="*/ 169 w 213"/>
                <a:gd name="T3" fmla="*/ 69 h 192"/>
                <a:gd name="T4" fmla="*/ 209 w 213"/>
                <a:gd name="T5" fmla="*/ 39 h 192"/>
                <a:gd name="T6" fmla="*/ 211 w 213"/>
                <a:gd name="T7" fmla="*/ 31 h 192"/>
                <a:gd name="T8" fmla="*/ 203 w 213"/>
                <a:gd name="T9" fmla="*/ 30 h 192"/>
                <a:gd name="T10" fmla="*/ 164 w 213"/>
                <a:gd name="T11" fmla="*/ 58 h 192"/>
                <a:gd name="T12" fmla="*/ 159 w 213"/>
                <a:gd name="T13" fmla="*/ 51 h 192"/>
                <a:gd name="T14" fmla="*/ 151 w 213"/>
                <a:gd name="T15" fmla="*/ 45 h 192"/>
                <a:gd name="T16" fmla="*/ 184 w 213"/>
                <a:gd name="T17" fmla="*/ 12 h 192"/>
                <a:gd name="T18" fmla="*/ 185 w 213"/>
                <a:gd name="T19" fmla="*/ 3 h 192"/>
                <a:gd name="T20" fmla="*/ 177 w 213"/>
                <a:gd name="T21" fmla="*/ 4 h 192"/>
                <a:gd name="T22" fmla="*/ 140 w 213"/>
                <a:gd name="T23" fmla="*/ 39 h 192"/>
                <a:gd name="T24" fmla="*/ 123 w 213"/>
                <a:gd name="T25" fmla="*/ 39 h 192"/>
                <a:gd name="T26" fmla="*/ 95 w 213"/>
                <a:gd name="T27" fmla="*/ 12 h 192"/>
                <a:gd name="T28" fmla="*/ 103 w 213"/>
                <a:gd name="T29" fmla="*/ 54 h 192"/>
                <a:gd name="T30" fmla="*/ 100 w 213"/>
                <a:gd name="T31" fmla="*/ 58 h 192"/>
                <a:gd name="T32" fmla="*/ 55 w 213"/>
                <a:gd name="T33" fmla="*/ 147 h 192"/>
                <a:gd name="T34" fmla="*/ 160 w 213"/>
                <a:gd name="T35" fmla="*/ 107 h 192"/>
                <a:gd name="T36" fmla="*/ 206 w 213"/>
                <a:gd name="T37" fmla="*/ 112 h 192"/>
                <a:gd name="T38" fmla="*/ 170 w 213"/>
                <a:gd name="T39" fmla="*/ 87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 h="192">
                  <a:moveTo>
                    <a:pt x="170" y="87"/>
                  </a:moveTo>
                  <a:cubicBezTo>
                    <a:pt x="172" y="80"/>
                    <a:pt x="171" y="74"/>
                    <a:pt x="169" y="69"/>
                  </a:cubicBezTo>
                  <a:cubicBezTo>
                    <a:pt x="209" y="39"/>
                    <a:pt x="209" y="39"/>
                    <a:pt x="209" y="39"/>
                  </a:cubicBezTo>
                  <a:cubicBezTo>
                    <a:pt x="212" y="37"/>
                    <a:pt x="213" y="33"/>
                    <a:pt x="211" y="31"/>
                  </a:cubicBezTo>
                  <a:cubicBezTo>
                    <a:pt x="210" y="28"/>
                    <a:pt x="206" y="28"/>
                    <a:pt x="203" y="30"/>
                  </a:cubicBezTo>
                  <a:cubicBezTo>
                    <a:pt x="164" y="58"/>
                    <a:pt x="164" y="58"/>
                    <a:pt x="164" y="58"/>
                  </a:cubicBezTo>
                  <a:cubicBezTo>
                    <a:pt x="162" y="54"/>
                    <a:pt x="159" y="51"/>
                    <a:pt x="159" y="51"/>
                  </a:cubicBezTo>
                  <a:cubicBezTo>
                    <a:pt x="156" y="49"/>
                    <a:pt x="153" y="47"/>
                    <a:pt x="151" y="45"/>
                  </a:cubicBezTo>
                  <a:cubicBezTo>
                    <a:pt x="184" y="12"/>
                    <a:pt x="184" y="12"/>
                    <a:pt x="184" y="12"/>
                  </a:cubicBezTo>
                  <a:cubicBezTo>
                    <a:pt x="187" y="9"/>
                    <a:pt x="188" y="5"/>
                    <a:pt x="185" y="3"/>
                  </a:cubicBezTo>
                  <a:cubicBezTo>
                    <a:pt x="183" y="0"/>
                    <a:pt x="179" y="1"/>
                    <a:pt x="177" y="4"/>
                  </a:cubicBezTo>
                  <a:cubicBezTo>
                    <a:pt x="140" y="39"/>
                    <a:pt x="140" y="39"/>
                    <a:pt x="140" y="39"/>
                  </a:cubicBezTo>
                  <a:cubicBezTo>
                    <a:pt x="134" y="37"/>
                    <a:pt x="128" y="37"/>
                    <a:pt x="123" y="39"/>
                  </a:cubicBezTo>
                  <a:cubicBezTo>
                    <a:pt x="95" y="12"/>
                    <a:pt x="95" y="12"/>
                    <a:pt x="95" y="12"/>
                  </a:cubicBezTo>
                  <a:cubicBezTo>
                    <a:pt x="95" y="12"/>
                    <a:pt x="76" y="39"/>
                    <a:pt x="103" y="54"/>
                  </a:cubicBezTo>
                  <a:cubicBezTo>
                    <a:pt x="102" y="55"/>
                    <a:pt x="101" y="56"/>
                    <a:pt x="100" y="58"/>
                  </a:cubicBezTo>
                  <a:cubicBezTo>
                    <a:pt x="87" y="73"/>
                    <a:pt x="0" y="99"/>
                    <a:pt x="55" y="147"/>
                  </a:cubicBezTo>
                  <a:cubicBezTo>
                    <a:pt x="106" y="192"/>
                    <a:pt x="142" y="137"/>
                    <a:pt x="160" y="107"/>
                  </a:cubicBezTo>
                  <a:cubicBezTo>
                    <a:pt x="182" y="141"/>
                    <a:pt x="206" y="112"/>
                    <a:pt x="206" y="112"/>
                  </a:cubicBezTo>
                  <a:cubicBezTo>
                    <a:pt x="170" y="87"/>
                    <a:pt x="170" y="87"/>
                    <a:pt x="170" y="87"/>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7" name="Freeform 206"/>
            <p:cNvSpPr>
              <a:spLocks/>
            </p:cNvSpPr>
            <p:nvPr/>
          </p:nvSpPr>
          <p:spPr bwMode="auto">
            <a:xfrm>
              <a:off x="2611587" y="2279998"/>
              <a:ext cx="436562" cy="387350"/>
            </a:xfrm>
            <a:custGeom>
              <a:avLst/>
              <a:gdLst>
                <a:gd name="T0" fmla="*/ 42 w 103"/>
                <a:gd name="T1" fmla="*/ 0 h 91"/>
                <a:gd name="T2" fmla="*/ 33 w 103"/>
                <a:gd name="T3" fmla="*/ 66 h 91"/>
                <a:gd name="T4" fmla="*/ 103 w 103"/>
                <a:gd name="T5" fmla="*/ 71 h 91"/>
                <a:gd name="T6" fmla="*/ 42 w 103"/>
                <a:gd name="T7" fmla="*/ 0 h 91"/>
              </a:gdLst>
              <a:ahLst/>
              <a:cxnLst>
                <a:cxn ang="0">
                  <a:pos x="T0" y="T1"/>
                </a:cxn>
                <a:cxn ang="0">
                  <a:pos x="T2" y="T3"/>
                </a:cxn>
                <a:cxn ang="0">
                  <a:pos x="T4" y="T5"/>
                </a:cxn>
                <a:cxn ang="0">
                  <a:pos x="T6" y="T7"/>
                </a:cxn>
              </a:cxnLst>
              <a:rect l="0" t="0" r="r" b="b"/>
              <a:pathLst>
                <a:path w="103" h="91">
                  <a:moveTo>
                    <a:pt x="42" y="0"/>
                  </a:moveTo>
                  <a:cubicBezTo>
                    <a:pt x="19" y="16"/>
                    <a:pt x="0" y="37"/>
                    <a:pt x="33" y="66"/>
                  </a:cubicBezTo>
                  <a:cubicBezTo>
                    <a:pt x="61" y="91"/>
                    <a:pt x="85" y="85"/>
                    <a:pt x="103" y="71"/>
                  </a:cubicBezTo>
                  <a:cubicBezTo>
                    <a:pt x="92" y="41"/>
                    <a:pt x="70" y="16"/>
                    <a:pt x="4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8" name="Freeform 207"/>
            <p:cNvSpPr>
              <a:spLocks/>
            </p:cNvSpPr>
            <p:nvPr/>
          </p:nvSpPr>
          <p:spPr bwMode="auto">
            <a:xfrm>
              <a:off x="2568725" y="1922810"/>
              <a:ext cx="879475" cy="752475"/>
            </a:xfrm>
            <a:custGeom>
              <a:avLst/>
              <a:gdLst>
                <a:gd name="T0" fmla="*/ 160 w 207"/>
                <a:gd name="T1" fmla="*/ 71 h 177"/>
                <a:gd name="T2" fmla="*/ 186 w 207"/>
                <a:gd name="T3" fmla="*/ 54 h 177"/>
                <a:gd name="T4" fmla="*/ 178 w 207"/>
                <a:gd name="T5" fmla="*/ 39 h 177"/>
                <a:gd name="T6" fmla="*/ 155 w 207"/>
                <a:gd name="T7" fmla="*/ 60 h 177"/>
                <a:gd name="T8" fmla="*/ 141 w 207"/>
                <a:gd name="T9" fmla="*/ 50 h 177"/>
                <a:gd name="T10" fmla="*/ 172 w 207"/>
                <a:gd name="T11" fmla="*/ 2 h 177"/>
                <a:gd name="T12" fmla="*/ 136 w 207"/>
                <a:gd name="T13" fmla="*/ 31 h 177"/>
                <a:gd name="T14" fmla="*/ 127 w 207"/>
                <a:gd name="T15" fmla="*/ 40 h 177"/>
                <a:gd name="T16" fmla="*/ 112 w 207"/>
                <a:gd name="T17" fmla="*/ 39 h 177"/>
                <a:gd name="T18" fmla="*/ 102 w 207"/>
                <a:gd name="T19" fmla="*/ 30 h 177"/>
                <a:gd name="T20" fmla="*/ 81 w 207"/>
                <a:gd name="T21" fmla="*/ 14 h 177"/>
                <a:gd name="T22" fmla="*/ 89 w 207"/>
                <a:gd name="T23" fmla="*/ 55 h 177"/>
                <a:gd name="T24" fmla="*/ 22 w 207"/>
                <a:gd name="T25" fmla="*/ 117 h 177"/>
                <a:gd name="T26" fmla="*/ 106 w 207"/>
                <a:gd name="T27" fmla="*/ 163 h 177"/>
                <a:gd name="T28" fmla="*/ 146 w 207"/>
                <a:gd name="T29" fmla="*/ 112 h 177"/>
                <a:gd name="T30" fmla="*/ 196 w 207"/>
                <a:gd name="T31" fmla="*/ 117 h 177"/>
                <a:gd name="T32" fmla="*/ 160 w 207"/>
                <a:gd name="T33" fmla="*/ 88 h 177"/>
                <a:gd name="T34" fmla="*/ 192 w 207"/>
                <a:gd name="T35" fmla="*/ 118 h 177"/>
                <a:gd name="T36" fmla="*/ 181 w 207"/>
                <a:gd name="T37" fmla="*/ 122 h 177"/>
                <a:gd name="T38" fmla="*/ 146 w 207"/>
                <a:gd name="T39" fmla="*/ 109 h 177"/>
                <a:gd name="T40" fmla="*/ 40 w 207"/>
                <a:gd name="T41" fmla="*/ 143 h 177"/>
                <a:gd name="T42" fmla="*/ 93 w 207"/>
                <a:gd name="T43" fmla="*/ 55 h 177"/>
                <a:gd name="T44" fmla="*/ 81 w 207"/>
                <a:gd name="T45" fmla="*/ 17 h 177"/>
                <a:gd name="T46" fmla="*/ 118 w 207"/>
                <a:gd name="T47" fmla="*/ 44 h 177"/>
                <a:gd name="T48" fmla="*/ 130 w 207"/>
                <a:gd name="T49" fmla="*/ 44 h 177"/>
                <a:gd name="T50" fmla="*/ 162 w 207"/>
                <a:gd name="T51" fmla="*/ 13 h 177"/>
                <a:gd name="T52" fmla="*/ 170 w 207"/>
                <a:gd name="T53" fmla="*/ 13 h 177"/>
                <a:gd name="T54" fmla="*/ 137 w 207"/>
                <a:gd name="T55" fmla="*/ 46 h 177"/>
                <a:gd name="T56" fmla="*/ 150 w 207"/>
                <a:gd name="T57" fmla="*/ 63 h 177"/>
                <a:gd name="T58" fmla="*/ 192 w 207"/>
                <a:gd name="T59" fmla="*/ 36 h 177"/>
                <a:gd name="T60" fmla="*/ 189 w 207"/>
                <a:gd name="T61" fmla="*/ 44 h 177"/>
                <a:gd name="T62" fmla="*/ 156 w 207"/>
                <a:gd name="T63" fmla="*/ 69 h 177"/>
                <a:gd name="T64" fmla="*/ 156 w 207"/>
                <a:gd name="T65" fmla="*/ 9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7" h="177">
                  <a:moveTo>
                    <a:pt x="161" y="91"/>
                  </a:moveTo>
                  <a:cubicBezTo>
                    <a:pt x="162" y="84"/>
                    <a:pt x="162" y="78"/>
                    <a:pt x="160" y="71"/>
                  </a:cubicBezTo>
                  <a:cubicBezTo>
                    <a:pt x="159" y="72"/>
                    <a:pt x="159" y="73"/>
                    <a:pt x="159" y="74"/>
                  </a:cubicBezTo>
                  <a:cubicBezTo>
                    <a:pt x="168" y="67"/>
                    <a:pt x="177" y="61"/>
                    <a:pt x="186" y="54"/>
                  </a:cubicBezTo>
                  <a:cubicBezTo>
                    <a:pt x="192" y="50"/>
                    <a:pt x="207" y="42"/>
                    <a:pt x="202" y="32"/>
                  </a:cubicBezTo>
                  <a:cubicBezTo>
                    <a:pt x="196" y="22"/>
                    <a:pt x="183" y="35"/>
                    <a:pt x="178" y="39"/>
                  </a:cubicBezTo>
                  <a:cubicBezTo>
                    <a:pt x="169" y="46"/>
                    <a:pt x="160" y="52"/>
                    <a:pt x="151" y="59"/>
                  </a:cubicBezTo>
                  <a:cubicBezTo>
                    <a:pt x="152" y="59"/>
                    <a:pt x="154" y="60"/>
                    <a:pt x="155" y="60"/>
                  </a:cubicBezTo>
                  <a:cubicBezTo>
                    <a:pt x="151" y="54"/>
                    <a:pt x="146" y="50"/>
                    <a:pt x="140" y="45"/>
                  </a:cubicBezTo>
                  <a:cubicBezTo>
                    <a:pt x="140" y="47"/>
                    <a:pt x="140" y="48"/>
                    <a:pt x="141" y="50"/>
                  </a:cubicBezTo>
                  <a:cubicBezTo>
                    <a:pt x="151" y="39"/>
                    <a:pt x="162" y="28"/>
                    <a:pt x="173" y="18"/>
                  </a:cubicBezTo>
                  <a:cubicBezTo>
                    <a:pt x="177" y="14"/>
                    <a:pt x="180" y="4"/>
                    <a:pt x="172" y="2"/>
                  </a:cubicBezTo>
                  <a:cubicBezTo>
                    <a:pt x="166" y="0"/>
                    <a:pt x="161" y="6"/>
                    <a:pt x="157" y="10"/>
                  </a:cubicBezTo>
                  <a:cubicBezTo>
                    <a:pt x="150" y="17"/>
                    <a:pt x="143" y="24"/>
                    <a:pt x="136" y="31"/>
                  </a:cubicBezTo>
                  <a:cubicBezTo>
                    <a:pt x="134" y="33"/>
                    <a:pt x="131" y="36"/>
                    <a:pt x="128" y="38"/>
                  </a:cubicBezTo>
                  <a:cubicBezTo>
                    <a:pt x="128" y="39"/>
                    <a:pt x="127" y="40"/>
                    <a:pt x="127" y="40"/>
                  </a:cubicBezTo>
                  <a:cubicBezTo>
                    <a:pt x="128" y="39"/>
                    <a:pt x="121" y="38"/>
                    <a:pt x="120" y="38"/>
                  </a:cubicBezTo>
                  <a:cubicBezTo>
                    <a:pt x="118" y="38"/>
                    <a:pt x="115" y="38"/>
                    <a:pt x="112" y="39"/>
                  </a:cubicBezTo>
                  <a:cubicBezTo>
                    <a:pt x="112" y="39"/>
                    <a:pt x="114" y="41"/>
                    <a:pt x="112" y="39"/>
                  </a:cubicBezTo>
                  <a:cubicBezTo>
                    <a:pt x="108" y="36"/>
                    <a:pt x="105" y="33"/>
                    <a:pt x="102" y="30"/>
                  </a:cubicBezTo>
                  <a:cubicBezTo>
                    <a:pt x="97" y="24"/>
                    <a:pt x="91" y="19"/>
                    <a:pt x="85" y="13"/>
                  </a:cubicBezTo>
                  <a:cubicBezTo>
                    <a:pt x="84" y="12"/>
                    <a:pt x="82" y="12"/>
                    <a:pt x="81" y="14"/>
                  </a:cubicBezTo>
                  <a:cubicBezTo>
                    <a:pt x="69" y="30"/>
                    <a:pt x="73" y="50"/>
                    <a:pt x="90" y="60"/>
                  </a:cubicBezTo>
                  <a:cubicBezTo>
                    <a:pt x="90" y="58"/>
                    <a:pt x="90" y="57"/>
                    <a:pt x="89" y="55"/>
                  </a:cubicBezTo>
                  <a:cubicBezTo>
                    <a:pt x="75" y="71"/>
                    <a:pt x="53" y="78"/>
                    <a:pt x="37" y="92"/>
                  </a:cubicBezTo>
                  <a:cubicBezTo>
                    <a:pt x="29" y="99"/>
                    <a:pt x="24" y="107"/>
                    <a:pt x="22" y="117"/>
                  </a:cubicBezTo>
                  <a:cubicBezTo>
                    <a:pt x="21" y="130"/>
                    <a:pt x="30" y="141"/>
                    <a:pt x="38" y="149"/>
                  </a:cubicBezTo>
                  <a:cubicBezTo>
                    <a:pt x="56" y="168"/>
                    <a:pt x="82" y="177"/>
                    <a:pt x="106" y="163"/>
                  </a:cubicBezTo>
                  <a:cubicBezTo>
                    <a:pt x="126" y="152"/>
                    <a:pt x="139" y="131"/>
                    <a:pt x="151" y="112"/>
                  </a:cubicBezTo>
                  <a:cubicBezTo>
                    <a:pt x="149" y="112"/>
                    <a:pt x="148" y="112"/>
                    <a:pt x="146" y="112"/>
                  </a:cubicBezTo>
                  <a:cubicBezTo>
                    <a:pt x="154" y="123"/>
                    <a:pt x="164" y="132"/>
                    <a:pt x="178" y="129"/>
                  </a:cubicBezTo>
                  <a:cubicBezTo>
                    <a:pt x="185" y="128"/>
                    <a:pt x="191" y="123"/>
                    <a:pt x="196" y="117"/>
                  </a:cubicBezTo>
                  <a:cubicBezTo>
                    <a:pt x="197" y="116"/>
                    <a:pt x="197" y="114"/>
                    <a:pt x="195" y="113"/>
                  </a:cubicBezTo>
                  <a:cubicBezTo>
                    <a:pt x="183" y="105"/>
                    <a:pt x="172" y="96"/>
                    <a:pt x="160" y="88"/>
                  </a:cubicBezTo>
                  <a:cubicBezTo>
                    <a:pt x="157" y="86"/>
                    <a:pt x="154" y="91"/>
                    <a:pt x="157" y="93"/>
                  </a:cubicBezTo>
                  <a:cubicBezTo>
                    <a:pt x="169" y="101"/>
                    <a:pt x="181" y="110"/>
                    <a:pt x="192" y="118"/>
                  </a:cubicBezTo>
                  <a:cubicBezTo>
                    <a:pt x="192" y="116"/>
                    <a:pt x="192" y="115"/>
                    <a:pt x="192" y="113"/>
                  </a:cubicBezTo>
                  <a:cubicBezTo>
                    <a:pt x="189" y="117"/>
                    <a:pt x="185" y="120"/>
                    <a:pt x="181" y="122"/>
                  </a:cubicBezTo>
                  <a:cubicBezTo>
                    <a:pt x="169" y="128"/>
                    <a:pt x="158" y="119"/>
                    <a:pt x="151" y="109"/>
                  </a:cubicBezTo>
                  <a:cubicBezTo>
                    <a:pt x="150" y="107"/>
                    <a:pt x="147" y="107"/>
                    <a:pt x="146" y="109"/>
                  </a:cubicBezTo>
                  <a:cubicBezTo>
                    <a:pt x="135" y="126"/>
                    <a:pt x="124" y="144"/>
                    <a:pt x="107" y="155"/>
                  </a:cubicBezTo>
                  <a:cubicBezTo>
                    <a:pt x="84" y="172"/>
                    <a:pt x="59" y="162"/>
                    <a:pt x="40" y="143"/>
                  </a:cubicBezTo>
                  <a:cubicBezTo>
                    <a:pt x="0" y="102"/>
                    <a:pt x="73" y="82"/>
                    <a:pt x="93" y="59"/>
                  </a:cubicBezTo>
                  <a:cubicBezTo>
                    <a:pt x="95" y="58"/>
                    <a:pt x="94" y="56"/>
                    <a:pt x="93" y="55"/>
                  </a:cubicBezTo>
                  <a:cubicBezTo>
                    <a:pt x="78" y="46"/>
                    <a:pt x="76" y="30"/>
                    <a:pt x="86" y="17"/>
                  </a:cubicBezTo>
                  <a:cubicBezTo>
                    <a:pt x="84" y="17"/>
                    <a:pt x="83" y="17"/>
                    <a:pt x="81" y="17"/>
                  </a:cubicBezTo>
                  <a:cubicBezTo>
                    <a:pt x="90" y="26"/>
                    <a:pt x="100" y="35"/>
                    <a:pt x="109" y="44"/>
                  </a:cubicBezTo>
                  <a:cubicBezTo>
                    <a:pt x="111" y="46"/>
                    <a:pt x="115" y="44"/>
                    <a:pt x="118" y="44"/>
                  </a:cubicBezTo>
                  <a:cubicBezTo>
                    <a:pt x="119" y="44"/>
                    <a:pt x="121" y="44"/>
                    <a:pt x="123" y="45"/>
                  </a:cubicBezTo>
                  <a:cubicBezTo>
                    <a:pt x="126" y="45"/>
                    <a:pt x="129" y="46"/>
                    <a:pt x="130" y="44"/>
                  </a:cubicBezTo>
                  <a:cubicBezTo>
                    <a:pt x="135" y="40"/>
                    <a:pt x="139" y="36"/>
                    <a:pt x="144" y="31"/>
                  </a:cubicBezTo>
                  <a:cubicBezTo>
                    <a:pt x="150" y="25"/>
                    <a:pt x="156" y="19"/>
                    <a:pt x="162" y="13"/>
                  </a:cubicBezTo>
                  <a:cubicBezTo>
                    <a:pt x="164" y="12"/>
                    <a:pt x="165" y="10"/>
                    <a:pt x="166" y="9"/>
                  </a:cubicBezTo>
                  <a:cubicBezTo>
                    <a:pt x="168" y="7"/>
                    <a:pt x="171" y="12"/>
                    <a:pt x="170" y="13"/>
                  </a:cubicBezTo>
                  <a:cubicBezTo>
                    <a:pt x="169" y="14"/>
                    <a:pt x="168" y="15"/>
                    <a:pt x="167" y="16"/>
                  </a:cubicBezTo>
                  <a:cubicBezTo>
                    <a:pt x="157" y="26"/>
                    <a:pt x="147" y="36"/>
                    <a:pt x="137" y="46"/>
                  </a:cubicBezTo>
                  <a:cubicBezTo>
                    <a:pt x="135" y="47"/>
                    <a:pt x="136" y="49"/>
                    <a:pt x="137" y="50"/>
                  </a:cubicBezTo>
                  <a:cubicBezTo>
                    <a:pt x="143" y="54"/>
                    <a:pt x="146" y="57"/>
                    <a:pt x="150" y="63"/>
                  </a:cubicBezTo>
                  <a:cubicBezTo>
                    <a:pt x="151" y="64"/>
                    <a:pt x="152" y="65"/>
                    <a:pt x="154" y="64"/>
                  </a:cubicBezTo>
                  <a:cubicBezTo>
                    <a:pt x="166" y="54"/>
                    <a:pt x="179" y="45"/>
                    <a:pt x="192" y="36"/>
                  </a:cubicBezTo>
                  <a:cubicBezTo>
                    <a:pt x="196" y="33"/>
                    <a:pt x="196" y="40"/>
                    <a:pt x="194" y="41"/>
                  </a:cubicBezTo>
                  <a:cubicBezTo>
                    <a:pt x="192" y="42"/>
                    <a:pt x="191" y="43"/>
                    <a:pt x="189" y="44"/>
                  </a:cubicBezTo>
                  <a:cubicBezTo>
                    <a:pt x="185" y="48"/>
                    <a:pt x="180" y="51"/>
                    <a:pt x="176" y="54"/>
                  </a:cubicBezTo>
                  <a:cubicBezTo>
                    <a:pt x="169" y="59"/>
                    <a:pt x="162" y="64"/>
                    <a:pt x="156" y="69"/>
                  </a:cubicBezTo>
                  <a:cubicBezTo>
                    <a:pt x="155" y="70"/>
                    <a:pt x="154" y="71"/>
                    <a:pt x="155" y="72"/>
                  </a:cubicBezTo>
                  <a:cubicBezTo>
                    <a:pt x="156" y="78"/>
                    <a:pt x="157" y="84"/>
                    <a:pt x="156" y="90"/>
                  </a:cubicBezTo>
                  <a:cubicBezTo>
                    <a:pt x="155" y="93"/>
                    <a:pt x="160" y="95"/>
                    <a:pt x="161" y="9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9" name="Freeform 208"/>
            <p:cNvSpPr>
              <a:spLocks/>
            </p:cNvSpPr>
            <p:nvPr/>
          </p:nvSpPr>
          <p:spPr bwMode="auto">
            <a:xfrm>
              <a:off x="2930675" y="2229198"/>
              <a:ext cx="41275" cy="38100"/>
            </a:xfrm>
            <a:custGeom>
              <a:avLst/>
              <a:gdLst>
                <a:gd name="T0" fmla="*/ 9 w 10"/>
                <a:gd name="T1" fmla="*/ 7 h 9"/>
                <a:gd name="T2" fmla="*/ 3 w 10"/>
                <a:gd name="T3" fmla="*/ 8 h 9"/>
                <a:gd name="T4" fmla="*/ 1 w 10"/>
                <a:gd name="T5" fmla="*/ 2 h 9"/>
                <a:gd name="T6" fmla="*/ 7 w 10"/>
                <a:gd name="T7" fmla="*/ 1 h 9"/>
                <a:gd name="T8" fmla="*/ 9 w 10"/>
                <a:gd name="T9" fmla="*/ 7 h 9"/>
              </a:gdLst>
              <a:ahLst/>
              <a:cxnLst>
                <a:cxn ang="0">
                  <a:pos x="T0" y="T1"/>
                </a:cxn>
                <a:cxn ang="0">
                  <a:pos x="T2" y="T3"/>
                </a:cxn>
                <a:cxn ang="0">
                  <a:pos x="T4" y="T5"/>
                </a:cxn>
                <a:cxn ang="0">
                  <a:pos x="T6" y="T7"/>
                </a:cxn>
                <a:cxn ang="0">
                  <a:pos x="T8" y="T9"/>
                </a:cxn>
              </a:cxnLst>
              <a:rect l="0" t="0" r="r" b="b"/>
              <a:pathLst>
                <a:path w="10" h="9">
                  <a:moveTo>
                    <a:pt x="9" y="7"/>
                  </a:moveTo>
                  <a:cubicBezTo>
                    <a:pt x="7" y="9"/>
                    <a:pt x="5" y="9"/>
                    <a:pt x="3" y="8"/>
                  </a:cubicBezTo>
                  <a:cubicBezTo>
                    <a:pt x="1" y="7"/>
                    <a:pt x="0" y="4"/>
                    <a:pt x="1" y="2"/>
                  </a:cubicBezTo>
                  <a:cubicBezTo>
                    <a:pt x="3" y="0"/>
                    <a:pt x="5" y="0"/>
                    <a:pt x="7" y="1"/>
                  </a:cubicBezTo>
                  <a:cubicBezTo>
                    <a:pt x="9" y="2"/>
                    <a:pt x="10" y="5"/>
                    <a:pt x="9"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10" name="Freeform 209"/>
            <p:cNvSpPr>
              <a:spLocks/>
            </p:cNvSpPr>
            <p:nvPr/>
          </p:nvSpPr>
          <p:spPr bwMode="auto">
            <a:xfrm>
              <a:off x="3073550" y="2381598"/>
              <a:ext cx="42862" cy="42863"/>
            </a:xfrm>
            <a:custGeom>
              <a:avLst/>
              <a:gdLst>
                <a:gd name="T0" fmla="*/ 8 w 10"/>
                <a:gd name="T1" fmla="*/ 7 h 10"/>
                <a:gd name="T2" fmla="*/ 3 w 10"/>
                <a:gd name="T3" fmla="*/ 9 h 10"/>
                <a:gd name="T4" fmla="*/ 1 w 10"/>
                <a:gd name="T5" fmla="*/ 3 h 10"/>
                <a:gd name="T6" fmla="*/ 7 w 10"/>
                <a:gd name="T7" fmla="*/ 2 h 10"/>
                <a:gd name="T8" fmla="*/ 8 w 10"/>
                <a:gd name="T9" fmla="*/ 7 h 10"/>
              </a:gdLst>
              <a:ahLst/>
              <a:cxnLst>
                <a:cxn ang="0">
                  <a:pos x="T0" y="T1"/>
                </a:cxn>
                <a:cxn ang="0">
                  <a:pos x="T2" y="T3"/>
                </a:cxn>
                <a:cxn ang="0">
                  <a:pos x="T4" y="T5"/>
                </a:cxn>
                <a:cxn ang="0">
                  <a:pos x="T6" y="T7"/>
                </a:cxn>
                <a:cxn ang="0">
                  <a:pos x="T8" y="T9"/>
                </a:cxn>
              </a:cxnLst>
              <a:rect l="0" t="0" r="r" b="b"/>
              <a:pathLst>
                <a:path w="10" h="10">
                  <a:moveTo>
                    <a:pt x="8" y="7"/>
                  </a:moveTo>
                  <a:cubicBezTo>
                    <a:pt x="7" y="9"/>
                    <a:pt x="5" y="10"/>
                    <a:pt x="3" y="9"/>
                  </a:cubicBezTo>
                  <a:cubicBezTo>
                    <a:pt x="1" y="8"/>
                    <a:pt x="0" y="5"/>
                    <a:pt x="1" y="3"/>
                  </a:cubicBezTo>
                  <a:cubicBezTo>
                    <a:pt x="3" y="1"/>
                    <a:pt x="5" y="0"/>
                    <a:pt x="7" y="2"/>
                  </a:cubicBezTo>
                  <a:cubicBezTo>
                    <a:pt x="9" y="3"/>
                    <a:pt x="10" y="5"/>
                    <a:pt x="8"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211" name="Picture 21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786212" y="2187923"/>
              <a:ext cx="166687"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 name="Picture 21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70337" y="2265710"/>
              <a:ext cx="114300" cy="9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 name="Picture 21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765575" y="2189510"/>
              <a:ext cx="1778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 name="Picture 21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916387" y="2221260"/>
              <a:ext cx="38100" cy="5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 name="Picture 214"/>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790975" y="2227610"/>
              <a:ext cx="762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 name="Picture 206"/>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805262" y="2224436"/>
              <a:ext cx="106363"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 name="Picture 207"/>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802087" y="2216498"/>
              <a:ext cx="101600"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 name="Picture 208"/>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956075" y="2381598"/>
              <a:ext cx="1778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 name="Picture 209"/>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937025" y="2418111"/>
              <a:ext cx="1143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 name="Picture 210"/>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060850" y="2387948"/>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 name="Picture 211"/>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2989412" y="2424461"/>
              <a:ext cx="106363"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 name="Picture 212"/>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984650" y="2464148"/>
              <a:ext cx="46038"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 name="Freeform 213"/>
            <p:cNvSpPr>
              <a:spLocks/>
            </p:cNvSpPr>
            <p:nvPr/>
          </p:nvSpPr>
          <p:spPr bwMode="auto">
            <a:xfrm>
              <a:off x="2895750" y="2025998"/>
              <a:ext cx="111125" cy="165100"/>
            </a:xfrm>
            <a:custGeom>
              <a:avLst/>
              <a:gdLst>
                <a:gd name="T0" fmla="*/ 4 w 26"/>
                <a:gd name="T1" fmla="*/ 0 h 39"/>
                <a:gd name="T2" fmla="*/ 16 w 26"/>
                <a:gd name="T3" fmla="*/ 31 h 39"/>
                <a:gd name="T4" fmla="*/ 16 w 26"/>
                <a:gd name="T5" fmla="*/ 35 h 39"/>
                <a:gd name="T6" fmla="*/ 13 w 26"/>
                <a:gd name="T7" fmla="*/ 39 h 39"/>
                <a:gd name="T8" fmla="*/ 26 w 26"/>
                <a:gd name="T9" fmla="*/ 27 h 39"/>
                <a:gd name="T10" fmla="*/ 4 w 26"/>
                <a:gd name="T11" fmla="*/ 0 h 39"/>
              </a:gdLst>
              <a:ahLst/>
              <a:cxnLst>
                <a:cxn ang="0">
                  <a:pos x="T0" y="T1"/>
                </a:cxn>
                <a:cxn ang="0">
                  <a:pos x="T2" y="T3"/>
                </a:cxn>
                <a:cxn ang="0">
                  <a:pos x="T4" y="T5"/>
                </a:cxn>
                <a:cxn ang="0">
                  <a:pos x="T6" y="T7"/>
                </a:cxn>
                <a:cxn ang="0">
                  <a:pos x="T8" y="T9"/>
                </a:cxn>
                <a:cxn ang="0">
                  <a:pos x="T10" y="T11"/>
                </a:cxn>
              </a:cxnLst>
              <a:rect l="0" t="0" r="r" b="b"/>
              <a:pathLst>
                <a:path w="26" h="39">
                  <a:moveTo>
                    <a:pt x="4" y="0"/>
                  </a:moveTo>
                  <a:cubicBezTo>
                    <a:pt x="0" y="12"/>
                    <a:pt x="4" y="24"/>
                    <a:pt x="16" y="31"/>
                  </a:cubicBezTo>
                  <a:cubicBezTo>
                    <a:pt x="17" y="32"/>
                    <a:pt x="18" y="34"/>
                    <a:pt x="16" y="35"/>
                  </a:cubicBezTo>
                  <a:cubicBezTo>
                    <a:pt x="15" y="36"/>
                    <a:pt x="14" y="38"/>
                    <a:pt x="13" y="39"/>
                  </a:cubicBezTo>
                  <a:cubicBezTo>
                    <a:pt x="17" y="36"/>
                    <a:pt x="22" y="32"/>
                    <a:pt x="26" y="27"/>
                  </a:cubicBezTo>
                  <a:cubicBezTo>
                    <a:pt x="14" y="22"/>
                    <a:pt x="7" y="12"/>
                    <a:pt x="4"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4" name="Freeform 214"/>
            <p:cNvSpPr>
              <a:spLocks/>
            </p:cNvSpPr>
            <p:nvPr/>
          </p:nvSpPr>
          <p:spPr bwMode="auto">
            <a:xfrm>
              <a:off x="2865587" y="2003773"/>
              <a:ext cx="106363" cy="204788"/>
            </a:xfrm>
            <a:custGeom>
              <a:avLst/>
              <a:gdLst>
                <a:gd name="T0" fmla="*/ 11 w 25"/>
                <a:gd name="T1" fmla="*/ 0 h 48"/>
                <a:gd name="T2" fmla="*/ 21 w 25"/>
                <a:gd name="T3" fmla="*/ 38 h 48"/>
                <a:gd name="T4" fmla="*/ 18 w 25"/>
                <a:gd name="T5" fmla="*/ 42 h 48"/>
                <a:gd name="T6" fmla="*/ 10 w 25"/>
                <a:gd name="T7" fmla="*/ 48 h 48"/>
                <a:gd name="T8" fmla="*/ 20 w 25"/>
                <a:gd name="T9" fmla="*/ 44 h 48"/>
                <a:gd name="T10" fmla="*/ 23 w 25"/>
                <a:gd name="T11" fmla="*/ 40 h 48"/>
                <a:gd name="T12" fmla="*/ 23 w 25"/>
                <a:gd name="T13" fmla="*/ 36 h 48"/>
                <a:gd name="T14" fmla="*/ 11 w 25"/>
                <a:gd name="T15" fmla="*/ 5 h 48"/>
                <a:gd name="T16" fmla="*/ 11 w 25"/>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48">
                  <a:moveTo>
                    <a:pt x="11" y="0"/>
                  </a:moveTo>
                  <a:cubicBezTo>
                    <a:pt x="7" y="8"/>
                    <a:pt x="0" y="26"/>
                    <a:pt x="21" y="38"/>
                  </a:cubicBezTo>
                  <a:cubicBezTo>
                    <a:pt x="20" y="39"/>
                    <a:pt x="19" y="40"/>
                    <a:pt x="18" y="42"/>
                  </a:cubicBezTo>
                  <a:cubicBezTo>
                    <a:pt x="17" y="44"/>
                    <a:pt x="14" y="46"/>
                    <a:pt x="10" y="48"/>
                  </a:cubicBezTo>
                  <a:cubicBezTo>
                    <a:pt x="14" y="47"/>
                    <a:pt x="17" y="45"/>
                    <a:pt x="20" y="44"/>
                  </a:cubicBezTo>
                  <a:cubicBezTo>
                    <a:pt x="21" y="43"/>
                    <a:pt x="22" y="41"/>
                    <a:pt x="23" y="40"/>
                  </a:cubicBezTo>
                  <a:cubicBezTo>
                    <a:pt x="25" y="39"/>
                    <a:pt x="24" y="37"/>
                    <a:pt x="23" y="36"/>
                  </a:cubicBezTo>
                  <a:cubicBezTo>
                    <a:pt x="11" y="29"/>
                    <a:pt x="7" y="17"/>
                    <a:pt x="11" y="5"/>
                  </a:cubicBezTo>
                  <a:cubicBezTo>
                    <a:pt x="11" y="3"/>
                    <a:pt x="11" y="2"/>
                    <a:pt x="11"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5" name="Freeform 215"/>
            <p:cNvSpPr>
              <a:spLocks noEditPoints="1"/>
            </p:cNvSpPr>
            <p:nvPr/>
          </p:nvSpPr>
          <p:spPr bwMode="auto">
            <a:xfrm>
              <a:off x="3040212" y="2335561"/>
              <a:ext cx="331788" cy="233363"/>
            </a:xfrm>
            <a:custGeom>
              <a:avLst/>
              <a:gdLst>
                <a:gd name="T0" fmla="*/ 5 w 78"/>
                <a:gd name="T1" fmla="*/ 52 h 55"/>
                <a:gd name="T2" fmla="*/ 0 w 78"/>
                <a:gd name="T3" fmla="*/ 52 h 55"/>
                <a:gd name="T4" fmla="*/ 0 w 78"/>
                <a:gd name="T5" fmla="*/ 52 h 55"/>
                <a:gd name="T6" fmla="*/ 1 w 78"/>
                <a:gd name="T7" fmla="*/ 55 h 55"/>
                <a:gd name="T8" fmla="*/ 5 w 78"/>
                <a:gd name="T9" fmla="*/ 52 h 55"/>
                <a:gd name="T10" fmla="*/ 35 w 78"/>
                <a:gd name="T11" fmla="*/ 0 h 55"/>
                <a:gd name="T12" fmla="*/ 17 w 78"/>
                <a:gd name="T13" fmla="*/ 26 h 55"/>
                <a:gd name="T14" fmla="*/ 18 w 78"/>
                <a:gd name="T15" fmla="*/ 37 h 55"/>
                <a:gd name="T16" fmla="*/ 35 w 78"/>
                <a:gd name="T17" fmla="*/ 12 h 55"/>
                <a:gd name="T18" fmla="*/ 37 w 78"/>
                <a:gd name="T19" fmla="*/ 11 h 55"/>
                <a:gd name="T20" fmla="*/ 40 w 78"/>
                <a:gd name="T21" fmla="*/ 12 h 55"/>
                <a:gd name="T22" fmla="*/ 62 w 78"/>
                <a:gd name="T23" fmla="*/ 27 h 55"/>
                <a:gd name="T24" fmla="*/ 70 w 78"/>
                <a:gd name="T25" fmla="*/ 25 h 55"/>
                <a:gd name="T26" fmla="*/ 78 w 78"/>
                <a:gd name="T27" fmla="*/ 19 h 55"/>
                <a:gd name="T28" fmla="*/ 76 w 78"/>
                <a:gd name="T29" fmla="*/ 17 h 55"/>
                <a:gd name="T30" fmla="*/ 76 w 78"/>
                <a:gd name="T31" fmla="*/ 17 h 55"/>
                <a:gd name="T32" fmla="*/ 35 w 78"/>
                <a:gd name="T3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55">
                  <a:moveTo>
                    <a:pt x="5" y="52"/>
                  </a:moveTo>
                  <a:cubicBezTo>
                    <a:pt x="3" y="52"/>
                    <a:pt x="2" y="52"/>
                    <a:pt x="0" y="52"/>
                  </a:cubicBezTo>
                  <a:cubicBezTo>
                    <a:pt x="0" y="52"/>
                    <a:pt x="0" y="52"/>
                    <a:pt x="0" y="52"/>
                  </a:cubicBezTo>
                  <a:cubicBezTo>
                    <a:pt x="0" y="53"/>
                    <a:pt x="1" y="54"/>
                    <a:pt x="1" y="55"/>
                  </a:cubicBezTo>
                  <a:cubicBezTo>
                    <a:pt x="2" y="54"/>
                    <a:pt x="3" y="53"/>
                    <a:pt x="5" y="52"/>
                  </a:cubicBezTo>
                  <a:moveTo>
                    <a:pt x="35" y="0"/>
                  </a:moveTo>
                  <a:cubicBezTo>
                    <a:pt x="29" y="8"/>
                    <a:pt x="23" y="17"/>
                    <a:pt x="17" y="26"/>
                  </a:cubicBezTo>
                  <a:cubicBezTo>
                    <a:pt x="18" y="30"/>
                    <a:pt x="19" y="33"/>
                    <a:pt x="18" y="37"/>
                  </a:cubicBezTo>
                  <a:cubicBezTo>
                    <a:pt x="24" y="29"/>
                    <a:pt x="30" y="20"/>
                    <a:pt x="35" y="12"/>
                  </a:cubicBezTo>
                  <a:cubicBezTo>
                    <a:pt x="36" y="11"/>
                    <a:pt x="36" y="11"/>
                    <a:pt x="37" y="11"/>
                  </a:cubicBezTo>
                  <a:cubicBezTo>
                    <a:pt x="38" y="11"/>
                    <a:pt x="39" y="11"/>
                    <a:pt x="40" y="12"/>
                  </a:cubicBezTo>
                  <a:cubicBezTo>
                    <a:pt x="45" y="20"/>
                    <a:pt x="53" y="27"/>
                    <a:pt x="62" y="27"/>
                  </a:cubicBezTo>
                  <a:cubicBezTo>
                    <a:pt x="64" y="27"/>
                    <a:pt x="67" y="26"/>
                    <a:pt x="70" y="25"/>
                  </a:cubicBezTo>
                  <a:cubicBezTo>
                    <a:pt x="73" y="23"/>
                    <a:pt x="76" y="21"/>
                    <a:pt x="78" y="19"/>
                  </a:cubicBezTo>
                  <a:cubicBezTo>
                    <a:pt x="78" y="18"/>
                    <a:pt x="77" y="18"/>
                    <a:pt x="76" y="17"/>
                  </a:cubicBezTo>
                  <a:cubicBezTo>
                    <a:pt x="76" y="17"/>
                    <a:pt x="76" y="17"/>
                    <a:pt x="76" y="17"/>
                  </a:cubicBezTo>
                  <a:cubicBezTo>
                    <a:pt x="61" y="17"/>
                    <a:pt x="47" y="13"/>
                    <a:pt x="35"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6" name="Freeform 216"/>
            <p:cNvSpPr>
              <a:spLocks/>
            </p:cNvSpPr>
            <p:nvPr/>
          </p:nvSpPr>
          <p:spPr bwMode="auto">
            <a:xfrm>
              <a:off x="2908450" y="2556223"/>
              <a:ext cx="136525" cy="63500"/>
            </a:xfrm>
            <a:custGeom>
              <a:avLst/>
              <a:gdLst>
                <a:gd name="T0" fmla="*/ 27 w 32"/>
                <a:gd name="T1" fmla="*/ 0 h 15"/>
                <a:gd name="T2" fmla="*/ 0 w 32"/>
                <a:gd name="T3" fmla="*/ 15 h 15"/>
                <a:gd name="T4" fmla="*/ 2 w 32"/>
                <a:gd name="T5" fmla="*/ 15 h 15"/>
                <a:gd name="T6" fmla="*/ 27 w 32"/>
                <a:gd name="T7" fmla="*/ 6 h 15"/>
                <a:gd name="T8" fmla="*/ 32 w 32"/>
                <a:gd name="T9" fmla="*/ 3 h 15"/>
                <a:gd name="T10" fmla="*/ 31 w 32"/>
                <a:gd name="T11" fmla="*/ 0 h 15"/>
                <a:gd name="T12" fmla="*/ 27 w 32"/>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32" h="15">
                  <a:moveTo>
                    <a:pt x="27" y="0"/>
                  </a:moveTo>
                  <a:cubicBezTo>
                    <a:pt x="19" y="7"/>
                    <a:pt x="10" y="13"/>
                    <a:pt x="0" y="15"/>
                  </a:cubicBezTo>
                  <a:cubicBezTo>
                    <a:pt x="1" y="15"/>
                    <a:pt x="1" y="15"/>
                    <a:pt x="2" y="15"/>
                  </a:cubicBezTo>
                  <a:cubicBezTo>
                    <a:pt x="11" y="15"/>
                    <a:pt x="19" y="12"/>
                    <a:pt x="27" y="6"/>
                  </a:cubicBezTo>
                  <a:cubicBezTo>
                    <a:pt x="29" y="5"/>
                    <a:pt x="30" y="4"/>
                    <a:pt x="32" y="3"/>
                  </a:cubicBezTo>
                  <a:cubicBezTo>
                    <a:pt x="32" y="2"/>
                    <a:pt x="31" y="1"/>
                    <a:pt x="31" y="0"/>
                  </a:cubicBezTo>
                  <a:cubicBezTo>
                    <a:pt x="30" y="0"/>
                    <a:pt x="28" y="0"/>
                    <a:pt x="27"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7" name="Freeform 217"/>
            <p:cNvSpPr>
              <a:spLocks/>
            </p:cNvSpPr>
            <p:nvPr/>
          </p:nvSpPr>
          <p:spPr bwMode="auto">
            <a:xfrm>
              <a:off x="2824312" y="2381598"/>
              <a:ext cx="568325" cy="250825"/>
            </a:xfrm>
            <a:custGeom>
              <a:avLst/>
              <a:gdLst>
                <a:gd name="T0" fmla="*/ 88 w 134"/>
                <a:gd name="T1" fmla="*/ 0 h 59"/>
                <a:gd name="T2" fmla="*/ 86 w 134"/>
                <a:gd name="T3" fmla="*/ 1 h 59"/>
                <a:gd name="T4" fmla="*/ 69 w 134"/>
                <a:gd name="T5" fmla="*/ 26 h 59"/>
                <a:gd name="T6" fmla="*/ 67 w 134"/>
                <a:gd name="T7" fmla="*/ 32 h 59"/>
                <a:gd name="T8" fmla="*/ 56 w 134"/>
                <a:gd name="T9" fmla="*/ 41 h 59"/>
                <a:gd name="T10" fmla="*/ 52 w 134"/>
                <a:gd name="T11" fmla="*/ 44 h 59"/>
                <a:gd name="T12" fmla="*/ 47 w 134"/>
                <a:gd name="T13" fmla="*/ 47 h 59"/>
                <a:gd name="T14" fmla="*/ 22 w 134"/>
                <a:gd name="T15" fmla="*/ 56 h 59"/>
                <a:gd name="T16" fmla="*/ 20 w 134"/>
                <a:gd name="T17" fmla="*/ 56 h 59"/>
                <a:gd name="T18" fmla="*/ 14 w 134"/>
                <a:gd name="T19" fmla="*/ 56 h 59"/>
                <a:gd name="T20" fmla="*/ 0 w 134"/>
                <a:gd name="T21" fmla="*/ 54 h 59"/>
                <a:gd name="T22" fmla="*/ 21 w 134"/>
                <a:gd name="T23" fmla="*/ 59 h 59"/>
                <a:gd name="T24" fmla="*/ 88 w 134"/>
                <a:gd name="T25" fmla="*/ 2 h 59"/>
                <a:gd name="T26" fmla="*/ 112 w 134"/>
                <a:gd name="T27" fmla="*/ 19 h 59"/>
                <a:gd name="T28" fmla="*/ 134 w 134"/>
                <a:gd name="T29" fmla="*/ 7 h 59"/>
                <a:gd name="T30" fmla="*/ 132 w 134"/>
                <a:gd name="T31" fmla="*/ 6 h 59"/>
                <a:gd name="T32" fmla="*/ 127 w 134"/>
                <a:gd name="T33" fmla="*/ 6 h 59"/>
                <a:gd name="T34" fmla="*/ 129 w 134"/>
                <a:gd name="T35" fmla="*/ 8 h 59"/>
                <a:gd name="T36" fmla="*/ 121 w 134"/>
                <a:gd name="T37" fmla="*/ 14 h 59"/>
                <a:gd name="T38" fmla="*/ 113 w 134"/>
                <a:gd name="T39" fmla="*/ 16 h 59"/>
                <a:gd name="T40" fmla="*/ 91 w 134"/>
                <a:gd name="T41" fmla="*/ 1 h 59"/>
                <a:gd name="T42" fmla="*/ 88 w 134"/>
                <a:gd name="T4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 h="59">
                  <a:moveTo>
                    <a:pt x="88" y="0"/>
                  </a:moveTo>
                  <a:cubicBezTo>
                    <a:pt x="87" y="0"/>
                    <a:pt x="87" y="0"/>
                    <a:pt x="86" y="1"/>
                  </a:cubicBezTo>
                  <a:cubicBezTo>
                    <a:pt x="81" y="9"/>
                    <a:pt x="75" y="18"/>
                    <a:pt x="69" y="26"/>
                  </a:cubicBezTo>
                  <a:cubicBezTo>
                    <a:pt x="69" y="28"/>
                    <a:pt x="68" y="30"/>
                    <a:pt x="67" y="32"/>
                  </a:cubicBezTo>
                  <a:cubicBezTo>
                    <a:pt x="64" y="36"/>
                    <a:pt x="60" y="39"/>
                    <a:pt x="56" y="41"/>
                  </a:cubicBezTo>
                  <a:cubicBezTo>
                    <a:pt x="54" y="42"/>
                    <a:pt x="53" y="43"/>
                    <a:pt x="52" y="44"/>
                  </a:cubicBezTo>
                  <a:cubicBezTo>
                    <a:pt x="50" y="45"/>
                    <a:pt x="49" y="46"/>
                    <a:pt x="47" y="47"/>
                  </a:cubicBezTo>
                  <a:cubicBezTo>
                    <a:pt x="39" y="53"/>
                    <a:pt x="31" y="56"/>
                    <a:pt x="22" y="56"/>
                  </a:cubicBezTo>
                  <a:cubicBezTo>
                    <a:pt x="21" y="56"/>
                    <a:pt x="21" y="56"/>
                    <a:pt x="20" y="56"/>
                  </a:cubicBezTo>
                  <a:cubicBezTo>
                    <a:pt x="18" y="56"/>
                    <a:pt x="16" y="56"/>
                    <a:pt x="14" y="56"/>
                  </a:cubicBezTo>
                  <a:cubicBezTo>
                    <a:pt x="9" y="56"/>
                    <a:pt x="5" y="56"/>
                    <a:pt x="0" y="54"/>
                  </a:cubicBezTo>
                  <a:cubicBezTo>
                    <a:pt x="8" y="58"/>
                    <a:pt x="15" y="59"/>
                    <a:pt x="21" y="59"/>
                  </a:cubicBezTo>
                  <a:cubicBezTo>
                    <a:pt x="52" y="59"/>
                    <a:pt x="75" y="24"/>
                    <a:pt x="88" y="2"/>
                  </a:cubicBezTo>
                  <a:cubicBezTo>
                    <a:pt x="96" y="15"/>
                    <a:pt x="105" y="19"/>
                    <a:pt x="112" y="19"/>
                  </a:cubicBezTo>
                  <a:cubicBezTo>
                    <a:pt x="124" y="19"/>
                    <a:pt x="134" y="7"/>
                    <a:pt x="134" y="7"/>
                  </a:cubicBezTo>
                  <a:cubicBezTo>
                    <a:pt x="132" y="6"/>
                    <a:pt x="132" y="6"/>
                    <a:pt x="132" y="6"/>
                  </a:cubicBezTo>
                  <a:cubicBezTo>
                    <a:pt x="131" y="6"/>
                    <a:pt x="129" y="6"/>
                    <a:pt x="127" y="6"/>
                  </a:cubicBezTo>
                  <a:cubicBezTo>
                    <a:pt x="128" y="7"/>
                    <a:pt x="129" y="7"/>
                    <a:pt x="129" y="8"/>
                  </a:cubicBezTo>
                  <a:cubicBezTo>
                    <a:pt x="127" y="10"/>
                    <a:pt x="124" y="12"/>
                    <a:pt x="121" y="14"/>
                  </a:cubicBezTo>
                  <a:cubicBezTo>
                    <a:pt x="118" y="15"/>
                    <a:pt x="115" y="16"/>
                    <a:pt x="113" y="16"/>
                  </a:cubicBezTo>
                  <a:cubicBezTo>
                    <a:pt x="104" y="16"/>
                    <a:pt x="96" y="9"/>
                    <a:pt x="91" y="1"/>
                  </a:cubicBezTo>
                  <a:cubicBezTo>
                    <a:pt x="90" y="0"/>
                    <a:pt x="89" y="0"/>
                    <a:pt x="88"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228" name="Picture 218"/>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016400" y="2433986"/>
              <a:ext cx="115888"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 name="Picture 219"/>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005287" y="2522886"/>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 name="Picture 220"/>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043387" y="2468911"/>
              <a:ext cx="88900"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1" name="Picture 221"/>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3046562" y="2472086"/>
              <a:ext cx="49213"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 name="Freeform 222"/>
            <p:cNvSpPr>
              <a:spLocks/>
            </p:cNvSpPr>
            <p:nvPr/>
          </p:nvSpPr>
          <p:spPr bwMode="auto">
            <a:xfrm>
              <a:off x="2568725" y="2445098"/>
              <a:ext cx="238125" cy="149225"/>
            </a:xfrm>
            <a:custGeom>
              <a:avLst/>
              <a:gdLst>
                <a:gd name="T0" fmla="*/ 56 w 56"/>
                <a:gd name="T1" fmla="*/ 18 h 35"/>
                <a:gd name="T2" fmla="*/ 44 w 56"/>
                <a:gd name="T3" fmla="*/ 2 h 35"/>
                <a:gd name="T4" fmla="*/ 7 w 56"/>
                <a:gd name="T5" fmla="*/ 19 h 35"/>
                <a:gd name="T6" fmla="*/ 49 w 56"/>
                <a:gd name="T7" fmla="*/ 23 h 35"/>
                <a:gd name="T8" fmla="*/ 56 w 56"/>
                <a:gd name="T9" fmla="*/ 18 h 35"/>
              </a:gdLst>
              <a:ahLst/>
              <a:cxnLst>
                <a:cxn ang="0">
                  <a:pos x="T0" y="T1"/>
                </a:cxn>
                <a:cxn ang="0">
                  <a:pos x="T2" y="T3"/>
                </a:cxn>
                <a:cxn ang="0">
                  <a:pos x="T4" y="T5"/>
                </a:cxn>
                <a:cxn ang="0">
                  <a:pos x="T6" y="T7"/>
                </a:cxn>
                <a:cxn ang="0">
                  <a:pos x="T8" y="T9"/>
                </a:cxn>
              </a:cxnLst>
              <a:rect l="0" t="0" r="r" b="b"/>
              <a:pathLst>
                <a:path w="56" h="35">
                  <a:moveTo>
                    <a:pt x="56" y="18"/>
                  </a:moveTo>
                  <a:cubicBezTo>
                    <a:pt x="55" y="19"/>
                    <a:pt x="44" y="4"/>
                    <a:pt x="44" y="2"/>
                  </a:cubicBezTo>
                  <a:cubicBezTo>
                    <a:pt x="36" y="3"/>
                    <a:pt x="0" y="0"/>
                    <a:pt x="7" y="19"/>
                  </a:cubicBezTo>
                  <a:cubicBezTo>
                    <a:pt x="14" y="35"/>
                    <a:pt x="38" y="29"/>
                    <a:pt x="49" y="23"/>
                  </a:cubicBezTo>
                  <a:cubicBezTo>
                    <a:pt x="51" y="22"/>
                    <a:pt x="54" y="20"/>
                    <a:pt x="56" y="18"/>
                  </a:cubicBezTo>
                  <a:close/>
                </a:path>
              </a:pathLst>
            </a:custGeom>
            <a:solidFill>
              <a:srgbClr val="FF2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3" name="Freeform 223"/>
            <p:cNvSpPr>
              <a:spLocks/>
            </p:cNvSpPr>
            <p:nvPr/>
          </p:nvSpPr>
          <p:spPr bwMode="auto">
            <a:xfrm>
              <a:off x="2556025" y="2445098"/>
              <a:ext cx="255588" cy="174625"/>
            </a:xfrm>
            <a:custGeom>
              <a:avLst/>
              <a:gdLst>
                <a:gd name="T0" fmla="*/ 46 w 60"/>
                <a:gd name="T1" fmla="*/ 1 h 41"/>
                <a:gd name="T2" fmla="*/ 8 w 60"/>
                <a:gd name="T3" fmla="*/ 20 h 41"/>
                <a:gd name="T4" fmla="*/ 58 w 60"/>
                <a:gd name="T5" fmla="*/ 21 h 41"/>
                <a:gd name="T6" fmla="*/ 56 w 60"/>
                <a:gd name="T7" fmla="*/ 19 h 41"/>
                <a:gd name="T8" fmla="*/ 12 w 60"/>
                <a:gd name="T9" fmla="*/ 20 h 41"/>
                <a:gd name="T10" fmla="*/ 46 w 60"/>
                <a:gd name="T11" fmla="*/ 5 h 41"/>
                <a:gd name="T12" fmla="*/ 46 w 60"/>
                <a:gd name="T13" fmla="*/ 1 h 41"/>
              </a:gdLst>
              <a:ahLst/>
              <a:cxnLst>
                <a:cxn ang="0">
                  <a:pos x="T0" y="T1"/>
                </a:cxn>
                <a:cxn ang="0">
                  <a:pos x="T2" y="T3"/>
                </a:cxn>
                <a:cxn ang="0">
                  <a:pos x="T4" y="T5"/>
                </a:cxn>
                <a:cxn ang="0">
                  <a:pos x="T6" y="T7"/>
                </a:cxn>
                <a:cxn ang="0">
                  <a:pos x="T8" y="T9"/>
                </a:cxn>
                <a:cxn ang="0">
                  <a:pos x="T10" y="T11"/>
                </a:cxn>
                <a:cxn ang="0">
                  <a:pos x="T12" y="T13"/>
                </a:cxn>
              </a:cxnLst>
              <a:rect l="0" t="0" r="r" b="b"/>
              <a:pathLst>
                <a:path w="60" h="41">
                  <a:moveTo>
                    <a:pt x="46" y="1"/>
                  </a:moveTo>
                  <a:cubicBezTo>
                    <a:pt x="36" y="2"/>
                    <a:pt x="0" y="0"/>
                    <a:pt x="8" y="20"/>
                  </a:cubicBezTo>
                  <a:cubicBezTo>
                    <a:pt x="17" y="41"/>
                    <a:pt x="45" y="29"/>
                    <a:pt x="58" y="21"/>
                  </a:cubicBezTo>
                  <a:cubicBezTo>
                    <a:pt x="60" y="20"/>
                    <a:pt x="58" y="18"/>
                    <a:pt x="56" y="19"/>
                  </a:cubicBezTo>
                  <a:cubicBezTo>
                    <a:pt x="44" y="26"/>
                    <a:pt x="23" y="35"/>
                    <a:pt x="12" y="20"/>
                  </a:cubicBezTo>
                  <a:cubicBezTo>
                    <a:pt x="1" y="4"/>
                    <a:pt x="39" y="5"/>
                    <a:pt x="46" y="5"/>
                  </a:cubicBezTo>
                  <a:cubicBezTo>
                    <a:pt x="48" y="4"/>
                    <a:pt x="48" y="1"/>
                    <a:pt x="46" y="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4" name="Freeform 224"/>
            <p:cNvSpPr>
              <a:spLocks/>
            </p:cNvSpPr>
            <p:nvPr/>
          </p:nvSpPr>
          <p:spPr bwMode="auto">
            <a:xfrm>
              <a:off x="2662387" y="2480023"/>
              <a:ext cx="109538" cy="46038"/>
            </a:xfrm>
            <a:custGeom>
              <a:avLst/>
              <a:gdLst>
                <a:gd name="T0" fmla="*/ 23 w 26"/>
                <a:gd name="T1" fmla="*/ 0 h 11"/>
                <a:gd name="T2" fmla="*/ 2 w 26"/>
                <a:gd name="T3" fmla="*/ 7 h 11"/>
                <a:gd name="T4" fmla="*/ 3 w 26"/>
                <a:gd name="T5" fmla="*/ 10 h 11"/>
                <a:gd name="T6" fmla="*/ 24 w 26"/>
                <a:gd name="T7" fmla="*/ 3 h 11"/>
                <a:gd name="T8" fmla="*/ 23 w 26"/>
                <a:gd name="T9" fmla="*/ 0 h 11"/>
              </a:gdLst>
              <a:ahLst/>
              <a:cxnLst>
                <a:cxn ang="0">
                  <a:pos x="T0" y="T1"/>
                </a:cxn>
                <a:cxn ang="0">
                  <a:pos x="T2" y="T3"/>
                </a:cxn>
                <a:cxn ang="0">
                  <a:pos x="T4" y="T5"/>
                </a:cxn>
                <a:cxn ang="0">
                  <a:pos x="T6" y="T7"/>
                </a:cxn>
                <a:cxn ang="0">
                  <a:pos x="T8" y="T9"/>
                </a:cxn>
              </a:cxnLst>
              <a:rect l="0" t="0" r="r" b="b"/>
              <a:pathLst>
                <a:path w="26" h="11">
                  <a:moveTo>
                    <a:pt x="23" y="0"/>
                  </a:moveTo>
                  <a:cubicBezTo>
                    <a:pt x="16" y="3"/>
                    <a:pt x="9" y="5"/>
                    <a:pt x="2" y="7"/>
                  </a:cubicBezTo>
                  <a:cubicBezTo>
                    <a:pt x="0" y="8"/>
                    <a:pt x="1" y="11"/>
                    <a:pt x="3" y="10"/>
                  </a:cubicBezTo>
                  <a:cubicBezTo>
                    <a:pt x="10" y="8"/>
                    <a:pt x="17" y="6"/>
                    <a:pt x="24" y="3"/>
                  </a:cubicBezTo>
                  <a:cubicBezTo>
                    <a:pt x="26" y="3"/>
                    <a:pt x="25" y="0"/>
                    <a:pt x="23"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5" name="Freeform 225"/>
            <p:cNvSpPr>
              <a:spLocks/>
            </p:cNvSpPr>
            <p:nvPr/>
          </p:nvSpPr>
          <p:spPr bwMode="auto">
            <a:xfrm>
              <a:off x="2721125" y="2318098"/>
              <a:ext cx="293688" cy="276225"/>
            </a:xfrm>
            <a:custGeom>
              <a:avLst/>
              <a:gdLst>
                <a:gd name="T0" fmla="*/ 20 w 69"/>
                <a:gd name="T1" fmla="*/ 2 h 65"/>
                <a:gd name="T2" fmla="*/ 11 w 69"/>
                <a:gd name="T3" fmla="*/ 43 h 65"/>
                <a:gd name="T4" fmla="*/ 67 w 69"/>
                <a:gd name="T5" fmla="*/ 55 h 65"/>
                <a:gd name="T6" fmla="*/ 65 w 69"/>
                <a:gd name="T7" fmla="*/ 52 h 65"/>
                <a:gd name="T8" fmla="*/ 17 w 69"/>
                <a:gd name="T9" fmla="*/ 44 h 65"/>
                <a:gd name="T10" fmla="*/ 22 w 69"/>
                <a:gd name="T11" fmla="*/ 5 h 65"/>
                <a:gd name="T12" fmla="*/ 20 w 69"/>
                <a:gd name="T13" fmla="*/ 2 h 65"/>
              </a:gdLst>
              <a:ahLst/>
              <a:cxnLst>
                <a:cxn ang="0">
                  <a:pos x="T0" y="T1"/>
                </a:cxn>
                <a:cxn ang="0">
                  <a:pos x="T2" y="T3"/>
                </a:cxn>
                <a:cxn ang="0">
                  <a:pos x="T4" y="T5"/>
                </a:cxn>
                <a:cxn ang="0">
                  <a:pos x="T6" y="T7"/>
                </a:cxn>
                <a:cxn ang="0">
                  <a:pos x="T8" y="T9"/>
                </a:cxn>
                <a:cxn ang="0">
                  <a:pos x="T10" y="T11"/>
                </a:cxn>
                <a:cxn ang="0">
                  <a:pos x="T12" y="T13"/>
                </a:cxn>
              </a:cxnLst>
              <a:rect l="0" t="0" r="r" b="b"/>
              <a:pathLst>
                <a:path w="69" h="65">
                  <a:moveTo>
                    <a:pt x="20" y="2"/>
                  </a:moveTo>
                  <a:cubicBezTo>
                    <a:pt x="5" y="11"/>
                    <a:pt x="0" y="28"/>
                    <a:pt x="11" y="43"/>
                  </a:cubicBezTo>
                  <a:cubicBezTo>
                    <a:pt x="23" y="60"/>
                    <a:pt x="49" y="65"/>
                    <a:pt x="67" y="55"/>
                  </a:cubicBezTo>
                  <a:cubicBezTo>
                    <a:pt x="69" y="54"/>
                    <a:pt x="67" y="50"/>
                    <a:pt x="65" y="52"/>
                  </a:cubicBezTo>
                  <a:cubicBezTo>
                    <a:pt x="49" y="61"/>
                    <a:pt x="30" y="56"/>
                    <a:pt x="17" y="44"/>
                  </a:cubicBezTo>
                  <a:cubicBezTo>
                    <a:pt x="3" y="31"/>
                    <a:pt x="7" y="14"/>
                    <a:pt x="22" y="5"/>
                  </a:cubicBezTo>
                  <a:cubicBezTo>
                    <a:pt x="24" y="4"/>
                    <a:pt x="22" y="0"/>
                    <a:pt x="2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6" name="Freeform 226"/>
            <p:cNvSpPr>
              <a:spLocks/>
            </p:cNvSpPr>
            <p:nvPr/>
          </p:nvSpPr>
          <p:spPr bwMode="auto">
            <a:xfrm>
              <a:off x="2467125" y="3184873"/>
              <a:ext cx="912813" cy="590550"/>
            </a:xfrm>
            <a:custGeom>
              <a:avLst/>
              <a:gdLst>
                <a:gd name="T0" fmla="*/ 215 w 215"/>
                <a:gd name="T1" fmla="*/ 111 h 139"/>
                <a:gd name="T2" fmla="*/ 204 w 215"/>
                <a:gd name="T3" fmla="*/ 102 h 139"/>
                <a:gd name="T4" fmla="*/ 86 w 215"/>
                <a:gd name="T5" fmla="*/ 39 h 139"/>
                <a:gd name="T6" fmla="*/ 23 w 215"/>
                <a:gd name="T7" fmla="*/ 22 h 139"/>
                <a:gd name="T8" fmla="*/ 134 w 215"/>
                <a:gd name="T9" fmla="*/ 116 h 139"/>
                <a:gd name="T10" fmla="*/ 203 w 215"/>
                <a:gd name="T11" fmla="*/ 139 h 139"/>
                <a:gd name="T12" fmla="*/ 215 w 215"/>
                <a:gd name="T13" fmla="*/ 111 h 139"/>
              </a:gdLst>
              <a:ahLst/>
              <a:cxnLst>
                <a:cxn ang="0">
                  <a:pos x="T0" y="T1"/>
                </a:cxn>
                <a:cxn ang="0">
                  <a:pos x="T2" y="T3"/>
                </a:cxn>
                <a:cxn ang="0">
                  <a:pos x="T4" y="T5"/>
                </a:cxn>
                <a:cxn ang="0">
                  <a:pos x="T6" y="T7"/>
                </a:cxn>
                <a:cxn ang="0">
                  <a:pos x="T8" y="T9"/>
                </a:cxn>
                <a:cxn ang="0">
                  <a:pos x="T10" y="T11"/>
                </a:cxn>
                <a:cxn ang="0">
                  <a:pos x="T12" y="T13"/>
                </a:cxn>
              </a:cxnLst>
              <a:rect l="0" t="0" r="r" b="b"/>
              <a:pathLst>
                <a:path w="215" h="139">
                  <a:moveTo>
                    <a:pt x="215" y="111"/>
                  </a:moveTo>
                  <a:cubicBezTo>
                    <a:pt x="204" y="102"/>
                    <a:pt x="204" y="102"/>
                    <a:pt x="204" y="102"/>
                  </a:cubicBezTo>
                  <a:cubicBezTo>
                    <a:pt x="204" y="102"/>
                    <a:pt x="128" y="64"/>
                    <a:pt x="86" y="39"/>
                  </a:cubicBezTo>
                  <a:cubicBezTo>
                    <a:pt x="43" y="13"/>
                    <a:pt x="46" y="0"/>
                    <a:pt x="23" y="22"/>
                  </a:cubicBezTo>
                  <a:cubicBezTo>
                    <a:pt x="0" y="43"/>
                    <a:pt x="83" y="89"/>
                    <a:pt x="134" y="116"/>
                  </a:cubicBezTo>
                  <a:cubicBezTo>
                    <a:pt x="155" y="128"/>
                    <a:pt x="181" y="135"/>
                    <a:pt x="203" y="139"/>
                  </a:cubicBezTo>
                  <a:cubicBezTo>
                    <a:pt x="209" y="131"/>
                    <a:pt x="214" y="121"/>
                    <a:pt x="215" y="111"/>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7" name="Freeform 227"/>
            <p:cNvSpPr>
              <a:spLocks/>
            </p:cNvSpPr>
            <p:nvPr/>
          </p:nvSpPr>
          <p:spPr bwMode="auto">
            <a:xfrm>
              <a:off x="2522687" y="3202336"/>
              <a:ext cx="233363" cy="228600"/>
            </a:xfrm>
            <a:custGeom>
              <a:avLst/>
              <a:gdLst>
                <a:gd name="T0" fmla="*/ 55 w 55"/>
                <a:gd name="T1" fmla="*/ 23 h 54"/>
                <a:gd name="T2" fmla="*/ 10 w 55"/>
                <a:gd name="T3" fmla="*/ 18 h 54"/>
                <a:gd name="T4" fmla="*/ 26 w 55"/>
                <a:gd name="T5" fmla="*/ 54 h 54"/>
                <a:gd name="T6" fmla="*/ 55 w 55"/>
                <a:gd name="T7" fmla="*/ 23 h 54"/>
              </a:gdLst>
              <a:ahLst/>
              <a:cxnLst>
                <a:cxn ang="0">
                  <a:pos x="T0" y="T1"/>
                </a:cxn>
                <a:cxn ang="0">
                  <a:pos x="T2" y="T3"/>
                </a:cxn>
                <a:cxn ang="0">
                  <a:pos x="T4" y="T5"/>
                </a:cxn>
                <a:cxn ang="0">
                  <a:pos x="T6" y="T7"/>
                </a:cxn>
              </a:cxnLst>
              <a:rect l="0" t="0" r="r" b="b"/>
              <a:pathLst>
                <a:path w="55" h="54">
                  <a:moveTo>
                    <a:pt x="55" y="23"/>
                  </a:moveTo>
                  <a:cubicBezTo>
                    <a:pt x="31" y="6"/>
                    <a:pt x="29" y="0"/>
                    <a:pt x="10" y="18"/>
                  </a:cubicBezTo>
                  <a:cubicBezTo>
                    <a:pt x="0" y="27"/>
                    <a:pt x="9" y="40"/>
                    <a:pt x="26" y="54"/>
                  </a:cubicBezTo>
                  <a:cubicBezTo>
                    <a:pt x="35" y="43"/>
                    <a:pt x="45" y="33"/>
                    <a:pt x="55" y="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8" name="Freeform 228"/>
            <p:cNvSpPr>
              <a:spLocks/>
            </p:cNvSpPr>
            <p:nvPr/>
          </p:nvSpPr>
          <p:spPr bwMode="auto">
            <a:xfrm>
              <a:off x="3333900" y="3715098"/>
              <a:ext cx="50800" cy="68263"/>
            </a:xfrm>
            <a:custGeom>
              <a:avLst/>
              <a:gdLst>
                <a:gd name="T0" fmla="*/ 7 w 12"/>
                <a:gd name="T1" fmla="*/ 0 h 16"/>
                <a:gd name="T2" fmla="*/ 7 w 12"/>
                <a:gd name="T3" fmla="*/ 1 h 16"/>
                <a:gd name="T4" fmla="*/ 1 w 12"/>
                <a:gd name="T5" fmla="*/ 12 h 16"/>
                <a:gd name="T6" fmla="*/ 0 w 12"/>
                <a:gd name="T7" fmla="*/ 14 h 16"/>
                <a:gd name="T8" fmla="*/ 4 w 12"/>
                <a:gd name="T9" fmla="*/ 15 h 16"/>
                <a:gd name="T10" fmla="*/ 12 w 12"/>
                <a:gd name="T11" fmla="*/ 16 h 16"/>
                <a:gd name="T12" fmla="*/ 11 w 12"/>
                <a:gd name="T13" fmla="*/ 1 h 16"/>
                <a:gd name="T14" fmla="*/ 7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7" y="0"/>
                  </a:moveTo>
                  <a:cubicBezTo>
                    <a:pt x="7" y="1"/>
                    <a:pt x="7" y="1"/>
                    <a:pt x="7" y="1"/>
                  </a:cubicBezTo>
                  <a:cubicBezTo>
                    <a:pt x="5" y="5"/>
                    <a:pt x="3" y="9"/>
                    <a:pt x="1" y="12"/>
                  </a:cubicBezTo>
                  <a:cubicBezTo>
                    <a:pt x="0" y="13"/>
                    <a:pt x="0" y="13"/>
                    <a:pt x="0" y="14"/>
                  </a:cubicBezTo>
                  <a:cubicBezTo>
                    <a:pt x="1" y="14"/>
                    <a:pt x="3" y="15"/>
                    <a:pt x="4" y="15"/>
                  </a:cubicBezTo>
                  <a:cubicBezTo>
                    <a:pt x="7" y="15"/>
                    <a:pt x="9" y="16"/>
                    <a:pt x="12" y="16"/>
                  </a:cubicBezTo>
                  <a:cubicBezTo>
                    <a:pt x="12" y="11"/>
                    <a:pt x="12" y="6"/>
                    <a:pt x="11" y="1"/>
                  </a:cubicBezTo>
                  <a:cubicBezTo>
                    <a:pt x="10" y="1"/>
                    <a:pt x="9" y="1"/>
                    <a:pt x="7"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9" name="Freeform 229"/>
            <p:cNvSpPr>
              <a:spLocks/>
            </p:cNvSpPr>
            <p:nvPr/>
          </p:nvSpPr>
          <p:spPr bwMode="auto">
            <a:xfrm>
              <a:off x="3379937" y="3719861"/>
              <a:ext cx="22225" cy="63500"/>
            </a:xfrm>
            <a:custGeom>
              <a:avLst/>
              <a:gdLst>
                <a:gd name="T0" fmla="*/ 0 w 5"/>
                <a:gd name="T1" fmla="*/ 0 h 15"/>
                <a:gd name="T2" fmla="*/ 1 w 5"/>
                <a:gd name="T3" fmla="*/ 15 h 15"/>
                <a:gd name="T4" fmla="*/ 1 w 5"/>
                <a:gd name="T5" fmla="*/ 15 h 15"/>
                <a:gd name="T6" fmla="*/ 5 w 5"/>
                <a:gd name="T7" fmla="*/ 2 h 15"/>
                <a:gd name="T8" fmla="*/ 1 w 5"/>
                <a:gd name="T9" fmla="*/ 1 h 15"/>
                <a:gd name="T10" fmla="*/ 0 w 5"/>
                <a:gd name="T11" fmla="*/ 0 h 15"/>
              </a:gdLst>
              <a:ahLst/>
              <a:cxnLst>
                <a:cxn ang="0">
                  <a:pos x="T0" y="T1"/>
                </a:cxn>
                <a:cxn ang="0">
                  <a:pos x="T2" y="T3"/>
                </a:cxn>
                <a:cxn ang="0">
                  <a:pos x="T4" y="T5"/>
                </a:cxn>
                <a:cxn ang="0">
                  <a:pos x="T6" y="T7"/>
                </a:cxn>
                <a:cxn ang="0">
                  <a:pos x="T8" y="T9"/>
                </a:cxn>
                <a:cxn ang="0">
                  <a:pos x="T10" y="T11"/>
                </a:cxn>
              </a:cxnLst>
              <a:rect l="0" t="0" r="r" b="b"/>
              <a:pathLst>
                <a:path w="5" h="15">
                  <a:moveTo>
                    <a:pt x="0" y="0"/>
                  </a:moveTo>
                  <a:cubicBezTo>
                    <a:pt x="1" y="5"/>
                    <a:pt x="1" y="10"/>
                    <a:pt x="1" y="15"/>
                  </a:cubicBezTo>
                  <a:cubicBezTo>
                    <a:pt x="1" y="15"/>
                    <a:pt x="1" y="15"/>
                    <a:pt x="1" y="15"/>
                  </a:cubicBezTo>
                  <a:cubicBezTo>
                    <a:pt x="3" y="11"/>
                    <a:pt x="4" y="6"/>
                    <a:pt x="5" y="2"/>
                  </a:cubicBezTo>
                  <a:cubicBezTo>
                    <a:pt x="4" y="1"/>
                    <a:pt x="2" y="1"/>
                    <a:pt x="1" y="1"/>
                  </a:cubicBezTo>
                  <a:cubicBezTo>
                    <a:pt x="1" y="1"/>
                    <a:pt x="1" y="0"/>
                    <a:pt x="0" y="0"/>
                  </a:cubicBezTo>
                </a:path>
              </a:pathLst>
            </a:custGeom>
            <a:solidFill>
              <a:srgbClr val="FFAF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0" name="Freeform 230"/>
            <p:cNvSpPr>
              <a:spLocks noEditPoints="1"/>
            </p:cNvSpPr>
            <p:nvPr/>
          </p:nvSpPr>
          <p:spPr bwMode="auto">
            <a:xfrm>
              <a:off x="3333900" y="3715098"/>
              <a:ext cx="28575" cy="60325"/>
            </a:xfrm>
            <a:custGeom>
              <a:avLst/>
              <a:gdLst>
                <a:gd name="T0" fmla="*/ 1 w 7"/>
                <a:gd name="T1" fmla="*/ 12 h 14"/>
                <a:gd name="T2" fmla="*/ 0 w 7"/>
                <a:gd name="T3" fmla="*/ 14 h 14"/>
                <a:gd name="T4" fmla="*/ 0 w 7"/>
                <a:gd name="T5" fmla="*/ 14 h 14"/>
                <a:gd name="T6" fmla="*/ 1 w 7"/>
                <a:gd name="T7" fmla="*/ 12 h 14"/>
                <a:gd name="T8" fmla="*/ 7 w 7"/>
                <a:gd name="T9" fmla="*/ 0 h 14"/>
                <a:gd name="T10" fmla="*/ 7 w 7"/>
                <a:gd name="T11" fmla="*/ 1 h 14"/>
                <a:gd name="T12" fmla="*/ 7 w 7"/>
                <a:gd name="T13" fmla="*/ 0 h 14"/>
                <a:gd name="T14" fmla="*/ 7 w 7"/>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4">
                  <a:moveTo>
                    <a:pt x="1" y="12"/>
                  </a:moveTo>
                  <a:cubicBezTo>
                    <a:pt x="0" y="13"/>
                    <a:pt x="0" y="13"/>
                    <a:pt x="0" y="14"/>
                  </a:cubicBezTo>
                  <a:cubicBezTo>
                    <a:pt x="0" y="14"/>
                    <a:pt x="0" y="14"/>
                    <a:pt x="0" y="14"/>
                  </a:cubicBezTo>
                  <a:cubicBezTo>
                    <a:pt x="0" y="13"/>
                    <a:pt x="0" y="13"/>
                    <a:pt x="1" y="12"/>
                  </a:cubicBezTo>
                  <a:moveTo>
                    <a:pt x="7" y="0"/>
                  </a:moveTo>
                  <a:cubicBezTo>
                    <a:pt x="7" y="1"/>
                    <a:pt x="7" y="1"/>
                    <a:pt x="7" y="1"/>
                  </a:cubicBezTo>
                  <a:cubicBezTo>
                    <a:pt x="7" y="1"/>
                    <a:pt x="7" y="1"/>
                    <a:pt x="7" y="0"/>
                  </a:cubicBezTo>
                  <a:cubicBezTo>
                    <a:pt x="7" y="0"/>
                    <a:pt x="7" y="0"/>
                    <a:pt x="7"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1" name="Freeform 231"/>
            <p:cNvSpPr>
              <a:spLocks noEditPoints="1"/>
            </p:cNvSpPr>
            <p:nvPr/>
          </p:nvSpPr>
          <p:spPr bwMode="auto">
            <a:xfrm>
              <a:off x="3035450" y="3676998"/>
              <a:ext cx="327025" cy="88900"/>
            </a:xfrm>
            <a:custGeom>
              <a:avLst/>
              <a:gdLst>
                <a:gd name="T0" fmla="*/ 77 w 77"/>
                <a:gd name="T1" fmla="*/ 10 h 21"/>
                <a:gd name="T2" fmla="*/ 71 w 77"/>
                <a:gd name="T3" fmla="*/ 21 h 21"/>
                <a:gd name="T4" fmla="*/ 77 w 77"/>
                <a:gd name="T5" fmla="*/ 10 h 21"/>
                <a:gd name="T6" fmla="*/ 0 w 77"/>
                <a:gd name="T7" fmla="*/ 0 h 21"/>
                <a:gd name="T8" fmla="*/ 57 w 77"/>
                <a:gd name="T9" fmla="*/ 20 h 21"/>
                <a:gd name="T10" fmla="*/ 0 w 77"/>
                <a:gd name="T11" fmla="*/ 0 h 21"/>
              </a:gdLst>
              <a:ahLst/>
              <a:cxnLst>
                <a:cxn ang="0">
                  <a:pos x="T0" y="T1"/>
                </a:cxn>
                <a:cxn ang="0">
                  <a:pos x="T2" y="T3"/>
                </a:cxn>
                <a:cxn ang="0">
                  <a:pos x="T4" y="T5"/>
                </a:cxn>
                <a:cxn ang="0">
                  <a:pos x="T6" y="T7"/>
                </a:cxn>
                <a:cxn ang="0">
                  <a:pos x="T8" y="T9"/>
                </a:cxn>
                <a:cxn ang="0">
                  <a:pos x="T10" y="T11"/>
                </a:cxn>
              </a:cxnLst>
              <a:rect l="0" t="0" r="r" b="b"/>
              <a:pathLst>
                <a:path w="77" h="21">
                  <a:moveTo>
                    <a:pt x="77" y="10"/>
                  </a:moveTo>
                  <a:cubicBezTo>
                    <a:pt x="75" y="14"/>
                    <a:pt x="73" y="18"/>
                    <a:pt x="71" y="21"/>
                  </a:cubicBezTo>
                  <a:cubicBezTo>
                    <a:pt x="73" y="18"/>
                    <a:pt x="75" y="14"/>
                    <a:pt x="77" y="10"/>
                  </a:cubicBezTo>
                  <a:moveTo>
                    <a:pt x="0" y="0"/>
                  </a:moveTo>
                  <a:cubicBezTo>
                    <a:pt x="17" y="10"/>
                    <a:pt x="37" y="16"/>
                    <a:pt x="57" y="20"/>
                  </a:cubicBezTo>
                  <a:cubicBezTo>
                    <a:pt x="38" y="16"/>
                    <a:pt x="17" y="10"/>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2" name="Freeform 232"/>
            <p:cNvSpPr>
              <a:spLocks/>
            </p:cNvSpPr>
            <p:nvPr/>
          </p:nvSpPr>
          <p:spPr bwMode="auto">
            <a:xfrm>
              <a:off x="2522687" y="3278536"/>
              <a:ext cx="839788" cy="496888"/>
            </a:xfrm>
            <a:custGeom>
              <a:avLst/>
              <a:gdLst>
                <a:gd name="T0" fmla="*/ 10 w 198"/>
                <a:gd name="T1" fmla="*/ 0 h 117"/>
                <a:gd name="T2" fmla="*/ 6 w 198"/>
                <a:gd name="T3" fmla="*/ 8 h 117"/>
                <a:gd name="T4" fmla="*/ 121 w 198"/>
                <a:gd name="T5" fmla="*/ 94 h 117"/>
                <a:gd name="T6" fmla="*/ 121 w 198"/>
                <a:gd name="T7" fmla="*/ 94 h 117"/>
                <a:gd name="T8" fmla="*/ 178 w 198"/>
                <a:gd name="T9" fmla="*/ 114 h 117"/>
                <a:gd name="T10" fmla="*/ 191 w 198"/>
                <a:gd name="T11" fmla="*/ 117 h 117"/>
                <a:gd name="T12" fmla="*/ 192 w 198"/>
                <a:gd name="T13" fmla="*/ 115 h 117"/>
                <a:gd name="T14" fmla="*/ 198 w 198"/>
                <a:gd name="T15" fmla="*/ 104 h 117"/>
                <a:gd name="T16" fmla="*/ 198 w 198"/>
                <a:gd name="T17" fmla="*/ 103 h 117"/>
                <a:gd name="T18" fmla="*/ 142 w 198"/>
                <a:gd name="T19" fmla="*/ 83 h 117"/>
                <a:gd name="T20" fmla="*/ 41 w 198"/>
                <a:gd name="T21" fmla="*/ 19 h 117"/>
                <a:gd name="T22" fmla="*/ 26 w 198"/>
                <a:gd name="T23" fmla="*/ 36 h 117"/>
                <a:gd name="T24" fmla="*/ 10 w 198"/>
                <a:gd name="T2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8" h="117">
                  <a:moveTo>
                    <a:pt x="10" y="0"/>
                  </a:moveTo>
                  <a:cubicBezTo>
                    <a:pt x="7" y="2"/>
                    <a:pt x="6" y="5"/>
                    <a:pt x="6" y="8"/>
                  </a:cubicBezTo>
                  <a:cubicBezTo>
                    <a:pt x="6" y="32"/>
                    <a:pt x="76" y="70"/>
                    <a:pt x="121" y="94"/>
                  </a:cubicBezTo>
                  <a:cubicBezTo>
                    <a:pt x="121" y="94"/>
                    <a:pt x="121" y="94"/>
                    <a:pt x="121" y="94"/>
                  </a:cubicBezTo>
                  <a:cubicBezTo>
                    <a:pt x="138" y="104"/>
                    <a:pt x="159" y="110"/>
                    <a:pt x="178" y="114"/>
                  </a:cubicBezTo>
                  <a:cubicBezTo>
                    <a:pt x="182" y="115"/>
                    <a:pt x="186" y="116"/>
                    <a:pt x="191" y="117"/>
                  </a:cubicBezTo>
                  <a:cubicBezTo>
                    <a:pt x="191" y="116"/>
                    <a:pt x="191" y="116"/>
                    <a:pt x="192" y="115"/>
                  </a:cubicBezTo>
                  <a:cubicBezTo>
                    <a:pt x="194" y="112"/>
                    <a:pt x="196" y="108"/>
                    <a:pt x="198" y="104"/>
                  </a:cubicBezTo>
                  <a:cubicBezTo>
                    <a:pt x="198" y="104"/>
                    <a:pt x="198" y="104"/>
                    <a:pt x="198" y="103"/>
                  </a:cubicBezTo>
                  <a:cubicBezTo>
                    <a:pt x="179" y="98"/>
                    <a:pt x="160" y="93"/>
                    <a:pt x="142" y="83"/>
                  </a:cubicBezTo>
                  <a:cubicBezTo>
                    <a:pt x="109" y="65"/>
                    <a:pt x="64" y="41"/>
                    <a:pt x="41" y="19"/>
                  </a:cubicBezTo>
                  <a:cubicBezTo>
                    <a:pt x="36" y="25"/>
                    <a:pt x="31" y="30"/>
                    <a:pt x="26" y="36"/>
                  </a:cubicBezTo>
                  <a:cubicBezTo>
                    <a:pt x="9" y="22"/>
                    <a:pt x="0" y="9"/>
                    <a:pt x="1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3" name="Freeform 233"/>
            <p:cNvSpPr>
              <a:spLocks/>
            </p:cNvSpPr>
            <p:nvPr/>
          </p:nvSpPr>
          <p:spPr bwMode="auto">
            <a:xfrm>
              <a:off x="2522687" y="3230911"/>
              <a:ext cx="173038" cy="200025"/>
            </a:xfrm>
            <a:custGeom>
              <a:avLst/>
              <a:gdLst>
                <a:gd name="T0" fmla="*/ 28 w 41"/>
                <a:gd name="T1" fmla="*/ 0 h 47"/>
                <a:gd name="T2" fmla="*/ 10 w 41"/>
                <a:gd name="T3" fmla="*/ 11 h 47"/>
                <a:gd name="T4" fmla="*/ 10 w 41"/>
                <a:gd name="T5" fmla="*/ 11 h 47"/>
                <a:gd name="T6" fmla="*/ 10 w 41"/>
                <a:gd name="T7" fmla="*/ 11 h 47"/>
                <a:gd name="T8" fmla="*/ 10 w 41"/>
                <a:gd name="T9" fmla="*/ 11 h 47"/>
                <a:gd name="T10" fmla="*/ 10 w 41"/>
                <a:gd name="T11" fmla="*/ 11 h 47"/>
                <a:gd name="T12" fmla="*/ 26 w 41"/>
                <a:gd name="T13" fmla="*/ 47 h 47"/>
                <a:gd name="T14" fmla="*/ 41 w 41"/>
                <a:gd name="T15" fmla="*/ 30 h 47"/>
                <a:gd name="T16" fmla="*/ 30 w 41"/>
                <a:gd name="T17" fmla="*/ 0 h 47"/>
                <a:gd name="T18" fmla="*/ 28 w 41"/>
                <a:gd name="T1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47">
                  <a:moveTo>
                    <a:pt x="28" y="0"/>
                  </a:moveTo>
                  <a:cubicBezTo>
                    <a:pt x="23" y="0"/>
                    <a:pt x="18" y="3"/>
                    <a:pt x="10" y="11"/>
                  </a:cubicBezTo>
                  <a:cubicBezTo>
                    <a:pt x="10" y="11"/>
                    <a:pt x="10" y="11"/>
                    <a:pt x="10" y="11"/>
                  </a:cubicBezTo>
                  <a:cubicBezTo>
                    <a:pt x="10" y="11"/>
                    <a:pt x="10" y="11"/>
                    <a:pt x="10" y="11"/>
                  </a:cubicBezTo>
                  <a:cubicBezTo>
                    <a:pt x="10" y="11"/>
                    <a:pt x="10" y="11"/>
                    <a:pt x="10" y="11"/>
                  </a:cubicBezTo>
                  <a:cubicBezTo>
                    <a:pt x="10" y="11"/>
                    <a:pt x="10" y="11"/>
                    <a:pt x="10" y="11"/>
                  </a:cubicBezTo>
                  <a:cubicBezTo>
                    <a:pt x="0" y="20"/>
                    <a:pt x="9" y="33"/>
                    <a:pt x="26" y="47"/>
                  </a:cubicBezTo>
                  <a:cubicBezTo>
                    <a:pt x="31" y="41"/>
                    <a:pt x="36" y="36"/>
                    <a:pt x="41" y="30"/>
                  </a:cubicBezTo>
                  <a:cubicBezTo>
                    <a:pt x="29" y="19"/>
                    <a:pt x="23" y="8"/>
                    <a:pt x="30" y="0"/>
                  </a:cubicBezTo>
                  <a:cubicBezTo>
                    <a:pt x="30" y="0"/>
                    <a:pt x="29" y="0"/>
                    <a:pt x="28"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4" name="Freeform 234"/>
            <p:cNvSpPr>
              <a:spLocks/>
            </p:cNvSpPr>
            <p:nvPr/>
          </p:nvSpPr>
          <p:spPr bwMode="auto">
            <a:xfrm>
              <a:off x="2513162" y="3205511"/>
              <a:ext cx="841375" cy="582613"/>
            </a:xfrm>
            <a:custGeom>
              <a:avLst/>
              <a:gdLst>
                <a:gd name="T0" fmla="*/ 124 w 198"/>
                <a:gd name="T1" fmla="*/ 109 h 137"/>
                <a:gd name="T2" fmla="*/ 58 w 198"/>
                <a:gd name="T3" fmla="*/ 71 h 137"/>
                <a:gd name="T4" fmla="*/ 13 w 198"/>
                <a:gd name="T5" fmla="*/ 31 h 137"/>
                <a:gd name="T6" fmla="*/ 36 w 198"/>
                <a:gd name="T7" fmla="*/ 11 h 137"/>
                <a:gd name="T8" fmla="*/ 55 w 198"/>
                <a:gd name="T9" fmla="*/ 25 h 137"/>
                <a:gd name="T10" fmla="*/ 86 w 198"/>
                <a:gd name="T11" fmla="*/ 44 h 137"/>
                <a:gd name="T12" fmla="*/ 191 w 198"/>
                <a:gd name="T13" fmla="*/ 99 h 137"/>
                <a:gd name="T14" fmla="*/ 194 w 198"/>
                <a:gd name="T15" fmla="*/ 94 h 137"/>
                <a:gd name="T16" fmla="*/ 81 w 198"/>
                <a:gd name="T17" fmla="*/ 34 h 137"/>
                <a:gd name="T18" fmla="*/ 50 w 198"/>
                <a:gd name="T19" fmla="*/ 13 h 137"/>
                <a:gd name="T20" fmla="*/ 33 w 198"/>
                <a:gd name="T21" fmla="*/ 3 h 137"/>
                <a:gd name="T22" fmla="*/ 5 w 198"/>
                <a:gd name="T23" fmla="*/ 20 h 137"/>
                <a:gd name="T24" fmla="*/ 23 w 198"/>
                <a:gd name="T25" fmla="*/ 53 h 137"/>
                <a:gd name="T26" fmla="*/ 86 w 198"/>
                <a:gd name="T27" fmla="*/ 94 h 137"/>
                <a:gd name="T28" fmla="*/ 160 w 198"/>
                <a:gd name="T29" fmla="*/ 129 h 137"/>
                <a:gd name="T30" fmla="*/ 190 w 198"/>
                <a:gd name="T31" fmla="*/ 137 h 137"/>
                <a:gd name="T32" fmla="*/ 194 w 198"/>
                <a:gd name="T33" fmla="*/ 132 h 137"/>
                <a:gd name="T34" fmla="*/ 124 w 198"/>
                <a:gd name="T35" fmla="*/ 10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8" h="137">
                  <a:moveTo>
                    <a:pt x="124" y="109"/>
                  </a:moveTo>
                  <a:cubicBezTo>
                    <a:pt x="102" y="97"/>
                    <a:pt x="80" y="84"/>
                    <a:pt x="58" y="71"/>
                  </a:cubicBezTo>
                  <a:cubicBezTo>
                    <a:pt x="42" y="61"/>
                    <a:pt x="21" y="48"/>
                    <a:pt x="13" y="31"/>
                  </a:cubicBezTo>
                  <a:cubicBezTo>
                    <a:pt x="8" y="21"/>
                    <a:pt x="23" y="4"/>
                    <a:pt x="36" y="11"/>
                  </a:cubicBezTo>
                  <a:cubicBezTo>
                    <a:pt x="43" y="15"/>
                    <a:pt x="49" y="20"/>
                    <a:pt x="55" y="25"/>
                  </a:cubicBezTo>
                  <a:cubicBezTo>
                    <a:pt x="65" y="32"/>
                    <a:pt x="76" y="38"/>
                    <a:pt x="86" y="44"/>
                  </a:cubicBezTo>
                  <a:cubicBezTo>
                    <a:pt x="120" y="64"/>
                    <a:pt x="156" y="82"/>
                    <a:pt x="191" y="99"/>
                  </a:cubicBezTo>
                  <a:cubicBezTo>
                    <a:pt x="195" y="101"/>
                    <a:pt x="198" y="96"/>
                    <a:pt x="194" y="94"/>
                  </a:cubicBezTo>
                  <a:cubicBezTo>
                    <a:pt x="156" y="75"/>
                    <a:pt x="118" y="56"/>
                    <a:pt x="81" y="34"/>
                  </a:cubicBezTo>
                  <a:cubicBezTo>
                    <a:pt x="70" y="28"/>
                    <a:pt x="60" y="21"/>
                    <a:pt x="50" y="13"/>
                  </a:cubicBezTo>
                  <a:cubicBezTo>
                    <a:pt x="45" y="9"/>
                    <a:pt x="40" y="5"/>
                    <a:pt x="33" y="3"/>
                  </a:cubicBezTo>
                  <a:cubicBezTo>
                    <a:pt x="22" y="0"/>
                    <a:pt x="9" y="13"/>
                    <a:pt x="5" y="20"/>
                  </a:cubicBezTo>
                  <a:cubicBezTo>
                    <a:pt x="0" y="31"/>
                    <a:pt x="14" y="45"/>
                    <a:pt x="23" y="53"/>
                  </a:cubicBezTo>
                  <a:cubicBezTo>
                    <a:pt x="41" y="69"/>
                    <a:pt x="64" y="82"/>
                    <a:pt x="86" y="94"/>
                  </a:cubicBezTo>
                  <a:cubicBezTo>
                    <a:pt x="110" y="108"/>
                    <a:pt x="133" y="121"/>
                    <a:pt x="160" y="129"/>
                  </a:cubicBezTo>
                  <a:cubicBezTo>
                    <a:pt x="170" y="133"/>
                    <a:pt x="180" y="135"/>
                    <a:pt x="190" y="137"/>
                  </a:cubicBezTo>
                  <a:cubicBezTo>
                    <a:pt x="192" y="135"/>
                    <a:pt x="193" y="133"/>
                    <a:pt x="194" y="132"/>
                  </a:cubicBezTo>
                  <a:cubicBezTo>
                    <a:pt x="170" y="127"/>
                    <a:pt x="146" y="120"/>
                    <a:pt x="124" y="109"/>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5" name="Oval 235"/>
            <p:cNvSpPr>
              <a:spLocks noChangeArrowheads="1"/>
            </p:cNvSpPr>
            <p:nvPr/>
          </p:nvSpPr>
          <p:spPr bwMode="auto">
            <a:xfrm>
              <a:off x="1587650" y="1324323"/>
              <a:ext cx="46038" cy="47625"/>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6" name="Oval 236"/>
            <p:cNvSpPr>
              <a:spLocks noChangeArrowheads="1"/>
            </p:cNvSpPr>
            <p:nvPr/>
          </p:nvSpPr>
          <p:spPr bwMode="auto">
            <a:xfrm>
              <a:off x="2067075" y="1265586"/>
              <a:ext cx="47625" cy="46038"/>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7" name="Oval 237"/>
            <p:cNvSpPr>
              <a:spLocks noChangeArrowheads="1"/>
            </p:cNvSpPr>
            <p:nvPr/>
          </p:nvSpPr>
          <p:spPr bwMode="auto">
            <a:xfrm>
              <a:off x="1952775" y="1456086"/>
              <a:ext cx="46038"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8" name="Oval 238"/>
            <p:cNvSpPr>
              <a:spLocks noChangeArrowheads="1"/>
            </p:cNvSpPr>
            <p:nvPr/>
          </p:nvSpPr>
          <p:spPr bwMode="auto">
            <a:xfrm>
              <a:off x="1413025" y="1438623"/>
              <a:ext cx="47625" cy="47625"/>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9" name="Oval 239"/>
            <p:cNvSpPr>
              <a:spLocks noChangeArrowheads="1"/>
            </p:cNvSpPr>
            <p:nvPr/>
          </p:nvSpPr>
          <p:spPr bwMode="auto">
            <a:xfrm>
              <a:off x="1643212" y="1129061"/>
              <a:ext cx="46038"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0" name="Oval 240"/>
            <p:cNvSpPr>
              <a:spLocks noChangeArrowheads="1"/>
            </p:cNvSpPr>
            <p:nvPr/>
          </p:nvSpPr>
          <p:spPr bwMode="auto">
            <a:xfrm>
              <a:off x="2173437" y="1456086"/>
              <a:ext cx="47625"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1" name="Freeform 241"/>
            <p:cNvSpPr>
              <a:spLocks/>
            </p:cNvSpPr>
            <p:nvPr/>
          </p:nvSpPr>
          <p:spPr bwMode="auto">
            <a:xfrm>
              <a:off x="2198837" y="1187798"/>
              <a:ext cx="242888" cy="557213"/>
            </a:xfrm>
            <a:custGeom>
              <a:avLst/>
              <a:gdLst>
                <a:gd name="T0" fmla="*/ 39 w 57"/>
                <a:gd name="T1" fmla="*/ 0 h 131"/>
                <a:gd name="T2" fmla="*/ 14 w 57"/>
                <a:gd name="T3" fmla="*/ 46 h 131"/>
                <a:gd name="T4" fmla="*/ 1 w 57"/>
                <a:gd name="T5" fmla="*/ 98 h 131"/>
                <a:gd name="T6" fmla="*/ 7 w 57"/>
                <a:gd name="T7" fmla="*/ 126 h 131"/>
                <a:gd name="T8" fmla="*/ 36 w 57"/>
                <a:gd name="T9" fmla="*/ 128 h 131"/>
                <a:gd name="T10" fmla="*/ 42 w 57"/>
                <a:gd name="T11" fmla="*/ 99 h 131"/>
                <a:gd name="T12" fmla="*/ 47 w 57"/>
                <a:gd name="T13" fmla="*/ 61 h 131"/>
                <a:gd name="T14" fmla="*/ 57 w 57"/>
                <a:gd name="T15" fmla="*/ 22 h 131"/>
                <a:gd name="T16" fmla="*/ 39 w 57"/>
                <a:gd name="T17"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131">
                  <a:moveTo>
                    <a:pt x="39" y="0"/>
                  </a:moveTo>
                  <a:cubicBezTo>
                    <a:pt x="31" y="15"/>
                    <a:pt x="21" y="30"/>
                    <a:pt x="14" y="46"/>
                  </a:cubicBezTo>
                  <a:cubicBezTo>
                    <a:pt x="8" y="63"/>
                    <a:pt x="4" y="80"/>
                    <a:pt x="1" y="98"/>
                  </a:cubicBezTo>
                  <a:cubicBezTo>
                    <a:pt x="0" y="105"/>
                    <a:pt x="1" y="120"/>
                    <a:pt x="7" y="126"/>
                  </a:cubicBezTo>
                  <a:cubicBezTo>
                    <a:pt x="13" y="131"/>
                    <a:pt x="29" y="130"/>
                    <a:pt x="36" y="128"/>
                  </a:cubicBezTo>
                  <a:cubicBezTo>
                    <a:pt x="40" y="127"/>
                    <a:pt x="41" y="102"/>
                    <a:pt x="42" y="99"/>
                  </a:cubicBezTo>
                  <a:cubicBezTo>
                    <a:pt x="43" y="87"/>
                    <a:pt x="45" y="74"/>
                    <a:pt x="47" y="61"/>
                  </a:cubicBezTo>
                  <a:cubicBezTo>
                    <a:pt x="50" y="48"/>
                    <a:pt x="55" y="36"/>
                    <a:pt x="57" y="22"/>
                  </a:cubicBezTo>
                  <a:cubicBezTo>
                    <a:pt x="39" y="0"/>
                    <a:pt x="39" y="0"/>
                    <a:pt x="39"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2" name="Freeform 242"/>
            <p:cNvSpPr>
              <a:spLocks noEditPoints="1"/>
            </p:cNvSpPr>
            <p:nvPr/>
          </p:nvSpPr>
          <p:spPr bwMode="auto">
            <a:xfrm>
              <a:off x="2287737" y="1290986"/>
              <a:ext cx="144463" cy="436563"/>
            </a:xfrm>
            <a:custGeom>
              <a:avLst/>
              <a:gdLst>
                <a:gd name="T0" fmla="*/ 9 w 34"/>
                <a:gd name="T1" fmla="*/ 54 h 103"/>
                <a:gd name="T2" fmla="*/ 4 w 34"/>
                <a:gd name="T3" fmla="*/ 81 h 103"/>
                <a:gd name="T4" fmla="*/ 4 w 34"/>
                <a:gd name="T5" fmla="*/ 102 h 103"/>
                <a:gd name="T6" fmla="*/ 5 w 34"/>
                <a:gd name="T7" fmla="*/ 103 h 103"/>
                <a:gd name="T8" fmla="*/ 5 w 34"/>
                <a:gd name="T9" fmla="*/ 103 h 103"/>
                <a:gd name="T10" fmla="*/ 6 w 34"/>
                <a:gd name="T11" fmla="*/ 103 h 103"/>
                <a:gd name="T12" fmla="*/ 15 w 34"/>
                <a:gd name="T13" fmla="*/ 100 h 103"/>
                <a:gd name="T14" fmla="*/ 17 w 34"/>
                <a:gd name="T15" fmla="*/ 90 h 103"/>
                <a:gd name="T16" fmla="*/ 19 w 34"/>
                <a:gd name="T17" fmla="*/ 72 h 103"/>
                <a:gd name="T18" fmla="*/ 19 w 34"/>
                <a:gd name="T19" fmla="*/ 70 h 103"/>
                <a:gd name="T20" fmla="*/ 19 w 34"/>
                <a:gd name="T21" fmla="*/ 70 h 103"/>
                <a:gd name="T22" fmla="*/ 16 w 34"/>
                <a:gd name="T23" fmla="*/ 70 h 103"/>
                <a:gd name="T24" fmla="*/ 12 w 34"/>
                <a:gd name="T25" fmla="*/ 64 h 103"/>
                <a:gd name="T26" fmla="*/ 9 w 34"/>
                <a:gd name="T27" fmla="*/ 54 h 103"/>
                <a:gd name="T28" fmla="*/ 34 w 34"/>
                <a:gd name="T29" fmla="*/ 0 h 103"/>
                <a:gd name="T30" fmla="*/ 30 w 34"/>
                <a:gd name="T31" fmla="*/ 0 h 103"/>
                <a:gd name="T32" fmla="*/ 26 w 34"/>
                <a:gd name="T33" fmla="*/ 5 h 103"/>
                <a:gd name="T34" fmla="*/ 18 w 34"/>
                <a:gd name="T35" fmla="*/ 18 h 103"/>
                <a:gd name="T36" fmla="*/ 11 w 34"/>
                <a:gd name="T37" fmla="*/ 44 h 103"/>
                <a:gd name="T38" fmla="*/ 19 w 34"/>
                <a:gd name="T39" fmla="*/ 47 h 103"/>
                <a:gd name="T40" fmla="*/ 19 w 34"/>
                <a:gd name="T41" fmla="*/ 47 h 103"/>
                <a:gd name="T42" fmla="*/ 22 w 34"/>
                <a:gd name="T43" fmla="*/ 47 h 103"/>
                <a:gd name="T44" fmla="*/ 24 w 34"/>
                <a:gd name="T45" fmla="*/ 34 h 103"/>
                <a:gd name="T46" fmla="*/ 34 w 34"/>
                <a:gd name="T4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103">
                  <a:moveTo>
                    <a:pt x="9" y="54"/>
                  </a:moveTo>
                  <a:cubicBezTo>
                    <a:pt x="7" y="63"/>
                    <a:pt x="5" y="71"/>
                    <a:pt x="4" y="81"/>
                  </a:cubicBezTo>
                  <a:cubicBezTo>
                    <a:pt x="3" y="86"/>
                    <a:pt x="0" y="97"/>
                    <a:pt x="4" y="102"/>
                  </a:cubicBezTo>
                  <a:cubicBezTo>
                    <a:pt x="4" y="103"/>
                    <a:pt x="4" y="103"/>
                    <a:pt x="5" y="103"/>
                  </a:cubicBezTo>
                  <a:cubicBezTo>
                    <a:pt x="5" y="103"/>
                    <a:pt x="5" y="103"/>
                    <a:pt x="5" y="103"/>
                  </a:cubicBezTo>
                  <a:cubicBezTo>
                    <a:pt x="5" y="103"/>
                    <a:pt x="6" y="103"/>
                    <a:pt x="6" y="103"/>
                  </a:cubicBezTo>
                  <a:cubicBezTo>
                    <a:pt x="10" y="103"/>
                    <a:pt x="14" y="103"/>
                    <a:pt x="15" y="100"/>
                  </a:cubicBezTo>
                  <a:cubicBezTo>
                    <a:pt x="16" y="97"/>
                    <a:pt x="17" y="93"/>
                    <a:pt x="17" y="90"/>
                  </a:cubicBezTo>
                  <a:cubicBezTo>
                    <a:pt x="18" y="84"/>
                    <a:pt x="18" y="78"/>
                    <a:pt x="19" y="72"/>
                  </a:cubicBezTo>
                  <a:cubicBezTo>
                    <a:pt x="19" y="72"/>
                    <a:pt x="19" y="71"/>
                    <a:pt x="19" y="70"/>
                  </a:cubicBezTo>
                  <a:cubicBezTo>
                    <a:pt x="19" y="70"/>
                    <a:pt x="19" y="70"/>
                    <a:pt x="19" y="70"/>
                  </a:cubicBezTo>
                  <a:cubicBezTo>
                    <a:pt x="18" y="70"/>
                    <a:pt x="17" y="70"/>
                    <a:pt x="16" y="70"/>
                  </a:cubicBezTo>
                  <a:cubicBezTo>
                    <a:pt x="13" y="70"/>
                    <a:pt x="11" y="68"/>
                    <a:pt x="12" y="64"/>
                  </a:cubicBezTo>
                  <a:cubicBezTo>
                    <a:pt x="13" y="60"/>
                    <a:pt x="11" y="57"/>
                    <a:pt x="9" y="54"/>
                  </a:cubicBezTo>
                  <a:moveTo>
                    <a:pt x="34" y="0"/>
                  </a:moveTo>
                  <a:cubicBezTo>
                    <a:pt x="32" y="0"/>
                    <a:pt x="31" y="0"/>
                    <a:pt x="30" y="0"/>
                  </a:cubicBezTo>
                  <a:cubicBezTo>
                    <a:pt x="28" y="1"/>
                    <a:pt x="27" y="3"/>
                    <a:pt x="26" y="5"/>
                  </a:cubicBezTo>
                  <a:cubicBezTo>
                    <a:pt x="23" y="9"/>
                    <a:pt x="20" y="12"/>
                    <a:pt x="18" y="18"/>
                  </a:cubicBezTo>
                  <a:cubicBezTo>
                    <a:pt x="15" y="26"/>
                    <a:pt x="13" y="35"/>
                    <a:pt x="11" y="44"/>
                  </a:cubicBezTo>
                  <a:cubicBezTo>
                    <a:pt x="15" y="44"/>
                    <a:pt x="19" y="47"/>
                    <a:pt x="19" y="47"/>
                  </a:cubicBezTo>
                  <a:cubicBezTo>
                    <a:pt x="19" y="47"/>
                    <a:pt x="18" y="47"/>
                    <a:pt x="19" y="47"/>
                  </a:cubicBezTo>
                  <a:cubicBezTo>
                    <a:pt x="20" y="47"/>
                    <a:pt x="21" y="47"/>
                    <a:pt x="22" y="47"/>
                  </a:cubicBezTo>
                  <a:cubicBezTo>
                    <a:pt x="23" y="43"/>
                    <a:pt x="23" y="39"/>
                    <a:pt x="24" y="34"/>
                  </a:cubicBezTo>
                  <a:cubicBezTo>
                    <a:pt x="27" y="23"/>
                    <a:pt x="31" y="11"/>
                    <a:pt x="34"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3" name="Freeform 243"/>
            <p:cNvSpPr>
              <a:spLocks/>
            </p:cNvSpPr>
            <p:nvPr/>
          </p:nvSpPr>
          <p:spPr bwMode="auto">
            <a:xfrm>
              <a:off x="2203600" y="1638648"/>
              <a:ext cx="169863" cy="106363"/>
            </a:xfrm>
            <a:custGeom>
              <a:avLst/>
              <a:gdLst>
                <a:gd name="T0" fmla="*/ 29 w 40"/>
                <a:gd name="T1" fmla="*/ 14 h 25"/>
                <a:gd name="T2" fmla="*/ 22 w 40"/>
                <a:gd name="T3" fmla="*/ 1 h 25"/>
                <a:gd name="T4" fmla="*/ 13 w 40"/>
                <a:gd name="T5" fmla="*/ 13 h 25"/>
                <a:gd name="T6" fmla="*/ 6 w 40"/>
                <a:gd name="T7" fmla="*/ 2 h 25"/>
                <a:gd name="T8" fmla="*/ 0 w 40"/>
                <a:gd name="T9" fmla="*/ 4 h 25"/>
                <a:gd name="T10" fmla="*/ 6 w 40"/>
                <a:gd name="T11" fmla="*/ 20 h 25"/>
                <a:gd name="T12" fmla="*/ 35 w 40"/>
                <a:gd name="T13" fmla="*/ 22 h 25"/>
                <a:gd name="T14" fmla="*/ 40 w 40"/>
                <a:gd name="T15" fmla="*/ 3 h 25"/>
                <a:gd name="T16" fmla="*/ 29 w 40"/>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25">
                  <a:moveTo>
                    <a:pt x="29" y="14"/>
                  </a:moveTo>
                  <a:cubicBezTo>
                    <a:pt x="29" y="9"/>
                    <a:pt x="28" y="1"/>
                    <a:pt x="22" y="1"/>
                  </a:cubicBezTo>
                  <a:cubicBezTo>
                    <a:pt x="15" y="0"/>
                    <a:pt x="14" y="8"/>
                    <a:pt x="13" y="13"/>
                  </a:cubicBezTo>
                  <a:cubicBezTo>
                    <a:pt x="14" y="9"/>
                    <a:pt x="11" y="3"/>
                    <a:pt x="6" y="2"/>
                  </a:cubicBezTo>
                  <a:cubicBezTo>
                    <a:pt x="4" y="1"/>
                    <a:pt x="1" y="2"/>
                    <a:pt x="0" y="4"/>
                  </a:cubicBezTo>
                  <a:cubicBezTo>
                    <a:pt x="0" y="10"/>
                    <a:pt x="2" y="17"/>
                    <a:pt x="6" y="20"/>
                  </a:cubicBezTo>
                  <a:cubicBezTo>
                    <a:pt x="12" y="25"/>
                    <a:pt x="28" y="24"/>
                    <a:pt x="35" y="22"/>
                  </a:cubicBezTo>
                  <a:cubicBezTo>
                    <a:pt x="38" y="22"/>
                    <a:pt x="39" y="11"/>
                    <a:pt x="40" y="3"/>
                  </a:cubicBezTo>
                  <a:cubicBezTo>
                    <a:pt x="34" y="1"/>
                    <a:pt x="31" y="5"/>
                    <a:pt x="29"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4" name="Freeform 244"/>
            <p:cNvSpPr>
              <a:spLocks/>
            </p:cNvSpPr>
            <p:nvPr/>
          </p:nvSpPr>
          <p:spPr bwMode="auto">
            <a:xfrm>
              <a:off x="2186137" y="1175098"/>
              <a:ext cx="268288" cy="577850"/>
            </a:xfrm>
            <a:custGeom>
              <a:avLst/>
              <a:gdLst>
                <a:gd name="T0" fmla="*/ 40 w 63"/>
                <a:gd name="T1" fmla="*/ 2 h 136"/>
                <a:gd name="T2" fmla="*/ 17 w 63"/>
                <a:gd name="T3" fmla="*/ 43 h 136"/>
                <a:gd name="T4" fmla="*/ 4 w 63"/>
                <a:gd name="T5" fmla="*/ 89 h 136"/>
                <a:gd name="T6" fmla="*/ 3 w 63"/>
                <a:gd name="T7" fmla="*/ 121 h 136"/>
                <a:gd name="T8" fmla="*/ 23 w 63"/>
                <a:gd name="T9" fmla="*/ 135 h 136"/>
                <a:gd name="T10" fmla="*/ 43 w 63"/>
                <a:gd name="T11" fmla="*/ 131 h 136"/>
                <a:gd name="T12" fmla="*/ 46 w 63"/>
                <a:gd name="T13" fmla="*/ 108 h 136"/>
                <a:gd name="T14" fmla="*/ 51 w 63"/>
                <a:gd name="T15" fmla="*/ 73 h 136"/>
                <a:gd name="T16" fmla="*/ 63 w 63"/>
                <a:gd name="T17" fmla="*/ 26 h 136"/>
                <a:gd name="T18" fmla="*/ 58 w 63"/>
                <a:gd name="T19" fmla="*/ 25 h 136"/>
                <a:gd name="T20" fmla="*/ 48 w 63"/>
                <a:gd name="T21" fmla="*/ 61 h 136"/>
                <a:gd name="T22" fmla="*/ 43 w 63"/>
                <a:gd name="T23" fmla="*/ 99 h 136"/>
                <a:gd name="T24" fmla="*/ 41 w 63"/>
                <a:gd name="T25" fmla="*/ 117 h 136"/>
                <a:gd name="T26" fmla="*/ 39 w 63"/>
                <a:gd name="T27" fmla="*/ 127 h 136"/>
                <a:gd name="T28" fmla="*/ 29 w 63"/>
                <a:gd name="T29" fmla="*/ 130 h 136"/>
                <a:gd name="T30" fmla="*/ 27 w 63"/>
                <a:gd name="T31" fmla="*/ 130 h 136"/>
                <a:gd name="T32" fmla="*/ 12 w 63"/>
                <a:gd name="T33" fmla="*/ 127 h 136"/>
                <a:gd name="T34" fmla="*/ 6 w 63"/>
                <a:gd name="T35" fmla="*/ 112 h 136"/>
                <a:gd name="T36" fmla="*/ 11 w 63"/>
                <a:gd name="T37" fmla="*/ 79 h 136"/>
                <a:gd name="T38" fmla="*/ 24 w 63"/>
                <a:gd name="T39" fmla="*/ 40 h 136"/>
                <a:gd name="T40" fmla="*/ 44 w 63"/>
                <a:gd name="T41" fmla="*/ 4 h 136"/>
                <a:gd name="T42" fmla="*/ 40 w 63"/>
                <a:gd name="T43" fmla="*/ 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3" h="136">
                  <a:moveTo>
                    <a:pt x="40" y="2"/>
                  </a:moveTo>
                  <a:cubicBezTo>
                    <a:pt x="33" y="16"/>
                    <a:pt x="24" y="29"/>
                    <a:pt x="17" y="43"/>
                  </a:cubicBezTo>
                  <a:cubicBezTo>
                    <a:pt x="11" y="58"/>
                    <a:pt x="7" y="74"/>
                    <a:pt x="4" y="89"/>
                  </a:cubicBezTo>
                  <a:cubicBezTo>
                    <a:pt x="2" y="100"/>
                    <a:pt x="0" y="110"/>
                    <a:pt x="3" y="121"/>
                  </a:cubicBezTo>
                  <a:cubicBezTo>
                    <a:pt x="6" y="131"/>
                    <a:pt x="13" y="134"/>
                    <a:pt x="23" y="135"/>
                  </a:cubicBezTo>
                  <a:cubicBezTo>
                    <a:pt x="28" y="135"/>
                    <a:pt x="39" y="136"/>
                    <a:pt x="43" y="131"/>
                  </a:cubicBezTo>
                  <a:cubicBezTo>
                    <a:pt x="46" y="125"/>
                    <a:pt x="46" y="115"/>
                    <a:pt x="46" y="108"/>
                  </a:cubicBezTo>
                  <a:cubicBezTo>
                    <a:pt x="47" y="96"/>
                    <a:pt x="49" y="85"/>
                    <a:pt x="51" y="73"/>
                  </a:cubicBezTo>
                  <a:cubicBezTo>
                    <a:pt x="54" y="57"/>
                    <a:pt x="59" y="42"/>
                    <a:pt x="63" y="26"/>
                  </a:cubicBezTo>
                  <a:cubicBezTo>
                    <a:pt x="63" y="23"/>
                    <a:pt x="59" y="22"/>
                    <a:pt x="58" y="25"/>
                  </a:cubicBezTo>
                  <a:cubicBezTo>
                    <a:pt x="56" y="37"/>
                    <a:pt x="51" y="49"/>
                    <a:pt x="48" y="61"/>
                  </a:cubicBezTo>
                  <a:cubicBezTo>
                    <a:pt x="46" y="74"/>
                    <a:pt x="44" y="87"/>
                    <a:pt x="43" y="99"/>
                  </a:cubicBezTo>
                  <a:cubicBezTo>
                    <a:pt x="42" y="105"/>
                    <a:pt x="42" y="111"/>
                    <a:pt x="41" y="117"/>
                  </a:cubicBezTo>
                  <a:cubicBezTo>
                    <a:pt x="41" y="120"/>
                    <a:pt x="40" y="124"/>
                    <a:pt x="39" y="127"/>
                  </a:cubicBezTo>
                  <a:cubicBezTo>
                    <a:pt x="38" y="130"/>
                    <a:pt x="33" y="130"/>
                    <a:pt x="29" y="130"/>
                  </a:cubicBezTo>
                  <a:cubicBezTo>
                    <a:pt x="28" y="130"/>
                    <a:pt x="28" y="130"/>
                    <a:pt x="27" y="130"/>
                  </a:cubicBezTo>
                  <a:cubicBezTo>
                    <a:pt x="22" y="131"/>
                    <a:pt x="16" y="130"/>
                    <a:pt x="12" y="127"/>
                  </a:cubicBezTo>
                  <a:cubicBezTo>
                    <a:pt x="7" y="124"/>
                    <a:pt x="7" y="117"/>
                    <a:pt x="6" y="112"/>
                  </a:cubicBezTo>
                  <a:cubicBezTo>
                    <a:pt x="5" y="101"/>
                    <a:pt x="8" y="90"/>
                    <a:pt x="11" y="79"/>
                  </a:cubicBezTo>
                  <a:cubicBezTo>
                    <a:pt x="14" y="66"/>
                    <a:pt x="18" y="53"/>
                    <a:pt x="24" y="40"/>
                  </a:cubicBezTo>
                  <a:cubicBezTo>
                    <a:pt x="30" y="28"/>
                    <a:pt x="38" y="16"/>
                    <a:pt x="44" y="4"/>
                  </a:cubicBezTo>
                  <a:cubicBezTo>
                    <a:pt x="46" y="2"/>
                    <a:pt x="42" y="0"/>
                    <a:pt x="40"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5" name="Freeform 245"/>
            <p:cNvSpPr>
              <a:spLocks/>
            </p:cNvSpPr>
            <p:nvPr/>
          </p:nvSpPr>
          <p:spPr bwMode="auto">
            <a:xfrm>
              <a:off x="2930675" y="1306861"/>
              <a:ext cx="223838" cy="582613"/>
            </a:xfrm>
            <a:custGeom>
              <a:avLst/>
              <a:gdLst>
                <a:gd name="T0" fmla="*/ 53 w 53"/>
                <a:gd name="T1" fmla="*/ 58 h 137"/>
                <a:gd name="T2" fmla="*/ 47 w 53"/>
                <a:gd name="T3" fmla="*/ 111 h 137"/>
                <a:gd name="T4" fmla="*/ 31 w 53"/>
                <a:gd name="T5" fmla="*/ 135 h 137"/>
                <a:gd name="T6" fmla="*/ 3 w 53"/>
                <a:gd name="T7" fmla="*/ 126 h 137"/>
                <a:gd name="T8" fmla="*/ 8 w 53"/>
                <a:gd name="T9" fmla="*/ 97 h 137"/>
                <a:gd name="T10" fmla="*/ 17 w 53"/>
                <a:gd name="T11" fmla="*/ 60 h 137"/>
                <a:gd name="T12" fmla="*/ 32 w 53"/>
                <a:gd name="T13" fmla="*/ 3 h 137"/>
                <a:gd name="T14" fmla="*/ 53 w 53"/>
                <a:gd name="T15" fmla="*/ 58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137">
                  <a:moveTo>
                    <a:pt x="53" y="58"/>
                  </a:moveTo>
                  <a:cubicBezTo>
                    <a:pt x="53" y="76"/>
                    <a:pt x="50" y="93"/>
                    <a:pt x="47" y="111"/>
                  </a:cubicBezTo>
                  <a:cubicBezTo>
                    <a:pt x="46" y="118"/>
                    <a:pt x="39" y="132"/>
                    <a:pt x="31" y="135"/>
                  </a:cubicBezTo>
                  <a:cubicBezTo>
                    <a:pt x="24" y="137"/>
                    <a:pt x="9" y="130"/>
                    <a:pt x="3" y="126"/>
                  </a:cubicBezTo>
                  <a:cubicBezTo>
                    <a:pt x="0" y="124"/>
                    <a:pt x="8" y="100"/>
                    <a:pt x="8" y="97"/>
                  </a:cubicBezTo>
                  <a:cubicBezTo>
                    <a:pt x="12" y="85"/>
                    <a:pt x="15" y="73"/>
                    <a:pt x="17" y="60"/>
                  </a:cubicBezTo>
                  <a:cubicBezTo>
                    <a:pt x="19" y="48"/>
                    <a:pt x="15" y="5"/>
                    <a:pt x="32" y="3"/>
                  </a:cubicBezTo>
                  <a:cubicBezTo>
                    <a:pt x="53" y="0"/>
                    <a:pt x="53" y="45"/>
                    <a:pt x="53" y="58"/>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6" name="Freeform 246"/>
            <p:cNvSpPr>
              <a:spLocks/>
            </p:cNvSpPr>
            <p:nvPr/>
          </p:nvSpPr>
          <p:spPr bwMode="auto">
            <a:xfrm>
              <a:off x="2971950" y="1562448"/>
              <a:ext cx="30163" cy="131763"/>
            </a:xfrm>
            <a:custGeom>
              <a:avLst/>
              <a:gdLst>
                <a:gd name="T0" fmla="*/ 7 w 7"/>
                <a:gd name="T1" fmla="*/ 0 h 31"/>
                <a:gd name="T2" fmla="*/ 7 w 7"/>
                <a:gd name="T3" fmla="*/ 0 h 31"/>
                <a:gd name="T4" fmla="*/ 0 w 7"/>
                <a:gd name="T5" fmla="*/ 31 h 31"/>
                <a:gd name="T6" fmla="*/ 0 w 7"/>
                <a:gd name="T7" fmla="*/ 31 h 31"/>
                <a:gd name="T8" fmla="*/ 7 w 7"/>
                <a:gd name="T9" fmla="*/ 0 h 31"/>
                <a:gd name="T10" fmla="*/ 7 w 7"/>
                <a:gd name="T11" fmla="*/ 0 h 31"/>
              </a:gdLst>
              <a:ahLst/>
              <a:cxnLst>
                <a:cxn ang="0">
                  <a:pos x="T0" y="T1"/>
                </a:cxn>
                <a:cxn ang="0">
                  <a:pos x="T2" y="T3"/>
                </a:cxn>
                <a:cxn ang="0">
                  <a:pos x="T4" y="T5"/>
                </a:cxn>
                <a:cxn ang="0">
                  <a:pos x="T6" y="T7"/>
                </a:cxn>
                <a:cxn ang="0">
                  <a:pos x="T8" y="T9"/>
                </a:cxn>
                <a:cxn ang="0">
                  <a:pos x="T10" y="T11"/>
                </a:cxn>
              </a:cxnLst>
              <a:rect l="0" t="0" r="r" b="b"/>
              <a:pathLst>
                <a:path w="7" h="31">
                  <a:moveTo>
                    <a:pt x="7" y="0"/>
                  </a:moveTo>
                  <a:cubicBezTo>
                    <a:pt x="7" y="0"/>
                    <a:pt x="7" y="0"/>
                    <a:pt x="7" y="0"/>
                  </a:cubicBezTo>
                  <a:cubicBezTo>
                    <a:pt x="5" y="11"/>
                    <a:pt x="3" y="21"/>
                    <a:pt x="0" y="31"/>
                  </a:cubicBezTo>
                  <a:cubicBezTo>
                    <a:pt x="0" y="31"/>
                    <a:pt x="0" y="31"/>
                    <a:pt x="0" y="31"/>
                  </a:cubicBezTo>
                  <a:cubicBezTo>
                    <a:pt x="3" y="21"/>
                    <a:pt x="5" y="11"/>
                    <a:pt x="7" y="0"/>
                  </a:cubicBezTo>
                  <a:cubicBezTo>
                    <a:pt x="7" y="0"/>
                    <a:pt x="7" y="0"/>
                    <a:pt x="7"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7" name="Freeform 247"/>
            <p:cNvSpPr>
              <a:spLocks/>
            </p:cNvSpPr>
            <p:nvPr/>
          </p:nvSpPr>
          <p:spPr bwMode="auto">
            <a:xfrm>
              <a:off x="2964012" y="1719611"/>
              <a:ext cx="4763" cy="4763"/>
            </a:xfrm>
            <a:custGeom>
              <a:avLst/>
              <a:gdLst>
                <a:gd name="T0" fmla="*/ 1 w 1"/>
                <a:gd name="T1" fmla="*/ 0 h 1"/>
                <a:gd name="T2" fmla="*/ 0 w 1"/>
                <a:gd name="T3" fmla="*/ 0 h 1"/>
                <a:gd name="T4" fmla="*/ 0 w 1"/>
                <a:gd name="T5" fmla="*/ 1 h 1"/>
                <a:gd name="T6" fmla="*/ 0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1" y="0"/>
                  </a:moveTo>
                  <a:cubicBezTo>
                    <a:pt x="0" y="0"/>
                    <a:pt x="0" y="0"/>
                    <a:pt x="0" y="0"/>
                  </a:cubicBezTo>
                  <a:cubicBezTo>
                    <a:pt x="0" y="1"/>
                    <a:pt x="0" y="1"/>
                    <a:pt x="0" y="1"/>
                  </a:cubicBezTo>
                  <a:cubicBezTo>
                    <a:pt x="0" y="1"/>
                    <a:pt x="0" y="1"/>
                    <a:pt x="0" y="0"/>
                  </a:cubicBezTo>
                  <a:cubicBezTo>
                    <a:pt x="0" y="0"/>
                    <a:pt x="0" y="0"/>
                    <a:pt x="1" y="0"/>
                  </a:cubicBezTo>
                  <a:cubicBezTo>
                    <a:pt x="1" y="0"/>
                    <a:pt x="1" y="0"/>
                    <a:pt x="1"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8" name="Freeform 248"/>
            <p:cNvSpPr>
              <a:spLocks noEditPoints="1"/>
            </p:cNvSpPr>
            <p:nvPr/>
          </p:nvSpPr>
          <p:spPr bwMode="auto">
            <a:xfrm>
              <a:off x="2930675" y="1727548"/>
              <a:ext cx="33338" cy="128588"/>
            </a:xfrm>
            <a:custGeom>
              <a:avLst/>
              <a:gdLst>
                <a:gd name="T0" fmla="*/ 4 w 8"/>
                <a:gd name="T1" fmla="*/ 28 h 30"/>
                <a:gd name="T2" fmla="*/ 8 w 8"/>
                <a:gd name="T3" fmla="*/ 30 h 30"/>
                <a:gd name="T4" fmla="*/ 4 w 8"/>
                <a:gd name="T5" fmla="*/ 28 h 30"/>
                <a:gd name="T6" fmla="*/ 8 w 8"/>
                <a:gd name="T7" fmla="*/ 0 h 30"/>
                <a:gd name="T8" fmla="*/ 2 w 8"/>
                <a:gd name="T9" fmla="*/ 25 h 30"/>
                <a:gd name="T10" fmla="*/ 2 w 8"/>
                <a:gd name="T11" fmla="*/ 25 h 30"/>
                <a:gd name="T12" fmla="*/ 8 w 8"/>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8" h="30">
                  <a:moveTo>
                    <a:pt x="4" y="28"/>
                  </a:moveTo>
                  <a:cubicBezTo>
                    <a:pt x="5" y="29"/>
                    <a:pt x="6" y="30"/>
                    <a:pt x="8" y="30"/>
                  </a:cubicBezTo>
                  <a:cubicBezTo>
                    <a:pt x="6" y="30"/>
                    <a:pt x="5" y="29"/>
                    <a:pt x="4" y="28"/>
                  </a:cubicBezTo>
                  <a:moveTo>
                    <a:pt x="8" y="0"/>
                  </a:moveTo>
                  <a:cubicBezTo>
                    <a:pt x="6" y="7"/>
                    <a:pt x="0" y="18"/>
                    <a:pt x="2" y="25"/>
                  </a:cubicBezTo>
                  <a:cubicBezTo>
                    <a:pt x="2" y="25"/>
                    <a:pt x="2" y="25"/>
                    <a:pt x="2" y="25"/>
                  </a:cubicBezTo>
                  <a:cubicBezTo>
                    <a:pt x="2" y="19"/>
                    <a:pt x="7" y="4"/>
                    <a:pt x="8"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9" name="Freeform 249"/>
            <p:cNvSpPr>
              <a:spLocks/>
            </p:cNvSpPr>
            <p:nvPr/>
          </p:nvSpPr>
          <p:spPr bwMode="auto">
            <a:xfrm>
              <a:off x="2938612" y="1397348"/>
              <a:ext cx="122238" cy="461963"/>
            </a:xfrm>
            <a:custGeom>
              <a:avLst/>
              <a:gdLst>
                <a:gd name="T0" fmla="*/ 20 w 29"/>
                <a:gd name="T1" fmla="*/ 0 h 109"/>
                <a:gd name="T2" fmla="*/ 19 w 29"/>
                <a:gd name="T3" fmla="*/ 0 h 109"/>
                <a:gd name="T4" fmla="*/ 15 w 29"/>
                <a:gd name="T5" fmla="*/ 39 h 109"/>
                <a:gd name="T6" fmla="*/ 15 w 29"/>
                <a:gd name="T7" fmla="*/ 39 h 109"/>
                <a:gd name="T8" fmla="*/ 8 w 29"/>
                <a:gd name="T9" fmla="*/ 70 h 109"/>
                <a:gd name="T10" fmla="*/ 7 w 29"/>
                <a:gd name="T11" fmla="*/ 76 h 109"/>
                <a:gd name="T12" fmla="*/ 6 w 29"/>
                <a:gd name="T13" fmla="*/ 76 h 109"/>
                <a:gd name="T14" fmla="*/ 6 w 29"/>
                <a:gd name="T15" fmla="*/ 77 h 109"/>
                <a:gd name="T16" fmla="*/ 6 w 29"/>
                <a:gd name="T17" fmla="*/ 78 h 109"/>
                <a:gd name="T18" fmla="*/ 0 w 29"/>
                <a:gd name="T19" fmla="*/ 103 h 109"/>
                <a:gd name="T20" fmla="*/ 2 w 29"/>
                <a:gd name="T21" fmla="*/ 106 h 109"/>
                <a:gd name="T22" fmla="*/ 6 w 29"/>
                <a:gd name="T23" fmla="*/ 108 h 109"/>
                <a:gd name="T24" fmla="*/ 9 w 29"/>
                <a:gd name="T25" fmla="*/ 109 h 109"/>
                <a:gd name="T26" fmla="*/ 12 w 29"/>
                <a:gd name="T27" fmla="*/ 108 h 109"/>
                <a:gd name="T28" fmla="*/ 20 w 29"/>
                <a:gd name="T29" fmla="*/ 87 h 109"/>
                <a:gd name="T30" fmla="*/ 25 w 29"/>
                <a:gd name="T31" fmla="*/ 60 h 109"/>
                <a:gd name="T32" fmla="*/ 29 w 29"/>
                <a:gd name="T33" fmla="*/ 24 h 109"/>
                <a:gd name="T34" fmla="*/ 27 w 29"/>
                <a:gd name="T35" fmla="*/ 9 h 109"/>
                <a:gd name="T36" fmla="*/ 25 w 29"/>
                <a:gd name="T37" fmla="*/ 3 h 109"/>
                <a:gd name="T38" fmla="*/ 20 w 29"/>
                <a:gd name="T39"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109">
                  <a:moveTo>
                    <a:pt x="20" y="0"/>
                  </a:moveTo>
                  <a:cubicBezTo>
                    <a:pt x="19" y="0"/>
                    <a:pt x="19" y="0"/>
                    <a:pt x="19" y="0"/>
                  </a:cubicBezTo>
                  <a:cubicBezTo>
                    <a:pt x="17" y="14"/>
                    <a:pt x="17" y="26"/>
                    <a:pt x="15" y="39"/>
                  </a:cubicBezTo>
                  <a:cubicBezTo>
                    <a:pt x="15" y="39"/>
                    <a:pt x="15" y="39"/>
                    <a:pt x="15" y="39"/>
                  </a:cubicBezTo>
                  <a:cubicBezTo>
                    <a:pt x="13" y="50"/>
                    <a:pt x="11" y="60"/>
                    <a:pt x="8" y="70"/>
                  </a:cubicBezTo>
                  <a:cubicBezTo>
                    <a:pt x="8" y="72"/>
                    <a:pt x="7" y="74"/>
                    <a:pt x="7" y="76"/>
                  </a:cubicBezTo>
                  <a:cubicBezTo>
                    <a:pt x="6" y="76"/>
                    <a:pt x="6" y="76"/>
                    <a:pt x="6" y="76"/>
                  </a:cubicBezTo>
                  <a:cubicBezTo>
                    <a:pt x="6" y="77"/>
                    <a:pt x="6" y="77"/>
                    <a:pt x="6" y="77"/>
                  </a:cubicBezTo>
                  <a:cubicBezTo>
                    <a:pt x="6" y="77"/>
                    <a:pt x="6" y="77"/>
                    <a:pt x="6" y="78"/>
                  </a:cubicBezTo>
                  <a:cubicBezTo>
                    <a:pt x="5" y="82"/>
                    <a:pt x="0" y="97"/>
                    <a:pt x="0" y="103"/>
                  </a:cubicBezTo>
                  <a:cubicBezTo>
                    <a:pt x="0" y="104"/>
                    <a:pt x="1" y="105"/>
                    <a:pt x="2" y="106"/>
                  </a:cubicBezTo>
                  <a:cubicBezTo>
                    <a:pt x="3" y="107"/>
                    <a:pt x="4" y="108"/>
                    <a:pt x="6" y="108"/>
                  </a:cubicBezTo>
                  <a:cubicBezTo>
                    <a:pt x="7" y="109"/>
                    <a:pt x="8" y="109"/>
                    <a:pt x="9" y="109"/>
                  </a:cubicBezTo>
                  <a:cubicBezTo>
                    <a:pt x="10" y="109"/>
                    <a:pt x="11" y="108"/>
                    <a:pt x="12" y="108"/>
                  </a:cubicBezTo>
                  <a:cubicBezTo>
                    <a:pt x="18" y="104"/>
                    <a:pt x="18" y="93"/>
                    <a:pt x="20" y="87"/>
                  </a:cubicBezTo>
                  <a:cubicBezTo>
                    <a:pt x="22" y="78"/>
                    <a:pt x="24" y="69"/>
                    <a:pt x="25" y="60"/>
                  </a:cubicBezTo>
                  <a:cubicBezTo>
                    <a:pt x="26" y="48"/>
                    <a:pt x="29" y="36"/>
                    <a:pt x="29" y="24"/>
                  </a:cubicBezTo>
                  <a:cubicBezTo>
                    <a:pt x="29" y="18"/>
                    <a:pt x="29" y="14"/>
                    <a:pt x="27" y="9"/>
                  </a:cubicBezTo>
                  <a:cubicBezTo>
                    <a:pt x="26" y="7"/>
                    <a:pt x="26" y="4"/>
                    <a:pt x="25" y="3"/>
                  </a:cubicBezTo>
                  <a:cubicBezTo>
                    <a:pt x="24" y="2"/>
                    <a:pt x="21" y="0"/>
                    <a:pt x="20"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0" name="Freeform 250"/>
            <p:cNvSpPr>
              <a:spLocks/>
            </p:cNvSpPr>
            <p:nvPr/>
          </p:nvSpPr>
          <p:spPr bwMode="auto">
            <a:xfrm>
              <a:off x="2933850" y="1762473"/>
              <a:ext cx="179388" cy="127000"/>
            </a:xfrm>
            <a:custGeom>
              <a:avLst/>
              <a:gdLst>
                <a:gd name="T0" fmla="*/ 11 w 42"/>
                <a:gd name="T1" fmla="*/ 14 h 30"/>
                <a:gd name="T2" fmla="*/ 22 w 42"/>
                <a:gd name="T3" fmla="*/ 4 h 30"/>
                <a:gd name="T4" fmla="*/ 26 w 42"/>
                <a:gd name="T5" fmla="*/ 19 h 30"/>
                <a:gd name="T6" fmla="*/ 37 w 42"/>
                <a:gd name="T7" fmla="*/ 11 h 30"/>
                <a:gd name="T8" fmla="*/ 42 w 42"/>
                <a:gd name="T9" fmla="*/ 15 h 30"/>
                <a:gd name="T10" fmla="*/ 30 w 42"/>
                <a:gd name="T11" fmla="*/ 28 h 30"/>
                <a:gd name="T12" fmla="*/ 2 w 42"/>
                <a:gd name="T13" fmla="*/ 19 h 30"/>
                <a:gd name="T14" fmla="*/ 5 w 42"/>
                <a:gd name="T15" fmla="*/ 0 h 30"/>
                <a:gd name="T16" fmla="*/ 11 w 42"/>
                <a:gd name="T17"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30">
                  <a:moveTo>
                    <a:pt x="11" y="14"/>
                  </a:moveTo>
                  <a:cubicBezTo>
                    <a:pt x="12" y="9"/>
                    <a:pt x="16" y="2"/>
                    <a:pt x="22" y="4"/>
                  </a:cubicBezTo>
                  <a:cubicBezTo>
                    <a:pt x="28" y="6"/>
                    <a:pt x="27" y="14"/>
                    <a:pt x="26" y="19"/>
                  </a:cubicBezTo>
                  <a:cubicBezTo>
                    <a:pt x="27" y="15"/>
                    <a:pt x="32" y="10"/>
                    <a:pt x="37" y="11"/>
                  </a:cubicBezTo>
                  <a:cubicBezTo>
                    <a:pt x="39" y="11"/>
                    <a:pt x="41" y="13"/>
                    <a:pt x="42" y="15"/>
                  </a:cubicBezTo>
                  <a:cubicBezTo>
                    <a:pt x="39" y="21"/>
                    <a:pt x="35" y="26"/>
                    <a:pt x="30" y="28"/>
                  </a:cubicBezTo>
                  <a:cubicBezTo>
                    <a:pt x="23" y="30"/>
                    <a:pt x="8" y="23"/>
                    <a:pt x="2" y="19"/>
                  </a:cubicBezTo>
                  <a:cubicBezTo>
                    <a:pt x="0" y="18"/>
                    <a:pt x="2" y="8"/>
                    <a:pt x="5" y="0"/>
                  </a:cubicBezTo>
                  <a:cubicBezTo>
                    <a:pt x="11" y="0"/>
                    <a:pt x="12" y="5"/>
                    <a:pt x="11"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1" name="Freeform 251"/>
            <p:cNvSpPr>
              <a:spLocks/>
            </p:cNvSpPr>
            <p:nvPr/>
          </p:nvSpPr>
          <p:spPr bwMode="auto">
            <a:xfrm>
              <a:off x="2925912" y="1319561"/>
              <a:ext cx="241300" cy="574675"/>
            </a:xfrm>
            <a:custGeom>
              <a:avLst/>
              <a:gdLst>
                <a:gd name="T0" fmla="*/ 50 w 57"/>
                <a:gd name="T1" fmla="*/ 3 h 135"/>
                <a:gd name="T2" fmla="*/ 56 w 57"/>
                <a:gd name="T3" fmla="*/ 50 h 135"/>
                <a:gd name="T4" fmla="*/ 52 w 57"/>
                <a:gd name="T5" fmla="*/ 97 h 135"/>
                <a:gd name="T6" fmla="*/ 41 w 57"/>
                <a:gd name="T7" fmla="*/ 127 h 135"/>
                <a:gd name="T8" fmla="*/ 18 w 57"/>
                <a:gd name="T9" fmla="*/ 132 h 135"/>
                <a:gd name="T10" fmla="*/ 1 w 57"/>
                <a:gd name="T11" fmla="*/ 122 h 135"/>
                <a:gd name="T12" fmla="*/ 6 w 57"/>
                <a:gd name="T13" fmla="*/ 99 h 135"/>
                <a:gd name="T14" fmla="*/ 14 w 57"/>
                <a:gd name="T15" fmla="*/ 65 h 135"/>
                <a:gd name="T16" fmla="*/ 20 w 57"/>
                <a:gd name="T17" fmla="*/ 17 h 135"/>
                <a:gd name="T18" fmla="*/ 25 w 57"/>
                <a:gd name="T19" fmla="*/ 17 h 135"/>
                <a:gd name="T20" fmla="*/ 21 w 57"/>
                <a:gd name="T21" fmla="*/ 55 h 135"/>
                <a:gd name="T22" fmla="*/ 12 w 57"/>
                <a:gd name="T23" fmla="*/ 92 h 135"/>
                <a:gd name="T24" fmla="*/ 7 w 57"/>
                <a:gd name="T25" fmla="*/ 110 h 135"/>
                <a:gd name="T26" fmla="*/ 5 w 57"/>
                <a:gd name="T27" fmla="*/ 119 h 135"/>
                <a:gd name="T28" fmla="*/ 15 w 57"/>
                <a:gd name="T29" fmla="*/ 127 h 135"/>
                <a:gd name="T30" fmla="*/ 31 w 57"/>
                <a:gd name="T31" fmla="*/ 129 h 135"/>
                <a:gd name="T32" fmla="*/ 42 w 57"/>
                <a:gd name="T33" fmla="*/ 118 h 135"/>
                <a:gd name="T34" fmla="*/ 49 w 57"/>
                <a:gd name="T35" fmla="*/ 85 h 135"/>
                <a:gd name="T36" fmla="*/ 51 w 57"/>
                <a:gd name="T37" fmla="*/ 44 h 135"/>
                <a:gd name="T38" fmla="*/ 45 w 57"/>
                <a:gd name="T39" fmla="*/ 3 h 135"/>
                <a:gd name="T40" fmla="*/ 50 w 57"/>
                <a:gd name="T41" fmla="*/ 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7" h="135">
                  <a:moveTo>
                    <a:pt x="50" y="3"/>
                  </a:moveTo>
                  <a:cubicBezTo>
                    <a:pt x="52" y="18"/>
                    <a:pt x="55" y="34"/>
                    <a:pt x="56" y="50"/>
                  </a:cubicBezTo>
                  <a:cubicBezTo>
                    <a:pt x="57" y="65"/>
                    <a:pt x="55" y="82"/>
                    <a:pt x="52" y="97"/>
                  </a:cubicBezTo>
                  <a:cubicBezTo>
                    <a:pt x="50" y="108"/>
                    <a:pt x="48" y="118"/>
                    <a:pt x="41" y="127"/>
                  </a:cubicBezTo>
                  <a:cubicBezTo>
                    <a:pt x="35" y="135"/>
                    <a:pt x="27" y="135"/>
                    <a:pt x="18" y="132"/>
                  </a:cubicBezTo>
                  <a:cubicBezTo>
                    <a:pt x="13" y="131"/>
                    <a:pt x="2" y="128"/>
                    <a:pt x="1" y="122"/>
                  </a:cubicBezTo>
                  <a:cubicBezTo>
                    <a:pt x="0" y="115"/>
                    <a:pt x="4" y="106"/>
                    <a:pt x="6" y="99"/>
                  </a:cubicBezTo>
                  <a:cubicBezTo>
                    <a:pt x="9" y="88"/>
                    <a:pt x="12" y="76"/>
                    <a:pt x="14" y="65"/>
                  </a:cubicBezTo>
                  <a:cubicBezTo>
                    <a:pt x="18" y="49"/>
                    <a:pt x="18" y="33"/>
                    <a:pt x="20" y="17"/>
                  </a:cubicBezTo>
                  <a:cubicBezTo>
                    <a:pt x="21" y="14"/>
                    <a:pt x="25" y="15"/>
                    <a:pt x="25" y="17"/>
                  </a:cubicBezTo>
                  <a:cubicBezTo>
                    <a:pt x="23" y="30"/>
                    <a:pt x="23" y="42"/>
                    <a:pt x="21" y="55"/>
                  </a:cubicBezTo>
                  <a:cubicBezTo>
                    <a:pt x="19" y="68"/>
                    <a:pt x="16" y="80"/>
                    <a:pt x="12" y="92"/>
                  </a:cubicBezTo>
                  <a:cubicBezTo>
                    <a:pt x="11" y="98"/>
                    <a:pt x="9" y="104"/>
                    <a:pt x="7" y="110"/>
                  </a:cubicBezTo>
                  <a:cubicBezTo>
                    <a:pt x="7" y="113"/>
                    <a:pt x="6" y="116"/>
                    <a:pt x="5" y="119"/>
                  </a:cubicBezTo>
                  <a:cubicBezTo>
                    <a:pt x="5" y="124"/>
                    <a:pt x="12" y="125"/>
                    <a:pt x="15" y="127"/>
                  </a:cubicBezTo>
                  <a:cubicBezTo>
                    <a:pt x="20" y="129"/>
                    <a:pt x="26" y="131"/>
                    <a:pt x="31" y="129"/>
                  </a:cubicBezTo>
                  <a:cubicBezTo>
                    <a:pt x="36" y="128"/>
                    <a:pt x="40" y="122"/>
                    <a:pt x="42" y="118"/>
                  </a:cubicBezTo>
                  <a:cubicBezTo>
                    <a:pt x="47" y="108"/>
                    <a:pt x="48" y="96"/>
                    <a:pt x="49" y="85"/>
                  </a:cubicBezTo>
                  <a:cubicBezTo>
                    <a:pt x="52" y="72"/>
                    <a:pt x="52" y="58"/>
                    <a:pt x="51" y="44"/>
                  </a:cubicBezTo>
                  <a:cubicBezTo>
                    <a:pt x="50" y="30"/>
                    <a:pt x="47" y="17"/>
                    <a:pt x="45" y="3"/>
                  </a:cubicBezTo>
                  <a:cubicBezTo>
                    <a:pt x="45" y="0"/>
                    <a:pt x="49" y="0"/>
                    <a:pt x="50"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2" name="Freeform 252"/>
            <p:cNvSpPr>
              <a:spLocks/>
            </p:cNvSpPr>
            <p:nvPr/>
          </p:nvSpPr>
          <p:spPr bwMode="auto">
            <a:xfrm>
              <a:off x="2313137" y="1070323"/>
              <a:ext cx="549275" cy="530225"/>
            </a:xfrm>
            <a:custGeom>
              <a:avLst/>
              <a:gdLst>
                <a:gd name="T0" fmla="*/ 97 w 129"/>
                <a:gd name="T1" fmla="*/ 0 h 125"/>
                <a:gd name="T2" fmla="*/ 50 w 129"/>
                <a:gd name="T3" fmla="*/ 90 h 125"/>
                <a:gd name="T4" fmla="*/ 13 w 129"/>
                <a:gd name="T5" fmla="*/ 99 h 125"/>
                <a:gd name="T6" fmla="*/ 2 w 129"/>
                <a:gd name="T7" fmla="*/ 98 h 125"/>
                <a:gd name="T8" fmla="*/ 6 w 129"/>
                <a:gd name="T9" fmla="*/ 116 h 125"/>
                <a:gd name="T10" fmla="*/ 19 w 129"/>
                <a:gd name="T11" fmla="*/ 118 h 125"/>
                <a:gd name="T12" fmla="*/ 128 w 129"/>
                <a:gd name="T13" fmla="*/ 6 h 125"/>
                <a:gd name="T14" fmla="*/ 97 w 129"/>
                <a:gd name="T15" fmla="*/ 0 h 1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 h="125">
                  <a:moveTo>
                    <a:pt x="97" y="0"/>
                  </a:moveTo>
                  <a:cubicBezTo>
                    <a:pt x="97" y="0"/>
                    <a:pt x="93" y="77"/>
                    <a:pt x="50" y="90"/>
                  </a:cubicBezTo>
                  <a:cubicBezTo>
                    <a:pt x="6" y="103"/>
                    <a:pt x="13" y="99"/>
                    <a:pt x="13" y="99"/>
                  </a:cubicBezTo>
                  <a:cubicBezTo>
                    <a:pt x="13" y="99"/>
                    <a:pt x="3" y="93"/>
                    <a:pt x="2" y="98"/>
                  </a:cubicBezTo>
                  <a:cubicBezTo>
                    <a:pt x="0" y="104"/>
                    <a:pt x="7" y="109"/>
                    <a:pt x="6" y="116"/>
                  </a:cubicBezTo>
                  <a:cubicBezTo>
                    <a:pt x="5" y="123"/>
                    <a:pt x="12" y="125"/>
                    <a:pt x="19" y="118"/>
                  </a:cubicBezTo>
                  <a:cubicBezTo>
                    <a:pt x="19" y="118"/>
                    <a:pt x="129" y="117"/>
                    <a:pt x="128" y="6"/>
                  </a:cubicBezTo>
                  <a:cubicBezTo>
                    <a:pt x="97" y="0"/>
                    <a:pt x="97" y="0"/>
                    <a:pt x="97"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3" name="Freeform 253"/>
            <p:cNvSpPr>
              <a:spLocks noEditPoints="1"/>
            </p:cNvSpPr>
            <p:nvPr/>
          </p:nvSpPr>
          <p:spPr bwMode="auto">
            <a:xfrm>
              <a:off x="2398862" y="1083023"/>
              <a:ext cx="476250" cy="487363"/>
            </a:xfrm>
            <a:custGeom>
              <a:avLst/>
              <a:gdLst>
                <a:gd name="T0" fmla="*/ 15 w 112"/>
                <a:gd name="T1" fmla="*/ 113 h 115"/>
                <a:gd name="T2" fmla="*/ 0 w 112"/>
                <a:gd name="T3" fmla="*/ 115 h 115"/>
                <a:gd name="T4" fmla="*/ 1 w 112"/>
                <a:gd name="T5" fmla="*/ 115 h 115"/>
                <a:gd name="T6" fmla="*/ 15 w 112"/>
                <a:gd name="T7" fmla="*/ 114 h 115"/>
                <a:gd name="T8" fmla="*/ 15 w 112"/>
                <a:gd name="T9" fmla="*/ 113 h 115"/>
                <a:gd name="T10" fmla="*/ 103 w 112"/>
                <a:gd name="T11" fmla="*/ 0 h 115"/>
                <a:gd name="T12" fmla="*/ 100 w 112"/>
                <a:gd name="T13" fmla="*/ 1 h 115"/>
                <a:gd name="T14" fmla="*/ 108 w 112"/>
                <a:gd name="T15" fmla="*/ 3 h 115"/>
                <a:gd name="T16" fmla="*/ 106 w 112"/>
                <a:gd name="T17" fmla="*/ 30 h 115"/>
                <a:gd name="T18" fmla="*/ 106 w 112"/>
                <a:gd name="T19" fmla="*/ 30 h 115"/>
                <a:gd name="T20" fmla="*/ 109 w 112"/>
                <a:gd name="T21" fmla="*/ 1 h 115"/>
                <a:gd name="T22" fmla="*/ 108 w 112"/>
                <a:gd name="T23" fmla="*/ 1 h 115"/>
                <a:gd name="T24" fmla="*/ 103 w 112"/>
                <a:gd name="T2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115">
                  <a:moveTo>
                    <a:pt x="15" y="113"/>
                  </a:moveTo>
                  <a:cubicBezTo>
                    <a:pt x="8" y="115"/>
                    <a:pt x="3" y="115"/>
                    <a:pt x="0" y="115"/>
                  </a:cubicBezTo>
                  <a:cubicBezTo>
                    <a:pt x="1" y="115"/>
                    <a:pt x="1" y="115"/>
                    <a:pt x="1" y="115"/>
                  </a:cubicBezTo>
                  <a:cubicBezTo>
                    <a:pt x="5" y="115"/>
                    <a:pt x="10" y="114"/>
                    <a:pt x="15" y="114"/>
                  </a:cubicBezTo>
                  <a:cubicBezTo>
                    <a:pt x="15" y="113"/>
                    <a:pt x="15" y="113"/>
                    <a:pt x="15" y="113"/>
                  </a:cubicBezTo>
                  <a:moveTo>
                    <a:pt x="103" y="0"/>
                  </a:moveTo>
                  <a:cubicBezTo>
                    <a:pt x="102" y="0"/>
                    <a:pt x="101" y="0"/>
                    <a:pt x="100" y="1"/>
                  </a:cubicBezTo>
                  <a:cubicBezTo>
                    <a:pt x="108" y="3"/>
                    <a:pt x="108" y="3"/>
                    <a:pt x="108" y="3"/>
                  </a:cubicBezTo>
                  <a:cubicBezTo>
                    <a:pt x="108" y="13"/>
                    <a:pt x="108" y="22"/>
                    <a:pt x="106" y="30"/>
                  </a:cubicBezTo>
                  <a:cubicBezTo>
                    <a:pt x="106" y="30"/>
                    <a:pt x="106" y="30"/>
                    <a:pt x="106" y="30"/>
                  </a:cubicBezTo>
                  <a:cubicBezTo>
                    <a:pt x="107" y="27"/>
                    <a:pt x="112" y="1"/>
                    <a:pt x="109" y="1"/>
                  </a:cubicBezTo>
                  <a:cubicBezTo>
                    <a:pt x="109" y="1"/>
                    <a:pt x="108" y="1"/>
                    <a:pt x="108" y="1"/>
                  </a:cubicBezTo>
                  <a:cubicBezTo>
                    <a:pt x="106" y="0"/>
                    <a:pt x="104" y="0"/>
                    <a:pt x="103"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4" name="Freeform 254"/>
            <p:cNvSpPr>
              <a:spLocks/>
            </p:cNvSpPr>
            <p:nvPr/>
          </p:nvSpPr>
          <p:spPr bwMode="auto">
            <a:xfrm>
              <a:off x="2462362" y="1494186"/>
              <a:ext cx="192088" cy="73025"/>
            </a:xfrm>
            <a:custGeom>
              <a:avLst/>
              <a:gdLst>
                <a:gd name="T0" fmla="*/ 45 w 45"/>
                <a:gd name="T1" fmla="*/ 0 h 17"/>
                <a:gd name="T2" fmla="*/ 0 w 45"/>
                <a:gd name="T3" fmla="*/ 16 h 17"/>
                <a:gd name="T4" fmla="*/ 0 w 45"/>
                <a:gd name="T5" fmla="*/ 17 h 17"/>
                <a:gd name="T6" fmla="*/ 45 w 45"/>
                <a:gd name="T7" fmla="*/ 0 h 17"/>
              </a:gdLst>
              <a:ahLst/>
              <a:cxnLst>
                <a:cxn ang="0">
                  <a:pos x="T0" y="T1"/>
                </a:cxn>
                <a:cxn ang="0">
                  <a:pos x="T2" y="T3"/>
                </a:cxn>
                <a:cxn ang="0">
                  <a:pos x="T4" y="T5"/>
                </a:cxn>
                <a:cxn ang="0">
                  <a:pos x="T6" y="T7"/>
                </a:cxn>
              </a:cxnLst>
              <a:rect l="0" t="0" r="r" b="b"/>
              <a:pathLst>
                <a:path w="45" h="17">
                  <a:moveTo>
                    <a:pt x="45" y="0"/>
                  </a:moveTo>
                  <a:cubicBezTo>
                    <a:pt x="29" y="10"/>
                    <a:pt x="12" y="14"/>
                    <a:pt x="0" y="16"/>
                  </a:cubicBezTo>
                  <a:cubicBezTo>
                    <a:pt x="0" y="16"/>
                    <a:pt x="0" y="16"/>
                    <a:pt x="0" y="17"/>
                  </a:cubicBezTo>
                  <a:cubicBezTo>
                    <a:pt x="16" y="14"/>
                    <a:pt x="32" y="8"/>
                    <a:pt x="45"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5" name="Freeform 255"/>
            <p:cNvSpPr>
              <a:spLocks/>
            </p:cNvSpPr>
            <p:nvPr/>
          </p:nvSpPr>
          <p:spPr bwMode="auto">
            <a:xfrm>
              <a:off x="2390925" y="1570386"/>
              <a:ext cx="3175" cy="4763"/>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1"/>
                    <a:pt x="0" y="1"/>
                    <a:pt x="0" y="1"/>
                  </a:cubicBezTo>
                  <a:cubicBezTo>
                    <a:pt x="0" y="1"/>
                    <a:pt x="0" y="1"/>
                    <a:pt x="0" y="1"/>
                  </a:cubicBezTo>
                  <a:cubicBezTo>
                    <a:pt x="0" y="1"/>
                    <a:pt x="1" y="1"/>
                    <a:pt x="1"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6" name="Freeform 256"/>
            <p:cNvSpPr>
              <a:spLocks/>
            </p:cNvSpPr>
            <p:nvPr/>
          </p:nvSpPr>
          <p:spPr bwMode="auto">
            <a:xfrm>
              <a:off x="2368700" y="158784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47B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7" name="Freeform 257"/>
            <p:cNvSpPr>
              <a:spLocks/>
            </p:cNvSpPr>
            <p:nvPr/>
          </p:nvSpPr>
          <p:spPr bwMode="auto">
            <a:xfrm>
              <a:off x="2368700" y="1575148"/>
              <a:ext cx="22225" cy="12700"/>
            </a:xfrm>
            <a:custGeom>
              <a:avLst/>
              <a:gdLst>
                <a:gd name="T0" fmla="*/ 5 w 5"/>
                <a:gd name="T1" fmla="*/ 0 h 3"/>
                <a:gd name="T2" fmla="*/ 0 w 5"/>
                <a:gd name="T3" fmla="*/ 3 h 3"/>
                <a:gd name="T4" fmla="*/ 0 w 5"/>
                <a:gd name="T5" fmla="*/ 3 h 3"/>
                <a:gd name="T6" fmla="*/ 5 w 5"/>
                <a:gd name="T7" fmla="*/ 0 h 3"/>
                <a:gd name="T8" fmla="*/ 5 w 5"/>
                <a:gd name="T9" fmla="*/ 0 h 3"/>
              </a:gdLst>
              <a:ahLst/>
              <a:cxnLst>
                <a:cxn ang="0">
                  <a:pos x="T0" y="T1"/>
                </a:cxn>
                <a:cxn ang="0">
                  <a:pos x="T2" y="T3"/>
                </a:cxn>
                <a:cxn ang="0">
                  <a:pos x="T4" y="T5"/>
                </a:cxn>
                <a:cxn ang="0">
                  <a:pos x="T6" y="T7"/>
                </a:cxn>
                <a:cxn ang="0">
                  <a:pos x="T8" y="T9"/>
                </a:cxn>
              </a:cxnLst>
              <a:rect l="0" t="0" r="r" b="b"/>
              <a:pathLst>
                <a:path w="5" h="3">
                  <a:moveTo>
                    <a:pt x="5" y="0"/>
                  </a:moveTo>
                  <a:cubicBezTo>
                    <a:pt x="3" y="2"/>
                    <a:pt x="1" y="3"/>
                    <a:pt x="0" y="3"/>
                  </a:cubicBezTo>
                  <a:cubicBezTo>
                    <a:pt x="0" y="3"/>
                    <a:pt x="0" y="3"/>
                    <a:pt x="0" y="3"/>
                  </a:cubicBezTo>
                  <a:cubicBezTo>
                    <a:pt x="1" y="3"/>
                    <a:pt x="3" y="2"/>
                    <a:pt x="5" y="0"/>
                  </a:cubicBezTo>
                  <a:cubicBezTo>
                    <a:pt x="5" y="0"/>
                    <a:pt x="5" y="0"/>
                    <a:pt x="5"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8" name="Freeform 258"/>
            <p:cNvSpPr>
              <a:spLocks/>
            </p:cNvSpPr>
            <p:nvPr/>
          </p:nvSpPr>
          <p:spPr bwMode="auto">
            <a:xfrm>
              <a:off x="2340125" y="1086198"/>
              <a:ext cx="517525" cy="501650"/>
            </a:xfrm>
            <a:custGeom>
              <a:avLst/>
              <a:gdLst>
                <a:gd name="T0" fmla="*/ 114 w 122"/>
                <a:gd name="T1" fmla="*/ 0 h 118"/>
                <a:gd name="T2" fmla="*/ 113 w 122"/>
                <a:gd name="T3" fmla="*/ 2 h 118"/>
                <a:gd name="T4" fmla="*/ 111 w 122"/>
                <a:gd name="T5" fmla="*/ 15 h 118"/>
                <a:gd name="T6" fmla="*/ 104 w 122"/>
                <a:gd name="T7" fmla="*/ 49 h 118"/>
                <a:gd name="T8" fmla="*/ 77 w 122"/>
                <a:gd name="T9" fmla="*/ 82 h 118"/>
                <a:gd name="T10" fmla="*/ 0 w 122"/>
                <a:gd name="T11" fmla="*/ 113 h 118"/>
                <a:gd name="T12" fmla="*/ 4 w 122"/>
                <a:gd name="T13" fmla="*/ 118 h 118"/>
                <a:gd name="T14" fmla="*/ 7 w 122"/>
                <a:gd name="T15" fmla="*/ 118 h 118"/>
                <a:gd name="T16" fmla="*/ 7 w 122"/>
                <a:gd name="T17" fmla="*/ 118 h 118"/>
                <a:gd name="T18" fmla="*/ 12 w 122"/>
                <a:gd name="T19" fmla="*/ 115 h 118"/>
                <a:gd name="T20" fmla="*/ 13 w 122"/>
                <a:gd name="T21" fmla="*/ 114 h 118"/>
                <a:gd name="T22" fmla="*/ 13 w 122"/>
                <a:gd name="T23" fmla="*/ 114 h 118"/>
                <a:gd name="T24" fmla="*/ 14 w 122"/>
                <a:gd name="T25" fmla="*/ 114 h 118"/>
                <a:gd name="T26" fmla="*/ 29 w 122"/>
                <a:gd name="T27" fmla="*/ 112 h 118"/>
                <a:gd name="T28" fmla="*/ 74 w 122"/>
                <a:gd name="T29" fmla="*/ 96 h 118"/>
                <a:gd name="T30" fmla="*/ 76 w 122"/>
                <a:gd name="T31" fmla="*/ 95 h 118"/>
                <a:gd name="T32" fmla="*/ 110 w 122"/>
                <a:gd name="T33" fmla="*/ 58 h 118"/>
                <a:gd name="T34" fmla="*/ 120 w 122"/>
                <a:gd name="T35" fmla="*/ 29 h 118"/>
                <a:gd name="T36" fmla="*/ 122 w 122"/>
                <a:gd name="T37" fmla="*/ 2 h 118"/>
                <a:gd name="T38" fmla="*/ 114 w 122"/>
                <a:gd name="T3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2" h="118">
                  <a:moveTo>
                    <a:pt x="114" y="0"/>
                  </a:moveTo>
                  <a:cubicBezTo>
                    <a:pt x="113" y="1"/>
                    <a:pt x="113" y="1"/>
                    <a:pt x="113" y="2"/>
                  </a:cubicBezTo>
                  <a:cubicBezTo>
                    <a:pt x="111" y="4"/>
                    <a:pt x="111" y="12"/>
                    <a:pt x="111" y="15"/>
                  </a:cubicBezTo>
                  <a:cubicBezTo>
                    <a:pt x="109" y="27"/>
                    <a:pt x="108" y="38"/>
                    <a:pt x="104" y="49"/>
                  </a:cubicBezTo>
                  <a:cubicBezTo>
                    <a:pt x="99" y="61"/>
                    <a:pt x="88" y="74"/>
                    <a:pt x="77" y="82"/>
                  </a:cubicBezTo>
                  <a:cubicBezTo>
                    <a:pt x="55" y="99"/>
                    <a:pt x="26" y="104"/>
                    <a:pt x="0" y="113"/>
                  </a:cubicBezTo>
                  <a:cubicBezTo>
                    <a:pt x="0" y="116"/>
                    <a:pt x="2" y="118"/>
                    <a:pt x="4" y="118"/>
                  </a:cubicBezTo>
                  <a:cubicBezTo>
                    <a:pt x="5" y="118"/>
                    <a:pt x="6" y="118"/>
                    <a:pt x="7" y="118"/>
                  </a:cubicBezTo>
                  <a:cubicBezTo>
                    <a:pt x="7" y="118"/>
                    <a:pt x="7" y="118"/>
                    <a:pt x="7" y="118"/>
                  </a:cubicBezTo>
                  <a:cubicBezTo>
                    <a:pt x="8" y="118"/>
                    <a:pt x="10" y="117"/>
                    <a:pt x="12" y="115"/>
                  </a:cubicBezTo>
                  <a:cubicBezTo>
                    <a:pt x="12" y="115"/>
                    <a:pt x="13" y="115"/>
                    <a:pt x="13" y="114"/>
                  </a:cubicBezTo>
                  <a:cubicBezTo>
                    <a:pt x="13" y="114"/>
                    <a:pt x="13" y="114"/>
                    <a:pt x="13" y="114"/>
                  </a:cubicBezTo>
                  <a:cubicBezTo>
                    <a:pt x="14" y="114"/>
                    <a:pt x="14" y="114"/>
                    <a:pt x="14" y="114"/>
                  </a:cubicBezTo>
                  <a:cubicBezTo>
                    <a:pt x="17" y="114"/>
                    <a:pt x="22" y="114"/>
                    <a:pt x="29" y="112"/>
                  </a:cubicBezTo>
                  <a:cubicBezTo>
                    <a:pt x="41" y="110"/>
                    <a:pt x="58" y="106"/>
                    <a:pt x="74" y="96"/>
                  </a:cubicBezTo>
                  <a:cubicBezTo>
                    <a:pt x="75" y="96"/>
                    <a:pt x="76" y="95"/>
                    <a:pt x="76" y="95"/>
                  </a:cubicBezTo>
                  <a:cubicBezTo>
                    <a:pt x="91" y="86"/>
                    <a:pt x="103" y="73"/>
                    <a:pt x="110" y="58"/>
                  </a:cubicBezTo>
                  <a:cubicBezTo>
                    <a:pt x="115" y="48"/>
                    <a:pt x="118" y="39"/>
                    <a:pt x="120" y="29"/>
                  </a:cubicBezTo>
                  <a:cubicBezTo>
                    <a:pt x="122" y="21"/>
                    <a:pt x="122" y="12"/>
                    <a:pt x="122" y="2"/>
                  </a:cubicBezTo>
                  <a:cubicBezTo>
                    <a:pt x="114" y="0"/>
                    <a:pt x="114" y="0"/>
                    <a:pt x="114"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9" name="Freeform 259"/>
            <p:cNvSpPr>
              <a:spLocks/>
            </p:cNvSpPr>
            <p:nvPr/>
          </p:nvSpPr>
          <p:spPr bwMode="auto">
            <a:xfrm>
              <a:off x="2300437" y="1057623"/>
              <a:ext cx="569913" cy="547688"/>
            </a:xfrm>
            <a:custGeom>
              <a:avLst/>
              <a:gdLst>
                <a:gd name="T0" fmla="*/ 98 w 134"/>
                <a:gd name="T1" fmla="*/ 3 h 129"/>
                <a:gd name="T2" fmla="*/ 80 w 134"/>
                <a:gd name="T3" fmla="*/ 67 h 129"/>
                <a:gd name="T4" fmla="*/ 65 w 134"/>
                <a:gd name="T5" fmla="*/ 84 h 129"/>
                <a:gd name="T6" fmla="*/ 36 w 134"/>
                <a:gd name="T7" fmla="*/ 96 h 129"/>
                <a:gd name="T8" fmla="*/ 18 w 134"/>
                <a:gd name="T9" fmla="*/ 100 h 129"/>
                <a:gd name="T10" fmla="*/ 16 w 134"/>
                <a:gd name="T11" fmla="*/ 100 h 129"/>
                <a:gd name="T12" fmla="*/ 17 w 134"/>
                <a:gd name="T13" fmla="*/ 104 h 129"/>
                <a:gd name="T14" fmla="*/ 17 w 134"/>
                <a:gd name="T15" fmla="*/ 100 h 129"/>
                <a:gd name="T16" fmla="*/ 3 w 134"/>
                <a:gd name="T17" fmla="*/ 106 h 129"/>
                <a:gd name="T18" fmla="*/ 6 w 134"/>
                <a:gd name="T19" fmla="*/ 114 h 129"/>
                <a:gd name="T20" fmla="*/ 7 w 134"/>
                <a:gd name="T21" fmla="*/ 123 h 129"/>
                <a:gd name="T22" fmla="*/ 18 w 134"/>
                <a:gd name="T23" fmla="*/ 127 h 129"/>
                <a:gd name="T24" fmla="*/ 23 w 134"/>
                <a:gd name="T25" fmla="*/ 123 h 129"/>
                <a:gd name="T26" fmla="*/ 28 w 134"/>
                <a:gd name="T27" fmla="*/ 123 h 129"/>
                <a:gd name="T28" fmla="*/ 47 w 134"/>
                <a:gd name="T29" fmla="*/ 120 h 129"/>
                <a:gd name="T30" fmla="*/ 98 w 134"/>
                <a:gd name="T31" fmla="*/ 95 h 129"/>
                <a:gd name="T32" fmla="*/ 132 w 134"/>
                <a:gd name="T33" fmla="*/ 30 h 129"/>
                <a:gd name="T34" fmla="*/ 134 w 134"/>
                <a:gd name="T35" fmla="*/ 9 h 129"/>
                <a:gd name="T36" fmla="*/ 129 w 134"/>
                <a:gd name="T37" fmla="*/ 9 h 129"/>
                <a:gd name="T38" fmla="*/ 107 w 134"/>
                <a:gd name="T39" fmla="*/ 79 h 129"/>
                <a:gd name="T40" fmla="*/ 62 w 134"/>
                <a:gd name="T41" fmla="*/ 111 h 129"/>
                <a:gd name="T42" fmla="*/ 27 w 134"/>
                <a:gd name="T43" fmla="*/ 119 h 129"/>
                <a:gd name="T44" fmla="*/ 21 w 134"/>
                <a:gd name="T45" fmla="*/ 119 h 129"/>
                <a:gd name="T46" fmla="*/ 12 w 134"/>
                <a:gd name="T47" fmla="*/ 118 h 129"/>
                <a:gd name="T48" fmla="*/ 10 w 134"/>
                <a:gd name="T49" fmla="*/ 112 h 129"/>
                <a:gd name="T50" fmla="*/ 10 w 134"/>
                <a:gd name="T51" fmla="*/ 101 h 129"/>
                <a:gd name="T52" fmla="*/ 15 w 134"/>
                <a:gd name="T53" fmla="*/ 104 h 129"/>
                <a:gd name="T54" fmla="*/ 15 w 134"/>
                <a:gd name="T55" fmla="*/ 100 h 129"/>
                <a:gd name="T56" fmla="*/ 14 w 134"/>
                <a:gd name="T57" fmla="*/ 103 h 129"/>
                <a:gd name="T58" fmla="*/ 20 w 134"/>
                <a:gd name="T59" fmla="*/ 104 h 129"/>
                <a:gd name="T60" fmla="*/ 45 w 134"/>
                <a:gd name="T61" fmla="*/ 97 h 129"/>
                <a:gd name="T62" fmla="*/ 73 w 134"/>
                <a:gd name="T63" fmla="*/ 84 h 129"/>
                <a:gd name="T64" fmla="*/ 103 w 134"/>
                <a:gd name="T65" fmla="*/ 3 h 129"/>
                <a:gd name="T66" fmla="*/ 98 w 134"/>
                <a:gd name="T67" fmla="*/ 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4" h="129">
                  <a:moveTo>
                    <a:pt x="98" y="3"/>
                  </a:moveTo>
                  <a:cubicBezTo>
                    <a:pt x="97" y="25"/>
                    <a:pt x="91" y="48"/>
                    <a:pt x="80" y="67"/>
                  </a:cubicBezTo>
                  <a:cubicBezTo>
                    <a:pt x="76" y="74"/>
                    <a:pt x="71" y="80"/>
                    <a:pt x="65" y="84"/>
                  </a:cubicBezTo>
                  <a:cubicBezTo>
                    <a:pt x="57" y="91"/>
                    <a:pt x="46" y="93"/>
                    <a:pt x="36" y="96"/>
                  </a:cubicBezTo>
                  <a:cubicBezTo>
                    <a:pt x="30" y="97"/>
                    <a:pt x="24" y="99"/>
                    <a:pt x="18" y="100"/>
                  </a:cubicBezTo>
                  <a:cubicBezTo>
                    <a:pt x="18" y="100"/>
                    <a:pt x="17" y="100"/>
                    <a:pt x="16" y="100"/>
                  </a:cubicBezTo>
                  <a:cubicBezTo>
                    <a:pt x="18" y="100"/>
                    <a:pt x="18" y="103"/>
                    <a:pt x="17" y="104"/>
                  </a:cubicBezTo>
                  <a:cubicBezTo>
                    <a:pt x="18" y="103"/>
                    <a:pt x="19" y="101"/>
                    <a:pt x="17" y="100"/>
                  </a:cubicBezTo>
                  <a:cubicBezTo>
                    <a:pt x="11" y="96"/>
                    <a:pt x="0" y="95"/>
                    <a:pt x="3" y="106"/>
                  </a:cubicBezTo>
                  <a:cubicBezTo>
                    <a:pt x="3" y="109"/>
                    <a:pt x="5" y="111"/>
                    <a:pt x="6" y="114"/>
                  </a:cubicBezTo>
                  <a:cubicBezTo>
                    <a:pt x="8" y="117"/>
                    <a:pt x="6" y="120"/>
                    <a:pt x="7" y="123"/>
                  </a:cubicBezTo>
                  <a:cubicBezTo>
                    <a:pt x="9" y="128"/>
                    <a:pt x="14" y="129"/>
                    <a:pt x="18" y="127"/>
                  </a:cubicBezTo>
                  <a:cubicBezTo>
                    <a:pt x="20" y="126"/>
                    <a:pt x="21" y="124"/>
                    <a:pt x="23" y="123"/>
                  </a:cubicBezTo>
                  <a:cubicBezTo>
                    <a:pt x="25" y="123"/>
                    <a:pt x="26" y="123"/>
                    <a:pt x="28" y="123"/>
                  </a:cubicBezTo>
                  <a:cubicBezTo>
                    <a:pt x="34" y="122"/>
                    <a:pt x="41" y="121"/>
                    <a:pt x="47" y="120"/>
                  </a:cubicBezTo>
                  <a:cubicBezTo>
                    <a:pt x="65" y="116"/>
                    <a:pt x="83" y="107"/>
                    <a:pt x="98" y="95"/>
                  </a:cubicBezTo>
                  <a:cubicBezTo>
                    <a:pt x="118" y="79"/>
                    <a:pt x="129" y="55"/>
                    <a:pt x="132" y="30"/>
                  </a:cubicBezTo>
                  <a:cubicBezTo>
                    <a:pt x="133" y="23"/>
                    <a:pt x="134" y="16"/>
                    <a:pt x="134" y="9"/>
                  </a:cubicBezTo>
                  <a:cubicBezTo>
                    <a:pt x="134" y="6"/>
                    <a:pt x="129" y="6"/>
                    <a:pt x="129" y="9"/>
                  </a:cubicBezTo>
                  <a:cubicBezTo>
                    <a:pt x="129" y="34"/>
                    <a:pt x="123" y="59"/>
                    <a:pt x="107" y="79"/>
                  </a:cubicBezTo>
                  <a:cubicBezTo>
                    <a:pt x="96" y="94"/>
                    <a:pt x="80" y="104"/>
                    <a:pt x="62" y="111"/>
                  </a:cubicBezTo>
                  <a:cubicBezTo>
                    <a:pt x="51" y="115"/>
                    <a:pt x="39" y="118"/>
                    <a:pt x="27" y="119"/>
                  </a:cubicBezTo>
                  <a:cubicBezTo>
                    <a:pt x="25" y="119"/>
                    <a:pt x="22" y="119"/>
                    <a:pt x="21" y="119"/>
                  </a:cubicBezTo>
                  <a:cubicBezTo>
                    <a:pt x="18" y="121"/>
                    <a:pt x="11" y="127"/>
                    <a:pt x="12" y="118"/>
                  </a:cubicBezTo>
                  <a:cubicBezTo>
                    <a:pt x="12" y="116"/>
                    <a:pt x="11" y="114"/>
                    <a:pt x="10" y="112"/>
                  </a:cubicBezTo>
                  <a:cubicBezTo>
                    <a:pt x="10" y="111"/>
                    <a:pt x="4" y="100"/>
                    <a:pt x="10" y="101"/>
                  </a:cubicBezTo>
                  <a:cubicBezTo>
                    <a:pt x="11" y="102"/>
                    <a:pt x="13" y="103"/>
                    <a:pt x="15" y="104"/>
                  </a:cubicBezTo>
                  <a:cubicBezTo>
                    <a:pt x="15" y="102"/>
                    <a:pt x="15" y="101"/>
                    <a:pt x="15" y="100"/>
                  </a:cubicBezTo>
                  <a:cubicBezTo>
                    <a:pt x="14" y="101"/>
                    <a:pt x="13" y="102"/>
                    <a:pt x="14" y="103"/>
                  </a:cubicBezTo>
                  <a:cubicBezTo>
                    <a:pt x="15" y="105"/>
                    <a:pt x="18" y="104"/>
                    <a:pt x="20" y="104"/>
                  </a:cubicBezTo>
                  <a:cubicBezTo>
                    <a:pt x="29" y="103"/>
                    <a:pt x="37" y="100"/>
                    <a:pt x="45" y="97"/>
                  </a:cubicBezTo>
                  <a:cubicBezTo>
                    <a:pt x="56" y="94"/>
                    <a:pt x="65" y="91"/>
                    <a:pt x="73" y="84"/>
                  </a:cubicBezTo>
                  <a:cubicBezTo>
                    <a:pt x="93" y="64"/>
                    <a:pt x="101" y="30"/>
                    <a:pt x="103" y="3"/>
                  </a:cubicBezTo>
                  <a:cubicBezTo>
                    <a:pt x="103" y="0"/>
                    <a:pt x="98" y="0"/>
                    <a:pt x="98"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0" name="Freeform 260"/>
            <p:cNvSpPr>
              <a:spLocks/>
            </p:cNvSpPr>
            <p:nvPr/>
          </p:nvSpPr>
          <p:spPr bwMode="auto">
            <a:xfrm>
              <a:off x="2700487" y="1175098"/>
              <a:ext cx="161925" cy="39688"/>
            </a:xfrm>
            <a:custGeom>
              <a:avLst/>
              <a:gdLst>
                <a:gd name="T0" fmla="*/ 2 w 38"/>
                <a:gd name="T1" fmla="*/ 4 h 9"/>
                <a:gd name="T2" fmla="*/ 35 w 38"/>
                <a:gd name="T3" fmla="*/ 9 h 9"/>
                <a:gd name="T4" fmla="*/ 36 w 38"/>
                <a:gd name="T5" fmla="*/ 5 h 9"/>
                <a:gd name="T6" fmla="*/ 3 w 38"/>
                <a:gd name="T7" fmla="*/ 1 h 9"/>
                <a:gd name="T8" fmla="*/ 2 w 38"/>
                <a:gd name="T9" fmla="*/ 4 h 9"/>
              </a:gdLst>
              <a:ahLst/>
              <a:cxnLst>
                <a:cxn ang="0">
                  <a:pos x="T0" y="T1"/>
                </a:cxn>
                <a:cxn ang="0">
                  <a:pos x="T2" y="T3"/>
                </a:cxn>
                <a:cxn ang="0">
                  <a:pos x="T4" y="T5"/>
                </a:cxn>
                <a:cxn ang="0">
                  <a:pos x="T6" y="T7"/>
                </a:cxn>
                <a:cxn ang="0">
                  <a:pos x="T8" y="T9"/>
                </a:cxn>
              </a:cxnLst>
              <a:rect l="0" t="0" r="r" b="b"/>
              <a:pathLst>
                <a:path w="38" h="9">
                  <a:moveTo>
                    <a:pt x="2" y="4"/>
                  </a:moveTo>
                  <a:cubicBezTo>
                    <a:pt x="13" y="6"/>
                    <a:pt x="24" y="7"/>
                    <a:pt x="35" y="9"/>
                  </a:cubicBezTo>
                  <a:cubicBezTo>
                    <a:pt x="38" y="9"/>
                    <a:pt x="38" y="5"/>
                    <a:pt x="36" y="5"/>
                  </a:cubicBezTo>
                  <a:cubicBezTo>
                    <a:pt x="25" y="4"/>
                    <a:pt x="14" y="2"/>
                    <a:pt x="3" y="1"/>
                  </a:cubicBezTo>
                  <a:cubicBezTo>
                    <a:pt x="0" y="0"/>
                    <a:pt x="0" y="4"/>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1" name="Freeform 261"/>
            <p:cNvSpPr>
              <a:spLocks/>
            </p:cNvSpPr>
            <p:nvPr/>
          </p:nvSpPr>
          <p:spPr bwMode="auto">
            <a:xfrm>
              <a:off x="2679850" y="1265586"/>
              <a:ext cx="144463" cy="79375"/>
            </a:xfrm>
            <a:custGeom>
              <a:avLst/>
              <a:gdLst>
                <a:gd name="T0" fmla="*/ 2 w 34"/>
                <a:gd name="T1" fmla="*/ 4 h 19"/>
                <a:gd name="T2" fmla="*/ 30 w 34"/>
                <a:gd name="T3" fmla="*/ 18 h 19"/>
                <a:gd name="T4" fmla="*/ 32 w 34"/>
                <a:gd name="T5" fmla="*/ 14 h 19"/>
                <a:gd name="T6" fmla="*/ 4 w 34"/>
                <a:gd name="T7" fmla="*/ 1 h 19"/>
                <a:gd name="T8" fmla="*/ 2 w 34"/>
                <a:gd name="T9" fmla="*/ 4 h 19"/>
              </a:gdLst>
              <a:ahLst/>
              <a:cxnLst>
                <a:cxn ang="0">
                  <a:pos x="T0" y="T1"/>
                </a:cxn>
                <a:cxn ang="0">
                  <a:pos x="T2" y="T3"/>
                </a:cxn>
                <a:cxn ang="0">
                  <a:pos x="T4" y="T5"/>
                </a:cxn>
                <a:cxn ang="0">
                  <a:pos x="T6" y="T7"/>
                </a:cxn>
                <a:cxn ang="0">
                  <a:pos x="T8" y="T9"/>
                </a:cxn>
              </a:cxnLst>
              <a:rect l="0" t="0" r="r" b="b"/>
              <a:pathLst>
                <a:path w="34" h="19">
                  <a:moveTo>
                    <a:pt x="2" y="4"/>
                  </a:moveTo>
                  <a:cubicBezTo>
                    <a:pt x="11" y="9"/>
                    <a:pt x="20" y="13"/>
                    <a:pt x="30" y="18"/>
                  </a:cubicBezTo>
                  <a:cubicBezTo>
                    <a:pt x="32" y="19"/>
                    <a:pt x="34" y="15"/>
                    <a:pt x="32" y="14"/>
                  </a:cubicBezTo>
                  <a:cubicBezTo>
                    <a:pt x="22" y="10"/>
                    <a:pt x="13" y="5"/>
                    <a:pt x="4" y="1"/>
                  </a:cubicBezTo>
                  <a:cubicBezTo>
                    <a:pt x="1" y="0"/>
                    <a:pt x="0" y="3"/>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2" name="Freeform 262"/>
            <p:cNvSpPr>
              <a:spLocks/>
            </p:cNvSpPr>
            <p:nvPr/>
          </p:nvSpPr>
          <p:spPr bwMode="auto">
            <a:xfrm>
              <a:off x="2624287" y="1357661"/>
              <a:ext cx="119063" cy="93663"/>
            </a:xfrm>
            <a:custGeom>
              <a:avLst/>
              <a:gdLst>
                <a:gd name="T0" fmla="*/ 2 w 28"/>
                <a:gd name="T1" fmla="*/ 4 h 22"/>
                <a:gd name="T2" fmla="*/ 23 w 28"/>
                <a:gd name="T3" fmla="*/ 21 h 22"/>
                <a:gd name="T4" fmla="*/ 26 w 28"/>
                <a:gd name="T5" fmla="*/ 18 h 22"/>
                <a:gd name="T6" fmla="*/ 4 w 28"/>
                <a:gd name="T7" fmla="*/ 1 h 22"/>
                <a:gd name="T8" fmla="*/ 2 w 28"/>
                <a:gd name="T9" fmla="*/ 4 h 22"/>
              </a:gdLst>
              <a:ahLst/>
              <a:cxnLst>
                <a:cxn ang="0">
                  <a:pos x="T0" y="T1"/>
                </a:cxn>
                <a:cxn ang="0">
                  <a:pos x="T2" y="T3"/>
                </a:cxn>
                <a:cxn ang="0">
                  <a:pos x="T4" y="T5"/>
                </a:cxn>
                <a:cxn ang="0">
                  <a:pos x="T6" y="T7"/>
                </a:cxn>
                <a:cxn ang="0">
                  <a:pos x="T8" y="T9"/>
                </a:cxn>
              </a:cxnLst>
              <a:rect l="0" t="0" r="r" b="b"/>
              <a:pathLst>
                <a:path w="28" h="22">
                  <a:moveTo>
                    <a:pt x="2" y="4"/>
                  </a:moveTo>
                  <a:cubicBezTo>
                    <a:pt x="9" y="10"/>
                    <a:pt x="16" y="15"/>
                    <a:pt x="23" y="21"/>
                  </a:cubicBezTo>
                  <a:cubicBezTo>
                    <a:pt x="25" y="22"/>
                    <a:pt x="28" y="19"/>
                    <a:pt x="26" y="18"/>
                  </a:cubicBezTo>
                  <a:cubicBezTo>
                    <a:pt x="19" y="12"/>
                    <a:pt x="11" y="7"/>
                    <a:pt x="4" y="1"/>
                  </a:cubicBezTo>
                  <a:cubicBezTo>
                    <a:pt x="2" y="0"/>
                    <a:pt x="0" y="3"/>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3" name="Freeform 263"/>
            <p:cNvSpPr>
              <a:spLocks/>
            </p:cNvSpPr>
            <p:nvPr/>
          </p:nvSpPr>
          <p:spPr bwMode="auto">
            <a:xfrm>
              <a:off x="2548087" y="1417986"/>
              <a:ext cx="88900" cy="96838"/>
            </a:xfrm>
            <a:custGeom>
              <a:avLst/>
              <a:gdLst>
                <a:gd name="T0" fmla="*/ 2 w 21"/>
                <a:gd name="T1" fmla="*/ 4 h 23"/>
                <a:gd name="T2" fmla="*/ 16 w 21"/>
                <a:gd name="T3" fmla="*/ 21 h 23"/>
                <a:gd name="T4" fmla="*/ 20 w 21"/>
                <a:gd name="T5" fmla="*/ 19 h 23"/>
                <a:gd name="T6" fmla="*/ 5 w 21"/>
                <a:gd name="T7" fmla="*/ 2 h 23"/>
                <a:gd name="T8" fmla="*/ 2 w 21"/>
                <a:gd name="T9" fmla="*/ 4 h 23"/>
              </a:gdLst>
              <a:ahLst/>
              <a:cxnLst>
                <a:cxn ang="0">
                  <a:pos x="T0" y="T1"/>
                </a:cxn>
                <a:cxn ang="0">
                  <a:pos x="T2" y="T3"/>
                </a:cxn>
                <a:cxn ang="0">
                  <a:pos x="T4" y="T5"/>
                </a:cxn>
                <a:cxn ang="0">
                  <a:pos x="T6" y="T7"/>
                </a:cxn>
                <a:cxn ang="0">
                  <a:pos x="T8" y="T9"/>
                </a:cxn>
              </a:cxnLst>
              <a:rect l="0" t="0" r="r" b="b"/>
              <a:pathLst>
                <a:path w="21" h="23">
                  <a:moveTo>
                    <a:pt x="2" y="4"/>
                  </a:moveTo>
                  <a:cubicBezTo>
                    <a:pt x="7" y="10"/>
                    <a:pt x="12" y="15"/>
                    <a:pt x="16" y="21"/>
                  </a:cubicBezTo>
                  <a:cubicBezTo>
                    <a:pt x="18" y="23"/>
                    <a:pt x="21" y="21"/>
                    <a:pt x="20" y="19"/>
                  </a:cubicBezTo>
                  <a:cubicBezTo>
                    <a:pt x="15" y="13"/>
                    <a:pt x="10" y="7"/>
                    <a:pt x="5" y="2"/>
                  </a:cubicBezTo>
                  <a:cubicBezTo>
                    <a:pt x="4" y="0"/>
                    <a:pt x="0" y="2"/>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4" name="Freeform 264"/>
            <p:cNvSpPr>
              <a:spLocks/>
            </p:cNvSpPr>
            <p:nvPr/>
          </p:nvSpPr>
          <p:spPr bwMode="auto">
            <a:xfrm>
              <a:off x="2467125" y="1448148"/>
              <a:ext cx="68263" cy="119063"/>
            </a:xfrm>
            <a:custGeom>
              <a:avLst/>
              <a:gdLst>
                <a:gd name="T0" fmla="*/ 1 w 16"/>
                <a:gd name="T1" fmla="*/ 4 h 28"/>
                <a:gd name="T2" fmla="*/ 12 w 16"/>
                <a:gd name="T3" fmla="*/ 26 h 28"/>
                <a:gd name="T4" fmla="*/ 15 w 16"/>
                <a:gd name="T5" fmla="*/ 25 h 28"/>
                <a:gd name="T6" fmla="*/ 4 w 16"/>
                <a:gd name="T7" fmla="*/ 3 h 28"/>
                <a:gd name="T8" fmla="*/ 1 w 16"/>
                <a:gd name="T9" fmla="*/ 4 h 28"/>
              </a:gdLst>
              <a:ahLst/>
              <a:cxnLst>
                <a:cxn ang="0">
                  <a:pos x="T0" y="T1"/>
                </a:cxn>
                <a:cxn ang="0">
                  <a:pos x="T2" y="T3"/>
                </a:cxn>
                <a:cxn ang="0">
                  <a:pos x="T4" y="T5"/>
                </a:cxn>
                <a:cxn ang="0">
                  <a:pos x="T6" y="T7"/>
                </a:cxn>
                <a:cxn ang="0">
                  <a:pos x="T8" y="T9"/>
                </a:cxn>
              </a:cxnLst>
              <a:rect l="0" t="0" r="r" b="b"/>
              <a:pathLst>
                <a:path w="16" h="28">
                  <a:moveTo>
                    <a:pt x="1" y="4"/>
                  </a:moveTo>
                  <a:cubicBezTo>
                    <a:pt x="4" y="11"/>
                    <a:pt x="8" y="19"/>
                    <a:pt x="12" y="26"/>
                  </a:cubicBezTo>
                  <a:cubicBezTo>
                    <a:pt x="13" y="28"/>
                    <a:pt x="16" y="27"/>
                    <a:pt x="15" y="25"/>
                  </a:cubicBezTo>
                  <a:cubicBezTo>
                    <a:pt x="12" y="17"/>
                    <a:pt x="8" y="10"/>
                    <a:pt x="4" y="3"/>
                  </a:cubicBezTo>
                  <a:cubicBezTo>
                    <a:pt x="3"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5" name="Freeform 265"/>
            <p:cNvSpPr>
              <a:spLocks/>
            </p:cNvSpPr>
            <p:nvPr/>
          </p:nvSpPr>
          <p:spPr bwMode="auto">
            <a:xfrm>
              <a:off x="2394100" y="1473548"/>
              <a:ext cx="34925" cy="114300"/>
            </a:xfrm>
            <a:custGeom>
              <a:avLst/>
              <a:gdLst>
                <a:gd name="T0" fmla="*/ 1 w 8"/>
                <a:gd name="T1" fmla="*/ 3 h 27"/>
                <a:gd name="T2" fmla="*/ 4 w 8"/>
                <a:gd name="T3" fmla="*/ 24 h 27"/>
                <a:gd name="T4" fmla="*/ 8 w 8"/>
                <a:gd name="T5" fmla="*/ 24 h 27"/>
                <a:gd name="T6" fmla="*/ 5 w 8"/>
                <a:gd name="T7" fmla="*/ 2 h 27"/>
                <a:gd name="T8" fmla="*/ 1 w 8"/>
                <a:gd name="T9" fmla="*/ 3 h 27"/>
              </a:gdLst>
              <a:ahLst/>
              <a:cxnLst>
                <a:cxn ang="0">
                  <a:pos x="T0" y="T1"/>
                </a:cxn>
                <a:cxn ang="0">
                  <a:pos x="T2" y="T3"/>
                </a:cxn>
                <a:cxn ang="0">
                  <a:pos x="T4" y="T5"/>
                </a:cxn>
                <a:cxn ang="0">
                  <a:pos x="T6" y="T7"/>
                </a:cxn>
                <a:cxn ang="0">
                  <a:pos x="T8" y="T9"/>
                </a:cxn>
              </a:cxnLst>
              <a:rect l="0" t="0" r="r" b="b"/>
              <a:pathLst>
                <a:path w="8" h="27">
                  <a:moveTo>
                    <a:pt x="1" y="3"/>
                  </a:moveTo>
                  <a:cubicBezTo>
                    <a:pt x="2" y="10"/>
                    <a:pt x="3" y="17"/>
                    <a:pt x="4" y="24"/>
                  </a:cubicBezTo>
                  <a:cubicBezTo>
                    <a:pt x="4" y="27"/>
                    <a:pt x="8" y="26"/>
                    <a:pt x="8" y="24"/>
                  </a:cubicBezTo>
                  <a:cubicBezTo>
                    <a:pt x="7" y="17"/>
                    <a:pt x="6" y="10"/>
                    <a:pt x="5" y="2"/>
                  </a:cubicBezTo>
                  <a:cubicBezTo>
                    <a:pt x="4" y="0"/>
                    <a:pt x="0" y="0"/>
                    <a:pt x="1"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6" name="Freeform 266"/>
            <p:cNvSpPr>
              <a:spLocks/>
            </p:cNvSpPr>
            <p:nvPr/>
          </p:nvSpPr>
          <p:spPr bwMode="auto">
            <a:xfrm>
              <a:off x="1068537" y="1995836"/>
              <a:ext cx="200025" cy="339725"/>
            </a:xfrm>
            <a:custGeom>
              <a:avLst/>
              <a:gdLst>
                <a:gd name="T0" fmla="*/ 6 w 47"/>
                <a:gd name="T1" fmla="*/ 0 h 80"/>
                <a:gd name="T2" fmla="*/ 29 w 47"/>
                <a:gd name="T3" fmla="*/ 29 h 80"/>
                <a:gd name="T4" fmla="*/ 25 w 47"/>
                <a:gd name="T5" fmla="*/ 79 h 80"/>
                <a:gd name="T6" fmla="*/ 0 w 47"/>
                <a:gd name="T7" fmla="*/ 65 h 80"/>
                <a:gd name="T8" fmla="*/ 6 w 47"/>
                <a:gd name="T9" fmla="*/ 0 h 80"/>
              </a:gdLst>
              <a:ahLst/>
              <a:cxnLst>
                <a:cxn ang="0">
                  <a:pos x="T0" y="T1"/>
                </a:cxn>
                <a:cxn ang="0">
                  <a:pos x="T2" y="T3"/>
                </a:cxn>
                <a:cxn ang="0">
                  <a:pos x="T4" y="T5"/>
                </a:cxn>
                <a:cxn ang="0">
                  <a:pos x="T6" y="T7"/>
                </a:cxn>
                <a:cxn ang="0">
                  <a:pos x="T8" y="T9"/>
                </a:cxn>
              </a:cxnLst>
              <a:rect l="0" t="0" r="r" b="b"/>
              <a:pathLst>
                <a:path w="47" h="80">
                  <a:moveTo>
                    <a:pt x="6" y="0"/>
                  </a:moveTo>
                  <a:cubicBezTo>
                    <a:pt x="15" y="0"/>
                    <a:pt x="25" y="23"/>
                    <a:pt x="29" y="29"/>
                  </a:cubicBezTo>
                  <a:cubicBezTo>
                    <a:pt x="35" y="40"/>
                    <a:pt x="47" y="76"/>
                    <a:pt x="25" y="79"/>
                  </a:cubicBezTo>
                  <a:cubicBezTo>
                    <a:pt x="16" y="80"/>
                    <a:pt x="7" y="71"/>
                    <a:pt x="0" y="65"/>
                  </a:cubicBezTo>
                  <a:cubicBezTo>
                    <a:pt x="6" y="0"/>
                    <a:pt x="6" y="0"/>
                    <a:pt x="6" y="0"/>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7" name="Freeform 267"/>
            <p:cNvSpPr>
              <a:spLocks/>
            </p:cNvSpPr>
            <p:nvPr/>
          </p:nvSpPr>
          <p:spPr bwMode="auto">
            <a:xfrm>
              <a:off x="1060600" y="1986311"/>
              <a:ext cx="182563" cy="379413"/>
            </a:xfrm>
            <a:custGeom>
              <a:avLst/>
              <a:gdLst>
                <a:gd name="T0" fmla="*/ 8 w 43"/>
                <a:gd name="T1" fmla="*/ 4 h 89"/>
                <a:gd name="T2" fmla="*/ 26 w 43"/>
                <a:gd name="T3" fmla="*/ 27 h 89"/>
                <a:gd name="T4" fmla="*/ 35 w 43"/>
                <a:gd name="T5" fmla="*/ 47 h 89"/>
                <a:gd name="T6" fmla="*/ 36 w 43"/>
                <a:gd name="T7" fmla="*/ 73 h 89"/>
                <a:gd name="T8" fmla="*/ 4 w 43"/>
                <a:gd name="T9" fmla="*/ 66 h 89"/>
                <a:gd name="T10" fmla="*/ 1 w 43"/>
                <a:gd name="T11" fmla="*/ 69 h 89"/>
                <a:gd name="T12" fmla="*/ 35 w 43"/>
                <a:gd name="T13" fmla="*/ 80 h 89"/>
                <a:gd name="T14" fmla="*/ 40 w 43"/>
                <a:gd name="T15" fmla="*/ 54 h 89"/>
                <a:gd name="T16" fmla="*/ 29 w 43"/>
                <a:gd name="T17" fmla="*/ 25 h 89"/>
                <a:gd name="T18" fmla="*/ 8 w 43"/>
                <a:gd name="T19" fmla="*/ 1 h 89"/>
                <a:gd name="T20" fmla="*/ 8 w 43"/>
                <a:gd name="T21" fmla="*/ 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89">
                  <a:moveTo>
                    <a:pt x="8" y="4"/>
                  </a:moveTo>
                  <a:cubicBezTo>
                    <a:pt x="17" y="5"/>
                    <a:pt x="23" y="20"/>
                    <a:pt x="26" y="27"/>
                  </a:cubicBezTo>
                  <a:cubicBezTo>
                    <a:pt x="30" y="33"/>
                    <a:pt x="33" y="40"/>
                    <a:pt x="35" y="47"/>
                  </a:cubicBezTo>
                  <a:cubicBezTo>
                    <a:pt x="38" y="55"/>
                    <a:pt x="40" y="65"/>
                    <a:pt x="36" y="73"/>
                  </a:cubicBezTo>
                  <a:cubicBezTo>
                    <a:pt x="29" y="89"/>
                    <a:pt x="11" y="73"/>
                    <a:pt x="4" y="66"/>
                  </a:cubicBezTo>
                  <a:cubicBezTo>
                    <a:pt x="2" y="65"/>
                    <a:pt x="0" y="67"/>
                    <a:pt x="1" y="69"/>
                  </a:cubicBezTo>
                  <a:cubicBezTo>
                    <a:pt x="10" y="77"/>
                    <a:pt x="22" y="88"/>
                    <a:pt x="35" y="80"/>
                  </a:cubicBezTo>
                  <a:cubicBezTo>
                    <a:pt x="43" y="75"/>
                    <a:pt x="42" y="62"/>
                    <a:pt x="40" y="54"/>
                  </a:cubicBezTo>
                  <a:cubicBezTo>
                    <a:pt x="38" y="44"/>
                    <a:pt x="34" y="34"/>
                    <a:pt x="29" y="25"/>
                  </a:cubicBezTo>
                  <a:cubicBezTo>
                    <a:pt x="25" y="17"/>
                    <a:pt x="19" y="2"/>
                    <a:pt x="8" y="1"/>
                  </a:cubicBezTo>
                  <a:cubicBezTo>
                    <a:pt x="6" y="0"/>
                    <a:pt x="6" y="3"/>
                    <a:pt x="8"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8" name="Freeform 268"/>
            <p:cNvSpPr>
              <a:spLocks/>
            </p:cNvSpPr>
            <p:nvPr/>
          </p:nvSpPr>
          <p:spPr bwMode="auto">
            <a:xfrm>
              <a:off x="738337" y="2021236"/>
              <a:ext cx="415925" cy="446088"/>
            </a:xfrm>
            <a:custGeom>
              <a:avLst/>
              <a:gdLst>
                <a:gd name="T0" fmla="*/ 18 w 98"/>
                <a:gd name="T1" fmla="*/ 6 h 105"/>
                <a:gd name="T2" fmla="*/ 0 w 98"/>
                <a:gd name="T3" fmla="*/ 104 h 105"/>
                <a:gd name="T4" fmla="*/ 98 w 98"/>
                <a:gd name="T5" fmla="*/ 101 h 105"/>
                <a:gd name="T6" fmla="*/ 67 w 98"/>
                <a:gd name="T7" fmla="*/ 0 h 105"/>
                <a:gd name="T8" fmla="*/ 18 w 98"/>
                <a:gd name="T9" fmla="*/ 6 h 105"/>
              </a:gdLst>
              <a:ahLst/>
              <a:cxnLst>
                <a:cxn ang="0">
                  <a:pos x="T0" y="T1"/>
                </a:cxn>
                <a:cxn ang="0">
                  <a:pos x="T2" y="T3"/>
                </a:cxn>
                <a:cxn ang="0">
                  <a:pos x="T4" y="T5"/>
                </a:cxn>
                <a:cxn ang="0">
                  <a:pos x="T6" y="T7"/>
                </a:cxn>
                <a:cxn ang="0">
                  <a:pos x="T8" y="T9"/>
                </a:cxn>
              </a:cxnLst>
              <a:rect l="0" t="0" r="r" b="b"/>
              <a:pathLst>
                <a:path w="98" h="105">
                  <a:moveTo>
                    <a:pt x="18" y="6"/>
                  </a:moveTo>
                  <a:cubicBezTo>
                    <a:pt x="18" y="6"/>
                    <a:pt x="12" y="51"/>
                    <a:pt x="0" y="104"/>
                  </a:cubicBezTo>
                  <a:cubicBezTo>
                    <a:pt x="0" y="104"/>
                    <a:pt x="71" y="105"/>
                    <a:pt x="98" y="101"/>
                  </a:cubicBezTo>
                  <a:cubicBezTo>
                    <a:pt x="98" y="101"/>
                    <a:pt x="73" y="44"/>
                    <a:pt x="67" y="0"/>
                  </a:cubicBezTo>
                  <a:cubicBezTo>
                    <a:pt x="18" y="6"/>
                    <a:pt x="18" y="6"/>
                    <a:pt x="18" y="6"/>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9" name="Freeform 269"/>
            <p:cNvSpPr>
              <a:spLocks/>
            </p:cNvSpPr>
            <p:nvPr/>
          </p:nvSpPr>
          <p:spPr bwMode="auto">
            <a:xfrm>
              <a:off x="797075" y="2135536"/>
              <a:ext cx="250825" cy="17463"/>
            </a:xfrm>
            <a:custGeom>
              <a:avLst/>
              <a:gdLst>
                <a:gd name="T0" fmla="*/ 58 w 59"/>
                <a:gd name="T1" fmla="*/ 0 h 4"/>
                <a:gd name="T2" fmla="*/ 1 w 59"/>
                <a:gd name="T3" fmla="*/ 0 h 4"/>
                <a:gd name="T4" fmla="*/ 0 w 59"/>
                <a:gd name="T5" fmla="*/ 4 h 4"/>
                <a:gd name="T6" fmla="*/ 59 w 59"/>
                <a:gd name="T7" fmla="*/ 4 h 4"/>
                <a:gd name="T8" fmla="*/ 58 w 59"/>
                <a:gd name="T9" fmla="*/ 0 h 4"/>
              </a:gdLst>
              <a:ahLst/>
              <a:cxnLst>
                <a:cxn ang="0">
                  <a:pos x="T0" y="T1"/>
                </a:cxn>
                <a:cxn ang="0">
                  <a:pos x="T2" y="T3"/>
                </a:cxn>
                <a:cxn ang="0">
                  <a:pos x="T4" y="T5"/>
                </a:cxn>
                <a:cxn ang="0">
                  <a:pos x="T6" y="T7"/>
                </a:cxn>
                <a:cxn ang="0">
                  <a:pos x="T8" y="T9"/>
                </a:cxn>
              </a:cxnLst>
              <a:rect l="0" t="0" r="r" b="b"/>
              <a:pathLst>
                <a:path w="59" h="4">
                  <a:moveTo>
                    <a:pt x="58" y="0"/>
                  </a:moveTo>
                  <a:cubicBezTo>
                    <a:pt x="1" y="0"/>
                    <a:pt x="1" y="0"/>
                    <a:pt x="1" y="0"/>
                  </a:cubicBezTo>
                  <a:cubicBezTo>
                    <a:pt x="1" y="1"/>
                    <a:pt x="1" y="3"/>
                    <a:pt x="0" y="4"/>
                  </a:cubicBezTo>
                  <a:cubicBezTo>
                    <a:pt x="59" y="4"/>
                    <a:pt x="59" y="4"/>
                    <a:pt x="59" y="4"/>
                  </a:cubicBezTo>
                  <a:cubicBezTo>
                    <a:pt x="59" y="2"/>
                    <a:pt x="59" y="1"/>
                    <a:pt x="5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0" name="Freeform 270"/>
            <p:cNvSpPr>
              <a:spLocks/>
            </p:cNvSpPr>
            <p:nvPr/>
          </p:nvSpPr>
          <p:spPr bwMode="auto">
            <a:xfrm>
              <a:off x="784375" y="2208561"/>
              <a:ext cx="288925" cy="20638"/>
            </a:xfrm>
            <a:custGeom>
              <a:avLst/>
              <a:gdLst>
                <a:gd name="T0" fmla="*/ 66 w 68"/>
                <a:gd name="T1" fmla="*/ 0 h 5"/>
                <a:gd name="T2" fmla="*/ 1 w 68"/>
                <a:gd name="T3" fmla="*/ 1 h 5"/>
                <a:gd name="T4" fmla="*/ 0 w 68"/>
                <a:gd name="T5" fmla="*/ 5 h 5"/>
                <a:gd name="T6" fmla="*/ 68 w 68"/>
                <a:gd name="T7" fmla="*/ 5 h 5"/>
                <a:gd name="T8" fmla="*/ 66 w 68"/>
                <a:gd name="T9" fmla="*/ 0 h 5"/>
              </a:gdLst>
              <a:ahLst/>
              <a:cxnLst>
                <a:cxn ang="0">
                  <a:pos x="T0" y="T1"/>
                </a:cxn>
                <a:cxn ang="0">
                  <a:pos x="T2" y="T3"/>
                </a:cxn>
                <a:cxn ang="0">
                  <a:pos x="T4" y="T5"/>
                </a:cxn>
                <a:cxn ang="0">
                  <a:pos x="T6" y="T7"/>
                </a:cxn>
                <a:cxn ang="0">
                  <a:pos x="T8" y="T9"/>
                </a:cxn>
              </a:cxnLst>
              <a:rect l="0" t="0" r="r" b="b"/>
              <a:pathLst>
                <a:path w="68" h="5">
                  <a:moveTo>
                    <a:pt x="66" y="0"/>
                  </a:moveTo>
                  <a:cubicBezTo>
                    <a:pt x="1" y="1"/>
                    <a:pt x="1" y="1"/>
                    <a:pt x="1" y="1"/>
                  </a:cubicBezTo>
                  <a:cubicBezTo>
                    <a:pt x="1" y="2"/>
                    <a:pt x="1" y="4"/>
                    <a:pt x="0" y="5"/>
                  </a:cubicBezTo>
                  <a:cubicBezTo>
                    <a:pt x="68" y="5"/>
                    <a:pt x="68" y="5"/>
                    <a:pt x="68" y="5"/>
                  </a:cubicBezTo>
                  <a:cubicBezTo>
                    <a:pt x="67" y="3"/>
                    <a:pt x="67" y="2"/>
                    <a:pt x="6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1" name="Freeform 271"/>
            <p:cNvSpPr>
              <a:spLocks/>
            </p:cNvSpPr>
            <p:nvPr/>
          </p:nvSpPr>
          <p:spPr bwMode="auto">
            <a:xfrm>
              <a:off x="771675" y="2284761"/>
              <a:ext cx="327025" cy="20638"/>
            </a:xfrm>
            <a:custGeom>
              <a:avLst/>
              <a:gdLst>
                <a:gd name="T0" fmla="*/ 75 w 77"/>
                <a:gd name="T1" fmla="*/ 0 h 5"/>
                <a:gd name="T2" fmla="*/ 1 w 77"/>
                <a:gd name="T3" fmla="*/ 1 h 5"/>
                <a:gd name="T4" fmla="*/ 0 w 77"/>
                <a:gd name="T5" fmla="*/ 5 h 5"/>
                <a:gd name="T6" fmla="*/ 77 w 77"/>
                <a:gd name="T7" fmla="*/ 5 h 5"/>
                <a:gd name="T8" fmla="*/ 75 w 77"/>
                <a:gd name="T9" fmla="*/ 0 h 5"/>
              </a:gdLst>
              <a:ahLst/>
              <a:cxnLst>
                <a:cxn ang="0">
                  <a:pos x="T0" y="T1"/>
                </a:cxn>
                <a:cxn ang="0">
                  <a:pos x="T2" y="T3"/>
                </a:cxn>
                <a:cxn ang="0">
                  <a:pos x="T4" y="T5"/>
                </a:cxn>
                <a:cxn ang="0">
                  <a:pos x="T6" y="T7"/>
                </a:cxn>
                <a:cxn ang="0">
                  <a:pos x="T8" y="T9"/>
                </a:cxn>
              </a:cxnLst>
              <a:rect l="0" t="0" r="r" b="b"/>
              <a:pathLst>
                <a:path w="77" h="5">
                  <a:moveTo>
                    <a:pt x="75" y="0"/>
                  </a:moveTo>
                  <a:cubicBezTo>
                    <a:pt x="1" y="1"/>
                    <a:pt x="1" y="1"/>
                    <a:pt x="1" y="1"/>
                  </a:cubicBezTo>
                  <a:cubicBezTo>
                    <a:pt x="1" y="2"/>
                    <a:pt x="0" y="4"/>
                    <a:pt x="0" y="5"/>
                  </a:cubicBezTo>
                  <a:cubicBezTo>
                    <a:pt x="77" y="5"/>
                    <a:pt x="77" y="5"/>
                    <a:pt x="77" y="5"/>
                  </a:cubicBezTo>
                  <a:cubicBezTo>
                    <a:pt x="76" y="3"/>
                    <a:pt x="76" y="2"/>
                    <a:pt x="7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2" name="Freeform 272"/>
            <p:cNvSpPr>
              <a:spLocks/>
            </p:cNvSpPr>
            <p:nvPr/>
          </p:nvSpPr>
          <p:spPr bwMode="auto">
            <a:xfrm>
              <a:off x="754212" y="2360961"/>
              <a:ext cx="369888" cy="20638"/>
            </a:xfrm>
            <a:custGeom>
              <a:avLst/>
              <a:gdLst>
                <a:gd name="T0" fmla="*/ 86 w 87"/>
                <a:gd name="T1" fmla="*/ 0 h 5"/>
                <a:gd name="T2" fmla="*/ 1 w 87"/>
                <a:gd name="T3" fmla="*/ 1 h 5"/>
                <a:gd name="T4" fmla="*/ 0 w 87"/>
                <a:gd name="T5" fmla="*/ 5 h 5"/>
                <a:gd name="T6" fmla="*/ 87 w 87"/>
                <a:gd name="T7" fmla="*/ 4 h 5"/>
                <a:gd name="T8" fmla="*/ 86 w 87"/>
                <a:gd name="T9" fmla="*/ 0 h 5"/>
              </a:gdLst>
              <a:ahLst/>
              <a:cxnLst>
                <a:cxn ang="0">
                  <a:pos x="T0" y="T1"/>
                </a:cxn>
                <a:cxn ang="0">
                  <a:pos x="T2" y="T3"/>
                </a:cxn>
                <a:cxn ang="0">
                  <a:pos x="T4" y="T5"/>
                </a:cxn>
                <a:cxn ang="0">
                  <a:pos x="T6" y="T7"/>
                </a:cxn>
                <a:cxn ang="0">
                  <a:pos x="T8" y="T9"/>
                </a:cxn>
              </a:cxnLst>
              <a:rect l="0" t="0" r="r" b="b"/>
              <a:pathLst>
                <a:path w="87" h="5">
                  <a:moveTo>
                    <a:pt x="86" y="0"/>
                  </a:moveTo>
                  <a:cubicBezTo>
                    <a:pt x="1" y="1"/>
                    <a:pt x="1" y="1"/>
                    <a:pt x="1" y="1"/>
                  </a:cubicBezTo>
                  <a:cubicBezTo>
                    <a:pt x="1" y="2"/>
                    <a:pt x="1" y="4"/>
                    <a:pt x="0" y="5"/>
                  </a:cubicBezTo>
                  <a:cubicBezTo>
                    <a:pt x="87" y="4"/>
                    <a:pt x="87" y="4"/>
                    <a:pt x="87" y="4"/>
                  </a:cubicBezTo>
                  <a:cubicBezTo>
                    <a:pt x="87" y="3"/>
                    <a:pt x="86" y="2"/>
                    <a:pt x="8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3" name="Freeform 273"/>
            <p:cNvSpPr>
              <a:spLocks noEditPoints="1"/>
            </p:cNvSpPr>
            <p:nvPr/>
          </p:nvSpPr>
          <p:spPr bwMode="auto">
            <a:xfrm>
              <a:off x="1052662" y="2305398"/>
              <a:ext cx="93663" cy="144463"/>
            </a:xfrm>
            <a:custGeom>
              <a:avLst/>
              <a:gdLst>
                <a:gd name="T0" fmla="*/ 15 w 22"/>
                <a:gd name="T1" fmla="*/ 17 h 34"/>
                <a:gd name="T2" fmla="*/ 4 w 22"/>
                <a:gd name="T3" fmla="*/ 17 h 34"/>
                <a:gd name="T4" fmla="*/ 9 w 22"/>
                <a:gd name="T5" fmla="*/ 34 h 34"/>
                <a:gd name="T6" fmla="*/ 22 w 22"/>
                <a:gd name="T7" fmla="*/ 32 h 34"/>
                <a:gd name="T8" fmla="*/ 15 w 22"/>
                <a:gd name="T9" fmla="*/ 17 h 34"/>
                <a:gd name="T10" fmla="*/ 8 w 22"/>
                <a:gd name="T11" fmla="*/ 0 h 34"/>
                <a:gd name="T12" fmla="*/ 0 w 22"/>
                <a:gd name="T13" fmla="*/ 7 h 34"/>
                <a:gd name="T14" fmla="*/ 2 w 22"/>
                <a:gd name="T15" fmla="*/ 13 h 34"/>
                <a:gd name="T16" fmla="*/ 14 w 22"/>
                <a:gd name="T17" fmla="*/ 13 h 34"/>
                <a:gd name="T18" fmla="*/ 8 w 22"/>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34">
                  <a:moveTo>
                    <a:pt x="15" y="17"/>
                  </a:moveTo>
                  <a:cubicBezTo>
                    <a:pt x="4" y="17"/>
                    <a:pt x="4" y="17"/>
                    <a:pt x="4" y="17"/>
                  </a:cubicBezTo>
                  <a:cubicBezTo>
                    <a:pt x="5" y="23"/>
                    <a:pt x="7" y="28"/>
                    <a:pt x="9" y="34"/>
                  </a:cubicBezTo>
                  <a:cubicBezTo>
                    <a:pt x="13" y="33"/>
                    <a:pt x="17" y="33"/>
                    <a:pt x="22" y="32"/>
                  </a:cubicBezTo>
                  <a:cubicBezTo>
                    <a:pt x="19" y="27"/>
                    <a:pt x="17" y="22"/>
                    <a:pt x="15" y="17"/>
                  </a:cubicBezTo>
                  <a:moveTo>
                    <a:pt x="8" y="0"/>
                  </a:moveTo>
                  <a:cubicBezTo>
                    <a:pt x="6" y="2"/>
                    <a:pt x="3" y="5"/>
                    <a:pt x="0" y="7"/>
                  </a:cubicBezTo>
                  <a:cubicBezTo>
                    <a:pt x="1" y="9"/>
                    <a:pt x="2" y="11"/>
                    <a:pt x="2" y="13"/>
                  </a:cubicBezTo>
                  <a:cubicBezTo>
                    <a:pt x="14" y="13"/>
                    <a:pt x="14" y="13"/>
                    <a:pt x="14" y="13"/>
                  </a:cubicBezTo>
                  <a:cubicBezTo>
                    <a:pt x="12" y="9"/>
                    <a:pt x="10" y="4"/>
                    <a:pt x="8"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4" name="Freeform 274"/>
            <p:cNvSpPr>
              <a:spLocks/>
            </p:cNvSpPr>
            <p:nvPr/>
          </p:nvSpPr>
          <p:spPr bwMode="auto">
            <a:xfrm>
              <a:off x="1060600" y="2360961"/>
              <a:ext cx="55563" cy="17463"/>
            </a:xfrm>
            <a:custGeom>
              <a:avLst/>
              <a:gdLst>
                <a:gd name="T0" fmla="*/ 12 w 13"/>
                <a:gd name="T1" fmla="*/ 0 h 4"/>
                <a:gd name="T2" fmla="*/ 0 w 13"/>
                <a:gd name="T3" fmla="*/ 0 h 4"/>
                <a:gd name="T4" fmla="*/ 2 w 13"/>
                <a:gd name="T5" fmla="*/ 4 h 4"/>
                <a:gd name="T6" fmla="*/ 13 w 13"/>
                <a:gd name="T7" fmla="*/ 4 h 4"/>
                <a:gd name="T8" fmla="*/ 12 w 13"/>
                <a:gd name="T9" fmla="*/ 0 h 4"/>
              </a:gdLst>
              <a:ahLst/>
              <a:cxnLst>
                <a:cxn ang="0">
                  <a:pos x="T0" y="T1"/>
                </a:cxn>
                <a:cxn ang="0">
                  <a:pos x="T2" y="T3"/>
                </a:cxn>
                <a:cxn ang="0">
                  <a:pos x="T4" y="T5"/>
                </a:cxn>
                <a:cxn ang="0">
                  <a:pos x="T6" y="T7"/>
                </a:cxn>
                <a:cxn ang="0">
                  <a:pos x="T8" y="T9"/>
                </a:cxn>
              </a:cxnLst>
              <a:rect l="0" t="0" r="r" b="b"/>
              <a:pathLst>
                <a:path w="13" h="4">
                  <a:moveTo>
                    <a:pt x="12" y="0"/>
                  </a:moveTo>
                  <a:cubicBezTo>
                    <a:pt x="0" y="0"/>
                    <a:pt x="0" y="0"/>
                    <a:pt x="0" y="0"/>
                  </a:cubicBezTo>
                  <a:cubicBezTo>
                    <a:pt x="1" y="2"/>
                    <a:pt x="1" y="3"/>
                    <a:pt x="2" y="4"/>
                  </a:cubicBezTo>
                  <a:cubicBezTo>
                    <a:pt x="13" y="4"/>
                    <a:pt x="13" y="4"/>
                    <a:pt x="13" y="4"/>
                  </a:cubicBezTo>
                  <a:cubicBezTo>
                    <a:pt x="13" y="3"/>
                    <a:pt x="12" y="2"/>
                    <a:pt x="12" y="0"/>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5" name="Freeform 275"/>
            <p:cNvSpPr>
              <a:spLocks/>
            </p:cNvSpPr>
            <p:nvPr/>
          </p:nvSpPr>
          <p:spPr bwMode="auto">
            <a:xfrm>
              <a:off x="728812" y="2008536"/>
              <a:ext cx="438150" cy="471488"/>
            </a:xfrm>
            <a:custGeom>
              <a:avLst/>
              <a:gdLst>
                <a:gd name="T0" fmla="*/ 18 w 103"/>
                <a:gd name="T1" fmla="*/ 8 h 111"/>
                <a:gd name="T2" fmla="*/ 0 w 103"/>
                <a:gd name="T3" fmla="*/ 106 h 111"/>
                <a:gd name="T4" fmla="*/ 2 w 103"/>
                <a:gd name="T5" fmla="*/ 109 h 111"/>
                <a:gd name="T6" fmla="*/ 100 w 103"/>
                <a:gd name="T7" fmla="*/ 106 h 111"/>
                <a:gd name="T8" fmla="*/ 102 w 103"/>
                <a:gd name="T9" fmla="*/ 103 h 111"/>
                <a:gd name="T10" fmla="*/ 70 w 103"/>
                <a:gd name="T11" fmla="*/ 3 h 111"/>
                <a:gd name="T12" fmla="*/ 67 w 103"/>
                <a:gd name="T13" fmla="*/ 4 h 111"/>
                <a:gd name="T14" fmla="*/ 99 w 103"/>
                <a:gd name="T15" fmla="*/ 105 h 111"/>
                <a:gd name="T16" fmla="*/ 100 w 103"/>
                <a:gd name="T17" fmla="*/ 102 h 111"/>
                <a:gd name="T18" fmla="*/ 2 w 103"/>
                <a:gd name="T19" fmla="*/ 105 h 111"/>
                <a:gd name="T20" fmla="*/ 4 w 103"/>
                <a:gd name="T21" fmla="*/ 107 h 111"/>
                <a:gd name="T22" fmla="*/ 22 w 103"/>
                <a:gd name="T23" fmla="*/ 9 h 111"/>
                <a:gd name="T24" fmla="*/ 18 w 103"/>
                <a:gd name="T25" fmla="*/ 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111">
                  <a:moveTo>
                    <a:pt x="18" y="8"/>
                  </a:moveTo>
                  <a:cubicBezTo>
                    <a:pt x="14" y="41"/>
                    <a:pt x="8" y="74"/>
                    <a:pt x="0" y="106"/>
                  </a:cubicBezTo>
                  <a:cubicBezTo>
                    <a:pt x="0" y="108"/>
                    <a:pt x="1" y="109"/>
                    <a:pt x="2" y="109"/>
                  </a:cubicBezTo>
                  <a:cubicBezTo>
                    <a:pt x="35" y="109"/>
                    <a:pt x="68" y="111"/>
                    <a:pt x="100" y="106"/>
                  </a:cubicBezTo>
                  <a:cubicBezTo>
                    <a:pt x="102" y="106"/>
                    <a:pt x="103" y="105"/>
                    <a:pt x="102" y="103"/>
                  </a:cubicBezTo>
                  <a:cubicBezTo>
                    <a:pt x="88" y="71"/>
                    <a:pt x="76" y="37"/>
                    <a:pt x="70" y="3"/>
                  </a:cubicBezTo>
                  <a:cubicBezTo>
                    <a:pt x="70" y="0"/>
                    <a:pt x="66" y="1"/>
                    <a:pt x="67" y="4"/>
                  </a:cubicBezTo>
                  <a:cubicBezTo>
                    <a:pt x="72" y="39"/>
                    <a:pt x="85" y="73"/>
                    <a:pt x="99" y="105"/>
                  </a:cubicBezTo>
                  <a:cubicBezTo>
                    <a:pt x="99" y="104"/>
                    <a:pt x="100" y="103"/>
                    <a:pt x="100" y="102"/>
                  </a:cubicBezTo>
                  <a:cubicBezTo>
                    <a:pt x="68" y="106"/>
                    <a:pt x="35" y="105"/>
                    <a:pt x="2" y="105"/>
                  </a:cubicBezTo>
                  <a:cubicBezTo>
                    <a:pt x="3" y="106"/>
                    <a:pt x="3" y="106"/>
                    <a:pt x="4" y="107"/>
                  </a:cubicBezTo>
                  <a:cubicBezTo>
                    <a:pt x="11" y="75"/>
                    <a:pt x="18" y="42"/>
                    <a:pt x="22" y="9"/>
                  </a:cubicBezTo>
                  <a:cubicBezTo>
                    <a:pt x="22" y="7"/>
                    <a:pt x="19" y="6"/>
                    <a:pt x="18" y="8"/>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6" name="Freeform 276"/>
            <p:cNvSpPr>
              <a:spLocks/>
            </p:cNvSpPr>
            <p:nvPr/>
          </p:nvSpPr>
          <p:spPr bwMode="auto">
            <a:xfrm>
              <a:off x="236687" y="1205261"/>
              <a:ext cx="1308100" cy="990600"/>
            </a:xfrm>
            <a:custGeom>
              <a:avLst/>
              <a:gdLst>
                <a:gd name="T0" fmla="*/ 141 w 308"/>
                <a:gd name="T1" fmla="*/ 204 h 233"/>
                <a:gd name="T2" fmla="*/ 29 w 308"/>
                <a:gd name="T3" fmla="*/ 156 h 233"/>
                <a:gd name="T4" fmla="*/ 145 w 308"/>
                <a:gd name="T5" fmla="*/ 6 h 233"/>
                <a:gd name="T6" fmla="*/ 265 w 308"/>
                <a:gd name="T7" fmla="*/ 93 h 233"/>
                <a:gd name="T8" fmla="*/ 308 w 308"/>
                <a:gd name="T9" fmla="*/ 117 h 233"/>
                <a:gd name="T10" fmla="*/ 186 w 308"/>
                <a:gd name="T11" fmla="*/ 193 h 233"/>
                <a:gd name="T12" fmla="*/ 141 w 308"/>
                <a:gd name="T13" fmla="*/ 204 h 233"/>
              </a:gdLst>
              <a:ahLst/>
              <a:cxnLst>
                <a:cxn ang="0">
                  <a:pos x="T0" y="T1"/>
                </a:cxn>
                <a:cxn ang="0">
                  <a:pos x="T2" y="T3"/>
                </a:cxn>
                <a:cxn ang="0">
                  <a:pos x="T4" y="T5"/>
                </a:cxn>
                <a:cxn ang="0">
                  <a:pos x="T6" y="T7"/>
                </a:cxn>
                <a:cxn ang="0">
                  <a:pos x="T8" y="T9"/>
                </a:cxn>
                <a:cxn ang="0">
                  <a:pos x="T10" y="T11"/>
                </a:cxn>
                <a:cxn ang="0">
                  <a:pos x="T12" y="T13"/>
                </a:cxn>
              </a:cxnLst>
              <a:rect l="0" t="0" r="r" b="b"/>
              <a:pathLst>
                <a:path w="308" h="233">
                  <a:moveTo>
                    <a:pt x="141" y="204"/>
                  </a:moveTo>
                  <a:cubicBezTo>
                    <a:pt x="141" y="204"/>
                    <a:pt x="65" y="233"/>
                    <a:pt x="29" y="156"/>
                  </a:cubicBezTo>
                  <a:cubicBezTo>
                    <a:pt x="0" y="92"/>
                    <a:pt x="61" y="12"/>
                    <a:pt x="145" y="6"/>
                  </a:cubicBezTo>
                  <a:cubicBezTo>
                    <a:pt x="229" y="0"/>
                    <a:pt x="260" y="63"/>
                    <a:pt x="265" y="93"/>
                  </a:cubicBezTo>
                  <a:cubicBezTo>
                    <a:pt x="270" y="123"/>
                    <a:pt x="292" y="129"/>
                    <a:pt x="308" y="117"/>
                  </a:cubicBezTo>
                  <a:cubicBezTo>
                    <a:pt x="308" y="117"/>
                    <a:pt x="286" y="170"/>
                    <a:pt x="186" y="193"/>
                  </a:cubicBezTo>
                  <a:cubicBezTo>
                    <a:pt x="141" y="204"/>
                    <a:pt x="141" y="204"/>
                    <a:pt x="141" y="20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7" name="Freeform 277"/>
            <p:cNvSpPr>
              <a:spLocks/>
            </p:cNvSpPr>
            <p:nvPr/>
          </p:nvSpPr>
          <p:spPr bwMode="auto">
            <a:xfrm>
              <a:off x="308125" y="1154461"/>
              <a:ext cx="1249363" cy="973138"/>
            </a:xfrm>
            <a:custGeom>
              <a:avLst/>
              <a:gdLst>
                <a:gd name="T0" fmla="*/ 124 w 294"/>
                <a:gd name="T1" fmla="*/ 214 h 229"/>
                <a:gd name="T2" fmla="*/ 34 w 294"/>
                <a:gd name="T3" fmla="*/ 196 h 229"/>
                <a:gd name="T4" fmla="*/ 10 w 294"/>
                <a:gd name="T5" fmla="*/ 110 h 229"/>
                <a:gd name="T6" fmla="*/ 71 w 294"/>
                <a:gd name="T7" fmla="*/ 37 h 229"/>
                <a:gd name="T8" fmla="*/ 225 w 294"/>
                <a:gd name="T9" fmla="*/ 60 h 229"/>
                <a:gd name="T10" fmla="*/ 246 w 294"/>
                <a:gd name="T11" fmla="*/ 106 h 229"/>
                <a:gd name="T12" fmla="*/ 265 w 294"/>
                <a:gd name="T13" fmla="*/ 135 h 229"/>
                <a:gd name="T14" fmla="*/ 292 w 294"/>
                <a:gd name="T15" fmla="*/ 131 h 229"/>
                <a:gd name="T16" fmla="*/ 289 w 294"/>
                <a:gd name="T17" fmla="*/ 129 h 229"/>
                <a:gd name="T18" fmla="*/ 237 w 294"/>
                <a:gd name="T19" fmla="*/ 178 h 229"/>
                <a:gd name="T20" fmla="*/ 124 w 294"/>
                <a:gd name="T21" fmla="*/ 214 h 229"/>
                <a:gd name="T22" fmla="*/ 125 w 294"/>
                <a:gd name="T23" fmla="*/ 218 h 229"/>
                <a:gd name="T24" fmla="*/ 240 w 294"/>
                <a:gd name="T25" fmla="*/ 181 h 229"/>
                <a:gd name="T26" fmla="*/ 293 w 294"/>
                <a:gd name="T27" fmla="*/ 130 h 229"/>
                <a:gd name="T28" fmla="*/ 290 w 294"/>
                <a:gd name="T29" fmla="*/ 127 h 229"/>
                <a:gd name="T30" fmla="*/ 255 w 294"/>
                <a:gd name="T31" fmla="*/ 120 h 229"/>
                <a:gd name="T32" fmla="*/ 246 w 294"/>
                <a:gd name="T33" fmla="*/ 89 h 229"/>
                <a:gd name="T34" fmla="*/ 211 w 294"/>
                <a:gd name="T35" fmla="*/ 39 h 229"/>
                <a:gd name="T36" fmla="*/ 44 w 294"/>
                <a:gd name="T37" fmla="*/ 50 h 229"/>
                <a:gd name="T38" fmla="*/ 3 w 294"/>
                <a:gd name="T39" fmla="*/ 125 h 229"/>
                <a:gd name="T40" fmla="*/ 33 w 294"/>
                <a:gd name="T41" fmla="*/ 201 h 229"/>
                <a:gd name="T42" fmla="*/ 124 w 294"/>
                <a:gd name="T43" fmla="*/ 218 h 229"/>
                <a:gd name="T44" fmla="*/ 125 w 294"/>
                <a:gd name="T45" fmla="*/ 218 h 229"/>
                <a:gd name="T46" fmla="*/ 124 w 294"/>
                <a:gd name="T47" fmla="*/ 214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4" h="229">
                  <a:moveTo>
                    <a:pt x="124" y="214"/>
                  </a:moveTo>
                  <a:cubicBezTo>
                    <a:pt x="93" y="225"/>
                    <a:pt x="57" y="219"/>
                    <a:pt x="34" y="196"/>
                  </a:cubicBezTo>
                  <a:cubicBezTo>
                    <a:pt x="11" y="173"/>
                    <a:pt x="2" y="141"/>
                    <a:pt x="10" y="110"/>
                  </a:cubicBezTo>
                  <a:cubicBezTo>
                    <a:pt x="18" y="78"/>
                    <a:pt x="43" y="53"/>
                    <a:pt x="71" y="37"/>
                  </a:cubicBezTo>
                  <a:cubicBezTo>
                    <a:pt x="121" y="10"/>
                    <a:pt x="189" y="14"/>
                    <a:pt x="225" y="60"/>
                  </a:cubicBezTo>
                  <a:cubicBezTo>
                    <a:pt x="236" y="73"/>
                    <a:pt x="243" y="89"/>
                    <a:pt x="246" y="106"/>
                  </a:cubicBezTo>
                  <a:cubicBezTo>
                    <a:pt x="248" y="118"/>
                    <a:pt x="254" y="130"/>
                    <a:pt x="265" y="135"/>
                  </a:cubicBezTo>
                  <a:cubicBezTo>
                    <a:pt x="274" y="139"/>
                    <a:pt x="284" y="137"/>
                    <a:pt x="292" y="131"/>
                  </a:cubicBezTo>
                  <a:cubicBezTo>
                    <a:pt x="291" y="130"/>
                    <a:pt x="290" y="130"/>
                    <a:pt x="289" y="129"/>
                  </a:cubicBezTo>
                  <a:cubicBezTo>
                    <a:pt x="280" y="149"/>
                    <a:pt x="256" y="167"/>
                    <a:pt x="237" y="178"/>
                  </a:cubicBezTo>
                  <a:cubicBezTo>
                    <a:pt x="202" y="197"/>
                    <a:pt x="162" y="204"/>
                    <a:pt x="124" y="214"/>
                  </a:cubicBezTo>
                  <a:cubicBezTo>
                    <a:pt x="121" y="214"/>
                    <a:pt x="122" y="219"/>
                    <a:pt x="125" y="218"/>
                  </a:cubicBezTo>
                  <a:cubicBezTo>
                    <a:pt x="164" y="208"/>
                    <a:pt x="205" y="201"/>
                    <a:pt x="240" y="181"/>
                  </a:cubicBezTo>
                  <a:cubicBezTo>
                    <a:pt x="260" y="169"/>
                    <a:pt x="284" y="152"/>
                    <a:pt x="293" y="130"/>
                  </a:cubicBezTo>
                  <a:cubicBezTo>
                    <a:pt x="294" y="128"/>
                    <a:pt x="291" y="126"/>
                    <a:pt x="290" y="127"/>
                  </a:cubicBezTo>
                  <a:cubicBezTo>
                    <a:pt x="277" y="136"/>
                    <a:pt x="263" y="133"/>
                    <a:pt x="255" y="120"/>
                  </a:cubicBezTo>
                  <a:cubicBezTo>
                    <a:pt x="250" y="111"/>
                    <a:pt x="250" y="99"/>
                    <a:pt x="246" y="89"/>
                  </a:cubicBezTo>
                  <a:cubicBezTo>
                    <a:pt x="239" y="70"/>
                    <a:pt x="227" y="52"/>
                    <a:pt x="211" y="39"/>
                  </a:cubicBezTo>
                  <a:cubicBezTo>
                    <a:pt x="163" y="0"/>
                    <a:pt x="89" y="13"/>
                    <a:pt x="44" y="50"/>
                  </a:cubicBezTo>
                  <a:cubicBezTo>
                    <a:pt x="22" y="69"/>
                    <a:pt x="6" y="96"/>
                    <a:pt x="3" y="125"/>
                  </a:cubicBezTo>
                  <a:cubicBezTo>
                    <a:pt x="0" y="153"/>
                    <a:pt x="13" y="182"/>
                    <a:pt x="33" y="201"/>
                  </a:cubicBezTo>
                  <a:cubicBezTo>
                    <a:pt x="57" y="224"/>
                    <a:pt x="94" y="229"/>
                    <a:pt x="124" y="218"/>
                  </a:cubicBezTo>
                  <a:cubicBezTo>
                    <a:pt x="125" y="218"/>
                    <a:pt x="125" y="218"/>
                    <a:pt x="125" y="218"/>
                  </a:cubicBezTo>
                  <a:cubicBezTo>
                    <a:pt x="127" y="217"/>
                    <a:pt x="126" y="213"/>
                    <a:pt x="124" y="21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8" name="Freeform 278"/>
            <p:cNvSpPr>
              <a:spLocks/>
            </p:cNvSpPr>
            <p:nvPr/>
          </p:nvSpPr>
          <p:spPr bwMode="auto">
            <a:xfrm>
              <a:off x="657375" y="1694211"/>
              <a:ext cx="461963" cy="407988"/>
            </a:xfrm>
            <a:custGeom>
              <a:avLst/>
              <a:gdLst>
                <a:gd name="T0" fmla="*/ 0 w 109"/>
                <a:gd name="T1" fmla="*/ 24 h 96"/>
                <a:gd name="T2" fmla="*/ 4 w 109"/>
                <a:gd name="T3" fmla="*/ 45 h 96"/>
                <a:gd name="T4" fmla="*/ 66 w 109"/>
                <a:gd name="T5" fmla="*/ 87 h 96"/>
                <a:gd name="T6" fmla="*/ 102 w 109"/>
                <a:gd name="T7" fmla="*/ 21 h 96"/>
                <a:gd name="T8" fmla="*/ 96 w 109"/>
                <a:gd name="T9" fmla="*/ 0 h 96"/>
                <a:gd name="T10" fmla="*/ 0 w 109"/>
                <a:gd name="T11" fmla="*/ 24 h 96"/>
              </a:gdLst>
              <a:ahLst/>
              <a:cxnLst>
                <a:cxn ang="0">
                  <a:pos x="T0" y="T1"/>
                </a:cxn>
                <a:cxn ang="0">
                  <a:pos x="T2" y="T3"/>
                </a:cxn>
                <a:cxn ang="0">
                  <a:pos x="T4" y="T5"/>
                </a:cxn>
                <a:cxn ang="0">
                  <a:pos x="T6" y="T7"/>
                </a:cxn>
                <a:cxn ang="0">
                  <a:pos x="T8" y="T9"/>
                </a:cxn>
                <a:cxn ang="0">
                  <a:pos x="T10" y="T11"/>
                </a:cxn>
              </a:cxnLst>
              <a:rect l="0" t="0" r="r" b="b"/>
              <a:pathLst>
                <a:path w="109" h="96">
                  <a:moveTo>
                    <a:pt x="0" y="24"/>
                  </a:moveTo>
                  <a:cubicBezTo>
                    <a:pt x="1" y="28"/>
                    <a:pt x="3" y="41"/>
                    <a:pt x="4" y="45"/>
                  </a:cubicBezTo>
                  <a:cubicBezTo>
                    <a:pt x="12" y="75"/>
                    <a:pt x="32" y="96"/>
                    <a:pt x="66" y="87"/>
                  </a:cubicBezTo>
                  <a:cubicBezTo>
                    <a:pt x="101" y="79"/>
                    <a:pt x="109" y="51"/>
                    <a:pt x="102" y="21"/>
                  </a:cubicBezTo>
                  <a:cubicBezTo>
                    <a:pt x="101" y="17"/>
                    <a:pt x="97" y="4"/>
                    <a:pt x="96" y="0"/>
                  </a:cubicBezTo>
                  <a:cubicBezTo>
                    <a:pt x="0" y="24"/>
                    <a:pt x="0" y="24"/>
                    <a:pt x="0" y="24"/>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9" name="Freeform 279"/>
            <p:cNvSpPr>
              <a:spLocks noEditPoints="1"/>
            </p:cNvSpPr>
            <p:nvPr/>
          </p:nvSpPr>
          <p:spPr bwMode="auto">
            <a:xfrm>
              <a:off x="1009800" y="1706911"/>
              <a:ext cx="80963" cy="258763"/>
            </a:xfrm>
            <a:custGeom>
              <a:avLst/>
              <a:gdLst>
                <a:gd name="T0" fmla="*/ 14 w 19"/>
                <a:gd name="T1" fmla="*/ 60 h 61"/>
                <a:gd name="T2" fmla="*/ 13 w 19"/>
                <a:gd name="T3" fmla="*/ 61 h 61"/>
                <a:gd name="T4" fmla="*/ 14 w 19"/>
                <a:gd name="T5" fmla="*/ 61 h 61"/>
                <a:gd name="T6" fmla="*/ 14 w 19"/>
                <a:gd name="T7" fmla="*/ 60 h 61"/>
                <a:gd name="T8" fmla="*/ 11 w 19"/>
                <a:gd name="T9" fmla="*/ 0 h 61"/>
                <a:gd name="T10" fmla="*/ 0 w 19"/>
                <a:gd name="T11" fmla="*/ 2 h 61"/>
                <a:gd name="T12" fmla="*/ 5 w 19"/>
                <a:gd name="T13" fmla="*/ 20 h 61"/>
                <a:gd name="T14" fmla="*/ 7 w 19"/>
                <a:gd name="T15" fmla="*/ 29 h 61"/>
                <a:gd name="T16" fmla="*/ 19 w 19"/>
                <a:gd name="T17" fmla="*/ 35 h 61"/>
                <a:gd name="T18" fmla="*/ 11 w 19"/>
                <a:gd name="T1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61">
                  <a:moveTo>
                    <a:pt x="14" y="60"/>
                  </a:moveTo>
                  <a:cubicBezTo>
                    <a:pt x="14" y="60"/>
                    <a:pt x="14" y="61"/>
                    <a:pt x="13" y="61"/>
                  </a:cubicBezTo>
                  <a:cubicBezTo>
                    <a:pt x="13" y="61"/>
                    <a:pt x="14" y="61"/>
                    <a:pt x="14" y="61"/>
                  </a:cubicBezTo>
                  <a:cubicBezTo>
                    <a:pt x="14" y="61"/>
                    <a:pt x="14" y="61"/>
                    <a:pt x="14" y="60"/>
                  </a:cubicBezTo>
                  <a:moveTo>
                    <a:pt x="11" y="0"/>
                  </a:moveTo>
                  <a:cubicBezTo>
                    <a:pt x="8" y="1"/>
                    <a:pt x="4" y="1"/>
                    <a:pt x="0" y="2"/>
                  </a:cubicBezTo>
                  <a:cubicBezTo>
                    <a:pt x="2" y="8"/>
                    <a:pt x="5" y="17"/>
                    <a:pt x="5" y="20"/>
                  </a:cubicBezTo>
                  <a:cubicBezTo>
                    <a:pt x="6" y="23"/>
                    <a:pt x="7" y="26"/>
                    <a:pt x="7" y="29"/>
                  </a:cubicBezTo>
                  <a:cubicBezTo>
                    <a:pt x="12" y="29"/>
                    <a:pt x="16" y="31"/>
                    <a:pt x="19" y="35"/>
                  </a:cubicBezTo>
                  <a:cubicBezTo>
                    <a:pt x="19" y="23"/>
                    <a:pt x="16" y="10"/>
                    <a:pt x="11"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90" name="Freeform 280"/>
            <p:cNvSpPr>
              <a:spLocks/>
            </p:cNvSpPr>
            <p:nvPr/>
          </p:nvSpPr>
          <p:spPr bwMode="auto">
            <a:xfrm>
              <a:off x="644675" y="1686273"/>
              <a:ext cx="474663" cy="403225"/>
            </a:xfrm>
            <a:custGeom>
              <a:avLst/>
              <a:gdLst>
                <a:gd name="T0" fmla="*/ 1 w 112"/>
                <a:gd name="T1" fmla="*/ 25 h 95"/>
                <a:gd name="T2" fmla="*/ 18 w 112"/>
                <a:gd name="T3" fmla="*/ 76 h 95"/>
                <a:gd name="T4" fmla="*/ 70 w 112"/>
                <a:gd name="T5" fmla="*/ 91 h 95"/>
                <a:gd name="T6" fmla="*/ 109 w 112"/>
                <a:gd name="T7" fmla="*/ 54 h 95"/>
                <a:gd name="T8" fmla="*/ 100 w 112"/>
                <a:gd name="T9" fmla="*/ 1 h 95"/>
                <a:gd name="T10" fmla="*/ 98 w 112"/>
                <a:gd name="T11" fmla="*/ 0 h 95"/>
                <a:gd name="T12" fmla="*/ 3 w 112"/>
                <a:gd name="T13" fmla="*/ 23 h 95"/>
                <a:gd name="T14" fmla="*/ 4 w 112"/>
                <a:gd name="T15" fmla="*/ 28 h 95"/>
                <a:gd name="T16" fmla="*/ 99 w 112"/>
                <a:gd name="T17" fmla="*/ 4 h 95"/>
                <a:gd name="T18" fmla="*/ 97 w 112"/>
                <a:gd name="T19" fmla="*/ 3 h 95"/>
                <a:gd name="T20" fmla="*/ 105 w 112"/>
                <a:gd name="T21" fmla="*/ 50 h 95"/>
                <a:gd name="T22" fmla="*/ 69 w 112"/>
                <a:gd name="T23" fmla="*/ 87 h 95"/>
                <a:gd name="T24" fmla="*/ 20 w 112"/>
                <a:gd name="T25" fmla="*/ 71 h 95"/>
                <a:gd name="T26" fmla="*/ 5 w 112"/>
                <a:gd name="T27" fmla="*/ 26 h 95"/>
                <a:gd name="T28" fmla="*/ 1 w 112"/>
                <a:gd name="T29" fmla="*/ 2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95">
                  <a:moveTo>
                    <a:pt x="1" y="25"/>
                  </a:moveTo>
                  <a:cubicBezTo>
                    <a:pt x="2" y="43"/>
                    <a:pt x="8" y="62"/>
                    <a:pt x="18" y="76"/>
                  </a:cubicBezTo>
                  <a:cubicBezTo>
                    <a:pt x="31" y="92"/>
                    <a:pt x="51" y="95"/>
                    <a:pt x="70" y="91"/>
                  </a:cubicBezTo>
                  <a:cubicBezTo>
                    <a:pt x="89" y="87"/>
                    <a:pt x="104" y="74"/>
                    <a:pt x="109" y="54"/>
                  </a:cubicBezTo>
                  <a:cubicBezTo>
                    <a:pt x="112" y="37"/>
                    <a:pt x="107" y="17"/>
                    <a:pt x="100" y="1"/>
                  </a:cubicBezTo>
                  <a:cubicBezTo>
                    <a:pt x="100" y="0"/>
                    <a:pt x="99" y="0"/>
                    <a:pt x="98" y="0"/>
                  </a:cubicBezTo>
                  <a:cubicBezTo>
                    <a:pt x="66" y="8"/>
                    <a:pt x="35" y="16"/>
                    <a:pt x="3" y="23"/>
                  </a:cubicBezTo>
                  <a:cubicBezTo>
                    <a:pt x="0" y="24"/>
                    <a:pt x="1" y="28"/>
                    <a:pt x="4" y="28"/>
                  </a:cubicBezTo>
                  <a:cubicBezTo>
                    <a:pt x="36" y="20"/>
                    <a:pt x="67" y="12"/>
                    <a:pt x="99" y="4"/>
                  </a:cubicBezTo>
                  <a:cubicBezTo>
                    <a:pt x="98" y="4"/>
                    <a:pt x="98" y="4"/>
                    <a:pt x="97" y="3"/>
                  </a:cubicBezTo>
                  <a:cubicBezTo>
                    <a:pt x="103" y="17"/>
                    <a:pt x="107" y="35"/>
                    <a:pt x="105" y="50"/>
                  </a:cubicBezTo>
                  <a:cubicBezTo>
                    <a:pt x="103" y="70"/>
                    <a:pt x="87" y="82"/>
                    <a:pt x="69" y="87"/>
                  </a:cubicBezTo>
                  <a:cubicBezTo>
                    <a:pt x="50" y="92"/>
                    <a:pt x="32" y="87"/>
                    <a:pt x="20" y="71"/>
                  </a:cubicBezTo>
                  <a:cubicBezTo>
                    <a:pt x="11" y="59"/>
                    <a:pt x="7" y="41"/>
                    <a:pt x="5" y="26"/>
                  </a:cubicBezTo>
                  <a:cubicBezTo>
                    <a:pt x="5" y="23"/>
                    <a:pt x="1" y="23"/>
                    <a:pt x="1"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291" name="Picture 281"/>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698650" y="1979961"/>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2" name="Picture 282"/>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690712" y="1878361"/>
              <a:ext cx="1651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 name="Picture 283"/>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689125" y="1929161"/>
              <a:ext cx="762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4" name="Picture 284"/>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720875" y="1914873"/>
              <a:ext cx="103188"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5" name="Picture 285"/>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1087587" y="1897411"/>
              <a:ext cx="381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 name="Picture 286"/>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939950" y="1808511"/>
              <a:ext cx="114300"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 name="Picture 287"/>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016150" y="1814861"/>
              <a:ext cx="8890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8" name="Picture 288"/>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1052662" y="1840261"/>
              <a:ext cx="7620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9" name="Picture 289"/>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982812" y="1849786"/>
              <a:ext cx="6985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0" name="Picture 290"/>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1027262" y="1849786"/>
              <a:ext cx="61913"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 name="Freeform 291"/>
            <p:cNvSpPr>
              <a:spLocks/>
            </p:cNvSpPr>
            <p:nvPr/>
          </p:nvSpPr>
          <p:spPr bwMode="auto">
            <a:xfrm>
              <a:off x="946300" y="1354486"/>
              <a:ext cx="106363" cy="106363"/>
            </a:xfrm>
            <a:custGeom>
              <a:avLst/>
              <a:gdLst>
                <a:gd name="T0" fmla="*/ 67 w 67"/>
                <a:gd name="T1" fmla="*/ 56 h 67"/>
                <a:gd name="T2" fmla="*/ 24 w 67"/>
                <a:gd name="T3" fmla="*/ 0 h 67"/>
                <a:gd name="T4" fmla="*/ 0 w 67"/>
                <a:gd name="T5" fmla="*/ 67 h 67"/>
                <a:gd name="T6" fmla="*/ 67 w 67"/>
                <a:gd name="T7" fmla="*/ 56 h 67"/>
              </a:gdLst>
              <a:ahLst/>
              <a:cxnLst>
                <a:cxn ang="0">
                  <a:pos x="T0" y="T1"/>
                </a:cxn>
                <a:cxn ang="0">
                  <a:pos x="T2" y="T3"/>
                </a:cxn>
                <a:cxn ang="0">
                  <a:pos x="T4" y="T5"/>
                </a:cxn>
                <a:cxn ang="0">
                  <a:pos x="T6" y="T7"/>
                </a:cxn>
              </a:cxnLst>
              <a:rect l="0" t="0" r="r" b="b"/>
              <a:pathLst>
                <a:path w="67" h="67">
                  <a:moveTo>
                    <a:pt x="67" y="56"/>
                  </a:moveTo>
                  <a:lnTo>
                    <a:pt x="24" y="0"/>
                  </a:lnTo>
                  <a:lnTo>
                    <a:pt x="0" y="67"/>
                  </a:lnTo>
                  <a:lnTo>
                    <a:pt x="67" y="56"/>
                  </a:ln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2" name="Freeform 292"/>
            <p:cNvSpPr>
              <a:spLocks/>
            </p:cNvSpPr>
            <p:nvPr/>
          </p:nvSpPr>
          <p:spPr bwMode="auto">
            <a:xfrm>
              <a:off x="933600" y="1341786"/>
              <a:ext cx="131763" cy="127000"/>
            </a:xfrm>
            <a:custGeom>
              <a:avLst/>
              <a:gdLst>
                <a:gd name="T0" fmla="*/ 30 w 31"/>
                <a:gd name="T1" fmla="*/ 23 h 30"/>
                <a:gd name="T2" fmla="*/ 13 w 31"/>
                <a:gd name="T3" fmla="*/ 2 h 30"/>
                <a:gd name="T4" fmla="*/ 10 w 31"/>
                <a:gd name="T5" fmla="*/ 2 h 30"/>
                <a:gd name="T6" fmla="*/ 1 w 31"/>
                <a:gd name="T7" fmla="*/ 27 h 30"/>
                <a:gd name="T8" fmla="*/ 3 w 31"/>
                <a:gd name="T9" fmla="*/ 30 h 30"/>
                <a:gd name="T10" fmla="*/ 29 w 31"/>
                <a:gd name="T11" fmla="*/ 26 h 30"/>
                <a:gd name="T12" fmla="*/ 28 w 31"/>
                <a:gd name="T13" fmla="*/ 22 h 30"/>
                <a:gd name="T14" fmla="*/ 2 w 31"/>
                <a:gd name="T15" fmla="*/ 26 h 30"/>
                <a:gd name="T16" fmla="*/ 5 w 31"/>
                <a:gd name="T17" fmla="*/ 28 h 30"/>
                <a:gd name="T18" fmla="*/ 14 w 31"/>
                <a:gd name="T19" fmla="*/ 4 h 30"/>
                <a:gd name="T20" fmla="*/ 10 w 31"/>
                <a:gd name="T21" fmla="*/ 4 h 30"/>
                <a:gd name="T22" fmla="*/ 27 w 31"/>
                <a:gd name="T23" fmla="*/ 25 h 30"/>
                <a:gd name="T24" fmla="*/ 30 w 31"/>
                <a:gd name="T25" fmla="*/ 2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0">
                  <a:moveTo>
                    <a:pt x="30" y="23"/>
                  </a:moveTo>
                  <a:cubicBezTo>
                    <a:pt x="24" y="16"/>
                    <a:pt x="19" y="9"/>
                    <a:pt x="13" y="2"/>
                  </a:cubicBezTo>
                  <a:cubicBezTo>
                    <a:pt x="12" y="0"/>
                    <a:pt x="10" y="1"/>
                    <a:pt x="10" y="2"/>
                  </a:cubicBezTo>
                  <a:cubicBezTo>
                    <a:pt x="7" y="11"/>
                    <a:pt x="4" y="19"/>
                    <a:pt x="1" y="27"/>
                  </a:cubicBezTo>
                  <a:cubicBezTo>
                    <a:pt x="0" y="29"/>
                    <a:pt x="2" y="30"/>
                    <a:pt x="3" y="30"/>
                  </a:cubicBezTo>
                  <a:cubicBezTo>
                    <a:pt x="12" y="28"/>
                    <a:pt x="20" y="27"/>
                    <a:pt x="29" y="26"/>
                  </a:cubicBezTo>
                  <a:cubicBezTo>
                    <a:pt x="31" y="26"/>
                    <a:pt x="30" y="22"/>
                    <a:pt x="28" y="22"/>
                  </a:cubicBezTo>
                  <a:cubicBezTo>
                    <a:pt x="19" y="23"/>
                    <a:pt x="11" y="24"/>
                    <a:pt x="2" y="26"/>
                  </a:cubicBezTo>
                  <a:cubicBezTo>
                    <a:pt x="3" y="26"/>
                    <a:pt x="4" y="27"/>
                    <a:pt x="5" y="28"/>
                  </a:cubicBezTo>
                  <a:cubicBezTo>
                    <a:pt x="8" y="20"/>
                    <a:pt x="11" y="12"/>
                    <a:pt x="14" y="4"/>
                  </a:cubicBezTo>
                  <a:cubicBezTo>
                    <a:pt x="13" y="4"/>
                    <a:pt x="12" y="4"/>
                    <a:pt x="10" y="4"/>
                  </a:cubicBezTo>
                  <a:cubicBezTo>
                    <a:pt x="16" y="11"/>
                    <a:pt x="21" y="18"/>
                    <a:pt x="27" y="25"/>
                  </a:cubicBezTo>
                  <a:cubicBezTo>
                    <a:pt x="28" y="28"/>
                    <a:pt x="31" y="25"/>
                    <a:pt x="30" y="23"/>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3" name="Freeform 293"/>
            <p:cNvSpPr>
              <a:spLocks/>
            </p:cNvSpPr>
            <p:nvPr/>
          </p:nvSpPr>
          <p:spPr bwMode="auto">
            <a:xfrm>
              <a:off x="1090762" y="1430686"/>
              <a:ext cx="109538" cy="106363"/>
            </a:xfrm>
            <a:custGeom>
              <a:avLst/>
              <a:gdLst>
                <a:gd name="T0" fmla="*/ 0 w 69"/>
                <a:gd name="T1" fmla="*/ 13 h 67"/>
                <a:gd name="T2" fmla="*/ 69 w 69"/>
                <a:gd name="T3" fmla="*/ 0 h 67"/>
                <a:gd name="T4" fmla="*/ 43 w 69"/>
                <a:gd name="T5" fmla="*/ 67 h 67"/>
                <a:gd name="T6" fmla="*/ 0 w 69"/>
                <a:gd name="T7" fmla="*/ 13 h 67"/>
              </a:gdLst>
              <a:ahLst/>
              <a:cxnLst>
                <a:cxn ang="0">
                  <a:pos x="T0" y="T1"/>
                </a:cxn>
                <a:cxn ang="0">
                  <a:pos x="T2" y="T3"/>
                </a:cxn>
                <a:cxn ang="0">
                  <a:pos x="T4" y="T5"/>
                </a:cxn>
                <a:cxn ang="0">
                  <a:pos x="T6" y="T7"/>
                </a:cxn>
              </a:cxnLst>
              <a:rect l="0" t="0" r="r" b="b"/>
              <a:pathLst>
                <a:path w="69" h="67">
                  <a:moveTo>
                    <a:pt x="0" y="13"/>
                  </a:moveTo>
                  <a:lnTo>
                    <a:pt x="69" y="0"/>
                  </a:lnTo>
                  <a:lnTo>
                    <a:pt x="43" y="67"/>
                  </a:lnTo>
                  <a:lnTo>
                    <a:pt x="0" y="13"/>
                  </a:ln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4" name="Freeform 294"/>
            <p:cNvSpPr>
              <a:spLocks/>
            </p:cNvSpPr>
            <p:nvPr/>
          </p:nvSpPr>
          <p:spPr bwMode="auto">
            <a:xfrm>
              <a:off x="1073300" y="1422748"/>
              <a:ext cx="136525" cy="127000"/>
            </a:xfrm>
            <a:custGeom>
              <a:avLst/>
              <a:gdLst>
                <a:gd name="T0" fmla="*/ 4 w 32"/>
                <a:gd name="T1" fmla="*/ 9 h 30"/>
                <a:gd name="T2" fmla="*/ 30 w 32"/>
                <a:gd name="T3" fmla="*/ 4 h 30"/>
                <a:gd name="T4" fmla="*/ 28 w 32"/>
                <a:gd name="T5" fmla="*/ 2 h 30"/>
                <a:gd name="T6" fmla="*/ 18 w 32"/>
                <a:gd name="T7" fmla="*/ 26 h 30"/>
                <a:gd name="T8" fmla="*/ 22 w 32"/>
                <a:gd name="T9" fmla="*/ 26 h 30"/>
                <a:gd name="T10" fmla="*/ 5 w 32"/>
                <a:gd name="T11" fmla="*/ 6 h 30"/>
                <a:gd name="T12" fmla="*/ 2 w 32"/>
                <a:gd name="T13" fmla="*/ 9 h 30"/>
                <a:gd name="T14" fmla="*/ 19 w 32"/>
                <a:gd name="T15" fmla="*/ 28 h 30"/>
                <a:gd name="T16" fmla="*/ 23 w 32"/>
                <a:gd name="T17" fmla="*/ 28 h 30"/>
                <a:gd name="T18" fmla="*/ 32 w 32"/>
                <a:gd name="T19" fmla="*/ 3 h 30"/>
                <a:gd name="T20" fmla="*/ 29 w 32"/>
                <a:gd name="T21" fmla="*/ 0 h 30"/>
                <a:gd name="T22" fmla="*/ 3 w 32"/>
                <a:gd name="T23" fmla="*/ 5 h 30"/>
                <a:gd name="T24" fmla="*/ 4 w 32"/>
                <a:gd name="T25" fmla="*/ 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30">
                  <a:moveTo>
                    <a:pt x="4" y="9"/>
                  </a:moveTo>
                  <a:cubicBezTo>
                    <a:pt x="13" y="8"/>
                    <a:pt x="22" y="6"/>
                    <a:pt x="30" y="4"/>
                  </a:cubicBezTo>
                  <a:cubicBezTo>
                    <a:pt x="29" y="4"/>
                    <a:pt x="29" y="3"/>
                    <a:pt x="28" y="2"/>
                  </a:cubicBezTo>
                  <a:cubicBezTo>
                    <a:pt x="25" y="10"/>
                    <a:pt x="22" y="18"/>
                    <a:pt x="18" y="26"/>
                  </a:cubicBezTo>
                  <a:cubicBezTo>
                    <a:pt x="20" y="26"/>
                    <a:pt x="21" y="26"/>
                    <a:pt x="22" y="26"/>
                  </a:cubicBezTo>
                  <a:cubicBezTo>
                    <a:pt x="16" y="19"/>
                    <a:pt x="11" y="12"/>
                    <a:pt x="5" y="6"/>
                  </a:cubicBezTo>
                  <a:cubicBezTo>
                    <a:pt x="3" y="4"/>
                    <a:pt x="0" y="7"/>
                    <a:pt x="2" y="9"/>
                  </a:cubicBezTo>
                  <a:cubicBezTo>
                    <a:pt x="8" y="15"/>
                    <a:pt x="13" y="22"/>
                    <a:pt x="19" y="28"/>
                  </a:cubicBezTo>
                  <a:cubicBezTo>
                    <a:pt x="20" y="30"/>
                    <a:pt x="22" y="29"/>
                    <a:pt x="23" y="28"/>
                  </a:cubicBezTo>
                  <a:cubicBezTo>
                    <a:pt x="26" y="19"/>
                    <a:pt x="29" y="11"/>
                    <a:pt x="32" y="3"/>
                  </a:cubicBezTo>
                  <a:cubicBezTo>
                    <a:pt x="32" y="1"/>
                    <a:pt x="31" y="0"/>
                    <a:pt x="29" y="0"/>
                  </a:cubicBezTo>
                  <a:cubicBezTo>
                    <a:pt x="21" y="2"/>
                    <a:pt x="12" y="4"/>
                    <a:pt x="3" y="5"/>
                  </a:cubicBezTo>
                  <a:cubicBezTo>
                    <a:pt x="0" y="6"/>
                    <a:pt x="1" y="10"/>
                    <a:pt x="4" y="9"/>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5" name="Freeform 295"/>
            <p:cNvSpPr>
              <a:spLocks/>
            </p:cNvSpPr>
            <p:nvPr/>
          </p:nvSpPr>
          <p:spPr bwMode="auto">
            <a:xfrm>
              <a:off x="1005037" y="1392586"/>
              <a:ext cx="119063" cy="109538"/>
            </a:xfrm>
            <a:custGeom>
              <a:avLst/>
              <a:gdLst>
                <a:gd name="T0" fmla="*/ 26 w 28"/>
                <a:gd name="T1" fmla="*/ 17 h 26"/>
                <a:gd name="T2" fmla="*/ 13 w 28"/>
                <a:gd name="T3" fmla="*/ 23 h 26"/>
                <a:gd name="T4" fmla="*/ 9 w 28"/>
                <a:gd name="T5" fmla="*/ 22 h 26"/>
                <a:gd name="T6" fmla="*/ 2 w 28"/>
                <a:gd name="T7" fmla="*/ 8 h 26"/>
                <a:gd name="T8" fmla="*/ 16 w 28"/>
                <a:gd name="T9" fmla="*/ 2 h 26"/>
                <a:gd name="T10" fmla="*/ 20 w 28"/>
                <a:gd name="T11" fmla="*/ 4 h 26"/>
                <a:gd name="T12" fmla="*/ 26 w 28"/>
                <a:gd name="T13" fmla="*/ 17 h 26"/>
              </a:gdLst>
              <a:ahLst/>
              <a:cxnLst>
                <a:cxn ang="0">
                  <a:pos x="T0" y="T1"/>
                </a:cxn>
                <a:cxn ang="0">
                  <a:pos x="T2" y="T3"/>
                </a:cxn>
                <a:cxn ang="0">
                  <a:pos x="T4" y="T5"/>
                </a:cxn>
                <a:cxn ang="0">
                  <a:pos x="T6" y="T7"/>
                </a:cxn>
                <a:cxn ang="0">
                  <a:pos x="T8" y="T9"/>
                </a:cxn>
                <a:cxn ang="0">
                  <a:pos x="T10" y="T11"/>
                </a:cxn>
                <a:cxn ang="0">
                  <a:pos x="T12" y="T13"/>
                </a:cxn>
              </a:cxnLst>
              <a:rect l="0" t="0" r="r" b="b"/>
              <a:pathLst>
                <a:path w="28" h="26">
                  <a:moveTo>
                    <a:pt x="26" y="17"/>
                  </a:moveTo>
                  <a:cubicBezTo>
                    <a:pt x="24" y="23"/>
                    <a:pt x="18" y="26"/>
                    <a:pt x="13" y="23"/>
                  </a:cubicBezTo>
                  <a:cubicBezTo>
                    <a:pt x="9" y="22"/>
                    <a:pt x="9" y="22"/>
                    <a:pt x="9" y="22"/>
                  </a:cubicBezTo>
                  <a:cubicBezTo>
                    <a:pt x="3" y="20"/>
                    <a:pt x="0" y="14"/>
                    <a:pt x="2" y="8"/>
                  </a:cubicBezTo>
                  <a:cubicBezTo>
                    <a:pt x="4" y="3"/>
                    <a:pt x="11" y="0"/>
                    <a:pt x="16" y="2"/>
                  </a:cubicBezTo>
                  <a:cubicBezTo>
                    <a:pt x="20" y="4"/>
                    <a:pt x="20" y="4"/>
                    <a:pt x="20" y="4"/>
                  </a:cubicBezTo>
                  <a:cubicBezTo>
                    <a:pt x="26" y="6"/>
                    <a:pt x="28" y="12"/>
                    <a:pt x="26" y="17"/>
                  </a:cubicBez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6" name="Freeform 296"/>
            <p:cNvSpPr>
              <a:spLocks/>
            </p:cNvSpPr>
            <p:nvPr/>
          </p:nvSpPr>
          <p:spPr bwMode="auto">
            <a:xfrm>
              <a:off x="992337" y="1384648"/>
              <a:ext cx="144463" cy="127000"/>
            </a:xfrm>
            <a:custGeom>
              <a:avLst/>
              <a:gdLst>
                <a:gd name="T0" fmla="*/ 27 w 34"/>
                <a:gd name="T1" fmla="*/ 19 h 30"/>
                <a:gd name="T2" fmla="*/ 7 w 34"/>
                <a:gd name="T3" fmla="*/ 11 h 30"/>
                <a:gd name="T4" fmla="*/ 21 w 34"/>
                <a:gd name="T5" fmla="*/ 7 h 30"/>
                <a:gd name="T6" fmla="*/ 27 w 34"/>
                <a:gd name="T7" fmla="*/ 19 h 30"/>
                <a:gd name="T8" fmla="*/ 31 w 34"/>
                <a:gd name="T9" fmla="*/ 20 h 30"/>
                <a:gd name="T10" fmla="*/ 22 w 34"/>
                <a:gd name="T11" fmla="*/ 3 h 30"/>
                <a:gd name="T12" fmla="*/ 3 w 34"/>
                <a:gd name="T13" fmla="*/ 10 h 30"/>
                <a:gd name="T14" fmla="*/ 13 w 34"/>
                <a:gd name="T15" fmla="*/ 27 h 30"/>
                <a:gd name="T16" fmla="*/ 31 w 34"/>
                <a:gd name="T17" fmla="*/ 20 h 30"/>
                <a:gd name="T18" fmla="*/ 27 w 34"/>
                <a:gd name="T19" fmla="*/ 1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0">
                  <a:moveTo>
                    <a:pt x="27" y="19"/>
                  </a:moveTo>
                  <a:cubicBezTo>
                    <a:pt x="23" y="29"/>
                    <a:pt x="4" y="22"/>
                    <a:pt x="7" y="11"/>
                  </a:cubicBezTo>
                  <a:cubicBezTo>
                    <a:pt x="9" y="5"/>
                    <a:pt x="16" y="5"/>
                    <a:pt x="21" y="7"/>
                  </a:cubicBezTo>
                  <a:cubicBezTo>
                    <a:pt x="26" y="9"/>
                    <a:pt x="29" y="13"/>
                    <a:pt x="27" y="19"/>
                  </a:cubicBezTo>
                  <a:cubicBezTo>
                    <a:pt x="27" y="21"/>
                    <a:pt x="31" y="22"/>
                    <a:pt x="31" y="20"/>
                  </a:cubicBezTo>
                  <a:cubicBezTo>
                    <a:pt x="34" y="12"/>
                    <a:pt x="29" y="6"/>
                    <a:pt x="22" y="3"/>
                  </a:cubicBezTo>
                  <a:cubicBezTo>
                    <a:pt x="14" y="0"/>
                    <a:pt x="7" y="2"/>
                    <a:pt x="3" y="10"/>
                  </a:cubicBezTo>
                  <a:cubicBezTo>
                    <a:pt x="0" y="18"/>
                    <a:pt x="6" y="24"/>
                    <a:pt x="13" y="27"/>
                  </a:cubicBezTo>
                  <a:cubicBezTo>
                    <a:pt x="21" y="30"/>
                    <a:pt x="28" y="28"/>
                    <a:pt x="31" y="20"/>
                  </a:cubicBezTo>
                  <a:cubicBezTo>
                    <a:pt x="32" y="17"/>
                    <a:pt x="28" y="16"/>
                    <a:pt x="27" y="19"/>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7" name="Freeform 297"/>
            <p:cNvSpPr>
              <a:spLocks/>
            </p:cNvSpPr>
            <p:nvPr/>
          </p:nvSpPr>
          <p:spPr bwMode="auto">
            <a:xfrm>
              <a:off x="1039962" y="1425923"/>
              <a:ext cx="15875" cy="17463"/>
            </a:xfrm>
            <a:custGeom>
              <a:avLst/>
              <a:gdLst>
                <a:gd name="T0" fmla="*/ 3 w 4"/>
                <a:gd name="T1" fmla="*/ 2 h 4"/>
                <a:gd name="T2" fmla="*/ 2 w 4"/>
                <a:gd name="T3" fmla="*/ 4 h 4"/>
                <a:gd name="T4" fmla="*/ 0 w 4"/>
                <a:gd name="T5" fmla="*/ 3 h 4"/>
                <a:gd name="T6" fmla="*/ 1 w 4"/>
                <a:gd name="T7" fmla="*/ 1 h 4"/>
                <a:gd name="T8" fmla="*/ 3 w 4"/>
                <a:gd name="T9" fmla="*/ 2 h 4"/>
              </a:gdLst>
              <a:ahLst/>
              <a:cxnLst>
                <a:cxn ang="0">
                  <a:pos x="T0" y="T1"/>
                </a:cxn>
                <a:cxn ang="0">
                  <a:pos x="T2" y="T3"/>
                </a:cxn>
                <a:cxn ang="0">
                  <a:pos x="T4" y="T5"/>
                </a:cxn>
                <a:cxn ang="0">
                  <a:pos x="T6" y="T7"/>
                </a:cxn>
                <a:cxn ang="0">
                  <a:pos x="T8" y="T9"/>
                </a:cxn>
              </a:cxnLst>
              <a:rect l="0" t="0" r="r" b="b"/>
              <a:pathLst>
                <a:path w="4" h="4">
                  <a:moveTo>
                    <a:pt x="3" y="2"/>
                  </a:moveTo>
                  <a:cubicBezTo>
                    <a:pt x="4" y="3"/>
                    <a:pt x="3" y="4"/>
                    <a:pt x="2" y="4"/>
                  </a:cubicBezTo>
                  <a:cubicBezTo>
                    <a:pt x="1" y="4"/>
                    <a:pt x="0" y="4"/>
                    <a:pt x="0" y="3"/>
                  </a:cubicBezTo>
                  <a:cubicBezTo>
                    <a:pt x="0" y="2"/>
                    <a:pt x="0" y="1"/>
                    <a:pt x="1" y="1"/>
                  </a:cubicBezTo>
                  <a:cubicBezTo>
                    <a:pt x="2" y="0"/>
                    <a:pt x="3" y="1"/>
                    <a:pt x="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8" name="Freeform 298"/>
            <p:cNvSpPr>
              <a:spLocks/>
            </p:cNvSpPr>
            <p:nvPr/>
          </p:nvSpPr>
          <p:spPr bwMode="auto">
            <a:xfrm>
              <a:off x="779612" y="2360961"/>
              <a:ext cx="131763" cy="504825"/>
            </a:xfrm>
            <a:custGeom>
              <a:avLst/>
              <a:gdLst>
                <a:gd name="T0" fmla="*/ 4 w 31"/>
                <a:gd name="T1" fmla="*/ 13 h 119"/>
                <a:gd name="T2" fmla="*/ 1 w 31"/>
                <a:gd name="T3" fmla="*/ 86 h 119"/>
                <a:gd name="T4" fmla="*/ 15 w 31"/>
                <a:gd name="T5" fmla="*/ 118 h 119"/>
                <a:gd name="T6" fmla="*/ 27 w 31"/>
                <a:gd name="T7" fmla="*/ 79 h 119"/>
                <a:gd name="T8" fmla="*/ 25 w 31"/>
                <a:gd name="T9" fmla="*/ 15 h 119"/>
                <a:gd name="T10" fmla="*/ 12 w 31"/>
                <a:gd name="T11" fmla="*/ 1 h 119"/>
                <a:gd name="T12" fmla="*/ 4 w 31"/>
                <a:gd name="T13" fmla="*/ 13 h 119"/>
              </a:gdLst>
              <a:ahLst/>
              <a:cxnLst>
                <a:cxn ang="0">
                  <a:pos x="T0" y="T1"/>
                </a:cxn>
                <a:cxn ang="0">
                  <a:pos x="T2" y="T3"/>
                </a:cxn>
                <a:cxn ang="0">
                  <a:pos x="T4" y="T5"/>
                </a:cxn>
                <a:cxn ang="0">
                  <a:pos x="T6" y="T7"/>
                </a:cxn>
                <a:cxn ang="0">
                  <a:pos x="T8" y="T9"/>
                </a:cxn>
                <a:cxn ang="0">
                  <a:pos x="T10" y="T11"/>
                </a:cxn>
                <a:cxn ang="0">
                  <a:pos x="T12" y="T13"/>
                </a:cxn>
              </a:cxnLst>
              <a:rect l="0" t="0" r="r" b="b"/>
              <a:pathLst>
                <a:path w="31" h="119">
                  <a:moveTo>
                    <a:pt x="4" y="13"/>
                  </a:moveTo>
                  <a:cubicBezTo>
                    <a:pt x="4" y="13"/>
                    <a:pt x="1" y="76"/>
                    <a:pt x="1" y="86"/>
                  </a:cubicBezTo>
                  <a:cubicBezTo>
                    <a:pt x="2" y="96"/>
                    <a:pt x="0" y="119"/>
                    <a:pt x="15" y="118"/>
                  </a:cubicBezTo>
                  <a:cubicBezTo>
                    <a:pt x="31" y="117"/>
                    <a:pt x="27" y="89"/>
                    <a:pt x="27" y="79"/>
                  </a:cubicBezTo>
                  <a:cubicBezTo>
                    <a:pt x="25" y="58"/>
                    <a:pt x="25" y="37"/>
                    <a:pt x="25" y="15"/>
                  </a:cubicBezTo>
                  <a:cubicBezTo>
                    <a:pt x="25" y="6"/>
                    <a:pt x="22" y="0"/>
                    <a:pt x="12" y="1"/>
                  </a:cubicBezTo>
                  <a:cubicBezTo>
                    <a:pt x="12" y="1"/>
                    <a:pt x="5" y="3"/>
                    <a:pt x="4" y="13"/>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9" name="Freeform 299"/>
            <p:cNvSpPr>
              <a:spLocks/>
            </p:cNvSpPr>
            <p:nvPr/>
          </p:nvSpPr>
          <p:spPr bwMode="auto">
            <a:xfrm>
              <a:off x="839937" y="2373661"/>
              <a:ext cx="50800" cy="382588"/>
            </a:xfrm>
            <a:custGeom>
              <a:avLst/>
              <a:gdLst>
                <a:gd name="T0" fmla="*/ 0 w 12"/>
                <a:gd name="T1" fmla="*/ 0 h 90"/>
                <a:gd name="T2" fmla="*/ 0 w 12"/>
                <a:gd name="T3" fmla="*/ 0 h 90"/>
                <a:gd name="T4" fmla="*/ 3 w 12"/>
                <a:gd name="T5" fmla="*/ 11 h 90"/>
                <a:gd name="T6" fmla="*/ 4 w 12"/>
                <a:gd name="T7" fmla="*/ 75 h 90"/>
                <a:gd name="T8" fmla="*/ 5 w 12"/>
                <a:gd name="T9" fmla="*/ 90 h 90"/>
                <a:gd name="T10" fmla="*/ 12 w 12"/>
                <a:gd name="T11" fmla="*/ 88 h 90"/>
                <a:gd name="T12" fmla="*/ 11 w 12"/>
                <a:gd name="T13" fmla="*/ 78 h 90"/>
                <a:gd name="T14" fmla="*/ 9 w 12"/>
                <a:gd name="T15" fmla="*/ 27 h 90"/>
                <a:gd name="T16" fmla="*/ 5 w 12"/>
                <a:gd name="T17" fmla="*/ 1 h 90"/>
                <a:gd name="T18" fmla="*/ 0 w 12"/>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90">
                  <a:moveTo>
                    <a:pt x="0" y="0"/>
                  </a:moveTo>
                  <a:cubicBezTo>
                    <a:pt x="0" y="0"/>
                    <a:pt x="0" y="0"/>
                    <a:pt x="0" y="0"/>
                  </a:cubicBezTo>
                  <a:cubicBezTo>
                    <a:pt x="2" y="3"/>
                    <a:pt x="3" y="6"/>
                    <a:pt x="3" y="11"/>
                  </a:cubicBezTo>
                  <a:cubicBezTo>
                    <a:pt x="3" y="33"/>
                    <a:pt x="2" y="54"/>
                    <a:pt x="4" y="75"/>
                  </a:cubicBezTo>
                  <a:cubicBezTo>
                    <a:pt x="4" y="79"/>
                    <a:pt x="5" y="84"/>
                    <a:pt x="5" y="90"/>
                  </a:cubicBezTo>
                  <a:cubicBezTo>
                    <a:pt x="7" y="90"/>
                    <a:pt x="9" y="89"/>
                    <a:pt x="12" y="88"/>
                  </a:cubicBezTo>
                  <a:cubicBezTo>
                    <a:pt x="11" y="85"/>
                    <a:pt x="11" y="81"/>
                    <a:pt x="11" y="78"/>
                  </a:cubicBezTo>
                  <a:cubicBezTo>
                    <a:pt x="9" y="61"/>
                    <a:pt x="9" y="44"/>
                    <a:pt x="9" y="27"/>
                  </a:cubicBezTo>
                  <a:cubicBezTo>
                    <a:pt x="9" y="22"/>
                    <a:pt x="12" y="5"/>
                    <a:pt x="5" y="1"/>
                  </a:cubicBezTo>
                  <a:cubicBezTo>
                    <a:pt x="3" y="0"/>
                    <a:pt x="2" y="0"/>
                    <a:pt x="0"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0" name="Freeform 300"/>
            <p:cNvSpPr>
              <a:spLocks/>
            </p:cNvSpPr>
            <p:nvPr/>
          </p:nvSpPr>
          <p:spPr bwMode="auto">
            <a:xfrm>
              <a:off x="789137" y="2746723"/>
              <a:ext cx="109538" cy="119063"/>
            </a:xfrm>
            <a:custGeom>
              <a:avLst/>
              <a:gdLst>
                <a:gd name="T0" fmla="*/ 0 w 26"/>
                <a:gd name="T1" fmla="*/ 5 h 28"/>
                <a:gd name="T2" fmla="*/ 13 w 26"/>
                <a:gd name="T3" fmla="*/ 27 h 28"/>
                <a:gd name="T4" fmla="*/ 25 w 26"/>
                <a:gd name="T5" fmla="*/ 0 h 28"/>
                <a:gd name="T6" fmla="*/ 0 w 26"/>
                <a:gd name="T7" fmla="*/ 5 h 28"/>
              </a:gdLst>
              <a:ahLst/>
              <a:cxnLst>
                <a:cxn ang="0">
                  <a:pos x="T0" y="T1"/>
                </a:cxn>
                <a:cxn ang="0">
                  <a:pos x="T2" y="T3"/>
                </a:cxn>
                <a:cxn ang="0">
                  <a:pos x="T4" y="T5"/>
                </a:cxn>
                <a:cxn ang="0">
                  <a:pos x="T6" y="T7"/>
                </a:cxn>
              </a:cxnLst>
              <a:rect l="0" t="0" r="r" b="b"/>
              <a:pathLst>
                <a:path w="26" h="28">
                  <a:moveTo>
                    <a:pt x="0" y="5"/>
                  </a:moveTo>
                  <a:cubicBezTo>
                    <a:pt x="0" y="15"/>
                    <a:pt x="2" y="28"/>
                    <a:pt x="13" y="27"/>
                  </a:cubicBezTo>
                  <a:cubicBezTo>
                    <a:pt x="25" y="27"/>
                    <a:pt x="26" y="12"/>
                    <a:pt x="25" y="0"/>
                  </a:cubicBezTo>
                  <a:cubicBezTo>
                    <a:pt x="17" y="3"/>
                    <a:pt x="8" y="4"/>
                    <a:pt x="0" y="5"/>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1" name="Freeform 301"/>
            <p:cNvSpPr>
              <a:spLocks/>
            </p:cNvSpPr>
            <p:nvPr/>
          </p:nvSpPr>
          <p:spPr bwMode="auto">
            <a:xfrm>
              <a:off x="852637" y="2756248"/>
              <a:ext cx="7938" cy="3175"/>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1" y="1"/>
                    <a:pt x="0" y="1"/>
                    <a:pt x="0" y="1"/>
                  </a:cubicBezTo>
                  <a:cubicBezTo>
                    <a:pt x="0" y="1"/>
                    <a:pt x="0" y="1"/>
                    <a:pt x="0" y="1"/>
                  </a:cubicBezTo>
                  <a:cubicBezTo>
                    <a:pt x="0" y="1"/>
                    <a:pt x="1" y="1"/>
                    <a:pt x="2" y="0"/>
                  </a:cubicBezTo>
                  <a:cubicBezTo>
                    <a:pt x="2" y="0"/>
                    <a:pt x="2" y="0"/>
                    <a:pt x="2" y="0"/>
                  </a:cubicBezTo>
                </a:path>
              </a:pathLst>
            </a:custGeom>
            <a:solidFill>
              <a:srgbClr val="42A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2" name="Freeform 302"/>
            <p:cNvSpPr>
              <a:spLocks/>
            </p:cNvSpPr>
            <p:nvPr/>
          </p:nvSpPr>
          <p:spPr bwMode="auto">
            <a:xfrm>
              <a:off x="860575" y="2746723"/>
              <a:ext cx="30163" cy="9525"/>
            </a:xfrm>
            <a:custGeom>
              <a:avLst/>
              <a:gdLst>
                <a:gd name="T0" fmla="*/ 7 w 7"/>
                <a:gd name="T1" fmla="*/ 0 h 2"/>
                <a:gd name="T2" fmla="*/ 0 w 7"/>
                <a:gd name="T3" fmla="*/ 2 h 2"/>
                <a:gd name="T4" fmla="*/ 0 w 7"/>
                <a:gd name="T5" fmla="*/ 2 h 2"/>
                <a:gd name="T6" fmla="*/ 7 w 7"/>
                <a:gd name="T7" fmla="*/ 0 h 2"/>
                <a:gd name="T8" fmla="*/ 7 w 7"/>
                <a:gd name="T9" fmla="*/ 0 h 2"/>
              </a:gdLst>
              <a:ahLst/>
              <a:cxnLst>
                <a:cxn ang="0">
                  <a:pos x="T0" y="T1"/>
                </a:cxn>
                <a:cxn ang="0">
                  <a:pos x="T2" y="T3"/>
                </a:cxn>
                <a:cxn ang="0">
                  <a:pos x="T4" y="T5"/>
                </a:cxn>
                <a:cxn ang="0">
                  <a:pos x="T6" y="T7"/>
                </a:cxn>
                <a:cxn ang="0">
                  <a:pos x="T8" y="T9"/>
                </a:cxn>
              </a:cxnLst>
              <a:rect l="0" t="0" r="r" b="b"/>
              <a:pathLst>
                <a:path w="7" h="2">
                  <a:moveTo>
                    <a:pt x="7" y="0"/>
                  </a:moveTo>
                  <a:cubicBezTo>
                    <a:pt x="4" y="1"/>
                    <a:pt x="2" y="2"/>
                    <a:pt x="0" y="2"/>
                  </a:cubicBezTo>
                  <a:cubicBezTo>
                    <a:pt x="0" y="2"/>
                    <a:pt x="0" y="2"/>
                    <a:pt x="0" y="2"/>
                  </a:cubicBezTo>
                  <a:cubicBezTo>
                    <a:pt x="2" y="2"/>
                    <a:pt x="4" y="1"/>
                    <a:pt x="7" y="0"/>
                  </a:cubicBezTo>
                  <a:cubicBezTo>
                    <a:pt x="7" y="0"/>
                    <a:pt x="7" y="0"/>
                    <a:pt x="7" y="0"/>
                  </a:cubicBezTo>
                </a:path>
              </a:pathLst>
            </a:custGeom>
            <a:solidFill>
              <a:srgbClr val="42A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3" name="Freeform 303"/>
            <p:cNvSpPr>
              <a:spLocks/>
            </p:cNvSpPr>
            <p:nvPr/>
          </p:nvSpPr>
          <p:spPr bwMode="auto">
            <a:xfrm>
              <a:off x="847875" y="2746723"/>
              <a:ext cx="42863" cy="106363"/>
            </a:xfrm>
            <a:custGeom>
              <a:avLst/>
              <a:gdLst>
                <a:gd name="T0" fmla="*/ 10 w 10"/>
                <a:gd name="T1" fmla="*/ 0 h 25"/>
                <a:gd name="T2" fmla="*/ 3 w 10"/>
                <a:gd name="T3" fmla="*/ 2 h 25"/>
                <a:gd name="T4" fmla="*/ 1 w 10"/>
                <a:gd name="T5" fmla="*/ 3 h 25"/>
                <a:gd name="T6" fmla="*/ 0 w 10"/>
                <a:gd name="T7" fmla="*/ 25 h 25"/>
                <a:gd name="T8" fmla="*/ 8 w 10"/>
                <a:gd name="T9" fmla="*/ 16 h 25"/>
                <a:gd name="T10" fmla="*/ 10 w 10"/>
                <a:gd name="T11" fmla="*/ 0 h 25"/>
              </a:gdLst>
              <a:ahLst/>
              <a:cxnLst>
                <a:cxn ang="0">
                  <a:pos x="T0" y="T1"/>
                </a:cxn>
                <a:cxn ang="0">
                  <a:pos x="T2" y="T3"/>
                </a:cxn>
                <a:cxn ang="0">
                  <a:pos x="T4" y="T5"/>
                </a:cxn>
                <a:cxn ang="0">
                  <a:pos x="T6" y="T7"/>
                </a:cxn>
                <a:cxn ang="0">
                  <a:pos x="T8" y="T9"/>
                </a:cxn>
                <a:cxn ang="0">
                  <a:pos x="T10" y="T11"/>
                </a:cxn>
              </a:cxnLst>
              <a:rect l="0" t="0" r="r" b="b"/>
              <a:pathLst>
                <a:path w="10" h="25">
                  <a:moveTo>
                    <a:pt x="10" y="0"/>
                  </a:moveTo>
                  <a:cubicBezTo>
                    <a:pt x="7" y="1"/>
                    <a:pt x="5" y="2"/>
                    <a:pt x="3" y="2"/>
                  </a:cubicBezTo>
                  <a:cubicBezTo>
                    <a:pt x="2" y="3"/>
                    <a:pt x="1" y="3"/>
                    <a:pt x="1" y="3"/>
                  </a:cubicBezTo>
                  <a:cubicBezTo>
                    <a:pt x="3" y="11"/>
                    <a:pt x="2" y="18"/>
                    <a:pt x="0" y="25"/>
                  </a:cubicBezTo>
                  <a:cubicBezTo>
                    <a:pt x="4" y="24"/>
                    <a:pt x="7" y="21"/>
                    <a:pt x="8" y="16"/>
                  </a:cubicBezTo>
                  <a:cubicBezTo>
                    <a:pt x="10" y="11"/>
                    <a:pt x="10" y="6"/>
                    <a:pt x="10"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4" name="Freeform 304"/>
            <p:cNvSpPr>
              <a:spLocks/>
            </p:cNvSpPr>
            <p:nvPr/>
          </p:nvSpPr>
          <p:spPr bwMode="auto">
            <a:xfrm>
              <a:off x="763737" y="2343498"/>
              <a:ext cx="144463" cy="534988"/>
            </a:xfrm>
            <a:custGeom>
              <a:avLst/>
              <a:gdLst>
                <a:gd name="T0" fmla="*/ 7 w 34"/>
                <a:gd name="T1" fmla="*/ 17 h 126"/>
                <a:gd name="T2" fmla="*/ 4 w 34"/>
                <a:gd name="T3" fmla="*/ 77 h 126"/>
                <a:gd name="T4" fmla="*/ 21 w 34"/>
                <a:gd name="T5" fmla="*/ 124 h 126"/>
                <a:gd name="T6" fmla="*/ 33 w 34"/>
                <a:gd name="T7" fmla="*/ 102 h 126"/>
                <a:gd name="T8" fmla="*/ 31 w 34"/>
                <a:gd name="T9" fmla="*/ 50 h 126"/>
                <a:gd name="T10" fmla="*/ 31 w 34"/>
                <a:gd name="T11" fmla="*/ 15 h 126"/>
                <a:gd name="T12" fmla="*/ 23 w 34"/>
                <a:gd name="T13" fmla="*/ 4 h 126"/>
                <a:gd name="T14" fmla="*/ 7 w 34"/>
                <a:gd name="T15" fmla="*/ 16 h 126"/>
                <a:gd name="T16" fmla="*/ 10 w 34"/>
                <a:gd name="T17" fmla="*/ 17 h 126"/>
                <a:gd name="T18" fmla="*/ 23 w 34"/>
                <a:gd name="T19" fmla="*/ 8 h 126"/>
                <a:gd name="T20" fmla="*/ 27 w 34"/>
                <a:gd name="T21" fmla="*/ 34 h 126"/>
                <a:gd name="T22" fmla="*/ 29 w 34"/>
                <a:gd name="T23" fmla="*/ 85 h 126"/>
                <a:gd name="T24" fmla="*/ 28 w 34"/>
                <a:gd name="T25" fmla="*/ 111 h 126"/>
                <a:gd name="T26" fmla="*/ 13 w 34"/>
                <a:gd name="T27" fmla="*/ 118 h 126"/>
                <a:gd name="T28" fmla="*/ 8 w 34"/>
                <a:gd name="T29" fmla="*/ 102 h 126"/>
                <a:gd name="T30" fmla="*/ 10 w 34"/>
                <a:gd name="T31" fmla="*/ 17 h 126"/>
                <a:gd name="T32" fmla="*/ 7 w 34"/>
                <a:gd name="T33" fmla="*/ 1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126">
                  <a:moveTo>
                    <a:pt x="7" y="17"/>
                  </a:moveTo>
                  <a:cubicBezTo>
                    <a:pt x="5" y="37"/>
                    <a:pt x="4" y="57"/>
                    <a:pt x="4" y="77"/>
                  </a:cubicBezTo>
                  <a:cubicBezTo>
                    <a:pt x="3" y="91"/>
                    <a:pt x="0" y="126"/>
                    <a:pt x="21" y="124"/>
                  </a:cubicBezTo>
                  <a:cubicBezTo>
                    <a:pt x="31" y="123"/>
                    <a:pt x="33" y="110"/>
                    <a:pt x="33" y="102"/>
                  </a:cubicBezTo>
                  <a:cubicBezTo>
                    <a:pt x="34" y="85"/>
                    <a:pt x="31" y="67"/>
                    <a:pt x="31" y="50"/>
                  </a:cubicBezTo>
                  <a:cubicBezTo>
                    <a:pt x="31" y="38"/>
                    <a:pt x="32" y="26"/>
                    <a:pt x="31" y="15"/>
                  </a:cubicBezTo>
                  <a:cubicBezTo>
                    <a:pt x="30" y="10"/>
                    <a:pt x="28" y="6"/>
                    <a:pt x="23" y="4"/>
                  </a:cubicBezTo>
                  <a:cubicBezTo>
                    <a:pt x="14" y="0"/>
                    <a:pt x="8" y="8"/>
                    <a:pt x="7" y="16"/>
                  </a:cubicBezTo>
                  <a:cubicBezTo>
                    <a:pt x="6" y="18"/>
                    <a:pt x="10" y="20"/>
                    <a:pt x="10" y="17"/>
                  </a:cubicBezTo>
                  <a:cubicBezTo>
                    <a:pt x="11" y="10"/>
                    <a:pt x="15" y="5"/>
                    <a:pt x="23" y="8"/>
                  </a:cubicBezTo>
                  <a:cubicBezTo>
                    <a:pt x="30" y="12"/>
                    <a:pt x="27" y="29"/>
                    <a:pt x="27" y="34"/>
                  </a:cubicBezTo>
                  <a:cubicBezTo>
                    <a:pt x="27" y="51"/>
                    <a:pt x="27" y="68"/>
                    <a:pt x="29" y="85"/>
                  </a:cubicBezTo>
                  <a:cubicBezTo>
                    <a:pt x="30" y="94"/>
                    <a:pt x="30" y="103"/>
                    <a:pt x="28" y="111"/>
                  </a:cubicBezTo>
                  <a:cubicBezTo>
                    <a:pt x="27" y="118"/>
                    <a:pt x="19" y="123"/>
                    <a:pt x="13" y="118"/>
                  </a:cubicBezTo>
                  <a:cubicBezTo>
                    <a:pt x="9" y="115"/>
                    <a:pt x="8" y="107"/>
                    <a:pt x="8" y="102"/>
                  </a:cubicBezTo>
                  <a:cubicBezTo>
                    <a:pt x="6" y="74"/>
                    <a:pt x="9" y="45"/>
                    <a:pt x="10" y="17"/>
                  </a:cubicBezTo>
                  <a:cubicBezTo>
                    <a:pt x="10" y="14"/>
                    <a:pt x="7" y="14"/>
                    <a:pt x="7" y="1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5" name="Freeform 305"/>
            <p:cNvSpPr>
              <a:spLocks/>
            </p:cNvSpPr>
            <p:nvPr/>
          </p:nvSpPr>
          <p:spPr bwMode="auto">
            <a:xfrm>
              <a:off x="784375" y="2751486"/>
              <a:ext cx="111125" cy="20638"/>
            </a:xfrm>
            <a:custGeom>
              <a:avLst/>
              <a:gdLst>
                <a:gd name="T0" fmla="*/ 0 w 26"/>
                <a:gd name="T1" fmla="*/ 3 h 5"/>
                <a:gd name="T2" fmla="*/ 26 w 26"/>
                <a:gd name="T3" fmla="*/ 0 h 5"/>
              </a:gdLst>
              <a:ahLst/>
              <a:cxnLst>
                <a:cxn ang="0">
                  <a:pos x="T0" y="T1"/>
                </a:cxn>
                <a:cxn ang="0">
                  <a:pos x="T2" y="T3"/>
                </a:cxn>
              </a:cxnLst>
              <a:rect l="0" t="0" r="r" b="b"/>
              <a:pathLst>
                <a:path w="26" h="5">
                  <a:moveTo>
                    <a:pt x="0" y="3"/>
                  </a:moveTo>
                  <a:cubicBezTo>
                    <a:pt x="7" y="4"/>
                    <a:pt x="20" y="5"/>
                    <a:pt x="2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6" name="Freeform 306"/>
            <p:cNvSpPr>
              <a:spLocks/>
            </p:cNvSpPr>
            <p:nvPr/>
          </p:nvSpPr>
          <p:spPr bwMode="auto">
            <a:xfrm>
              <a:off x="776437" y="2738786"/>
              <a:ext cx="131763" cy="42863"/>
            </a:xfrm>
            <a:custGeom>
              <a:avLst/>
              <a:gdLst>
                <a:gd name="T0" fmla="*/ 2 w 31"/>
                <a:gd name="T1" fmla="*/ 8 h 10"/>
                <a:gd name="T2" fmla="*/ 29 w 31"/>
                <a:gd name="T3" fmla="*/ 5 h 10"/>
                <a:gd name="T4" fmla="*/ 27 w 31"/>
                <a:gd name="T5" fmla="*/ 1 h 10"/>
                <a:gd name="T6" fmla="*/ 2 w 31"/>
                <a:gd name="T7" fmla="*/ 4 h 10"/>
                <a:gd name="T8" fmla="*/ 2 w 31"/>
                <a:gd name="T9" fmla="*/ 8 h 10"/>
              </a:gdLst>
              <a:ahLst/>
              <a:cxnLst>
                <a:cxn ang="0">
                  <a:pos x="T0" y="T1"/>
                </a:cxn>
                <a:cxn ang="0">
                  <a:pos x="T2" y="T3"/>
                </a:cxn>
                <a:cxn ang="0">
                  <a:pos x="T4" y="T5"/>
                </a:cxn>
                <a:cxn ang="0">
                  <a:pos x="T6" y="T7"/>
                </a:cxn>
                <a:cxn ang="0">
                  <a:pos x="T8" y="T9"/>
                </a:cxn>
              </a:cxnLst>
              <a:rect l="0" t="0" r="r" b="b"/>
              <a:pathLst>
                <a:path w="31" h="10">
                  <a:moveTo>
                    <a:pt x="2" y="8"/>
                  </a:moveTo>
                  <a:cubicBezTo>
                    <a:pt x="11" y="9"/>
                    <a:pt x="22" y="10"/>
                    <a:pt x="29" y="5"/>
                  </a:cubicBezTo>
                  <a:cubicBezTo>
                    <a:pt x="31" y="3"/>
                    <a:pt x="29" y="0"/>
                    <a:pt x="27" y="1"/>
                  </a:cubicBezTo>
                  <a:cubicBezTo>
                    <a:pt x="20" y="6"/>
                    <a:pt x="10" y="5"/>
                    <a:pt x="2" y="4"/>
                  </a:cubicBezTo>
                  <a:cubicBezTo>
                    <a:pt x="0" y="4"/>
                    <a:pt x="0" y="8"/>
                    <a:pt x="2"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7" name="Freeform 307"/>
            <p:cNvSpPr>
              <a:spLocks/>
            </p:cNvSpPr>
            <p:nvPr/>
          </p:nvSpPr>
          <p:spPr bwMode="auto">
            <a:xfrm>
              <a:off x="941537" y="2360961"/>
              <a:ext cx="127000" cy="504825"/>
            </a:xfrm>
            <a:custGeom>
              <a:avLst/>
              <a:gdLst>
                <a:gd name="T0" fmla="*/ 4 w 30"/>
                <a:gd name="T1" fmla="*/ 13 h 119"/>
                <a:gd name="T2" fmla="*/ 1 w 30"/>
                <a:gd name="T3" fmla="*/ 86 h 119"/>
                <a:gd name="T4" fmla="*/ 15 w 30"/>
                <a:gd name="T5" fmla="*/ 118 h 119"/>
                <a:gd name="T6" fmla="*/ 26 w 30"/>
                <a:gd name="T7" fmla="*/ 79 h 119"/>
                <a:gd name="T8" fmla="*/ 25 w 30"/>
                <a:gd name="T9" fmla="*/ 15 h 119"/>
                <a:gd name="T10" fmla="*/ 11 w 30"/>
                <a:gd name="T11" fmla="*/ 1 h 119"/>
                <a:gd name="T12" fmla="*/ 4 w 30"/>
                <a:gd name="T13" fmla="*/ 13 h 119"/>
              </a:gdLst>
              <a:ahLst/>
              <a:cxnLst>
                <a:cxn ang="0">
                  <a:pos x="T0" y="T1"/>
                </a:cxn>
                <a:cxn ang="0">
                  <a:pos x="T2" y="T3"/>
                </a:cxn>
                <a:cxn ang="0">
                  <a:pos x="T4" y="T5"/>
                </a:cxn>
                <a:cxn ang="0">
                  <a:pos x="T6" y="T7"/>
                </a:cxn>
                <a:cxn ang="0">
                  <a:pos x="T8" y="T9"/>
                </a:cxn>
                <a:cxn ang="0">
                  <a:pos x="T10" y="T11"/>
                </a:cxn>
                <a:cxn ang="0">
                  <a:pos x="T12" y="T13"/>
                </a:cxn>
              </a:cxnLst>
              <a:rect l="0" t="0" r="r" b="b"/>
              <a:pathLst>
                <a:path w="30" h="119">
                  <a:moveTo>
                    <a:pt x="4" y="13"/>
                  </a:moveTo>
                  <a:cubicBezTo>
                    <a:pt x="4" y="13"/>
                    <a:pt x="0" y="76"/>
                    <a:pt x="1" y="86"/>
                  </a:cubicBezTo>
                  <a:cubicBezTo>
                    <a:pt x="2" y="96"/>
                    <a:pt x="0" y="119"/>
                    <a:pt x="15" y="118"/>
                  </a:cubicBezTo>
                  <a:cubicBezTo>
                    <a:pt x="30" y="117"/>
                    <a:pt x="27" y="89"/>
                    <a:pt x="26" y="79"/>
                  </a:cubicBezTo>
                  <a:cubicBezTo>
                    <a:pt x="24" y="58"/>
                    <a:pt x="25" y="37"/>
                    <a:pt x="25" y="15"/>
                  </a:cubicBezTo>
                  <a:cubicBezTo>
                    <a:pt x="25" y="6"/>
                    <a:pt x="21" y="0"/>
                    <a:pt x="11" y="1"/>
                  </a:cubicBezTo>
                  <a:cubicBezTo>
                    <a:pt x="11" y="1"/>
                    <a:pt x="5" y="3"/>
                    <a:pt x="4" y="13"/>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8" name="Freeform 308"/>
            <p:cNvSpPr>
              <a:spLocks/>
            </p:cNvSpPr>
            <p:nvPr/>
          </p:nvSpPr>
          <p:spPr bwMode="auto">
            <a:xfrm>
              <a:off x="997100" y="2373661"/>
              <a:ext cx="55563" cy="382588"/>
            </a:xfrm>
            <a:custGeom>
              <a:avLst/>
              <a:gdLst>
                <a:gd name="T0" fmla="*/ 1 w 13"/>
                <a:gd name="T1" fmla="*/ 0 h 90"/>
                <a:gd name="T2" fmla="*/ 0 w 13"/>
                <a:gd name="T3" fmla="*/ 0 h 90"/>
                <a:gd name="T4" fmla="*/ 3 w 13"/>
                <a:gd name="T5" fmla="*/ 11 h 90"/>
                <a:gd name="T6" fmla="*/ 4 w 13"/>
                <a:gd name="T7" fmla="*/ 75 h 90"/>
                <a:gd name="T8" fmla="*/ 5 w 13"/>
                <a:gd name="T9" fmla="*/ 90 h 90"/>
                <a:gd name="T10" fmla="*/ 12 w 13"/>
                <a:gd name="T11" fmla="*/ 88 h 90"/>
                <a:gd name="T12" fmla="*/ 11 w 13"/>
                <a:gd name="T13" fmla="*/ 78 h 90"/>
                <a:gd name="T14" fmla="*/ 10 w 13"/>
                <a:gd name="T15" fmla="*/ 27 h 90"/>
                <a:gd name="T16" fmla="*/ 6 w 13"/>
                <a:gd name="T17" fmla="*/ 1 h 90"/>
                <a:gd name="T18" fmla="*/ 1 w 13"/>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90">
                  <a:moveTo>
                    <a:pt x="1" y="0"/>
                  </a:moveTo>
                  <a:cubicBezTo>
                    <a:pt x="1" y="0"/>
                    <a:pt x="0" y="0"/>
                    <a:pt x="0" y="0"/>
                  </a:cubicBezTo>
                  <a:cubicBezTo>
                    <a:pt x="2" y="3"/>
                    <a:pt x="3" y="6"/>
                    <a:pt x="3" y="11"/>
                  </a:cubicBezTo>
                  <a:cubicBezTo>
                    <a:pt x="3" y="33"/>
                    <a:pt x="2" y="54"/>
                    <a:pt x="4" y="75"/>
                  </a:cubicBezTo>
                  <a:cubicBezTo>
                    <a:pt x="5" y="79"/>
                    <a:pt x="5" y="84"/>
                    <a:pt x="5" y="90"/>
                  </a:cubicBezTo>
                  <a:cubicBezTo>
                    <a:pt x="8" y="90"/>
                    <a:pt x="10" y="89"/>
                    <a:pt x="12" y="88"/>
                  </a:cubicBezTo>
                  <a:cubicBezTo>
                    <a:pt x="12" y="85"/>
                    <a:pt x="11" y="81"/>
                    <a:pt x="11" y="78"/>
                  </a:cubicBezTo>
                  <a:cubicBezTo>
                    <a:pt x="10" y="61"/>
                    <a:pt x="10" y="44"/>
                    <a:pt x="10" y="27"/>
                  </a:cubicBezTo>
                  <a:cubicBezTo>
                    <a:pt x="10" y="22"/>
                    <a:pt x="13" y="5"/>
                    <a:pt x="6" y="1"/>
                  </a:cubicBezTo>
                  <a:cubicBezTo>
                    <a:pt x="4" y="0"/>
                    <a:pt x="2" y="0"/>
                    <a:pt x="1"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9" name="Freeform 309"/>
            <p:cNvSpPr>
              <a:spLocks/>
            </p:cNvSpPr>
            <p:nvPr/>
          </p:nvSpPr>
          <p:spPr bwMode="auto">
            <a:xfrm>
              <a:off x="946300" y="2746723"/>
              <a:ext cx="109538" cy="119063"/>
            </a:xfrm>
            <a:custGeom>
              <a:avLst/>
              <a:gdLst>
                <a:gd name="T0" fmla="*/ 0 w 26"/>
                <a:gd name="T1" fmla="*/ 5 h 28"/>
                <a:gd name="T2" fmla="*/ 14 w 26"/>
                <a:gd name="T3" fmla="*/ 27 h 28"/>
                <a:gd name="T4" fmla="*/ 26 w 26"/>
                <a:gd name="T5" fmla="*/ 0 h 28"/>
                <a:gd name="T6" fmla="*/ 0 w 26"/>
                <a:gd name="T7" fmla="*/ 5 h 28"/>
              </a:gdLst>
              <a:ahLst/>
              <a:cxnLst>
                <a:cxn ang="0">
                  <a:pos x="T0" y="T1"/>
                </a:cxn>
                <a:cxn ang="0">
                  <a:pos x="T2" y="T3"/>
                </a:cxn>
                <a:cxn ang="0">
                  <a:pos x="T4" y="T5"/>
                </a:cxn>
                <a:cxn ang="0">
                  <a:pos x="T6" y="T7"/>
                </a:cxn>
              </a:cxnLst>
              <a:rect l="0" t="0" r="r" b="b"/>
              <a:pathLst>
                <a:path w="26" h="28">
                  <a:moveTo>
                    <a:pt x="0" y="5"/>
                  </a:moveTo>
                  <a:cubicBezTo>
                    <a:pt x="1" y="15"/>
                    <a:pt x="3" y="28"/>
                    <a:pt x="14" y="27"/>
                  </a:cubicBezTo>
                  <a:cubicBezTo>
                    <a:pt x="25" y="27"/>
                    <a:pt x="26" y="12"/>
                    <a:pt x="26" y="0"/>
                  </a:cubicBezTo>
                  <a:cubicBezTo>
                    <a:pt x="18" y="3"/>
                    <a:pt x="9" y="4"/>
                    <a:pt x="0" y="5"/>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0" name="Freeform 310"/>
            <p:cNvSpPr>
              <a:spLocks/>
            </p:cNvSpPr>
            <p:nvPr/>
          </p:nvSpPr>
          <p:spPr bwMode="auto">
            <a:xfrm>
              <a:off x="1009800" y="2756248"/>
              <a:ext cx="7938" cy="3175"/>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2" y="1"/>
                    <a:pt x="1" y="1"/>
                    <a:pt x="0" y="1"/>
                  </a:cubicBezTo>
                  <a:cubicBezTo>
                    <a:pt x="0" y="1"/>
                    <a:pt x="0" y="1"/>
                    <a:pt x="0" y="1"/>
                  </a:cubicBezTo>
                  <a:cubicBezTo>
                    <a:pt x="1" y="1"/>
                    <a:pt x="2" y="1"/>
                    <a:pt x="2" y="0"/>
                  </a:cubicBezTo>
                  <a:cubicBezTo>
                    <a:pt x="2" y="0"/>
                    <a:pt x="2" y="0"/>
                    <a:pt x="2" y="0"/>
                  </a:cubicBezTo>
                </a:path>
              </a:pathLst>
            </a:custGeom>
            <a:solidFill>
              <a:srgbClr val="42A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1" name="Freeform 311"/>
            <p:cNvSpPr>
              <a:spLocks/>
            </p:cNvSpPr>
            <p:nvPr/>
          </p:nvSpPr>
          <p:spPr bwMode="auto">
            <a:xfrm>
              <a:off x="1017737" y="2746723"/>
              <a:ext cx="30163" cy="9525"/>
            </a:xfrm>
            <a:custGeom>
              <a:avLst/>
              <a:gdLst>
                <a:gd name="T0" fmla="*/ 7 w 7"/>
                <a:gd name="T1" fmla="*/ 0 h 2"/>
                <a:gd name="T2" fmla="*/ 0 w 7"/>
                <a:gd name="T3" fmla="*/ 2 h 2"/>
                <a:gd name="T4" fmla="*/ 0 w 7"/>
                <a:gd name="T5" fmla="*/ 2 h 2"/>
                <a:gd name="T6" fmla="*/ 7 w 7"/>
                <a:gd name="T7" fmla="*/ 0 h 2"/>
                <a:gd name="T8" fmla="*/ 7 w 7"/>
                <a:gd name="T9" fmla="*/ 0 h 2"/>
              </a:gdLst>
              <a:ahLst/>
              <a:cxnLst>
                <a:cxn ang="0">
                  <a:pos x="T0" y="T1"/>
                </a:cxn>
                <a:cxn ang="0">
                  <a:pos x="T2" y="T3"/>
                </a:cxn>
                <a:cxn ang="0">
                  <a:pos x="T4" y="T5"/>
                </a:cxn>
                <a:cxn ang="0">
                  <a:pos x="T6" y="T7"/>
                </a:cxn>
                <a:cxn ang="0">
                  <a:pos x="T8" y="T9"/>
                </a:cxn>
              </a:cxnLst>
              <a:rect l="0" t="0" r="r" b="b"/>
              <a:pathLst>
                <a:path w="7" h="2">
                  <a:moveTo>
                    <a:pt x="7" y="0"/>
                  </a:moveTo>
                  <a:cubicBezTo>
                    <a:pt x="5" y="1"/>
                    <a:pt x="3" y="2"/>
                    <a:pt x="0" y="2"/>
                  </a:cubicBezTo>
                  <a:cubicBezTo>
                    <a:pt x="0" y="2"/>
                    <a:pt x="0" y="2"/>
                    <a:pt x="0" y="2"/>
                  </a:cubicBezTo>
                  <a:cubicBezTo>
                    <a:pt x="3" y="2"/>
                    <a:pt x="5" y="1"/>
                    <a:pt x="7" y="0"/>
                  </a:cubicBezTo>
                  <a:cubicBezTo>
                    <a:pt x="7" y="0"/>
                    <a:pt x="7" y="0"/>
                    <a:pt x="7" y="0"/>
                  </a:cubicBezTo>
                </a:path>
              </a:pathLst>
            </a:custGeom>
            <a:solidFill>
              <a:srgbClr val="42A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2" name="Freeform 312"/>
            <p:cNvSpPr>
              <a:spLocks/>
            </p:cNvSpPr>
            <p:nvPr/>
          </p:nvSpPr>
          <p:spPr bwMode="auto">
            <a:xfrm>
              <a:off x="1009800" y="2746723"/>
              <a:ext cx="38100" cy="106363"/>
            </a:xfrm>
            <a:custGeom>
              <a:avLst/>
              <a:gdLst>
                <a:gd name="T0" fmla="*/ 9 w 9"/>
                <a:gd name="T1" fmla="*/ 0 h 25"/>
                <a:gd name="T2" fmla="*/ 2 w 9"/>
                <a:gd name="T3" fmla="*/ 2 h 25"/>
                <a:gd name="T4" fmla="*/ 0 w 9"/>
                <a:gd name="T5" fmla="*/ 3 h 25"/>
                <a:gd name="T6" fmla="*/ 0 w 9"/>
                <a:gd name="T7" fmla="*/ 25 h 25"/>
                <a:gd name="T8" fmla="*/ 8 w 9"/>
                <a:gd name="T9" fmla="*/ 16 h 25"/>
                <a:gd name="T10" fmla="*/ 9 w 9"/>
                <a:gd name="T11" fmla="*/ 0 h 25"/>
              </a:gdLst>
              <a:ahLst/>
              <a:cxnLst>
                <a:cxn ang="0">
                  <a:pos x="T0" y="T1"/>
                </a:cxn>
                <a:cxn ang="0">
                  <a:pos x="T2" y="T3"/>
                </a:cxn>
                <a:cxn ang="0">
                  <a:pos x="T4" y="T5"/>
                </a:cxn>
                <a:cxn ang="0">
                  <a:pos x="T6" y="T7"/>
                </a:cxn>
                <a:cxn ang="0">
                  <a:pos x="T8" y="T9"/>
                </a:cxn>
                <a:cxn ang="0">
                  <a:pos x="T10" y="T11"/>
                </a:cxn>
              </a:cxnLst>
              <a:rect l="0" t="0" r="r" b="b"/>
              <a:pathLst>
                <a:path w="9" h="25">
                  <a:moveTo>
                    <a:pt x="9" y="0"/>
                  </a:moveTo>
                  <a:cubicBezTo>
                    <a:pt x="7" y="1"/>
                    <a:pt x="5" y="2"/>
                    <a:pt x="2" y="2"/>
                  </a:cubicBezTo>
                  <a:cubicBezTo>
                    <a:pt x="2" y="3"/>
                    <a:pt x="1" y="3"/>
                    <a:pt x="0" y="3"/>
                  </a:cubicBezTo>
                  <a:cubicBezTo>
                    <a:pt x="2" y="11"/>
                    <a:pt x="2" y="18"/>
                    <a:pt x="0" y="25"/>
                  </a:cubicBezTo>
                  <a:cubicBezTo>
                    <a:pt x="3" y="24"/>
                    <a:pt x="7" y="21"/>
                    <a:pt x="8" y="16"/>
                  </a:cubicBezTo>
                  <a:cubicBezTo>
                    <a:pt x="9" y="11"/>
                    <a:pt x="9" y="6"/>
                    <a:pt x="9"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3" name="Freeform 313"/>
            <p:cNvSpPr>
              <a:spLocks/>
            </p:cNvSpPr>
            <p:nvPr/>
          </p:nvSpPr>
          <p:spPr bwMode="auto">
            <a:xfrm>
              <a:off x="920900" y="2343498"/>
              <a:ext cx="147638" cy="534988"/>
            </a:xfrm>
            <a:custGeom>
              <a:avLst/>
              <a:gdLst>
                <a:gd name="T0" fmla="*/ 7 w 35"/>
                <a:gd name="T1" fmla="*/ 17 h 126"/>
                <a:gd name="T2" fmla="*/ 4 w 35"/>
                <a:gd name="T3" fmla="*/ 77 h 126"/>
                <a:gd name="T4" fmla="*/ 21 w 35"/>
                <a:gd name="T5" fmla="*/ 124 h 126"/>
                <a:gd name="T6" fmla="*/ 34 w 35"/>
                <a:gd name="T7" fmla="*/ 102 h 126"/>
                <a:gd name="T8" fmla="*/ 32 w 35"/>
                <a:gd name="T9" fmla="*/ 50 h 126"/>
                <a:gd name="T10" fmla="*/ 31 w 35"/>
                <a:gd name="T11" fmla="*/ 15 h 126"/>
                <a:gd name="T12" fmla="*/ 24 w 35"/>
                <a:gd name="T13" fmla="*/ 4 h 126"/>
                <a:gd name="T14" fmla="*/ 7 w 35"/>
                <a:gd name="T15" fmla="*/ 16 h 126"/>
                <a:gd name="T16" fmla="*/ 11 w 35"/>
                <a:gd name="T17" fmla="*/ 17 h 126"/>
                <a:gd name="T18" fmla="*/ 24 w 35"/>
                <a:gd name="T19" fmla="*/ 8 h 126"/>
                <a:gd name="T20" fmla="*/ 28 w 35"/>
                <a:gd name="T21" fmla="*/ 34 h 126"/>
                <a:gd name="T22" fmla="*/ 29 w 35"/>
                <a:gd name="T23" fmla="*/ 85 h 126"/>
                <a:gd name="T24" fmla="*/ 29 w 35"/>
                <a:gd name="T25" fmla="*/ 111 h 126"/>
                <a:gd name="T26" fmla="*/ 13 w 35"/>
                <a:gd name="T27" fmla="*/ 118 h 126"/>
                <a:gd name="T28" fmla="*/ 8 w 35"/>
                <a:gd name="T29" fmla="*/ 102 h 126"/>
                <a:gd name="T30" fmla="*/ 11 w 35"/>
                <a:gd name="T31" fmla="*/ 17 h 126"/>
                <a:gd name="T32" fmla="*/ 7 w 35"/>
                <a:gd name="T33" fmla="*/ 1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126">
                  <a:moveTo>
                    <a:pt x="7" y="17"/>
                  </a:moveTo>
                  <a:cubicBezTo>
                    <a:pt x="6" y="37"/>
                    <a:pt x="5" y="57"/>
                    <a:pt x="4" y="77"/>
                  </a:cubicBezTo>
                  <a:cubicBezTo>
                    <a:pt x="4" y="91"/>
                    <a:pt x="0" y="126"/>
                    <a:pt x="21" y="124"/>
                  </a:cubicBezTo>
                  <a:cubicBezTo>
                    <a:pt x="31" y="123"/>
                    <a:pt x="33" y="110"/>
                    <a:pt x="34" y="102"/>
                  </a:cubicBezTo>
                  <a:cubicBezTo>
                    <a:pt x="35" y="85"/>
                    <a:pt x="32" y="67"/>
                    <a:pt x="32" y="50"/>
                  </a:cubicBezTo>
                  <a:cubicBezTo>
                    <a:pt x="32" y="38"/>
                    <a:pt x="33" y="26"/>
                    <a:pt x="31" y="15"/>
                  </a:cubicBezTo>
                  <a:cubicBezTo>
                    <a:pt x="31" y="10"/>
                    <a:pt x="28" y="6"/>
                    <a:pt x="24" y="4"/>
                  </a:cubicBezTo>
                  <a:cubicBezTo>
                    <a:pt x="15" y="0"/>
                    <a:pt x="8" y="8"/>
                    <a:pt x="7" y="16"/>
                  </a:cubicBezTo>
                  <a:cubicBezTo>
                    <a:pt x="7" y="18"/>
                    <a:pt x="10" y="20"/>
                    <a:pt x="11" y="17"/>
                  </a:cubicBezTo>
                  <a:cubicBezTo>
                    <a:pt x="12" y="10"/>
                    <a:pt x="16" y="5"/>
                    <a:pt x="24" y="8"/>
                  </a:cubicBezTo>
                  <a:cubicBezTo>
                    <a:pt x="31" y="12"/>
                    <a:pt x="28" y="29"/>
                    <a:pt x="28" y="34"/>
                  </a:cubicBezTo>
                  <a:cubicBezTo>
                    <a:pt x="28" y="51"/>
                    <a:pt x="28" y="68"/>
                    <a:pt x="29" y="85"/>
                  </a:cubicBezTo>
                  <a:cubicBezTo>
                    <a:pt x="30" y="94"/>
                    <a:pt x="31" y="103"/>
                    <a:pt x="29" y="111"/>
                  </a:cubicBezTo>
                  <a:cubicBezTo>
                    <a:pt x="27" y="118"/>
                    <a:pt x="20" y="123"/>
                    <a:pt x="13" y="118"/>
                  </a:cubicBezTo>
                  <a:cubicBezTo>
                    <a:pt x="9" y="115"/>
                    <a:pt x="9" y="107"/>
                    <a:pt x="8" y="102"/>
                  </a:cubicBezTo>
                  <a:cubicBezTo>
                    <a:pt x="6" y="74"/>
                    <a:pt x="9" y="45"/>
                    <a:pt x="11" y="17"/>
                  </a:cubicBezTo>
                  <a:cubicBezTo>
                    <a:pt x="11" y="14"/>
                    <a:pt x="7" y="14"/>
                    <a:pt x="7" y="1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4" name="Freeform 314"/>
            <p:cNvSpPr>
              <a:spLocks/>
            </p:cNvSpPr>
            <p:nvPr/>
          </p:nvSpPr>
          <p:spPr bwMode="auto">
            <a:xfrm>
              <a:off x="946300" y="2751486"/>
              <a:ext cx="106363" cy="20638"/>
            </a:xfrm>
            <a:custGeom>
              <a:avLst/>
              <a:gdLst>
                <a:gd name="T0" fmla="*/ 0 w 25"/>
                <a:gd name="T1" fmla="*/ 3 h 5"/>
                <a:gd name="T2" fmla="*/ 25 w 25"/>
                <a:gd name="T3" fmla="*/ 0 h 5"/>
              </a:gdLst>
              <a:ahLst/>
              <a:cxnLst>
                <a:cxn ang="0">
                  <a:pos x="T0" y="T1"/>
                </a:cxn>
                <a:cxn ang="0">
                  <a:pos x="T2" y="T3"/>
                </a:cxn>
              </a:cxnLst>
              <a:rect l="0" t="0" r="r" b="b"/>
              <a:pathLst>
                <a:path w="25" h="5">
                  <a:moveTo>
                    <a:pt x="0" y="3"/>
                  </a:moveTo>
                  <a:cubicBezTo>
                    <a:pt x="6" y="4"/>
                    <a:pt x="19" y="5"/>
                    <a:pt x="2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5" name="Freeform 315"/>
            <p:cNvSpPr>
              <a:spLocks/>
            </p:cNvSpPr>
            <p:nvPr/>
          </p:nvSpPr>
          <p:spPr bwMode="auto">
            <a:xfrm>
              <a:off x="936775" y="2738786"/>
              <a:ext cx="128588" cy="42863"/>
            </a:xfrm>
            <a:custGeom>
              <a:avLst/>
              <a:gdLst>
                <a:gd name="T0" fmla="*/ 2 w 30"/>
                <a:gd name="T1" fmla="*/ 8 h 10"/>
                <a:gd name="T2" fmla="*/ 28 w 30"/>
                <a:gd name="T3" fmla="*/ 5 h 10"/>
                <a:gd name="T4" fmla="*/ 26 w 30"/>
                <a:gd name="T5" fmla="*/ 1 h 10"/>
                <a:gd name="T6" fmla="*/ 2 w 30"/>
                <a:gd name="T7" fmla="*/ 4 h 10"/>
                <a:gd name="T8" fmla="*/ 2 w 30"/>
                <a:gd name="T9" fmla="*/ 8 h 10"/>
              </a:gdLst>
              <a:ahLst/>
              <a:cxnLst>
                <a:cxn ang="0">
                  <a:pos x="T0" y="T1"/>
                </a:cxn>
                <a:cxn ang="0">
                  <a:pos x="T2" y="T3"/>
                </a:cxn>
                <a:cxn ang="0">
                  <a:pos x="T4" y="T5"/>
                </a:cxn>
                <a:cxn ang="0">
                  <a:pos x="T6" y="T7"/>
                </a:cxn>
                <a:cxn ang="0">
                  <a:pos x="T8" y="T9"/>
                </a:cxn>
              </a:cxnLst>
              <a:rect l="0" t="0" r="r" b="b"/>
              <a:pathLst>
                <a:path w="30" h="10">
                  <a:moveTo>
                    <a:pt x="2" y="8"/>
                  </a:moveTo>
                  <a:cubicBezTo>
                    <a:pt x="10" y="9"/>
                    <a:pt x="21" y="10"/>
                    <a:pt x="28" y="5"/>
                  </a:cubicBezTo>
                  <a:cubicBezTo>
                    <a:pt x="30" y="3"/>
                    <a:pt x="28" y="0"/>
                    <a:pt x="26" y="1"/>
                  </a:cubicBezTo>
                  <a:cubicBezTo>
                    <a:pt x="20" y="6"/>
                    <a:pt x="10" y="5"/>
                    <a:pt x="2" y="4"/>
                  </a:cubicBezTo>
                  <a:cubicBezTo>
                    <a:pt x="0" y="4"/>
                    <a:pt x="0" y="8"/>
                    <a:pt x="2"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6" name="Freeform 316"/>
            <p:cNvSpPr>
              <a:spLocks/>
            </p:cNvSpPr>
            <p:nvPr/>
          </p:nvSpPr>
          <p:spPr bwMode="auto">
            <a:xfrm>
              <a:off x="852637" y="1872011"/>
              <a:ext cx="114300" cy="238125"/>
            </a:xfrm>
            <a:custGeom>
              <a:avLst/>
              <a:gdLst>
                <a:gd name="T0" fmla="*/ 25 w 27"/>
                <a:gd name="T1" fmla="*/ 27 h 56"/>
                <a:gd name="T2" fmla="*/ 17 w 27"/>
                <a:gd name="T3" fmla="*/ 56 h 56"/>
                <a:gd name="T4" fmla="*/ 2 w 27"/>
                <a:gd name="T5" fmla="*/ 30 h 56"/>
                <a:gd name="T6" fmla="*/ 10 w 27"/>
                <a:gd name="T7" fmla="*/ 1 h 56"/>
                <a:gd name="T8" fmla="*/ 25 w 27"/>
                <a:gd name="T9" fmla="*/ 27 h 56"/>
              </a:gdLst>
              <a:ahLst/>
              <a:cxnLst>
                <a:cxn ang="0">
                  <a:pos x="T0" y="T1"/>
                </a:cxn>
                <a:cxn ang="0">
                  <a:pos x="T2" y="T3"/>
                </a:cxn>
                <a:cxn ang="0">
                  <a:pos x="T4" y="T5"/>
                </a:cxn>
                <a:cxn ang="0">
                  <a:pos x="T6" y="T7"/>
                </a:cxn>
                <a:cxn ang="0">
                  <a:pos x="T8" y="T9"/>
                </a:cxn>
              </a:cxnLst>
              <a:rect l="0" t="0" r="r" b="b"/>
              <a:pathLst>
                <a:path w="27" h="56">
                  <a:moveTo>
                    <a:pt x="25" y="27"/>
                  </a:moveTo>
                  <a:cubicBezTo>
                    <a:pt x="27" y="42"/>
                    <a:pt x="23" y="55"/>
                    <a:pt x="17" y="56"/>
                  </a:cubicBezTo>
                  <a:cubicBezTo>
                    <a:pt x="11" y="56"/>
                    <a:pt x="4" y="45"/>
                    <a:pt x="2" y="30"/>
                  </a:cubicBezTo>
                  <a:cubicBezTo>
                    <a:pt x="0" y="15"/>
                    <a:pt x="4" y="2"/>
                    <a:pt x="10" y="1"/>
                  </a:cubicBezTo>
                  <a:cubicBezTo>
                    <a:pt x="16" y="0"/>
                    <a:pt x="23" y="12"/>
                    <a:pt x="25" y="27"/>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7" name="Freeform 317"/>
            <p:cNvSpPr>
              <a:spLocks/>
            </p:cNvSpPr>
            <p:nvPr/>
          </p:nvSpPr>
          <p:spPr bwMode="auto">
            <a:xfrm>
              <a:off x="720875" y="1825973"/>
              <a:ext cx="76200" cy="84138"/>
            </a:xfrm>
            <a:custGeom>
              <a:avLst/>
              <a:gdLst>
                <a:gd name="T0" fmla="*/ 3 w 18"/>
                <a:gd name="T1" fmla="*/ 3 h 20"/>
                <a:gd name="T2" fmla="*/ 15 w 18"/>
                <a:gd name="T3" fmla="*/ 12 h 20"/>
                <a:gd name="T4" fmla="*/ 16 w 18"/>
                <a:gd name="T5" fmla="*/ 10 h 20"/>
                <a:gd name="T6" fmla="*/ 1 w 18"/>
                <a:gd name="T7" fmla="*/ 17 h 20"/>
                <a:gd name="T8" fmla="*/ 2 w 18"/>
                <a:gd name="T9" fmla="*/ 19 h 20"/>
                <a:gd name="T10" fmla="*/ 17 w 18"/>
                <a:gd name="T11" fmla="*/ 12 h 20"/>
                <a:gd name="T12" fmla="*/ 17 w 18"/>
                <a:gd name="T13" fmla="*/ 10 h 20"/>
                <a:gd name="T14" fmla="*/ 4 w 18"/>
                <a:gd name="T15" fmla="*/ 1 h 20"/>
                <a:gd name="T16" fmla="*/ 3 w 18"/>
                <a:gd name="T17"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0">
                  <a:moveTo>
                    <a:pt x="3" y="3"/>
                  </a:moveTo>
                  <a:cubicBezTo>
                    <a:pt x="7" y="6"/>
                    <a:pt x="11" y="9"/>
                    <a:pt x="15" y="12"/>
                  </a:cubicBezTo>
                  <a:cubicBezTo>
                    <a:pt x="15" y="11"/>
                    <a:pt x="15" y="11"/>
                    <a:pt x="16" y="10"/>
                  </a:cubicBezTo>
                  <a:cubicBezTo>
                    <a:pt x="11" y="12"/>
                    <a:pt x="6" y="15"/>
                    <a:pt x="1" y="17"/>
                  </a:cubicBezTo>
                  <a:cubicBezTo>
                    <a:pt x="0" y="18"/>
                    <a:pt x="1" y="20"/>
                    <a:pt x="2" y="19"/>
                  </a:cubicBezTo>
                  <a:cubicBezTo>
                    <a:pt x="7" y="17"/>
                    <a:pt x="12" y="15"/>
                    <a:pt x="17" y="12"/>
                  </a:cubicBezTo>
                  <a:cubicBezTo>
                    <a:pt x="17" y="12"/>
                    <a:pt x="18" y="11"/>
                    <a:pt x="17" y="10"/>
                  </a:cubicBezTo>
                  <a:cubicBezTo>
                    <a:pt x="13" y="7"/>
                    <a:pt x="9" y="4"/>
                    <a:pt x="4" y="1"/>
                  </a:cubicBezTo>
                  <a:cubicBezTo>
                    <a:pt x="3" y="0"/>
                    <a:pt x="1" y="2"/>
                    <a:pt x="3"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8" name="Freeform 318"/>
            <p:cNvSpPr>
              <a:spLocks/>
            </p:cNvSpPr>
            <p:nvPr/>
          </p:nvSpPr>
          <p:spPr bwMode="auto">
            <a:xfrm>
              <a:off x="720875" y="1859311"/>
              <a:ext cx="76200" cy="22225"/>
            </a:xfrm>
            <a:custGeom>
              <a:avLst/>
              <a:gdLst>
                <a:gd name="T0" fmla="*/ 16 w 18"/>
                <a:gd name="T1" fmla="*/ 2 h 5"/>
                <a:gd name="T2" fmla="*/ 2 w 18"/>
                <a:gd name="T3" fmla="*/ 1 h 5"/>
                <a:gd name="T4" fmla="*/ 2 w 18"/>
                <a:gd name="T5" fmla="*/ 3 h 5"/>
                <a:gd name="T6" fmla="*/ 16 w 18"/>
                <a:gd name="T7" fmla="*/ 4 h 5"/>
                <a:gd name="T8" fmla="*/ 16 w 18"/>
                <a:gd name="T9" fmla="*/ 2 h 5"/>
              </a:gdLst>
              <a:ahLst/>
              <a:cxnLst>
                <a:cxn ang="0">
                  <a:pos x="T0" y="T1"/>
                </a:cxn>
                <a:cxn ang="0">
                  <a:pos x="T2" y="T3"/>
                </a:cxn>
                <a:cxn ang="0">
                  <a:pos x="T4" y="T5"/>
                </a:cxn>
                <a:cxn ang="0">
                  <a:pos x="T6" y="T7"/>
                </a:cxn>
                <a:cxn ang="0">
                  <a:pos x="T8" y="T9"/>
                </a:cxn>
              </a:cxnLst>
              <a:rect l="0" t="0" r="r" b="b"/>
              <a:pathLst>
                <a:path w="18" h="5">
                  <a:moveTo>
                    <a:pt x="16" y="2"/>
                  </a:moveTo>
                  <a:cubicBezTo>
                    <a:pt x="12" y="1"/>
                    <a:pt x="7" y="1"/>
                    <a:pt x="2" y="1"/>
                  </a:cubicBezTo>
                  <a:cubicBezTo>
                    <a:pt x="1" y="0"/>
                    <a:pt x="0" y="3"/>
                    <a:pt x="2" y="3"/>
                  </a:cubicBezTo>
                  <a:cubicBezTo>
                    <a:pt x="7" y="4"/>
                    <a:pt x="11" y="4"/>
                    <a:pt x="16" y="4"/>
                  </a:cubicBezTo>
                  <a:cubicBezTo>
                    <a:pt x="17" y="5"/>
                    <a:pt x="18" y="2"/>
                    <a:pt x="16"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9" name="Freeform 319"/>
            <p:cNvSpPr>
              <a:spLocks/>
            </p:cNvSpPr>
            <p:nvPr/>
          </p:nvSpPr>
          <p:spPr bwMode="auto">
            <a:xfrm>
              <a:off x="984400" y="1765648"/>
              <a:ext cx="80963" cy="76200"/>
            </a:xfrm>
            <a:custGeom>
              <a:avLst/>
              <a:gdLst>
                <a:gd name="T0" fmla="*/ 11 w 19"/>
                <a:gd name="T1" fmla="*/ 3 h 18"/>
                <a:gd name="T2" fmla="*/ 3 w 19"/>
                <a:gd name="T3" fmla="*/ 17 h 18"/>
                <a:gd name="T4" fmla="*/ 2 w 19"/>
                <a:gd name="T5" fmla="*/ 15 h 18"/>
                <a:gd name="T6" fmla="*/ 18 w 19"/>
                <a:gd name="T7" fmla="*/ 15 h 18"/>
                <a:gd name="T8" fmla="*/ 18 w 19"/>
                <a:gd name="T9" fmla="*/ 18 h 18"/>
                <a:gd name="T10" fmla="*/ 2 w 19"/>
                <a:gd name="T11" fmla="*/ 17 h 18"/>
                <a:gd name="T12" fmla="*/ 1 w 19"/>
                <a:gd name="T13" fmla="*/ 15 h 18"/>
                <a:gd name="T14" fmla="*/ 8 w 19"/>
                <a:gd name="T15" fmla="*/ 2 h 18"/>
                <a:gd name="T16" fmla="*/ 11 w 19"/>
                <a:gd name="T17"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1" y="3"/>
                  </a:moveTo>
                  <a:cubicBezTo>
                    <a:pt x="8" y="7"/>
                    <a:pt x="6" y="12"/>
                    <a:pt x="3" y="17"/>
                  </a:cubicBezTo>
                  <a:cubicBezTo>
                    <a:pt x="3" y="16"/>
                    <a:pt x="2" y="15"/>
                    <a:pt x="2" y="15"/>
                  </a:cubicBezTo>
                  <a:cubicBezTo>
                    <a:pt x="7" y="15"/>
                    <a:pt x="12" y="15"/>
                    <a:pt x="18" y="15"/>
                  </a:cubicBezTo>
                  <a:cubicBezTo>
                    <a:pt x="19" y="15"/>
                    <a:pt x="19" y="18"/>
                    <a:pt x="18" y="18"/>
                  </a:cubicBezTo>
                  <a:cubicBezTo>
                    <a:pt x="13" y="18"/>
                    <a:pt x="7" y="17"/>
                    <a:pt x="2" y="17"/>
                  </a:cubicBezTo>
                  <a:cubicBezTo>
                    <a:pt x="1" y="17"/>
                    <a:pt x="0" y="16"/>
                    <a:pt x="1" y="15"/>
                  </a:cubicBezTo>
                  <a:cubicBezTo>
                    <a:pt x="3" y="11"/>
                    <a:pt x="6" y="6"/>
                    <a:pt x="8" y="2"/>
                  </a:cubicBezTo>
                  <a:cubicBezTo>
                    <a:pt x="9" y="0"/>
                    <a:pt x="11" y="1"/>
                    <a:pt x="11"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0" name="Freeform 320"/>
            <p:cNvSpPr>
              <a:spLocks/>
            </p:cNvSpPr>
            <p:nvPr/>
          </p:nvSpPr>
          <p:spPr bwMode="auto">
            <a:xfrm>
              <a:off x="984400" y="1795811"/>
              <a:ext cx="68263" cy="46038"/>
            </a:xfrm>
            <a:custGeom>
              <a:avLst/>
              <a:gdLst>
                <a:gd name="T0" fmla="*/ 1 w 16"/>
                <a:gd name="T1" fmla="*/ 8 h 11"/>
                <a:gd name="T2" fmla="*/ 13 w 16"/>
                <a:gd name="T3" fmla="*/ 1 h 11"/>
                <a:gd name="T4" fmla="*/ 15 w 16"/>
                <a:gd name="T5" fmla="*/ 3 h 11"/>
                <a:gd name="T6" fmla="*/ 3 w 16"/>
                <a:gd name="T7" fmla="*/ 10 h 11"/>
                <a:gd name="T8" fmla="*/ 1 w 16"/>
                <a:gd name="T9" fmla="*/ 8 h 11"/>
              </a:gdLst>
              <a:ahLst/>
              <a:cxnLst>
                <a:cxn ang="0">
                  <a:pos x="T0" y="T1"/>
                </a:cxn>
                <a:cxn ang="0">
                  <a:pos x="T2" y="T3"/>
                </a:cxn>
                <a:cxn ang="0">
                  <a:pos x="T4" y="T5"/>
                </a:cxn>
                <a:cxn ang="0">
                  <a:pos x="T6" y="T7"/>
                </a:cxn>
                <a:cxn ang="0">
                  <a:pos x="T8" y="T9"/>
                </a:cxn>
              </a:cxnLst>
              <a:rect l="0" t="0" r="r" b="b"/>
              <a:pathLst>
                <a:path w="16" h="11">
                  <a:moveTo>
                    <a:pt x="1" y="8"/>
                  </a:moveTo>
                  <a:cubicBezTo>
                    <a:pt x="5" y="6"/>
                    <a:pt x="9" y="3"/>
                    <a:pt x="13" y="1"/>
                  </a:cubicBezTo>
                  <a:cubicBezTo>
                    <a:pt x="15" y="0"/>
                    <a:pt x="16" y="2"/>
                    <a:pt x="15" y="3"/>
                  </a:cubicBezTo>
                  <a:cubicBezTo>
                    <a:pt x="11" y="5"/>
                    <a:pt x="7" y="8"/>
                    <a:pt x="3" y="10"/>
                  </a:cubicBezTo>
                  <a:cubicBezTo>
                    <a:pt x="1" y="11"/>
                    <a:pt x="0" y="9"/>
                    <a:pt x="1"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1" name="Freeform 321"/>
            <p:cNvSpPr>
              <a:spLocks/>
            </p:cNvSpPr>
            <p:nvPr/>
          </p:nvSpPr>
          <p:spPr bwMode="auto">
            <a:xfrm>
              <a:off x="568475" y="2051398"/>
              <a:ext cx="198438" cy="342900"/>
            </a:xfrm>
            <a:custGeom>
              <a:avLst/>
              <a:gdLst>
                <a:gd name="T0" fmla="*/ 41 w 47"/>
                <a:gd name="T1" fmla="*/ 0 h 81"/>
                <a:gd name="T2" fmla="*/ 19 w 47"/>
                <a:gd name="T3" fmla="*/ 30 h 81"/>
                <a:gd name="T4" fmla="*/ 22 w 47"/>
                <a:gd name="T5" fmla="*/ 80 h 81"/>
                <a:gd name="T6" fmla="*/ 47 w 47"/>
                <a:gd name="T7" fmla="*/ 66 h 81"/>
                <a:gd name="T8" fmla="*/ 41 w 47"/>
                <a:gd name="T9" fmla="*/ 0 h 81"/>
              </a:gdLst>
              <a:ahLst/>
              <a:cxnLst>
                <a:cxn ang="0">
                  <a:pos x="T0" y="T1"/>
                </a:cxn>
                <a:cxn ang="0">
                  <a:pos x="T2" y="T3"/>
                </a:cxn>
                <a:cxn ang="0">
                  <a:pos x="T4" y="T5"/>
                </a:cxn>
                <a:cxn ang="0">
                  <a:pos x="T6" y="T7"/>
                </a:cxn>
                <a:cxn ang="0">
                  <a:pos x="T8" y="T9"/>
                </a:cxn>
              </a:cxnLst>
              <a:rect l="0" t="0" r="r" b="b"/>
              <a:pathLst>
                <a:path w="47" h="81">
                  <a:moveTo>
                    <a:pt x="41" y="0"/>
                  </a:moveTo>
                  <a:cubicBezTo>
                    <a:pt x="33" y="0"/>
                    <a:pt x="22" y="23"/>
                    <a:pt x="19" y="30"/>
                  </a:cubicBezTo>
                  <a:cubicBezTo>
                    <a:pt x="13" y="41"/>
                    <a:pt x="0" y="76"/>
                    <a:pt x="22" y="80"/>
                  </a:cubicBezTo>
                  <a:cubicBezTo>
                    <a:pt x="32" y="81"/>
                    <a:pt x="41" y="71"/>
                    <a:pt x="47" y="66"/>
                  </a:cubicBezTo>
                  <a:cubicBezTo>
                    <a:pt x="41" y="0"/>
                    <a:pt x="41" y="0"/>
                    <a:pt x="41" y="0"/>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2" name="Freeform 322"/>
            <p:cNvSpPr>
              <a:spLocks/>
            </p:cNvSpPr>
            <p:nvPr/>
          </p:nvSpPr>
          <p:spPr bwMode="auto">
            <a:xfrm>
              <a:off x="597050" y="2046636"/>
              <a:ext cx="182563" cy="369888"/>
            </a:xfrm>
            <a:custGeom>
              <a:avLst/>
              <a:gdLst>
                <a:gd name="T0" fmla="*/ 34 w 43"/>
                <a:gd name="T1" fmla="*/ 0 h 87"/>
                <a:gd name="T2" fmla="*/ 14 w 43"/>
                <a:gd name="T3" fmla="*/ 24 h 87"/>
                <a:gd name="T4" fmla="*/ 2 w 43"/>
                <a:gd name="T5" fmla="*/ 53 h 87"/>
                <a:gd name="T6" fmla="*/ 8 w 43"/>
                <a:gd name="T7" fmla="*/ 79 h 87"/>
                <a:gd name="T8" fmla="*/ 41 w 43"/>
                <a:gd name="T9" fmla="*/ 68 h 87"/>
                <a:gd name="T10" fmla="*/ 39 w 43"/>
                <a:gd name="T11" fmla="*/ 66 h 87"/>
                <a:gd name="T12" fmla="*/ 7 w 43"/>
                <a:gd name="T13" fmla="*/ 74 h 87"/>
                <a:gd name="T14" fmla="*/ 7 w 43"/>
                <a:gd name="T15" fmla="*/ 47 h 87"/>
                <a:gd name="T16" fmla="*/ 16 w 43"/>
                <a:gd name="T17" fmla="*/ 27 h 87"/>
                <a:gd name="T18" fmla="*/ 34 w 43"/>
                <a:gd name="T19" fmla="*/ 3 h 87"/>
                <a:gd name="T20" fmla="*/ 34 w 43"/>
                <a:gd name="T21"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87">
                  <a:moveTo>
                    <a:pt x="34" y="0"/>
                  </a:moveTo>
                  <a:cubicBezTo>
                    <a:pt x="24" y="1"/>
                    <a:pt x="18" y="16"/>
                    <a:pt x="14" y="24"/>
                  </a:cubicBezTo>
                  <a:cubicBezTo>
                    <a:pt x="9" y="34"/>
                    <a:pt x="4" y="43"/>
                    <a:pt x="2" y="53"/>
                  </a:cubicBezTo>
                  <a:cubicBezTo>
                    <a:pt x="1" y="62"/>
                    <a:pt x="0" y="74"/>
                    <a:pt x="8" y="79"/>
                  </a:cubicBezTo>
                  <a:cubicBezTo>
                    <a:pt x="21" y="87"/>
                    <a:pt x="32" y="76"/>
                    <a:pt x="41" y="68"/>
                  </a:cubicBezTo>
                  <a:cubicBezTo>
                    <a:pt x="43" y="66"/>
                    <a:pt x="40" y="64"/>
                    <a:pt x="39" y="66"/>
                  </a:cubicBezTo>
                  <a:cubicBezTo>
                    <a:pt x="31" y="73"/>
                    <a:pt x="16" y="87"/>
                    <a:pt x="7" y="74"/>
                  </a:cubicBezTo>
                  <a:cubicBezTo>
                    <a:pt x="2" y="66"/>
                    <a:pt x="5" y="54"/>
                    <a:pt x="7" y="47"/>
                  </a:cubicBezTo>
                  <a:cubicBezTo>
                    <a:pt x="9" y="40"/>
                    <a:pt x="12" y="34"/>
                    <a:pt x="16" y="27"/>
                  </a:cubicBezTo>
                  <a:cubicBezTo>
                    <a:pt x="19" y="20"/>
                    <a:pt x="25" y="4"/>
                    <a:pt x="34" y="3"/>
                  </a:cubicBezTo>
                  <a:cubicBezTo>
                    <a:pt x="36" y="3"/>
                    <a:pt x="36" y="0"/>
                    <a:pt x="34"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3" name="Oval 323"/>
            <p:cNvSpPr>
              <a:spLocks noChangeArrowheads="1"/>
            </p:cNvSpPr>
            <p:nvPr/>
          </p:nvSpPr>
          <p:spPr bwMode="auto">
            <a:xfrm>
              <a:off x="720875" y="1932336"/>
              <a:ext cx="425450" cy="420688"/>
            </a:xfrm>
            <a:prstGeom prst="ellipse">
              <a:avLst/>
            </a:pr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4" name="Freeform 324"/>
            <p:cNvSpPr>
              <a:spLocks noEditPoints="1"/>
            </p:cNvSpPr>
            <p:nvPr/>
          </p:nvSpPr>
          <p:spPr bwMode="auto">
            <a:xfrm>
              <a:off x="895500" y="1945036"/>
              <a:ext cx="236538" cy="395288"/>
            </a:xfrm>
            <a:custGeom>
              <a:avLst/>
              <a:gdLst>
                <a:gd name="T0" fmla="*/ 29 w 56"/>
                <a:gd name="T1" fmla="*/ 62 h 93"/>
                <a:gd name="T2" fmla="*/ 0 w 56"/>
                <a:gd name="T3" fmla="*/ 93 h 93"/>
                <a:gd name="T4" fmla="*/ 7 w 56"/>
                <a:gd name="T5" fmla="*/ 93 h 93"/>
                <a:gd name="T6" fmla="*/ 9 w 56"/>
                <a:gd name="T7" fmla="*/ 93 h 93"/>
                <a:gd name="T8" fmla="*/ 42 w 56"/>
                <a:gd name="T9" fmla="*/ 79 h 93"/>
                <a:gd name="T10" fmla="*/ 29 w 56"/>
                <a:gd name="T11" fmla="*/ 62 h 93"/>
                <a:gd name="T12" fmla="*/ 11 w 56"/>
                <a:gd name="T13" fmla="*/ 0 h 93"/>
                <a:gd name="T14" fmla="*/ 9 w 56"/>
                <a:gd name="T15" fmla="*/ 0 h 93"/>
                <a:gd name="T16" fmla="*/ 1 w 56"/>
                <a:gd name="T17" fmla="*/ 1 h 93"/>
                <a:gd name="T18" fmla="*/ 31 w 56"/>
                <a:gd name="T19" fmla="*/ 46 h 93"/>
                <a:gd name="T20" fmla="*/ 35 w 56"/>
                <a:gd name="T21" fmla="*/ 43 h 93"/>
                <a:gd name="T22" fmla="*/ 44 w 56"/>
                <a:gd name="T23" fmla="*/ 40 h 93"/>
                <a:gd name="T24" fmla="*/ 56 w 56"/>
                <a:gd name="T25" fmla="*/ 50 h 93"/>
                <a:gd name="T26" fmla="*/ 56 w 56"/>
                <a:gd name="T27" fmla="*/ 47 h 93"/>
                <a:gd name="T28" fmla="*/ 56 w 56"/>
                <a:gd name="T29" fmla="*/ 47 h 93"/>
                <a:gd name="T30" fmla="*/ 56 w 56"/>
                <a:gd name="T31" fmla="*/ 47 h 93"/>
                <a:gd name="T32" fmla="*/ 11 w 56"/>
                <a:gd name="T33"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93">
                  <a:moveTo>
                    <a:pt x="29" y="62"/>
                  </a:moveTo>
                  <a:cubicBezTo>
                    <a:pt x="24" y="76"/>
                    <a:pt x="14" y="87"/>
                    <a:pt x="0" y="93"/>
                  </a:cubicBezTo>
                  <a:cubicBezTo>
                    <a:pt x="2" y="93"/>
                    <a:pt x="5" y="93"/>
                    <a:pt x="7" y="93"/>
                  </a:cubicBezTo>
                  <a:cubicBezTo>
                    <a:pt x="8" y="93"/>
                    <a:pt x="8" y="93"/>
                    <a:pt x="9" y="93"/>
                  </a:cubicBezTo>
                  <a:cubicBezTo>
                    <a:pt x="22" y="93"/>
                    <a:pt x="34" y="88"/>
                    <a:pt x="42" y="79"/>
                  </a:cubicBezTo>
                  <a:cubicBezTo>
                    <a:pt x="37" y="74"/>
                    <a:pt x="32" y="68"/>
                    <a:pt x="29" y="62"/>
                  </a:cubicBezTo>
                  <a:moveTo>
                    <a:pt x="11" y="0"/>
                  </a:moveTo>
                  <a:cubicBezTo>
                    <a:pt x="10" y="0"/>
                    <a:pt x="10" y="0"/>
                    <a:pt x="9" y="0"/>
                  </a:cubicBezTo>
                  <a:cubicBezTo>
                    <a:pt x="6" y="0"/>
                    <a:pt x="4" y="0"/>
                    <a:pt x="1" y="1"/>
                  </a:cubicBezTo>
                  <a:cubicBezTo>
                    <a:pt x="19" y="8"/>
                    <a:pt x="31" y="26"/>
                    <a:pt x="31" y="46"/>
                  </a:cubicBezTo>
                  <a:cubicBezTo>
                    <a:pt x="32" y="45"/>
                    <a:pt x="34" y="44"/>
                    <a:pt x="35" y="43"/>
                  </a:cubicBezTo>
                  <a:cubicBezTo>
                    <a:pt x="38" y="41"/>
                    <a:pt x="41" y="40"/>
                    <a:pt x="44" y="40"/>
                  </a:cubicBezTo>
                  <a:cubicBezTo>
                    <a:pt x="49" y="40"/>
                    <a:pt x="52" y="44"/>
                    <a:pt x="56" y="50"/>
                  </a:cubicBezTo>
                  <a:cubicBezTo>
                    <a:pt x="56" y="49"/>
                    <a:pt x="56" y="48"/>
                    <a:pt x="56" y="47"/>
                  </a:cubicBezTo>
                  <a:cubicBezTo>
                    <a:pt x="56" y="47"/>
                    <a:pt x="56" y="47"/>
                    <a:pt x="56" y="47"/>
                  </a:cubicBezTo>
                  <a:cubicBezTo>
                    <a:pt x="56" y="47"/>
                    <a:pt x="56" y="47"/>
                    <a:pt x="56" y="47"/>
                  </a:cubicBezTo>
                  <a:cubicBezTo>
                    <a:pt x="55" y="23"/>
                    <a:pt x="36" y="0"/>
                    <a:pt x="11" y="0"/>
                  </a:cubicBezTo>
                </a:path>
              </a:pathLst>
            </a:custGeom>
            <a:solidFill>
              <a:srgbClr val="D0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5" name="Freeform 325"/>
            <p:cNvSpPr>
              <a:spLocks/>
            </p:cNvSpPr>
            <p:nvPr/>
          </p:nvSpPr>
          <p:spPr bwMode="auto">
            <a:xfrm>
              <a:off x="703412" y="1914873"/>
              <a:ext cx="455613" cy="458788"/>
            </a:xfrm>
            <a:custGeom>
              <a:avLst/>
              <a:gdLst>
                <a:gd name="T0" fmla="*/ 101 w 107"/>
                <a:gd name="T1" fmla="*/ 54 h 108"/>
                <a:gd name="T2" fmla="*/ 54 w 107"/>
                <a:gd name="T3" fmla="*/ 100 h 108"/>
                <a:gd name="T4" fmla="*/ 7 w 107"/>
                <a:gd name="T5" fmla="*/ 54 h 108"/>
                <a:gd name="T6" fmla="*/ 54 w 107"/>
                <a:gd name="T7" fmla="*/ 7 h 108"/>
                <a:gd name="T8" fmla="*/ 101 w 107"/>
                <a:gd name="T9" fmla="*/ 54 h 108"/>
                <a:gd name="T10" fmla="*/ 107 w 107"/>
                <a:gd name="T11" fmla="*/ 54 h 108"/>
                <a:gd name="T12" fmla="*/ 54 w 107"/>
                <a:gd name="T13" fmla="*/ 1 h 108"/>
                <a:gd name="T14" fmla="*/ 1 w 107"/>
                <a:gd name="T15" fmla="*/ 54 h 108"/>
                <a:gd name="T16" fmla="*/ 54 w 107"/>
                <a:gd name="T17" fmla="*/ 106 h 108"/>
                <a:gd name="T18" fmla="*/ 107 w 107"/>
                <a:gd name="T19" fmla="*/ 54 h 108"/>
                <a:gd name="T20" fmla="*/ 101 w 107"/>
                <a:gd name="T21"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108">
                  <a:moveTo>
                    <a:pt x="101" y="54"/>
                  </a:moveTo>
                  <a:cubicBezTo>
                    <a:pt x="100" y="80"/>
                    <a:pt x="80" y="99"/>
                    <a:pt x="54" y="100"/>
                  </a:cubicBezTo>
                  <a:cubicBezTo>
                    <a:pt x="28" y="101"/>
                    <a:pt x="8" y="78"/>
                    <a:pt x="7" y="54"/>
                  </a:cubicBezTo>
                  <a:cubicBezTo>
                    <a:pt x="6" y="27"/>
                    <a:pt x="29" y="8"/>
                    <a:pt x="54" y="7"/>
                  </a:cubicBezTo>
                  <a:cubicBezTo>
                    <a:pt x="80" y="6"/>
                    <a:pt x="100" y="29"/>
                    <a:pt x="101" y="54"/>
                  </a:cubicBezTo>
                  <a:cubicBezTo>
                    <a:pt x="101" y="58"/>
                    <a:pt x="107" y="58"/>
                    <a:pt x="107" y="54"/>
                  </a:cubicBezTo>
                  <a:cubicBezTo>
                    <a:pt x="106" y="24"/>
                    <a:pt x="84" y="2"/>
                    <a:pt x="54" y="1"/>
                  </a:cubicBezTo>
                  <a:cubicBezTo>
                    <a:pt x="24" y="0"/>
                    <a:pt x="2" y="26"/>
                    <a:pt x="1" y="54"/>
                  </a:cubicBezTo>
                  <a:cubicBezTo>
                    <a:pt x="0" y="83"/>
                    <a:pt x="26" y="105"/>
                    <a:pt x="54" y="106"/>
                  </a:cubicBezTo>
                  <a:cubicBezTo>
                    <a:pt x="84" y="108"/>
                    <a:pt x="106" y="82"/>
                    <a:pt x="107" y="54"/>
                  </a:cubicBezTo>
                  <a:cubicBezTo>
                    <a:pt x="107" y="50"/>
                    <a:pt x="101" y="50"/>
                    <a:pt x="101" y="5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6" name="Freeform 326"/>
            <p:cNvSpPr>
              <a:spLocks/>
            </p:cNvSpPr>
            <p:nvPr/>
          </p:nvSpPr>
          <p:spPr bwMode="auto">
            <a:xfrm>
              <a:off x="771675" y="1991073"/>
              <a:ext cx="93663" cy="195263"/>
            </a:xfrm>
            <a:custGeom>
              <a:avLst/>
              <a:gdLst>
                <a:gd name="T0" fmla="*/ 16 w 22"/>
                <a:gd name="T1" fmla="*/ 3 h 46"/>
                <a:gd name="T2" fmla="*/ 0 w 22"/>
                <a:gd name="T3" fmla="*/ 42 h 46"/>
                <a:gd name="T4" fmla="*/ 7 w 22"/>
                <a:gd name="T5" fmla="*/ 42 h 46"/>
                <a:gd name="T6" fmla="*/ 19 w 22"/>
                <a:gd name="T7" fmla="*/ 8 h 46"/>
                <a:gd name="T8" fmla="*/ 16 w 22"/>
                <a:gd name="T9" fmla="*/ 3 h 46"/>
              </a:gdLst>
              <a:ahLst/>
              <a:cxnLst>
                <a:cxn ang="0">
                  <a:pos x="T0" y="T1"/>
                </a:cxn>
                <a:cxn ang="0">
                  <a:pos x="T2" y="T3"/>
                </a:cxn>
                <a:cxn ang="0">
                  <a:pos x="T4" y="T5"/>
                </a:cxn>
                <a:cxn ang="0">
                  <a:pos x="T6" y="T7"/>
                </a:cxn>
                <a:cxn ang="0">
                  <a:pos x="T8" y="T9"/>
                </a:cxn>
              </a:cxnLst>
              <a:rect l="0" t="0" r="r" b="b"/>
              <a:pathLst>
                <a:path w="22" h="46">
                  <a:moveTo>
                    <a:pt x="16" y="3"/>
                  </a:moveTo>
                  <a:cubicBezTo>
                    <a:pt x="4" y="11"/>
                    <a:pt x="0" y="28"/>
                    <a:pt x="0" y="42"/>
                  </a:cubicBezTo>
                  <a:cubicBezTo>
                    <a:pt x="1" y="46"/>
                    <a:pt x="7" y="46"/>
                    <a:pt x="7" y="42"/>
                  </a:cubicBezTo>
                  <a:cubicBezTo>
                    <a:pt x="6" y="31"/>
                    <a:pt x="9" y="15"/>
                    <a:pt x="19" y="8"/>
                  </a:cubicBezTo>
                  <a:cubicBezTo>
                    <a:pt x="22" y="6"/>
                    <a:pt x="19" y="0"/>
                    <a:pt x="16"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7" name="Freeform 327"/>
            <p:cNvSpPr>
              <a:spLocks/>
            </p:cNvSpPr>
            <p:nvPr/>
          </p:nvSpPr>
          <p:spPr bwMode="auto">
            <a:xfrm>
              <a:off x="805012" y="2216498"/>
              <a:ext cx="42863" cy="50800"/>
            </a:xfrm>
            <a:custGeom>
              <a:avLst/>
              <a:gdLst>
                <a:gd name="T0" fmla="*/ 0 w 10"/>
                <a:gd name="T1" fmla="*/ 4 h 12"/>
                <a:gd name="T2" fmla="*/ 1 w 10"/>
                <a:gd name="T3" fmla="*/ 8 h 12"/>
                <a:gd name="T4" fmla="*/ 3 w 10"/>
                <a:gd name="T5" fmla="*/ 9 h 12"/>
                <a:gd name="T6" fmla="*/ 7 w 10"/>
                <a:gd name="T7" fmla="*/ 5 h 12"/>
                <a:gd name="T8" fmla="*/ 6 w 10"/>
                <a:gd name="T9" fmla="*/ 4 h 12"/>
                <a:gd name="T10" fmla="*/ 6 w 10"/>
                <a:gd name="T11" fmla="*/ 4 h 12"/>
                <a:gd name="T12" fmla="*/ 0 w 10"/>
                <a:gd name="T13" fmla="*/ 4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0" y="4"/>
                  </a:moveTo>
                  <a:cubicBezTo>
                    <a:pt x="0" y="6"/>
                    <a:pt x="1" y="7"/>
                    <a:pt x="1" y="8"/>
                  </a:cubicBezTo>
                  <a:cubicBezTo>
                    <a:pt x="2" y="8"/>
                    <a:pt x="3" y="9"/>
                    <a:pt x="3" y="9"/>
                  </a:cubicBezTo>
                  <a:cubicBezTo>
                    <a:pt x="6" y="12"/>
                    <a:pt x="10" y="8"/>
                    <a:pt x="7" y="5"/>
                  </a:cubicBezTo>
                  <a:cubicBezTo>
                    <a:pt x="7" y="5"/>
                    <a:pt x="7" y="4"/>
                    <a:pt x="6" y="4"/>
                  </a:cubicBezTo>
                  <a:cubicBezTo>
                    <a:pt x="6" y="4"/>
                    <a:pt x="6" y="4"/>
                    <a:pt x="6" y="4"/>
                  </a:cubicBezTo>
                  <a:cubicBezTo>
                    <a:pt x="6" y="0"/>
                    <a:pt x="0" y="0"/>
                    <a:pt x="0" y="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8" name="Freeform 328"/>
            <p:cNvSpPr>
              <a:spLocks/>
            </p:cNvSpPr>
            <p:nvPr/>
          </p:nvSpPr>
          <p:spPr bwMode="auto">
            <a:xfrm>
              <a:off x="908200" y="1737073"/>
              <a:ext cx="717550" cy="271463"/>
            </a:xfrm>
            <a:custGeom>
              <a:avLst/>
              <a:gdLst>
                <a:gd name="T0" fmla="*/ 8 w 169"/>
                <a:gd name="T1" fmla="*/ 61 h 64"/>
                <a:gd name="T2" fmla="*/ 165 w 169"/>
                <a:gd name="T3" fmla="*/ 11 h 64"/>
                <a:gd name="T4" fmla="*/ 165 w 169"/>
                <a:gd name="T5" fmla="*/ 5 h 64"/>
                <a:gd name="T6" fmla="*/ 2 w 169"/>
                <a:gd name="T7" fmla="*/ 58 h 64"/>
                <a:gd name="T8" fmla="*/ 8 w 169"/>
                <a:gd name="T9" fmla="*/ 61 h 64"/>
              </a:gdLst>
              <a:ahLst/>
              <a:cxnLst>
                <a:cxn ang="0">
                  <a:pos x="T0" y="T1"/>
                </a:cxn>
                <a:cxn ang="0">
                  <a:pos x="T2" y="T3"/>
                </a:cxn>
                <a:cxn ang="0">
                  <a:pos x="T4" y="T5"/>
                </a:cxn>
                <a:cxn ang="0">
                  <a:pos x="T6" y="T7"/>
                </a:cxn>
                <a:cxn ang="0">
                  <a:pos x="T8" y="T9"/>
                </a:cxn>
              </a:cxnLst>
              <a:rect l="0" t="0" r="r" b="b"/>
              <a:pathLst>
                <a:path w="169" h="64">
                  <a:moveTo>
                    <a:pt x="8" y="61"/>
                  </a:moveTo>
                  <a:cubicBezTo>
                    <a:pt x="44" y="13"/>
                    <a:pt x="109" y="6"/>
                    <a:pt x="165" y="11"/>
                  </a:cubicBezTo>
                  <a:cubicBezTo>
                    <a:pt x="169" y="12"/>
                    <a:pt x="169" y="6"/>
                    <a:pt x="165" y="5"/>
                  </a:cubicBezTo>
                  <a:cubicBezTo>
                    <a:pt x="106" y="0"/>
                    <a:pt x="40" y="8"/>
                    <a:pt x="2" y="58"/>
                  </a:cubicBezTo>
                  <a:cubicBezTo>
                    <a:pt x="0" y="61"/>
                    <a:pt x="5" y="64"/>
                    <a:pt x="8" y="6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9" name="Freeform 329"/>
            <p:cNvSpPr>
              <a:spLocks/>
            </p:cNvSpPr>
            <p:nvPr/>
          </p:nvSpPr>
          <p:spPr bwMode="auto">
            <a:xfrm>
              <a:off x="644675" y="2143473"/>
              <a:ext cx="185738" cy="200025"/>
            </a:xfrm>
            <a:custGeom>
              <a:avLst/>
              <a:gdLst>
                <a:gd name="T0" fmla="*/ 0 w 44"/>
                <a:gd name="T1" fmla="*/ 39 h 47"/>
                <a:gd name="T2" fmla="*/ 11 w 44"/>
                <a:gd name="T3" fmla="*/ 25 h 47"/>
                <a:gd name="T4" fmla="*/ 42 w 44"/>
                <a:gd name="T5" fmla="*/ 21 h 47"/>
                <a:gd name="T6" fmla="*/ 24 w 44"/>
                <a:gd name="T7" fmla="*/ 47 h 47"/>
                <a:gd name="T8" fmla="*/ 0 w 44"/>
                <a:gd name="T9" fmla="*/ 39 h 47"/>
              </a:gdLst>
              <a:ahLst/>
              <a:cxnLst>
                <a:cxn ang="0">
                  <a:pos x="T0" y="T1"/>
                </a:cxn>
                <a:cxn ang="0">
                  <a:pos x="T2" y="T3"/>
                </a:cxn>
                <a:cxn ang="0">
                  <a:pos x="T4" y="T5"/>
                </a:cxn>
                <a:cxn ang="0">
                  <a:pos x="T6" y="T7"/>
                </a:cxn>
                <a:cxn ang="0">
                  <a:pos x="T8" y="T9"/>
                </a:cxn>
              </a:cxnLst>
              <a:rect l="0" t="0" r="r" b="b"/>
              <a:pathLst>
                <a:path w="44" h="47">
                  <a:moveTo>
                    <a:pt x="0" y="39"/>
                  </a:moveTo>
                  <a:cubicBezTo>
                    <a:pt x="8" y="37"/>
                    <a:pt x="10" y="32"/>
                    <a:pt x="11" y="25"/>
                  </a:cubicBezTo>
                  <a:cubicBezTo>
                    <a:pt x="15" y="10"/>
                    <a:pt x="37" y="0"/>
                    <a:pt x="42" y="21"/>
                  </a:cubicBezTo>
                  <a:cubicBezTo>
                    <a:pt x="44" y="31"/>
                    <a:pt x="31" y="41"/>
                    <a:pt x="24" y="47"/>
                  </a:cubicBezTo>
                  <a:cubicBezTo>
                    <a:pt x="0" y="39"/>
                    <a:pt x="0" y="39"/>
                    <a:pt x="0" y="39"/>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0" name="Freeform 330"/>
            <p:cNvSpPr>
              <a:spLocks/>
            </p:cNvSpPr>
            <p:nvPr/>
          </p:nvSpPr>
          <p:spPr bwMode="auto">
            <a:xfrm>
              <a:off x="644675" y="2143473"/>
              <a:ext cx="185738" cy="200025"/>
            </a:xfrm>
            <a:custGeom>
              <a:avLst/>
              <a:gdLst>
                <a:gd name="T0" fmla="*/ 0 w 44"/>
                <a:gd name="T1" fmla="*/ 39 h 47"/>
                <a:gd name="T2" fmla="*/ 11 w 44"/>
                <a:gd name="T3" fmla="*/ 25 h 47"/>
                <a:gd name="T4" fmla="*/ 42 w 44"/>
                <a:gd name="T5" fmla="*/ 21 h 47"/>
                <a:gd name="T6" fmla="*/ 24 w 44"/>
                <a:gd name="T7" fmla="*/ 47 h 47"/>
                <a:gd name="T8" fmla="*/ 0 w 44"/>
                <a:gd name="T9" fmla="*/ 39 h 47"/>
              </a:gdLst>
              <a:ahLst/>
              <a:cxnLst>
                <a:cxn ang="0">
                  <a:pos x="T0" y="T1"/>
                </a:cxn>
                <a:cxn ang="0">
                  <a:pos x="T2" y="T3"/>
                </a:cxn>
                <a:cxn ang="0">
                  <a:pos x="T4" y="T5"/>
                </a:cxn>
                <a:cxn ang="0">
                  <a:pos x="T6" y="T7"/>
                </a:cxn>
                <a:cxn ang="0">
                  <a:pos x="T8" y="T9"/>
                </a:cxn>
              </a:cxnLst>
              <a:rect l="0" t="0" r="r" b="b"/>
              <a:pathLst>
                <a:path w="44" h="47">
                  <a:moveTo>
                    <a:pt x="0" y="39"/>
                  </a:moveTo>
                  <a:cubicBezTo>
                    <a:pt x="8" y="37"/>
                    <a:pt x="10" y="32"/>
                    <a:pt x="11" y="25"/>
                  </a:cubicBezTo>
                  <a:cubicBezTo>
                    <a:pt x="15" y="10"/>
                    <a:pt x="37" y="0"/>
                    <a:pt x="42" y="21"/>
                  </a:cubicBezTo>
                  <a:cubicBezTo>
                    <a:pt x="44" y="31"/>
                    <a:pt x="31" y="41"/>
                    <a:pt x="24" y="47"/>
                  </a:cubicBezTo>
                  <a:cubicBezTo>
                    <a:pt x="0" y="39"/>
                    <a:pt x="0" y="39"/>
                    <a:pt x="0" y="39"/>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1" name="Freeform 331"/>
            <p:cNvSpPr>
              <a:spLocks/>
            </p:cNvSpPr>
            <p:nvPr/>
          </p:nvSpPr>
          <p:spPr bwMode="auto">
            <a:xfrm>
              <a:off x="635150" y="2170461"/>
              <a:ext cx="200025" cy="185738"/>
            </a:xfrm>
            <a:custGeom>
              <a:avLst/>
              <a:gdLst>
                <a:gd name="T0" fmla="*/ 3 w 47"/>
                <a:gd name="T1" fmla="*/ 35 h 44"/>
                <a:gd name="T2" fmla="*/ 25 w 47"/>
                <a:gd name="T3" fmla="*/ 6 h 44"/>
                <a:gd name="T4" fmla="*/ 42 w 47"/>
                <a:gd name="T5" fmla="*/ 17 h 44"/>
                <a:gd name="T6" fmla="*/ 25 w 47"/>
                <a:gd name="T7" fmla="*/ 40 h 44"/>
                <a:gd name="T8" fmla="*/ 28 w 47"/>
                <a:gd name="T9" fmla="*/ 42 h 44"/>
                <a:gd name="T10" fmla="*/ 45 w 47"/>
                <a:gd name="T11" fmla="*/ 19 h 44"/>
                <a:gd name="T12" fmla="*/ 37 w 47"/>
                <a:gd name="T13" fmla="*/ 2 h 44"/>
                <a:gd name="T14" fmla="*/ 19 w 47"/>
                <a:gd name="T15" fmla="*/ 7 h 44"/>
                <a:gd name="T16" fmla="*/ 2 w 47"/>
                <a:gd name="T17" fmla="*/ 32 h 44"/>
                <a:gd name="T18" fmla="*/ 3 w 47"/>
                <a:gd name="T19" fmla="*/ 3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4">
                  <a:moveTo>
                    <a:pt x="3" y="35"/>
                  </a:moveTo>
                  <a:cubicBezTo>
                    <a:pt x="17" y="30"/>
                    <a:pt x="13" y="14"/>
                    <a:pt x="25" y="6"/>
                  </a:cubicBezTo>
                  <a:cubicBezTo>
                    <a:pt x="34" y="1"/>
                    <a:pt x="41" y="8"/>
                    <a:pt x="42" y="17"/>
                  </a:cubicBezTo>
                  <a:cubicBezTo>
                    <a:pt x="44" y="26"/>
                    <a:pt x="31" y="35"/>
                    <a:pt x="25" y="40"/>
                  </a:cubicBezTo>
                  <a:cubicBezTo>
                    <a:pt x="24" y="41"/>
                    <a:pt x="26" y="44"/>
                    <a:pt x="28" y="42"/>
                  </a:cubicBezTo>
                  <a:cubicBezTo>
                    <a:pt x="34" y="36"/>
                    <a:pt x="43" y="29"/>
                    <a:pt x="45" y="19"/>
                  </a:cubicBezTo>
                  <a:cubicBezTo>
                    <a:pt x="47" y="13"/>
                    <a:pt x="43" y="5"/>
                    <a:pt x="37" y="2"/>
                  </a:cubicBezTo>
                  <a:cubicBezTo>
                    <a:pt x="30" y="0"/>
                    <a:pt x="24" y="2"/>
                    <a:pt x="19" y="7"/>
                  </a:cubicBezTo>
                  <a:cubicBezTo>
                    <a:pt x="11" y="14"/>
                    <a:pt x="13" y="28"/>
                    <a:pt x="2" y="32"/>
                  </a:cubicBezTo>
                  <a:cubicBezTo>
                    <a:pt x="0" y="32"/>
                    <a:pt x="1" y="35"/>
                    <a:pt x="3" y="3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2" name="Freeform 332"/>
            <p:cNvSpPr>
              <a:spLocks/>
            </p:cNvSpPr>
            <p:nvPr/>
          </p:nvSpPr>
          <p:spPr bwMode="auto">
            <a:xfrm>
              <a:off x="1009800" y="2118073"/>
              <a:ext cx="182563" cy="169863"/>
            </a:xfrm>
            <a:custGeom>
              <a:avLst/>
              <a:gdLst>
                <a:gd name="T0" fmla="*/ 43 w 43"/>
                <a:gd name="T1" fmla="*/ 32 h 40"/>
                <a:gd name="T2" fmla="*/ 27 w 43"/>
                <a:gd name="T3" fmla="*/ 8 h 40"/>
                <a:gd name="T4" fmla="*/ 15 w 43"/>
                <a:gd name="T5" fmla="*/ 0 h 40"/>
                <a:gd name="T6" fmla="*/ 2 w 43"/>
                <a:gd name="T7" fmla="*/ 14 h 40"/>
                <a:gd name="T8" fmla="*/ 19 w 43"/>
                <a:gd name="T9" fmla="*/ 40 h 40"/>
                <a:gd name="T10" fmla="*/ 43 w 43"/>
                <a:gd name="T11" fmla="*/ 32 h 40"/>
              </a:gdLst>
              <a:ahLst/>
              <a:cxnLst>
                <a:cxn ang="0">
                  <a:pos x="T0" y="T1"/>
                </a:cxn>
                <a:cxn ang="0">
                  <a:pos x="T2" y="T3"/>
                </a:cxn>
                <a:cxn ang="0">
                  <a:pos x="T4" y="T5"/>
                </a:cxn>
                <a:cxn ang="0">
                  <a:pos x="T6" y="T7"/>
                </a:cxn>
                <a:cxn ang="0">
                  <a:pos x="T8" y="T9"/>
                </a:cxn>
                <a:cxn ang="0">
                  <a:pos x="T10" y="T11"/>
                </a:cxn>
              </a:cxnLst>
              <a:rect l="0" t="0" r="r" b="b"/>
              <a:pathLst>
                <a:path w="43" h="40">
                  <a:moveTo>
                    <a:pt x="43" y="32"/>
                  </a:moveTo>
                  <a:cubicBezTo>
                    <a:pt x="33" y="29"/>
                    <a:pt x="32" y="15"/>
                    <a:pt x="27" y="8"/>
                  </a:cubicBezTo>
                  <a:cubicBezTo>
                    <a:pt x="24" y="4"/>
                    <a:pt x="20" y="0"/>
                    <a:pt x="15" y="0"/>
                  </a:cubicBezTo>
                  <a:cubicBezTo>
                    <a:pt x="9" y="1"/>
                    <a:pt x="3" y="8"/>
                    <a:pt x="2" y="14"/>
                  </a:cubicBezTo>
                  <a:cubicBezTo>
                    <a:pt x="0" y="24"/>
                    <a:pt x="13" y="34"/>
                    <a:pt x="19" y="40"/>
                  </a:cubicBezTo>
                  <a:cubicBezTo>
                    <a:pt x="43" y="32"/>
                    <a:pt x="43" y="32"/>
                    <a:pt x="43" y="32"/>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3" name="Freeform 333"/>
            <p:cNvSpPr>
              <a:spLocks/>
            </p:cNvSpPr>
            <p:nvPr/>
          </p:nvSpPr>
          <p:spPr bwMode="auto">
            <a:xfrm>
              <a:off x="962175" y="2067273"/>
              <a:ext cx="242888" cy="230188"/>
            </a:xfrm>
            <a:custGeom>
              <a:avLst/>
              <a:gdLst>
                <a:gd name="T0" fmla="*/ 55 w 57"/>
                <a:gd name="T1" fmla="*/ 42 h 54"/>
                <a:gd name="T2" fmla="*/ 19 w 57"/>
                <a:gd name="T3" fmla="*/ 14 h 54"/>
                <a:gd name="T4" fmla="*/ 29 w 57"/>
                <a:gd name="T5" fmla="*/ 53 h 54"/>
                <a:gd name="T6" fmla="*/ 31 w 57"/>
                <a:gd name="T7" fmla="*/ 51 h 54"/>
                <a:gd name="T8" fmla="*/ 17 w 57"/>
                <a:gd name="T9" fmla="*/ 36 h 54"/>
                <a:gd name="T10" fmla="*/ 17 w 57"/>
                <a:gd name="T11" fmla="*/ 21 h 54"/>
                <a:gd name="T12" fmla="*/ 23 w 57"/>
                <a:gd name="T13" fmla="*/ 15 h 54"/>
                <a:gd name="T14" fmla="*/ 36 w 57"/>
                <a:gd name="T15" fmla="*/ 21 h 54"/>
                <a:gd name="T16" fmla="*/ 54 w 57"/>
                <a:gd name="T17" fmla="*/ 45 h 54"/>
                <a:gd name="T18" fmla="*/ 55 w 57"/>
                <a:gd name="T19"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4">
                  <a:moveTo>
                    <a:pt x="55" y="42"/>
                  </a:moveTo>
                  <a:cubicBezTo>
                    <a:pt x="41" y="37"/>
                    <a:pt x="40" y="0"/>
                    <a:pt x="19" y="14"/>
                  </a:cubicBezTo>
                  <a:cubicBezTo>
                    <a:pt x="0" y="26"/>
                    <a:pt x="19" y="43"/>
                    <a:pt x="29" y="53"/>
                  </a:cubicBezTo>
                  <a:cubicBezTo>
                    <a:pt x="30" y="54"/>
                    <a:pt x="33" y="52"/>
                    <a:pt x="31" y="51"/>
                  </a:cubicBezTo>
                  <a:cubicBezTo>
                    <a:pt x="26" y="46"/>
                    <a:pt x="21" y="41"/>
                    <a:pt x="17" y="36"/>
                  </a:cubicBezTo>
                  <a:cubicBezTo>
                    <a:pt x="13" y="31"/>
                    <a:pt x="14" y="26"/>
                    <a:pt x="17" y="21"/>
                  </a:cubicBezTo>
                  <a:cubicBezTo>
                    <a:pt x="18" y="18"/>
                    <a:pt x="20" y="17"/>
                    <a:pt x="23" y="15"/>
                  </a:cubicBezTo>
                  <a:cubicBezTo>
                    <a:pt x="29" y="11"/>
                    <a:pt x="33" y="16"/>
                    <a:pt x="36" y="21"/>
                  </a:cubicBezTo>
                  <a:cubicBezTo>
                    <a:pt x="43" y="29"/>
                    <a:pt x="43" y="41"/>
                    <a:pt x="54" y="45"/>
                  </a:cubicBezTo>
                  <a:cubicBezTo>
                    <a:pt x="56" y="46"/>
                    <a:pt x="57" y="43"/>
                    <a:pt x="55" y="4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4" name="Freeform 334"/>
            <p:cNvSpPr>
              <a:spLocks/>
            </p:cNvSpPr>
            <p:nvPr/>
          </p:nvSpPr>
          <p:spPr bwMode="auto">
            <a:xfrm>
              <a:off x="622450" y="2326036"/>
              <a:ext cx="119063" cy="55563"/>
            </a:xfrm>
            <a:custGeom>
              <a:avLst/>
              <a:gdLst>
                <a:gd name="T0" fmla="*/ 18 w 28"/>
                <a:gd name="T1" fmla="*/ 0 h 13"/>
                <a:gd name="T2" fmla="*/ 3 w 28"/>
                <a:gd name="T3" fmla="*/ 7 h 13"/>
                <a:gd name="T4" fmla="*/ 0 w 28"/>
                <a:gd name="T5" fmla="*/ 6 h 13"/>
                <a:gd name="T6" fmla="*/ 1 w 28"/>
                <a:gd name="T7" fmla="*/ 8 h 13"/>
                <a:gd name="T8" fmla="*/ 10 w 28"/>
                <a:gd name="T9" fmla="*/ 13 h 13"/>
                <a:gd name="T10" fmla="*/ 28 w 28"/>
                <a:gd name="T11" fmla="*/ 4 h 13"/>
                <a:gd name="T12" fmla="*/ 28 w 28"/>
                <a:gd name="T13" fmla="*/ 4 h 13"/>
                <a:gd name="T14" fmla="*/ 18 w 28"/>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3">
                  <a:moveTo>
                    <a:pt x="18" y="0"/>
                  </a:moveTo>
                  <a:cubicBezTo>
                    <a:pt x="13" y="4"/>
                    <a:pt x="7" y="7"/>
                    <a:pt x="3" y="7"/>
                  </a:cubicBezTo>
                  <a:cubicBezTo>
                    <a:pt x="2" y="7"/>
                    <a:pt x="1" y="7"/>
                    <a:pt x="0" y="6"/>
                  </a:cubicBezTo>
                  <a:cubicBezTo>
                    <a:pt x="0" y="7"/>
                    <a:pt x="0" y="7"/>
                    <a:pt x="1" y="8"/>
                  </a:cubicBezTo>
                  <a:cubicBezTo>
                    <a:pt x="3" y="12"/>
                    <a:pt x="7" y="13"/>
                    <a:pt x="10" y="13"/>
                  </a:cubicBezTo>
                  <a:cubicBezTo>
                    <a:pt x="16" y="13"/>
                    <a:pt x="23" y="9"/>
                    <a:pt x="28" y="4"/>
                  </a:cubicBezTo>
                  <a:cubicBezTo>
                    <a:pt x="28" y="4"/>
                    <a:pt x="28" y="4"/>
                    <a:pt x="28" y="4"/>
                  </a:cubicBezTo>
                  <a:cubicBezTo>
                    <a:pt x="18" y="0"/>
                    <a:pt x="18" y="0"/>
                    <a:pt x="18"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5" name="Freeform 335"/>
            <p:cNvSpPr>
              <a:spLocks/>
            </p:cNvSpPr>
            <p:nvPr/>
          </p:nvSpPr>
          <p:spPr bwMode="auto">
            <a:xfrm>
              <a:off x="614512" y="2343498"/>
              <a:ext cx="127000" cy="42863"/>
            </a:xfrm>
            <a:custGeom>
              <a:avLst/>
              <a:gdLst>
                <a:gd name="T0" fmla="*/ 0 w 30"/>
                <a:gd name="T1" fmla="*/ 0 h 10"/>
                <a:gd name="T2" fmla="*/ 1 w 30"/>
                <a:gd name="T3" fmla="*/ 3 h 10"/>
                <a:gd name="T4" fmla="*/ 11 w 30"/>
                <a:gd name="T5" fmla="*/ 10 h 10"/>
                <a:gd name="T6" fmla="*/ 30 w 30"/>
                <a:gd name="T7" fmla="*/ 1 h 10"/>
                <a:gd name="T8" fmla="*/ 30 w 30"/>
                <a:gd name="T9" fmla="*/ 0 h 10"/>
                <a:gd name="T10" fmla="*/ 12 w 30"/>
                <a:gd name="T11" fmla="*/ 9 h 10"/>
                <a:gd name="T12" fmla="*/ 3 w 30"/>
                <a:gd name="T13" fmla="*/ 4 h 10"/>
                <a:gd name="T14" fmla="*/ 2 w 30"/>
                <a:gd name="T15" fmla="*/ 2 h 10"/>
                <a:gd name="T16" fmla="*/ 0 w 30"/>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0">
                  <a:moveTo>
                    <a:pt x="0" y="0"/>
                  </a:moveTo>
                  <a:cubicBezTo>
                    <a:pt x="1" y="3"/>
                    <a:pt x="1" y="3"/>
                    <a:pt x="1" y="3"/>
                  </a:cubicBezTo>
                  <a:cubicBezTo>
                    <a:pt x="3" y="8"/>
                    <a:pt x="7" y="10"/>
                    <a:pt x="11" y="10"/>
                  </a:cubicBezTo>
                  <a:cubicBezTo>
                    <a:pt x="17" y="10"/>
                    <a:pt x="24" y="5"/>
                    <a:pt x="30" y="1"/>
                  </a:cubicBezTo>
                  <a:cubicBezTo>
                    <a:pt x="30" y="1"/>
                    <a:pt x="30" y="0"/>
                    <a:pt x="30" y="0"/>
                  </a:cubicBezTo>
                  <a:cubicBezTo>
                    <a:pt x="25" y="5"/>
                    <a:pt x="18" y="9"/>
                    <a:pt x="12" y="9"/>
                  </a:cubicBezTo>
                  <a:cubicBezTo>
                    <a:pt x="9" y="9"/>
                    <a:pt x="5" y="8"/>
                    <a:pt x="3" y="4"/>
                  </a:cubicBezTo>
                  <a:cubicBezTo>
                    <a:pt x="2" y="3"/>
                    <a:pt x="2" y="3"/>
                    <a:pt x="2" y="2"/>
                  </a:cubicBezTo>
                  <a:cubicBezTo>
                    <a:pt x="1" y="2"/>
                    <a:pt x="1"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6" name="Freeform 336"/>
            <p:cNvSpPr>
              <a:spLocks/>
            </p:cNvSpPr>
            <p:nvPr/>
          </p:nvSpPr>
          <p:spPr bwMode="auto">
            <a:xfrm>
              <a:off x="700237" y="2195861"/>
              <a:ext cx="122238" cy="147638"/>
            </a:xfrm>
            <a:custGeom>
              <a:avLst/>
              <a:gdLst>
                <a:gd name="T0" fmla="*/ 21 w 29"/>
                <a:gd name="T1" fmla="*/ 0 h 35"/>
                <a:gd name="T2" fmla="*/ 8 w 29"/>
                <a:gd name="T3" fmla="*/ 25 h 35"/>
                <a:gd name="T4" fmla="*/ 0 w 29"/>
                <a:gd name="T5" fmla="*/ 31 h 35"/>
                <a:gd name="T6" fmla="*/ 10 w 29"/>
                <a:gd name="T7" fmla="*/ 35 h 35"/>
                <a:gd name="T8" fmla="*/ 10 w 29"/>
                <a:gd name="T9" fmla="*/ 34 h 35"/>
                <a:gd name="T10" fmla="*/ 27 w 29"/>
                <a:gd name="T11" fmla="*/ 11 h 35"/>
                <a:gd name="T12" fmla="*/ 21 w 29"/>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29" h="35">
                  <a:moveTo>
                    <a:pt x="21" y="0"/>
                  </a:moveTo>
                  <a:cubicBezTo>
                    <a:pt x="20" y="10"/>
                    <a:pt x="14" y="18"/>
                    <a:pt x="8" y="25"/>
                  </a:cubicBezTo>
                  <a:cubicBezTo>
                    <a:pt x="6" y="26"/>
                    <a:pt x="4" y="29"/>
                    <a:pt x="0" y="31"/>
                  </a:cubicBezTo>
                  <a:cubicBezTo>
                    <a:pt x="10" y="35"/>
                    <a:pt x="10" y="35"/>
                    <a:pt x="10" y="35"/>
                  </a:cubicBezTo>
                  <a:cubicBezTo>
                    <a:pt x="10" y="34"/>
                    <a:pt x="10" y="34"/>
                    <a:pt x="10" y="34"/>
                  </a:cubicBezTo>
                  <a:cubicBezTo>
                    <a:pt x="16" y="29"/>
                    <a:pt x="29" y="20"/>
                    <a:pt x="27" y="11"/>
                  </a:cubicBezTo>
                  <a:cubicBezTo>
                    <a:pt x="27" y="6"/>
                    <a:pt x="25" y="2"/>
                    <a:pt x="21"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7" name="Freeform 337"/>
            <p:cNvSpPr>
              <a:spLocks/>
            </p:cNvSpPr>
            <p:nvPr/>
          </p:nvSpPr>
          <p:spPr bwMode="auto">
            <a:xfrm>
              <a:off x="741512" y="2183161"/>
              <a:ext cx="80963" cy="165100"/>
            </a:xfrm>
            <a:custGeom>
              <a:avLst/>
              <a:gdLst>
                <a:gd name="T0" fmla="*/ 12 w 19"/>
                <a:gd name="T1" fmla="*/ 0 h 39"/>
                <a:gd name="T2" fmla="*/ 11 w 19"/>
                <a:gd name="T3" fmla="*/ 3 h 39"/>
                <a:gd name="T4" fmla="*/ 17 w 19"/>
                <a:gd name="T5" fmla="*/ 14 h 39"/>
                <a:gd name="T6" fmla="*/ 0 w 19"/>
                <a:gd name="T7" fmla="*/ 37 h 39"/>
                <a:gd name="T8" fmla="*/ 0 w 19"/>
                <a:gd name="T9" fmla="*/ 38 h 39"/>
                <a:gd name="T10" fmla="*/ 0 w 19"/>
                <a:gd name="T11" fmla="*/ 38 h 39"/>
                <a:gd name="T12" fmla="*/ 0 w 19"/>
                <a:gd name="T13" fmla="*/ 38 h 39"/>
                <a:gd name="T14" fmla="*/ 0 w 19"/>
                <a:gd name="T15" fmla="*/ 39 h 39"/>
                <a:gd name="T16" fmla="*/ 6 w 19"/>
                <a:gd name="T17" fmla="*/ 34 h 39"/>
                <a:gd name="T18" fmla="*/ 19 w 19"/>
                <a:gd name="T19" fmla="*/ 17 h 39"/>
                <a:gd name="T20" fmla="*/ 12 w 19"/>
                <a:gd name="T2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39">
                  <a:moveTo>
                    <a:pt x="12" y="0"/>
                  </a:moveTo>
                  <a:cubicBezTo>
                    <a:pt x="12" y="1"/>
                    <a:pt x="11" y="2"/>
                    <a:pt x="11" y="3"/>
                  </a:cubicBezTo>
                  <a:cubicBezTo>
                    <a:pt x="15" y="5"/>
                    <a:pt x="17" y="9"/>
                    <a:pt x="17" y="14"/>
                  </a:cubicBezTo>
                  <a:cubicBezTo>
                    <a:pt x="19" y="23"/>
                    <a:pt x="6" y="32"/>
                    <a:pt x="0" y="37"/>
                  </a:cubicBezTo>
                  <a:cubicBezTo>
                    <a:pt x="0" y="37"/>
                    <a:pt x="0" y="37"/>
                    <a:pt x="0" y="38"/>
                  </a:cubicBezTo>
                  <a:cubicBezTo>
                    <a:pt x="0" y="38"/>
                    <a:pt x="0" y="38"/>
                    <a:pt x="0" y="38"/>
                  </a:cubicBezTo>
                  <a:cubicBezTo>
                    <a:pt x="0" y="38"/>
                    <a:pt x="0" y="38"/>
                    <a:pt x="0" y="38"/>
                  </a:cubicBezTo>
                  <a:cubicBezTo>
                    <a:pt x="0" y="38"/>
                    <a:pt x="0" y="39"/>
                    <a:pt x="0" y="39"/>
                  </a:cubicBezTo>
                  <a:cubicBezTo>
                    <a:pt x="2" y="37"/>
                    <a:pt x="4" y="35"/>
                    <a:pt x="6" y="34"/>
                  </a:cubicBezTo>
                  <a:cubicBezTo>
                    <a:pt x="11" y="29"/>
                    <a:pt x="17" y="25"/>
                    <a:pt x="19" y="17"/>
                  </a:cubicBezTo>
                  <a:cubicBezTo>
                    <a:pt x="19" y="13"/>
                    <a:pt x="17" y="1"/>
                    <a:pt x="1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8" name="Freeform 338"/>
            <p:cNvSpPr>
              <a:spLocks/>
            </p:cNvSpPr>
            <p:nvPr/>
          </p:nvSpPr>
          <p:spPr bwMode="auto">
            <a:xfrm>
              <a:off x="614512" y="2340323"/>
              <a:ext cx="0" cy="317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0"/>
                    <a:pt x="0" y="0"/>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9" name="Freeform 339"/>
            <p:cNvSpPr>
              <a:spLocks/>
            </p:cNvSpPr>
            <p:nvPr/>
          </p:nvSpPr>
          <p:spPr bwMode="auto">
            <a:xfrm>
              <a:off x="1098700" y="2272061"/>
              <a:ext cx="106363" cy="53975"/>
            </a:xfrm>
            <a:custGeom>
              <a:avLst/>
              <a:gdLst>
                <a:gd name="T0" fmla="*/ 9 w 25"/>
                <a:gd name="T1" fmla="*/ 0 h 13"/>
                <a:gd name="T2" fmla="*/ 2 w 25"/>
                <a:gd name="T3" fmla="*/ 3 h 13"/>
                <a:gd name="T4" fmla="*/ 0 w 25"/>
                <a:gd name="T5" fmla="*/ 4 h 13"/>
                <a:gd name="T6" fmla="*/ 18 w 25"/>
                <a:gd name="T7" fmla="*/ 13 h 13"/>
                <a:gd name="T8" fmla="*/ 25 w 25"/>
                <a:gd name="T9" fmla="*/ 11 h 13"/>
                <a:gd name="T10" fmla="*/ 9 w 25"/>
                <a:gd name="T11" fmla="*/ 0 h 13"/>
              </a:gdLst>
              <a:ahLst/>
              <a:cxnLst>
                <a:cxn ang="0">
                  <a:pos x="T0" y="T1"/>
                </a:cxn>
                <a:cxn ang="0">
                  <a:pos x="T2" y="T3"/>
                </a:cxn>
                <a:cxn ang="0">
                  <a:pos x="T4" y="T5"/>
                </a:cxn>
                <a:cxn ang="0">
                  <a:pos x="T6" y="T7"/>
                </a:cxn>
                <a:cxn ang="0">
                  <a:pos x="T8" y="T9"/>
                </a:cxn>
                <a:cxn ang="0">
                  <a:pos x="T10" y="T11"/>
                </a:cxn>
              </a:cxnLst>
              <a:rect l="0" t="0" r="r" b="b"/>
              <a:pathLst>
                <a:path w="25" h="13">
                  <a:moveTo>
                    <a:pt x="9" y="0"/>
                  </a:moveTo>
                  <a:cubicBezTo>
                    <a:pt x="2" y="3"/>
                    <a:pt x="2" y="3"/>
                    <a:pt x="2" y="3"/>
                  </a:cubicBezTo>
                  <a:cubicBezTo>
                    <a:pt x="1" y="3"/>
                    <a:pt x="1" y="4"/>
                    <a:pt x="0" y="4"/>
                  </a:cubicBezTo>
                  <a:cubicBezTo>
                    <a:pt x="6" y="9"/>
                    <a:pt x="12" y="13"/>
                    <a:pt x="18" y="13"/>
                  </a:cubicBezTo>
                  <a:cubicBezTo>
                    <a:pt x="21" y="13"/>
                    <a:pt x="23" y="12"/>
                    <a:pt x="25" y="11"/>
                  </a:cubicBezTo>
                  <a:cubicBezTo>
                    <a:pt x="19" y="9"/>
                    <a:pt x="14" y="5"/>
                    <a:pt x="9"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0" name="Freeform 340"/>
            <p:cNvSpPr>
              <a:spLocks/>
            </p:cNvSpPr>
            <p:nvPr/>
          </p:nvSpPr>
          <p:spPr bwMode="auto">
            <a:xfrm>
              <a:off x="1098700" y="2287936"/>
              <a:ext cx="106363" cy="38100"/>
            </a:xfrm>
            <a:custGeom>
              <a:avLst/>
              <a:gdLst>
                <a:gd name="T0" fmla="*/ 0 w 25"/>
                <a:gd name="T1" fmla="*/ 0 h 9"/>
                <a:gd name="T2" fmla="*/ 0 w 25"/>
                <a:gd name="T3" fmla="*/ 0 h 9"/>
                <a:gd name="T4" fmla="*/ 1 w 25"/>
                <a:gd name="T5" fmla="*/ 1 h 9"/>
                <a:gd name="T6" fmla="*/ 17 w 25"/>
                <a:gd name="T7" fmla="*/ 9 h 9"/>
                <a:gd name="T8" fmla="*/ 25 w 25"/>
                <a:gd name="T9" fmla="*/ 7 h 9"/>
                <a:gd name="T10" fmla="*/ 25 w 25"/>
                <a:gd name="T11" fmla="*/ 7 h 9"/>
                <a:gd name="T12" fmla="*/ 18 w 25"/>
                <a:gd name="T13" fmla="*/ 9 h 9"/>
                <a:gd name="T14" fmla="*/ 0 w 25"/>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9">
                  <a:moveTo>
                    <a:pt x="0" y="0"/>
                  </a:moveTo>
                  <a:cubicBezTo>
                    <a:pt x="0" y="0"/>
                    <a:pt x="0" y="0"/>
                    <a:pt x="0" y="0"/>
                  </a:cubicBezTo>
                  <a:cubicBezTo>
                    <a:pt x="0" y="1"/>
                    <a:pt x="1" y="1"/>
                    <a:pt x="1" y="1"/>
                  </a:cubicBezTo>
                  <a:cubicBezTo>
                    <a:pt x="6" y="5"/>
                    <a:pt x="11" y="9"/>
                    <a:pt x="17" y="9"/>
                  </a:cubicBezTo>
                  <a:cubicBezTo>
                    <a:pt x="20" y="9"/>
                    <a:pt x="22" y="9"/>
                    <a:pt x="25" y="7"/>
                  </a:cubicBezTo>
                  <a:cubicBezTo>
                    <a:pt x="25" y="7"/>
                    <a:pt x="25" y="7"/>
                    <a:pt x="25" y="7"/>
                  </a:cubicBezTo>
                  <a:cubicBezTo>
                    <a:pt x="23" y="8"/>
                    <a:pt x="21" y="9"/>
                    <a:pt x="18" y="9"/>
                  </a:cubicBezTo>
                  <a:cubicBezTo>
                    <a:pt x="12" y="9"/>
                    <a:pt x="6" y="5"/>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1" name="Freeform 341"/>
            <p:cNvSpPr>
              <a:spLocks/>
            </p:cNvSpPr>
            <p:nvPr/>
          </p:nvSpPr>
          <p:spPr bwMode="auto">
            <a:xfrm>
              <a:off x="1098700" y="2287936"/>
              <a:ext cx="4763" cy="4763"/>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0" y="1"/>
                    <a:pt x="0" y="1"/>
                    <a:pt x="1" y="1"/>
                  </a:cubicBezTo>
                  <a:cubicBezTo>
                    <a:pt x="1" y="1"/>
                    <a:pt x="0"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2" name="Freeform 342"/>
            <p:cNvSpPr>
              <a:spLocks/>
            </p:cNvSpPr>
            <p:nvPr/>
          </p:nvSpPr>
          <p:spPr bwMode="auto">
            <a:xfrm>
              <a:off x="1098700" y="2284761"/>
              <a:ext cx="7938" cy="7938"/>
            </a:xfrm>
            <a:custGeom>
              <a:avLst/>
              <a:gdLst>
                <a:gd name="T0" fmla="*/ 2 w 2"/>
                <a:gd name="T1" fmla="*/ 0 h 2"/>
                <a:gd name="T2" fmla="*/ 0 w 2"/>
                <a:gd name="T3" fmla="*/ 0 h 2"/>
                <a:gd name="T4" fmla="*/ 0 w 2"/>
                <a:gd name="T5" fmla="*/ 1 h 2"/>
                <a:gd name="T6" fmla="*/ 0 w 2"/>
                <a:gd name="T7" fmla="*/ 2 h 2"/>
                <a:gd name="T8" fmla="*/ 0 w 2"/>
                <a:gd name="T9" fmla="*/ 1 h 2"/>
                <a:gd name="T10" fmla="*/ 0 w 2"/>
                <a:gd name="T11" fmla="*/ 1 h 2"/>
                <a:gd name="T12" fmla="*/ 2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0"/>
                  </a:moveTo>
                  <a:cubicBezTo>
                    <a:pt x="0" y="0"/>
                    <a:pt x="0" y="0"/>
                    <a:pt x="0" y="0"/>
                  </a:cubicBezTo>
                  <a:cubicBezTo>
                    <a:pt x="0" y="1"/>
                    <a:pt x="0" y="1"/>
                    <a:pt x="0" y="1"/>
                  </a:cubicBezTo>
                  <a:cubicBezTo>
                    <a:pt x="0" y="1"/>
                    <a:pt x="0" y="2"/>
                    <a:pt x="0" y="2"/>
                  </a:cubicBezTo>
                  <a:cubicBezTo>
                    <a:pt x="0" y="2"/>
                    <a:pt x="0" y="2"/>
                    <a:pt x="0" y="1"/>
                  </a:cubicBezTo>
                  <a:cubicBezTo>
                    <a:pt x="0" y="1"/>
                    <a:pt x="0" y="1"/>
                    <a:pt x="0" y="1"/>
                  </a:cubicBezTo>
                  <a:cubicBezTo>
                    <a:pt x="1" y="1"/>
                    <a:pt x="1" y="0"/>
                    <a:pt x="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3" name="Freeform 343"/>
            <p:cNvSpPr>
              <a:spLocks/>
            </p:cNvSpPr>
            <p:nvPr/>
          </p:nvSpPr>
          <p:spPr bwMode="auto">
            <a:xfrm>
              <a:off x="1017737" y="2140298"/>
              <a:ext cx="119063" cy="144463"/>
            </a:xfrm>
            <a:custGeom>
              <a:avLst/>
              <a:gdLst>
                <a:gd name="T0" fmla="*/ 7 w 28"/>
                <a:gd name="T1" fmla="*/ 0 h 34"/>
                <a:gd name="T2" fmla="*/ 4 w 28"/>
                <a:gd name="T3" fmla="*/ 4 h 34"/>
                <a:gd name="T4" fmla="*/ 4 w 28"/>
                <a:gd name="T5" fmla="*/ 19 h 34"/>
                <a:gd name="T6" fmla="*/ 18 w 28"/>
                <a:gd name="T7" fmla="*/ 34 h 34"/>
                <a:gd name="T8" fmla="*/ 19 w 28"/>
                <a:gd name="T9" fmla="*/ 34 h 34"/>
                <a:gd name="T10" fmla="*/ 21 w 28"/>
                <a:gd name="T11" fmla="*/ 34 h 34"/>
                <a:gd name="T12" fmla="*/ 28 w 28"/>
                <a:gd name="T13" fmla="*/ 31 h 34"/>
                <a:gd name="T14" fmla="*/ 23 w 28"/>
                <a:gd name="T15" fmla="*/ 25 h 34"/>
                <a:gd name="T16" fmla="*/ 7 w 28"/>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4">
                  <a:moveTo>
                    <a:pt x="7" y="0"/>
                  </a:moveTo>
                  <a:cubicBezTo>
                    <a:pt x="6" y="1"/>
                    <a:pt x="5" y="2"/>
                    <a:pt x="4" y="4"/>
                  </a:cubicBezTo>
                  <a:cubicBezTo>
                    <a:pt x="1" y="9"/>
                    <a:pt x="0" y="14"/>
                    <a:pt x="4" y="19"/>
                  </a:cubicBezTo>
                  <a:cubicBezTo>
                    <a:pt x="8" y="24"/>
                    <a:pt x="13" y="29"/>
                    <a:pt x="18" y="34"/>
                  </a:cubicBezTo>
                  <a:cubicBezTo>
                    <a:pt x="18" y="34"/>
                    <a:pt x="19" y="34"/>
                    <a:pt x="19" y="34"/>
                  </a:cubicBezTo>
                  <a:cubicBezTo>
                    <a:pt x="21" y="34"/>
                    <a:pt x="21" y="34"/>
                    <a:pt x="21" y="34"/>
                  </a:cubicBezTo>
                  <a:cubicBezTo>
                    <a:pt x="28" y="31"/>
                    <a:pt x="28" y="31"/>
                    <a:pt x="28" y="31"/>
                  </a:cubicBezTo>
                  <a:cubicBezTo>
                    <a:pt x="26" y="29"/>
                    <a:pt x="25" y="27"/>
                    <a:pt x="23" y="25"/>
                  </a:cubicBezTo>
                  <a:cubicBezTo>
                    <a:pt x="17" y="18"/>
                    <a:pt x="10" y="9"/>
                    <a:pt x="7"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4" name="Freeform 344"/>
            <p:cNvSpPr>
              <a:spLocks/>
            </p:cNvSpPr>
            <p:nvPr/>
          </p:nvSpPr>
          <p:spPr bwMode="auto">
            <a:xfrm>
              <a:off x="1001862" y="2130773"/>
              <a:ext cx="96838" cy="157163"/>
            </a:xfrm>
            <a:custGeom>
              <a:avLst/>
              <a:gdLst>
                <a:gd name="T0" fmla="*/ 11 w 23"/>
                <a:gd name="T1" fmla="*/ 0 h 37"/>
                <a:gd name="T2" fmla="*/ 6 w 23"/>
                <a:gd name="T3" fmla="*/ 3 h 37"/>
                <a:gd name="T4" fmla="*/ 18 w 23"/>
                <a:gd name="T5" fmla="*/ 34 h 37"/>
                <a:gd name="T6" fmla="*/ 23 w 23"/>
                <a:gd name="T7" fmla="*/ 37 h 37"/>
                <a:gd name="T8" fmla="*/ 23 w 23"/>
                <a:gd name="T9" fmla="*/ 36 h 37"/>
                <a:gd name="T10" fmla="*/ 22 w 23"/>
                <a:gd name="T11" fmla="*/ 36 h 37"/>
                <a:gd name="T12" fmla="*/ 8 w 23"/>
                <a:gd name="T13" fmla="*/ 21 h 37"/>
                <a:gd name="T14" fmla="*/ 8 w 23"/>
                <a:gd name="T15" fmla="*/ 6 h 37"/>
                <a:gd name="T16" fmla="*/ 11 w 23"/>
                <a:gd name="T17" fmla="*/ 2 h 37"/>
                <a:gd name="T18" fmla="*/ 11 w 23"/>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37">
                  <a:moveTo>
                    <a:pt x="11" y="0"/>
                  </a:moveTo>
                  <a:cubicBezTo>
                    <a:pt x="6" y="3"/>
                    <a:pt x="6" y="3"/>
                    <a:pt x="6" y="3"/>
                  </a:cubicBezTo>
                  <a:cubicBezTo>
                    <a:pt x="0" y="15"/>
                    <a:pt x="10" y="26"/>
                    <a:pt x="18" y="34"/>
                  </a:cubicBezTo>
                  <a:cubicBezTo>
                    <a:pt x="20" y="35"/>
                    <a:pt x="21" y="36"/>
                    <a:pt x="23" y="37"/>
                  </a:cubicBezTo>
                  <a:cubicBezTo>
                    <a:pt x="23" y="37"/>
                    <a:pt x="23" y="37"/>
                    <a:pt x="23" y="36"/>
                  </a:cubicBezTo>
                  <a:cubicBezTo>
                    <a:pt x="23" y="36"/>
                    <a:pt x="22" y="36"/>
                    <a:pt x="22" y="36"/>
                  </a:cubicBezTo>
                  <a:cubicBezTo>
                    <a:pt x="17" y="31"/>
                    <a:pt x="12" y="26"/>
                    <a:pt x="8" y="21"/>
                  </a:cubicBezTo>
                  <a:cubicBezTo>
                    <a:pt x="4" y="16"/>
                    <a:pt x="5" y="11"/>
                    <a:pt x="8" y="6"/>
                  </a:cubicBezTo>
                  <a:cubicBezTo>
                    <a:pt x="9" y="4"/>
                    <a:pt x="10" y="3"/>
                    <a:pt x="11" y="2"/>
                  </a:cubicBezTo>
                  <a:cubicBezTo>
                    <a:pt x="11" y="1"/>
                    <a:pt x="11" y="1"/>
                    <a:pt x="11"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5" name="Freeform 345"/>
            <p:cNvSpPr>
              <a:spLocks noEditPoints="1"/>
            </p:cNvSpPr>
            <p:nvPr/>
          </p:nvSpPr>
          <p:spPr bwMode="auto">
            <a:xfrm>
              <a:off x="1460650" y="2305398"/>
              <a:ext cx="322263" cy="280988"/>
            </a:xfrm>
            <a:custGeom>
              <a:avLst/>
              <a:gdLst>
                <a:gd name="T0" fmla="*/ 10 w 76"/>
                <a:gd name="T1" fmla="*/ 66 h 66"/>
                <a:gd name="T2" fmla="*/ 4 w 76"/>
                <a:gd name="T3" fmla="*/ 66 h 66"/>
                <a:gd name="T4" fmla="*/ 0 w 76"/>
                <a:gd name="T5" fmla="*/ 61 h 66"/>
                <a:gd name="T6" fmla="*/ 4 w 76"/>
                <a:gd name="T7" fmla="*/ 57 h 66"/>
                <a:gd name="T8" fmla="*/ 5 w 76"/>
                <a:gd name="T9" fmla="*/ 57 h 66"/>
                <a:gd name="T10" fmla="*/ 8 w 76"/>
                <a:gd name="T11" fmla="*/ 57 h 66"/>
                <a:gd name="T12" fmla="*/ 32 w 76"/>
                <a:gd name="T13" fmla="*/ 47 h 66"/>
                <a:gd name="T14" fmla="*/ 39 w 76"/>
                <a:gd name="T15" fmla="*/ 29 h 66"/>
                <a:gd name="T16" fmla="*/ 39 w 76"/>
                <a:gd name="T17" fmla="*/ 25 h 66"/>
                <a:gd name="T18" fmla="*/ 41 w 76"/>
                <a:gd name="T19" fmla="*/ 8 h 66"/>
                <a:gd name="T20" fmla="*/ 59 w 76"/>
                <a:gd name="T21" fmla="*/ 0 h 66"/>
                <a:gd name="T22" fmla="*/ 59 w 76"/>
                <a:gd name="T23" fmla="*/ 0 h 66"/>
                <a:gd name="T24" fmla="*/ 75 w 76"/>
                <a:gd name="T25" fmla="*/ 11 h 66"/>
                <a:gd name="T26" fmla="*/ 67 w 76"/>
                <a:gd name="T27" fmla="*/ 29 h 66"/>
                <a:gd name="T28" fmla="*/ 61 w 76"/>
                <a:gd name="T29" fmla="*/ 30 h 66"/>
                <a:gd name="T30" fmla="*/ 51 w 76"/>
                <a:gd name="T31" fmla="*/ 24 h 66"/>
                <a:gd name="T32" fmla="*/ 51 w 76"/>
                <a:gd name="T33" fmla="*/ 16 h 66"/>
                <a:gd name="T34" fmla="*/ 55 w 76"/>
                <a:gd name="T35" fmla="*/ 12 h 66"/>
                <a:gd name="T36" fmla="*/ 54 w 76"/>
                <a:gd name="T37" fmla="*/ 12 h 66"/>
                <a:gd name="T38" fmla="*/ 50 w 76"/>
                <a:gd name="T39" fmla="*/ 26 h 66"/>
                <a:gd name="T40" fmla="*/ 49 w 76"/>
                <a:gd name="T41" fmla="*/ 36 h 66"/>
                <a:gd name="T42" fmla="*/ 10 w 76"/>
                <a:gd name="T43" fmla="*/ 66 h 66"/>
                <a:gd name="T44" fmla="*/ 61 w 76"/>
                <a:gd name="T45" fmla="*/ 11 h 66"/>
                <a:gd name="T46" fmla="*/ 64 w 76"/>
                <a:gd name="T47" fmla="*/ 15 h 66"/>
                <a:gd name="T48" fmla="*/ 64 w 76"/>
                <a:gd name="T49" fmla="*/ 14 h 66"/>
                <a:gd name="T50" fmla="*/ 61 w 76"/>
                <a:gd name="T5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 h="66">
                  <a:moveTo>
                    <a:pt x="10" y="66"/>
                  </a:moveTo>
                  <a:cubicBezTo>
                    <a:pt x="8" y="66"/>
                    <a:pt x="6" y="66"/>
                    <a:pt x="4" y="66"/>
                  </a:cubicBezTo>
                  <a:cubicBezTo>
                    <a:pt x="1" y="65"/>
                    <a:pt x="0" y="63"/>
                    <a:pt x="0" y="61"/>
                  </a:cubicBezTo>
                  <a:cubicBezTo>
                    <a:pt x="0" y="59"/>
                    <a:pt x="2" y="57"/>
                    <a:pt x="4" y="57"/>
                  </a:cubicBezTo>
                  <a:cubicBezTo>
                    <a:pt x="5" y="57"/>
                    <a:pt x="5" y="57"/>
                    <a:pt x="5" y="57"/>
                  </a:cubicBezTo>
                  <a:cubicBezTo>
                    <a:pt x="6" y="57"/>
                    <a:pt x="7" y="57"/>
                    <a:pt x="8" y="57"/>
                  </a:cubicBezTo>
                  <a:cubicBezTo>
                    <a:pt x="16" y="57"/>
                    <a:pt x="25" y="53"/>
                    <a:pt x="32" y="47"/>
                  </a:cubicBezTo>
                  <a:cubicBezTo>
                    <a:pt x="37" y="42"/>
                    <a:pt x="39" y="35"/>
                    <a:pt x="39" y="29"/>
                  </a:cubicBezTo>
                  <a:cubicBezTo>
                    <a:pt x="39" y="28"/>
                    <a:pt x="39" y="27"/>
                    <a:pt x="39" y="25"/>
                  </a:cubicBezTo>
                  <a:cubicBezTo>
                    <a:pt x="38" y="20"/>
                    <a:pt x="38" y="13"/>
                    <a:pt x="41" y="8"/>
                  </a:cubicBezTo>
                  <a:cubicBezTo>
                    <a:pt x="45" y="3"/>
                    <a:pt x="52" y="0"/>
                    <a:pt x="59" y="0"/>
                  </a:cubicBezTo>
                  <a:cubicBezTo>
                    <a:pt x="59" y="0"/>
                    <a:pt x="59" y="0"/>
                    <a:pt x="59" y="0"/>
                  </a:cubicBezTo>
                  <a:cubicBezTo>
                    <a:pt x="68" y="0"/>
                    <a:pt x="73" y="4"/>
                    <a:pt x="75" y="11"/>
                  </a:cubicBezTo>
                  <a:cubicBezTo>
                    <a:pt x="76" y="17"/>
                    <a:pt x="74" y="26"/>
                    <a:pt x="67" y="29"/>
                  </a:cubicBezTo>
                  <a:cubicBezTo>
                    <a:pt x="65" y="30"/>
                    <a:pt x="63" y="30"/>
                    <a:pt x="61" y="30"/>
                  </a:cubicBezTo>
                  <a:cubicBezTo>
                    <a:pt x="57" y="30"/>
                    <a:pt x="53" y="28"/>
                    <a:pt x="51" y="24"/>
                  </a:cubicBezTo>
                  <a:cubicBezTo>
                    <a:pt x="50" y="22"/>
                    <a:pt x="49" y="19"/>
                    <a:pt x="51" y="16"/>
                  </a:cubicBezTo>
                  <a:cubicBezTo>
                    <a:pt x="51" y="14"/>
                    <a:pt x="53" y="13"/>
                    <a:pt x="55" y="12"/>
                  </a:cubicBezTo>
                  <a:cubicBezTo>
                    <a:pt x="54" y="12"/>
                    <a:pt x="54" y="12"/>
                    <a:pt x="54" y="12"/>
                  </a:cubicBezTo>
                  <a:cubicBezTo>
                    <a:pt x="49" y="14"/>
                    <a:pt x="49" y="19"/>
                    <a:pt x="50" y="26"/>
                  </a:cubicBezTo>
                  <a:cubicBezTo>
                    <a:pt x="50" y="30"/>
                    <a:pt x="50" y="33"/>
                    <a:pt x="49" y="36"/>
                  </a:cubicBezTo>
                  <a:cubicBezTo>
                    <a:pt x="46" y="55"/>
                    <a:pt x="26" y="66"/>
                    <a:pt x="10" y="66"/>
                  </a:cubicBezTo>
                  <a:moveTo>
                    <a:pt x="61" y="11"/>
                  </a:moveTo>
                  <a:cubicBezTo>
                    <a:pt x="63" y="12"/>
                    <a:pt x="64" y="13"/>
                    <a:pt x="64" y="15"/>
                  </a:cubicBezTo>
                  <a:cubicBezTo>
                    <a:pt x="64" y="14"/>
                    <a:pt x="64" y="14"/>
                    <a:pt x="64" y="14"/>
                  </a:cubicBezTo>
                  <a:cubicBezTo>
                    <a:pt x="64" y="13"/>
                    <a:pt x="64" y="12"/>
                    <a:pt x="61" y="1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6" name="Freeform 346"/>
            <p:cNvSpPr>
              <a:spLocks/>
            </p:cNvSpPr>
            <p:nvPr/>
          </p:nvSpPr>
          <p:spPr bwMode="auto">
            <a:xfrm>
              <a:off x="1473350" y="2318098"/>
              <a:ext cx="296863" cy="263525"/>
            </a:xfrm>
            <a:custGeom>
              <a:avLst/>
              <a:gdLst>
                <a:gd name="T0" fmla="*/ 1 w 70"/>
                <a:gd name="T1" fmla="*/ 60 h 62"/>
                <a:gd name="T2" fmla="*/ 43 w 70"/>
                <a:gd name="T3" fmla="*/ 33 h 62"/>
                <a:gd name="T4" fmla="*/ 50 w 70"/>
                <a:gd name="T5" fmla="*/ 6 h 62"/>
                <a:gd name="T6" fmla="*/ 64 w 70"/>
                <a:gd name="T7" fmla="*/ 11 h 62"/>
                <a:gd name="T8" fmla="*/ 62 w 70"/>
                <a:gd name="T9" fmla="*/ 18 h 62"/>
                <a:gd name="T10" fmla="*/ 56 w 70"/>
                <a:gd name="T11" fmla="*/ 15 h 62"/>
                <a:gd name="T12" fmla="*/ 55 w 70"/>
                <a:gd name="T13" fmla="*/ 11 h 62"/>
                <a:gd name="T14" fmla="*/ 51 w 70"/>
                <a:gd name="T15" fmla="*/ 19 h 62"/>
                <a:gd name="T16" fmla="*/ 63 w 70"/>
                <a:gd name="T17" fmla="*/ 23 h 62"/>
                <a:gd name="T18" fmla="*/ 69 w 70"/>
                <a:gd name="T19" fmla="*/ 9 h 62"/>
                <a:gd name="T20" fmla="*/ 56 w 70"/>
                <a:gd name="T21" fmla="*/ 0 h 62"/>
                <a:gd name="T22" fmla="*/ 41 w 70"/>
                <a:gd name="T23" fmla="*/ 7 h 62"/>
                <a:gd name="T24" fmla="*/ 39 w 70"/>
                <a:gd name="T25" fmla="*/ 26 h 62"/>
                <a:gd name="T26" fmla="*/ 2 w 70"/>
                <a:gd name="T27" fmla="*/ 57 h 62"/>
                <a:gd name="T28" fmla="*/ 1 w 70"/>
                <a:gd name="T29"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2">
                  <a:moveTo>
                    <a:pt x="1" y="60"/>
                  </a:moveTo>
                  <a:cubicBezTo>
                    <a:pt x="19" y="62"/>
                    <a:pt x="40" y="51"/>
                    <a:pt x="43" y="33"/>
                  </a:cubicBezTo>
                  <a:cubicBezTo>
                    <a:pt x="45" y="23"/>
                    <a:pt x="39" y="10"/>
                    <a:pt x="50" y="6"/>
                  </a:cubicBezTo>
                  <a:cubicBezTo>
                    <a:pt x="55" y="4"/>
                    <a:pt x="64" y="4"/>
                    <a:pt x="64" y="11"/>
                  </a:cubicBezTo>
                  <a:cubicBezTo>
                    <a:pt x="65" y="13"/>
                    <a:pt x="64" y="16"/>
                    <a:pt x="62" y="18"/>
                  </a:cubicBezTo>
                  <a:cubicBezTo>
                    <a:pt x="59" y="22"/>
                    <a:pt x="52" y="17"/>
                    <a:pt x="56" y="15"/>
                  </a:cubicBezTo>
                  <a:cubicBezTo>
                    <a:pt x="59" y="14"/>
                    <a:pt x="58" y="10"/>
                    <a:pt x="55" y="11"/>
                  </a:cubicBezTo>
                  <a:cubicBezTo>
                    <a:pt x="51" y="12"/>
                    <a:pt x="49" y="16"/>
                    <a:pt x="51" y="19"/>
                  </a:cubicBezTo>
                  <a:cubicBezTo>
                    <a:pt x="53" y="24"/>
                    <a:pt x="58" y="25"/>
                    <a:pt x="63" y="23"/>
                  </a:cubicBezTo>
                  <a:cubicBezTo>
                    <a:pt x="68" y="21"/>
                    <a:pt x="70" y="14"/>
                    <a:pt x="69" y="9"/>
                  </a:cubicBezTo>
                  <a:cubicBezTo>
                    <a:pt x="67" y="3"/>
                    <a:pt x="62" y="0"/>
                    <a:pt x="56" y="0"/>
                  </a:cubicBezTo>
                  <a:cubicBezTo>
                    <a:pt x="50" y="0"/>
                    <a:pt x="45" y="3"/>
                    <a:pt x="41" y="7"/>
                  </a:cubicBezTo>
                  <a:cubicBezTo>
                    <a:pt x="37" y="13"/>
                    <a:pt x="39" y="20"/>
                    <a:pt x="39" y="26"/>
                  </a:cubicBezTo>
                  <a:cubicBezTo>
                    <a:pt x="40" y="45"/>
                    <a:pt x="19" y="59"/>
                    <a:pt x="2" y="57"/>
                  </a:cubicBezTo>
                  <a:cubicBezTo>
                    <a:pt x="0" y="57"/>
                    <a:pt x="0" y="59"/>
                    <a:pt x="1" y="6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7" name="Freeform 347"/>
            <p:cNvSpPr>
              <a:spLocks/>
            </p:cNvSpPr>
            <p:nvPr/>
          </p:nvSpPr>
          <p:spPr bwMode="auto">
            <a:xfrm>
              <a:off x="1473350" y="2318098"/>
              <a:ext cx="296863" cy="263525"/>
            </a:xfrm>
            <a:custGeom>
              <a:avLst/>
              <a:gdLst>
                <a:gd name="T0" fmla="*/ 1 w 70"/>
                <a:gd name="T1" fmla="*/ 60 h 62"/>
                <a:gd name="T2" fmla="*/ 43 w 70"/>
                <a:gd name="T3" fmla="*/ 33 h 62"/>
                <a:gd name="T4" fmla="*/ 50 w 70"/>
                <a:gd name="T5" fmla="*/ 6 h 62"/>
                <a:gd name="T6" fmla="*/ 64 w 70"/>
                <a:gd name="T7" fmla="*/ 11 h 62"/>
                <a:gd name="T8" fmla="*/ 62 w 70"/>
                <a:gd name="T9" fmla="*/ 18 h 62"/>
                <a:gd name="T10" fmla="*/ 56 w 70"/>
                <a:gd name="T11" fmla="*/ 15 h 62"/>
                <a:gd name="T12" fmla="*/ 55 w 70"/>
                <a:gd name="T13" fmla="*/ 11 h 62"/>
                <a:gd name="T14" fmla="*/ 51 w 70"/>
                <a:gd name="T15" fmla="*/ 19 h 62"/>
                <a:gd name="T16" fmla="*/ 63 w 70"/>
                <a:gd name="T17" fmla="*/ 23 h 62"/>
                <a:gd name="T18" fmla="*/ 69 w 70"/>
                <a:gd name="T19" fmla="*/ 9 h 62"/>
                <a:gd name="T20" fmla="*/ 56 w 70"/>
                <a:gd name="T21" fmla="*/ 0 h 62"/>
                <a:gd name="T22" fmla="*/ 41 w 70"/>
                <a:gd name="T23" fmla="*/ 7 h 62"/>
                <a:gd name="T24" fmla="*/ 39 w 70"/>
                <a:gd name="T25" fmla="*/ 26 h 62"/>
                <a:gd name="T26" fmla="*/ 2 w 70"/>
                <a:gd name="T27" fmla="*/ 57 h 62"/>
                <a:gd name="T28" fmla="*/ 1 w 70"/>
                <a:gd name="T29"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2">
                  <a:moveTo>
                    <a:pt x="1" y="60"/>
                  </a:moveTo>
                  <a:cubicBezTo>
                    <a:pt x="19" y="62"/>
                    <a:pt x="40" y="51"/>
                    <a:pt x="43" y="33"/>
                  </a:cubicBezTo>
                  <a:cubicBezTo>
                    <a:pt x="45" y="23"/>
                    <a:pt x="39" y="10"/>
                    <a:pt x="50" y="6"/>
                  </a:cubicBezTo>
                  <a:cubicBezTo>
                    <a:pt x="55" y="4"/>
                    <a:pt x="64" y="4"/>
                    <a:pt x="64" y="11"/>
                  </a:cubicBezTo>
                  <a:cubicBezTo>
                    <a:pt x="65" y="13"/>
                    <a:pt x="64" y="16"/>
                    <a:pt x="62" y="18"/>
                  </a:cubicBezTo>
                  <a:cubicBezTo>
                    <a:pt x="59" y="22"/>
                    <a:pt x="52" y="17"/>
                    <a:pt x="56" y="15"/>
                  </a:cubicBezTo>
                  <a:cubicBezTo>
                    <a:pt x="59" y="14"/>
                    <a:pt x="58" y="10"/>
                    <a:pt x="55" y="11"/>
                  </a:cubicBezTo>
                  <a:cubicBezTo>
                    <a:pt x="51" y="12"/>
                    <a:pt x="49" y="16"/>
                    <a:pt x="51" y="19"/>
                  </a:cubicBezTo>
                  <a:cubicBezTo>
                    <a:pt x="53" y="24"/>
                    <a:pt x="58" y="25"/>
                    <a:pt x="63" y="23"/>
                  </a:cubicBezTo>
                  <a:cubicBezTo>
                    <a:pt x="68" y="21"/>
                    <a:pt x="70" y="14"/>
                    <a:pt x="69" y="9"/>
                  </a:cubicBezTo>
                  <a:cubicBezTo>
                    <a:pt x="67" y="3"/>
                    <a:pt x="62" y="0"/>
                    <a:pt x="56" y="0"/>
                  </a:cubicBezTo>
                  <a:cubicBezTo>
                    <a:pt x="50" y="0"/>
                    <a:pt x="45" y="3"/>
                    <a:pt x="41" y="7"/>
                  </a:cubicBezTo>
                  <a:cubicBezTo>
                    <a:pt x="37" y="13"/>
                    <a:pt x="39" y="20"/>
                    <a:pt x="39" y="26"/>
                  </a:cubicBezTo>
                  <a:cubicBezTo>
                    <a:pt x="40" y="45"/>
                    <a:pt x="19" y="59"/>
                    <a:pt x="2" y="57"/>
                  </a:cubicBezTo>
                  <a:cubicBezTo>
                    <a:pt x="0" y="57"/>
                    <a:pt x="0" y="59"/>
                    <a:pt x="1" y="6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8" name="Freeform 348"/>
            <p:cNvSpPr>
              <a:spLocks/>
            </p:cNvSpPr>
            <p:nvPr/>
          </p:nvSpPr>
          <p:spPr bwMode="auto">
            <a:xfrm>
              <a:off x="1260625" y="2340323"/>
              <a:ext cx="369888" cy="254000"/>
            </a:xfrm>
            <a:custGeom>
              <a:avLst/>
              <a:gdLst>
                <a:gd name="T0" fmla="*/ 63 w 87"/>
                <a:gd name="T1" fmla="*/ 57 h 60"/>
                <a:gd name="T2" fmla="*/ 64 w 87"/>
                <a:gd name="T3" fmla="*/ 46 h 60"/>
                <a:gd name="T4" fmla="*/ 65 w 87"/>
                <a:gd name="T5" fmla="*/ 41 h 60"/>
                <a:gd name="T6" fmla="*/ 65 w 87"/>
                <a:gd name="T7" fmla="*/ 38 h 60"/>
                <a:gd name="T8" fmla="*/ 68 w 87"/>
                <a:gd name="T9" fmla="*/ 42 h 60"/>
                <a:gd name="T10" fmla="*/ 71 w 87"/>
                <a:gd name="T11" fmla="*/ 45 h 60"/>
                <a:gd name="T12" fmla="*/ 78 w 87"/>
                <a:gd name="T13" fmla="*/ 52 h 60"/>
                <a:gd name="T14" fmla="*/ 86 w 87"/>
                <a:gd name="T15" fmla="*/ 48 h 60"/>
                <a:gd name="T16" fmla="*/ 85 w 87"/>
                <a:gd name="T17" fmla="*/ 38 h 60"/>
                <a:gd name="T18" fmla="*/ 82 w 87"/>
                <a:gd name="T19" fmla="*/ 34 h 60"/>
                <a:gd name="T20" fmla="*/ 80 w 87"/>
                <a:gd name="T21" fmla="*/ 29 h 60"/>
                <a:gd name="T22" fmla="*/ 74 w 87"/>
                <a:gd name="T23" fmla="*/ 21 h 60"/>
                <a:gd name="T24" fmla="*/ 65 w 87"/>
                <a:gd name="T25" fmla="*/ 12 h 60"/>
                <a:gd name="T26" fmla="*/ 55 w 87"/>
                <a:gd name="T27" fmla="*/ 0 h 60"/>
                <a:gd name="T28" fmla="*/ 36 w 87"/>
                <a:gd name="T29" fmla="*/ 1 h 60"/>
                <a:gd name="T30" fmla="*/ 30 w 87"/>
                <a:gd name="T31" fmla="*/ 3 h 60"/>
                <a:gd name="T32" fmla="*/ 25 w 87"/>
                <a:gd name="T33" fmla="*/ 6 h 60"/>
                <a:gd name="T34" fmla="*/ 21 w 87"/>
                <a:gd name="T35" fmla="*/ 10 h 60"/>
                <a:gd name="T36" fmla="*/ 17 w 87"/>
                <a:gd name="T37" fmla="*/ 14 h 60"/>
                <a:gd name="T38" fmla="*/ 9 w 87"/>
                <a:gd name="T39" fmla="*/ 22 h 60"/>
                <a:gd name="T40" fmla="*/ 4 w 87"/>
                <a:gd name="T41" fmla="*/ 31 h 60"/>
                <a:gd name="T42" fmla="*/ 1 w 87"/>
                <a:gd name="T43" fmla="*/ 41 h 60"/>
                <a:gd name="T44" fmla="*/ 8 w 87"/>
                <a:gd name="T45" fmla="*/ 45 h 60"/>
                <a:gd name="T46" fmla="*/ 16 w 87"/>
                <a:gd name="T47" fmla="*/ 38 h 60"/>
                <a:gd name="T48" fmla="*/ 20 w 87"/>
                <a:gd name="T49" fmla="*/ 34 h 60"/>
                <a:gd name="T50" fmla="*/ 23 w 87"/>
                <a:gd name="T51" fmla="*/ 30 h 60"/>
                <a:gd name="T52" fmla="*/ 22 w 87"/>
                <a:gd name="T53" fmla="*/ 35 h 60"/>
                <a:gd name="T54" fmla="*/ 22 w 87"/>
                <a:gd name="T55" fmla="*/ 39 h 60"/>
                <a:gd name="T56" fmla="*/ 21 w 87"/>
                <a:gd name="T57" fmla="*/ 48 h 60"/>
                <a:gd name="T58" fmla="*/ 20 w 87"/>
                <a:gd name="T59" fmla="*/ 54 h 60"/>
                <a:gd name="T60" fmla="*/ 20 w 87"/>
                <a:gd name="T61" fmla="*/ 60 h 60"/>
                <a:gd name="T62" fmla="*/ 35 w 87"/>
                <a:gd name="T63" fmla="*/ 60 h 60"/>
                <a:gd name="T64" fmla="*/ 35 w 87"/>
                <a:gd name="T65" fmla="*/ 60 h 60"/>
                <a:gd name="T66" fmla="*/ 41 w 87"/>
                <a:gd name="T67" fmla="*/ 60 h 60"/>
                <a:gd name="T68" fmla="*/ 43 w 87"/>
                <a:gd name="T69" fmla="*/ 60 h 60"/>
                <a:gd name="T70" fmla="*/ 47 w 87"/>
                <a:gd name="T71" fmla="*/ 60 h 60"/>
                <a:gd name="T72" fmla="*/ 62 w 87"/>
                <a:gd name="T73" fmla="*/ 60 h 60"/>
                <a:gd name="T74" fmla="*/ 63 w 87"/>
                <a:gd name="T75" fmla="*/ 5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60">
                  <a:moveTo>
                    <a:pt x="63" y="57"/>
                  </a:moveTo>
                  <a:cubicBezTo>
                    <a:pt x="63" y="53"/>
                    <a:pt x="64" y="50"/>
                    <a:pt x="64" y="46"/>
                  </a:cubicBezTo>
                  <a:cubicBezTo>
                    <a:pt x="65" y="45"/>
                    <a:pt x="64" y="43"/>
                    <a:pt x="65" y="41"/>
                  </a:cubicBezTo>
                  <a:cubicBezTo>
                    <a:pt x="65" y="40"/>
                    <a:pt x="66" y="39"/>
                    <a:pt x="65" y="38"/>
                  </a:cubicBezTo>
                  <a:cubicBezTo>
                    <a:pt x="67" y="39"/>
                    <a:pt x="67" y="40"/>
                    <a:pt x="68" y="42"/>
                  </a:cubicBezTo>
                  <a:cubicBezTo>
                    <a:pt x="69" y="43"/>
                    <a:pt x="70" y="44"/>
                    <a:pt x="71" y="45"/>
                  </a:cubicBezTo>
                  <a:cubicBezTo>
                    <a:pt x="73" y="47"/>
                    <a:pt x="75" y="50"/>
                    <a:pt x="78" y="52"/>
                  </a:cubicBezTo>
                  <a:cubicBezTo>
                    <a:pt x="82" y="55"/>
                    <a:pt x="85" y="52"/>
                    <a:pt x="86" y="48"/>
                  </a:cubicBezTo>
                  <a:cubicBezTo>
                    <a:pt x="87" y="44"/>
                    <a:pt x="86" y="41"/>
                    <a:pt x="85" y="38"/>
                  </a:cubicBezTo>
                  <a:cubicBezTo>
                    <a:pt x="84" y="36"/>
                    <a:pt x="83" y="35"/>
                    <a:pt x="82" y="34"/>
                  </a:cubicBezTo>
                  <a:cubicBezTo>
                    <a:pt x="81" y="32"/>
                    <a:pt x="80" y="31"/>
                    <a:pt x="80" y="29"/>
                  </a:cubicBezTo>
                  <a:cubicBezTo>
                    <a:pt x="78" y="26"/>
                    <a:pt x="76" y="23"/>
                    <a:pt x="74" y="21"/>
                  </a:cubicBezTo>
                  <a:cubicBezTo>
                    <a:pt x="71" y="18"/>
                    <a:pt x="68" y="15"/>
                    <a:pt x="65" y="12"/>
                  </a:cubicBezTo>
                  <a:cubicBezTo>
                    <a:pt x="61" y="8"/>
                    <a:pt x="61" y="3"/>
                    <a:pt x="55" y="0"/>
                  </a:cubicBezTo>
                  <a:cubicBezTo>
                    <a:pt x="36" y="1"/>
                    <a:pt x="36" y="1"/>
                    <a:pt x="36" y="1"/>
                  </a:cubicBezTo>
                  <a:cubicBezTo>
                    <a:pt x="35" y="1"/>
                    <a:pt x="32" y="2"/>
                    <a:pt x="30" y="3"/>
                  </a:cubicBezTo>
                  <a:cubicBezTo>
                    <a:pt x="27" y="4"/>
                    <a:pt x="27" y="5"/>
                    <a:pt x="25" y="6"/>
                  </a:cubicBezTo>
                  <a:cubicBezTo>
                    <a:pt x="24" y="8"/>
                    <a:pt x="22" y="9"/>
                    <a:pt x="21" y="10"/>
                  </a:cubicBezTo>
                  <a:cubicBezTo>
                    <a:pt x="19" y="11"/>
                    <a:pt x="18" y="13"/>
                    <a:pt x="17" y="14"/>
                  </a:cubicBezTo>
                  <a:cubicBezTo>
                    <a:pt x="15" y="17"/>
                    <a:pt x="12" y="19"/>
                    <a:pt x="9" y="22"/>
                  </a:cubicBezTo>
                  <a:cubicBezTo>
                    <a:pt x="7" y="24"/>
                    <a:pt x="5" y="27"/>
                    <a:pt x="4" y="31"/>
                  </a:cubicBezTo>
                  <a:cubicBezTo>
                    <a:pt x="2" y="34"/>
                    <a:pt x="0" y="37"/>
                    <a:pt x="1" y="41"/>
                  </a:cubicBezTo>
                  <a:cubicBezTo>
                    <a:pt x="1" y="44"/>
                    <a:pt x="5" y="47"/>
                    <a:pt x="8" y="45"/>
                  </a:cubicBezTo>
                  <a:cubicBezTo>
                    <a:pt x="11" y="43"/>
                    <a:pt x="14" y="41"/>
                    <a:pt x="16" y="38"/>
                  </a:cubicBezTo>
                  <a:cubicBezTo>
                    <a:pt x="17" y="37"/>
                    <a:pt x="19" y="36"/>
                    <a:pt x="20" y="34"/>
                  </a:cubicBezTo>
                  <a:cubicBezTo>
                    <a:pt x="21" y="33"/>
                    <a:pt x="22" y="31"/>
                    <a:pt x="23" y="30"/>
                  </a:cubicBezTo>
                  <a:cubicBezTo>
                    <a:pt x="24" y="31"/>
                    <a:pt x="22" y="33"/>
                    <a:pt x="22" y="35"/>
                  </a:cubicBezTo>
                  <a:cubicBezTo>
                    <a:pt x="22" y="36"/>
                    <a:pt x="22" y="37"/>
                    <a:pt x="22" y="39"/>
                  </a:cubicBezTo>
                  <a:cubicBezTo>
                    <a:pt x="22" y="42"/>
                    <a:pt x="22" y="45"/>
                    <a:pt x="21" y="48"/>
                  </a:cubicBezTo>
                  <a:cubicBezTo>
                    <a:pt x="21" y="50"/>
                    <a:pt x="21" y="52"/>
                    <a:pt x="20" y="54"/>
                  </a:cubicBezTo>
                  <a:cubicBezTo>
                    <a:pt x="20" y="56"/>
                    <a:pt x="20" y="58"/>
                    <a:pt x="20" y="60"/>
                  </a:cubicBezTo>
                  <a:cubicBezTo>
                    <a:pt x="35" y="60"/>
                    <a:pt x="35" y="60"/>
                    <a:pt x="35" y="60"/>
                  </a:cubicBezTo>
                  <a:cubicBezTo>
                    <a:pt x="35" y="60"/>
                    <a:pt x="35" y="60"/>
                    <a:pt x="35" y="60"/>
                  </a:cubicBezTo>
                  <a:cubicBezTo>
                    <a:pt x="38" y="59"/>
                    <a:pt x="39" y="60"/>
                    <a:pt x="41" y="60"/>
                  </a:cubicBezTo>
                  <a:cubicBezTo>
                    <a:pt x="42" y="60"/>
                    <a:pt x="42" y="60"/>
                    <a:pt x="43" y="60"/>
                  </a:cubicBezTo>
                  <a:cubicBezTo>
                    <a:pt x="44" y="59"/>
                    <a:pt x="46" y="59"/>
                    <a:pt x="47" y="60"/>
                  </a:cubicBezTo>
                  <a:cubicBezTo>
                    <a:pt x="62" y="60"/>
                    <a:pt x="62" y="60"/>
                    <a:pt x="62" y="60"/>
                  </a:cubicBezTo>
                  <a:cubicBezTo>
                    <a:pt x="62" y="59"/>
                    <a:pt x="62" y="58"/>
                    <a:pt x="63" y="57"/>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9" name="Freeform 349"/>
            <p:cNvSpPr>
              <a:spLocks/>
            </p:cNvSpPr>
            <p:nvPr/>
          </p:nvSpPr>
          <p:spPr bwMode="auto">
            <a:xfrm>
              <a:off x="1260625" y="2480023"/>
              <a:ext cx="55563" cy="58738"/>
            </a:xfrm>
            <a:custGeom>
              <a:avLst/>
              <a:gdLst>
                <a:gd name="T0" fmla="*/ 1 w 13"/>
                <a:gd name="T1" fmla="*/ 8 h 14"/>
                <a:gd name="T2" fmla="*/ 8 w 13"/>
                <a:gd name="T3" fmla="*/ 12 h 14"/>
                <a:gd name="T4" fmla="*/ 13 w 13"/>
                <a:gd name="T5" fmla="*/ 8 h 14"/>
                <a:gd name="T6" fmla="*/ 3 w 13"/>
                <a:gd name="T7" fmla="*/ 0 h 14"/>
                <a:gd name="T8" fmla="*/ 1 w 13"/>
                <a:gd name="T9" fmla="*/ 8 h 14"/>
              </a:gdLst>
              <a:ahLst/>
              <a:cxnLst>
                <a:cxn ang="0">
                  <a:pos x="T0" y="T1"/>
                </a:cxn>
                <a:cxn ang="0">
                  <a:pos x="T2" y="T3"/>
                </a:cxn>
                <a:cxn ang="0">
                  <a:pos x="T4" y="T5"/>
                </a:cxn>
                <a:cxn ang="0">
                  <a:pos x="T6" y="T7"/>
                </a:cxn>
                <a:cxn ang="0">
                  <a:pos x="T8" y="T9"/>
                </a:cxn>
              </a:cxnLst>
              <a:rect l="0" t="0" r="r" b="b"/>
              <a:pathLst>
                <a:path w="13" h="14">
                  <a:moveTo>
                    <a:pt x="1" y="8"/>
                  </a:moveTo>
                  <a:cubicBezTo>
                    <a:pt x="1" y="11"/>
                    <a:pt x="5" y="14"/>
                    <a:pt x="8" y="12"/>
                  </a:cubicBezTo>
                  <a:cubicBezTo>
                    <a:pt x="10" y="11"/>
                    <a:pt x="12" y="9"/>
                    <a:pt x="13" y="8"/>
                  </a:cubicBezTo>
                  <a:cubicBezTo>
                    <a:pt x="10" y="5"/>
                    <a:pt x="6" y="2"/>
                    <a:pt x="3" y="0"/>
                  </a:cubicBezTo>
                  <a:cubicBezTo>
                    <a:pt x="1" y="2"/>
                    <a:pt x="0" y="5"/>
                    <a:pt x="1"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0" name="Freeform 350"/>
            <p:cNvSpPr>
              <a:spLocks/>
            </p:cNvSpPr>
            <p:nvPr/>
          </p:nvSpPr>
          <p:spPr bwMode="auto">
            <a:xfrm>
              <a:off x="1574950" y="2500661"/>
              <a:ext cx="55563" cy="73025"/>
            </a:xfrm>
            <a:custGeom>
              <a:avLst/>
              <a:gdLst>
                <a:gd name="T0" fmla="*/ 0 w 13"/>
                <a:gd name="T1" fmla="*/ 10 h 17"/>
                <a:gd name="T2" fmla="*/ 4 w 13"/>
                <a:gd name="T3" fmla="*/ 14 h 17"/>
                <a:gd name="T4" fmla="*/ 12 w 13"/>
                <a:gd name="T5" fmla="*/ 10 h 17"/>
                <a:gd name="T6" fmla="*/ 11 w 13"/>
                <a:gd name="T7" fmla="*/ 0 h 17"/>
                <a:gd name="T8" fmla="*/ 0 w 13"/>
                <a:gd name="T9" fmla="*/ 10 h 17"/>
              </a:gdLst>
              <a:ahLst/>
              <a:cxnLst>
                <a:cxn ang="0">
                  <a:pos x="T0" y="T1"/>
                </a:cxn>
                <a:cxn ang="0">
                  <a:pos x="T2" y="T3"/>
                </a:cxn>
                <a:cxn ang="0">
                  <a:pos x="T4" y="T5"/>
                </a:cxn>
                <a:cxn ang="0">
                  <a:pos x="T6" y="T7"/>
                </a:cxn>
                <a:cxn ang="0">
                  <a:pos x="T8" y="T9"/>
                </a:cxn>
              </a:cxnLst>
              <a:rect l="0" t="0" r="r" b="b"/>
              <a:pathLst>
                <a:path w="13" h="17">
                  <a:moveTo>
                    <a:pt x="0" y="10"/>
                  </a:moveTo>
                  <a:cubicBezTo>
                    <a:pt x="1" y="12"/>
                    <a:pt x="2" y="13"/>
                    <a:pt x="4" y="14"/>
                  </a:cubicBezTo>
                  <a:cubicBezTo>
                    <a:pt x="8" y="17"/>
                    <a:pt x="11" y="14"/>
                    <a:pt x="12" y="10"/>
                  </a:cubicBezTo>
                  <a:cubicBezTo>
                    <a:pt x="13" y="7"/>
                    <a:pt x="13" y="3"/>
                    <a:pt x="11" y="0"/>
                  </a:cubicBezTo>
                  <a:cubicBezTo>
                    <a:pt x="7" y="3"/>
                    <a:pt x="3" y="6"/>
                    <a:pt x="0" y="1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1" name="Freeform 351"/>
            <p:cNvSpPr>
              <a:spLocks/>
            </p:cNvSpPr>
            <p:nvPr/>
          </p:nvSpPr>
          <p:spPr bwMode="auto">
            <a:xfrm>
              <a:off x="1382862" y="2467323"/>
              <a:ext cx="106363" cy="127000"/>
            </a:xfrm>
            <a:custGeom>
              <a:avLst/>
              <a:gdLst>
                <a:gd name="T0" fmla="*/ 25 w 25"/>
                <a:gd name="T1" fmla="*/ 22 h 30"/>
                <a:gd name="T2" fmla="*/ 14 w 25"/>
                <a:gd name="T3" fmla="*/ 1 h 30"/>
                <a:gd name="T4" fmla="*/ 1 w 25"/>
                <a:gd name="T5" fmla="*/ 21 h 30"/>
                <a:gd name="T6" fmla="*/ 2 w 25"/>
                <a:gd name="T7" fmla="*/ 30 h 30"/>
                <a:gd name="T8" fmla="*/ 23 w 25"/>
                <a:gd name="T9" fmla="*/ 30 h 30"/>
                <a:gd name="T10" fmla="*/ 25 w 25"/>
                <a:gd name="T11" fmla="*/ 22 h 30"/>
              </a:gdLst>
              <a:ahLst/>
              <a:cxnLst>
                <a:cxn ang="0">
                  <a:pos x="T0" y="T1"/>
                </a:cxn>
                <a:cxn ang="0">
                  <a:pos x="T2" y="T3"/>
                </a:cxn>
                <a:cxn ang="0">
                  <a:pos x="T4" y="T5"/>
                </a:cxn>
                <a:cxn ang="0">
                  <a:pos x="T6" y="T7"/>
                </a:cxn>
                <a:cxn ang="0">
                  <a:pos x="T8" y="T9"/>
                </a:cxn>
                <a:cxn ang="0">
                  <a:pos x="T10" y="T11"/>
                </a:cxn>
              </a:cxnLst>
              <a:rect l="0" t="0" r="r" b="b"/>
              <a:pathLst>
                <a:path w="25" h="30">
                  <a:moveTo>
                    <a:pt x="25" y="22"/>
                  </a:moveTo>
                  <a:cubicBezTo>
                    <a:pt x="25" y="10"/>
                    <a:pt x="23" y="1"/>
                    <a:pt x="14" y="1"/>
                  </a:cubicBezTo>
                  <a:cubicBezTo>
                    <a:pt x="6" y="0"/>
                    <a:pt x="2" y="9"/>
                    <a:pt x="1" y="21"/>
                  </a:cubicBezTo>
                  <a:cubicBezTo>
                    <a:pt x="1" y="25"/>
                    <a:pt x="0" y="27"/>
                    <a:pt x="2" y="30"/>
                  </a:cubicBezTo>
                  <a:cubicBezTo>
                    <a:pt x="23" y="30"/>
                    <a:pt x="23" y="30"/>
                    <a:pt x="23" y="30"/>
                  </a:cubicBezTo>
                  <a:cubicBezTo>
                    <a:pt x="24" y="27"/>
                    <a:pt x="24" y="25"/>
                    <a:pt x="25" y="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2" name="Freeform 352"/>
            <p:cNvSpPr>
              <a:spLocks/>
            </p:cNvSpPr>
            <p:nvPr/>
          </p:nvSpPr>
          <p:spPr bwMode="auto">
            <a:xfrm>
              <a:off x="1392387" y="2594323"/>
              <a:ext cx="88900" cy="7938"/>
            </a:xfrm>
            <a:custGeom>
              <a:avLst/>
              <a:gdLst>
                <a:gd name="T0" fmla="*/ 0 w 21"/>
                <a:gd name="T1" fmla="*/ 0 h 2"/>
                <a:gd name="T2" fmla="*/ 0 w 21"/>
                <a:gd name="T3" fmla="*/ 0 h 2"/>
                <a:gd name="T4" fmla="*/ 20 w 21"/>
                <a:gd name="T5" fmla="*/ 2 h 2"/>
                <a:gd name="T6" fmla="*/ 21 w 21"/>
                <a:gd name="T7" fmla="*/ 0 h 2"/>
                <a:gd name="T8" fmla="*/ 0 w 21"/>
                <a:gd name="T9" fmla="*/ 0 h 2"/>
              </a:gdLst>
              <a:ahLst/>
              <a:cxnLst>
                <a:cxn ang="0">
                  <a:pos x="T0" y="T1"/>
                </a:cxn>
                <a:cxn ang="0">
                  <a:pos x="T2" y="T3"/>
                </a:cxn>
                <a:cxn ang="0">
                  <a:pos x="T4" y="T5"/>
                </a:cxn>
                <a:cxn ang="0">
                  <a:pos x="T6" y="T7"/>
                </a:cxn>
                <a:cxn ang="0">
                  <a:pos x="T8" y="T9"/>
                </a:cxn>
              </a:cxnLst>
              <a:rect l="0" t="0" r="r" b="b"/>
              <a:pathLst>
                <a:path w="21" h="2">
                  <a:moveTo>
                    <a:pt x="0" y="0"/>
                  </a:moveTo>
                  <a:cubicBezTo>
                    <a:pt x="0" y="0"/>
                    <a:pt x="0" y="0"/>
                    <a:pt x="0" y="0"/>
                  </a:cubicBezTo>
                  <a:cubicBezTo>
                    <a:pt x="20" y="2"/>
                    <a:pt x="20" y="2"/>
                    <a:pt x="20" y="2"/>
                  </a:cubicBezTo>
                  <a:cubicBezTo>
                    <a:pt x="20" y="1"/>
                    <a:pt x="21" y="1"/>
                    <a:pt x="21" y="0"/>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3" name="Freeform 353"/>
            <p:cNvSpPr>
              <a:spLocks/>
            </p:cNvSpPr>
            <p:nvPr/>
          </p:nvSpPr>
          <p:spPr bwMode="auto">
            <a:xfrm>
              <a:off x="1511450" y="2467323"/>
              <a:ext cx="84138" cy="84138"/>
            </a:xfrm>
            <a:custGeom>
              <a:avLst/>
              <a:gdLst>
                <a:gd name="T0" fmla="*/ 5 w 20"/>
                <a:gd name="T1" fmla="*/ 0 h 20"/>
                <a:gd name="T2" fmla="*/ 0 w 20"/>
                <a:gd name="T3" fmla="*/ 18 h 20"/>
                <a:gd name="T4" fmla="*/ 4 w 20"/>
                <a:gd name="T5" fmla="*/ 20 h 20"/>
                <a:gd name="T6" fmla="*/ 4 w 20"/>
                <a:gd name="T7" fmla="*/ 2 h 20"/>
                <a:gd name="T8" fmla="*/ 6 w 20"/>
                <a:gd name="T9" fmla="*/ 1 h 20"/>
                <a:gd name="T10" fmla="*/ 8 w 20"/>
                <a:gd name="T11" fmla="*/ 2 h 20"/>
                <a:gd name="T12" fmla="*/ 8 w 20"/>
                <a:gd name="T13" fmla="*/ 7 h 20"/>
                <a:gd name="T14" fmla="*/ 14 w 20"/>
                <a:gd name="T15" fmla="*/ 14 h 20"/>
                <a:gd name="T16" fmla="*/ 16 w 20"/>
                <a:gd name="T17" fmla="*/ 17 h 20"/>
                <a:gd name="T18" fmla="*/ 20 w 20"/>
                <a:gd name="T19" fmla="*/ 13 h 20"/>
                <a:gd name="T20" fmla="*/ 5 w 20"/>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0">
                  <a:moveTo>
                    <a:pt x="5" y="0"/>
                  </a:moveTo>
                  <a:cubicBezTo>
                    <a:pt x="1" y="0"/>
                    <a:pt x="0" y="6"/>
                    <a:pt x="0" y="18"/>
                  </a:cubicBezTo>
                  <a:cubicBezTo>
                    <a:pt x="1" y="18"/>
                    <a:pt x="3" y="19"/>
                    <a:pt x="4" y="20"/>
                  </a:cubicBezTo>
                  <a:cubicBezTo>
                    <a:pt x="4" y="14"/>
                    <a:pt x="4" y="8"/>
                    <a:pt x="4" y="2"/>
                  </a:cubicBezTo>
                  <a:cubicBezTo>
                    <a:pt x="4" y="1"/>
                    <a:pt x="5" y="1"/>
                    <a:pt x="6" y="1"/>
                  </a:cubicBezTo>
                  <a:cubicBezTo>
                    <a:pt x="7" y="1"/>
                    <a:pt x="8" y="1"/>
                    <a:pt x="8" y="2"/>
                  </a:cubicBezTo>
                  <a:cubicBezTo>
                    <a:pt x="8" y="4"/>
                    <a:pt x="8" y="5"/>
                    <a:pt x="8" y="7"/>
                  </a:cubicBezTo>
                  <a:cubicBezTo>
                    <a:pt x="10" y="9"/>
                    <a:pt x="12" y="12"/>
                    <a:pt x="14" y="14"/>
                  </a:cubicBezTo>
                  <a:cubicBezTo>
                    <a:pt x="15" y="15"/>
                    <a:pt x="15" y="16"/>
                    <a:pt x="16" y="17"/>
                  </a:cubicBezTo>
                  <a:cubicBezTo>
                    <a:pt x="17" y="16"/>
                    <a:pt x="18" y="14"/>
                    <a:pt x="20" y="13"/>
                  </a:cubicBezTo>
                  <a:cubicBezTo>
                    <a:pt x="13" y="4"/>
                    <a:pt x="8" y="0"/>
                    <a:pt x="5"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4" name="Freeform 354"/>
            <p:cNvSpPr>
              <a:spLocks/>
            </p:cNvSpPr>
            <p:nvPr/>
          </p:nvSpPr>
          <p:spPr bwMode="auto">
            <a:xfrm>
              <a:off x="1578125" y="2522886"/>
              <a:ext cx="39688" cy="38100"/>
            </a:xfrm>
            <a:custGeom>
              <a:avLst/>
              <a:gdLst>
                <a:gd name="T0" fmla="*/ 4 w 9"/>
                <a:gd name="T1" fmla="*/ 0 h 9"/>
                <a:gd name="T2" fmla="*/ 0 w 9"/>
                <a:gd name="T3" fmla="*/ 4 h 9"/>
                <a:gd name="T4" fmla="*/ 3 w 9"/>
                <a:gd name="T5" fmla="*/ 8 h 9"/>
                <a:gd name="T6" fmla="*/ 5 w 9"/>
                <a:gd name="T7" fmla="*/ 9 h 9"/>
                <a:gd name="T8" fmla="*/ 9 w 9"/>
                <a:gd name="T9" fmla="*/ 6 h 9"/>
                <a:gd name="T10" fmla="*/ 4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4" y="0"/>
                  </a:moveTo>
                  <a:cubicBezTo>
                    <a:pt x="2" y="1"/>
                    <a:pt x="1" y="3"/>
                    <a:pt x="0" y="4"/>
                  </a:cubicBezTo>
                  <a:cubicBezTo>
                    <a:pt x="1" y="6"/>
                    <a:pt x="2" y="7"/>
                    <a:pt x="3" y="8"/>
                  </a:cubicBezTo>
                  <a:cubicBezTo>
                    <a:pt x="3" y="9"/>
                    <a:pt x="4" y="9"/>
                    <a:pt x="5" y="9"/>
                  </a:cubicBezTo>
                  <a:cubicBezTo>
                    <a:pt x="6" y="9"/>
                    <a:pt x="8" y="8"/>
                    <a:pt x="9" y="6"/>
                  </a:cubicBezTo>
                  <a:cubicBezTo>
                    <a:pt x="7" y="4"/>
                    <a:pt x="6" y="2"/>
                    <a:pt x="4"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5" name="Freeform 355"/>
            <p:cNvSpPr>
              <a:spLocks/>
            </p:cNvSpPr>
            <p:nvPr/>
          </p:nvSpPr>
          <p:spPr bwMode="auto">
            <a:xfrm>
              <a:off x="1349525" y="2470498"/>
              <a:ext cx="4763" cy="9525"/>
            </a:xfrm>
            <a:custGeom>
              <a:avLst/>
              <a:gdLst>
                <a:gd name="T0" fmla="*/ 1 w 1"/>
                <a:gd name="T1" fmla="*/ 0 h 2"/>
                <a:gd name="T2" fmla="*/ 0 w 1"/>
                <a:gd name="T3" fmla="*/ 2 h 2"/>
                <a:gd name="T4" fmla="*/ 0 w 1"/>
                <a:gd name="T5" fmla="*/ 2 h 2"/>
                <a:gd name="T6" fmla="*/ 1 w 1"/>
                <a:gd name="T7" fmla="*/ 0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1"/>
                    <a:pt x="0" y="1"/>
                    <a:pt x="0" y="2"/>
                  </a:cubicBezTo>
                  <a:cubicBezTo>
                    <a:pt x="0" y="2"/>
                    <a:pt x="0" y="2"/>
                    <a:pt x="0" y="2"/>
                  </a:cubicBezTo>
                  <a:cubicBezTo>
                    <a:pt x="0" y="1"/>
                    <a:pt x="1" y="1"/>
                    <a:pt x="1" y="0"/>
                  </a:cubicBezTo>
                  <a:cubicBezTo>
                    <a:pt x="1" y="0"/>
                    <a:pt x="1" y="0"/>
                    <a:pt x="1" y="0"/>
                  </a:cubicBezTo>
                </a:path>
              </a:pathLst>
            </a:custGeom>
            <a:solidFill>
              <a:srgbClr val="DC7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6" name="Freeform 356"/>
            <p:cNvSpPr>
              <a:spLocks/>
            </p:cNvSpPr>
            <p:nvPr/>
          </p:nvSpPr>
          <p:spPr bwMode="auto">
            <a:xfrm>
              <a:off x="1349525" y="248002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7" name="Freeform 357"/>
            <p:cNvSpPr>
              <a:spLocks noEditPoints="1"/>
            </p:cNvSpPr>
            <p:nvPr/>
          </p:nvSpPr>
          <p:spPr bwMode="auto">
            <a:xfrm>
              <a:off x="1293962" y="2449861"/>
              <a:ext cx="63500" cy="80963"/>
            </a:xfrm>
            <a:custGeom>
              <a:avLst/>
              <a:gdLst>
                <a:gd name="T0" fmla="*/ 0 w 15"/>
                <a:gd name="T1" fmla="*/ 19 h 19"/>
                <a:gd name="T2" fmla="*/ 0 w 15"/>
                <a:gd name="T3" fmla="*/ 19 h 19"/>
                <a:gd name="T4" fmla="*/ 0 w 15"/>
                <a:gd name="T5" fmla="*/ 19 h 19"/>
                <a:gd name="T6" fmla="*/ 0 w 15"/>
                <a:gd name="T7" fmla="*/ 19 h 19"/>
                <a:gd name="T8" fmla="*/ 0 w 15"/>
                <a:gd name="T9" fmla="*/ 19 h 19"/>
                <a:gd name="T10" fmla="*/ 0 w 15"/>
                <a:gd name="T11" fmla="*/ 19 h 19"/>
                <a:gd name="T12" fmla="*/ 0 w 15"/>
                <a:gd name="T13" fmla="*/ 19 h 19"/>
                <a:gd name="T14" fmla="*/ 0 w 15"/>
                <a:gd name="T15" fmla="*/ 19 h 19"/>
                <a:gd name="T16" fmla="*/ 0 w 15"/>
                <a:gd name="T17" fmla="*/ 19 h 19"/>
                <a:gd name="T18" fmla="*/ 1 w 15"/>
                <a:gd name="T19" fmla="*/ 19 h 19"/>
                <a:gd name="T20" fmla="*/ 0 w 15"/>
                <a:gd name="T21" fmla="*/ 19 h 19"/>
                <a:gd name="T22" fmla="*/ 1 w 15"/>
                <a:gd name="T23" fmla="*/ 19 h 19"/>
                <a:gd name="T24" fmla="*/ 1 w 15"/>
                <a:gd name="T25" fmla="*/ 19 h 19"/>
                <a:gd name="T26" fmla="*/ 1 w 15"/>
                <a:gd name="T27" fmla="*/ 19 h 19"/>
                <a:gd name="T28" fmla="*/ 1 w 15"/>
                <a:gd name="T29" fmla="*/ 19 h 19"/>
                <a:gd name="T30" fmla="*/ 1 w 15"/>
                <a:gd name="T31" fmla="*/ 18 h 19"/>
                <a:gd name="T32" fmla="*/ 1 w 15"/>
                <a:gd name="T33" fmla="*/ 19 h 19"/>
                <a:gd name="T34" fmla="*/ 1 w 15"/>
                <a:gd name="T35" fmla="*/ 18 h 19"/>
                <a:gd name="T36" fmla="*/ 15 w 15"/>
                <a:gd name="T37" fmla="*/ 0 h 19"/>
                <a:gd name="T38" fmla="*/ 3 w 15"/>
                <a:gd name="T39" fmla="*/ 10 h 19"/>
                <a:gd name="T40" fmla="*/ 1 w 15"/>
                <a:gd name="T41" fmla="*/ 12 h 19"/>
                <a:gd name="T42" fmla="*/ 5 w 15"/>
                <a:gd name="T43" fmla="*/ 15 h 19"/>
                <a:gd name="T44" fmla="*/ 1 w 15"/>
                <a:gd name="T45" fmla="*/ 18 h 19"/>
                <a:gd name="T46" fmla="*/ 8 w 15"/>
                <a:gd name="T47" fmla="*/ 12 h 19"/>
                <a:gd name="T48" fmla="*/ 12 w 15"/>
                <a:gd name="T49" fmla="*/ 8 h 19"/>
                <a:gd name="T50" fmla="*/ 13 w 15"/>
                <a:gd name="T51" fmla="*/ 7 h 19"/>
                <a:gd name="T52" fmla="*/ 13 w 15"/>
                <a:gd name="T53" fmla="*/ 7 h 19"/>
                <a:gd name="T54" fmla="*/ 14 w 15"/>
                <a:gd name="T55" fmla="*/ 5 h 19"/>
                <a:gd name="T56" fmla="*/ 15 w 15"/>
                <a:gd name="T57" fmla="*/ 0 h 19"/>
                <a:gd name="T58" fmla="*/ 15 w 15"/>
                <a:gd name="T5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 h="19">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1" y="19"/>
                  </a:moveTo>
                  <a:cubicBezTo>
                    <a:pt x="0" y="19"/>
                    <a:pt x="0" y="19"/>
                    <a:pt x="0" y="19"/>
                  </a:cubicBezTo>
                  <a:cubicBezTo>
                    <a:pt x="0" y="19"/>
                    <a:pt x="0" y="19"/>
                    <a:pt x="1" y="19"/>
                  </a:cubicBezTo>
                  <a:moveTo>
                    <a:pt x="1" y="19"/>
                  </a:moveTo>
                  <a:cubicBezTo>
                    <a:pt x="1" y="19"/>
                    <a:pt x="1" y="19"/>
                    <a:pt x="1" y="19"/>
                  </a:cubicBezTo>
                  <a:cubicBezTo>
                    <a:pt x="1" y="19"/>
                    <a:pt x="1" y="19"/>
                    <a:pt x="1" y="19"/>
                  </a:cubicBezTo>
                  <a:moveTo>
                    <a:pt x="1" y="18"/>
                  </a:moveTo>
                  <a:cubicBezTo>
                    <a:pt x="1" y="18"/>
                    <a:pt x="1" y="18"/>
                    <a:pt x="1" y="19"/>
                  </a:cubicBezTo>
                  <a:cubicBezTo>
                    <a:pt x="1" y="18"/>
                    <a:pt x="1" y="18"/>
                    <a:pt x="1" y="18"/>
                  </a:cubicBezTo>
                  <a:moveTo>
                    <a:pt x="15" y="0"/>
                  </a:moveTo>
                  <a:cubicBezTo>
                    <a:pt x="15" y="0"/>
                    <a:pt x="9" y="5"/>
                    <a:pt x="3" y="10"/>
                  </a:cubicBezTo>
                  <a:cubicBezTo>
                    <a:pt x="3" y="10"/>
                    <a:pt x="2" y="11"/>
                    <a:pt x="1" y="12"/>
                  </a:cubicBezTo>
                  <a:cubicBezTo>
                    <a:pt x="3" y="13"/>
                    <a:pt x="4" y="14"/>
                    <a:pt x="5" y="15"/>
                  </a:cubicBezTo>
                  <a:cubicBezTo>
                    <a:pt x="4" y="16"/>
                    <a:pt x="2" y="17"/>
                    <a:pt x="1" y="18"/>
                  </a:cubicBezTo>
                  <a:cubicBezTo>
                    <a:pt x="4" y="17"/>
                    <a:pt x="6" y="15"/>
                    <a:pt x="8" y="12"/>
                  </a:cubicBezTo>
                  <a:cubicBezTo>
                    <a:pt x="9" y="11"/>
                    <a:pt x="11" y="10"/>
                    <a:pt x="12" y="8"/>
                  </a:cubicBezTo>
                  <a:cubicBezTo>
                    <a:pt x="12" y="8"/>
                    <a:pt x="12" y="8"/>
                    <a:pt x="13" y="7"/>
                  </a:cubicBezTo>
                  <a:cubicBezTo>
                    <a:pt x="13" y="7"/>
                    <a:pt x="13" y="7"/>
                    <a:pt x="13" y="7"/>
                  </a:cubicBezTo>
                  <a:cubicBezTo>
                    <a:pt x="13" y="6"/>
                    <a:pt x="14" y="6"/>
                    <a:pt x="14" y="5"/>
                  </a:cubicBezTo>
                  <a:cubicBezTo>
                    <a:pt x="15" y="0"/>
                    <a:pt x="15" y="0"/>
                    <a:pt x="15" y="0"/>
                  </a:cubicBezTo>
                  <a:cubicBezTo>
                    <a:pt x="15" y="0"/>
                    <a:pt x="15" y="0"/>
                    <a:pt x="15"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8" name="Freeform 358"/>
            <p:cNvSpPr>
              <a:spLocks/>
            </p:cNvSpPr>
            <p:nvPr/>
          </p:nvSpPr>
          <p:spPr bwMode="auto">
            <a:xfrm>
              <a:off x="1268562" y="2500661"/>
              <a:ext cx="47625" cy="30163"/>
            </a:xfrm>
            <a:custGeom>
              <a:avLst/>
              <a:gdLst>
                <a:gd name="T0" fmla="*/ 7 w 11"/>
                <a:gd name="T1" fmla="*/ 0 h 7"/>
                <a:gd name="T2" fmla="*/ 0 w 11"/>
                <a:gd name="T3" fmla="*/ 5 h 7"/>
                <a:gd name="T4" fmla="*/ 4 w 11"/>
                <a:gd name="T5" fmla="*/ 7 h 7"/>
                <a:gd name="T6" fmla="*/ 6 w 11"/>
                <a:gd name="T7" fmla="*/ 7 h 7"/>
                <a:gd name="T8" fmla="*/ 6 w 11"/>
                <a:gd name="T9" fmla="*/ 7 h 7"/>
                <a:gd name="T10" fmla="*/ 6 w 11"/>
                <a:gd name="T11" fmla="*/ 7 h 7"/>
                <a:gd name="T12" fmla="*/ 6 w 11"/>
                <a:gd name="T13" fmla="*/ 7 h 7"/>
                <a:gd name="T14" fmla="*/ 6 w 11"/>
                <a:gd name="T15" fmla="*/ 7 h 7"/>
                <a:gd name="T16" fmla="*/ 6 w 11"/>
                <a:gd name="T17" fmla="*/ 7 h 7"/>
                <a:gd name="T18" fmla="*/ 6 w 11"/>
                <a:gd name="T19" fmla="*/ 7 h 7"/>
                <a:gd name="T20" fmla="*/ 6 w 11"/>
                <a:gd name="T21" fmla="*/ 7 h 7"/>
                <a:gd name="T22" fmla="*/ 7 w 11"/>
                <a:gd name="T23" fmla="*/ 7 h 7"/>
                <a:gd name="T24" fmla="*/ 7 w 11"/>
                <a:gd name="T25" fmla="*/ 7 h 7"/>
                <a:gd name="T26" fmla="*/ 7 w 11"/>
                <a:gd name="T27" fmla="*/ 7 h 7"/>
                <a:gd name="T28" fmla="*/ 7 w 11"/>
                <a:gd name="T29" fmla="*/ 7 h 7"/>
                <a:gd name="T30" fmla="*/ 7 w 11"/>
                <a:gd name="T31" fmla="*/ 6 h 7"/>
                <a:gd name="T32" fmla="*/ 7 w 11"/>
                <a:gd name="T33" fmla="*/ 6 h 7"/>
                <a:gd name="T34" fmla="*/ 11 w 11"/>
                <a:gd name="T35" fmla="*/ 3 h 7"/>
                <a:gd name="T36" fmla="*/ 7 w 11"/>
                <a:gd name="T3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7">
                  <a:moveTo>
                    <a:pt x="7" y="0"/>
                  </a:moveTo>
                  <a:cubicBezTo>
                    <a:pt x="5" y="1"/>
                    <a:pt x="2" y="3"/>
                    <a:pt x="0" y="5"/>
                  </a:cubicBezTo>
                  <a:cubicBezTo>
                    <a:pt x="0" y="7"/>
                    <a:pt x="2" y="7"/>
                    <a:pt x="4" y="7"/>
                  </a:cubicBezTo>
                  <a:cubicBezTo>
                    <a:pt x="4" y="7"/>
                    <a:pt x="5"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7" y="7"/>
                  </a:cubicBezTo>
                  <a:cubicBezTo>
                    <a:pt x="7" y="7"/>
                    <a:pt x="7" y="7"/>
                    <a:pt x="7" y="7"/>
                  </a:cubicBezTo>
                  <a:cubicBezTo>
                    <a:pt x="7" y="7"/>
                    <a:pt x="7" y="7"/>
                    <a:pt x="7" y="7"/>
                  </a:cubicBezTo>
                  <a:cubicBezTo>
                    <a:pt x="7" y="7"/>
                    <a:pt x="7" y="7"/>
                    <a:pt x="7" y="7"/>
                  </a:cubicBezTo>
                  <a:cubicBezTo>
                    <a:pt x="7" y="6"/>
                    <a:pt x="7" y="6"/>
                    <a:pt x="7" y="6"/>
                  </a:cubicBezTo>
                  <a:cubicBezTo>
                    <a:pt x="7" y="6"/>
                    <a:pt x="7" y="6"/>
                    <a:pt x="7" y="6"/>
                  </a:cubicBezTo>
                  <a:cubicBezTo>
                    <a:pt x="8" y="5"/>
                    <a:pt x="10" y="4"/>
                    <a:pt x="11" y="3"/>
                  </a:cubicBezTo>
                  <a:cubicBezTo>
                    <a:pt x="10" y="2"/>
                    <a:pt x="9" y="1"/>
                    <a:pt x="7"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9" name="Rectangle 359"/>
            <p:cNvSpPr>
              <a:spLocks noChangeArrowheads="1"/>
            </p:cNvSpPr>
            <p:nvPr/>
          </p:nvSpPr>
          <p:spPr bwMode="auto">
            <a:xfrm>
              <a:off x="1417787" y="2594323"/>
              <a:ext cx="1588" cy="1588"/>
            </a:xfrm>
            <a:prstGeom prst="rect">
              <a:avLst/>
            </a:prstGeom>
            <a:solidFill>
              <a:srgbClr val="44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0" name="Freeform 360"/>
            <p:cNvSpPr>
              <a:spLocks/>
            </p:cNvSpPr>
            <p:nvPr/>
          </p:nvSpPr>
          <p:spPr bwMode="auto">
            <a:xfrm>
              <a:off x="1417787" y="2594323"/>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1" name="Freeform 361"/>
            <p:cNvSpPr>
              <a:spLocks/>
            </p:cNvSpPr>
            <p:nvPr/>
          </p:nvSpPr>
          <p:spPr bwMode="auto">
            <a:xfrm>
              <a:off x="1524150" y="2467323"/>
              <a:ext cx="20638" cy="127000"/>
            </a:xfrm>
            <a:custGeom>
              <a:avLst/>
              <a:gdLst>
                <a:gd name="T0" fmla="*/ 5 w 5"/>
                <a:gd name="T1" fmla="*/ 2 h 30"/>
                <a:gd name="T2" fmla="*/ 1 w 5"/>
                <a:gd name="T3" fmla="*/ 2 h 30"/>
                <a:gd name="T4" fmla="*/ 0 w 5"/>
                <a:gd name="T5" fmla="*/ 30 h 30"/>
                <a:gd name="T6" fmla="*/ 3 w 5"/>
                <a:gd name="T7" fmla="*/ 30 h 30"/>
                <a:gd name="T8" fmla="*/ 5 w 5"/>
                <a:gd name="T9" fmla="*/ 2 h 30"/>
              </a:gdLst>
              <a:ahLst/>
              <a:cxnLst>
                <a:cxn ang="0">
                  <a:pos x="T0" y="T1"/>
                </a:cxn>
                <a:cxn ang="0">
                  <a:pos x="T2" y="T3"/>
                </a:cxn>
                <a:cxn ang="0">
                  <a:pos x="T4" y="T5"/>
                </a:cxn>
                <a:cxn ang="0">
                  <a:pos x="T6" y="T7"/>
                </a:cxn>
                <a:cxn ang="0">
                  <a:pos x="T8" y="T9"/>
                </a:cxn>
              </a:cxnLst>
              <a:rect l="0" t="0" r="r" b="b"/>
              <a:pathLst>
                <a:path w="5" h="30">
                  <a:moveTo>
                    <a:pt x="5" y="2"/>
                  </a:moveTo>
                  <a:cubicBezTo>
                    <a:pt x="5" y="0"/>
                    <a:pt x="2" y="0"/>
                    <a:pt x="1" y="2"/>
                  </a:cubicBezTo>
                  <a:cubicBezTo>
                    <a:pt x="1" y="12"/>
                    <a:pt x="1" y="21"/>
                    <a:pt x="0" y="30"/>
                  </a:cubicBezTo>
                  <a:cubicBezTo>
                    <a:pt x="3" y="30"/>
                    <a:pt x="3" y="30"/>
                    <a:pt x="3" y="30"/>
                  </a:cubicBezTo>
                  <a:cubicBezTo>
                    <a:pt x="4" y="21"/>
                    <a:pt x="4" y="11"/>
                    <a:pt x="5"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2" name="Freeform 362"/>
            <p:cNvSpPr>
              <a:spLocks/>
            </p:cNvSpPr>
            <p:nvPr/>
          </p:nvSpPr>
          <p:spPr bwMode="auto">
            <a:xfrm>
              <a:off x="1341587" y="2441923"/>
              <a:ext cx="28575" cy="152400"/>
            </a:xfrm>
            <a:custGeom>
              <a:avLst/>
              <a:gdLst>
                <a:gd name="T0" fmla="*/ 7 w 7"/>
                <a:gd name="T1" fmla="*/ 3 h 36"/>
                <a:gd name="T2" fmla="*/ 4 w 7"/>
                <a:gd name="T3" fmla="*/ 2 h 36"/>
                <a:gd name="T4" fmla="*/ 0 w 7"/>
                <a:gd name="T5" fmla="*/ 36 h 36"/>
                <a:gd name="T6" fmla="*/ 4 w 7"/>
                <a:gd name="T7" fmla="*/ 36 h 36"/>
                <a:gd name="T8" fmla="*/ 7 w 7"/>
                <a:gd name="T9" fmla="*/ 3 h 36"/>
              </a:gdLst>
              <a:ahLst/>
              <a:cxnLst>
                <a:cxn ang="0">
                  <a:pos x="T0" y="T1"/>
                </a:cxn>
                <a:cxn ang="0">
                  <a:pos x="T2" y="T3"/>
                </a:cxn>
                <a:cxn ang="0">
                  <a:pos x="T4" y="T5"/>
                </a:cxn>
                <a:cxn ang="0">
                  <a:pos x="T6" y="T7"/>
                </a:cxn>
                <a:cxn ang="0">
                  <a:pos x="T8" y="T9"/>
                </a:cxn>
              </a:cxnLst>
              <a:rect l="0" t="0" r="r" b="b"/>
              <a:pathLst>
                <a:path w="7" h="36">
                  <a:moveTo>
                    <a:pt x="7" y="3"/>
                  </a:moveTo>
                  <a:cubicBezTo>
                    <a:pt x="7" y="1"/>
                    <a:pt x="4" y="0"/>
                    <a:pt x="4" y="2"/>
                  </a:cubicBezTo>
                  <a:cubicBezTo>
                    <a:pt x="3" y="14"/>
                    <a:pt x="1" y="25"/>
                    <a:pt x="0" y="36"/>
                  </a:cubicBezTo>
                  <a:cubicBezTo>
                    <a:pt x="4" y="36"/>
                    <a:pt x="4" y="36"/>
                    <a:pt x="4" y="36"/>
                  </a:cubicBezTo>
                  <a:cubicBezTo>
                    <a:pt x="4" y="25"/>
                    <a:pt x="6" y="14"/>
                    <a:pt x="7" y="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3" name="Freeform 363"/>
            <p:cNvSpPr>
              <a:spLocks/>
            </p:cNvSpPr>
            <p:nvPr/>
          </p:nvSpPr>
          <p:spPr bwMode="auto">
            <a:xfrm>
              <a:off x="1405087" y="2586386"/>
              <a:ext cx="68263" cy="7938"/>
            </a:xfrm>
            <a:custGeom>
              <a:avLst/>
              <a:gdLst>
                <a:gd name="T0" fmla="*/ 3 w 16"/>
                <a:gd name="T1" fmla="*/ 2 h 2"/>
                <a:gd name="T2" fmla="*/ 3 w 16"/>
                <a:gd name="T3" fmla="*/ 2 h 2"/>
                <a:gd name="T4" fmla="*/ 16 w 16"/>
                <a:gd name="T5" fmla="*/ 2 h 2"/>
                <a:gd name="T6" fmla="*/ 15 w 16"/>
                <a:gd name="T7" fmla="*/ 1 h 2"/>
                <a:gd name="T8" fmla="*/ 2 w 16"/>
                <a:gd name="T9" fmla="*/ 0 h 2"/>
                <a:gd name="T10" fmla="*/ 0 w 16"/>
                <a:gd name="T11" fmla="*/ 2 h 2"/>
                <a:gd name="T12" fmla="*/ 0 w 16"/>
                <a:gd name="T13" fmla="*/ 2 h 2"/>
                <a:gd name="T14" fmla="*/ 3 w 16"/>
                <a:gd name="T15" fmla="*/ 2 h 2"/>
                <a:gd name="T16" fmla="*/ 3 w 16"/>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
                  <a:moveTo>
                    <a:pt x="3" y="2"/>
                  </a:moveTo>
                  <a:cubicBezTo>
                    <a:pt x="3" y="2"/>
                    <a:pt x="3" y="2"/>
                    <a:pt x="3" y="2"/>
                  </a:cubicBezTo>
                  <a:cubicBezTo>
                    <a:pt x="16" y="2"/>
                    <a:pt x="16" y="2"/>
                    <a:pt x="16" y="2"/>
                  </a:cubicBezTo>
                  <a:cubicBezTo>
                    <a:pt x="15" y="2"/>
                    <a:pt x="15" y="1"/>
                    <a:pt x="15" y="1"/>
                  </a:cubicBezTo>
                  <a:cubicBezTo>
                    <a:pt x="11" y="1"/>
                    <a:pt x="6" y="1"/>
                    <a:pt x="2" y="0"/>
                  </a:cubicBezTo>
                  <a:cubicBezTo>
                    <a:pt x="1" y="0"/>
                    <a:pt x="0" y="1"/>
                    <a:pt x="0" y="2"/>
                  </a:cubicBezTo>
                  <a:cubicBezTo>
                    <a:pt x="0" y="2"/>
                    <a:pt x="0" y="2"/>
                    <a:pt x="0" y="2"/>
                  </a:cubicBezTo>
                  <a:cubicBezTo>
                    <a:pt x="3" y="2"/>
                    <a:pt x="3" y="2"/>
                    <a:pt x="3" y="2"/>
                  </a:cubicBezTo>
                  <a:cubicBezTo>
                    <a:pt x="3" y="2"/>
                    <a:pt x="3" y="2"/>
                    <a:pt x="3"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4" name="Freeform 364"/>
            <p:cNvSpPr>
              <a:spLocks/>
            </p:cNvSpPr>
            <p:nvPr/>
          </p:nvSpPr>
          <p:spPr bwMode="auto">
            <a:xfrm>
              <a:off x="1408262" y="2594323"/>
              <a:ext cx="9525" cy="7938"/>
            </a:xfrm>
            <a:custGeom>
              <a:avLst/>
              <a:gdLst>
                <a:gd name="T0" fmla="*/ 2 w 2"/>
                <a:gd name="T1" fmla="*/ 0 h 2"/>
                <a:gd name="T2" fmla="*/ 0 w 2"/>
                <a:gd name="T3" fmla="*/ 1 h 2"/>
                <a:gd name="T4" fmla="*/ 2 w 2"/>
                <a:gd name="T5" fmla="*/ 2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2" y="0"/>
                    <a:pt x="1" y="1"/>
                    <a:pt x="0" y="1"/>
                  </a:cubicBezTo>
                  <a:cubicBezTo>
                    <a:pt x="1" y="2"/>
                    <a:pt x="2" y="2"/>
                    <a:pt x="2" y="2"/>
                  </a:cubicBezTo>
                  <a:cubicBezTo>
                    <a:pt x="2" y="1"/>
                    <a:pt x="2" y="1"/>
                    <a:pt x="2" y="0"/>
                  </a:cubicBezTo>
                  <a:cubicBezTo>
                    <a:pt x="2" y="0"/>
                    <a:pt x="2" y="0"/>
                    <a:pt x="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5" name="Freeform 365"/>
            <p:cNvSpPr>
              <a:spLocks/>
            </p:cNvSpPr>
            <p:nvPr/>
          </p:nvSpPr>
          <p:spPr bwMode="auto">
            <a:xfrm>
              <a:off x="1460650" y="2599086"/>
              <a:ext cx="3175" cy="7938"/>
            </a:xfrm>
            <a:custGeom>
              <a:avLst/>
              <a:gdLst>
                <a:gd name="T0" fmla="*/ 0 w 1"/>
                <a:gd name="T1" fmla="*/ 0 h 2"/>
                <a:gd name="T2" fmla="*/ 0 w 1"/>
                <a:gd name="T3" fmla="*/ 1 h 2"/>
                <a:gd name="T4" fmla="*/ 1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1"/>
                    <a:pt x="0" y="1"/>
                  </a:cubicBezTo>
                  <a:cubicBezTo>
                    <a:pt x="0" y="1"/>
                    <a:pt x="1" y="2"/>
                    <a:pt x="1" y="2"/>
                  </a:cubicBezTo>
                  <a:cubicBezTo>
                    <a:pt x="1" y="1"/>
                    <a:pt x="0" y="1"/>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6" name="Freeform 366"/>
            <p:cNvSpPr>
              <a:spLocks/>
            </p:cNvSpPr>
            <p:nvPr/>
          </p:nvSpPr>
          <p:spPr bwMode="auto">
            <a:xfrm>
              <a:off x="1379687" y="2586386"/>
              <a:ext cx="109538" cy="7938"/>
            </a:xfrm>
            <a:custGeom>
              <a:avLst/>
              <a:gdLst>
                <a:gd name="T0" fmla="*/ 25 w 26"/>
                <a:gd name="T1" fmla="*/ 1 h 2"/>
                <a:gd name="T2" fmla="*/ 2 w 26"/>
                <a:gd name="T3" fmla="*/ 0 h 2"/>
                <a:gd name="T4" fmla="*/ 0 w 26"/>
                <a:gd name="T5" fmla="*/ 2 h 2"/>
                <a:gd name="T6" fmla="*/ 26 w 26"/>
                <a:gd name="T7" fmla="*/ 2 h 2"/>
                <a:gd name="T8" fmla="*/ 25 w 26"/>
                <a:gd name="T9" fmla="*/ 1 h 2"/>
              </a:gdLst>
              <a:ahLst/>
              <a:cxnLst>
                <a:cxn ang="0">
                  <a:pos x="T0" y="T1"/>
                </a:cxn>
                <a:cxn ang="0">
                  <a:pos x="T2" y="T3"/>
                </a:cxn>
                <a:cxn ang="0">
                  <a:pos x="T4" y="T5"/>
                </a:cxn>
                <a:cxn ang="0">
                  <a:pos x="T6" y="T7"/>
                </a:cxn>
                <a:cxn ang="0">
                  <a:pos x="T8" y="T9"/>
                </a:cxn>
              </a:cxnLst>
              <a:rect l="0" t="0" r="r" b="b"/>
              <a:pathLst>
                <a:path w="26" h="2">
                  <a:moveTo>
                    <a:pt x="25" y="1"/>
                  </a:moveTo>
                  <a:cubicBezTo>
                    <a:pt x="17" y="1"/>
                    <a:pt x="9" y="0"/>
                    <a:pt x="2" y="0"/>
                  </a:cubicBezTo>
                  <a:cubicBezTo>
                    <a:pt x="0" y="0"/>
                    <a:pt x="0" y="1"/>
                    <a:pt x="0" y="2"/>
                  </a:cubicBezTo>
                  <a:cubicBezTo>
                    <a:pt x="26" y="2"/>
                    <a:pt x="26" y="2"/>
                    <a:pt x="26" y="2"/>
                  </a:cubicBezTo>
                  <a:cubicBezTo>
                    <a:pt x="26" y="2"/>
                    <a:pt x="25" y="1"/>
                    <a:pt x="25" y="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7" name="Freeform 367"/>
            <p:cNvSpPr>
              <a:spLocks/>
            </p:cNvSpPr>
            <p:nvPr/>
          </p:nvSpPr>
          <p:spPr bwMode="auto">
            <a:xfrm>
              <a:off x="1379687" y="2594323"/>
              <a:ext cx="114300" cy="12700"/>
            </a:xfrm>
            <a:custGeom>
              <a:avLst/>
              <a:gdLst>
                <a:gd name="T0" fmla="*/ 0 w 27"/>
                <a:gd name="T1" fmla="*/ 0 h 3"/>
                <a:gd name="T2" fmla="*/ 2 w 27"/>
                <a:gd name="T3" fmla="*/ 1 h 3"/>
                <a:gd name="T4" fmla="*/ 25 w 27"/>
                <a:gd name="T5" fmla="*/ 2 h 3"/>
                <a:gd name="T6" fmla="*/ 26 w 27"/>
                <a:gd name="T7" fmla="*/ 0 h 3"/>
                <a:gd name="T8" fmla="*/ 0 w 27"/>
                <a:gd name="T9" fmla="*/ 0 h 3"/>
              </a:gdLst>
              <a:ahLst/>
              <a:cxnLst>
                <a:cxn ang="0">
                  <a:pos x="T0" y="T1"/>
                </a:cxn>
                <a:cxn ang="0">
                  <a:pos x="T2" y="T3"/>
                </a:cxn>
                <a:cxn ang="0">
                  <a:pos x="T4" y="T5"/>
                </a:cxn>
                <a:cxn ang="0">
                  <a:pos x="T6" y="T7"/>
                </a:cxn>
                <a:cxn ang="0">
                  <a:pos x="T8" y="T9"/>
                </a:cxn>
              </a:cxnLst>
              <a:rect l="0" t="0" r="r" b="b"/>
              <a:pathLst>
                <a:path w="27" h="3">
                  <a:moveTo>
                    <a:pt x="0" y="0"/>
                  </a:moveTo>
                  <a:cubicBezTo>
                    <a:pt x="0" y="1"/>
                    <a:pt x="1" y="1"/>
                    <a:pt x="2" y="1"/>
                  </a:cubicBezTo>
                  <a:cubicBezTo>
                    <a:pt x="9" y="2"/>
                    <a:pt x="17" y="2"/>
                    <a:pt x="25" y="2"/>
                  </a:cubicBezTo>
                  <a:cubicBezTo>
                    <a:pt x="26" y="3"/>
                    <a:pt x="27" y="1"/>
                    <a:pt x="26" y="0"/>
                  </a:cubicBezTo>
                  <a:cubicBezTo>
                    <a:pt x="0" y="0"/>
                    <a:pt x="0" y="0"/>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8" name="Freeform 368"/>
            <p:cNvSpPr>
              <a:spLocks/>
            </p:cNvSpPr>
            <p:nvPr/>
          </p:nvSpPr>
          <p:spPr bwMode="auto">
            <a:xfrm>
              <a:off x="1247925" y="2353023"/>
              <a:ext cx="139700" cy="190500"/>
            </a:xfrm>
            <a:custGeom>
              <a:avLst/>
              <a:gdLst>
                <a:gd name="T0" fmla="*/ 30 w 33"/>
                <a:gd name="T1" fmla="*/ 1 h 45"/>
                <a:gd name="T2" fmla="*/ 17 w 33"/>
                <a:gd name="T3" fmla="*/ 13 h 45"/>
                <a:gd name="T4" fmla="*/ 1 w 33"/>
                <a:gd name="T5" fmla="*/ 35 h 45"/>
                <a:gd name="T6" fmla="*/ 9 w 33"/>
                <a:gd name="T7" fmla="*/ 45 h 45"/>
                <a:gd name="T8" fmla="*/ 15 w 33"/>
                <a:gd name="T9" fmla="*/ 42 h 45"/>
                <a:gd name="T10" fmla="*/ 27 w 33"/>
                <a:gd name="T11" fmla="*/ 30 h 45"/>
                <a:gd name="T12" fmla="*/ 26 w 33"/>
                <a:gd name="T13" fmla="*/ 28 h 45"/>
                <a:gd name="T14" fmla="*/ 12 w 33"/>
                <a:gd name="T15" fmla="*/ 40 h 45"/>
                <a:gd name="T16" fmla="*/ 4 w 33"/>
                <a:gd name="T17" fmla="*/ 38 h 45"/>
                <a:gd name="T18" fmla="*/ 8 w 33"/>
                <a:gd name="T19" fmla="*/ 29 h 45"/>
                <a:gd name="T20" fmla="*/ 32 w 33"/>
                <a:gd name="T21" fmla="*/ 4 h 45"/>
                <a:gd name="T22" fmla="*/ 30 w 33"/>
                <a:gd name="T23" fmla="*/ 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45">
                  <a:moveTo>
                    <a:pt x="30" y="1"/>
                  </a:moveTo>
                  <a:cubicBezTo>
                    <a:pt x="25" y="5"/>
                    <a:pt x="21" y="9"/>
                    <a:pt x="17" y="13"/>
                  </a:cubicBezTo>
                  <a:cubicBezTo>
                    <a:pt x="11" y="19"/>
                    <a:pt x="4" y="27"/>
                    <a:pt x="1" y="35"/>
                  </a:cubicBezTo>
                  <a:cubicBezTo>
                    <a:pt x="0" y="40"/>
                    <a:pt x="3" y="44"/>
                    <a:pt x="9" y="45"/>
                  </a:cubicBezTo>
                  <a:cubicBezTo>
                    <a:pt x="11" y="45"/>
                    <a:pt x="13" y="44"/>
                    <a:pt x="15" y="42"/>
                  </a:cubicBezTo>
                  <a:cubicBezTo>
                    <a:pt x="19" y="38"/>
                    <a:pt x="23" y="34"/>
                    <a:pt x="27" y="30"/>
                  </a:cubicBezTo>
                  <a:cubicBezTo>
                    <a:pt x="29" y="29"/>
                    <a:pt x="27" y="26"/>
                    <a:pt x="26" y="28"/>
                  </a:cubicBezTo>
                  <a:cubicBezTo>
                    <a:pt x="20" y="31"/>
                    <a:pt x="17" y="37"/>
                    <a:pt x="12" y="40"/>
                  </a:cubicBezTo>
                  <a:cubicBezTo>
                    <a:pt x="10" y="42"/>
                    <a:pt x="4" y="41"/>
                    <a:pt x="4" y="38"/>
                  </a:cubicBezTo>
                  <a:cubicBezTo>
                    <a:pt x="4" y="35"/>
                    <a:pt x="7" y="31"/>
                    <a:pt x="8" y="29"/>
                  </a:cubicBezTo>
                  <a:cubicBezTo>
                    <a:pt x="14" y="19"/>
                    <a:pt x="23" y="11"/>
                    <a:pt x="32" y="4"/>
                  </a:cubicBezTo>
                  <a:cubicBezTo>
                    <a:pt x="33" y="3"/>
                    <a:pt x="31" y="0"/>
                    <a:pt x="30" y="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9" name="Freeform 369"/>
            <p:cNvSpPr>
              <a:spLocks/>
            </p:cNvSpPr>
            <p:nvPr/>
          </p:nvSpPr>
          <p:spPr bwMode="auto">
            <a:xfrm>
              <a:off x="1519387" y="2378423"/>
              <a:ext cx="123825" cy="198438"/>
            </a:xfrm>
            <a:custGeom>
              <a:avLst/>
              <a:gdLst>
                <a:gd name="T0" fmla="*/ 2 w 29"/>
                <a:gd name="T1" fmla="*/ 4 h 47"/>
                <a:gd name="T2" fmla="*/ 22 w 29"/>
                <a:gd name="T3" fmla="*/ 30 h 47"/>
                <a:gd name="T4" fmla="*/ 24 w 29"/>
                <a:gd name="T5" fmla="*/ 39 h 47"/>
                <a:gd name="T6" fmla="*/ 17 w 29"/>
                <a:gd name="T7" fmla="*/ 42 h 47"/>
                <a:gd name="T8" fmla="*/ 12 w 29"/>
                <a:gd name="T9" fmla="*/ 35 h 47"/>
                <a:gd name="T10" fmla="*/ 5 w 29"/>
                <a:gd name="T11" fmla="*/ 28 h 47"/>
                <a:gd name="T12" fmla="*/ 3 w 29"/>
                <a:gd name="T13" fmla="*/ 30 h 47"/>
                <a:gd name="T14" fmla="*/ 12 w 29"/>
                <a:gd name="T15" fmla="*/ 41 h 47"/>
                <a:gd name="T16" fmla="*/ 17 w 29"/>
                <a:gd name="T17" fmla="*/ 46 h 47"/>
                <a:gd name="T18" fmla="*/ 27 w 29"/>
                <a:gd name="T19" fmla="*/ 39 h 47"/>
                <a:gd name="T20" fmla="*/ 18 w 29"/>
                <a:gd name="T21" fmla="*/ 17 h 47"/>
                <a:gd name="T22" fmla="*/ 4 w 29"/>
                <a:gd name="T23" fmla="*/ 1 h 47"/>
                <a:gd name="T24" fmla="*/ 2 w 29"/>
                <a:gd name="T25"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47">
                  <a:moveTo>
                    <a:pt x="2" y="4"/>
                  </a:moveTo>
                  <a:cubicBezTo>
                    <a:pt x="10" y="11"/>
                    <a:pt x="17" y="20"/>
                    <a:pt x="22" y="30"/>
                  </a:cubicBezTo>
                  <a:cubicBezTo>
                    <a:pt x="23" y="33"/>
                    <a:pt x="25" y="36"/>
                    <a:pt x="24" y="39"/>
                  </a:cubicBezTo>
                  <a:cubicBezTo>
                    <a:pt x="23" y="41"/>
                    <a:pt x="19" y="44"/>
                    <a:pt x="17" y="42"/>
                  </a:cubicBezTo>
                  <a:cubicBezTo>
                    <a:pt x="15" y="40"/>
                    <a:pt x="14" y="37"/>
                    <a:pt x="12" y="35"/>
                  </a:cubicBezTo>
                  <a:cubicBezTo>
                    <a:pt x="10" y="32"/>
                    <a:pt x="8" y="30"/>
                    <a:pt x="5" y="28"/>
                  </a:cubicBezTo>
                  <a:cubicBezTo>
                    <a:pt x="4" y="26"/>
                    <a:pt x="2" y="29"/>
                    <a:pt x="3" y="30"/>
                  </a:cubicBezTo>
                  <a:cubicBezTo>
                    <a:pt x="7" y="33"/>
                    <a:pt x="9" y="37"/>
                    <a:pt x="12" y="41"/>
                  </a:cubicBezTo>
                  <a:cubicBezTo>
                    <a:pt x="13" y="43"/>
                    <a:pt x="15" y="46"/>
                    <a:pt x="17" y="46"/>
                  </a:cubicBezTo>
                  <a:cubicBezTo>
                    <a:pt x="22" y="47"/>
                    <a:pt x="26" y="43"/>
                    <a:pt x="27" y="39"/>
                  </a:cubicBezTo>
                  <a:cubicBezTo>
                    <a:pt x="29" y="32"/>
                    <a:pt x="21" y="22"/>
                    <a:pt x="18" y="17"/>
                  </a:cubicBezTo>
                  <a:cubicBezTo>
                    <a:pt x="14" y="11"/>
                    <a:pt x="9" y="6"/>
                    <a:pt x="4" y="1"/>
                  </a:cubicBezTo>
                  <a:cubicBezTo>
                    <a:pt x="2" y="0"/>
                    <a:pt x="0" y="2"/>
                    <a:pt x="2"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0" name="Oval 370"/>
            <p:cNvSpPr>
              <a:spLocks noChangeArrowheads="1"/>
            </p:cNvSpPr>
            <p:nvPr/>
          </p:nvSpPr>
          <p:spPr bwMode="auto">
            <a:xfrm>
              <a:off x="1544787" y="2143473"/>
              <a:ext cx="152400" cy="1539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1" name="Oval 371"/>
            <p:cNvSpPr>
              <a:spLocks noChangeArrowheads="1"/>
            </p:cNvSpPr>
            <p:nvPr/>
          </p:nvSpPr>
          <p:spPr bwMode="auto">
            <a:xfrm>
              <a:off x="1574950" y="2183161"/>
              <a:ext cx="84138"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2" name="Freeform 372"/>
            <p:cNvSpPr>
              <a:spLocks/>
            </p:cNvSpPr>
            <p:nvPr/>
          </p:nvSpPr>
          <p:spPr bwMode="auto">
            <a:xfrm>
              <a:off x="1536850" y="2135536"/>
              <a:ext cx="173038" cy="169863"/>
            </a:xfrm>
            <a:custGeom>
              <a:avLst/>
              <a:gdLst>
                <a:gd name="T0" fmla="*/ 4 w 41"/>
                <a:gd name="T1" fmla="*/ 20 h 40"/>
                <a:gd name="T2" fmla="*/ 20 w 41"/>
                <a:gd name="T3" fmla="*/ 36 h 40"/>
                <a:gd name="T4" fmla="*/ 36 w 41"/>
                <a:gd name="T5" fmla="*/ 20 h 40"/>
                <a:gd name="T6" fmla="*/ 20 w 41"/>
                <a:gd name="T7" fmla="*/ 4 h 40"/>
                <a:gd name="T8" fmla="*/ 4 w 41"/>
                <a:gd name="T9" fmla="*/ 20 h 40"/>
                <a:gd name="T10" fmla="*/ 0 w 41"/>
                <a:gd name="T11" fmla="*/ 20 h 40"/>
                <a:gd name="T12" fmla="*/ 20 w 41"/>
                <a:gd name="T13" fmla="*/ 0 h 40"/>
                <a:gd name="T14" fmla="*/ 40 w 41"/>
                <a:gd name="T15" fmla="*/ 20 h 40"/>
                <a:gd name="T16" fmla="*/ 20 w 41"/>
                <a:gd name="T17" fmla="*/ 40 h 40"/>
                <a:gd name="T18" fmla="*/ 0 w 41"/>
                <a:gd name="T19" fmla="*/ 20 h 40"/>
                <a:gd name="T20" fmla="*/ 4 w 41"/>
                <a:gd name="T21"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40">
                  <a:moveTo>
                    <a:pt x="4" y="20"/>
                  </a:moveTo>
                  <a:cubicBezTo>
                    <a:pt x="4" y="29"/>
                    <a:pt x="11" y="36"/>
                    <a:pt x="20" y="36"/>
                  </a:cubicBezTo>
                  <a:cubicBezTo>
                    <a:pt x="29" y="37"/>
                    <a:pt x="36" y="29"/>
                    <a:pt x="36" y="20"/>
                  </a:cubicBezTo>
                  <a:cubicBezTo>
                    <a:pt x="37" y="11"/>
                    <a:pt x="29" y="4"/>
                    <a:pt x="20" y="4"/>
                  </a:cubicBezTo>
                  <a:cubicBezTo>
                    <a:pt x="11" y="3"/>
                    <a:pt x="4" y="12"/>
                    <a:pt x="4" y="20"/>
                  </a:cubicBezTo>
                  <a:cubicBezTo>
                    <a:pt x="4" y="22"/>
                    <a:pt x="0" y="22"/>
                    <a:pt x="0" y="20"/>
                  </a:cubicBezTo>
                  <a:cubicBezTo>
                    <a:pt x="1" y="9"/>
                    <a:pt x="9" y="1"/>
                    <a:pt x="20" y="0"/>
                  </a:cubicBezTo>
                  <a:cubicBezTo>
                    <a:pt x="31" y="0"/>
                    <a:pt x="40" y="10"/>
                    <a:pt x="40" y="20"/>
                  </a:cubicBezTo>
                  <a:cubicBezTo>
                    <a:pt x="41" y="31"/>
                    <a:pt x="31" y="39"/>
                    <a:pt x="20" y="40"/>
                  </a:cubicBezTo>
                  <a:cubicBezTo>
                    <a:pt x="9" y="40"/>
                    <a:pt x="1" y="30"/>
                    <a:pt x="0" y="20"/>
                  </a:cubicBezTo>
                  <a:cubicBezTo>
                    <a:pt x="0" y="18"/>
                    <a:pt x="4" y="18"/>
                    <a:pt x="4" y="2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3" name="Freeform 373"/>
            <p:cNvSpPr>
              <a:spLocks noEditPoints="1"/>
            </p:cNvSpPr>
            <p:nvPr/>
          </p:nvSpPr>
          <p:spPr bwMode="auto">
            <a:xfrm>
              <a:off x="1613050" y="2152998"/>
              <a:ext cx="30163" cy="134938"/>
            </a:xfrm>
            <a:custGeom>
              <a:avLst/>
              <a:gdLst>
                <a:gd name="T0" fmla="*/ 6 w 7"/>
                <a:gd name="T1" fmla="*/ 25 h 32"/>
                <a:gd name="T2" fmla="*/ 2 w 7"/>
                <a:gd name="T3" fmla="*/ 27 h 32"/>
                <a:gd name="T4" fmla="*/ 0 w 7"/>
                <a:gd name="T5" fmla="*/ 32 h 32"/>
                <a:gd name="T6" fmla="*/ 2 w 7"/>
                <a:gd name="T7" fmla="*/ 32 h 32"/>
                <a:gd name="T8" fmla="*/ 3 w 7"/>
                <a:gd name="T9" fmla="*/ 32 h 32"/>
                <a:gd name="T10" fmla="*/ 4 w 7"/>
                <a:gd name="T11" fmla="*/ 32 h 32"/>
                <a:gd name="T12" fmla="*/ 5 w 7"/>
                <a:gd name="T13" fmla="*/ 30 h 32"/>
                <a:gd name="T14" fmla="*/ 6 w 7"/>
                <a:gd name="T15" fmla="*/ 25 h 32"/>
                <a:gd name="T16" fmla="*/ 2 w 7"/>
                <a:gd name="T17" fmla="*/ 0 h 32"/>
                <a:gd name="T18" fmla="*/ 0 w 7"/>
                <a:gd name="T19" fmla="*/ 0 h 32"/>
                <a:gd name="T20" fmla="*/ 2 w 7"/>
                <a:gd name="T21" fmla="*/ 7 h 32"/>
                <a:gd name="T22" fmla="*/ 7 w 7"/>
                <a:gd name="T23" fmla="*/ 9 h 32"/>
                <a:gd name="T24" fmla="*/ 4 w 7"/>
                <a:gd name="T25" fmla="*/ 0 h 32"/>
                <a:gd name="T26" fmla="*/ 2 w 7"/>
                <a:gd name="T27" fmla="*/ 0 h 32"/>
                <a:gd name="T28" fmla="*/ 2 w 7"/>
                <a:gd name="T2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32">
                  <a:moveTo>
                    <a:pt x="6" y="25"/>
                  </a:moveTo>
                  <a:cubicBezTo>
                    <a:pt x="5" y="26"/>
                    <a:pt x="4" y="26"/>
                    <a:pt x="2" y="27"/>
                  </a:cubicBezTo>
                  <a:cubicBezTo>
                    <a:pt x="2" y="29"/>
                    <a:pt x="1" y="30"/>
                    <a:pt x="0" y="32"/>
                  </a:cubicBezTo>
                  <a:cubicBezTo>
                    <a:pt x="1" y="32"/>
                    <a:pt x="2" y="32"/>
                    <a:pt x="2" y="32"/>
                  </a:cubicBezTo>
                  <a:cubicBezTo>
                    <a:pt x="2" y="32"/>
                    <a:pt x="3" y="32"/>
                    <a:pt x="3" y="32"/>
                  </a:cubicBezTo>
                  <a:cubicBezTo>
                    <a:pt x="3" y="32"/>
                    <a:pt x="4" y="32"/>
                    <a:pt x="4" y="32"/>
                  </a:cubicBezTo>
                  <a:cubicBezTo>
                    <a:pt x="4" y="32"/>
                    <a:pt x="5" y="31"/>
                    <a:pt x="5" y="30"/>
                  </a:cubicBezTo>
                  <a:cubicBezTo>
                    <a:pt x="5" y="29"/>
                    <a:pt x="6" y="27"/>
                    <a:pt x="6" y="25"/>
                  </a:cubicBezTo>
                  <a:moveTo>
                    <a:pt x="2" y="0"/>
                  </a:moveTo>
                  <a:cubicBezTo>
                    <a:pt x="1" y="0"/>
                    <a:pt x="0" y="0"/>
                    <a:pt x="0" y="0"/>
                  </a:cubicBezTo>
                  <a:cubicBezTo>
                    <a:pt x="1" y="2"/>
                    <a:pt x="2" y="4"/>
                    <a:pt x="2" y="7"/>
                  </a:cubicBezTo>
                  <a:cubicBezTo>
                    <a:pt x="4" y="7"/>
                    <a:pt x="6" y="8"/>
                    <a:pt x="7" y="9"/>
                  </a:cubicBezTo>
                  <a:cubicBezTo>
                    <a:pt x="7" y="6"/>
                    <a:pt x="6" y="3"/>
                    <a:pt x="4" y="0"/>
                  </a:cubicBezTo>
                  <a:cubicBezTo>
                    <a:pt x="3" y="0"/>
                    <a:pt x="3" y="0"/>
                    <a:pt x="2" y="0"/>
                  </a:cubicBezTo>
                  <a:cubicBezTo>
                    <a:pt x="2" y="0"/>
                    <a:pt x="2" y="0"/>
                    <a:pt x="2"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4" name="Freeform 374"/>
            <p:cNvSpPr>
              <a:spLocks/>
            </p:cNvSpPr>
            <p:nvPr/>
          </p:nvSpPr>
          <p:spPr bwMode="auto">
            <a:xfrm>
              <a:off x="1620987" y="2183161"/>
              <a:ext cx="25400" cy="84138"/>
            </a:xfrm>
            <a:custGeom>
              <a:avLst/>
              <a:gdLst>
                <a:gd name="T0" fmla="*/ 0 w 6"/>
                <a:gd name="T1" fmla="*/ 0 h 20"/>
                <a:gd name="T2" fmla="*/ 1 w 6"/>
                <a:gd name="T3" fmla="*/ 10 h 20"/>
                <a:gd name="T4" fmla="*/ 1 w 6"/>
                <a:gd name="T5" fmla="*/ 10 h 20"/>
                <a:gd name="T6" fmla="*/ 1 w 6"/>
                <a:gd name="T7" fmla="*/ 10 h 20"/>
                <a:gd name="T8" fmla="*/ 1 w 6"/>
                <a:gd name="T9" fmla="*/ 10 h 20"/>
                <a:gd name="T10" fmla="*/ 1 w 6"/>
                <a:gd name="T11" fmla="*/ 10 h 20"/>
                <a:gd name="T12" fmla="*/ 0 w 6"/>
                <a:gd name="T13" fmla="*/ 20 h 20"/>
                <a:gd name="T14" fmla="*/ 4 w 6"/>
                <a:gd name="T15" fmla="*/ 18 h 20"/>
                <a:gd name="T16" fmla="*/ 5 w 6"/>
                <a:gd name="T17" fmla="*/ 14 h 20"/>
                <a:gd name="T18" fmla="*/ 5 w 6"/>
                <a:gd name="T19" fmla="*/ 2 h 20"/>
                <a:gd name="T20" fmla="*/ 0 w 6"/>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20">
                  <a:moveTo>
                    <a:pt x="0" y="0"/>
                  </a:moveTo>
                  <a:cubicBezTo>
                    <a:pt x="1" y="3"/>
                    <a:pt x="1" y="6"/>
                    <a:pt x="1" y="10"/>
                  </a:cubicBezTo>
                  <a:cubicBezTo>
                    <a:pt x="1" y="10"/>
                    <a:pt x="1" y="10"/>
                    <a:pt x="1" y="10"/>
                  </a:cubicBezTo>
                  <a:cubicBezTo>
                    <a:pt x="1" y="10"/>
                    <a:pt x="1" y="10"/>
                    <a:pt x="1" y="10"/>
                  </a:cubicBezTo>
                  <a:cubicBezTo>
                    <a:pt x="1" y="10"/>
                    <a:pt x="1" y="10"/>
                    <a:pt x="1" y="10"/>
                  </a:cubicBezTo>
                  <a:cubicBezTo>
                    <a:pt x="1" y="10"/>
                    <a:pt x="1" y="10"/>
                    <a:pt x="1" y="10"/>
                  </a:cubicBezTo>
                  <a:cubicBezTo>
                    <a:pt x="1" y="13"/>
                    <a:pt x="1" y="17"/>
                    <a:pt x="0" y="20"/>
                  </a:cubicBezTo>
                  <a:cubicBezTo>
                    <a:pt x="2" y="19"/>
                    <a:pt x="3" y="19"/>
                    <a:pt x="4" y="18"/>
                  </a:cubicBezTo>
                  <a:cubicBezTo>
                    <a:pt x="5" y="17"/>
                    <a:pt x="5" y="15"/>
                    <a:pt x="5" y="14"/>
                  </a:cubicBezTo>
                  <a:cubicBezTo>
                    <a:pt x="6" y="10"/>
                    <a:pt x="6" y="6"/>
                    <a:pt x="5" y="2"/>
                  </a:cubicBezTo>
                  <a:cubicBezTo>
                    <a:pt x="4" y="1"/>
                    <a:pt x="2" y="0"/>
                    <a:pt x="0"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5" name="Freeform 375"/>
            <p:cNvSpPr>
              <a:spLocks noEditPoints="1"/>
            </p:cNvSpPr>
            <p:nvPr/>
          </p:nvSpPr>
          <p:spPr bwMode="auto">
            <a:xfrm>
              <a:off x="1613050" y="2143473"/>
              <a:ext cx="17463" cy="149225"/>
            </a:xfrm>
            <a:custGeom>
              <a:avLst/>
              <a:gdLst>
                <a:gd name="T0" fmla="*/ 0 w 4"/>
                <a:gd name="T1" fmla="*/ 34 h 35"/>
                <a:gd name="T2" fmla="*/ 0 w 4"/>
                <a:gd name="T3" fmla="*/ 35 h 35"/>
                <a:gd name="T4" fmla="*/ 2 w 4"/>
                <a:gd name="T5" fmla="*/ 35 h 35"/>
                <a:gd name="T6" fmla="*/ 4 w 4"/>
                <a:gd name="T7" fmla="*/ 34 h 35"/>
                <a:gd name="T8" fmla="*/ 3 w 4"/>
                <a:gd name="T9" fmla="*/ 34 h 35"/>
                <a:gd name="T10" fmla="*/ 2 w 4"/>
                <a:gd name="T11" fmla="*/ 34 h 35"/>
                <a:gd name="T12" fmla="*/ 0 w 4"/>
                <a:gd name="T13" fmla="*/ 34 h 35"/>
                <a:gd name="T14" fmla="*/ 3 w 4"/>
                <a:gd name="T15" fmla="*/ 0 h 35"/>
                <a:gd name="T16" fmla="*/ 0 w 4"/>
                <a:gd name="T17" fmla="*/ 2 h 35"/>
                <a:gd name="T18" fmla="*/ 0 w 4"/>
                <a:gd name="T19" fmla="*/ 2 h 35"/>
                <a:gd name="T20" fmla="*/ 2 w 4"/>
                <a:gd name="T21" fmla="*/ 2 h 35"/>
                <a:gd name="T22" fmla="*/ 2 w 4"/>
                <a:gd name="T23" fmla="*/ 2 h 35"/>
                <a:gd name="T24" fmla="*/ 4 w 4"/>
                <a:gd name="T25" fmla="*/ 2 h 35"/>
                <a:gd name="T26" fmla="*/ 3 w 4"/>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35">
                  <a:moveTo>
                    <a:pt x="0" y="34"/>
                  </a:moveTo>
                  <a:cubicBezTo>
                    <a:pt x="0" y="34"/>
                    <a:pt x="0" y="35"/>
                    <a:pt x="0" y="35"/>
                  </a:cubicBezTo>
                  <a:cubicBezTo>
                    <a:pt x="1" y="35"/>
                    <a:pt x="1" y="35"/>
                    <a:pt x="2" y="35"/>
                  </a:cubicBezTo>
                  <a:cubicBezTo>
                    <a:pt x="3" y="35"/>
                    <a:pt x="3" y="35"/>
                    <a:pt x="4" y="34"/>
                  </a:cubicBezTo>
                  <a:cubicBezTo>
                    <a:pt x="4" y="34"/>
                    <a:pt x="3" y="34"/>
                    <a:pt x="3" y="34"/>
                  </a:cubicBezTo>
                  <a:cubicBezTo>
                    <a:pt x="3" y="34"/>
                    <a:pt x="2" y="34"/>
                    <a:pt x="2" y="34"/>
                  </a:cubicBezTo>
                  <a:cubicBezTo>
                    <a:pt x="2" y="34"/>
                    <a:pt x="1" y="34"/>
                    <a:pt x="0" y="34"/>
                  </a:cubicBezTo>
                  <a:moveTo>
                    <a:pt x="3" y="0"/>
                  </a:moveTo>
                  <a:cubicBezTo>
                    <a:pt x="0" y="2"/>
                    <a:pt x="0" y="2"/>
                    <a:pt x="0" y="2"/>
                  </a:cubicBezTo>
                  <a:cubicBezTo>
                    <a:pt x="0" y="2"/>
                    <a:pt x="0" y="2"/>
                    <a:pt x="0" y="2"/>
                  </a:cubicBezTo>
                  <a:cubicBezTo>
                    <a:pt x="0" y="2"/>
                    <a:pt x="1" y="2"/>
                    <a:pt x="2" y="2"/>
                  </a:cubicBezTo>
                  <a:cubicBezTo>
                    <a:pt x="2" y="2"/>
                    <a:pt x="2" y="2"/>
                    <a:pt x="2" y="2"/>
                  </a:cubicBezTo>
                  <a:cubicBezTo>
                    <a:pt x="3" y="2"/>
                    <a:pt x="3" y="2"/>
                    <a:pt x="4" y="2"/>
                  </a:cubicBezTo>
                  <a:cubicBezTo>
                    <a:pt x="4" y="1"/>
                    <a:pt x="3" y="1"/>
                    <a:pt x="3"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6" name="Oval 376"/>
            <p:cNvSpPr>
              <a:spLocks noChangeArrowheads="1"/>
            </p:cNvSpPr>
            <p:nvPr/>
          </p:nvSpPr>
          <p:spPr bwMode="auto">
            <a:xfrm>
              <a:off x="1174900" y="2130773"/>
              <a:ext cx="153988" cy="1539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7" name="Oval 377"/>
            <p:cNvSpPr>
              <a:spLocks noChangeArrowheads="1"/>
            </p:cNvSpPr>
            <p:nvPr/>
          </p:nvSpPr>
          <p:spPr bwMode="auto">
            <a:xfrm>
              <a:off x="1213000" y="2170461"/>
              <a:ext cx="85725"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8" name="Freeform 378"/>
            <p:cNvSpPr>
              <a:spLocks/>
            </p:cNvSpPr>
            <p:nvPr/>
          </p:nvSpPr>
          <p:spPr bwMode="auto">
            <a:xfrm>
              <a:off x="1162200" y="2122836"/>
              <a:ext cx="174625" cy="174625"/>
            </a:xfrm>
            <a:custGeom>
              <a:avLst/>
              <a:gdLst>
                <a:gd name="T0" fmla="*/ 37 w 41"/>
                <a:gd name="T1" fmla="*/ 20 h 41"/>
                <a:gd name="T2" fmla="*/ 21 w 41"/>
                <a:gd name="T3" fmla="*/ 36 h 41"/>
                <a:gd name="T4" fmla="*/ 4 w 41"/>
                <a:gd name="T5" fmla="*/ 20 h 41"/>
                <a:gd name="T6" fmla="*/ 21 w 41"/>
                <a:gd name="T7" fmla="*/ 4 h 41"/>
                <a:gd name="T8" fmla="*/ 37 w 41"/>
                <a:gd name="T9" fmla="*/ 20 h 41"/>
                <a:gd name="T10" fmla="*/ 41 w 41"/>
                <a:gd name="T11" fmla="*/ 20 h 41"/>
                <a:gd name="T12" fmla="*/ 21 w 41"/>
                <a:gd name="T13" fmla="*/ 0 h 41"/>
                <a:gd name="T14" fmla="*/ 1 w 41"/>
                <a:gd name="T15" fmla="*/ 20 h 41"/>
                <a:gd name="T16" fmla="*/ 21 w 41"/>
                <a:gd name="T17" fmla="*/ 40 h 41"/>
                <a:gd name="T18" fmla="*/ 41 w 41"/>
                <a:gd name="T19" fmla="*/ 20 h 41"/>
                <a:gd name="T20" fmla="*/ 37 w 41"/>
                <a:gd name="T21" fmla="*/ 2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41">
                  <a:moveTo>
                    <a:pt x="37" y="20"/>
                  </a:moveTo>
                  <a:cubicBezTo>
                    <a:pt x="36" y="29"/>
                    <a:pt x="30" y="36"/>
                    <a:pt x="21" y="36"/>
                  </a:cubicBezTo>
                  <a:cubicBezTo>
                    <a:pt x="12" y="37"/>
                    <a:pt x="5" y="29"/>
                    <a:pt x="4" y="20"/>
                  </a:cubicBezTo>
                  <a:cubicBezTo>
                    <a:pt x="4" y="11"/>
                    <a:pt x="12" y="4"/>
                    <a:pt x="21" y="4"/>
                  </a:cubicBezTo>
                  <a:cubicBezTo>
                    <a:pt x="30" y="4"/>
                    <a:pt x="37" y="12"/>
                    <a:pt x="37" y="20"/>
                  </a:cubicBezTo>
                  <a:cubicBezTo>
                    <a:pt x="37" y="23"/>
                    <a:pt x="41" y="23"/>
                    <a:pt x="41" y="20"/>
                  </a:cubicBezTo>
                  <a:cubicBezTo>
                    <a:pt x="40" y="9"/>
                    <a:pt x="32" y="1"/>
                    <a:pt x="21" y="0"/>
                  </a:cubicBezTo>
                  <a:cubicBezTo>
                    <a:pt x="10" y="0"/>
                    <a:pt x="1" y="10"/>
                    <a:pt x="1" y="20"/>
                  </a:cubicBezTo>
                  <a:cubicBezTo>
                    <a:pt x="0" y="31"/>
                    <a:pt x="10" y="40"/>
                    <a:pt x="21" y="40"/>
                  </a:cubicBezTo>
                  <a:cubicBezTo>
                    <a:pt x="32" y="41"/>
                    <a:pt x="40" y="31"/>
                    <a:pt x="41" y="20"/>
                  </a:cubicBezTo>
                  <a:cubicBezTo>
                    <a:pt x="41" y="18"/>
                    <a:pt x="37" y="18"/>
                    <a:pt x="37" y="2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9" name="Freeform 379"/>
            <p:cNvSpPr>
              <a:spLocks noEditPoints="1"/>
            </p:cNvSpPr>
            <p:nvPr/>
          </p:nvSpPr>
          <p:spPr bwMode="auto">
            <a:xfrm>
              <a:off x="1238400" y="2140298"/>
              <a:ext cx="34925" cy="134938"/>
            </a:xfrm>
            <a:custGeom>
              <a:avLst/>
              <a:gdLst>
                <a:gd name="T0" fmla="*/ 0 w 8"/>
                <a:gd name="T1" fmla="*/ 26 h 32"/>
                <a:gd name="T2" fmla="*/ 2 w 8"/>
                <a:gd name="T3" fmla="*/ 32 h 32"/>
                <a:gd name="T4" fmla="*/ 2 w 8"/>
                <a:gd name="T5" fmla="*/ 32 h 32"/>
                <a:gd name="T6" fmla="*/ 3 w 8"/>
                <a:gd name="T7" fmla="*/ 32 h 32"/>
                <a:gd name="T8" fmla="*/ 5 w 8"/>
                <a:gd name="T9" fmla="*/ 32 h 32"/>
                <a:gd name="T10" fmla="*/ 4 w 8"/>
                <a:gd name="T11" fmla="*/ 27 h 32"/>
                <a:gd name="T12" fmla="*/ 0 w 8"/>
                <a:gd name="T13" fmla="*/ 26 h 32"/>
                <a:gd name="T14" fmla="*/ 4 w 8"/>
                <a:gd name="T15" fmla="*/ 0 h 32"/>
                <a:gd name="T16" fmla="*/ 1 w 8"/>
                <a:gd name="T17" fmla="*/ 8 h 32"/>
                <a:gd name="T18" fmla="*/ 4 w 8"/>
                <a:gd name="T19" fmla="*/ 7 h 32"/>
                <a:gd name="T20" fmla="*/ 6 w 8"/>
                <a:gd name="T21" fmla="*/ 7 h 32"/>
                <a:gd name="T22" fmla="*/ 8 w 8"/>
                <a:gd name="T23" fmla="*/ 1 h 32"/>
                <a:gd name="T24" fmla="*/ 4 w 8"/>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32">
                  <a:moveTo>
                    <a:pt x="0" y="26"/>
                  </a:moveTo>
                  <a:cubicBezTo>
                    <a:pt x="0" y="28"/>
                    <a:pt x="1" y="31"/>
                    <a:pt x="2" y="32"/>
                  </a:cubicBezTo>
                  <a:cubicBezTo>
                    <a:pt x="2" y="32"/>
                    <a:pt x="2" y="32"/>
                    <a:pt x="2" y="32"/>
                  </a:cubicBezTo>
                  <a:cubicBezTo>
                    <a:pt x="2" y="32"/>
                    <a:pt x="2" y="32"/>
                    <a:pt x="3" y="32"/>
                  </a:cubicBezTo>
                  <a:cubicBezTo>
                    <a:pt x="4" y="32"/>
                    <a:pt x="4" y="32"/>
                    <a:pt x="5" y="32"/>
                  </a:cubicBezTo>
                  <a:cubicBezTo>
                    <a:pt x="5" y="30"/>
                    <a:pt x="4" y="29"/>
                    <a:pt x="4" y="27"/>
                  </a:cubicBezTo>
                  <a:cubicBezTo>
                    <a:pt x="3" y="27"/>
                    <a:pt x="1" y="27"/>
                    <a:pt x="0" y="26"/>
                  </a:cubicBezTo>
                  <a:moveTo>
                    <a:pt x="4" y="0"/>
                  </a:moveTo>
                  <a:cubicBezTo>
                    <a:pt x="3" y="2"/>
                    <a:pt x="2" y="5"/>
                    <a:pt x="1" y="8"/>
                  </a:cubicBezTo>
                  <a:cubicBezTo>
                    <a:pt x="2" y="7"/>
                    <a:pt x="3" y="7"/>
                    <a:pt x="4" y="7"/>
                  </a:cubicBezTo>
                  <a:cubicBezTo>
                    <a:pt x="5" y="7"/>
                    <a:pt x="5" y="7"/>
                    <a:pt x="6" y="7"/>
                  </a:cubicBezTo>
                  <a:cubicBezTo>
                    <a:pt x="6" y="5"/>
                    <a:pt x="7" y="3"/>
                    <a:pt x="8" y="1"/>
                  </a:cubicBezTo>
                  <a:cubicBezTo>
                    <a:pt x="7" y="0"/>
                    <a:pt x="6" y="0"/>
                    <a:pt x="4"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0" name="Freeform 380"/>
            <p:cNvSpPr>
              <a:spLocks/>
            </p:cNvSpPr>
            <p:nvPr/>
          </p:nvSpPr>
          <p:spPr bwMode="auto">
            <a:xfrm>
              <a:off x="1235225" y="2170461"/>
              <a:ext cx="28575" cy="84138"/>
            </a:xfrm>
            <a:custGeom>
              <a:avLst/>
              <a:gdLst>
                <a:gd name="T0" fmla="*/ 5 w 7"/>
                <a:gd name="T1" fmla="*/ 0 h 20"/>
                <a:gd name="T2" fmla="*/ 2 w 7"/>
                <a:gd name="T3" fmla="*/ 1 h 20"/>
                <a:gd name="T4" fmla="*/ 1 w 7"/>
                <a:gd name="T5" fmla="*/ 8 h 20"/>
                <a:gd name="T6" fmla="*/ 1 w 7"/>
                <a:gd name="T7" fmla="*/ 19 h 20"/>
                <a:gd name="T8" fmla="*/ 5 w 7"/>
                <a:gd name="T9" fmla="*/ 20 h 20"/>
                <a:gd name="T10" fmla="*/ 5 w 7"/>
                <a:gd name="T11" fmla="*/ 13 h 20"/>
                <a:gd name="T12" fmla="*/ 7 w 7"/>
                <a:gd name="T13" fmla="*/ 0 h 20"/>
                <a:gd name="T14" fmla="*/ 5 w 7"/>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20">
                  <a:moveTo>
                    <a:pt x="5" y="0"/>
                  </a:moveTo>
                  <a:cubicBezTo>
                    <a:pt x="4" y="0"/>
                    <a:pt x="3" y="0"/>
                    <a:pt x="2" y="1"/>
                  </a:cubicBezTo>
                  <a:cubicBezTo>
                    <a:pt x="1" y="3"/>
                    <a:pt x="1" y="6"/>
                    <a:pt x="1" y="8"/>
                  </a:cubicBezTo>
                  <a:cubicBezTo>
                    <a:pt x="0" y="12"/>
                    <a:pt x="0" y="15"/>
                    <a:pt x="1" y="19"/>
                  </a:cubicBezTo>
                  <a:cubicBezTo>
                    <a:pt x="2" y="20"/>
                    <a:pt x="4" y="20"/>
                    <a:pt x="5" y="20"/>
                  </a:cubicBezTo>
                  <a:cubicBezTo>
                    <a:pt x="5" y="18"/>
                    <a:pt x="4" y="15"/>
                    <a:pt x="5" y="13"/>
                  </a:cubicBezTo>
                  <a:cubicBezTo>
                    <a:pt x="5" y="9"/>
                    <a:pt x="5" y="4"/>
                    <a:pt x="7" y="0"/>
                  </a:cubicBezTo>
                  <a:cubicBezTo>
                    <a:pt x="6" y="0"/>
                    <a:pt x="6" y="0"/>
                    <a:pt x="5"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1" name="Freeform 381"/>
            <p:cNvSpPr>
              <a:spLocks noEditPoints="1"/>
            </p:cNvSpPr>
            <p:nvPr/>
          </p:nvSpPr>
          <p:spPr bwMode="auto">
            <a:xfrm>
              <a:off x="1247925" y="2130773"/>
              <a:ext cx="25400" cy="149225"/>
            </a:xfrm>
            <a:custGeom>
              <a:avLst/>
              <a:gdLst>
                <a:gd name="T0" fmla="*/ 3 w 6"/>
                <a:gd name="T1" fmla="*/ 34 h 35"/>
                <a:gd name="T2" fmla="*/ 1 w 6"/>
                <a:gd name="T3" fmla="*/ 34 h 35"/>
                <a:gd name="T4" fmla="*/ 0 w 6"/>
                <a:gd name="T5" fmla="*/ 34 h 35"/>
                <a:gd name="T6" fmla="*/ 0 w 6"/>
                <a:gd name="T7" fmla="*/ 34 h 35"/>
                <a:gd name="T8" fmla="*/ 0 w 6"/>
                <a:gd name="T9" fmla="*/ 35 h 35"/>
                <a:gd name="T10" fmla="*/ 3 w 6"/>
                <a:gd name="T11" fmla="*/ 35 h 35"/>
                <a:gd name="T12" fmla="*/ 3 w 6"/>
                <a:gd name="T13" fmla="*/ 34 h 35"/>
                <a:gd name="T14" fmla="*/ 5 w 6"/>
                <a:gd name="T15" fmla="*/ 0 h 35"/>
                <a:gd name="T16" fmla="*/ 2 w 6"/>
                <a:gd name="T17" fmla="*/ 2 h 35"/>
                <a:gd name="T18" fmla="*/ 6 w 6"/>
                <a:gd name="T19" fmla="*/ 3 h 35"/>
                <a:gd name="T20" fmla="*/ 6 w 6"/>
                <a:gd name="T21" fmla="*/ 2 h 35"/>
                <a:gd name="T22" fmla="*/ 5 w 6"/>
                <a:gd name="T2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35">
                  <a:moveTo>
                    <a:pt x="3" y="34"/>
                  </a:moveTo>
                  <a:cubicBezTo>
                    <a:pt x="2" y="34"/>
                    <a:pt x="2" y="34"/>
                    <a:pt x="1" y="34"/>
                  </a:cubicBezTo>
                  <a:cubicBezTo>
                    <a:pt x="0" y="34"/>
                    <a:pt x="0" y="34"/>
                    <a:pt x="0" y="34"/>
                  </a:cubicBezTo>
                  <a:cubicBezTo>
                    <a:pt x="0" y="34"/>
                    <a:pt x="0" y="34"/>
                    <a:pt x="0" y="34"/>
                  </a:cubicBezTo>
                  <a:cubicBezTo>
                    <a:pt x="0" y="35"/>
                    <a:pt x="0" y="35"/>
                    <a:pt x="0" y="35"/>
                  </a:cubicBezTo>
                  <a:cubicBezTo>
                    <a:pt x="1" y="35"/>
                    <a:pt x="2" y="35"/>
                    <a:pt x="3" y="35"/>
                  </a:cubicBezTo>
                  <a:cubicBezTo>
                    <a:pt x="3" y="35"/>
                    <a:pt x="3" y="35"/>
                    <a:pt x="3" y="34"/>
                  </a:cubicBezTo>
                  <a:moveTo>
                    <a:pt x="5" y="0"/>
                  </a:moveTo>
                  <a:cubicBezTo>
                    <a:pt x="4" y="1"/>
                    <a:pt x="3" y="1"/>
                    <a:pt x="2" y="2"/>
                  </a:cubicBezTo>
                  <a:cubicBezTo>
                    <a:pt x="4" y="2"/>
                    <a:pt x="5" y="2"/>
                    <a:pt x="6" y="3"/>
                  </a:cubicBezTo>
                  <a:cubicBezTo>
                    <a:pt x="6" y="3"/>
                    <a:pt x="6" y="2"/>
                    <a:pt x="6" y="2"/>
                  </a:cubicBezTo>
                  <a:cubicBezTo>
                    <a:pt x="5" y="0"/>
                    <a:pt x="5" y="0"/>
                    <a:pt x="5"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2" name="Oval 382"/>
            <p:cNvSpPr>
              <a:spLocks noChangeArrowheads="1"/>
            </p:cNvSpPr>
            <p:nvPr/>
          </p:nvSpPr>
          <p:spPr bwMode="auto">
            <a:xfrm>
              <a:off x="1260625" y="2046636"/>
              <a:ext cx="360363" cy="3571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3" name="Freeform 383"/>
            <p:cNvSpPr>
              <a:spLocks/>
            </p:cNvSpPr>
            <p:nvPr/>
          </p:nvSpPr>
          <p:spPr bwMode="auto">
            <a:xfrm>
              <a:off x="1433662" y="2054573"/>
              <a:ext cx="179388" cy="220663"/>
            </a:xfrm>
            <a:custGeom>
              <a:avLst/>
              <a:gdLst>
                <a:gd name="T0" fmla="*/ 2 w 42"/>
                <a:gd name="T1" fmla="*/ 0 h 52"/>
                <a:gd name="T2" fmla="*/ 1 w 42"/>
                <a:gd name="T3" fmla="*/ 0 h 52"/>
                <a:gd name="T4" fmla="*/ 0 w 42"/>
                <a:gd name="T5" fmla="*/ 0 h 52"/>
                <a:gd name="T6" fmla="*/ 32 w 42"/>
                <a:gd name="T7" fmla="*/ 24 h 52"/>
                <a:gd name="T8" fmla="*/ 40 w 42"/>
                <a:gd name="T9" fmla="*/ 51 h 52"/>
                <a:gd name="T10" fmla="*/ 40 w 42"/>
                <a:gd name="T11" fmla="*/ 52 h 52"/>
                <a:gd name="T12" fmla="*/ 42 w 42"/>
                <a:gd name="T13" fmla="*/ 40 h 52"/>
                <a:gd name="T14" fmla="*/ 42 w 42"/>
                <a:gd name="T15" fmla="*/ 40 h 52"/>
                <a:gd name="T16" fmla="*/ 42 w 42"/>
                <a:gd name="T17" fmla="*/ 40 h 52"/>
                <a:gd name="T18" fmla="*/ 2 w 42"/>
                <a:gd name="T1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52">
                  <a:moveTo>
                    <a:pt x="2" y="0"/>
                  </a:moveTo>
                  <a:cubicBezTo>
                    <a:pt x="2" y="0"/>
                    <a:pt x="2" y="0"/>
                    <a:pt x="1" y="0"/>
                  </a:cubicBezTo>
                  <a:cubicBezTo>
                    <a:pt x="1" y="0"/>
                    <a:pt x="1" y="0"/>
                    <a:pt x="0" y="0"/>
                  </a:cubicBezTo>
                  <a:cubicBezTo>
                    <a:pt x="14" y="2"/>
                    <a:pt x="26" y="11"/>
                    <a:pt x="32" y="24"/>
                  </a:cubicBezTo>
                  <a:cubicBezTo>
                    <a:pt x="38" y="30"/>
                    <a:pt x="42" y="40"/>
                    <a:pt x="40" y="51"/>
                  </a:cubicBezTo>
                  <a:cubicBezTo>
                    <a:pt x="40" y="51"/>
                    <a:pt x="40" y="52"/>
                    <a:pt x="40" y="52"/>
                  </a:cubicBezTo>
                  <a:cubicBezTo>
                    <a:pt x="41" y="48"/>
                    <a:pt x="42" y="44"/>
                    <a:pt x="42" y="40"/>
                  </a:cubicBezTo>
                  <a:cubicBezTo>
                    <a:pt x="42" y="40"/>
                    <a:pt x="42" y="40"/>
                    <a:pt x="42" y="40"/>
                  </a:cubicBezTo>
                  <a:cubicBezTo>
                    <a:pt x="42" y="40"/>
                    <a:pt x="42" y="40"/>
                    <a:pt x="42" y="40"/>
                  </a:cubicBezTo>
                  <a:cubicBezTo>
                    <a:pt x="41" y="19"/>
                    <a:pt x="24" y="0"/>
                    <a:pt x="2"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4" name="Freeform 384"/>
            <p:cNvSpPr>
              <a:spLocks/>
            </p:cNvSpPr>
            <p:nvPr/>
          </p:nvSpPr>
          <p:spPr bwMode="auto">
            <a:xfrm>
              <a:off x="1251100" y="2118073"/>
              <a:ext cx="379413" cy="285750"/>
            </a:xfrm>
            <a:custGeom>
              <a:avLst/>
              <a:gdLst>
                <a:gd name="T0" fmla="*/ 8 w 89"/>
                <a:gd name="T1" fmla="*/ 42 h 67"/>
                <a:gd name="T2" fmla="*/ 20 w 89"/>
                <a:gd name="T3" fmla="*/ 5 h 67"/>
                <a:gd name="T4" fmla="*/ 46 w 89"/>
                <a:gd name="T5" fmla="*/ 14 h 67"/>
                <a:gd name="T6" fmla="*/ 67 w 89"/>
                <a:gd name="T7" fmla="*/ 4 h 67"/>
                <a:gd name="T8" fmla="*/ 79 w 89"/>
                <a:gd name="T9" fmla="*/ 46 h 67"/>
                <a:gd name="T10" fmla="*/ 63 w 89"/>
                <a:gd name="T11" fmla="*/ 63 h 67"/>
                <a:gd name="T12" fmla="*/ 41 w 89"/>
                <a:gd name="T13" fmla="*/ 67 h 67"/>
                <a:gd name="T14" fmla="*/ 27 w 89"/>
                <a:gd name="T15" fmla="*/ 63 h 67"/>
                <a:gd name="T16" fmla="*/ 17 w 89"/>
                <a:gd name="T17" fmla="*/ 57 h 67"/>
                <a:gd name="T18" fmla="*/ 8 w 89"/>
                <a:gd name="T19" fmla="*/ 4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67">
                  <a:moveTo>
                    <a:pt x="8" y="42"/>
                  </a:moveTo>
                  <a:cubicBezTo>
                    <a:pt x="8" y="42"/>
                    <a:pt x="0" y="12"/>
                    <a:pt x="20" y="5"/>
                  </a:cubicBezTo>
                  <a:cubicBezTo>
                    <a:pt x="34" y="0"/>
                    <a:pt x="44" y="7"/>
                    <a:pt x="46" y="14"/>
                  </a:cubicBezTo>
                  <a:cubicBezTo>
                    <a:pt x="46" y="14"/>
                    <a:pt x="53" y="2"/>
                    <a:pt x="67" y="4"/>
                  </a:cubicBezTo>
                  <a:cubicBezTo>
                    <a:pt x="80" y="7"/>
                    <a:pt x="89" y="29"/>
                    <a:pt x="79" y="46"/>
                  </a:cubicBezTo>
                  <a:cubicBezTo>
                    <a:pt x="69" y="64"/>
                    <a:pt x="63" y="63"/>
                    <a:pt x="63" y="63"/>
                  </a:cubicBezTo>
                  <a:cubicBezTo>
                    <a:pt x="41" y="67"/>
                    <a:pt x="41" y="67"/>
                    <a:pt x="41" y="67"/>
                  </a:cubicBezTo>
                  <a:cubicBezTo>
                    <a:pt x="27" y="63"/>
                    <a:pt x="27" y="63"/>
                    <a:pt x="27" y="63"/>
                  </a:cubicBezTo>
                  <a:cubicBezTo>
                    <a:pt x="17" y="57"/>
                    <a:pt x="17" y="57"/>
                    <a:pt x="17" y="57"/>
                  </a:cubicBezTo>
                  <a:cubicBezTo>
                    <a:pt x="8" y="42"/>
                    <a:pt x="8" y="42"/>
                    <a:pt x="8" y="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5" name="Freeform 385"/>
            <p:cNvSpPr>
              <a:spLocks/>
            </p:cNvSpPr>
            <p:nvPr/>
          </p:nvSpPr>
          <p:spPr bwMode="auto">
            <a:xfrm>
              <a:off x="1251100" y="2038698"/>
              <a:ext cx="374650" cy="373063"/>
            </a:xfrm>
            <a:custGeom>
              <a:avLst/>
              <a:gdLst>
                <a:gd name="T0" fmla="*/ 85 w 88"/>
                <a:gd name="T1" fmla="*/ 44 h 88"/>
                <a:gd name="T2" fmla="*/ 44 w 88"/>
                <a:gd name="T3" fmla="*/ 84 h 88"/>
                <a:gd name="T4" fmla="*/ 4 w 88"/>
                <a:gd name="T5" fmla="*/ 44 h 88"/>
                <a:gd name="T6" fmla="*/ 44 w 88"/>
                <a:gd name="T7" fmla="*/ 4 h 88"/>
                <a:gd name="T8" fmla="*/ 85 w 88"/>
                <a:gd name="T9" fmla="*/ 44 h 88"/>
                <a:gd name="T10" fmla="*/ 88 w 88"/>
                <a:gd name="T11" fmla="*/ 44 h 88"/>
                <a:gd name="T12" fmla="*/ 44 w 88"/>
                <a:gd name="T13" fmla="*/ 0 h 88"/>
                <a:gd name="T14" fmla="*/ 1 w 88"/>
                <a:gd name="T15" fmla="*/ 44 h 88"/>
                <a:gd name="T16" fmla="*/ 44 w 88"/>
                <a:gd name="T17" fmla="*/ 88 h 88"/>
                <a:gd name="T18" fmla="*/ 88 w 88"/>
                <a:gd name="T19" fmla="*/ 44 h 88"/>
                <a:gd name="T20" fmla="*/ 85 w 88"/>
                <a:gd name="T21" fmla="*/ 4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88">
                  <a:moveTo>
                    <a:pt x="85" y="44"/>
                  </a:moveTo>
                  <a:cubicBezTo>
                    <a:pt x="84" y="66"/>
                    <a:pt x="67" y="84"/>
                    <a:pt x="44" y="84"/>
                  </a:cubicBezTo>
                  <a:cubicBezTo>
                    <a:pt x="22" y="85"/>
                    <a:pt x="5" y="66"/>
                    <a:pt x="4" y="44"/>
                  </a:cubicBezTo>
                  <a:cubicBezTo>
                    <a:pt x="4" y="22"/>
                    <a:pt x="23" y="4"/>
                    <a:pt x="44" y="4"/>
                  </a:cubicBezTo>
                  <a:cubicBezTo>
                    <a:pt x="67" y="3"/>
                    <a:pt x="84" y="22"/>
                    <a:pt x="85" y="44"/>
                  </a:cubicBezTo>
                  <a:cubicBezTo>
                    <a:pt x="85" y="46"/>
                    <a:pt x="88" y="46"/>
                    <a:pt x="88" y="44"/>
                  </a:cubicBezTo>
                  <a:cubicBezTo>
                    <a:pt x="88" y="20"/>
                    <a:pt x="69" y="0"/>
                    <a:pt x="44" y="0"/>
                  </a:cubicBezTo>
                  <a:cubicBezTo>
                    <a:pt x="20" y="0"/>
                    <a:pt x="1" y="20"/>
                    <a:pt x="1" y="44"/>
                  </a:cubicBezTo>
                  <a:cubicBezTo>
                    <a:pt x="0" y="68"/>
                    <a:pt x="21" y="87"/>
                    <a:pt x="44" y="88"/>
                  </a:cubicBezTo>
                  <a:cubicBezTo>
                    <a:pt x="69" y="88"/>
                    <a:pt x="88" y="68"/>
                    <a:pt x="88" y="44"/>
                  </a:cubicBezTo>
                  <a:cubicBezTo>
                    <a:pt x="88" y="42"/>
                    <a:pt x="85" y="42"/>
                    <a:pt x="85" y="4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6" name="Freeform 386"/>
            <p:cNvSpPr>
              <a:spLocks/>
            </p:cNvSpPr>
            <p:nvPr/>
          </p:nvSpPr>
          <p:spPr bwMode="auto">
            <a:xfrm>
              <a:off x="1443187" y="1999011"/>
              <a:ext cx="17463" cy="90488"/>
            </a:xfrm>
            <a:custGeom>
              <a:avLst/>
              <a:gdLst>
                <a:gd name="T0" fmla="*/ 4 w 4"/>
                <a:gd name="T1" fmla="*/ 18 h 21"/>
                <a:gd name="T2" fmla="*/ 4 w 4"/>
                <a:gd name="T3" fmla="*/ 3 h 21"/>
                <a:gd name="T4" fmla="*/ 0 w 4"/>
                <a:gd name="T5" fmla="*/ 3 h 21"/>
                <a:gd name="T6" fmla="*/ 0 w 4"/>
                <a:gd name="T7" fmla="*/ 18 h 21"/>
                <a:gd name="T8" fmla="*/ 4 w 4"/>
                <a:gd name="T9" fmla="*/ 18 h 21"/>
              </a:gdLst>
              <a:ahLst/>
              <a:cxnLst>
                <a:cxn ang="0">
                  <a:pos x="T0" y="T1"/>
                </a:cxn>
                <a:cxn ang="0">
                  <a:pos x="T2" y="T3"/>
                </a:cxn>
                <a:cxn ang="0">
                  <a:pos x="T4" y="T5"/>
                </a:cxn>
                <a:cxn ang="0">
                  <a:pos x="T6" y="T7"/>
                </a:cxn>
                <a:cxn ang="0">
                  <a:pos x="T8" y="T9"/>
                </a:cxn>
              </a:cxnLst>
              <a:rect l="0" t="0" r="r" b="b"/>
              <a:pathLst>
                <a:path w="4" h="21">
                  <a:moveTo>
                    <a:pt x="4" y="18"/>
                  </a:moveTo>
                  <a:cubicBezTo>
                    <a:pt x="4" y="13"/>
                    <a:pt x="4" y="8"/>
                    <a:pt x="4" y="3"/>
                  </a:cubicBezTo>
                  <a:cubicBezTo>
                    <a:pt x="4" y="0"/>
                    <a:pt x="0" y="0"/>
                    <a:pt x="0" y="3"/>
                  </a:cubicBezTo>
                  <a:cubicBezTo>
                    <a:pt x="0" y="8"/>
                    <a:pt x="0" y="13"/>
                    <a:pt x="0" y="18"/>
                  </a:cubicBezTo>
                  <a:cubicBezTo>
                    <a:pt x="0" y="21"/>
                    <a:pt x="4" y="21"/>
                    <a:pt x="4" y="18"/>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7" name="Freeform 387"/>
            <p:cNvSpPr>
              <a:spLocks/>
            </p:cNvSpPr>
            <p:nvPr/>
          </p:nvSpPr>
          <p:spPr bwMode="auto">
            <a:xfrm>
              <a:off x="1362225" y="1932336"/>
              <a:ext cx="98425" cy="93663"/>
            </a:xfrm>
            <a:custGeom>
              <a:avLst/>
              <a:gdLst>
                <a:gd name="T0" fmla="*/ 23 w 23"/>
                <a:gd name="T1" fmla="*/ 19 h 22"/>
                <a:gd name="T2" fmla="*/ 0 w 23"/>
                <a:gd name="T3" fmla="*/ 5 h 22"/>
                <a:gd name="T4" fmla="*/ 23 w 23"/>
                <a:gd name="T5" fmla="*/ 19 h 22"/>
              </a:gdLst>
              <a:ahLst/>
              <a:cxnLst>
                <a:cxn ang="0">
                  <a:pos x="T0" y="T1"/>
                </a:cxn>
                <a:cxn ang="0">
                  <a:pos x="T2" y="T3"/>
                </a:cxn>
                <a:cxn ang="0">
                  <a:pos x="T4" y="T5"/>
                </a:cxn>
              </a:cxnLst>
              <a:rect l="0" t="0" r="r" b="b"/>
              <a:pathLst>
                <a:path w="23" h="22">
                  <a:moveTo>
                    <a:pt x="23" y="19"/>
                  </a:moveTo>
                  <a:cubicBezTo>
                    <a:pt x="23" y="19"/>
                    <a:pt x="3" y="22"/>
                    <a:pt x="0" y="5"/>
                  </a:cubicBezTo>
                  <a:cubicBezTo>
                    <a:pt x="0" y="5"/>
                    <a:pt x="18" y="0"/>
                    <a:pt x="23" y="19"/>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8" name="Freeform 388"/>
            <p:cNvSpPr>
              <a:spLocks/>
            </p:cNvSpPr>
            <p:nvPr/>
          </p:nvSpPr>
          <p:spPr bwMode="auto">
            <a:xfrm>
              <a:off x="1447950" y="1945036"/>
              <a:ext cx="109538" cy="114300"/>
            </a:xfrm>
            <a:custGeom>
              <a:avLst/>
              <a:gdLst>
                <a:gd name="T0" fmla="*/ 0 w 26"/>
                <a:gd name="T1" fmla="*/ 16 h 27"/>
                <a:gd name="T2" fmla="*/ 26 w 26"/>
                <a:gd name="T3" fmla="*/ 10 h 27"/>
                <a:gd name="T4" fmla="*/ 0 w 26"/>
                <a:gd name="T5" fmla="*/ 16 h 27"/>
              </a:gdLst>
              <a:ahLst/>
              <a:cxnLst>
                <a:cxn ang="0">
                  <a:pos x="T0" y="T1"/>
                </a:cxn>
                <a:cxn ang="0">
                  <a:pos x="T2" y="T3"/>
                </a:cxn>
                <a:cxn ang="0">
                  <a:pos x="T4" y="T5"/>
                </a:cxn>
              </a:cxnLst>
              <a:rect l="0" t="0" r="r" b="b"/>
              <a:pathLst>
                <a:path w="26" h="27">
                  <a:moveTo>
                    <a:pt x="0" y="16"/>
                  </a:moveTo>
                  <a:cubicBezTo>
                    <a:pt x="0" y="16"/>
                    <a:pt x="12" y="0"/>
                    <a:pt x="26" y="10"/>
                  </a:cubicBezTo>
                  <a:cubicBezTo>
                    <a:pt x="26" y="10"/>
                    <a:pt x="16" y="27"/>
                    <a:pt x="0" y="16"/>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399" name="Picture 389"/>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1259037" y="2240311"/>
              <a:ext cx="381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0" name="Picture 390"/>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262212" y="2211736"/>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1" name="Picture 391"/>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1255862" y="2248248"/>
              <a:ext cx="762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2" name="Picture 392"/>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1289200" y="2245073"/>
              <a:ext cx="88900"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3" name="Picture 393"/>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1582887" y="2253011"/>
              <a:ext cx="381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4" name="Picture 394"/>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1465412" y="2211736"/>
              <a:ext cx="15398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5" name="Picture 395"/>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1544787" y="2259361"/>
              <a:ext cx="762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6" name="Picture 396"/>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1500337" y="2245073"/>
              <a:ext cx="85725"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7" name="Freeform 397"/>
            <p:cNvSpPr>
              <a:spLocks/>
            </p:cNvSpPr>
            <p:nvPr/>
          </p:nvSpPr>
          <p:spPr bwMode="auto">
            <a:xfrm>
              <a:off x="1303487" y="2199036"/>
              <a:ext cx="63500" cy="68263"/>
            </a:xfrm>
            <a:custGeom>
              <a:avLst/>
              <a:gdLst>
                <a:gd name="T0" fmla="*/ 5 w 15"/>
                <a:gd name="T1" fmla="*/ 2 h 16"/>
                <a:gd name="T2" fmla="*/ 13 w 15"/>
                <a:gd name="T3" fmla="*/ 12 h 16"/>
                <a:gd name="T4" fmla="*/ 13 w 15"/>
                <a:gd name="T5" fmla="*/ 11 h 16"/>
                <a:gd name="T6" fmla="*/ 1 w 15"/>
                <a:gd name="T7" fmla="*/ 14 h 16"/>
                <a:gd name="T8" fmla="*/ 2 w 15"/>
                <a:gd name="T9" fmla="*/ 16 h 16"/>
                <a:gd name="T10" fmla="*/ 14 w 15"/>
                <a:gd name="T11" fmla="*/ 13 h 16"/>
                <a:gd name="T12" fmla="*/ 15 w 15"/>
                <a:gd name="T13" fmla="*/ 11 h 16"/>
                <a:gd name="T14" fmla="*/ 7 w 15"/>
                <a:gd name="T15" fmla="*/ 1 h 16"/>
                <a:gd name="T16" fmla="*/ 5 w 15"/>
                <a:gd name="T1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5" y="2"/>
                  </a:moveTo>
                  <a:cubicBezTo>
                    <a:pt x="8" y="5"/>
                    <a:pt x="10" y="9"/>
                    <a:pt x="13" y="12"/>
                  </a:cubicBezTo>
                  <a:cubicBezTo>
                    <a:pt x="13" y="12"/>
                    <a:pt x="13" y="11"/>
                    <a:pt x="13" y="11"/>
                  </a:cubicBezTo>
                  <a:cubicBezTo>
                    <a:pt x="9" y="12"/>
                    <a:pt x="5" y="13"/>
                    <a:pt x="1" y="14"/>
                  </a:cubicBezTo>
                  <a:cubicBezTo>
                    <a:pt x="0" y="14"/>
                    <a:pt x="0" y="16"/>
                    <a:pt x="2" y="16"/>
                  </a:cubicBezTo>
                  <a:cubicBezTo>
                    <a:pt x="6" y="15"/>
                    <a:pt x="10" y="14"/>
                    <a:pt x="14" y="13"/>
                  </a:cubicBezTo>
                  <a:cubicBezTo>
                    <a:pt x="15" y="12"/>
                    <a:pt x="15" y="12"/>
                    <a:pt x="15" y="11"/>
                  </a:cubicBezTo>
                  <a:cubicBezTo>
                    <a:pt x="12" y="8"/>
                    <a:pt x="10" y="4"/>
                    <a:pt x="7" y="1"/>
                  </a:cubicBezTo>
                  <a:cubicBezTo>
                    <a:pt x="6" y="0"/>
                    <a:pt x="5" y="1"/>
                    <a:pt x="5"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08" name="Freeform 398"/>
            <p:cNvSpPr>
              <a:spLocks/>
            </p:cNvSpPr>
            <p:nvPr/>
          </p:nvSpPr>
          <p:spPr bwMode="auto">
            <a:xfrm>
              <a:off x="1303487" y="2224436"/>
              <a:ext cx="63500" cy="30163"/>
            </a:xfrm>
            <a:custGeom>
              <a:avLst/>
              <a:gdLst>
                <a:gd name="T0" fmla="*/ 14 w 15"/>
                <a:gd name="T1" fmla="*/ 5 h 7"/>
                <a:gd name="T2" fmla="*/ 2 w 15"/>
                <a:gd name="T3" fmla="*/ 0 h 7"/>
                <a:gd name="T4" fmla="*/ 2 w 15"/>
                <a:gd name="T5" fmla="*/ 2 h 7"/>
                <a:gd name="T6" fmla="*/ 13 w 15"/>
                <a:gd name="T7" fmla="*/ 7 h 7"/>
                <a:gd name="T8" fmla="*/ 14 w 15"/>
                <a:gd name="T9" fmla="*/ 5 h 7"/>
              </a:gdLst>
              <a:ahLst/>
              <a:cxnLst>
                <a:cxn ang="0">
                  <a:pos x="T0" y="T1"/>
                </a:cxn>
                <a:cxn ang="0">
                  <a:pos x="T2" y="T3"/>
                </a:cxn>
                <a:cxn ang="0">
                  <a:pos x="T4" y="T5"/>
                </a:cxn>
                <a:cxn ang="0">
                  <a:pos x="T6" y="T7"/>
                </a:cxn>
                <a:cxn ang="0">
                  <a:pos x="T8" y="T9"/>
                </a:cxn>
              </a:cxnLst>
              <a:rect l="0" t="0" r="r" b="b"/>
              <a:pathLst>
                <a:path w="15" h="7">
                  <a:moveTo>
                    <a:pt x="14" y="5"/>
                  </a:moveTo>
                  <a:cubicBezTo>
                    <a:pt x="10" y="3"/>
                    <a:pt x="6" y="2"/>
                    <a:pt x="2" y="0"/>
                  </a:cubicBezTo>
                  <a:cubicBezTo>
                    <a:pt x="1" y="0"/>
                    <a:pt x="0" y="2"/>
                    <a:pt x="2" y="2"/>
                  </a:cubicBezTo>
                  <a:cubicBezTo>
                    <a:pt x="6" y="4"/>
                    <a:pt x="9" y="5"/>
                    <a:pt x="13" y="7"/>
                  </a:cubicBezTo>
                  <a:cubicBezTo>
                    <a:pt x="15" y="7"/>
                    <a:pt x="15" y="5"/>
                    <a:pt x="14" y="5"/>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09" name="Freeform 399"/>
            <p:cNvSpPr>
              <a:spLocks/>
            </p:cNvSpPr>
            <p:nvPr/>
          </p:nvSpPr>
          <p:spPr bwMode="auto">
            <a:xfrm>
              <a:off x="1514625" y="2211736"/>
              <a:ext cx="63500" cy="73025"/>
            </a:xfrm>
            <a:custGeom>
              <a:avLst/>
              <a:gdLst>
                <a:gd name="T0" fmla="*/ 9 w 15"/>
                <a:gd name="T1" fmla="*/ 2 h 17"/>
                <a:gd name="T2" fmla="*/ 2 w 15"/>
                <a:gd name="T3" fmla="*/ 13 h 17"/>
                <a:gd name="T4" fmla="*/ 1 w 15"/>
                <a:gd name="T5" fmla="*/ 11 h 17"/>
                <a:gd name="T6" fmla="*/ 14 w 15"/>
                <a:gd name="T7" fmla="*/ 14 h 17"/>
                <a:gd name="T8" fmla="*/ 13 w 15"/>
                <a:gd name="T9" fmla="*/ 16 h 17"/>
                <a:gd name="T10" fmla="*/ 1 w 15"/>
                <a:gd name="T11" fmla="*/ 13 h 17"/>
                <a:gd name="T12" fmla="*/ 0 w 15"/>
                <a:gd name="T13" fmla="*/ 12 h 17"/>
                <a:gd name="T14" fmla="*/ 8 w 15"/>
                <a:gd name="T15" fmla="*/ 1 h 17"/>
                <a:gd name="T16" fmla="*/ 9 w 15"/>
                <a:gd name="T17"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7">
                  <a:moveTo>
                    <a:pt x="9" y="2"/>
                  </a:moveTo>
                  <a:cubicBezTo>
                    <a:pt x="7" y="6"/>
                    <a:pt x="4" y="9"/>
                    <a:pt x="2" y="13"/>
                  </a:cubicBezTo>
                  <a:cubicBezTo>
                    <a:pt x="2" y="12"/>
                    <a:pt x="2" y="12"/>
                    <a:pt x="1" y="11"/>
                  </a:cubicBezTo>
                  <a:cubicBezTo>
                    <a:pt x="5" y="12"/>
                    <a:pt x="10" y="13"/>
                    <a:pt x="14" y="14"/>
                  </a:cubicBezTo>
                  <a:cubicBezTo>
                    <a:pt x="15" y="15"/>
                    <a:pt x="14" y="17"/>
                    <a:pt x="13" y="16"/>
                  </a:cubicBezTo>
                  <a:cubicBezTo>
                    <a:pt x="9" y="15"/>
                    <a:pt x="5" y="14"/>
                    <a:pt x="1" y="13"/>
                  </a:cubicBezTo>
                  <a:cubicBezTo>
                    <a:pt x="0" y="13"/>
                    <a:pt x="0" y="12"/>
                    <a:pt x="0" y="12"/>
                  </a:cubicBezTo>
                  <a:cubicBezTo>
                    <a:pt x="3" y="8"/>
                    <a:pt x="5" y="5"/>
                    <a:pt x="8" y="1"/>
                  </a:cubicBezTo>
                  <a:cubicBezTo>
                    <a:pt x="8" y="0"/>
                    <a:pt x="10" y="1"/>
                    <a:pt x="9"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0" name="Freeform 400"/>
            <p:cNvSpPr>
              <a:spLocks/>
            </p:cNvSpPr>
            <p:nvPr/>
          </p:nvSpPr>
          <p:spPr bwMode="auto">
            <a:xfrm>
              <a:off x="1514625" y="2237136"/>
              <a:ext cx="60325" cy="34925"/>
            </a:xfrm>
            <a:custGeom>
              <a:avLst/>
              <a:gdLst>
                <a:gd name="T0" fmla="*/ 1 w 14"/>
                <a:gd name="T1" fmla="*/ 5 h 8"/>
                <a:gd name="T2" fmla="*/ 13 w 14"/>
                <a:gd name="T3" fmla="*/ 1 h 8"/>
                <a:gd name="T4" fmla="*/ 13 w 14"/>
                <a:gd name="T5" fmla="*/ 3 h 8"/>
                <a:gd name="T6" fmla="*/ 1 w 14"/>
                <a:gd name="T7" fmla="*/ 7 h 8"/>
                <a:gd name="T8" fmla="*/ 1 w 14"/>
                <a:gd name="T9" fmla="*/ 5 h 8"/>
              </a:gdLst>
              <a:ahLst/>
              <a:cxnLst>
                <a:cxn ang="0">
                  <a:pos x="T0" y="T1"/>
                </a:cxn>
                <a:cxn ang="0">
                  <a:pos x="T2" y="T3"/>
                </a:cxn>
                <a:cxn ang="0">
                  <a:pos x="T4" y="T5"/>
                </a:cxn>
                <a:cxn ang="0">
                  <a:pos x="T6" y="T7"/>
                </a:cxn>
                <a:cxn ang="0">
                  <a:pos x="T8" y="T9"/>
                </a:cxn>
              </a:cxnLst>
              <a:rect l="0" t="0" r="r" b="b"/>
              <a:pathLst>
                <a:path w="14" h="8">
                  <a:moveTo>
                    <a:pt x="1" y="5"/>
                  </a:moveTo>
                  <a:cubicBezTo>
                    <a:pt x="5" y="4"/>
                    <a:pt x="9" y="2"/>
                    <a:pt x="13" y="1"/>
                  </a:cubicBezTo>
                  <a:cubicBezTo>
                    <a:pt x="14" y="0"/>
                    <a:pt x="14" y="2"/>
                    <a:pt x="13" y="3"/>
                  </a:cubicBezTo>
                  <a:cubicBezTo>
                    <a:pt x="9" y="4"/>
                    <a:pt x="5" y="6"/>
                    <a:pt x="1" y="7"/>
                  </a:cubicBezTo>
                  <a:cubicBezTo>
                    <a:pt x="0" y="8"/>
                    <a:pt x="0" y="6"/>
                    <a:pt x="1" y="5"/>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1" name="Freeform 401"/>
            <p:cNvSpPr>
              <a:spLocks/>
            </p:cNvSpPr>
            <p:nvPr/>
          </p:nvSpPr>
          <p:spPr bwMode="auto">
            <a:xfrm>
              <a:off x="1366987" y="2246661"/>
              <a:ext cx="134938" cy="131763"/>
            </a:xfrm>
            <a:custGeom>
              <a:avLst/>
              <a:gdLst>
                <a:gd name="T0" fmla="*/ 4 w 32"/>
                <a:gd name="T1" fmla="*/ 2 h 31"/>
                <a:gd name="T2" fmla="*/ 13 w 32"/>
                <a:gd name="T3" fmla="*/ 10 h 31"/>
                <a:gd name="T4" fmla="*/ 28 w 32"/>
                <a:gd name="T5" fmla="*/ 10 h 31"/>
                <a:gd name="T6" fmla="*/ 31 w 32"/>
                <a:gd name="T7" fmla="*/ 6 h 31"/>
                <a:gd name="T8" fmla="*/ 28 w 32"/>
                <a:gd name="T9" fmla="*/ 5 h 31"/>
                <a:gd name="T10" fmla="*/ 20 w 32"/>
                <a:gd name="T11" fmla="*/ 27 h 31"/>
                <a:gd name="T12" fmla="*/ 4 w 32"/>
                <a:gd name="T13" fmla="*/ 19 h 31"/>
                <a:gd name="T14" fmla="*/ 6 w 32"/>
                <a:gd name="T15" fmla="*/ 2 h 31"/>
                <a:gd name="T16" fmla="*/ 4 w 32"/>
                <a:gd name="T17" fmla="*/ 2 h 31"/>
                <a:gd name="T18" fmla="*/ 2 w 32"/>
                <a:gd name="T19" fmla="*/ 22 h 31"/>
                <a:gd name="T20" fmla="*/ 19 w 32"/>
                <a:gd name="T21" fmla="*/ 30 h 31"/>
                <a:gd name="T22" fmla="*/ 31 w 32"/>
                <a:gd name="T23" fmla="*/ 5 h 31"/>
                <a:gd name="T24" fmla="*/ 28 w 32"/>
                <a:gd name="T25" fmla="*/ 5 h 31"/>
                <a:gd name="T26" fmla="*/ 27 w 32"/>
                <a:gd name="T27" fmla="*/ 8 h 31"/>
                <a:gd name="T28" fmla="*/ 18 w 32"/>
                <a:gd name="T29" fmla="*/ 8 h 31"/>
                <a:gd name="T30" fmla="*/ 6 w 32"/>
                <a:gd name="T31" fmla="*/ 2 h 31"/>
                <a:gd name="T32" fmla="*/ 4 w 32"/>
                <a:gd name="T33" fmla="*/ 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31">
                  <a:moveTo>
                    <a:pt x="4" y="2"/>
                  </a:moveTo>
                  <a:cubicBezTo>
                    <a:pt x="2" y="7"/>
                    <a:pt x="9" y="9"/>
                    <a:pt x="13" y="10"/>
                  </a:cubicBezTo>
                  <a:cubicBezTo>
                    <a:pt x="17" y="10"/>
                    <a:pt x="23" y="11"/>
                    <a:pt x="28" y="10"/>
                  </a:cubicBezTo>
                  <a:cubicBezTo>
                    <a:pt x="30" y="10"/>
                    <a:pt x="30" y="7"/>
                    <a:pt x="31" y="6"/>
                  </a:cubicBezTo>
                  <a:cubicBezTo>
                    <a:pt x="30" y="5"/>
                    <a:pt x="29" y="5"/>
                    <a:pt x="28" y="5"/>
                  </a:cubicBezTo>
                  <a:cubicBezTo>
                    <a:pt x="29" y="13"/>
                    <a:pt x="28" y="24"/>
                    <a:pt x="20" y="27"/>
                  </a:cubicBezTo>
                  <a:cubicBezTo>
                    <a:pt x="13" y="30"/>
                    <a:pt x="4" y="26"/>
                    <a:pt x="4" y="19"/>
                  </a:cubicBezTo>
                  <a:cubicBezTo>
                    <a:pt x="4" y="13"/>
                    <a:pt x="6" y="8"/>
                    <a:pt x="6" y="2"/>
                  </a:cubicBezTo>
                  <a:cubicBezTo>
                    <a:pt x="6" y="1"/>
                    <a:pt x="4" y="1"/>
                    <a:pt x="4" y="2"/>
                  </a:cubicBezTo>
                  <a:cubicBezTo>
                    <a:pt x="3" y="9"/>
                    <a:pt x="0" y="16"/>
                    <a:pt x="2" y="22"/>
                  </a:cubicBezTo>
                  <a:cubicBezTo>
                    <a:pt x="4" y="29"/>
                    <a:pt x="13" y="31"/>
                    <a:pt x="19" y="30"/>
                  </a:cubicBezTo>
                  <a:cubicBezTo>
                    <a:pt x="30" y="28"/>
                    <a:pt x="32" y="14"/>
                    <a:pt x="31" y="5"/>
                  </a:cubicBezTo>
                  <a:cubicBezTo>
                    <a:pt x="31" y="4"/>
                    <a:pt x="29" y="4"/>
                    <a:pt x="28" y="5"/>
                  </a:cubicBezTo>
                  <a:cubicBezTo>
                    <a:pt x="28" y="6"/>
                    <a:pt x="28" y="8"/>
                    <a:pt x="27" y="8"/>
                  </a:cubicBezTo>
                  <a:cubicBezTo>
                    <a:pt x="24" y="8"/>
                    <a:pt x="21" y="8"/>
                    <a:pt x="18" y="8"/>
                  </a:cubicBezTo>
                  <a:cubicBezTo>
                    <a:pt x="16" y="8"/>
                    <a:pt x="4" y="7"/>
                    <a:pt x="6" y="2"/>
                  </a:cubicBezTo>
                  <a:cubicBezTo>
                    <a:pt x="7" y="1"/>
                    <a:pt x="5" y="0"/>
                    <a:pt x="4"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2" name="Freeform 402"/>
            <p:cNvSpPr>
              <a:spLocks/>
            </p:cNvSpPr>
            <p:nvPr/>
          </p:nvSpPr>
          <p:spPr bwMode="auto">
            <a:xfrm>
              <a:off x="1400325" y="2284761"/>
              <a:ext cx="25400" cy="84138"/>
            </a:xfrm>
            <a:custGeom>
              <a:avLst/>
              <a:gdLst>
                <a:gd name="T0" fmla="*/ 0 w 16"/>
                <a:gd name="T1" fmla="*/ 51 h 53"/>
                <a:gd name="T2" fmla="*/ 11 w 16"/>
                <a:gd name="T3" fmla="*/ 0 h 53"/>
                <a:gd name="T4" fmla="*/ 16 w 16"/>
                <a:gd name="T5" fmla="*/ 0 h 53"/>
                <a:gd name="T6" fmla="*/ 5 w 16"/>
                <a:gd name="T7" fmla="*/ 53 h 53"/>
                <a:gd name="T8" fmla="*/ 0 w 16"/>
                <a:gd name="T9" fmla="*/ 51 h 53"/>
              </a:gdLst>
              <a:ahLst/>
              <a:cxnLst>
                <a:cxn ang="0">
                  <a:pos x="T0" y="T1"/>
                </a:cxn>
                <a:cxn ang="0">
                  <a:pos x="T2" y="T3"/>
                </a:cxn>
                <a:cxn ang="0">
                  <a:pos x="T4" y="T5"/>
                </a:cxn>
                <a:cxn ang="0">
                  <a:pos x="T6" y="T7"/>
                </a:cxn>
                <a:cxn ang="0">
                  <a:pos x="T8" y="T9"/>
                </a:cxn>
              </a:cxnLst>
              <a:rect l="0" t="0" r="r" b="b"/>
              <a:pathLst>
                <a:path w="16" h="53">
                  <a:moveTo>
                    <a:pt x="0" y="51"/>
                  </a:moveTo>
                  <a:lnTo>
                    <a:pt x="11" y="0"/>
                  </a:lnTo>
                  <a:lnTo>
                    <a:pt x="16" y="0"/>
                  </a:lnTo>
                  <a:lnTo>
                    <a:pt x="5" y="53"/>
                  </a:lnTo>
                  <a:lnTo>
                    <a:pt x="0" y="51"/>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3" name="Freeform 403"/>
            <p:cNvSpPr>
              <a:spLocks/>
            </p:cNvSpPr>
            <p:nvPr/>
          </p:nvSpPr>
          <p:spPr bwMode="auto">
            <a:xfrm>
              <a:off x="1451125" y="2284761"/>
              <a:ext cx="17463" cy="84138"/>
            </a:xfrm>
            <a:custGeom>
              <a:avLst/>
              <a:gdLst>
                <a:gd name="T0" fmla="*/ 0 w 11"/>
                <a:gd name="T1" fmla="*/ 0 h 53"/>
                <a:gd name="T2" fmla="*/ 8 w 11"/>
                <a:gd name="T3" fmla="*/ 0 h 53"/>
                <a:gd name="T4" fmla="*/ 11 w 11"/>
                <a:gd name="T5" fmla="*/ 53 h 53"/>
                <a:gd name="T6" fmla="*/ 3 w 11"/>
                <a:gd name="T7" fmla="*/ 53 h 53"/>
                <a:gd name="T8" fmla="*/ 0 w 11"/>
                <a:gd name="T9" fmla="*/ 0 h 53"/>
              </a:gdLst>
              <a:ahLst/>
              <a:cxnLst>
                <a:cxn ang="0">
                  <a:pos x="T0" y="T1"/>
                </a:cxn>
                <a:cxn ang="0">
                  <a:pos x="T2" y="T3"/>
                </a:cxn>
                <a:cxn ang="0">
                  <a:pos x="T4" y="T5"/>
                </a:cxn>
                <a:cxn ang="0">
                  <a:pos x="T6" y="T7"/>
                </a:cxn>
                <a:cxn ang="0">
                  <a:pos x="T8" y="T9"/>
                </a:cxn>
              </a:cxnLst>
              <a:rect l="0" t="0" r="r" b="b"/>
              <a:pathLst>
                <a:path w="11" h="53">
                  <a:moveTo>
                    <a:pt x="0" y="0"/>
                  </a:moveTo>
                  <a:lnTo>
                    <a:pt x="8" y="0"/>
                  </a:lnTo>
                  <a:lnTo>
                    <a:pt x="11" y="53"/>
                  </a:lnTo>
                  <a:lnTo>
                    <a:pt x="3" y="53"/>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4" name="Freeform 404"/>
            <p:cNvSpPr>
              <a:spLocks/>
            </p:cNvSpPr>
            <p:nvPr/>
          </p:nvSpPr>
          <p:spPr bwMode="auto">
            <a:xfrm>
              <a:off x="1328887" y="2538761"/>
              <a:ext cx="84138" cy="131763"/>
            </a:xfrm>
            <a:custGeom>
              <a:avLst/>
              <a:gdLst>
                <a:gd name="T0" fmla="*/ 3 w 20"/>
                <a:gd name="T1" fmla="*/ 14 h 31"/>
                <a:gd name="T2" fmla="*/ 10 w 20"/>
                <a:gd name="T3" fmla="*/ 1 h 31"/>
                <a:gd name="T4" fmla="*/ 19 w 20"/>
                <a:gd name="T5" fmla="*/ 16 h 31"/>
                <a:gd name="T6" fmla="*/ 12 w 20"/>
                <a:gd name="T7" fmla="*/ 31 h 31"/>
                <a:gd name="T8" fmla="*/ 3 w 20"/>
                <a:gd name="T9" fmla="*/ 14 h 31"/>
              </a:gdLst>
              <a:ahLst/>
              <a:cxnLst>
                <a:cxn ang="0">
                  <a:pos x="T0" y="T1"/>
                </a:cxn>
                <a:cxn ang="0">
                  <a:pos x="T2" y="T3"/>
                </a:cxn>
                <a:cxn ang="0">
                  <a:pos x="T4" y="T5"/>
                </a:cxn>
                <a:cxn ang="0">
                  <a:pos x="T6" y="T7"/>
                </a:cxn>
                <a:cxn ang="0">
                  <a:pos x="T8" y="T9"/>
                </a:cxn>
              </a:cxnLst>
              <a:rect l="0" t="0" r="r" b="b"/>
              <a:pathLst>
                <a:path w="20" h="31">
                  <a:moveTo>
                    <a:pt x="3" y="14"/>
                  </a:moveTo>
                  <a:cubicBezTo>
                    <a:pt x="3" y="14"/>
                    <a:pt x="0" y="1"/>
                    <a:pt x="10" y="1"/>
                  </a:cubicBezTo>
                  <a:cubicBezTo>
                    <a:pt x="20" y="0"/>
                    <a:pt x="18" y="11"/>
                    <a:pt x="19" y="16"/>
                  </a:cubicBezTo>
                  <a:cubicBezTo>
                    <a:pt x="20" y="20"/>
                    <a:pt x="20" y="30"/>
                    <a:pt x="12" y="31"/>
                  </a:cubicBezTo>
                  <a:cubicBezTo>
                    <a:pt x="5" y="31"/>
                    <a:pt x="3" y="28"/>
                    <a:pt x="3" y="14"/>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5" name="Freeform 405"/>
            <p:cNvSpPr>
              <a:spLocks/>
            </p:cNvSpPr>
            <p:nvPr/>
          </p:nvSpPr>
          <p:spPr bwMode="auto">
            <a:xfrm>
              <a:off x="1341587" y="2632423"/>
              <a:ext cx="66675" cy="38100"/>
            </a:xfrm>
            <a:custGeom>
              <a:avLst/>
              <a:gdLst>
                <a:gd name="T0" fmla="*/ 0 w 16"/>
                <a:gd name="T1" fmla="*/ 0 h 9"/>
                <a:gd name="T2" fmla="*/ 9 w 16"/>
                <a:gd name="T3" fmla="*/ 9 h 9"/>
                <a:gd name="T4" fmla="*/ 16 w 16"/>
                <a:gd name="T5" fmla="*/ 1 h 9"/>
                <a:gd name="T6" fmla="*/ 0 w 16"/>
                <a:gd name="T7" fmla="*/ 0 h 9"/>
              </a:gdLst>
              <a:ahLst/>
              <a:cxnLst>
                <a:cxn ang="0">
                  <a:pos x="T0" y="T1"/>
                </a:cxn>
                <a:cxn ang="0">
                  <a:pos x="T2" y="T3"/>
                </a:cxn>
                <a:cxn ang="0">
                  <a:pos x="T4" y="T5"/>
                </a:cxn>
                <a:cxn ang="0">
                  <a:pos x="T6" y="T7"/>
                </a:cxn>
              </a:cxnLst>
              <a:rect l="0" t="0" r="r" b="b"/>
              <a:pathLst>
                <a:path w="16" h="9">
                  <a:moveTo>
                    <a:pt x="0" y="0"/>
                  </a:moveTo>
                  <a:cubicBezTo>
                    <a:pt x="1" y="7"/>
                    <a:pt x="4" y="9"/>
                    <a:pt x="9" y="9"/>
                  </a:cubicBezTo>
                  <a:cubicBezTo>
                    <a:pt x="14" y="8"/>
                    <a:pt x="16" y="5"/>
                    <a:pt x="16" y="1"/>
                  </a:cubicBezTo>
                  <a:cubicBezTo>
                    <a:pt x="11" y="2"/>
                    <a:pt x="5"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6" name="Freeform 407"/>
            <p:cNvSpPr>
              <a:spLocks noEditPoints="1"/>
            </p:cNvSpPr>
            <p:nvPr/>
          </p:nvSpPr>
          <p:spPr bwMode="auto">
            <a:xfrm>
              <a:off x="1370162" y="2543523"/>
              <a:ext cx="4762" cy="0"/>
            </a:xfrm>
            <a:custGeom>
              <a:avLst/>
              <a:gdLst>
                <a:gd name="T0" fmla="*/ 1 w 1"/>
                <a:gd name="T1" fmla="*/ 0 w 1"/>
                <a:gd name="T2" fmla="*/ 0 w 1"/>
                <a:gd name="T3" fmla="*/ 0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1" y="0"/>
                  </a:moveTo>
                  <a:cubicBezTo>
                    <a:pt x="1" y="0"/>
                    <a:pt x="1" y="0"/>
                    <a:pt x="0" y="0"/>
                  </a:cubicBezTo>
                  <a:cubicBezTo>
                    <a:pt x="0" y="0"/>
                    <a:pt x="0" y="0"/>
                    <a:pt x="0" y="0"/>
                  </a:cubicBezTo>
                  <a:cubicBezTo>
                    <a:pt x="0" y="0"/>
                    <a:pt x="0" y="0"/>
                    <a:pt x="0" y="0"/>
                  </a:cubicBezTo>
                  <a:cubicBezTo>
                    <a:pt x="1" y="0"/>
                    <a:pt x="1" y="0"/>
                    <a:pt x="1" y="0"/>
                  </a:cubicBezTo>
                  <a:moveTo>
                    <a:pt x="1" y="0"/>
                  </a:moveTo>
                  <a:cubicBezTo>
                    <a:pt x="1" y="0"/>
                    <a:pt x="1" y="0"/>
                    <a:pt x="1" y="0"/>
                  </a:cubicBezTo>
                  <a:cubicBezTo>
                    <a:pt x="1" y="0"/>
                    <a:pt x="1" y="0"/>
                    <a:pt x="1" y="0"/>
                  </a:cubicBezTo>
                  <a:cubicBezTo>
                    <a:pt x="1" y="0"/>
                    <a:pt x="1" y="0"/>
                    <a:pt x="1"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7" name="Freeform 408"/>
            <p:cNvSpPr>
              <a:spLocks noEditPoints="1"/>
            </p:cNvSpPr>
            <p:nvPr/>
          </p:nvSpPr>
          <p:spPr bwMode="auto">
            <a:xfrm>
              <a:off x="1374924" y="2602261"/>
              <a:ext cx="33337" cy="68263"/>
            </a:xfrm>
            <a:custGeom>
              <a:avLst/>
              <a:gdLst>
                <a:gd name="T0" fmla="*/ 1 w 8"/>
                <a:gd name="T1" fmla="*/ 16 h 16"/>
                <a:gd name="T2" fmla="*/ 0 w 8"/>
                <a:gd name="T3" fmla="*/ 16 h 16"/>
                <a:gd name="T4" fmla="*/ 0 w 8"/>
                <a:gd name="T5" fmla="*/ 16 h 16"/>
                <a:gd name="T6" fmla="*/ 0 w 8"/>
                <a:gd name="T7" fmla="*/ 16 h 16"/>
                <a:gd name="T8" fmla="*/ 1 w 8"/>
                <a:gd name="T9" fmla="*/ 16 h 16"/>
                <a:gd name="T10" fmla="*/ 8 w 8"/>
                <a:gd name="T11" fmla="*/ 0 h 16"/>
                <a:gd name="T12" fmla="*/ 8 w 8"/>
                <a:gd name="T13" fmla="*/ 0 h 16"/>
                <a:gd name="T14" fmla="*/ 8 w 8"/>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6">
                  <a:moveTo>
                    <a:pt x="1" y="16"/>
                  </a:moveTo>
                  <a:cubicBezTo>
                    <a:pt x="1" y="16"/>
                    <a:pt x="1" y="16"/>
                    <a:pt x="0" y="16"/>
                  </a:cubicBezTo>
                  <a:cubicBezTo>
                    <a:pt x="0" y="16"/>
                    <a:pt x="0" y="16"/>
                    <a:pt x="0" y="16"/>
                  </a:cubicBezTo>
                  <a:cubicBezTo>
                    <a:pt x="0" y="16"/>
                    <a:pt x="0" y="16"/>
                    <a:pt x="0" y="16"/>
                  </a:cubicBezTo>
                  <a:cubicBezTo>
                    <a:pt x="1" y="16"/>
                    <a:pt x="1" y="16"/>
                    <a:pt x="1" y="16"/>
                  </a:cubicBezTo>
                  <a:moveTo>
                    <a:pt x="8" y="0"/>
                  </a:moveTo>
                  <a:cubicBezTo>
                    <a:pt x="8" y="0"/>
                    <a:pt x="8" y="0"/>
                    <a:pt x="8" y="0"/>
                  </a:cubicBezTo>
                  <a:cubicBezTo>
                    <a:pt x="8" y="0"/>
                    <a:pt x="8" y="0"/>
                    <a:pt x="8" y="0"/>
                  </a:cubicBezTo>
                </a:path>
              </a:pathLst>
            </a:custGeom>
            <a:solidFill>
              <a:srgbClr val="3E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8" name="Freeform 409"/>
            <p:cNvSpPr>
              <a:spLocks/>
            </p:cNvSpPr>
            <p:nvPr/>
          </p:nvSpPr>
          <p:spPr bwMode="auto">
            <a:xfrm>
              <a:off x="1357462" y="2543523"/>
              <a:ext cx="55562" cy="127000"/>
            </a:xfrm>
            <a:custGeom>
              <a:avLst/>
              <a:gdLst>
                <a:gd name="T0" fmla="*/ 4 w 13"/>
                <a:gd name="T1" fmla="*/ 0 h 30"/>
                <a:gd name="T2" fmla="*/ 4 w 13"/>
                <a:gd name="T3" fmla="*/ 0 h 30"/>
                <a:gd name="T4" fmla="*/ 3 w 13"/>
                <a:gd name="T5" fmla="*/ 0 h 30"/>
                <a:gd name="T6" fmla="*/ 3 w 13"/>
                <a:gd name="T7" fmla="*/ 0 h 30"/>
                <a:gd name="T8" fmla="*/ 0 w 13"/>
                <a:gd name="T9" fmla="*/ 0 h 30"/>
                <a:gd name="T10" fmla="*/ 5 w 13"/>
                <a:gd name="T11" fmla="*/ 15 h 30"/>
                <a:gd name="T12" fmla="*/ 5 w 13"/>
                <a:gd name="T13" fmla="*/ 22 h 30"/>
                <a:gd name="T14" fmla="*/ 12 w 13"/>
                <a:gd name="T15" fmla="*/ 22 h 30"/>
                <a:gd name="T16" fmla="*/ 12 w 13"/>
                <a:gd name="T17" fmla="*/ 22 h 30"/>
                <a:gd name="T18" fmla="*/ 12 w 13"/>
                <a:gd name="T19" fmla="*/ 22 h 30"/>
                <a:gd name="T20" fmla="*/ 5 w 13"/>
                <a:gd name="T21" fmla="*/ 30 h 30"/>
                <a:gd name="T22" fmla="*/ 12 w 13"/>
                <a:gd name="T23" fmla="*/ 19 h 30"/>
                <a:gd name="T24" fmla="*/ 12 w 13"/>
                <a:gd name="T25" fmla="*/ 15 h 30"/>
                <a:gd name="T26" fmla="*/ 12 w 13"/>
                <a:gd name="T27" fmla="*/ 15 h 30"/>
                <a:gd name="T28" fmla="*/ 12 w 13"/>
                <a:gd name="T29" fmla="*/ 14 h 30"/>
                <a:gd name="T30" fmla="*/ 12 w 13"/>
                <a:gd name="T31" fmla="*/ 14 h 30"/>
                <a:gd name="T32" fmla="*/ 4 w 13"/>
                <a:gd name="T33" fmla="*/ 0 h 30"/>
                <a:gd name="T34" fmla="*/ 4 w 13"/>
                <a:gd name="T3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 h="30">
                  <a:moveTo>
                    <a:pt x="4" y="0"/>
                  </a:moveTo>
                  <a:cubicBezTo>
                    <a:pt x="4" y="0"/>
                    <a:pt x="4" y="0"/>
                    <a:pt x="4" y="0"/>
                  </a:cubicBezTo>
                  <a:cubicBezTo>
                    <a:pt x="4" y="0"/>
                    <a:pt x="4" y="0"/>
                    <a:pt x="3" y="0"/>
                  </a:cubicBezTo>
                  <a:cubicBezTo>
                    <a:pt x="3" y="0"/>
                    <a:pt x="3" y="0"/>
                    <a:pt x="3" y="0"/>
                  </a:cubicBezTo>
                  <a:cubicBezTo>
                    <a:pt x="2" y="0"/>
                    <a:pt x="1" y="0"/>
                    <a:pt x="0" y="0"/>
                  </a:cubicBezTo>
                  <a:cubicBezTo>
                    <a:pt x="6" y="3"/>
                    <a:pt x="4" y="11"/>
                    <a:pt x="5" y="15"/>
                  </a:cubicBezTo>
                  <a:cubicBezTo>
                    <a:pt x="6" y="17"/>
                    <a:pt x="6" y="20"/>
                    <a:pt x="5" y="22"/>
                  </a:cubicBezTo>
                  <a:cubicBezTo>
                    <a:pt x="7" y="22"/>
                    <a:pt x="10" y="22"/>
                    <a:pt x="12" y="22"/>
                  </a:cubicBezTo>
                  <a:cubicBezTo>
                    <a:pt x="12" y="22"/>
                    <a:pt x="12" y="22"/>
                    <a:pt x="12" y="22"/>
                  </a:cubicBezTo>
                  <a:cubicBezTo>
                    <a:pt x="12" y="22"/>
                    <a:pt x="12" y="22"/>
                    <a:pt x="12" y="22"/>
                  </a:cubicBezTo>
                  <a:cubicBezTo>
                    <a:pt x="12" y="26"/>
                    <a:pt x="10" y="29"/>
                    <a:pt x="5" y="30"/>
                  </a:cubicBezTo>
                  <a:cubicBezTo>
                    <a:pt x="11" y="29"/>
                    <a:pt x="12" y="23"/>
                    <a:pt x="12" y="19"/>
                  </a:cubicBezTo>
                  <a:cubicBezTo>
                    <a:pt x="12" y="17"/>
                    <a:pt x="12" y="16"/>
                    <a:pt x="12" y="15"/>
                  </a:cubicBezTo>
                  <a:cubicBezTo>
                    <a:pt x="12" y="15"/>
                    <a:pt x="12" y="15"/>
                    <a:pt x="12" y="15"/>
                  </a:cubicBezTo>
                  <a:cubicBezTo>
                    <a:pt x="12" y="15"/>
                    <a:pt x="12" y="15"/>
                    <a:pt x="12" y="14"/>
                  </a:cubicBezTo>
                  <a:cubicBezTo>
                    <a:pt x="12" y="14"/>
                    <a:pt x="12" y="14"/>
                    <a:pt x="12" y="14"/>
                  </a:cubicBezTo>
                  <a:cubicBezTo>
                    <a:pt x="11" y="10"/>
                    <a:pt x="13" y="0"/>
                    <a:pt x="4" y="0"/>
                  </a:cubicBezTo>
                  <a:cubicBezTo>
                    <a:pt x="4" y="0"/>
                    <a:pt x="4" y="0"/>
                    <a:pt x="4"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9" name="Freeform 410"/>
            <p:cNvSpPr>
              <a:spLocks/>
            </p:cNvSpPr>
            <p:nvPr/>
          </p:nvSpPr>
          <p:spPr bwMode="auto">
            <a:xfrm>
              <a:off x="1362224" y="2637186"/>
              <a:ext cx="46037" cy="33338"/>
            </a:xfrm>
            <a:custGeom>
              <a:avLst/>
              <a:gdLst>
                <a:gd name="T0" fmla="*/ 11 w 11"/>
                <a:gd name="T1" fmla="*/ 0 h 8"/>
                <a:gd name="T2" fmla="*/ 4 w 11"/>
                <a:gd name="T3" fmla="*/ 0 h 8"/>
                <a:gd name="T4" fmla="*/ 0 w 11"/>
                <a:gd name="T5" fmla="*/ 7 h 8"/>
                <a:gd name="T6" fmla="*/ 3 w 11"/>
                <a:gd name="T7" fmla="*/ 8 h 8"/>
                <a:gd name="T8" fmla="*/ 3 w 11"/>
                <a:gd name="T9" fmla="*/ 8 h 8"/>
                <a:gd name="T10" fmla="*/ 4 w 11"/>
                <a:gd name="T11" fmla="*/ 8 h 8"/>
                <a:gd name="T12" fmla="*/ 4 w 11"/>
                <a:gd name="T13" fmla="*/ 8 h 8"/>
                <a:gd name="T14" fmla="*/ 4 w 11"/>
                <a:gd name="T15" fmla="*/ 8 h 8"/>
                <a:gd name="T16" fmla="*/ 11 w 11"/>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8">
                  <a:moveTo>
                    <a:pt x="11" y="0"/>
                  </a:moveTo>
                  <a:cubicBezTo>
                    <a:pt x="9" y="0"/>
                    <a:pt x="6" y="0"/>
                    <a:pt x="4" y="0"/>
                  </a:cubicBezTo>
                  <a:cubicBezTo>
                    <a:pt x="4" y="3"/>
                    <a:pt x="2" y="6"/>
                    <a:pt x="0" y="7"/>
                  </a:cubicBezTo>
                  <a:cubicBezTo>
                    <a:pt x="1" y="7"/>
                    <a:pt x="2" y="8"/>
                    <a:pt x="3" y="8"/>
                  </a:cubicBezTo>
                  <a:cubicBezTo>
                    <a:pt x="3" y="8"/>
                    <a:pt x="3" y="8"/>
                    <a:pt x="3" y="8"/>
                  </a:cubicBezTo>
                  <a:cubicBezTo>
                    <a:pt x="4" y="8"/>
                    <a:pt x="4" y="8"/>
                    <a:pt x="4" y="8"/>
                  </a:cubicBezTo>
                  <a:cubicBezTo>
                    <a:pt x="4" y="8"/>
                    <a:pt x="4" y="8"/>
                    <a:pt x="4" y="8"/>
                  </a:cubicBezTo>
                  <a:cubicBezTo>
                    <a:pt x="4" y="8"/>
                    <a:pt x="4" y="8"/>
                    <a:pt x="4" y="8"/>
                  </a:cubicBezTo>
                  <a:cubicBezTo>
                    <a:pt x="9" y="7"/>
                    <a:pt x="11" y="4"/>
                    <a:pt x="11" y="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0" name="Freeform 411"/>
            <p:cNvSpPr>
              <a:spLocks/>
            </p:cNvSpPr>
            <p:nvPr/>
          </p:nvSpPr>
          <p:spPr bwMode="auto">
            <a:xfrm>
              <a:off x="1328887" y="2526061"/>
              <a:ext cx="96837" cy="149225"/>
            </a:xfrm>
            <a:custGeom>
              <a:avLst/>
              <a:gdLst>
                <a:gd name="T0" fmla="*/ 4 w 23"/>
                <a:gd name="T1" fmla="*/ 17 h 35"/>
                <a:gd name="T2" fmla="*/ 6 w 23"/>
                <a:gd name="T3" fmla="*/ 6 h 35"/>
                <a:gd name="T4" fmla="*/ 17 w 23"/>
                <a:gd name="T5" fmla="*/ 10 h 35"/>
                <a:gd name="T6" fmla="*/ 18 w 23"/>
                <a:gd name="T7" fmla="*/ 17 h 35"/>
                <a:gd name="T8" fmla="*/ 11 w 23"/>
                <a:gd name="T9" fmla="*/ 33 h 35"/>
                <a:gd name="T10" fmla="*/ 5 w 23"/>
                <a:gd name="T11" fmla="*/ 17 h 35"/>
                <a:gd name="T12" fmla="*/ 2 w 23"/>
                <a:gd name="T13" fmla="*/ 17 h 35"/>
                <a:gd name="T14" fmla="*/ 11 w 23"/>
                <a:gd name="T15" fmla="*/ 35 h 35"/>
                <a:gd name="T16" fmla="*/ 20 w 23"/>
                <a:gd name="T17" fmla="*/ 17 h 35"/>
                <a:gd name="T18" fmla="*/ 8 w 23"/>
                <a:gd name="T19" fmla="*/ 3 h 35"/>
                <a:gd name="T20" fmla="*/ 2 w 23"/>
                <a:gd name="T21" fmla="*/ 18 h 35"/>
                <a:gd name="T22" fmla="*/ 4 w 23"/>
                <a:gd name="T23"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5">
                  <a:moveTo>
                    <a:pt x="4" y="17"/>
                  </a:moveTo>
                  <a:cubicBezTo>
                    <a:pt x="4" y="14"/>
                    <a:pt x="4" y="9"/>
                    <a:pt x="6" y="6"/>
                  </a:cubicBezTo>
                  <a:cubicBezTo>
                    <a:pt x="10" y="1"/>
                    <a:pt x="16" y="6"/>
                    <a:pt x="17" y="10"/>
                  </a:cubicBezTo>
                  <a:cubicBezTo>
                    <a:pt x="18" y="12"/>
                    <a:pt x="17" y="15"/>
                    <a:pt x="18" y="17"/>
                  </a:cubicBezTo>
                  <a:cubicBezTo>
                    <a:pt x="18" y="22"/>
                    <a:pt x="20" y="32"/>
                    <a:pt x="11" y="33"/>
                  </a:cubicBezTo>
                  <a:cubicBezTo>
                    <a:pt x="3" y="33"/>
                    <a:pt x="4" y="21"/>
                    <a:pt x="5" y="17"/>
                  </a:cubicBezTo>
                  <a:cubicBezTo>
                    <a:pt x="5" y="16"/>
                    <a:pt x="2" y="16"/>
                    <a:pt x="2" y="17"/>
                  </a:cubicBezTo>
                  <a:cubicBezTo>
                    <a:pt x="2" y="23"/>
                    <a:pt x="0" y="34"/>
                    <a:pt x="11" y="35"/>
                  </a:cubicBezTo>
                  <a:cubicBezTo>
                    <a:pt x="23" y="35"/>
                    <a:pt x="20" y="22"/>
                    <a:pt x="20" y="17"/>
                  </a:cubicBezTo>
                  <a:cubicBezTo>
                    <a:pt x="20" y="11"/>
                    <a:pt x="20" y="0"/>
                    <a:pt x="8" y="3"/>
                  </a:cubicBezTo>
                  <a:cubicBezTo>
                    <a:pt x="1" y="5"/>
                    <a:pt x="1" y="13"/>
                    <a:pt x="2" y="18"/>
                  </a:cubicBezTo>
                  <a:cubicBezTo>
                    <a:pt x="2" y="19"/>
                    <a:pt x="5" y="18"/>
                    <a:pt x="4"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1" name="Freeform 412"/>
            <p:cNvSpPr>
              <a:spLocks/>
            </p:cNvSpPr>
            <p:nvPr/>
          </p:nvSpPr>
          <p:spPr bwMode="auto">
            <a:xfrm>
              <a:off x="1460649" y="2543523"/>
              <a:ext cx="84137" cy="131763"/>
            </a:xfrm>
            <a:custGeom>
              <a:avLst/>
              <a:gdLst>
                <a:gd name="T0" fmla="*/ 3 w 20"/>
                <a:gd name="T1" fmla="*/ 14 h 31"/>
                <a:gd name="T2" fmla="*/ 10 w 20"/>
                <a:gd name="T3" fmla="*/ 0 h 31"/>
                <a:gd name="T4" fmla="*/ 19 w 20"/>
                <a:gd name="T5" fmla="*/ 15 h 31"/>
                <a:gd name="T6" fmla="*/ 12 w 20"/>
                <a:gd name="T7" fmla="*/ 30 h 31"/>
                <a:gd name="T8" fmla="*/ 3 w 20"/>
                <a:gd name="T9" fmla="*/ 14 h 31"/>
              </a:gdLst>
              <a:ahLst/>
              <a:cxnLst>
                <a:cxn ang="0">
                  <a:pos x="T0" y="T1"/>
                </a:cxn>
                <a:cxn ang="0">
                  <a:pos x="T2" y="T3"/>
                </a:cxn>
                <a:cxn ang="0">
                  <a:pos x="T4" y="T5"/>
                </a:cxn>
                <a:cxn ang="0">
                  <a:pos x="T6" y="T7"/>
                </a:cxn>
                <a:cxn ang="0">
                  <a:pos x="T8" y="T9"/>
                </a:cxn>
              </a:cxnLst>
              <a:rect l="0" t="0" r="r" b="b"/>
              <a:pathLst>
                <a:path w="20" h="31">
                  <a:moveTo>
                    <a:pt x="3" y="14"/>
                  </a:moveTo>
                  <a:cubicBezTo>
                    <a:pt x="3" y="14"/>
                    <a:pt x="0" y="1"/>
                    <a:pt x="10" y="0"/>
                  </a:cubicBezTo>
                  <a:cubicBezTo>
                    <a:pt x="20" y="0"/>
                    <a:pt x="18" y="11"/>
                    <a:pt x="19" y="15"/>
                  </a:cubicBezTo>
                  <a:cubicBezTo>
                    <a:pt x="20" y="20"/>
                    <a:pt x="19" y="30"/>
                    <a:pt x="12" y="30"/>
                  </a:cubicBezTo>
                  <a:cubicBezTo>
                    <a:pt x="5" y="31"/>
                    <a:pt x="3" y="27"/>
                    <a:pt x="3" y="14"/>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2" name="Freeform 413"/>
            <p:cNvSpPr>
              <a:spLocks/>
            </p:cNvSpPr>
            <p:nvPr/>
          </p:nvSpPr>
          <p:spPr bwMode="auto">
            <a:xfrm>
              <a:off x="1473349" y="2637186"/>
              <a:ext cx="66675" cy="38100"/>
            </a:xfrm>
            <a:custGeom>
              <a:avLst/>
              <a:gdLst>
                <a:gd name="T0" fmla="*/ 0 w 16"/>
                <a:gd name="T1" fmla="*/ 0 h 9"/>
                <a:gd name="T2" fmla="*/ 9 w 16"/>
                <a:gd name="T3" fmla="*/ 8 h 9"/>
                <a:gd name="T4" fmla="*/ 16 w 16"/>
                <a:gd name="T5" fmla="*/ 0 h 9"/>
                <a:gd name="T6" fmla="*/ 0 w 16"/>
                <a:gd name="T7" fmla="*/ 0 h 9"/>
              </a:gdLst>
              <a:ahLst/>
              <a:cxnLst>
                <a:cxn ang="0">
                  <a:pos x="T0" y="T1"/>
                </a:cxn>
                <a:cxn ang="0">
                  <a:pos x="T2" y="T3"/>
                </a:cxn>
                <a:cxn ang="0">
                  <a:pos x="T4" y="T5"/>
                </a:cxn>
                <a:cxn ang="0">
                  <a:pos x="T6" y="T7"/>
                </a:cxn>
              </a:cxnLst>
              <a:rect l="0" t="0" r="r" b="b"/>
              <a:pathLst>
                <a:path w="16" h="9">
                  <a:moveTo>
                    <a:pt x="0" y="0"/>
                  </a:moveTo>
                  <a:cubicBezTo>
                    <a:pt x="1" y="7"/>
                    <a:pt x="4" y="9"/>
                    <a:pt x="9" y="8"/>
                  </a:cubicBezTo>
                  <a:cubicBezTo>
                    <a:pt x="14" y="8"/>
                    <a:pt x="15" y="4"/>
                    <a:pt x="16" y="0"/>
                  </a:cubicBezTo>
                  <a:cubicBezTo>
                    <a:pt x="11" y="1"/>
                    <a:pt x="5" y="1"/>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3" name="Freeform 414"/>
            <p:cNvSpPr>
              <a:spLocks noEditPoints="1"/>
            </p:cNvSpPr>
            <p:nvPr/>
          </p:nvSpPr>
          <p:spPr bwMode="auto">
            <a:xfrm>
              <a:off x="1501924" y="2543523"/>
              <a:ext cx="4762" cy="0"/>
            </a:xfrm>
            <a:custGeom>
              <a:avLst/>
              <a:gdLst>
                <a:gd name="T0" fmla="*/ 1 w 1"/>
                <a:gd name="T1" fmla="*/ 0 w 1"/>
                <a:gd name="T2" fmla="*/ 1 w 1"/>
                <a:gd name="T3" fmla="*/ 1 w 1"/>
                <a:gd name="T4" fmla="*/ 1 w 1"/>
                <a:gd name="T5" fmla="*/ 1 w 1"/>
                <a:gd name="T6" fmla="*/ 1 w 1"/>
              </a:gdLst>
              <a:ahLst/>
              <a:cxnLst>
                <a:cxn ang="0">
                  <a:pos x="T0" y="0"/>
                </a:cxn>
                <a:cxn ang="0">
                  <a:pos x="T1" y="0"/>
                </a:cxn>
                <a:cxn ang="0">
                  <a:pos x="T2" y="0"/>
                </a:cxn>
                <a:cxn ang="0">
                  <a:pos x="T3" y="0"/>
                </a:cxn>
                <a:cxn ang="0">
                  <a:pos x="T4" y="0"/>
                </a:cxn>
                <a:cxn ang="0">
                  <a:pos x="T5" y="0"/>
                </a:cxn>
                <a:cxn ang="0">
                  <a:pos x="T6" y="0"/>
                </a:cxn>
              </a:cxnLst>
              <a:rect l="0" t="0" r="r" b="b"/>
              <a:pathLst>
                <a:path w="1">
                  <a:moveTo>
                    <a:pt x="1" y="0"/>
                  </a:moveTo>
                  <a:cubicBezTo>
                    <a:pt x="1" y="0"/>
                    <a:pt x="1" y="0"/>
                    <a:pt x="0" y="0"/>
                  </a:cubicBezTo>
                  <a:cubicBezTo>
                    <a:pt x="1" y="0"/>
                    <a:pt x="1" y="0"/>
                    <a:pt x="1" y="0"/>
                  </a:cubicBezTo>
                  <a:moveTo>
                    <a:pt x="1" y="0"/>
                  </a:moveTo>
                  <a:cubicBezTo>
                    <a:pt x="1" y="0"/>
                    <a:pt x="1" y="0"/>
                    <a:pt x="1" y="0"/>
                  </a:cubicBezTo>
                  <a:cubicBezTo>
                    <a:pt x="1" y="0"/>
                    <a:pt x="1" y="0"/>
                    <a:pt x="1" y="0"/>
                  </a:cubicBezTo>
                  <a:cubicBezTo>
                    <a:pt x="1" y="0"/>
                    <a:pt x="1" y="0"/>
                    <a:pt x="1"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4" name="Freeform 415"/>
            <p:cNvSpPr>
              <a:spLocks noEditPoints="1"/>
            </p:cNvSpPr>
            <p:nvPr/>
          </p:nvSpPr>
          <p:spPr bwMode="auto">
            <a:xfrm>
              <a:off x="1498749" y="2670523"/>
              <a:ext cx="12700" cy="0"/>
            </a:xfrm>
            <a:custGeom>
              <a:avLst/>
              <a:gdLst>
                <a:gd name="T0" fmla="*/ 0 w 3"/>
                <a:gd name="T1" fmla="*/ 2 w 3"/>
                <a:gd name="T2" fmla="*/ 3 w 3"/>
                <a:gd name="T3" fmla="*/ 2 w 3"/>
                <a:gd name="T4" fmla="*/ 0 w 3"/>
                <a:gd name="T5" fmla="*/ 0 w 3"/>
                <a:gd name="T6" fmla="*/ 0 w 3"/>
                <a:gd name="T7" fmla="*/ 0 w 3"/>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3">
                  <a:moveTo>
                    <a:pt x="0" y="0"/>
                  </a:moveTo>
                  <a:cubicBezTo>
                    <a:pt x="1" y="0"/>
                    <a:pt x="1" y="0"/>
                    <a:pt x="2" y="0"/>
                  </a:cubicBezTo>
                  <a:cubicBezTo>
                    <a:pt x="3" y="0"/>
                    <a:pt x="3" y="0"/>
                    <a:pt x="3" y="0"/>
                  </a:cubicBezTo>
                  <a:cubicBezTo>
                    <a:pt x="3" y="0"/>
                    <a:pt x="3" y="0"/>
                    <a:pt x="2" y="0"/>
                  </a:cubicBezTo>
                  <a:cubicBezTo>
                    <a:pt x="2" y="0"/>
                    <a:pt x="1" y="0"/>
                    <a:pt x="0" y="0"/>
                  </a:cubicBezTo>
                  <a:moveTo>
                    <a:pt x="0" y="0"/>
                  </a:moveTo>
                  <a:cubicBezTo>
                    <a:pt x="0" y="0"/>
                    <a:pt x="0" y="0"/>
                    <a:pt x="0" y="0"/>
                  </a:cubicBezTo>
                  <a:cubicBezTo>
                    <a:pt x="0" y="0"/>
                    <a:pt x="0" y="0"/>
                    <a:pt x="0" y="0"/>
                  </a:cubicBezTo>
                </a:path>
              </a:pathLst>
            </a:custGeom>
            <a:solidFill>
              <a:srgbClr val="3E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5" name="Freeform 416"/>
            <p:cNvSpPr>
              <a:spLocks noEditPoints="1"/>
            </p:cNvSpPr>
            <p:nvPr/>
          </p:nvSpPr>
          <p:spPr bwMode="auto">
            <a:xfrm>
              <a:off x="1489224" y="2543523"/>
              <a:ext cx="55562" cy="127000"/>
            </a:xfrm>
            <a:custGeom>
              <a:avLst/>
              <a:gdLst>
                <a:gd name="T0" fmla="*/ 1 w 13"/>
                <a:gd name="T1" fmla="*/ 30 h 30"/>
                <a:gd name="T2" fmla="*/ 1 w 13"/>
                <a:gd name="T3" fmla="*/ 30 h 30"/>
                <a:gd name="T4" fmla="*/ 1 w 13"/>
                <a:gd name="T5" fmla="*/ 30 h 30"/>
                <a:gd name="T6" fmla="*/ 1 w 13"/>
                <a:gd name="T7" fmla="*/ 30 h 30"/>
                <a:gd name="T8" fmla="*/ 1 w 13"/>
                <a:gd name="T9" fmla="*/ 30 h 30"/>
                <a:gd name="T10" fmla="*/ 1 w 13"/>
                <a:gd name="T11" fmla="*/ 30 h 30"/>
                <a:gd name="T12" fmla="*/ 1 w 13"/>
                <a:gd name="T13" fmla="*/ 30 h 30"/>
                <a:gd name="T14" fmla="*/ 4 w 13"/>
                <a:gd name="T15" fmla="*/ 0 h 30"/>
                <a:gd name="T16" fmla="*/ 4 w 13"/>
                <a:gd name="T17" fmla="*/ 0 h 30"/>
                <a:gd name="T18" fmla="*/ 3 w 13"/>
                <a:gd name="T19" fmla="*/ 0 h 30"/>
                <a:gd name="T20" fmla="*/ 3 w 13"/>
                <a:gd name="T21" fmla="*/ 0 h 30"/>
                <a:gd name="T22" fmla="*/ 3 w 13"/>
                <a:gd name="T23" fmla="*/ 0 h 30"/>
                <a:gd name="T24" fmla="*/ 3 w 13"/>
                <a:gd name="T25" fmla="*/ 0 h 30"/>
                <a:gd name="T26" fmla="*/ 0 w 13"/>
                <a:gd name="T27" fmla="*/ 1 h 30"/>
                <a:gd name="T28" fmla="*/ 5 w 13"/>
                <a:gd name="T29" fmla="*/ 15 h 30"/>
                <a:gd name="T30" fmla="*/ 5 w 13"/>
                <a:gd name="T31" fmla="*/ 23 h 30"/>
                <a:gd name="T32" fmla="*/ 12 w 13"/>
                <a:gd name="T33" fmla="*/ 22 h 30"/>
                <a:gd name="T34" fmla="*/ 12 w 13"/>
                <a:gd name="T35" fmla="*/ 22 h 30"/>
                <a:gd name="T36" fmla="*/ 12 w 13"/>
                <a:gd name="T37" fmla="*/ 22 h 30"/>
                <a:gd name="T38" fmla="*/ 5 w 13"/>
                <a:gd name="T39" fmla="*/ 30 h 30"/>
                <a:gd name="T40" fmla="*/ 12 w 13"/>
                <a:gd name="T41" fmla="*/ 19 h 30"/>
                <a:gd name="T42" fmla="*/ 12 w 13"/>
                <a:gd name="T43" fmla="*/ 15 h 30"/>
                <a:gd name="T44" fmla="*/ 12 w 13"/>
                <a:gd name="T45" fmla="*/ 15 h 30"/>
                <a:gd name="T46" fmla="*/ 4 w 13"/>
                <a:gd name="T47" fmla="*/ 0 h 30"/>
                <a:gd name="T48" fmla="*/ 4 w 13"/>
                <a:gd name="T4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 h="30">
                  <a:moveTo>
                    <a:pt x="1" y="30"/>
                  </a:moveTo>
                  <a:cubicBezTo>
                    <a:pt x="1" y="30"/>
                    <a:pt x="1" y="30"/>
                    <a:pt x="1" y="30"/>
                  </a:cubicBezTo>
                  <a:cubicBezTo>
                    <a:pt x="1" y="30"/>
                    <a:pt x="1" y="30"/>
                    <a:pt x="1" y="30"/>
                  </a:cubicBezTo>
                  <a:moveTo>
                    <a:pt x="1" y="30"/>
                  </a:moveTo>
                  <a:cubicBezTo>
                    <a:pt x="1" y="30"/>
                    <a:pt x="1" y="30"/>
                    <a:pt x="1" y="30"/>
                  </a:cubicBezTo>
                  <a:cubicBezTo>
                    <a:pt x="1" y="30"/>
                    <a:pt x="1" y="30"/>
                    <a:pt x="1" y="30"/>
                  </a:cubicBezTo>
                  <a:cubicBezTo>
                    <a:pt x="1" y="30"/>
                    <a:pt x="1" y="30"/>
                    <a:pt x="1" y="30"/>
                  </a:cubicBezTo>
                  <a:moveTo>
                    <a:pt x="4" y="0"/>
                  </a:moveTo>
                  <a:cubicBezTo>
                    <a:pt x="4" y="0"/>
                    <a:pt x="4" y="0"/>
                    <a:pt x="4" y="0"/>
                  </a:cubicBezTo>
                  <a:cubicBezTo>
                    <a:pt x="4" y="0"/>
                    <a:pt x="4" y="0"/>
                    <a:pt x="3" y="0"/>
                  </a:cubicBezTo>
                  <a:cubicBezTo>
                    <a:pt x="3" y="0"/>
                    <a:pt x="3" y="0"/>
                    <a:pt x="3" y="0"/>
                  </a:cubicBezTo>
                  <a:cubicBezTo>
                    <a:pt x="3" y="0"/>
                    <a:pt x="3" y="0"/>
                    <a:pt x="3" y="0"/>
                  </a:cubicBezTo>
                  <a:cubicBezTo>
                    <a:pt x="3" y="0"/>
                    <a:pt x="3" y="0"/>
                    <a:pt x="3" y="0"/>
                  </a:cubicBezTo>
                  <a:cubicBezTo>
                    <a:pt x="2" y="0"/>
                    <a:pt x="1" y="1"/>
                    <a:pt x="0" y="1"/>
                  </a:cubicBezTo>
                  <a:cubicBezTo>
                    <a:pt x="6" y="3"/>
                    <a:pt x="4" y="12"/>
                    <a:pt x="5" y="15"/>
                  </a:cubicBezTo>
                  <a:cubicBezTo>
                    <a:pt x="5" y="17"/>
                    <a:pt x="6" y="20"/>
                    <a:pt x="5" y="23"/>
                  </a:cubicBezTo>
                  <a:cubicBezTo>
                    <a:pt x="7" y="23"/>
                    <a:pt x="10" y="23"/>
                    <a:pt x="12" y="22"/>
                  </a:cubicBezTo>
                  <a:cubicBezTo>
                    <a:pt x="12" y="22"/>
                    <a:pt x="12" y="22"/>
                    <a:pt x="12" y="22"/>
                  </a:cubicBezTo>
                  <a:cubicBezTo>
                    <a:pt x="12" y="22"/>
                    <a:pt x="12" y="22"/>
                    <a:pt x="12" y="22"/>
                  </a:cubicBezTo>
                  <a:cubicBezTo>
                    <a:pt x="11" y="26"/>
                    <a:pt x="10" y="30"/>
                    <a:pt x="5" y="30"/>
                  </a:cubicBezTo>
                  <a:cubicBezTo>
                    <a:pt x="11" y="30"/>
                    <a:pt x="12" y="24"/>
                    <a:pt x="12" y="19"/>
                  </a:cubicBezTo>
                  <a:cubicBezTo>
                    <a:pt x="12" y="18"/>
                    <a:pt x="12" y="17"/>
                    <a:pt x="12" y="15"/>
                  </a:cubicBezTo>
                  <a:cubicBezTo>
                    <a:pt x="12" y="15"/>
                    <a:pt x="12" y="15"/>
                    <a:pt x="12" y="15"/>
                  </a:cubicBezTo>
                  <a:cubicBezTo>
                    <a:pt x="11" y="11"/>
                    <a:pt x="13" y="0"/>
                    <a:pt x="4" y="0"/>
                  </a:cubicBezTo>
                  <a:cubicBezTo>
                    <a:pt x="4" y="0"/>
                    <a:pt x="4" y="0"/>
                    <a:pt x="4"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6" name="Freeform 417"/>
            <p:cNvSpPr>
              <a:spLocks/>
            </p:cNvSpPr>
            <p:nvPr/>
          </p:nvSpPr>
          <p:spPr bwMode="auto">
            <a:xfrm>
              <a:off x="1493987" y="2637186"/>
              <a:ext cx="46037" cy="33338"/>
            </a:xfrm>
            <a:custGeom>
              <a:avLst/>
              <a:gdLst>
                <a:gd name="T0" fmla="*/ 11 w 11"/>
                <a:gd name="T1" fmla="*/ 0 h 8"/>
                <a:gd name="T2" fmla="*/ 4 w 11"/>
                <a:gd name="T3" fmla="*/ 1 h 8"/>
                <a:gd name="T4" fmla="*/ 0 w 11"/>
                <a:gd name="T5" fmla="*/ 8 h 8"/>
                <a:gd name="T6" fmla="*/ 0 w 11"/>
                <a:gd name="T7" fmla="*/ 8 h 8"/>
                <a:gd name="T8" fmla="*/ 0 w 11"/>
                <a:gd name="T9" fmla="*/ 8 h 8"/>
                <a:gd name="T10" fmla="*/ 0 w 11"/>
                <a:gd name="T11" fmla="*/ 8 h 8"/>
                <a:gd name="T12" fmla="*/ 1 w 11"/>
                <a:gd name="T13" fmla="*/ 8 h 8"/>
                <a:gd name="T14" fmla="*/ 1 w 11"/>
                <a:gd name="T15" fmla="*/ 8 h 8"/>
                <a:gd name="T16" fmla="*/ 1 w 11"/>
                <a:gd name="T17" fmla="*/ 8 h 8"/>
                <a:gd name="T18" fmla="*/ 3 w 11"/>
                <a:gd name="T19" fmla="*/ 8 h 8"/>
                <a:gd name="T20" fmla="*/ 4 w 11"/>
                <a:gd name="T21" fmla="*/ 8 h 8"/>
                <a:gd name="T22" fmla="*/ 4 w 11"/>
                <a:gd name="T23" fmla="*/ 8 h 8"/>
                <a:gd name="T24" fmla="*/ 4 w 11"/>
                <a:gd name="T25" fmla="*/ 8 h 8"/>
                <a:gd name="T26" fmla="*/ 11 w 11"/>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8">
                  <a:moveTo>
                    <a:pt x="11" y="0"/>
                  </a:moveTo>
                  <a:cubicBezTo>
                    <a:pt x="9" y="1"/>
                    <a:pt x="6" y="1"/>
                    <a:pt x="4" y="1"/>
                  </a:cubicBezTo>
                  <a:cubicBezTo>
                    <a:pt x="4" y="4"/>
                    <a:pt x="2" y="7"/>
                    <a:pt x="0" y="8"/>
                  </a:cubicBezTo>
                  <a:cubicBezTo>
                    <a:pt x="0" y="8"/>
                    <a:pt x="0" y="8"/>
                    <a:pt x="0" y="8"/>
                  </a:cubicBezTo>
                  <a:cubicBezTo>
                    <a:pt x="0" y="8"/>
                    <a:pt x="0" y="8"/>
                    <a:pt x="0" y="8"/>
                  </a:cubicBezTo>
                  <a:cubicBezTo>
                    <a:pt x="0" y="8"/>
                    <a:pt x="0" y="8"/>
                    <a:pt x="0" y="8"/>
                  </a:cubicBezTo>
                  <a:cubicBezTo>
                    <a:pt x="1" y="8"/>
                    <a:pt x="1" y="8"/>
                    <a:pt x="1" y="8"/>
                  </a:cubicBezTo>
                  <a:cubicBezTo>
                    <a:pt x="1" y="8"/>
                    <a:pt x="1" y="8"/>
                    <a:pt x="1" y="8"/>
                  </a:cubicBezTo>
                  <a:cubicBezTo>
                    <a:pt x="1" y="8"/>
                    <a:pt x="1" y="8"/>
                    <a:pt x="1" y="8"/>
                  </a:cubicBezTo>
                  <a:cubicBezTo>
                    <a:pt x="2" y="8"/>
                    <a:pt x="3" y="8"/>
                    <a:pt x="3" y="8"/>
                  </a:cubicBezTo>
                  <a:cubicBezTo>
                    <a:pt x="4" y="8"/>
                    <a:pt x="4" y="8"/>
                    <a:pt x="4" y="8"/>
                  </a:cubicBezTo>
                  <a:cubicBezTo>
                    <a:pt x="4" y="8"/>
                    <a:pt x="4" y="8"/>
                    <a:pt x="4" y="8"/>
                  </a:cubicBezTo>
                  <a:cubicBezTo>
                    <a:pt x="4" y="8"/>
                    <a:pt x="4" y="8"/>
                    <a:pt x="4" y="8"/>
                  </a:cubicBezTo>
                  <a:cubicBezTo>
                    <a:pt x="9" y="8"/>
                    <a:pt x="10" y="4"/>
                    <a:pt x="11" y="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7" name="Freeform 418"/>
            <p:cNvSpPr>
              <a:spLocks/>
            </p:cNvSpPr>
            <p:nvPr/>
          </p:nvSpPr>
          <p:spPr bwMode="auto">
            <a:xfrm>
              <a:off x="1460649" y="2530823"/>
              <a:ext cx="96837" cy="149225"/>
            </a:xfrm>
            <a:custGeom>
              <a:avLst/>
              <a:gdLst>
                <a:gd name="T0" fmla="*/ 4 w 23"/>
                <a:gd name="T1" fmla="*/ 17 h 35"/>
                <a:gd name="T2" fmla="*/ 6 w 23"/>
                <a:gd name="T3" fmla="*/ 6 h 35"/>
                <a:gd name="T4" fmla="*/ 17 w 23"/>
                <a:gd name="T5" fmla="*/ 9 h 35"/>
                <a:gd name="T6" fmla="*/ 18 w 23"/>
                <a:gd name="T7" fmla="*/ 17 h 35"/>
                <a:gd name="T8" fmla="*/ 11 w 23"/>
                <a:gd name="T9" fmla="*/ 32 h 35"/>
                <a:gd name="T10" fmla="*/ 4 w 23"/>
                <a:gd name="T11" fmla="*/ 17 h 35"/>
                <a:gd name="T12" fmla="*/ 2 w 23"/>
                <a:gd name="T13" fmla="*/ 17 h 35"/>
                <a:gd name="T14" fmla="*/ 11 w 23"/>
                <a:gd name="T15" fmla="*/ 34 h 35"/>
                <a:gd name="T16" fmla="*/ 20 w 23"/>
                <a:gd name="T17" fmla="*/ 16 h 35"/>
                <a:gd name="T18" fmla="*/ 8 w 23"/>
                <a:gd name="T19" fmla="*/ 3 h 35"/>
                <a:gd name="T20" fmla="*/ 2 w 23"/>
                <a:gd name="T21" fmla="*/ 17 h 35"/>
                <a:gd name="T22" fmla="*/ 4 w 23"/>
                <a:gd name="T23"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5">
                  <a:moveTo>
                    <a:pt x="4" y="17"/>
                  </a:moveTo>
                  <a:cubicBezTo>
                    <a:pt x="4" y="13"/>
                    <a:pt x="4" y="9"/>
                    <a:pt x="6" y="6"/>
                  </a:cubicBezTo>
                  <a:cubicBezTo>
                    <a:pt x="10" y="1"/>
                    <a:pt x="16" y="6"/>
                    <a:pt x="17" y="9"/>
                  </a:cubicBezTo>
                  <a:cubicBezTo>
                    <a:pt x="18" y="12"/>
                    <a:pt x="17" y="15"/>
                    <a:pt x="18" y="17"/>
                  </a:cubicBezTo>
                  <a:cubicBezTo>
                    <a:pt x="18" y="21"/>
                    <a:pt x="20" y="32"/>
                    <a:pt x="11" y="32"/>
                  </a:cubicBezTo>
                  <a:cubicBezTo>
                    <a:pt x="3" y="33"/>
                    <a:pt x="4" y="21"/>
                    <a:pt x="4" y="17"/>
                  </a:cubicBezTo>
                  <a:cubicBezTo>
                    <a:pt x="4" y="16"/>
                    <a:pt x="2" y="16"/>
                    <a:pt x="2" y="17"/>
                  </a:cubicBezTo>
                  <a:cubicBezTo>
                    <a:pt x="2" y="23"/>
                    <a:pt x="0" y="34"/>
                    <a:pt x="11" y="34"/>
                  </a:cubicBezTo>
                  <a:cubicBezTo>
                    <a:pt x="23" y="35"/>
                    <a:pt x="20" y="22"/>
                    <a:pt x="20" y="16"/>
                  </a:cubicBezTo>
                  <a:cubicBezTo>
                    <a:pt x="20" y="11"/>
                    <a:pt x="19" y="0"/>
                    <a:pt x="8" y="3"/>
                  </a:cubicBezTo>
                  <a:cubicBezTo>
                    <a:pt x="1" y="4"/>
                    <a:pt x="1" y="13"/>
                    <a:pt x="2" y="17"/>
                  </a:cubicBezTo>
                  <a:cubicBezTo>
                    <a:pt x="2" y="18"/>
                    <a:pt x="5" y="18"/>
                    <a:pt x="4"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grpSp>
    </p:spTree>
    <p:extLst>
      <p:ext uri="{BB962C8B-B14F-4D97-AF65-F5344CB8AC3E}">
        <p14:creationId xmlns:p14="http://schemas.microsoft.com/office/powerpoint/2010/main" val="1116478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7"/>
                                        </p:tgtEl>
                                        <p:attrNameLst>
                                          <p:attrName>ppt_w</p:attrName>
                                        </p:attrNameLst>
                                      </p:cBhvr>
                                      <p:tavLst>
                                        <p:tav tm="0">
                                          <p:val>
                                            <p:strVal val="ppt_w"/>
                                          </p:val>
                                        </p:tav>
                                        <p:tav tm="100000">
                                          <p:val>
                                            <p:fltVal val="0"/>
                                          </p:val>
                                        </p:tav>
                                      </p:tavLst>
                                    </p:anim>
                                    <p:anim calcmode="lin" valueType="num">
                                      <p:cBhvr>
                                        <p:cTn id="28" dur="500"/>
                                        <p:tgtEl>
                                          <p:spTgt spid="7"/>
                                        </p:tgtEl>
                                        <p:attrNameLst>
                                          <p:attrName>ppt_h</p:attrName>
                                        </p:attrNameLst>
                                      </p:cBhvr>
                                      <p:tavLst>
                                        <p:tav tm="0">
                                          <p:val>
                                            <p:strVal val="ppt_h"/>
                                          </p:val>
                                        </p:tav>
                                        <p:tav tm="100000">
                                          <p:val>
                                            <p:fltVal val="0"/>
                                          </p:val>
                                        </p:tav>
                                      </p:tavLst>
                                    </p:anim>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par>
                                <p:cTn id="31" presetID="32" presetClass="emph" presetSubtype="0" fill="hold" nodeType="with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思想气泡: 云 5">
            <a:extLst>
              <a:ext uri="{FF2B5EF4-FFF2-40B4-BE49-F238E27FC236}">
                <a16:creationId xmlns:a16="http://schemas.microsoft.com/office/drawing/2014/main" id="{0C00E258-F1DA-42AF-9C19-6AC70FAE95B4}"/>
              </a:ext>
            </a:extLst>
          </p:cNvPr>
          <p:cNvSpPr/>
          <p:nvPr/>
        </p:nvSpPr>
        <p:spPr>
          <a:xfrm rot="21123151" flipH="1">
            <a:off x="2148607" y="48"/>
            <a:ext cx="7689921" cy="3975835"/>
          </a:xfrm>
          <a:custGeom>
            <a:avLst/>
            <a:gdLst>
              <a:gd name="connsiteX0" fmla="*/ 694228 w 7689921"/>
              <a:gd name="connsiteY0" fmla="*/ 1322517 h 3975835"/>
              <a:gd name="connsiteX1" fmla="*/ 1000935 w 7689921"/>
              <a:gd name="connsiteY1" fmla="*/ 635673 h 3975835"/>
              <a:gd name="connsiteX2" fmla="*/ 2492994 w 7689921"/>
              <a:gd name="connsiteY2" fmla="*/ 478756 h 3975835"/>
              <a:gd name="connsiteX3" fmla="*/ 3997334 w 7689921"/>
              <a:gd name="connsiteY3" fmla="*/ 315858 h 3975835"/>
              <a:gd name="connsiteX4" fmla="*/ 4583513 w 7689921"/>
              <a:gd name="connsiteY4" fmla="*/ 18406 h 3975835"/>
              <a:gd name="connsiteX5" fmla="*/ 5310495 w 7689921"/>
              <a:gd name="connsiteY5" fmla="*/ 228334 h 3975835"/>
              <a:gd name="connsiteX6" fmla="*/ 6312677 w 7689921"/>
              <a:gd name="connsiteY6" fmla="*/ 63502 h 3975835"/>
              <a:gd name="connsiteX7" fmla="*/ 6820888 w 7689921"/>
              <a:gd name="connsiteY7" fmla="*/ 513177 h 3975835"/>
              <a:gd name="connsiteX8" fmla="*/ 7473107 w 7689921"/>
              <a:gd name="connsiteY8" fmla="*/ 949598 h 3975835"/>
              <a:gd name="connsiteX9" fmla="*/ 7443914 w 7689921"/>
              <a:gd name="connsiteY9" fmla="*/ 1422833 h 3975835"/>
              <a:gd name="connsiteX10" fmla="*/ 7657167 w 7689921"/>
              <a:gd name="connsiteY10" fmla="*/ 2146398 h 3975835"/>
              <a:gd name="connsiteX11" fmla="*/ 6658189 w 7689921"/>
              <a:gd name="connsiteY11" fmla="*/ 2779771 h 3975835"/>
              <a:gd name="connsiteX12" fmla="*/ 6300573 w 7689921"/>
              <a:gd name="connsiteY12" fmla="*/ 3322491 h 3975835"/>
              <a:gd name="connsiteX13" fmla="*/ 5083002 w 7689921"/>
              <a:gd name="connsiteY13" fmla="*/ 3388202 h 3975835"/>
              <a:gd name="connsiteX14" fmla="*/ 4212901 w 7689921"/>
              <a:gd name="connsiteY14" fmla="*/ 3967183 h 3975835"/>
              <a:gd name="connsiteX15" fmla="*/ 2933562 w 7689921"/>
              <a:gd name="connsiteY15" fmla="*/ 3613776 h 3975835"/>
              <a:gd name="connsiteX16" fmla="*/ 1033155 w 7689921"/>
              <a:gd name="connsiteY16" fmla="*/ 3264602 h 3975835"/>
              <a:gd name="connsiteX17" fmla="*/ 197588 w 7689921"/>
              <a:gd name="connsiteY17" fmla="*/ 2876038 h 3975835"/>
              <a:gd name="connsiteX18" fmla="*/ 376129 w 7689921"/>
              <a:gd name="connsiteY18" fmla="*/ 2351540 h 3975835"/>
              <a:gd name="connsiteX19" fmla="*/ -891 w 7689921"/>
              <a:gd name="connsiteY19" fmla="*/ 1813422 h 3975835"/>
              <a:gd name="connsiteX20" fmla="*/ 687642 w 7689921"/>
              <a:gd name="connsiteY20" fmla="*/ 1335125 h 3975835"/>
              <a:gd name="connsiteX21" fmla="*/ 694228 w 7689921"/>
              <a:gd name="connsiteY21" fmla="*/ 1322517 h 3975835"/>
              <a:gd name="connsiteX0" fmla="*/ 241861 w 7689921"/>
              <a:gd name="connsiteY0" fmla="*/ 5116979 h 3975835"/>
              <a:gd name="connsiteX1" fmla="*/ 131421 w 7689921"/>
              <a:gd name="connsiteY1" fmla="*/ 5227419 h 3975835"/>
              <a:gd name="connsiteX2" fmla="*/ 20981 w 7689921"/>
              <a:gd name="connsiteY2" fmla="*/ 5116979 h 3975835"/>
              <a:gd name="connsiteX3" fmla="*/ 131421 w 7689921"/>
              <a:gd name="connsiteY3" fmla="*/ 5006539 h 3975835"/>
              <a:gd name="connsiteX4" fmla="*/ 241861 w 7689921"/>
              <a:gd name="connsiteY4" fmla="*/ 5116979 h 3975835"/>
              <a:gd name="connsiteX0" fmla="*/ 863552 w 7689921"/>
              <a:gd name="connsiteY0" fmla="*/ 4686194 h 3975835"/>
              <a:gd name="connsiteX1" fmla="*/ 642672 w 7689921"/>
              <a:gd name="connsiteY1" fmla="*/ 4907074 h 3975835"/>
              <a:gd name="connsiteX2" fmla="*/ 421792 w 7689921"/>
              <a:gd name="connsiteY2" fmla="*/ 4686194 h 3975835"/>
              <a:gd name="connsiteX3" fmla="*/ 642672 w 7689921"/>
              <a:gd name="connsiteY3" fmla="*/ 4465314 h 3975835"/>
              <a:gd name="connsiteX4" fmla="*/ 863552 w 7689921"/>
              <a:gd name="connsiteY4" fmla="*/ 4686194 h 3975835"/>
              <a:gd name="connsiteX0" fmla="*/ 1654155 w 7689921"/>
              <a:gd name="connsiteY0" fmla="*/ 4113083 h 3975835"/>
              <a:gd name="connsiteX1" fmla="*/ 1322835 w 7689921"/>
              <a:gd name="connsiteY1" fmla="*/ 4444403 h 3975835"/>
              <a:gd name="connsiteX2" fmla="*/ 991515 w 7689921"/>
              <a:gd name="connsiteY2" fmla="*/ 4113083 h 3975835"/>
              <a:gd name="connsiteX3" fmla="*/ 1322835 w 7689921"/>
              <a:gd name="connsiteY3" fmla="*/ 3781763 h 3975835"/>
              <a:gd name="connsiteX4" fmla="*/ 1654155 w 7689921"/>
              <a:gd name="connsiteY4" fmla="*/ 4113083 h 3975835"/>
              <a:gd name="connsiteX0" fmla="*/ 835388 w 7689921"/>
              <a:gd name="connsiteY0" fmla="*/ 2409153 h 3975835"/>
              <a:gd name="connsiteX1" fmla="*/ 384496 w 7689921"/>
              <a:gd name="connsiteY1" fmla="*/ 2335803 h 3975835"/>
              <a:gd name="connsiteX2" fmla="*/ 1233235 w 7689921"/>
              <a:gd name="connsiteY2" fmla="*/ 3211867 h 3975835"/>
              <a:gd name="connsiteX3" fmla="*/ 1036003 w 7689921"/>
              <a:gd name="connsiteY3" fmla="*/ 3246931 h 3975835"/>
              <a:gd name="connsiteX4" fmla="*/ 2933206 w 7689921"/>
              <a:gd name="connsiteY4" fmla="*/ 3597578 h 3975835"/>
              <a:gd name="connsiteX5" fmla="*/ 2814297 w 7689921"/>
              <a:gd name="connsiteY5" fmla="*/ 3437440 h 3975835"/>
              <a:gd name="connsiteX6" fmla="*/ 5131420 w 7689921"/>
              <a:gd name="connsiteY6" fmla="*/ 3198246 h 3975835"/>
              <a:gd name="connsiteX7" fmla="*/ 5083892 w 7689921"/>
              <a:gd name="connsiteY7" fmla="*/ 3373937 h 3975835"/>
              <a:gd name="connsiteX8" fmla="*/ 6075215 w 7689921"/>
              <a:gd name="connsiteY8" fmla="*/ 2112530 h 3975835"/>
              <a:gd name="connsiteX9" fmla="*/ 6653917 w 7689921"/>
              <a:gd name="connsiteY9" fmla="*/ 2769279 h 3975835"/>
              <a:gd name="connsiteX10" fmla="*/ 7440354 w 7689921"/>
              <a:gd name="connsiteY10" fmla="*/ 1413078 h 3975835"/>
              <a:gd name="connsiteX11" fmla="*/ 7182599 w 7689921"/>
              <a:gd name="connsiteY11" fmla="*/ 1659358 h 3975835"/>
              <a:gd name="connsiteX12" fmla="*/ 6821956 w 7689921"/>
              <a:gd name="connsiteY12" fmla="*/ 499372 h 3975835"/>
              <a:gd name="connsiteX13" fmla="*/ 6835485 w 7689921"/>
              <a:gd name="connsiteY13" fmla="*/ 615702 h 3975835"/>
              <a:gd name="connsiteX14" fmla="*/ 5176100 w 7689921"/>
              <a:gd name="connsiteY14" fmla="*/ 363715 h 3975835"/>
              <a:gd name="connsiteX15" fmla="*/ 5308181 w 7689921"/>
              <a:gd name="connsiteY15" fmla="*/ 215357 h 3975835"/>
              <a:gd name="connsiteX16" fmla="*/ 3941262 w 7689921"/>
              <a:gd name="connsiteY16" fmla="*/ 434396 h 3975835"/>
              <a:gd name="connsiteX17" fmla="*/ 4005167 w 7689921"/>
              <a:gd name="connsiteY17" fmla="*/ 306470 h 3975835"/>
              <a:gd name="connsiteX18" fmla="*/ 2492104 w 7689921"/>
              <a:gd name="connsiteY18" fmla="*/ 477836 h 3975835"/>
              <a:gd name="connsiteX19" fmla="*/ 2723513 w 7689921"/>
              <a:gd name="connsiteY19" fmla="*/ 601897 h 3975835"/>
              <a:gd name="connsiteX20" fmla="*/ 734636 w 7689921"/>
              <a:gd name="connsiteY20" fmla="*/ 1453112 h 3975835"/>
              <a:gd name="connsiteX21" fmla="*/ 694228 w 7689921"/>
              <a:gd name="connsiteY21" fmla="*/ 1322517 h 3975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89921" h="3975835" fill="none" extrusionOk="0">
                <a:moveTo>
                  <a:pt x="694228" y="1322517"/>
                </a:moveTo>
                <a:cubicBezTo>
                  <a:pt x="609819" y="1121151"/>
                  <a:pt x="801386" y="800949"/>
                  <a:pt x="1000935" y="635673"/>
                </a:cubicBezTo>
                <a:cubicBezTo>
                  <a:pt x="1422537" y="311593"/>
                  <a:pt x="2009865" y="302969"/>
                  <a:pt x="2492994" y="478756"/>
                </a:cubicBezTo>
                <a:cubicBezTo>
                  <a:pt x="2784202" y="48456"/>
                  <a:pt x="3493835" y="73258"/>
                  <a:pt x="3997334" y="315858"/>
                </a:cubicBezTo>
                <a:cubicBezTo>
                  <a:pt x="4110160" y="115740"/>
                  <a:pt x="4336383" y="-10185"/>
                  <a:pt x="4583513" y="18406"/>
                </a:cubicBezTo>
                <a:cubicBezTo>
                  <a:pt x="4872644" y="-7826"/>
                  <a:pt x="5115955" y="57894"/>
                  <a:pt x="5310495" y="228334"/>
                </a:cubicBezTo>
                <a:cubicBezTo>
                  <a:pt x="5551465" y="34435"/>
                  <a:pt x="5932211" y="-27982"/>
                  <a:pt x="6312677" y="63502"/>
                </a:cubicBezTo>
                <a:cubicBezTo>
                  <a:pt x="6605316" y="168600"/>
                  <a:pt x="6776038" y="305691"/>
                  <a:pt x="6820888" y="513177"/>
                </a:cubicBezTo>
                <a:cubicBezTo>
                  <a:pt x="7120676" y="590747"/>
                  <a:pt x="7385936" y="739347"/>
                  <a:pt x="7473107" y="949598"/>
                </a:cubicBezTo>
                <a:cubicBezTo>
                  <a:pt x="7531743" y="1120263"/>
                  <a:pt x="7531850" y="1278202"/>
                  <a:pt x="7443914" y="1422833"/>
                </a:cubicBezTo>
                <a:cubicBezTo>
                  <a:pt x="7682000" y="1638779"/>
                  <a:pt x="7697594" y="1864050"/>
                  <a:pt x="7657167" y="2146398"/>
                </a:cubicBezTo>
                <a:cubicBezTo>
                  <a:pt x="7543591" y="2497248"/>
                  <a:pt x="7103762" y="2765060"/>
                  <a:pt x="6658189" y="2779771"/>
                </a:cubicBezTo>
                <a:cubicBezTo>
                  <a:pt x="6658015" y="2975555"/>
                  <a:pt x="6547006" y="3131357"/>
                  <a:pt x="6300573" y="3322491"/>
                </a:cubicBezTo>
                <a:cubicBezTo>
                  <a:pt x="6002340" y="3521178"/>
                  <a:pt x="5461479" y="3501457"/>
                  <a:pt x="5083002" y="3388202"/>
                </a:cubicBezTo>
                <a:cubicBezTo>
                  <a:pt x="4945244" y="3680465"/>
                  <a:pt x="4636697" y="3883721"/>
                  <a:pt x="4212901" y="3967183"/>
                </a:cubicBezTo>
                <a:cubicBezTo>
                  <a:pt x="3627576" y="4026174"/>
                  <a:pt x="3174053" y="3894861"/>
                  <a:pt x="2933562" y="3613776"/>
                </a:cubicBezTo>
                <a:cubicBezTo>
                  <a:pt x="2179732" y="3928772"/>
                  <a:pt x="1427220" y="3814937"/>
                  <a:pt x="1033155" y="3264602"/>
                </a:cubicBezTo>
                <a:cubicBezTo>
                  <a:pt x="657722" y="3285602"/>
                  <a:pt x="303684" y="3093415"/>
                  <a:pt x="197588" y="2876038"/>
                </a:cubicBezTo>
                <a:cubicBezTo>
                  <a:pt x="137177" y="2646366"/>
                  <a:pt x="184268" y="2500483"/>
                  <a:pt x="376129" y="2351540"/>
                </a:cubicBezTo>
                <a:cubicBezTo>
                  <a:pt x="105017" y="2212473"/>
                  <a:pt x="-86998" y="2042890"/>
                  <a:pt x="-891" y="1813422"/>
                </a:cubicBezTo>
                <a:cubicBezTo>
                  <a:pt x="118614" y="1538644"/>
                  <a:pt x="340198" y="1346049"/>
                  <a:pt x="687642" y="1335125"/>
                </a:cubicBezTo>
                <a:cubicBezTo>
                  <a:pt x="689479" y="1330739"/>
                  <a:pt x="692489" y="1327825"/>
                  <a:pt x="694228" y="1322517"/>
                </a:cubicBezTo>
                <a:close/>
              </a:path>
              <a:path w="7689921" h="3975835" fill="none" extrusionOk="0">
                <a:moveTo>
                  <a:pt x="241861" y="5116979"/>
                </a:moveTo>
                <a:cubicBezTo>
                  <a:pt x="235894" y="5168406"/>
                  <a:pt x="191066" y="5235391"/>
                  <a:pt x="131421" y="5227419"/>
                </a:cubicBezTo>
                <a:cubicBezTo>
                  <a:pt x="77293" y="5223479"/>
                  <a:pt x="30088" y="5177135"/>
                  <a:pt x="20981" y="5116979"/>
                </a:cubicBezTo>
                <a:cubicBezTo>
                  <a:pt x="32127" y="5050831"/>
                  <a:pt x="60023" y="5002513"/>
                  <a:pt x="131421" y="5006539"/>
                </a:cubicBezTo>
                <a:cubicBezTo>
                  <a:pt x="189583" y="4997820"/>
                  <a:pt x="228080" y="5051690"/>
                  <a:pt x="241861" y="5116979"/>
                </a:cubicBezTo>
                <a:close/>
              </a:path>
              <a:path w="7689921" h="3975835" fill="none" extrusionOk="0">
                <a:moveTo>
                  <a:pt x="863552" y="4686194"/>
                </a:moveTo>
                <a:cubicBezTo>
                  <a:pt x="867009" y="4823976"/>
                  <a:pt x="779039" y="4898782"/>
                  <a:pt x="642672" y="4907074"/>
                </a:cubicBezTo>
                <a:cubicBezTo>
                  <a:pt x="528166" y="4905004"/>
                  <a:pt x="432549" y="4820552"/>
                  <a:pt x="421792" y="4686194"/>
                </a:cubicBezTo>
                <a:cubicBezTo>
                  <a:pt x="426001" y="4583998"/>
                  <a:pt x="513357" y="4447204"/>
                  <a:pt x="642672" y="4465314"/>
                </a:cubicBezTo>
                <a:cubicBezTo>
                  <a:pt x="744334" y="4460100"/>
                  <a:pt x="890943" y="4552443"/>
                  <a:pt x="863552" y="4686194"/>
                </a:cubicBezTo>
                <a:close/>
              </a:path>
              <a:path w="7689921" h="3975835" fill="none" extrusionOk="0">
                <a:moveTo>
                  <a:pt x="1654155" y="4113083"/>
                </a:moveTo>
                <a:cubicBezTo>
                  <a:pt x="1680390" y="4278523"/>
                  <a:pt x="1475111" y="4468757"/>
                  <a:pt x="1322835" y="4444403"/>
                </a:cubicBezTo>
                <a:cubicBezTo>
                  <a:pt x="1160179" y="4474580"/>
                  <a:pt x="988943" y="4305010"/>
                  <a:pt x="991515" y="4113083"/>
                </a:cubicBezTo>
                <a:cubicBezTo>
                  <a:pt x="969447" y="3958043"/>
                  <a:pt x="1121908" y="3812358"/>
                  <a:pt x="1322835" y="3781763"/>
                </a:cubicBezTo>
                <a:cubicBezTo>
                  <a:pt x="1540023" y="3779668"/>
                  <a:pt x="1662908" y="3951265"/>
                  <a:pt x="1654155" y="4113083"/>
                </a:cubicBezTo>
                <a:close/>
              </a:path>
              <a:path w="7689921" h="3975835" fill="none" extrusionOk="0">
                <a:moveTo>
                  <a:pt x="835388" y="2409153"/>
                </a:moveTo>
                <a:cubicBezTo>
                  <a:pt x="691815" y="2422085"/>
                  <a:pt x="513940" y="2385754"/>
                  <a:pt x="384496" y="2335803"/>
                </a:cubicBezTo>
                <a:moveTo>
                  <a:pt x="1233235" y="3211867"/>
                </a:moveTo>
                <a:cubicBezTo>
                  <a:pt x="1175397" y="3234185"/>
                  <a:pt x="1100619" y="3238973"/>
                  <a:pt x="1036003" y="3246931"/>
                </a:cubicBezTo>
                <a:moveTo>
                  <a:pt x="2933206" y="3597578"/>
                </a:moveTo>
                <a:cubicBezTo>
                  <a:pt x="2882421" y="3548255"/>
                  <a:pt x="2852000" y="3505222"/>
                  <a:pt x="2814297" y="3437440"/>
                </a:cubicBezTo>
                <a:moveTo>
                  <a:pt x="5131420" y="3198246"/>
                </a:moveTo>
                <a:cubicBezTo>
                  <a:pt x="5137959" y="3259287"/>
                  <a:pt x="5114413" y="3308609"/>
                  <a:pt x="5083892" y="3373937"/>
                </a:cubicBezTo>
                <a:moveTo>
                  <a:pt x="6075215" y="2112530"/>
                </a:moveTo>
                <a:cubicBezTo>
                  <a:pt x="6415482" y="2243575"/>
                  <a:pt x="6647300" y="2541777"/>
                  <a:pt x="6653917" y="2769279"/>
                </a:cubicBezTo>
                <a:moveTo>
                  <a:pt x="7440354" y="1413078"/>
                </a:moveTo>
                <a:cubicBezTo>
                  <a:pt x="7386295" y="1522533"/>
                  <a:pt x="7293743" y="1607415"/>
                  <a:pt x="7182599" y="1659358"/>
                </a:cubicBezTo>
                <a:moveTo>
                  <a:pt x="6821956" y="499372"/>
                </a:moveTo>
                <a:cubicBezTo>
                  <a:pt x="6825559" y="540426"/>
                  <a:pt x="6830719" y="570754"/>
                  <a:pt x="6835485" y="615702"/>
                </a:cubicBezTo>
                <a:moveTo>
                  <a:pt x="5176100" y="363715"/>
                </a:moveTo>
                <a:cubicBezTo>
                  <a:pt x="5213373" y="308267"/>
                  <a:pt x="5257880" y="265986"/>
                  <a:pt x="5308181" y="215357"/>
                </a:cubicBezTo>
                <a:moveTo>
                  <a:pt x="3941262" y="434396"/>
                </a:moveTo>
                <a:cubicBezTo>
                  <a:pt x="3956420" y="388271"/>
                  <a:pt x="3981354" y="345923"/>
                  <a:pt x="4005167" y="306470"/>
                </a:cubicBezTo>
                <a:moveTo>
                  <a:pt x="2492104" y="477836"/>
                </a:moveTo>
                <a:cubicBezTo>
                  <a:pt x="2559894" y="500112"/>
                  <a:pt x="2668712" y="541119"/>
                  <a:pt x="2723513" y="601897"/>
                </a:cubicBezTo>
                <a:moveTo>
                  <a:pt x="734636" y="1453112"/>
                </a:moveTo>
                <a:cubicBezTo>
                  <a:pt x="714775" y="1414485"/>
                  <a:pt x="705788" y="1376155"/>
                  <a:pt x="694228" y="1322517"/>
                </a:cubicBezTo>
              </a:path>
              <a:path w="7689921" h="3975835" stroke="0" extrusionOk="0">
                <a:moveTo>
                  <a:pt x="694228" y="1322517"/>
                </a:moveTo>
                <a:cubicBezTo>
                  <a:pt x="640781" y="1094551"/>
                  <a:pt x="767040" y="784383"/>
                  <a:pt x="1000935" y="635673"/>
                </a:cubicBezTo>
                <a:cubicBezTo>
                  <a:pt x="1388215" y="268867"/>
                  <a:pt x="2082210" y="228077"/>
                  <a:pt x="2492994" y="478756"/>
                </a:cubicBezTo>
                <a:cubicBezTo>
                  <a:pt x="2858800" y="105171"/>
                  <a:pt x="3498024" y="-110768"/>
                  <a:pt x="3997334" y="315858"/>
                </a:cubicBezTo>
                <a:cubicBezTo>
                  <a:pt x="4087939" y="105785"/>
                  <a:pt x="4291114" y="13437"/>
                  <a:pt x="4583513" y="18406"/>
                </a:cubicBezTo>
                <a:cubicBezTo>
                  <a:pt x="4884287" y="-51621"/>
                  <a:pt x="5158553" y="76958"/>
                  <a:pt x="5310495" y="228334"/>
                </a:cubicBezTo>
                <a:cubicBezTo>
                  <a:pt x="5514464" y="38233"/>
                  <a:pt x="5918744" y="-68731"/>
                  <a:pt x="6312677" y="63502"/>
                </a:cubicBezTo>
                <a:cubicBezTo>
                  <a:pt x="6552118" y="177944"/>
                  <a:pt x="6721933" y="331029"/>
                  <a:pt x="6820888" y="513177"/>
                </a:cubicBezTo>
                <a:cubicBezTo>
                  <a:pt x="7114522" y="603259"/>
                  <a:pt x="7319541" y="733408"/>
                  <a:pt x="7473107" y="949598"/>
                </a:cubicBezTo>
                <a:cubicBezTo>
                  <a:pt x="7543582" y="1108701"/>
                  <a:pt x="7532068" y="1238070"/>
                  <a:pt x="7443914" y="1422833"/>
                </a:cubicBezTo>
                <a:cubicBezTo>
                  <a:pt x="7674390" y="1629753"/>
                  <a:pt x="7777968" y="1943658"/>
                  <a:pt x="7657167" y="2146398"/>
                </a:cubicBezTo>
                <a:cubicBezTo>
                  <a:pt x="7554292" y="2496109"/>
                  <a:pt x="7117447" y="2746614"/>
                  <a:pt x="6658189" y="2779771"/>
                </a:cubicBezTo>
                <a:cubicBezTo>
                  <a:pt x="6683331" y="3004332"/>
                  <a:pt x="6521768" y="3179899"/>
                  <a:pt x="6300573" y="3322491"/>
                </a:cubicBezTo>
                <a:cubicBezTo>
                  <a:pt x="5876158" y="3551598"/>
                  <a:pt x="5409869" y="3583943"/>
                  <a:pt x="5083002" y="3388202"/>
                </a:cubicBezTo>
                <a:cubicBezTo>
                  <a:pt x="4942585" y="3658471"/>
                  <a:pt x="4614811" y="3911245"/>
                  <a:pt x="4212901" y="3967183"/>
                </a:cubicBezTo>
                <a:cubicBezTo>
                  <a:pt x="3715820" y="4098684"/>
                  <a:pt x="3201394" y="3896970"/>
                  <a:pt x="2933562" y="3613776"/>
                </a:cubicBezTo>
                <a:cubicBezTo>
                  <a:pt x="2288028" y="3904268"/>
                  <a:pt x="1327525" y="3855762"/>
                  <a:pt x="1033155" y="3264602"/>
                </a:cubicBezTo>
                <a:cubicBezTo>
                  <a:pt x="650035" y="3338473"/>
                  <a:pt x="340663" y="3132525"/>
                  <a:pt x="197588" y="2876038"/>
                </a:cubicBezTo>
                <a:cubicBezTo>
                  <a:pt x="135794" y="2684843"/>
                  <a:pt x="203031" y="2501275"/>
                  <a:pt x="376129" y="2351540"/>
                </a:cubicBezTo>
                <a:cubicBezTo>
                  <a:pt x="127121" y="2230289"/>
                  <a:pt x="-72948" y="2026144"/>
                  <a:pt x="-891" y="1813422"/>
                </a:cubicBezTo>
                <a:cubicBezTo>
                  <a:pt x="65094" y="1482744"/>
                  <a:pt x="368170" y="1352423"/>
                  <a:pt x="687642" y="1335125"/>
                </a:cubicBezTo>
                <a:cubicBezTo>
                  <a:pt x="689120" y="1331859"/>
                  <a:pt x="692637" y="1327175"/>
                  <a:pt x="694228" y="1322517"/>
                </a:cubicBezTo>
                <a:close/>
              </a:path>
              <a:path w="7689921" h="3975835" stroke="0" extrusionOk="0">
                <a:moveTo>
                  <a:pt x="241861" y="5116979"/>
                </a:moveTo>
                <a:cubicBezTo>
                  <a:pt x="242203" y="5166032"/>
                  <a:pt x="191639" y="5230606"/>
                  <a:pt x="131421" y="5227419"/>
                </a:cubicBezTo>
                <a:cubicBezTo>
                  <a:pt x="57174" y="5220574"/>
                  <a:pt x="35065" y="5172446"/>
                  <a:pt x="20981" y="5116979"/>
                </a:cubicBezTo>
                <a:cubicBezTo>
                  <a:pt x="16206" y="5064408"/>
                  <a:pt x="70457" y="5009204"/>
                  <a:pt x="131421" y="5006539"/>
                </a:cubicBezTo>
                <a:cubicBezTo>
                  <a:pt x="195071" y="5019673"/>
                  <a:pt x="244771" y="5053343"/>
                  <a:pt x="241861" y="5116979"/>
                </a:cubicBezTo>
                <a:close/>
              </a:path>
              <a:path w="7689921" h="3975835" stroke="0" extrusionOk="0">
                <a:moveTo>
                  <a:pt x="863552" y="4686194"/>
                </a:moveTo>
                <a:cubicBezTo>
                  <a:pt x="868936" y="4809590"/>
                  <a:pt x="774778" y="4933551"/>
                  <a:pt x="642672" y="4907074"/>
                </a:cubicBezTo>
                <a:cubicBezTo>
                  <a:pt x="530210" y="4879316"/>
                  <a:pt x="423067" y="4803352"/>
                  <a:pt x="421792" y="4686194"/>
                </a:cubicBezTo>
                <a:cubicBezTo>
                  <a:pt x="417636" y="4568987"/>
                  <a:pt x="523454" y="4465004"/>
                  <a:pt x="642672" y="4465314"/>
                </a:cubicBezTo>
                <a:cubicBezTo>
                  <a:pt x="741042" y="4452997"/>
                  <a:pt x="873937" y="4583508"/>
                  <a:pt x="863552" y="4686194"/>
                </a:cubicBezTo>
                <a:close/>
              </a:path>
              <a:path w="7689921" h="3975835" stroke="0" extrusionOk="0">
                <a:moveTo>
                  <a:pt x="1654155" y="4113083"/>
                </a:moveTo>
                <a:cubicBezTo>
                  <a:pt x="1676706" y="4314147"/>
                  <a:pt x="1484118" y="4450048"/>
                  <a:pt x="1322835" y="4444403"/>
                </a:cubicBezTo>
                <a:cubicBezTo>
                  <a:pt x="1136467" y="4421990"/>
                  <a:pt x="1012070" y="4292801"/>
                  <a:pt x="991515" y="4113083"/>
                </a:cubicBezTo>
                <a:cubicBezTo>
                  <a:pt x="1005788" y="3959064"/>
                  <a:pt x="1136617" y="3775542"/>
                  <a:pt x="1322835" y="3781763"/>
                </a:cubicBezTo>
                <a:cubicBezTo>
                  <a:pt x="1531400" y="3814704"/>
                  <a:pt x="1643315" y="3934170"/>
                  <a:pt x="1654155" y="4113083"/>
                </a:cubicBezTo>
                <a:close/>
              </a:path>
              <a:path w="7689921" h="3975835" fill="none" stroke="0" extrusionOk="0">
                <a:moveTo>
                  <a:pt x="835388" y="2409153"/>
                </a:moveTo>
                <a:cubicBezTo>
                  <a:pt x="676436" y="2413903"/>
                  <a:pt x="555923" y="2384208"/>
                  <a:pt x="384496" y="2335803"/>
                </a:cubicBezTo>
                <a:moveTo>
                  <a:pt x="1233235" y="3211867"/>
                </a:moveTo>
                <a:cubicBezTo>
                  <a:pt x="1170214" y="3225363"/>
                  <a:pt x="1112516" y="3254805"/>
                  <a:pt x="1036003" y="3246931"/>
                </a:cubicBezTo>
                <a:moveTo>
                  <a:pt x="2933206" y="3597578"/>
                </a:moveTo>
                <a:cubicBezTo>
                  <a:pt x="2881413" y="3555925"/>
                  <a:pt x="2841155" y="3490959"/>
                  <a:pt x="2814297" y="3437440"/>
                </a:cubicBezTo>
                <a:moveTo>
                  <a:pt x="5131420" y="3198246"/>
                </a:moveTo>
                <a:cubicBezTo>
                  <a:pt x="5127703" y="3265827"/>
                  <a:pt x="5096579" y="3311556"/>
                  <a:pt x="5083892" y="3373937"/>
                </a:cubicBezTo>
                <a:moveTo>
                  <a:pt x="6075215" y="2112530"/>
                </a:moveTo>
                <a:cubicBezTo>
                  <a:pt x="6439334" y="2242294"/>
                  <a:pt x="6603147" y="2513902"/>
                  <a:pt x="6653917" y="2769279"/>
                </a:cubicBezTo>
                <a:moveTo>
                  <a:pt x="7440354" y="1413078"/>
                </a:moveTo>
                <a:cubicBezTo>
                  <a:pt x="7392255" y="1518786"/>
                  <a:pt x="7310578" y="1598628"/>
                  <a:pt x="7182599" y="1659358"/>
                </a:cubicBezTo>
                <a:moveTo>
                  <a:pt x="6821956" y="499372"/>
                </a:moveTo>
                <a:cubicBezTo>
                  <a:pt x="6831466" y="533317"/>
                  <a:pt x="6835918" y="571728"/>
                  <a:pt x="6835485" y="615702"/>
                </a:cubicBezTo>
                <a:moveTo>
                  <a:pt x="5176100" y="363715"/>
                </a:moveTo>
                <a:cubicBezTo>
                  <a:pt x="5203667" y="312363"/>
                  <a:pt x="5253574" y="264962"/>
                  <a:pt x="5308181" y="215357"/>
                </a:cubicBezTo>
                <a:moveTo>
                  <a:pt x="3941262" y="434396"/>
                </a:moveTo>
                <a:cubicBezTo>
                  <a:pt x="3955218" y="380583"/>
                  <a:pt x="3975457" y="345649"/>
                  <a:pt x="4005167" y="306470"/>
                </a:cubicBezTo>
                <a:moveTo>
                  <a:pt x="2492104" y="477836"/>
                </a:moveTo>
                <a:cubicBezTo>
                  <a:pt x="2568676" y="531692"/>
                  <a:pt x="2649633" y="535153"/>
                  <a:pt x="2723513" y="601897"/>
                </a:cubicBezTo>
                <a:moveTo>
                  <a:pt x="734636" y="1453112"/>
                </a:moveTo>
                <a:cubicBezTo>
                  <a:pt x="722325" y="1400917"/>
                  <a:pt x="700125" y="1366744"/>
                  <a:pt x="694228" y="1322517"/>
                </a:cubicBezTo>
              </a:path>
            </a:pathLst>
          </a:custGeom>
          <a:ln w="19050">
            <a:extLst>
              <a:ext uri="{C807C97D-BFC1-408E-A445-0C87EB9F89A2}">
                <ask:lineSketchStyleProps xmlns:ask="http://schemas.microsoft.com/office/drawing/2018/sketchyshapes" xmlns="" sd="970150680">
                  <a:prstGeom prst="cloudCallout">
                    <a:avLst>
                      <a:gd name="adj1" fmla="val -48291"/>
                      <a:gd name="adj2" fmla="val 78702"/>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9600" b="0" i="0" u="none" strike="noStrike" kern="1200" cap="none" spc="0" normalizeH="0" baseline="0" noProof="0" dirty="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rgbClr val="ED7D31">
                    <a:satMod val="175000"/>
                    <a:alpha val="28000"/>
                  </a:srgbClr>
                </a:glow>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0286" y="-462761"/>
            <a:ext cx="3636781" cy="363678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5983" y="-152428"/>
            <a:ext cx="1871634" cy="180457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8576" y="3299329"/>
            <a:ext cx="2912314" cy="3176617"/>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584" y="2900675"/>
            <a:ext cx="2876168" cy="3565820"/>
          </a:xfrm>
          <a:prstGeom prst="rect">
            <a:avLst/>
          </a:prstGeom>
        </p:spPr>
      </p:pic>
      <p:grpSp>
        <p:nvGrpSpPr>
          <p:cNvPr id="8" name="Group 7"/>
          <p:cNvGrpSpPr/>
          <p:nvPr/>
        </p:nvGrpSpPr>
        <p:grpSpPr>
          <a:xfrm>
            <a:off x="2279201" y="1304854"/>
            <a:ext cx="3828691" cy="4433287"/>
            <a:chOff x="10101501" y="576165"/>
            <a:chExt cx="1147558" cy="4433287"/>
          </a:xfrm>
        </p:grpSpPr>
        <p:sp>
          <p:nvSpPr>
            <p:cNvPr id="9" name="Rectangle 8"/>
            <p:cNvSpPr/>
            <p:nvPr/>
          </p:nvSpPr>
          <p:spPr>
            <a:xfrm>
              <a:off x="10818950" y="576165"/>
              <a:ext cx="430109"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45 = </a:t>
              </a:r>
            </a:p>
          </p:txBody>
        </p:sp>
        <p:sp>
          <p:nvSpPr>
            <p:cNvPr id="10" name="Rectangle 9"/>
            <p:cNvSpPr/>
            <p:nvPr/>
          </p:nvSpPr>
          <p:spPr>
            <a:xfrm>
              <a:off x="10101501" y="4086122"/>
              <a:ext cx="55369"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endParaRPr>
            </a:p>
          </p:txBody>
        </p:sp>
      </p:grpSp>
      <p:grpSp>
        <p:nvGrpSpPr>
          <p:cNvPr id="11" name="Group 10"/>
          <p:cNvGrpSpPr/>
          <p:nvPr/>
        </p:nvGrpSpPr>
        <p:grpSpPr>
          <a:xfrm>
            <a:off x="6067484" y="863507"/>
            <a:ext cx="960521" cy="1633084"/>
            <a:chOff x="9612631" y="3160924"/>
            <a:chExt cx="960521" cy="1633084"/>
          </a:xfrm>
        </p:grpSpPr>
        <p:sp>
          <p:nvSpPr>
            <p:cNvPr id="12" name="Rectangle 11"/>
            <p:cNvSpPr/>
            <p:nvPr/>
          </p:nvSpPr>
          <p:spPr>
            <a:xfrm>
              <a:off x="9680375" y="3160924"/>
              <a:ext cx="793807"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45</a:t>
              </a:r>
            </a:p>
          </p:txBody>
        </p:sp>
        <p:sp>
          <p:nvSpPr>
            <p:cNvPr id="13" name="Rectangle 12"/>
            <p:cNvSpPr/>
            <p:nvPr/>
          </p:nvSpPr>
          <p:spPr>
            <a:xfrm>
              <a:off x="9884566" y="4086122"/>
              <a:ext cx="489236"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1</a:t>
              </a:r>
            </a:p>
          </p:txBody>
        </p:sp>
        <p:cxnSp>
          <p:nvCxnSpPr>
            <p:cNvPr id="14" name="Straight Connector 13"/>
            <p:cNvCxnSpPr/>
            <p:nvPr/>
          </p:nvCxnSpPr>
          <p:spPr>
            <a:xfrm>
              <a:off x="9612631" y="4024987"/>
              <a:ext cx="960521" cy="11043"/>
            </a:xfrm>
            <a:prstGeom prst="line">
              <a:avLst/>
            </a:prstGeom>
            <a:ln w="117475" cmpd="sng">
              <a:solidFill>
                <a:srgbClr val="FF0000">
                  <a:alpha val="71000"/>
                </a:srgbClr>
              </a:solidFill>
            </a:ln>
          </p:spPr>
          <p:style>
            <a:lnRef idx="1">
              <a:schemeClr val="accent1"/>
            </a:lnRef>
            <a:fillRef idx="0">
              <a:schemeClr val="accent1"/>
            </a:fillRef>
            <a:effectRef idx="0">
              <a:schemeClr val="accent1"/>
            </a:effectRef>
            <a:fontRef idx="minor">
              <a:schemeClr val="tx1"/>
            </a:fontRef>
          </p:style>
        </p:cxnSp>
      </p:grpSp>
      <p:grpSp>
        <p:nvGrpSpPr>
          <p:cNvPr id="15" name="组合 1476"/>
          <p:cNvGrpSpPr/>
          <p:nvPr/>
        </p:nvGrpSpPr>
        <p:grpSpPr>
          <a:xfrm>
            <a:off x="9360526" y="3000982"/>
            <a:ext cx="3279775" cy="3987801"/>
            <a:chOff x="236687" y="-17115"/>
            <a:chExt cx="3279775" cy="3987801"/>
          </a:xfrm>
        </p:grpSpPr>
        <p:sp>
          <p:nvSpPr>
            <p:cNvPr id="16" name="Freeform 15"/>
            <p:cNvSpPr>
              <a:spLocks/>
            </p:cNvSpPr>
            <p:nvPr/>
          </p:nvSpPr>
          <p:spPr bwMode="auto">
            <a:xfrm>
              <a:off x="584350" y="-4415"/>
              <a:ext cx="433387" cy="573088"/>
            </a:xfrm>
            <a:custGeom>
              <a:avLst/>
              <a:gdLst>
                <a:gd name="T0" fmla="*/ 95 w 102"/>
                <a:gd name="T1" fmla="*/ 58 h 135"/>
                <a:gd name="T2" fmla="*/ 65 w 102"/>
                <a:gd name="T3" fmla="*/ 130 h 135"/>
                <a:gd name="T4" fmla="*/ 8 w 102"/>
                <a:gd name="T5" fmla="*/ 77 h 135"/>
                <a:gd name="T6" fmla="*/ 38 w 102"/>
                <a:gd name="T7" fmla="*/ 5 h 135"/>
                <a:gd name="T8" fmla="*/ 95 w 102"/>
                <a:gd name="T9" fmla="*/ 58 h 135"/>
              </a:gdLst>
              <a:ahLst/>
              <a:cxnLst>
                <a:cxn ang="0">
                  <a:pos x="T0" y="T1"/>
                </a:cxn>
                <a:cxn ang="0">
                  <a:pos x="T2" y="T3"/>
                </a:cxn>
                <a:cxn ang="0">
                  <a:pos x="T4" y="T5"/>
                </a:cxn>
                <a:cxn ang="0">
                  <a:pos x="T6" y="T7"/>
                </a:cxn>
                <a:cxn ang="0">
                  <a:pos x="T8" y="T9"/>
                </a:cxn>
              </a:cxnLst>
              <a:rect l="0" t="0" r="r" b="b"/>
              <a:pathLst>
                <a:path w="102" h="135">
                  <a:moveTo>
                    <a:pt x="95" y="58"/>
                  </a:moveTo>
                  <a:cubicBezTo>
                    <a:pt x="102" y="93"/>
                    <a:pt x="89" y="125"/>
                    <a:pt x="65" y="130"/>
                  </a:cubicBezTo>
                  <a:cubicBezTo>
                    <a:pt x="41" y="135"/>
                    <a:pt x="15" y="111"/>
                    <a:pt x="8" y="77"/>
                  </a:cubicBezTo>
                  <a:cubicBezTo>
                    <a:pt x="0" y="42"/>
                    <a:pt x="14" y="10"/>
                    <a:pt x="38" y="5"/>
                  </a:cubicBezTo>
                  <a:cubicBezTo>
                    <a:pt x="62" y="0"/>
                    <a:pt x="87" y="23"/>
                    <a:pt x="95" y="58"/>
                  </a:cubicBezTo>
                </a:path>
              </a:pathLst>
            </a:custGeom>
            <a:solidFill>
              <a:srgbClr val="FFE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 name="Freeform 16"/>
            <p:cNvSpPr>
              <a:spLocks/>
            </p:cNvSpPr>
            <p:nvPr/>
          </p:nvSpPr>
          <p:spPr bwMode="auto">
            <a:xfrm>
              <a:off x="720875" y="-4415"/>
              <a:ext cx="296862" cy="555625"/>
            </a:xfrm>
            <a:custGeom>
              <a:avLst/>
              <a:gdLst>
                <a:gd name="T0" fmla="*/ 6 w 70"/>
                <a:gd name="T1" fmla="*/ 5 h 131"/>
                <a:gd name="T2" fmla="*/ 0 w 70"/>
                <a:gd name="T3" fmla="*/ 7 h 131"/>
                <a:gd name="T4" fmla="*/ 45 w 70"/>
                <a:gd name="T5" fmla="*/ 60 h 131"/>
                <a:gd name="T6" fmla="*/ 20 w 70"/>
                <a:gd name="T7" fmla="*/ 130 h 131"/>
                <a:gd name="T8" fmla="*/ 33 w 70"/>
                <a:gd name="T9" fmla="*/ 130 h 131"/>
                <a:gd name="T10" fmla="*/ 63 w 70"/>
                <a:gd name="T11" fmla="*/ 58 h 131"/>
                <a:gd name="T12" fmla="*/ 6 w 70"/>
                <a:gd name="T13" fmla="*/ 5 h 131"/>
              </a:gdLst>
              <a:ahLst/>
              <a:cxnLst>
                <a:cxn ang="0">
                  <a:pos x="T0" y="T1"/>
                </a:cxn>
                <a:cxn ang="0">
                  <a:pos x="T2" y="T3"/>
                </a:cxn>
                <a:cxn ang="0">
                  <a:pos x="T4" y="T5"/>
                </a:cxn>
                <a:cxn ang="0">
                  <a:pos x="T6" y="T7"/>
                </a:cxn>
                <a:cxn ang="0">
                  <a:pos x="T8" y="T9"/>
                </a:cxn>
                <a:cxn ang="0">
                  <a:pos x="T10" y="T11"/>
                </a:cxn>
                <a:cxn ang="0">
                  <a:pos x="T12" y="T13"/>
                </a:cxn>
              </a:cxnLst>
              <a:rect l="0" t="0" r="r" b="b"/>
              <a:pathLst>
                <a:path w="70" h="131">
                  <a:moveTo>
                    <a:pt x="6" y="5"/>
                  </a:moveTo>
                  <a:cubicBezTo>
                    <a:pt x="4" y="5"/>
                    <a:pt x="2" y="6"/>
                    <a:pt x="0" y="7"/>
                  </a:cubicBezTo>
                  <a:cubicBezTo>
                    <a:pt x="20" y="10"/>
                    <a:pt x="38" y="31"/>
                    <a:pt x="45" y="60"/>
                  </a:cubicBezTo>
                  <a:cubicBezTo>
                    <a:pt x="51" y="92"/>
                    <a:pt x="41" y="121"/>
                    <a:pt x="20" y="130"/>
                  </a:cubicBezTo>
                  <a:cubicBezTo>
                    <a:pt x="25" y="131"/>
                    <a:pt x="29" y="131"/>
                    <a:pt x="33" y="130"/>
                  </a:cubicBezTo>
                  <a:cubicBezTo>
                    <a:pt x="57" y="125"/>
                    <a:pt x="70" y="93"/>
                    <a:pt x="63" y="58"/>
                  </a:cubicBezTo>
                  <a:cubicBezTo>
                    <a:pt x="55" y="23"/>
                    <a:pt x="30" y="0"/>
                    <a:pt x="6" y="5"/>
                  </a:cubicBezTo>
                </a:path>
              </a:pathLst>
            </a:custGeom>
            <a:solidFill>
              <a:srgbClr val="FFD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 name="Freeform 17"/>
            <p:cNvSpPr>
              <a:spLocks/>
            </p:cNvSpPr>
            <p:nvPr/>
          </p:nvSpPr>
          <p:spPr bwMode="auto">
            <a:xfrm>
              <a:off x="584350" y="-17115"/>
              <a:ext cx="433387" cy="598488"/>
            </a:xfrm>
            <a:custGeom>
              <a:avLst/>
              <a:gdLst>
                <a:gd name="T0" fmla="*/ 93 w 102"/>
                <a:gd name="T1" fmla="*/ 61 h 141"/>
                <a:gd name="T2" fmla="*/ 66 w 102"/>
                <a:gd name="T3" fmla="*/ 130 h 141"/>
                <a:gd name="T4" fmla="*/ 10 w 102"/>
                <a:gd name="T5" fmla="*/ 81 h 141"/>
                <a:gd name="T6" fmla="*/ 37 w 102"/>
                <a:gd name="T7" fmla="*/ 10 h 141"/>
                <a:gd name="T8" fmla="*/ 93 w 102"/>
                <a:gd name="T9" fmla="*/ 62 h 141"/>
                <a:gd name="T10" fmla="*/ 97 w 102"/>
                <a:gd name="T11" fmla="*/ 60 h 141"/>
                <a:gd name="T12" fmla="*/ 38 w 102"/>
                <a:gd name="T13" fmla="*/ 6 h 141"/>
                <a:gd name="T14" fmla="*/ 6 w 102"/>
                <a:gd name="T15" fmla="*/ 80 h 141"/>
                <a:gd name="T16" fmla="*/ 65 w 102"/>
                <a:gd name="T17" fmla="*/ 135 h 141"/>
                <a:gd name="T18" fmla="*/ 97 w 102"/>
                <a:gd name="T19" fmla="*/ 61 h 141"/>
                <a:gd name="T20" fmla="*/ 93 w 102"/>
                <a:gd name="T21" fmla="*/ 6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 h="141">
                  <a:moveTo>
                    <a:pt x="93" y="61"/>
                  </a:moveTo>
                  <a:cubicBezTo>
                    <a:pt x="97" y="85"/>
                    <a:pt x="94" y="122"/>
                    <a:pt x="66" y="130"/>
                  </a:cubicBezTo>
                  <a:cubicBezTo>
                    <a:pt x="37" y="139"/>
                    <a:pt x="16" y="104"/>
                    <a:pt x="10" y="81"/>
                  </a:cubicBezTo>
                  <a:cubicBezTo>
                    <a:pt x="4" y="57"/>
                    <a:pt x="9" y="19"/>
                    <a:pt x="37" y="10"/>
                  </a:cubicBezTo>
                  <a:cubicBezTo>
                    <a:pt x="67" y="1"/>
                    <a:pt x="87" y="39"/>
                    <a:pt x="93" y="62"/>
                  </a:cubicBezTo>
                  <a:cubicBezTo>
                    <a:pt x="93" y="65"/>
                    <a:pt x="98" y="63"/>
                    <a:pt x="97" y="60"/>
                  </a:cubicBezTo>
                  <a:cubicBezTo>
                    <a:pt x="91" y="34"/>
                    <a:pt x="69" y="0"/>
                    <a:pt x="38" y="6"/>
                  </a:cubicBezTo>
                  <a:cubicBezTo>
                    <a:pt x="5" y="12"/>
                    <a:pt x="0" y="54"/>
                    <a:pt x="6" y="80"/>
                  </a:cubicBezTo>
                  <a:cubicBezTo>
                    <a:pt x="11" y="107"/>
                    <a:pt x="33" y="141"/>
                    <a:pt x="65" y="135"/>
                  </a:cubicBezTo>
                  <a:cubicBezTo>
                    <a:pt x="97" y="129"/>
                    <a:pt x="102" y="87"/>
                    <a:pt x="97" y="61"/>
                  </a:cubicBezTo>
                  <a:cubicBezTo>
                    <a:pt x="96" y="58"/>
                    <a:pt x="92" y="58"/>
                    <a:pt x="93" y="6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 name="Freeform 18"/>
            <p:cNvSpPr>
              <a:spLocks/>
            </p:cNvSpPr>
            <p:nvPr/>
          </p:nvSpPr>
          <p:spPr bwMode="auto">
            <a:xfrm>
              <a:off x="317650" y="49560"/>
              <a:ext cx="1001712" cy="458788"/>
            </a:xfrm>
            <a:custGeom>
              <a:avLst/>
              <a:gdLst>
                <a:gd name="T0" fmla="*/ 231 w 236"/>
                <a:gd name="T1" fmla="*/ 25 h 108"/>
                <a:gd name="T2" fmla="*/ 128 w 236"/>
                <a:gd name="T3" fmla="*/ 92 h 108"/>
                <a:gd name="T4" fmla="*/ 5 w 236"/>
                <a:gd name="T5" fmla="*/ 84 h 108"/>
                <a:gd name="T6" fmla="*/ 108 w 236"/>
                <a:gd name="T7" fmla="*/ 17 h 108"/>
                <a:gd name="T8" fmla="*/ 231 w 236"/>
                <a:gd name="T9" fmla="*/ 25 h 108"/>
              </a:gdLst>
              <a:ahLst/>
              <a:cxnLst>
                <a:cxn ang="0">
                  <a:pos x="T0" y="T1"/>
                </a:cxn>
                <a:cxn ang="0">
                  <a:pos x="T2" y="T3"/>
                </a:cxn>
                <a:cxn ang="0">
                  <a:pos x="T4" y="T5"/>
                </a:cxn>
                <a:cxn ang="0">
                  <a:pos x="T6" y="T7"/>
                </a:cxn>
                <a:cxn ang="0">
                  <a:pos x="T8" y="T9"/>
                </a:cxn>
              </a:cxnLst>
              <a:rect l="0" t="0" r="r" b="b"/>
              <a:pathLst>
                <a:path w="236" h="108">
                  <a:moveTo>
                    <a:pt x="231" y="25"/>
                  </a:moveTo>
                  <a:cubicBezTo>
                    <a:pt x="236" y="46"/>
                    <a:pt x="190" y="76"/>
                    <a:pt x="128" y="92"/>
                  </a:cubicBezTo>
                  <a:cubicBezTo>
                    <a:pt x="66" y="108"/>
                    <a:pt x="11" y="105"/>
                    <a:pt x="5" y="84"/>
                  </a:cubicBezTo>
                  <a:cubicBezTo>
                    <a:pt x="0" y="63"/>
                    <a:pt x="46" y="33"/>
                    <a:pt x="108" y="17"/>
                  </a:cubicBezTo>
                  <a:cubicBezTo>
                    <a:pt x="170" y="0"/>
                    <a:pt x="225" y="4"/>
                    <a:pt x="231" y="25"/>
                  </a:cubicBezTo>
                </a:path>
              </a:pathLst>
            </a:custGeom>
            <a:solidFill>
              <a:srgbClr val="FFE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 name="Freeform 19"/>
            <p:cNvSpPr>
              <a:spLocks/>
            </p:cNvSpPr>
            <p:nvPr/>
          </p:nvSpPr>
          <p:spPr bwMode="auto">
            <a:xfrm>
              <a:off x="1090762" y="76548"/>
              <a:ext cx="207962" cy="92075"/>
            </a:xfrm>
            <a:custGeom>
              <a:avLst/>
              <a:gdLst>
                <a:gd name="T0" fmla="*/ 13 w 49"/>
                <a:gd name="T1" fmla="*/ 0 h 22"/>
                <a:gd name="T2" fmla="*/ 0 w 49"/>
                <a:gd name="T3" fmla="*/ 1 h 22"/>
                <a:gd name="T4" fmla="*/ 49 w 49"/>
                <a:gd name="T5" fmla="*/ 19 h 22"/>
                <a:gd name="T6" fmla="*/ 49 w 49"/>
                <a:gd name="T7" fmla="*/ 22 h 22"/>
                <a:gd name="T8" fmla="*/ 49 w 49"/>
                <a:gd name="T9" fmla="*/ 19 h 22"/>
                <a:gd name="T10" fmla="*/ 13 w 49"/>
                <a:gd name="T11" fmla="*/ 0 h 22"/>
              </a:gdLst>
              <a:ahLst/>
              <a:cxnLst>
                <a:cxn ang="0">
                  <a:pos x="T0" y="T1"/>
                </a:cxn>
                <a:cxn ang="0">
                  <a:pos x="T2" y="T3"/>
                </a:cxn>
                <a:cxn ang="0">
                  <a:pos x="T4" y="T5"/>
                </a:cxn>
                <a:cxn ang="0">
                  <a:pos x="T6" y="T7"/>
                </a:cxn>
                <a:cxn ang="0">
                  <a:pos x="T8" y="T9"/>
                </a:cxn>
                <a:cxn ang="0">
                  <a:pos x="T10" y="T11"/>
                </a:cxn>
              </a:cxnLst>
              <a:rect l="0" t="0" r="r" b="b"/>
              <a:pathLst>
                <a:path w="49" h="22">
                  <a:moveTo>
                    <a:pt x="13" y="0"/>
                  </a:moveTo>
                  <a:cubicBezTo>
                    <a:pt x="9" y="0"/>
                    <a:pt x="4" y="0"/>
                    <a:pt x="0" y="1"/>
                  </a:cubicBezTo>
                  <a:cubicBezTo>
                    <a:pt x="27" y="1"/>
                    <a:pt x="46" y="7"/>
                    <a:pt x="49" y="19"/>
                  </a:cubicBezTo>
                  <a:cubicBezTo>
                    <a:pt x="49" y="20"/>
                    <a:pt x="49" y="21"/>
                    <a:pt x="49" y="22"/>
                  </a:cubicBezTo>
                  <a:cubicBezTo>
                    <a:pt x="49" y="21"/>
                    <a:pt x="49" y="20"/>
                    <a:pt x="49" y="19"/>
                  </a:cubicBezTo>
                  <a:cubicBezTo>
                    <a:pt x="45" y="5"/>
                    <a:pt x="30" y="0"/>
                    <a:pt x="13" y="0"/>
                  </a:cubicBezTo>
                </a:path>
              </a:pathLst>
            </a:custGeom>
            <a:solidFill>
              <a:srgbClr val="FFD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1" name="Freeform 20"/>
            <p:cNvSpPr>
              <a:spLocks/>
            </p:cNvSpPr>
            <p:nvPr/>
          </p:nvSpPr>
          <p:spPr bwMode="auto">
            <a:xfrm>
              <a:off x="487512" y="79723"/>
              <a:ext cx="811212" cy="242888"/>
            </a:xfrm>
            <a:custGeom>
              <a:avLst/>
              <a:gdLst>
                <a:gd name="T0" fmla="*/ 142 w 191"/>
                <a:gd name="T1" fmla="*/ 0 h 57"/>
                <a:gd name="T2" fmla="*/ 100 w 191"/>
                <a:gd name="T3" fmla="*/ 17 h 57"/>
                <a:gd name="T4" fmla="*/ 71 w 191"/>
                <a:gd name="T5" fmla="*/ 37 h 57"/>
                <a:gd name="T6" fmla="*/ 47 w 191"/>
                <a:gd name="T7" fmla="*/ 41 h 57"/>
                <a:gd name="T8" fmla="*/ 32 w 191"/>
                <a:gd name="T9" fmla="*/ 39 h 57"/>
                <a:gd name="T10" fmla="*/ 17 w 191"/>
                <a:gd name="T11" fmla="*/ 37 h 57"/>
                <a:gd name="T12" fmla="*/ 0 w 191"/>
                <a:gd name="T13" fmla="*/ 44 h 57"/>
                <a:gd name="T14" fmla="*/ 10 w 191"/>
                <a:gd name="T15" fmla="*/ 42 h 57"/>
                <a:gd name="T16" fmla="*/ 23 w 191"/>
                <a:gd name="T17" fmla="*/ 46 h 57"/>
                <a:gd name="T18" fmla="*/ 33 w 191"/>
                <a:gd name="T19" fmla="*/ 57 h 57"/>
                <a:gd name="T20" fmla="*/ 110 w 191"/>
                <a:gd name="T21" fmla="*/ 34 h 57"/>
                <a:gd name="T22" fmla="*/ 109 w 191"/>
                <a:gd name="T23" fmla="*/ 28 h 57"/>
                <a:gd name="T24" fmla="*/ 114 w 191"/>
                <a:gd name="T25" fmla="*/ 17 h 57"/>
                <a:gd name="T26" fmla="*/ 135 w 191"/>
                <a:gd name="T27" fmla="*/ 6 h 57"/>
                <a:gd name="T28" fmla="*/ 136 w 191"/>
                <a:gd name="T29" fmla="*/ 6 h 57"/>
                <a:gd name="T30" fmla="*/ 165 w 191"/>
                <a:gd name="T31" fmla="*/ 45 h 57"/>
                <a:gd name="T32" fmla="*/ 170 w 191"/>
                <a:gd name="T33" fmla="*/ 50 h 57"/>
                <a:gd name="T34" fmla="*/ 191 w 191"/>
                <a:gd name="T35" fmla="*/ 21 h 57"/>
                <a:gd name="T36" fmla="*/ 191 w 191"/>
                <a:gd name="T37" fmla="*/ 18 h 57"/>
                <a:gd name="T38" fmla="*/ 142 w 191"/>
                <a:gd name="T3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 h="57">
                  <a:moveTo>
                    <a:pt x="142" y="0"/>
                  </a:moveTo>
                  <a:cubicBezTo>
                    <a:pt x="124" y="2"/>
                    <a:pt x="106" y="9"/>
                    <a:pt x="100" y="17"/>
                  </a:cubicBezTo>
                  <a:cubicBezTo>
                    <a:pt x="91" y="29"/>
                    <a:pt x="87" y="33"/>
                    <a:pt x="71" y="37"/>
                  </a:cubicBezTo>
                  <a:cubicBezTo>
                    <a:pt x="62" y="39"/>
                    <a:pt x="55" y="41"/>
                    <a:pt x="47" y="41"/>
                  </a:cubicBezTo>
                  <a:cubicBezTo>
                    <a:pt x="43" y="41"/>
                    <a:pt x="38" y="41"/>
                    <a:pt x="32" y="39"/>
                  </a:cubicBezTo>
                  <a:cubicBezTo>
                    <a:pt x="27" y="38"/>
                    <a:pt x="22" y="37"/>
                    <a:pt x="17" y="37"/>
                  </a:cubicBezTo>
                  <a:cubicBezTo>
                    <a:pt x="11" y="37"/>
                    <a:pt x="5" y="39"/>
                    <a:pt x="0" y="44"/>
                  </a:cubicBezTo>
                  <a:cubicBezTo>
                    <a:pt x="3" y="42"/>
                    <a:pt x="6" y="42"/>
                    <a:pt x="10" y="42"/>
                  </a:cubicBezTo>
                  <a:cubicBezTo>
                    <a:pt x="14" y="42"/>
                    <a:pt x="19" y="43"/>
                    <a:pt x="23" y="46"/>
                  </a:cubicBezTo>
                  <a:cubicBezTo>
                    <a:pt x="28" y="49"/>
                    <a:pt x="31" y="52"/>
                    <a:pt x="33" y="57"/>
                  </a:cubicBezTo>
                  <a:cubicBezTo>
                    <a:pt x="59" y="50"/>
                    <a:pt x="85" y="42"/>
                    <a:pt x="110" y="34"/>
                  </a:cubicBezTo>
                  <a:cubicBezTo>
                    <a:pt x="110" y="32"/>
                    <a:pt x="110" y="30"/>
                    <a:pt x="109" y="28"/>
                  </a:cubicBezTo>
                  <a:cubicBezTo>
                    <a:pt x="109" y="25"/>
                    <a:pt x="112" y="20"/>
                    <a:pt x="114" y="17"/>
                  </a:cubicBezTo>
                  <a:cubicBezTo>
                    <a:pt x="118" y="11"/>
                    <a:pt x="127" y="6"/>
                    <a:pt x="135" y="6"/>
                  </a:cubicBezTo>
                  <a:cubicBezTo>
                    <a:pt x="135" y="6"/>
                    <a:pt x="136" y="6"/>
                    <a:pt x="136" y="6"/>
                  </a:cubicBezTo>
                  <a:cubicBezTo>
                    <a:pt x="157" y="7"/>
                    <a:pt x="169" y="26"/>
                    <a:pt x="165" y="45"/>
                  </a:cubicBezTo>
                  <a:cubicBezTo>
                    <a:pt x="167" y="47"/>
                    <a:pt x="168" y="48"/>
                    <a:pt x="170" y="50"/>
                  </a:cubicBezTo>
                  <a:cubicBezTo>
                    <a:pt x="183" y="40"/>
                    <a:pt x="191" y="30"/>
                    <a:pt x="191" y="21"/>
                  </a:cubicBezTo>
                  <a:cubicBezTo>
                    <a:pt x="191" y="20"/>
                    <a:pt x="191" y="19"/>
                    <a:pt x="191" y="18"/>
                  </a:cubicBezTo>
                  <a:cubicBezTo>
                    <a:pt x="188" y="6"/>
                    <a:pt x="169" y="0"/>
                    <a:pt x="142" y="0"/>
                  </a:cubicBezTo>
                </a:path>
              </a:pathLst>
            </a:custGeom>
            <a:solidFill>
              <a:srgbClr val="FFC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 name="Freeform 21"/>
            <p:cNvSpPr>
              <a:spLocks/>
            </p:cNvSpPr>
            <p:nvPr/>
          </p:nvSpPr>
          <p:spPr bwMode="auto">
            <a:xfrm>
              <a:off x="308125" y="67023"/>
              <a:ext cx="1020762" cy="428625"/>
            </a:xfrm>
            <a:custGeom>
              <a:avLst/>
              <a:gdLst>
                <a:gd name="T0" fmla="*/ 230 w 240"/>
                <a:gd name="T1" fmla="*/ 22 h 101"/>
                <a:gd name="T2" fmla="*/ 213 w 240"/>
                <a:gd name="T3" fmla="*/ 49 h 101"/>
                <a:gd name="T4" fmla="*/ 164 w 240"/>
                <a:gd name="T5" fmla="*/ 75 h 101"/>
                <a:gd name="T6" fmla="*/ 40 w 240"/>
                <a:gd name="T7" fmla="*/ 95 h 101"/>
                <a:gd name="T8" fmla="*/ 10 w 240"/>
                <a:gd name="T9" fmla="*/ 80 h 101"/>
                <a:gd name="T10" fmla="*/ 26 w 240"/>
                <a:gd name="T11" fmla="*/ 53 h 101"/>
                <a:gd name="T12" fmla="*/ 74 w 240"/>
                <a:gd name="T13" fmla="*/ 27 h 101"/>
                <a:gd name="T14" fmla="*/ 140 w 240"/>
                <a:gd name="T15" fmla="*/ 8 h 101"/>
                <a:gd name="T16" fmla="*/ 200 w 240"/>
                <a:gd name="T17" fmla="*/ 6 h 101"/>
                <a:gd name="T18" fmla="*/ 230 w 240"/>
                <a:gd name="T19" fmla="*/ 22 h 101"/>
                <a:gd name="T20" fmla="*/ 235 w 240"/>
                <a:gd name="T21" fmla="*/ 20 h 101"/>
                <a:gd name="T22" fmla="*/ 215 w 240"/>
                <a:gd name="T23" fmla="*/ 4 h 101"/>
                <a:gd name="T24" fmla="*/ 169 w 240"/>
                <a:gd name="T25" fmla="*/ 1 h 101"/>
                <a:gd name="T26" fmla="*/ 49 w 240"/>
                <a:gd name="T27" fmla="*/ 33 h 101"/>
                <a:gd name="T28" fmla="*/ 5 w 240"/>
                <a:gd name="T29" fmla="*/ 81 h 101"/>
                <a:gd name="T30" fmla="*/ 25 w 240"/>
                <a:gd name="T31" fmla="*/ 96 h 101"/>
                <a:gd name="T32" fmla="*/ 71 w 240"/>
                <a:gd name="T33" fmla="*/ 100 h 101"/>
                <a:gd name="T34" fmla="*/ 191 w 240"/>
                <a:gd name="T35" fmla="*/ 68 h 101"/>
                <a:gd name="T36" fmla="*/ 235 w 240"/>
                <a:gd name="T37" fmla="*/ 20 h 101"/>
                <a:gd name="T38" fmla="*/ 230 w 240"/>
                <a:gd name="T39" fmla="*/ 2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0" h="101">
                  <a:moveTo>
                    <a:pt x="230" y="22"/>
                  </a:moveTo>
                  <a:cubicBezTo>
                    <a:pt x="233" y="33"/>
                    <a:pt x="220" y="43"/>
                    <a:pt x="213" y="49"/>
                  </a:cubicBezTo>
                  <a:cubicBezTo>
                    <a:pt x="198" y="61"/>
                    <a:pt x="181" y="68"/>
                    <a:pt x="164" y="75"/>
                  </a:cubicBezTo>
                  <a:cubicBezTo>
                    <a:pt x="126" y="90"/>
                    <a:pt x="81" y="100"/>
                    <a:pt x="40" y="95"/>
                  </a:cubicBezTo>
                  <a:cubicBezTo>
                    <a:pt x="30" y="94"/>
                    <a:pt x="14" y="91"/>
                    <a:pt x="10" y="80"/>
                  </a:cubicBezTo>
                  <a:cubicBezTo>
                    <a:pt x="6" y="69"/>
                    <a:pt x="19" y="58"/>
                    <a:pt x="26" y="53"/>
                  </a:cubicBezTo>
                  <a:cubicBezTo>
                    <a:pt x="40" y="41"/>
                    <a:pt x="57" y="33"/>
                    <a:pt x="74" y="27"/>
                  </a:cubicBezTo>
                  <a:cubicBezTo>
                    <a:pt x="95" y="18"/>
                    <a:pt x="117" y="12"/>
                    <a:pt x="140" y="8"/>
                  </a:cubicBezTo>
                  <a:cubicBezTo>
                    <a:pt x="159" y="5"/>
                    <a:pt x="180" y="3"/>
                    <a:pt x="200" y="6"/>
                  </a:cubicBezTo>
                  <a:cubicBezTo>
                    <a:pt x="210" y="7"/>
                    <a:pt x="227" y="10"/>
                    <a:pt x="230" y="22"/>
                  </a:cubicBezTo>
                  <a:cubicBezTo>
                    <a:pt x="231" y="25"/>
                    <a:pt x="236" y="23"/>
                    <a:pt x="235" y="20"/>
                  </a:cubicBezTo>
                  <a:cubicBezTo>
                    <a:pt x="232" y="11"/>
                    <a:pt x="223" y="7"/>
                    <a:pt x="215" y="4"/>
                  </a:cubicBezTo>
                  <a:cubicBezTo>
                    <a:pt x="201" y="0"/>
                    <a:pt x="184" y="0"/>
                    <a:pt x="169" y="1"/>
                  </a:cubicBezTo>
                  <a:cubicBezTo>
                    <a:pt x="128" y="3"/>
                    <a:pt x="85" y="14"/>
                    <a:pt x="49" y="33"/>
                  </a:cubicBezTo>
                  <a:cubicBezTo>
                    <a:pt x="33" y="41"/>
                    <a:pt x="0" y="58"/>
                    <a:pt x="5" y="81"/>
                  </a:cubicBezTo>
                  <a:cubicBezTo>
                    <a:pt x="7" y="89"/>
                    <a:pt x="17" y="94"/>
                    <a:pt x="25" y="96"/>
                  </a:cubicBezTo>
                  <a:cubicBezTo>
                    <a:pt x="40" y="101"/>
                    <a:pt x="56" y="101"/>
                    <a:pt x="71" y="100"/>
                  </a:cubicBezTo>
                  <a:cubicBezTo>
                    <a:pt x="112" y="98"/>
                    <a:pt x="155" y="86"/>
                    <a:pt x="191" y="68"/>
                  </a:cubicBezTo>
                  <a:cubicBezTo>
                    <a:pt x="207" y="60"/>
                    <a:pt x="240" y="43"/>
                    <a:pt x="235" y="20"/>
                  </a:cubicBezTo>
                  <a:cubicBezTo>
                    <a:pt x="234" y="17"/>
                    <a:pt x="230" y="19"/>
                    <a:pt x="230" y="2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 name="Freeform 22"/>
            <p:cNvSpPr>
              <a:spLocks/>
            </p:cNvSpPr>
            <p:nvPr/>
          </p:nvSpPr>
          <p:spPr bwMode="auto">
            <a:xfrm>
              <a:off x="358925" y="317848"/>
              <a:ext cx="200025" cy="131763"/>
            </a:xfrm>
            <a:custGeom>
              <a:avLst/>
              <a:gdLst>
                <a:gd name="T0" fmla="*/ 1 w 47"/>
                <a:gd name="T1" fmla="*/ 4 h 31"/>
                <a:gd name="T2" fmla="*/ 44 w 47"/>
                <a:gd name="T3" fmla="*/ 30 h 31"/>
                <a:gd name="T4" fmla="*/ 45 w 47"/>
                <a:gd name="T5" fmla="*/ 28 h 31"/>
                <a:gd name="T6" fmla="*/ 3 w 47"/>
                <a:gd name="T7" fmla="*/ 1 h 31"/>
                <a:gd name="T8" fmla="*/ 1 w 47"/>
                <a:gd name="T9" fmla="*/ 4 h 31"/>
              </a:gdLst>
              <a:ahLst/>
              <a:cxnLst>
                <a:cxn ang="0">
                  <a:pos x="T0" y="T1"/>
                </a:cxn>
                <a:cxn ang="0">
                  <a:pos x="T2" y="T3"/>
                </a:cxn>
                <a:cxn ang="0">
                  <a:pos x="T4" y="T5"/>
                </a:cxn>
                <a:cxn ang="0">
                  <a:pos x="T6" y="T7"/>
                </a:cxn>
                <a:cxn ang="0">
                  <a:pos x="T8" y="T9"/>
                </a:cxn>
              </a:cxnLst>
              <a:rect l="0" t="0" r="r" b="b"/>
              <a:pathLst>
                <a:path w="47" h="31">
                  <a:moveTo>
                    <a:pt x="1" y="4"/>
                  </a:moveTo>
                  <a:cubicBezTo>
                    <a:pt x="15" y="13"/>
                    <a:pt x="30" y="21"/>
                    <a:pt x="44" y="30"/>
                  </a:cubicBezTo>
                  <a:cubicBezTo>
                    <a:pt x="45" y="31"/>
                    <a:pt x="47" y="29"/>
                    <a:pt x="45" y="28"/>
                  </a:cubicBezTo>
                  <a:cubicBezTo>
                    <a:pt x="31" y="19"/>
                    <a:pt x="17" y="10"/>
                    <a:pt x="3" y="1"/>
                  </a:cubicBezTo>
                  <a:cubicBezTo>
                    <a:pt x="1" y="0"/>
                    <a:pt x="0" y="3"/>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 name="Freeform 23"/>
            <p:cNvSpPr>
              <a:spLocks/>
            </p:cNvSpPr>
            <p:nvPr/>
          </p:nvSpPr>
          <p:spPr bwMode="auto">
            <a:xfrm>
              <a:off x="495450" y="216248"/>
              <a:ext cx="152400" cy="177800"/>
            </a:xfrm>
            <a:custGeom>
              <a:avLst/>
              <a:gdLst>
                <a:gd name="T0" fmla="*/ 1 w 36"/>
                <a:gd name="T1" fmla="*/ 4 h 42"/>
                <a:gd name="T2" fmla="*/ 33 w 36"/>
                <a:gd name="T3" fmla="*/ 41 h 42"/>
                <a:gd name="T4" fmla="*/ 35 w 36"/>
                <a:gd name="T5" fmla="*/ 39 h 42"/>
                <a:gd name="T6" fmla="*/ 3 w 36"/>
                <a:gd name="T7" fmla="*/ 2 h 42"/>
                <a:gd name="T8" fmla="*/ 1 w 36"/>
                <a:gd name="T9" fmla="*/ 4 h 42"/>
              </a:gdLst>
              <a:ahLst/>
              <a:cxnLst>
                <a:cxn ang="0">
                  <a:pos x="T0" y="T1"/>
                </a:cxn>
                <a:cxn ang="0">
                  <a:pos x="T2" y="T3"/>
                </a:cxn>
                <a:cxn ang="0">
                  <a:pos x="T4" y="T5"/>
                </a:cxn>
                <a:cxn ang="0">
                  <a:pos x="T6" y="T7"/>
                </a:cxn>
                <a:cxn ang="0">
                  <a:pos x="T8" y="T9"/>
                </a:cxn>
              </a:cxnLst>
              <a:rect l="0" t="0" r="r" b="b"/>
              <a:pathLst>
                <a:path w="36" h="42">
                  <a:moveTo>
                    <a:pt x="1" y="4"/>
                  </a:moveTo>
                  <a:cubicBezTo>
                    <a:pt x="12" y="16"/>
                    <a:pt x="22" y="29"/>
                    <a:pt x="33" y="41"/>
                  </a:cubicBezTo>
                  <a:cubicBezTo>
                    <a:pt x="34" y="42"/>
                    <a:pt x="36" y="40"/>
                    <a:pt x="35" y="39"/>
                  </a:cubicBezTo>
                  <a:cubicBezTo>
                    <a:pt x="24" y="26"/>
                    <a:pt x="14" y="14"/>
                    <a:pt x="3" y="2"/>
                  </a:cubicBezTo>
                  <a:cubicBezTo>
                    <a:pt x="2"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 name="Freeform 24"/>
            <p:cNvSpPr>
              <a:spLocks/>
            </p:cNvSpPr>
            <p:nvPr/>
          </p:nvSpPr>
          <p:spPr bwMode="auto">
            <a:xfrm>
              <a:off x="609750" y="168623"/>
              <a:ext cx="119062" cy="187325"/>
            </a:xfrm>
            <a:custGeom>
              <a:avLst/>
              <a:gdLst>
                <a:gd name="T0" fmla="*/ 1 w 28"/>
                <a:gd name="T1" fmla="*/ 4 h 44"/>
                <a:gd name="T2" fmla="*/ 24 w 28"/>
                <a:gd name="T3" fmla="*/ 43 h 44"/>
                <a:gd name="T4" fmla="*/ 27 w 28"/>
                <a:gd name="T5" fmla="*/ 41 h 44"/>
                <a:gd name="T6" fmla="*/ 4 w 28"/>
                <a:gd name="T7" fmla="*/ 2 h 44"/>
                <a:gd name="T8" fmla="*/ 1 w 28"/>
                <a:gd name="T9" fmla="*/ 4 h 44"/>
              </a:gdLst>
              <a:ahLst/>
              <a:cxnLst>
                <a:cxn ang="0">
                  <a:pos x="T0" y="T1"/>
                </a:cxn>
                <a:cxn ang="0">
                  <a:pos x="T2" y="T3"/>
                </a:cxn>
                <a:cxn ang="0">
                  <a:pos x="T4" y="T5"/>
                </a:cxn>
                <a:cxn ang="0">
                  <a:pos x="T6" y="T7"/>
                </a:cxn>
                <a:cxn ang="0">
                  <a:pos x="T8" y="T9"/>
                </a:cxn>
              </a:cxnLst>
              <a:rect l="0" t="0" r="r" b="b"/>
              <a:pathLst>
                <a:path w="28" h="44">
                  <a:moveTo>
                    <a:pt x="1" y="4"/>
                  </a:moveTo>
                  <a:cubicBezTo>
                    <a:pt x="9" y="17"/>
                    <a:pt x="17" y="30"/>
                    <a:pt x="24" y="43"/>
                  </a:cubicBezTo>
                  <a:cubicBezTo>
                    <a:pt x="25" y="44"/>
                    <a:pt x="28" y="43"/>
                    <a:pt x="27" y="41"/>
                  </a:cubicBezTo>
                  <a:cubicBezTo>
                    <a:pt x="19" y="28"/>
                    <a:pt x="11" y="15"/>
                    <a:pt x="4" y="2"/>
                  </a:cubicBezTo>
                  <a:cubicBezTo>
                    <a:pt x="3"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 name="Freeform 25"/>
            <p:cNvSpPr>
              <a:spLocks/>
            </p:cNvSpPr>
            <p:nvPr/>
          </p:nvSpPr>
          <p:spPr bwMode="auto">
            <a:xfrm>
              <a:off x="776437" y="122585"/>
              <a:ext cx="68262" cy="200025"/>
            </a:xfrm>
            <a:custGeom>
              <a:avLst/>
              <a:gdLst>
                <a:gd name="T0" fmla="*/ 0 w 16"/>
                <a:gd name="T1" fmla="*/ 2 h 47"/>
                <a:gd name="T2" fmla="*/ 13 w 16"/>
                <a:gd name="T3" fmla="*/ 45 h 47"/>
                <a:gd name="T4" fmla="*/ 16 w 16"/>
                <a:gd name="T5" fmla="*/ 44 h 47"/>
                <a:gd name="T6" fmla="*/ 3 w 16"/>
                <a:gd name="T7" fmla="*/ 1 h 47"/>
                <a:gd name="T8" fmla="*/ 0 w 16"/>
                <a:gd name="T9" fmla="*/ 2 h 47"/>
              </a:gdLst>
              <a:ahLst/>
              <a:cxnLst>
                <a:cxn ang="0">
                  <a:pos x="T0" y="T1"/>
                </a:cxn>
                <a:cxn ang="0">
                  <a:pos x="T2" y="T3"/>
                </a:cxn>
                <a:cxn ang="0">
                  <a:pos x="T4" y="T5"/>
                </a:cxn>
                <a:cxn ang="0">
                  <a:pos x="T6" y="T7"/>
                </a:cxn>
                <a:cxn ang="0">
                  <a:pos x="T8" y="T9"/>
                </a:cxn>
              </a:cxnLst>
              <a:rect l="0" t="0" r="r" b="b"/>
              <a:pathLst>
                <a:path w="16" h="47">
                  <a:moveTo>
                    <a:pt x="0" y="2"/>
                  </a:moveTo>
                  <a:cubicBezTo>
                    <a:pt x="4" y="17"/>
                    <a:pt x="9" y="31"/>
                    <a:pt x="13" y="45"/>
                  </a:cubicBezTo>
                  <a:cubicBezTo>
                    <a:pt x="13" y="47"/>
                    <a:pt x="16" y="46"/>
                    <a:pt x="16" y="44"/>
                  </a:cubicBezTo>
                  <a:cubicBezTo>
                    <a:pt x="11" y="30"/>
                    <a:pt x="7" y="16"/>
                    <a:pt x="3" y="1"/>
                  </a:cubicBezTo>
                  <a:cubicBezTo>
                    <a:pt x="2" y="0"/>
                    <a:pt x="0" y="0"/>
                    <a:pt x="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 name="Freeform 26"/>
            <p:cNvSpPr>
              <a:spLocks/>
            </p:cNvSpPr>
            <p:nvPr/>
          </p:nvSpPr>
          <p:spPr bwMode="auto">
            <a:xfrm>
              <a:off x="936775" y="79723"/>
              <a:ext cx="55562" cy="230188"/>
            </a:xfrm>
            <a:custGeom>
              <a:avLst/>
              <a:gdLst>
                <a:gd name="T0" fmla="*/ 10 w 13"/>
                <a:gd name="T1" fmla="*/ 2 h 54"/>
                <a:gd name="T2" fmla="*/ 0 w 13"/>
                <a:gd name="T3" fmla="*/ 51 h 54"/>
                <a:gd name="T4" fmla="*/ 3 w 13"/>
                <a:gd name="T5" fmla="*/ 52 h 54"/>
                <a:gd name="T6" fmla="*/ 13 w 13"/>
                <a:gd name="T7" fmla="*/ 3 h 54"/>
                <a:gd name="T8" fmla="*/ 10 w 13"/>
                <a:gd name="T9" fmla="*/ 2 h 54"/>
              </a:gdLst>
              <a:ahLst/>
              <a:cxnLst>
                <a:cxn ang="0">
                  <a:pos x="T0" y="T1"/>
                </a:cxn>
                <a:cxn ang="0">
                  <a:pos x="T2" y="T3"/>
                </a:cxn>
                <a:cxn ang="0">
                  <a:pos x="T4" y="T5"/>
                </a:cxn>
                <a:cxn ang="0">
                  <a:pos x="T6" y="T7"/>
                </a:cxn>
                <a:cxn ang="0">
                  <a:pos x="T8" y="T9"/>
                </a:cxn>
              </a:cxnLst>
              <a:rect l="0" t="0" r="r" b="b"/>
              <a:pathLst>
                <a:path w="13" h="54">
                  <a:moveTo>
                    <a:pt x="10" y="2"/>
                  </a:moveTo>
                  <a:cubicBezTo>
                    <a:pt x="7" y="18"/>
                    <a:pt x="4" y="35"/>
                    <a:pt x="0" y="51"/>
                  </a:cubicBezTo>
                  <a:cubicBezTo>
                    <a:pt x="0" y="53"/>
                    <a:pt x="3" y="54"/>
                    <a:pt x="3" y="52"/>
                  </a:cubicBezTo>
                  <a:cubicBezTo>
                    <a:pt x="7" y="36"/>
                    <a:pt x="10" y="19"/>
                    <a:pt x="13" y="3"/>
                  </a:cubicBezTo>
                  <a:cubicBezTo>
                    <a:pt x="13" y="1"/>
                    <a:pt x="11" y="0"/>
                    <a:pt x="1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 name="Freeform 27"/>
            <p:cNvSpPr>
              <a:spLocks/>
            </p:cNvSpPr>
            <p:nvPr/>
          </p:nvSpPr>
          <p:spPr bwMode="auto">
            <a:xfrm>
              <a:off x="1103462" y="76548"/>
              <a:ext cx="109537" cy="249238"/>
            </a:xfrm>
            <a:custGeom>
              <a:avLst/>
              <a:gdLst>
                <a:gd name="T0" fmla="*/ 22 w 26"/>
                <a:gd name="T1" fmla="*/ 2 h 59"/>
                <a:gd name="T2" fmla="*/ 0 w 26"/>
                <a:gd name="T3" fmla="*/ 56 h 59"/>
                <a:gd name="T4" fmla="*/ 3 w 26"/>
                <a:gd name="T5" fmla="*/ 57 h 59"/>
                <a:gd name="T6" fmla="*/ 25 w 26"/>
                <a:gd name="T7" fmla="*/ 3 h 59"/>
                <a:gd name="T8" fmla="*/ 22 w 26"/>
                <a:gd name="T9" fmla="*/ 2 h 59"/>
              </a:gdLst>
              <a:ahLst/>
              <a:cxnLst>
                <a:cxn ang="0">
                  <a:pos x="T0" y="T1"/>
                </a:cxn>
                <a:cxn ang="0">
                  <a:pos x="T2" y="T3"/>
                </a:cxn>
                <a:cxn ang="0">
                  <a:pos x="T4" y="T5"/>
                </a:cxn>
                <a:cxn ang="0">
                  <a:pos x="T6" y="T7"/>
                </a:cxn>
                <a:cxn ang="0">
                  <a:pos x="T8" y="T9"/>
                </a:cxn>
              </a:cxnLst>
              <a:rect l="0" t="0" r="r" b="b"/>
              <a:pathLst>
                <a:path w="26" h="59">
                  <a:moveTo>
                    <a:pt x="22" y="2"/>
                  </a:moveTo>
                  <a:cubicBezTo>
                    <a:pt x="15" y="20"/>
                    <a:pt x="8" y="38"/>
                    <a:pt x="0" y="56"/>
                  </a:cubicBezTo>
                  <a:cubicBezTo>
                    <a:pt x="0" y="58"/>
                    <a:pt x="2" y="59"/>
                    <a:pt x="3" y="57"/>
                  </a:cubicBezTo>
                  <a:cubicBezTo>
                    <a:pt x="10" y="39"/>
                    <a:pt x="18" y="21"/>
                    <a:pt x="25" y="3"/>
                  </a:cubicBezTo>
                  <a:cubicBezTo>
                    <a:pt x="26" y="1"/>
                    <a:pt x="23" y="0"/>
                    <a:pt x="22"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9" name="Freeform 28"/>
            <p:cNvSpPr>
              <a:spLocks/>
            </p:cNvSpPr>
            <p:nvPr/>
          </p:nvSpPr>
          <p:spPr bwMode="auto">
            <a:xfrm>
              <a:off x="673250" y="11460"/>
              <a:ext cx="55562" cy="144463"/>
            </a:xfrm>
            <a:custGeom>
              <a:avLst/>
              <a:gdLst>
                <a:gd name="T0" fmla="*/ 10 w 13"/>
                <a:gd name="T1" fmla="*/ 2 h 34"/>
                <a:gd name="T2" fmla="*/ 3 w 13"/>
                <a:gd name="T3" fmla="*/ 32 h 34"/>
                <a:gd name="T4" fmla="*/ 6 w 13"/>
                <a:gd name="T5" fmla="*/ 32 h 34"/>
                <a:gd name="T6" fmla="*/ 12 w 13"/>
                <a:gd name="T7" fmla="*/ 4 h 34"/>
                <a:gd name="T8" fmla="*/ 10 w 13"/>
                <a:gd name="T9" fmla="*/ 2 h 34"/>
              </a:gdLst>
              <a:ahLst/>
              <a:cxnLst>
                <a:cxn ang="0">
                  <a:pos x="T0" y="T1"/>
                </a:cxn>
                <a:cxn ang="0">
                  <a:pos x="T2" y="T3"/>
                </a:cxn>
                <a:cxn ang="0">
                  <a:pos x="T4" y="T5"/>
                </a:cxn>
                <a:cxn ang="0">
                  <a:pos x="T6" y="T7"/>
                </a:cxn>
                <a:cxn ang="0">
                  <a:pos x="T8" y="T9"/>
                </a:cxn>
              </a:cxnLst>
              <a:rect l="0" t="0" r="r" b="b"/>
              <a:pathLst>
                <a:path w="13" h="34">
                  <a:moveTo>
                    <a:pt x="10" y="2"/>
                  </a:moveTo>
                  <a:cubicBezTo>
                    <a:pt x="2" y="10"/>
                    <a:pt x="0" y="22"/>
                    <a:pt x="3" y="32"/>
                  </a:cubicBezTo>
                  <a:cubicBezTo>
                    <a:pt x="3" y="34"/>
                    <a:pt x="6" y="33"/>
                    <a:pt x="6" y="32"/>
                  </a:cubicBezTo>
                  <a:cubicBezTo>
                    <a:pt x="3" y="22"/>
                    <a:pt x="5" y="11"/>
                    <a:pt x="12" y="4"/>
                  </a:cubicBezTo>
                  <a:cubicBezTo>
                    <a:pt x="13" y="2"/>
                    <a:pt x="11" y="0"/>
                    <a:pt x="1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 name="Freeform 29"/>
            <p:cNvSpPr>
              <a:spLocks/>
            </p:cNvSpPr>
            <p:nvPr/>
          </p:nvSpPr>
          <p:spPr bwMode="auto">
            <a:xfrm>
              <a:off x="758975" y="3523"/>
              <a:ext cx="80962" cy="114300"/>
            </a:xfrm>
            <a:custGeom>
              <a:avLst/>
              <a:gdLst>
                <a:gd name="T0" fmla="*/ 2 w 19"/>
                <a:gd name="T1" fmla="*/ 3 h 27"/>
                <a:gd name="T2" fmla="*/ 16 w 19"/>
                <a:gd name="T3" fmla="*/ 25 h 27"/>
                <a:gd name="T4" fmla="*/ 18 w 19"/>
                <a:gd name="T5" fmla="*/ 24 h 27"/>
                <a:gd name="T6" fmla="*/ 4 w 19"/>
                <a:gd name="T7" fmla="*/ 1 h 27"/>
                <a:gd name="T8" fmla="*/ 2 w 19"/>
                <a:gd name="T9" fmla="*/ 3 h 27"/>
              </a:gdLst>
              <a:ahLst/>
              <a:cxnLst>
                <a:cxn ang="0">
                  <a:pos x="T0" y="T1"/>
                </a:cxn>
                <a:cxn ang="0">
                  <a:pos x="T2" y="T3"/>
                </a:cxn>
                <a:cxn ang="0">
                  <a:pos x="T4" y="T5"/>
                </a:cxn>
                <a:cxn ang="0">
                  <a:pos x="T6" y="T7"/>
                </a:cxn>
                <a:cxn ang="0">
                  <a:pos x="T8" y="T9"/>
                </a:cxn>
              </a:cxnLst>
              <a:rect l="0" t="0" r="r" b="b"/>
              <a:pathLst>
                <a:path w="19" h="27">
                  <a:moveTo>
                    <a:pt x="2" y="3"/>
                  </a:moveTo>
                  <a:cubicBezTo>
                    <a:pt x="8" y="9"/>
                    <a:pt x="14" y="16"/>
                    <a:pt x="16" y="25"/>
                  </a:cubicBezTo>
                  <a:cubicBezTo>
                    <a:pt x="16" y="27"/>
                    <a:pt x="19" y="26"/>
                    <a:pt x="18" y="24"/>
                  </a:cubicBezTo>
                  <a:cubicBezTo>
                    <a:pt x="16" y="15"/>
                    <a:pt x="11" y="7"/>
                    <a:pt x="4" y="1"/>
                  </a:cubicBezTo>
                  <a:cubicBezTo>
                    <a:pt x="2" y="0"/>
                    <a:pt x="0" y="2"/>
                    <a:pt x="2"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 name="Freeform 30"/>
            <p:cNvSpPr>
              <a:spLocks/>
            </p:cNvSpPr>
            <p:nvPr/>
          </p:nvSpPr>
          <p:spPr bwMode="auto">
            <a:xfrm>
              <a:off x="406550" y="101948"/>
              <a:ext cx="1541462" cy="2700338"/>
            </a:xfrm>
            <a:custGeom>
              <a:avLst/>
              <a:gdLst>
                <a:gd name="T0" fmla="*/ 182 w 363"/>
                <a:gd name="T1" fmla="*/ 41 h 636"/>
                <a:gd name="T2" fmla="*/ 181 w 363"/>
                <a:gd name="T3" fmla="*/ 24 h 636"/>
                <a:gd name="T4" fmla="*/ 148 w 363"/>
                <a:gd name="T5" fmla="*/ 4 h 636"/>
                <a:gd name="T6" fmla="*/ 130 w 363"/>
                <a:gd name="T7" fmla="*/ 23 h 636"/>
                <a:gd name="T8" fmla="*/ 132 w 363"/>
                <a:gd name="T9" fmla="*/ 31 h 636"/>
                <a:gd name="T10" fmla="*/ 51 w 363"/>
                <a:gd name="T11" fmla="*/ 55 h 636"/>
                <a:gd name="T12" fmla="*/ 47 w 363"/>
                <a:gd name="T13" fmla="*/ 48 h 636"/>
                <a:gd name="T14" fmla="*/ 21 w 363"/>
                <a:gd name="T15" fmla="*/ 40 h 636"/>
                <a:gd name="T16" fmla="*/ 4 w 363"/>
                <a:gd name="T17" fmla="*/ 75 h 636"/>
                <a:gd name="T18" fmla="*/ 18 w 363"/>
                <a:gd name="T19" fmla="*/ 93 h 636"/>
                <a:gd name="T20" fmla="*/ 9 w 363"/>
                <a:gd name="T21" fmla="*/ 133 h 636"/>
                <a:gd name="T22" fmla="*/ 99 w 363"/>
                <a:gd name="T23" fmla="*/ 489 h 636"/>
                <a:gd name="T24" fmla="*/ 156 w 363"/>
                <a:gd name="T25" fmla="*/ 591 h 636"/>
                <a:gd name="T26" fmla="*/ 181 w 363"/>
                <a:gd name="T27" fmla="*/ 631 h 636"/>
                <a:gd name="T28" fmla="*/ 213 w 363"/>
                <a:gd name="T29" fmla="*/ 627 h 636"/>
                <a:gd name="T30" fmla="*/ 228 w 363"/>
                <a:gd name="T31" fmla="*/ 590 h 636"/>
                <a:gd name="T32" fmla="*/ 205 w 363"/>
                <a:gd name="T33" fmla="*/ 507 h 636"/>
                <a:gd name="T34" fmla="*/ 269 w 363"/>
                <a:gd name="T35" fmla="*/ 488 h 636"/>
                <a:gd name="T36" fmla="*/ 295 w 363"/>
                <a:gd name="T37" fmla="*/ 572 h 636"/>
                <a:gd name="T38" fmla="*/ 340 w 363"/>
                <a:gd name="T39" fmla="*/ 595 h 636"/>
                <a:gd name="T40" fmla="*/ 358 w 363"/>
                <a:gd name="T41" fmla="*/ 542 h 636"/>
                <a:gd name="T42" fmla="*/ 334 w 363"/>
                <a:gd name="T43" fmla="*/ 373 h 636"/>
                <a:gd name="T44" fmla="*/ 182 w 363"/>
                <a:gd name="T45" fmla="*/ 41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3" h="636">
                  <a:moveTo>
                    <a:pt x="182" y="41"/>
                  </a:moveTo>
                  <a:cubicBezTo>
                    <a:pt x="183" y="36"/>
                    <a:pt x="183" y="30"/>
                    <a:pt x="181" y="24"/>
                  </a:cubicBezTo>
                  <a:cubicBezTo>
                    <a:pt x="177" y="9"/>
                    <a:pt x="162" y="0"/>
                    <a:pt x="148" y="4"/>
                  </a:cubicBezTo>
                  <a:cubicBezTo>
                    <a:pt x="139" y="7"/>
                    <a:pt x="133" y="14"/>
                    <a:pt x="130" y="23"/>
                  </a:cubicBezTo>
                  <a:cubicBezTo>
                    <a:pt x="132" y="31"/>
                    <a:pt x="132" y="31"/>
                    <a:pt x="132" y="31"/>
                  </a:cubicBezTo>
                  <a:cubicBezTo>
                    <a:pt x="51" y="55"/>
                    <a:pt x="51" y="55"/>
                    <a:pt x="51" y="55"/>
                  </a:cubicBezTo>
                  <a:cubicBezTo>
                    <a:pt x="51" y="55"/>
                    <a:pt x="48" y="47"/>
                    <a:pt x="47" y="48"/>
                  </a:cubicBezTo>
                  <a:cubicBezTo>
                    <a:pt x="40" y="41"/>
                    <a:pt x="31" y="37"/>
                    <a:pt x="21" y="40"/>
                  </a:cubicBezTo>
                  <a:cubicBezTo>
                    <a:pt x="7" y="44"/>
                    <a:pt x="0" y="60"/>
                    <a:pt x="4" y="75"/>
                  </a:cubicBezTo>
                  <a:cubicBezTo>
                    <a:pt x="7" y="83"/>
                    <a:pt x="12" y="90"/>
                    <a:pt x="18" y="93"/>
                  </a:cubicBezTo>
                  <a:cubicBezTo>
                    <a:pt x="13" y="105"/>
                    <a:pt x="9" y="119"/>
                    <a:pt x="9" y="133"/>
                  </a:cubicBezTo>
                  <a:cubicBezTo>
                    <a:pt x="7" y="181"/>
                    <a:pt x="20" y="368"/>
                    <a:pt x="99" y="489"/>
                  </a:cubicBezTo>
                  <a:cubicBezTo>
                    <a:pt x="120" y="522"/>
                    <a:pt x="139" y="556"/>
                    <a:pt x="156" y="591"/>
                  </a:cubicBezTo>
                  <a:cubicBezTo>
                    <a:pt x="162" y="603"/>
                    <a:pt x="168" y="624"/>
                    <a:pt x="181" y="631"/>
                  </a:cubicBezTo>
                  <a:cubicBezTo>
                    <a:pt x="191" y="636"/>
                    <a:pt x="204" y="631"/>
                    <a:pt x="213" y="627"/>
                  </a:cubicBezTo>
                  <a:cubicBezTo>
                    <a:pt x="228" y="620"/>
                    <a:pt x="229" y="606"/>
                    <a:pt x="228" y="590"/>
                  </a:cubicBezTo>
                  <a:cubicBezTo>
                    <a:pt x="228" y="581"/>
                    <a:pt x="206" y="507"/>
                    <a:pt x="205" y="507"/>
                  </a:cubicBezTo>
                  <a:cubicBezTo>
                    <a:pt x="269" y="488"/>
                    <a:pt x="269" y="488"/>
                    <a:pt x="269" y="488"/>
                  </a:cubicBezTo>
                  <a:cubicBezTo>
                    <a:pt x="269" y="488"/>
                    <a:pt x="293" y="564"/>
                    <a:pt x="295" y="572"/>
                  </a:cubicBezTo>
                  <a:cubicBezTo>
                    <a:pt x="301" y="594"/>
                    <a:pt x="321" y="601"/>
                    <a:pt x="340" y="595"/>
                  </a:cubicBezTo>
                  <a:cubicBezTo>
                    <a:pt x="362" y="587"/>
                    <a:pt x="363" y="563"/>
                    <a:pt x="358" y="542"/>
                  </a:cubicBezTo>
                  <a:cubicBezTo>
                    <a:pt x="347" y="487"/>
                    <a:pt x="341" y="418"/>
                    <a:pt x="334" y="373"/>
                  </a:cubicBezTo>
                  <a:cubicBezTo>
                    <a:pt x="327" y="328"/>
                    <a:pt x="261" y="110"/>
                    <a:pt x="182" y="4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 name="Freeform 31"/>
            <p:cNvSpPr>
              <a:spLocks/>
            </p:cNvSpPr>
            <p:nvPr/>
          </p:nvSpPr>
          <p:spPr bwMode="auto">
            <a:xfrm>
              <a:off x="1017737" y="101948"/>
              <a:ext cx="930275" cy="2535238"/>
            </a:xfrm>
            <a:custGeom>
              <a:avLst/>
              <a:gdLst>
                <a:gd name="T0" fmla="*/ 38 w 219"/>
                <a:gd name="T1" fmla="*/ 41 h 597"/>
                <a:gd name="T2" fmla="*/ 37 w 219"/>
                <a:gd name="T3" fmla="*/ 24 h 597"/>
                <a:gd name="T4" fmla="*/ 4 w 219"/>
                <a:gd name="T5" fmla="*/ 4 h 597"/>
                <a:gd name="T6" fmla="*/ 0 w 219"/>
                <a:gd name="T7" fmla="*/ 5 h 597"/>
                <a:gd name="T8" fmla="*/ 22 w 219"/>
                <a:gd name="T9" fmla="*/ 26 h 597"/>
                <a:gd name="T10" fmla="*/ 22 w 219"/>
                <a:gd name="T11" fmla="*/ 43 h 597"/>
                <a:gd name="T12" fmla="*/ 175 w 219"/>
                <a:gd name="T13" fmla="*/ 374 h 597"/>
                <a:gd name="T14" fmla="*/ 199 w 219"/>
                <a:gd name="T15" fmla="*/ 544 h 597"/>
                <a:gd name="T16" fmla="*/ 181 w 219"/>
                <a:gd name="T17" fmla="*/ 596 h 597"/>
                <a:gd name="T18" fmla="*/ 180 w 219"/>
                <a:gd name="T19" fmla="*/ 597 h 597"/>
                <a:gd name="T20" fmla="*/ 196 w 219"/>
                <a:gd name="T21" fmla="*/ 595 h 597"/>
                <a:gd name="T22" fmla="*/ 214 w 219"/>
                <a:gd name="T23" fmla="*/ 542 h 597"/>
                <a:gd name="T24" fmla="*/ 190 w 219"/>
                <a:gd name="T25" fmla="*/ 373 h 597"/>
                <a:gd name="T26" fmla="*/ 38 w 219"/>
                <a:gd name="T27" fmla="*/ 41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597">
                  <a:moveTo>
                    <a:pt x="38" y="41"/>
                  </a:moveTo>
                  <a:cubicBezTo>
                    <a:pt x="39" y="36"/>
                    <a:pt x="39" y="30"/>
                    <a:pt x="37" y="24"/>
                  </a:cubicBezTo>
                  <a:cubicBezTo>
                    <a:pt x="33" y="9"/>
                    <a:pt x="18" y="0"/>
                    <a:pt x="4" y="4"/>
                  </a:cubicBezTo>
                  <a:cubicBezTo>
                    <a:pt x="3" y="4"/>
                    <a:pt x="1" y="5"/>
                    <a:pt x="0" y="5"/>
                  </a:cubicBezTo>
                  <a:cubicBezTo>
                    <a:pt x="10" y="7"/>
                    <a:pt x="19" y="15"/>
                    <a:pt x="22" y="26"/>
                  </a:cubicBezTo>
                  <a:cubicBezTo>
                    <a:pt x="24" y="32"/>
                    <a:pt x="24" y="38"/>
                    <a:pt x="22" y="43"/>
                  </a:cubicBezTo>
                  <a:cubicBezTo>
                    <a:pt x="101" y="112"/>
                    <a:pt x="168" y="330"/>
                    <a:pt x="175" y="374"/>
                  </a:cubicBezTo>
                  <a:cubicBezTo>
                    <a:pt x="182" y="420"/>
                    <a:pt x="187" y="489"/>
                    <a:pt x="199" y="544"/>
                  </a:cubicBezTo>
                  <a:cubicBezTo>
                    <a:pt x="203" y="565"/>
                    <a:pt x="203" y="589"/>
                    <a:pt x="181" y="596"/>
                  </a:cubicBezTo>
                  <a:cubicBezTo>
                    <a:pt x="181" y="597"/>
                    <a:pt x="180" y="597"/>
                    <a:pt x="180" y="597"/>
                  </a:cubicBezTo>
                  <a:cubicBezTo>
                    <a:pt x="185" y="597"/>
                    <a:pt x="191" y="597"/>
                    <a:pt x="196" y="595"/>
                  </a:cubicBezTo>
                  <a:cubicBezTo>
                    <a:pt x="218" y="587"/>
                    <a:pt x="219" y="563"/>
                    <a:pt x="214" y="542"/>
                  </a:cubicBezTo>
                  <a:cubicBezTo>
                    <a:pt x="203" y="487"/>
                    <a:pt x="197" y="418"/>
                    <a:pt x="190" y="373"/>
                  </a:cubicBezTo>
                  <a:cubicBezTo>
                    <a:pt x="183" y="328"/>
                    <a:pt x="117" y="110"/>
                    <a:pt x="38" y="41"/>
                  </a:cubicBezTo>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 name="Freeform 32"/>
            <p:cNvSpPr>
              <a:spLocks/>
            </p:cNvSpPr>
            <p:nvPr/>
          </p:nvSpPr>
          <p:spPr bwMode="auto">
            <a:xfrm>
              <a:off x="482750" y="259110"/>
              <a:ext cx="136525" cy="84138"/>
            </a:xfrm>
            <a:custGeom>
              <a:avLst/>
              <a:gdLst>
                <a:gd name="T0" fmla="*/ 14 w 32"/>
                <a:gd name="T1" fmla="*/ 12 h 20"/>
                <a:gd name="T2" fmla="*/ 17 w 32"/>
                <a:gd name="T3" fmla="*/ 20 h 20"/>
                <a:gd name="T4" fmla="*/ 32 w 32"/>
                <a:gd name="T5" fmla="*/ 16 h 20"/>
                <a:gd name="T6" fmla="*/ 29 w 32"/>
                <a:gd name="T7" fmla="*/ 11 h 20"/>
                <a:gd name="T8" fmla="*/ 3 w 32"/>
                <a:gd name="T9" fmla="*/ 3 h 20"/>
                <a:gd name="T10" fmla="*/ 0 w 32"/>
                <a:gd name="T11" fmla="*/ 4 h 20"/>
                <a:gd name="T12" fmla="*/ 14 w 32"/>
                <a:gd name="T13" fmla="*/ 12 h 20"/>
              </a:gdLst>
              <a:ahLst/>
              <a:cxnLst>
                <a:cxn ang="0">
                  <a:pos x="T0" y="T1"/>
                </a:cxn>
                <a:cxn ang="0">
                  <a:pos x="T2" y="T3"/>
                </a:cxn>
                <a:cxn ang="0">
                  <a:pos x="T4" y="T5"/>
                </a:cxn>
                <a:cxn ang="0">
                  <a:pos x="T6" y="T7"/>
                </a:cxn>
                <a:cxn ang="0">
                  <a:pos x="T8" y="T9"/>
                </a:cxn>
                <a:cxn ang="0">
                  <a:pos x="T10" y="T11"/>
                </a:cxn>
                <a:cxn ang="0">
                  <a:pos x="T12" y="T13"/>
                </a:cxn>
              </a:cxnLst>
              <a:rect l="0" t="0" r="r" b="b"/>
              <a:pathLst>
                <a:path w="32" h="20">
                  <a:moveTo>
                    <a:pt x="14" y="12"/>
                  </a:moveTo>
                  <a:cubicBezTo>
                    <a:pt x="15" y="12"/>
                    <a:pt x="17" y="20"/>
                    <a:pt x="17" y="20"/>
                  </a:cubicBezTo>
                  <a:cubicBezTo>
                    <a:pt x="32" y="16"/>
                    <a:pt x="32" y="16"/>
                    <a:pt x="32" y="16"/>
                  </a:cubicBezTo>
                  <a:cubicBezTo>
                    <a:pt x="31" y="13"/>
                    <a:pt x="30" y="10"/>
                    <a:pt x="29" y="11"/>
                  </a:cubicBezTo>
                  <a:cubicBezTo>
                    <a:pt x="22" y="4"/>
                    <a:pt x="13" y="0"/>
                    <a:pt x="3" y="3"/>
                  </a:cubicBezTo>
                  <a:cubicBezTo>
                    <a:pt x="2" y="3"/>
                    <a:pt x="1" y="4"/>
                    <a:pt x="0" y="4"/>
                  </a:cubicBezTo>
                  <a:cubicBezTo>
                    <a:pt x="5" y="6"/>
                    <a:pt x="10" y="8"/>
                    <a:pt x="14"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 name="Freeform 33"/>
            <p:cNvSpPr>
              <a:spLocks/>
            </p:cNvSpPr>
            <p:nvPr/>
          </p:nvSpPr>
          <p:spPr bwMode="auto">
            <a:xfrm>
              <a:off x="1205062" y="2183160"/>
              <a:ext cx="284162" cy="611188"/>
            </a:xfrm>
            <a:custGeom>
              <a:avLst/>
              <a:gdLst>
                <a:gd name="T0" fmla="*/ 2 w 67"/>
                <a:gd name="T1" fmla="*/ 19 h 144"/>
                <a:gd name="T2" fmla="*/ 25 w 67"/>
                <a:gd name="T3" fmla="*/ 102 h 144"/>
                <a:gd name="T4" fmla="*/ 10 w 67"/>
                <a:gd name="T5" fmla="*/ 139 h 144"/>
                <a:gd name="T6" fmla="*/ 0 w 67"/>
                <a:gd name="T7" fmla="*/ 143 h 144"/>
                <a:gd name="T8" fmla="*/ 25 w 67"/>
                <a:gd name="T9" fmla="*/ 137 h 144"/>
                <a:gd name="T10" fmla="*/ 40 w 67"/>
                <a:gd name="T11" fmla="*/ 100 h 144"/>
                <a:gd name="T12" fmla="*/ 17 w 67"/>
                <a:gd name="T13" fmla="*/ 17 h 144"/>
                <a:gd name="T14" fmla="*/ 67 w 67"/>
                <a:gd name="T15" fmla="*/ 3 h 144"/>
                <a:gd name="T16" fmla="*/ 66 w 67"/>
                <a:gd name="T17" fmla="*/ 0 h 144"/>
                <a:gd name="T18" fmla="*/ 2 w 67"/>
                <a:gd name="T19" fmla="*/ 1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144">
                  <a:moveTo>
                    <a:pt x="2" y="19"/>
                  </a:moveTo>
                  <a:cubicBezTo>
                    <a:pt x="2" y="19"/>
                    <a:pt x="24" y="93"/>
                    <a:pt x="25" y="102"/>
                  </a:cubicBezTo>
                  <a:cubicBezTo>
                    <a:pt x="26" y="118"/>
                    <a:pt x="24" y="132"/>
                    <a:pt x="10" y="139"/>
                  </a:cubicBezTo>
                  <a:cubicBezTo>
                    <a:pt x="7" y="140"/>
                    <a:pt x="4" y="142"/>
                    <a:pt x="0" y="143"/>
                  </a:cubicBezTo>
                  <a:cubicBezTo>
                    <a:pt x="9" y="144"/>
                    <a:pt x="18" y="140"/>
                    <a:pt x="25" y="137"/>
                  </a:cubicBezTo>
                  <a:cubicBezTo>
                    <a:pt x="40" y="130"/>
                    <a:pt x="41" y="116"/>
                    <a:pt x="40" y="100"/>
                  </a:cubicBezTo>
                  <a:cubicBezTo>
                    <a:pt x="40" y="91"/>
                    <a:pt x="18" y="17"/>
                    <a:pt x="17" y="17"/>
                  </a:cubicBezTo>
                  <a:cubicBezTo>
                    <a:pt x="17" y="17"/>
                    <a:pt x="48" y="8"/>
                    <a:pt x="67" y="3"/>
                  </a:cubicBezTo>
                  <a:cubicBezTo>
                    <a:pt x="66" y="1"/>
                    <a:pt x="66" y="0"/>
                    <a:pt x="66" y="0"/>
                  </a:cubicBezTo>
                  <a:cubicBezTo>
                    <a:pt x="2" y="19"/>
                    <a:pt x="2" y="19"/>
                    <a:pt x="2" y="19"/>
                  </a:cubicBezTo>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 name="Freeform 34"/>
            <p:cNvSpPr>
              <a:spLocks/>
            </p:cNvSpPr>
            <p:nvPr/>
          </p:nvSpPr>
          <p:spPr bwMode="auto">
            <a:xfrm>
              <a:off x="1489225" y="2173635"/>
              <a:ext cx="293687" cy="488950"/>
            </a:xfrm>
            <a:custGeom>
              <a:avLst/>
              <a:gdLst>
                <a:gd name="T0" fmla="*/ 40 w 69"/>
                <a:gd name="T1" fmla="*/ 84 h 115"/>
                <a:gd name="T2" fmla="*/ 14 w 69"/>
                <a:gd name="T3" fmla="*/ 0 h 115"/>
                <a:gd name="T4" fmla="*/ 0 w 69"/>
                <a:gd name="T5" fmla="*/ 5 h 115"/>
                <a:gd name="T6" fmla="*/ 25 w 69"/>
                <a:gd name="T7" fmla="*/ 86 h 115"/>
                <a:gd name="T8" fmla="*/ 69 w 69"/>
                <a:gd name="T9" fmla="*/ 109 h 115"/>
                <a:gd name="T10" fmla="*/ 40 w 69"/>
                <a:gd name="T11" fmla="*/ 84 h 115"/>
              </a:gdLst>
              <a:ahLst/>
              <a:cxnLst>
                <a:cxn ang="0">
                  <a:pos x="T0" y="T1"/>
                </a:cxn>
                <a:cxn ang="0">
                  <a:pos x="T2" y="T3"/>
                </a:cxn>
                <a:cxn ang="0">
                  <a:pos x="T4" y="T5"/>
                </a:cxn>
                <a:cxn ang="0">
                  <a:pos x="T6" y="T7"/>
                </a:cxn>
                <a:cxn ang="0">
                  <a:pos x="T8" y="T9"/>
                </a:cxn>
                <a:cxn ang="0">
                  <a:pos x="T10" y="T11"/>
                </a:cxn>
              </a:cxnLst>
              <a:rect l="0" t="0" r="r" b="b"/>
              <a:pathLst>
                <a:path w="69" h="115">
                  <a:moveTo>
                    <a:pt x="40" y="84"/>
                  </a:moveTo>
                  <a:cubicBezTo>
                    <a:pt x="38" y="76"/>
                    <a:pt x="14" y="0"/>
                    <a:pt x="14" y="0"/>
                  </a:cubicBezTo>
                  <a:cubicBezTo>
                    <a:pt x="14" y="0"/>
                    <a:pt x="8" y="2"/>
                    <a:pt x="0" y="5"/>
                  </a:cubicBezTo>
                  <a:cubicBezTo>
                    <a:pt x="4" y="18"/>
                    <a:pt x="23" y="79"/>
                    <a:pt x="25" y="86"/>
                  </a:cubicBezTo>
                  <a:cubicBezTo>
                    <a:pt x="30" y="107"/>
                    <a:pt x="49" y="115"/>
                    <a:pt x="69" y="109"/>
                  </a:cubicBezTo>
                  <a:cubicBezTo>
                    <a:pt x="55" y="108"/>
                    <a:pt x="44" y="100"/>
                    <a:pt x="40" y="8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 name="Freeform 35"/>
            <p:cNvSpPr>
              <a:spLocks/>
            </p:cNvSpPr>
            <p:nvPr/>
          </p:nvSpPr>
          <p:spPr bwMode="auto">
            <a:xfrm>
              <a:off x="406550" y="122585"/>
              <a:ext cx="1473200" cy="2667000"/>
            </a:xfrm>
            <a:custGeom>
              <a:avLst/>
              <a:gdLst>
                <a:gd name="T0" fmla="*/ 343 w 347"/>
                <a:gd name="T1" fmla="*/ 539 h 628"/>
                <a:gd name="T2" fmla="*/ 319 w 347"/>
                <a:gd name="T3" fmla="*/ 369 h 628"/>
                <a:gd name="T4" fmla="*/ 166 w 347"/>
                <a:gd name="T5" fmla="*/ 38 h 628"/>
                <a:gd name="T6" fmla="*/ 166 w 347"/>
                <a:gd name="T7" fmla="*/ 21 h 628"/>
                <a:gd name="T8" fmla="*/ 144 w 347"/>
                <a:gd name="T9" fmla="*/ 0 h 628"/>
                <a:gd name="T10" fmla="*/ 130 w 347"/>
                <a:gd name="T11" fmla="*/ 18 h 628"/>
                <a:gd name="T12" fmla="*/ 132 w 347"/>
                <a:gd name="T13" fmla="*/ 26 h 628"/>
                <a:gd name="T14" fmla="*/ 51 w 347"/>
                <a:gd name="T15" fmla="*/ 50 h 628"/>
                <a:gd name="T16" fmla="*/ 50 w 347"/>
                <a:gd name="T17" fmla="*/ 48 h 628"/>
                <a:gd name="T18" fmla="*/ 35 w 347"/>
                <a:gd name="T19" fmla="*/ 52 h 628"/>
                <a:gd name="T20" fmla="*/ 32 w 347"/>
                <a:gd name="T21" fmla="*/ 44 h 628"/>
                <a:gd name="T22" fmla="*/ 18 w 347"/>
                <a:gd name="T23" fmla="*/ 36 h 628"/>
                <a:gd name="T24" fmla="*/ 4 w 347"/>
                <a:gd name="T25" fmla="*/ 70 h 628"/>
                <a:gd name="T26" fmla="*/ 18 w 347"/>
                <a:gd name="T27" fmla="*/ 88 h 628"/>
                <a:gd name="T28" fmla="*/ 9 w 347"/>
                <a:gd name="T29" fmla="*/ 128 h 628"/>
                <a:gd name="T30" fmla="*/ 99 w 347"/>
                <a:gd name="T31" fmla="*/ 484 h 628"/>
                <a:gd name="T32" fmla="*/ 156 w 347"/>
                <a:gd name="T33" fmla="*/ 586 h 628"/>
                <a:gd name="T34" fmla="*/ 181 w 347"/>
                <a:gd name="T35" fmla="*/ 626 h 628"/>
                <a:gd name="T36" fmla="*/ 188 w 347"/>
                <a:gd name="T37" fmla="*/ 628 h 628"/>
                <a:gd name="T38" fmla="*/ 198 w 347"/>
                <a:gd name="T39" fmla="*/ 624 h 628"/>
                <a:gd name="T40" fmla="*/ 213 w 347"/>
                <a:gd name="T41" fmla="*/ 587 h 628"/>
                <a:gd name="T42" fmla="*/ 190 w 347"/>
                <a:gd name="T43" fmla="*/ 504 h 628"/>
                <a:gd name="T44" fmla="*/ 254 w 347"/>
                <a:gd name="T45" fmla="*/ 485 h 628"/>
                <a:gd name="T46" fmla="*/ 255 w 347"/>
                <a:gd name="T47" fmla="*/ 488 h 628"/>
                <a:gd name="T48" fmla="*/ 269 w 347"/>
                <a:gd name="T49" fmla="*/ 483 h 628"/>
                <a:gd name="T50" fmla="*/ 295 w 347"/>
                <a:gd name="T51" fmla="*/ 567 h 628"/>
                <a:gd name="T52" fmla="*/ 324 w 347"/>
                <a:gd name="T53" fmla="*/ 592 h 628"/>
                <a:gd name="T54" fmla="*/ 325 w 347"/>
                <a:gd name="T55" fmla="*/ 591 h 628"/>
                <a:gd name="T56" fmla="*/ 343 w 347"/>
                <a:gd name="T57" fmla="*/ 539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7" h="628">
                  <a:moveTo>
                    <a:pt x="343" y="539"/>
                  </a:moveTo>
                  <a:cubicBezTo>
                    <a:pt x="331" y="484"/>
                    <a:pt x="326" y="415"/>
                    <a:pt x="319" y="369"/>
                  </a:cubicBezTo>
                  <a:cubicBezTo>
                    <a:pt x="312" y="325"/>
                    <a:pt x="245" y="107"/>
                    <a:pt x="166" y="38"/>
                  </a:cubicBezTo>
                  <a:cubicBezTo>
                    <a:pt x="168" y="33"/>
                    <a:pt x="168" y="27"/>
                    <a:pt x="166" y="21"/>
                  </a:cubicBezTo>
                  <a:cubicBezTo>
                    <a:pt x="163" y="10"/>
                    <a:pt x="154" y="2"/>
                    <a:pt x="144" y="0"/>
                  </a:cubicBezTo>
                  <a:cubicBezTo>
                    <a:pt x="137" y="4"/>
                    <a:pt x="132" y="10"/>
                    <a:pt x="130" y="18"/>
                  </a:cubicBezTo>
                  <a:cubicBezTo>
                    <a:pt x="132" y="26"/>
                    <a:pt x="132" y="26"/>
                    <a:pt x="132" y="26"/>
                  </a:cubicBezTo>
                  <a:cubicBezTo>
                    <a:pt x="51" y="50"/>
                    <a:pt x="51" y="50"/>
                    <a:pt x="51" y="50"/>
                  </a:cubicBezTo>
                  <a:cubicBezTo>
                    <a:pt x="51" y="50"/>
                    <a:pt x="50" y="49"/>
                    <a:pt x="50" y="48"/>
                  </a:cubicBezTo>
                  <a:cubicBezTo>
                    <a:pt x="35" y="52"/>
                    <a:pt x="35" y="52"/>
                    <a:pt x="35" y="52"/>
                  </a:cubicBezTo>
                  <a:cubicBezTo>
                    <a:pt x="35" y="52"/>
                    <a:pt x="33" y="44"/>
                    <a:pt x="32" y="44"/>
                  </a:cubicBezTo>
                  <a:cubicBezTo>
                    <a:pt x="28" y="40"/>
                    <a:pt x="23" y="38"/>
                    <a:pt x="18" y="36"/>
                  </a:cubicBezTo>
                  <a:cubicBezTo>
                    <a:pt x="6" y="42"/>
                    <a:pt x="0" y="56"/>
                    <a:pt x="4" y="70"/>
                  </a:cubicBezTo>
                  <a:cubicBezTo>
                    <a:pt x="7" y="78"/>
                    <a:pt x="12" y="85"/>
                    <a:pt x="18" y="88"/>
                  </a:cubicBezTo>
                  <a:cubicBezTo>
                    <a:pt x="13" y="100"/>
                    <a:pt x="9" y="114"/>
                    <a:pt x="9" y="128"/>
                  </a:cubicBezTo>
                  <a:cubicBezTo>
                    <a:pt x="7" y="176"/>
                    <a:pt x="20" y="363"/>
                    <a:pt x="99" y="484"/>
                  </a:cubicBezTo>
                  <a:cubicBezTo>
                    <a:pt x="120" y="517"/>
                    <a:pt x="139" y="551"/>
                    <a:pt x="156" y="586"/>
                  </a:cubicBezTo>
                  <a:cubicBezTo>
                    <a:pt x="162" y="598"/>
                    <a:pt x="168" y="619"/>
                    <a:pt x="181" y="626"/>
                  </a:cubicBezTo>
                  <a:cubicBezTo>
                    <a:pt x="183" y="627"/>
                    <a:pt x="186" y="628"/>
                    <a:pt x="188" y="628"/>
                  </a:cubicBezTo>
                  <a:cubicBezTo>
                    <a:pt x="192" y="627"/>
                    <a:pt x="195" y="625"/>
                    <a:pt x="198" y="624"/>
                  </a:cubicBezTo>
                  <a:cubicBezTo>
                    <a:pt x="212" y="617"/>
                    <a:pt x="214" y="603"/>
                    <a:pt x="213" y="587"/>
                  </a:cubicBezTo>
                  <a:cubicBezTo>
                    <a:pt x="212" y="578"/>
                    <a:pt x="190" y="504"/>
                    <a:pt x="190" y="504"/>
                  </a:cubicBezTo>
                  <a:cubicBezTo>
                    <a:pt x="254" y="485"/>
                    <a:pt x="254" y="485"/>
                    <a:pt x="254" y="485"/>
                  </a:cubicBezTo>
                  <a:cubicBezTo>
                    <a:pt x="254" y="485"/>
                    <a:pt x="254" y="486"/>
                    <a:pt x="255" y="488"/>
                  </a:cubicBezTo>
                  <a:cubicBezTo>
                    <a:pt x="263" y="485"/>
                    <a:pt x="269" y="483"/>
                    <a:pt x="269" y="483"/>
                  </a:cubicBezTo>
                  <a:cubicBezTo>
                    <a:pt x="269" y="483"/>
                    <a:pt x="293" y="559"/>
                    <a:pt x="295" y="567"/>
                  </a:cubicBezTo>
                  <a:cubicBezTo>
                    <a:pt x="299" y="583"/>
                    <a:pt x="310" y="591"/>
                    <a:pt x="324" y="592"/>
                  </a:cubicBezTo>
                  <a:cubicBezTo>
                    <a:pt x="324" y="592"/>
                    <a:pt x="325" y="592"/>
                    <a:pt x="325" y="591"/>
                  </a:cubicBezTo>
                  <a:cubicBezTo>
                    <a:pt x="347" y="584"/>
                    <a:pt x="347" y="560"/>
                    <a:pt x="343" y="53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 name="Freeform 36"/>
            <p:cNvSpPr>
              <a:spLocks/>
            </p:cNvSpPr>
            <p:nvPr/>
          </p:nvSpPr>
          <p:spPr bwMode="auto">
            <a:xfrm>
              <a:off x="376387" y="101948"/>
              <a:ext cx="1571625" cy="2713038"/>
            </a:xfrm>
            <a:custGeom>
              <a:avLst/>
              <a:gdLst>
                <a:gd name="T0" fmla="*/ 162 w 370"/>
                <a:gd name="T1" fmla="*/ 1 h 639"/>
                <a:gd name="T2" fmla="*/ 135 w 370"/>
                <a:gd name="T3" fmla="*/ 23 h 639"/>
                <a:gd name="T4" fmla="*/ 138 w 370"/>
                <a:gd name="T5" fmla="*/ 29 h 639"/>
                <a:gd name="T6" fmla="*/ 60 w 370"/>
                <a:gd name="T7" fmla="*/ 54 h 639"/>
                <a:gd name="T8" fmla="*/ 20 w 370"/>
                <a:gd name="T9" fmla="*/ 41 h 639"/>
                <a:gd name="T10" fmla="*/ 23 w 370"/>
                <a:gd name="T11" fmla="*/ 92 h 639"/>
                <a:gd name="T12" fmla="*/ 24 w 370"/>
                <a:gd name="T13" fmla="*/ 257 h 639"/>
                <a:gd name="T14" fmla="*/ 130 w 370"/>
                <a:gd name="T15" fmla="*/ 533 h 639"/>
                <a:gd name="T16" fmla="*/ 187 w 370"/>
                <a:gd name="T17" fmla="*/ 633 h 639"/>
                <a:gd name="T18" fmla="*/ 231 w 370"/>
                <a:gd name="T19" fmla="*/ 564 h 639"/>
                <a:gd name="T20" fmla="*/ 214 w 370"/>
                <a:gd name="T21" fmla="*/ 506 h 639"/>
                <a:gd name="T22" fmla="*/ 213 w 370"/>
                <a:gd name="T23" fmla="*/ 510 h 639"/>
                <a:gd name="T24" fmla="*/ 274 w 370"/>
                <a:gd name="T25" fmla="*/ 489 h 639"/>
                <a:gd name="T26" fmla="*/ 321 w 370"/>
                <a:gd name="T27" fmla="*/ 597 h 639"/>
                <a:gd name="T28" fmla="*/ 369 w 370"/>
                <a:gd name="T29" fmla="*/ 552 h 639"/>
                <a:gd name="T30" fmla="*/ 351 w 370"/>
                <a:gd name="T31" fmla="*/ 428 h 639"/>
                <a:gd name="T32" fmla="*/ 320 w 370"/>
                <a:gd name="T33" fmla="*/ 288 h 639"/>
                <a:gd name="T34" fmla="*/ 190 w 370"/>
                <a:gd name="T35" fmla="*/ 40 h 639"/>
                <a:gd name="T36" fmla="*/ 236 w 370"/>
                <a:gd name="T37" fmla="*/ 105 h 639"/>
                <a:gd name="T38" fmla="*/ 333 w 370"/>
                <a:gd name="T39" fmla="*/ 346 h 639"/>
                <a:gd name="T40" fmla="*/ 362 w 370"/>
                <a:gd name="T41" fmla="*/ 538 h 639"/>
                <a:gd name="T42" fmla="*/ 308 w 370"/>
                <a:gd name="T43" fmla="*/ 580 h 639"/>
                <a:gd name="T44" fmla="*/ 288 w 370"/>
                <a:gd name="T45" fmla="*/ 518 h 639"/>
                <a:gd name="T46" fmla="*/ 276 w 370"/>
                <a:gd name="T47" fmla="*/ 486 h 639"/>
                <a:gd name="T48" fmla="*/ 211 w 370"/>
                <a:gd name="T49" fmla="*/ 509 h 639"/>
                <a:gd name="T50" fmla="*/ 212 w 370"/>
                <a:gd name="T51" fmla="*/ 514 h 639"/>
                <a:gd name="T52" fmla="*/ 227 w 370"/>
                <a:gd name="T53" fmla="*/ 565 h 639"/>
                <a:gd name="T54" fmla="*/ 230 w 370"/>
                <a:gd name="T55" fmla="*/ 615 h 639"/>
                <a:gd name="T56" fmla="*/ 168 w 370"/>
                <a:gd name="T57" fmla="*/ 596 h 639"/>
                <a:gd name="T58" fmla="*/ 102 w 370"/>
                <a:gd name="T59" fmla="*/ 478 h 639"/>
                <a:gd name="T60" fmla="*/ 25 w 370"/>
                <a:gd name="T61" fmla="*/ 236 h 639"/>
                <a:gd name="T62" fmla="*/ 27 w 370"/>
                <a:gd name="T63" fmla="*/ 94 h 639"/>
                <a:gd name="T64" fmla="*/ 24 w 370"/>
                <a:gd name="T65" fmla="*/ 44 h 639"/>
                <a:gd name="T66" fmla="*/ 55 w 370"/>
                <a:gd name="T67" fmla="*/ 56 h 639"/>
                <a:gd name="T68" fmla="*/ 140 w 370"/>
                <a:gd name="T69" fmla="*/ 33 h 639"/>
                <a:gd name="T70" fmla="*/ 140 w 370"/>
                <a:gd name="T71" fmla="*/ 21 h 639"/>
                <a:gd name="T72" fmla="*/ 186 w 370"/>
                <a:gd name="T73" fmla="*/ 41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0" h="639">
                  <a:moveTo>
                    <a:pt x="191" y="42"/>
                  </a:moveTo>
                  <a:cubicBezTo>
                    <a:pt x="195" y="22"/>
                    <a:pt x="183" y="2"/>
                    <a:pt x="162" y="1"/>
                  </a:cubicBezTo>
                  <a:cubicBezTo>
                    <a:pt x="154" y="0"/>
                    <a:pt x="145" y="5"/>
                    <a:pt x="140" y="12"/>
                  </a:cubicBezTo>
                  <a:cubicBezTo>
                    <a:pt x="138" y="15"/>
                    <a:pt x="135" y="20"/>
                    <a:pt x="135" y="23"/>
                  </a:cubicBezTo>
                  <a:cubicBezTo>
                    <a:pt x="136" y="26"/>
                    <a:pt x="136" y="29"/>
                    <a:pt x="137" y="31"/>
                  </a:cubicBezTo>
                  <a:cubicBezTo>
                    <a:pt x="137" y="31"/>
                    <a:pt x="138" y="30"/>
                    <a:pt x="138" y="29"/>
                  </a:cubicBezTo>
                  <a:cubicBezTo>
                    <a:pt x="111" y="37"/>
                    <a:pt x="84" y="45"/>
                    <a:pt x="57" y="53"/>
                  </a:cubicBezTo>
                  <a:cubicBezTo>
                    <a:pt x="58" y="53"/>
                    <a:pt x="59" y="54"/>
                    <a:pt x="60" y="54"/>
                  </a:cubicBezTo>
                  <a:cubicBezTo>
                    <a:pt x="57" y="48"/>
                    <a:pt x="55" y="44"/>
                    <a:pt x="49" y="41"/>
                  </a:cubicBezTo>
                  <a:cubicBezTo>
                    <a:pt x="40" y="35"/>
                    <a:pt x="29" y="36"/>
                    <a:pt x="20" y="41"/>
                  </a:cubicBezTo>
                  <a:cubicBezTo>
                    <a:pt x="0" y="54"/>
                    <a:pt x="6" y="84"/>
                    <a:pt x="24" y="95"/>
                  </a:cubicBezTo>
                  <a:cubicBezTo>
                    <a:pt x="24" y="94"/>
                    <a:pt x="24" y="93"/>
                    <a:pt x="23" y="92"/>
                  </a:cubicBezTo>
                  <a:cubicBezTo>
                    <a:pt x="13" y="117"/>
                    <a:pt x="13" y="142"/>
                    <a:pt x="14" y="169"/>
                  </a:cubicBezTo>
                  <a:cubicBezTo>
                    <a:pt x="16" y="198"/>
                    <a:pt x="19" y="228"/>
                    <a:pt x="24" y="257"/>
                  </a:cubicBezTo>
                  <a:cubicBezTo>
                    <a:pt x="35" y="332"/>
                    <a:pt x="56" y="408"/>
                    <a:pt x="95" y="475"/>
                  </a:cubicBezTo>
                  <a:cubicBezTo>
                    <a:pt x="106" y="494"/>
                    <a:pt x="119" y="513"/>
                    <a:pt x="130" y="533"/>
                  </a:cubicBezTo>
                  <a:cubicBezTo>
                    <a:pt x="142" y="553"/>
                    <a:pt x="153" y="574"/>
                    <a:pt x="163" y="596"/>
                  </a:cubicBezTo>
                  <a:cubicBezTo>
                    <a:pt x="168" y="609"/>
                    <a:pt x="174" y="625"/>
                    <a:pt x="187" y="633"/>
                  </a:cubicBezTo>
                  <a:cubicBezTo>
                    <a:pt x="198" y="639"/>
                    <a:pt x="217" y="633"/>
                    <a:pt x="227" y="625"/>
                  </a:cubicBezTo>
                  <a:cubicBezTo>
                    <a:pt x="245" y="610"/>
                    <a:pt x="237" y="583"/>
                    <a:pt x="231" y="564"/>
                  </a:cubicBezTo>
                  <a:cubicBezTo>
                    <a:pt x="228" y="552"/>
                    <a:pt x="224" y="540"/>
                    <a:pt x="221" y="527"/>
                  </a:cubicBezTo>
                  <a:cubicBezTo>
                    <a:pt x="219" y="521"/>
                    <a:pt x="217" y="513"/>
                    <a:pt x="214" y="506"/>
                  </a:cubicBezTo>
                  <a:cubicBezTo>
                    <a:pt x="214" y="506"/>
                    <a:pt x="213" y="506"/>
                    <a:pt x="213" y="505"/>
                  </a:cubicBezTo>
                  <a:cubicBezTo>
                    <a:pt x="213" y="507"/>
                    <a:pt x="213" y="508"/>
                    <a:pt x="213" y="510"/>
                  </a:cubicBezTo>
                  <a:cubicBezTo>
                    <a:pt x="234" y="503"/>
                    <a:pt x="255" y="497"/>
                    <a:pt x="277" y="491"/>
                  </a:cubicBezTo>
                  <a:cubicBezTo>
                    <a:pt x="276" y="490"/>
                    <a:pt x="275" y="489"/>
                    <a:pt x="274" y="489"/>
                  </a:cubicBezTo>
                  <a:cubicBezTo>
                    <a:pt x="281" y="506"/>
                    <a:pt x="285" y="525"/>
                    <a:pt x="291" y="543"/>
                  </a:cubicBezTo>
                  <a:cubicBezTo>
                    <a:pt x="297" y="562"/>
                    <a:pt x="300" y="589"/>
                    <a:pt x="321" y="597"/>
                  </a:cubicBezTo>
                  <a:cubicBezTo>
                    <a:pt x="333" y="602"/>
                    <a:pt x="349" y="599"/>
                    <a:pt x="359" y="590"/>
                  </a:cubicBezTo>
                  <a:cubicBezTo>
                    <a:pt x="370" y="581"/>
                    <a:pt x="370" y="565"/>
                    <a:pt x="369" y="552"/>
                  </a:cubicBezTo>
                  <a:cubicBezTo>
                    <a:pt x="367" y="532"/>
                    <a:pt x="362" y="512"/>
                    <a:pt x="359" y="492"/>
                  </a:cubicBezTo>
                  <a:cubicBezTo>
                    <a:pt x="356" y="471"/>
                    <a:pt x="353" y="450"/>
                    <a:pt x="351" y="428"/>
                  </a:cubicBezTo>
                  <a:cubicBezTo>
                    <a:pt x="348" y="403"/>
                    <a:pt x="345" y="378"/>
                    <a:pt x="339" y="353"/>
                  </a:cubicBezTo>
                  <a:cubicBezTo>
                    <a:pt x="334" y="331"/>
                    <a:pt x="327" y="309"/>
                    <a:pt x="320" y="288"/>
                  </a:cubicBezTo>
                  <a:cubicBezTo>
                    <a:pt x="301" y="230"/>
                    <a:pt x="279" y="172"/>
                    <a:pt x="249" y="119"/>
                  </a:cubicBezTo>
                  <a:cubicBezTo>
                    <a:pt x="233" y="90"/>
                    <a:pt x="215" y="61"/>
                    <a:pt x="190" y="40"/>
                  </a:cubicBezTo>
                  <a:cubicBezTo>
                    <a:pt x="188" y="38"/>
                    <a:pt x="185" y="41"/>
                    <a:pt x="187" y="43"/>
                  </a:cubicBezTo>
                  <a:cubicBezTo>
                    <a:pt x="207" y="60"/>
                    <a:pt x="222" y="83"/>
                    <a:pt x="236" y="105"/>
                  </a:cubicBezTo>
                  <a:cubicBezTo>
                    <a:pt x="252" y="133"/>
                    <a:pt x="266" y="161"/>
                    <a:pt x="279" y="190"/>
                  </a:cubicBezTo>
                  <a:cubicBezTo>
                    <a:pt x="300" y="241"/>
                    <a:pt x="319" y="293"/>
                    <a:pt x="333" y="346"/>
                  </a:cubicBezTo>
                  <a:cubicBezTo>
                    <a:pt x="339" y="368"/>
                    <a:pt x="342" y="391"/>
                    <a:pt x="345" y="414"/>
                  </a:cubicBezTo>
                  <a:cubicBezTo>
                    <a:pt x="350" y="455"/>
                    <a:pt x="354" y="497"/>
                    <a:pt x="362" y="538"/>
                  </a:cubicBezTo>
                  <a:cubicBezTo>
                    <a:pt x="365" y="554"/>
                    <a:pt x="369" y="575"/>
                    <a:pt x="356" y="587"/>
                  </a:cubicBezTo>
                  <a:cubicBezTo>
                    <a:pt x="342" y="600"/>
                    <a:pt x="317" y="596"/>
                    <a:pt x="308" y="580"/>
                  </a:cubicBezTo>
                  <a:cubicBezTo>
                    <a:pt x="303" y="573"/>
                    <a:pt x="302" y="562"/>
                    <a:pt x="299" y="554"/>
                  </a:cubicBezTo>
                  <a:cubicBezTo>
                    <a:pt x="295" y="542"/>
                    <a:pt x="292" y="530"/>
                    <a:pt x="288" y="518"/>
                  </a:cubicBezTo>
                  <a:cubicBezTo>
                    <a:pt x="285" y="508"/>
                    <a:pt x="282" y="497"/>
                    <a:pt x="278" y="488"/>
                  </a:cubicBezTo>
                  <a:cubicBezTo>
                    <a:pt x="278" y="487"/>
                    <a:pt x="277" y="486"/>
                    <a:pt x="276" y="486"/>
                  </a:cubicBezTo>
                  <a:cubicBezTo>
                    <a:pt x="254" y="493"/>
                    <a:pt x="233" y="499"/>
                    <a:pt x="211" y="505"/>
                  </a:cubicBezTo>
                  <a:cubicBezTo>
                    <a:pt x="209" y="506"/>
                    <a:pt x="209" y="508"/>
                    <a:pt x="211" y="509"/>
                  </a:cubicBezTo>
                  <a:cubicBezTo>
                    <a:pt x="209" y="508"/>
                    <a:pt x="210" y="509"/>
                    <a:pt x="211" y="510"/>
                  </a:cubicBezTo>
                  <a:cubicBezTo>
                    <a:pt x="211" y="511"/>
                    <a:pt x="212" y="513"/>
                    <a:pt x="212" y="514"/>
                  </a:cubicBezTo>
                  <a:cubicBezTo>
                    <a:pt x="214" y="519"/>
                    <a:pt x="215" y="524"/>
                    <a:pt x="216" y="529"/>
                  </a:cubicBezTo>
                  <a:cubicBezTo>
                    <a:pt x="220" y="541"/>
                    <a:pt x="224" y="553"/>
                    <a:pt x="227" y="565"/>
                  </a:cubicBezTo>
                  <a:cubicBezTo>
                    <a:pt x="229" y="573"/>
                    <a:pt x="232" y="582"/>
                    <a:pt x="233" y="590"/>
                  </a:cubicBezTo>
                  <a:cubicBezTo>
                    <a:pt x="234" y="598"/>
                    <a:pt x="234" y="607"/>
                    <a:pt x="230" y="615"/>
                  </a:cubicBezTo>
                  <a:cubicBezTo>
                    <a:pt x="226" y="623"/>
                    <a:pt x="215" y="627"/>
                    <a:pt x="207" y="630"/>
                  </a:cubicBezTo>
                  <a:cubicBezTo>
                    <a:pt x="184" y="636"/>
                    <a:pt x="175" y="614"/>
                    <a:pt x="168" y="596"/>
                  </a:cubicBezTo>
                  <a:cubicBezTo>
                    <a:pt x="159" y="576"/>
                    <a:pt x="149" y="557"/>
                    <a:pt x="138" y="538"/>
                  </a:cubicBezTo>
                  <a:cubicBezTo>
                    <a:pt x="127" y="518"/>
                    <a:pt x="114" y="498"/>
                    <a:pt x="102" y="478"/>
                  </a:cubicBezTo>
                  <a:cubicBezTo>
                    <a:pt x="91" y="461"/>
                    <a:pt x="82" y="443"/>
                    <a:pt x="74" y="424"/>
                  </a:cubicBezTo>
                  <a:cubicBezTo>
                    <a:pt x="48" y="365"/>
                    <a:pt x="34" y="300"/>
                    <a:pt x="25" y="236"/>
                  </a:cubicBezTo>
                  <a:cubicBezTo>
                    <a:pt x="22" y="212"/>
                    <a:pt x="20" y="188"/>
                    <a:pt x="18" y="165"/>
                  </a:cubicBezTo>
                  <a:cubicBezTo>
                    <a:pt x="17" y="140"/>
                    <a:pt x="18" y="117"/>
                    <a:pt x="27" y="94"/>
                  </a:cubicBezTo>
                  <a:cubicBezTo>
                    <a:pt x="28" y="93"/>
                    <a:pt x="27" y="92"/>
                    <a:pt x="26" y="91"/>
                  </a:cubicBezTo>
                  <a:cubicBezTo>
                    <a:pt x="10" y="81"/>
                    <a:pt x="7" y="55"/>
                    <a:pt x="24" y="44"/>
                  </a:cubicBezTo>
                  <a:cubicBezTo>
                    <a:pt x="32" y="39"/>
                    <a:pt x="41" y="41"/>
                    <a:pt x="48" y="46"/>
                  </a:cubicBezTo>
                  <a:cubicBezTo>
                    <a:pt x="54" y="49"/>
                    <a:pt x="54" y="50"/>
                    <a:pt x="55" y="56"/>
                  </a:cubicBezTo>
                  <a:cubicBezTo>
                    <a:pt x="56" y="57"/>
                    <a:pt x="57" y="57"/>
                    <a:pt x="58" y="57"/>
                  </a:cubicBezTo>
                  <a:cubicBezTo>
                    <a:pt x="85" y="49"/>
                    <a:pt x="113" y="41"/>
                    <a:pt x="140" y="33"/>
                  </a:cubicBezTo>
                  <a:cubicBezTo>
                    <a:pt x="141" y="33"/>
                    <a:pt x="141" y="31"/>
                    <a:pt x="141" y="30"/>
                  </a:cubicBezTo>
                  <a:cubicBezTo>
                    <a:pt x="141" y="27"/>
                    <a:pt x="139" y="24"/>
                    <a:pt x="140" y="21"/>
                  </a:cubicBezTo>
                  <a:cubicBezTo>
                    <a:pt x="143" y="12"/>
                    <a:pt x="151" y="6"/>
                    <a:pt x="161" y="5"/>
                  </a:cubicBezTo>
                  <a:cubicBezTo>
                    <a:pt x="179" y="4"/>
                    <a:pt x="190" y="25"/>
                    <a:pt x="186" y="41"/>
                  </a:cubicBezTo>
                  <a:cubicBezTo>
                    <a:pt x="186" y="43"/>
                    <a:pt x="190" y="45"/>
                    <a:pt x="191" y="4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 name="Freeform 37"/>
            <p:cNvSpPr>
              <a:spLocks/>
            </p:cNvSpPr>
            <p:nvPr/>
          </p:nvSpPr>
          <p:spPr bwMode="auto">
            <a:xfrm>
              <a:off x="457350" y="317848"/>
              <a:ext cx="123825" cy="131763"/>
            </a:xfrm>
            <a:custGeom>
              <a:avLst/>
              <a:gdLst>
                <a:gd name="T0" fmla="*/ 13 w 29"/>
                <a:gd name="T1" fmla="*/ 2 h 31"/>
                <a:gd name="T2" fmla="*/ 2 w 29"/>
                <a:gd name="T3" fmla="*/ 21 h 31"/>
                <a:gd name="T4" fmla="*/ 12 w 29"/>
                <a:gd name="T5" fmla="*/ 31 h 31"/>
                <a:gd name="T6" fmla="*/ 29 w 29"/>
                <a:gd name="T7" fmla="*/ 8 h 31"/>
                <a:gd name="T8" fmla="*/ 13 w 29"/>
                <a:gd name="T9" fmla="*/ 2 h 31"/>
              </a:gdLst>
              <a:ahLst/>
              <a:cxnLst>
                <a:cxn ang="0">
                  <a:pos x="T0" y="T1"/>
                </a:cxn>
                <a:cxn ang="0">
                  <a:pos x="T2" y="T3"/>
                </a:cxn>
                <a:cxn ang="0">
                  <a:pos x="T4" y="T5"/>
                </a:cxn>
                <a:cxn ang="0">
                  <a:pos x="T6" y="T7"/>
                </a:cxn>
                <a:cxn ang="0">
                  <a:pos x="T8" y="T9"/>
                </a:cxn>
              </a:cxnLst>
              <a:rect l="0" t="0" r="r" b="b"/>
              <a:pathLst>
                <a:path w="29" h="31">
                  <a:moveTo>
                    <a:pt x="13" y="2"/>
                  </a:moveTo>
                  <a:cubicBezTo>
                    <a:pt x="5" y="5"/>
                    <a:pt x="0" y="13"/>
                    <a:pt x="2" y="21"/>
                  </a:cubicBezTo>
                  <a:cubicBezTo>
                    <a:pt x="4" y="26"/>
                    <a:pt x="8" y="29"/>
                    <a:pt x="12" y="31"/>
                  </a:cubicBezTo>
                  <a:cubicBezTo>
                    <a:pt x="17" y="23"/>
                    <a:pt x="22" y="15"/>
                    <a:pt x="29" y="8"/>
                  </a:cubicBezTo>
                  <a:cubicBezTo>
                    <a:pt x="25" y="3"/>
                    <a:pt x="19" y="0"/>
                    <a:pt x="13" y="2"/>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 name="Freeform 38"/>
            <p:cNvSpPr>
              <a:spLocks/>
            </p:cNvSpPr>
            <p:nvPr/>
          </p:nvSpPr>
          <p:spPr bwMode="auto">
            <a:xfrm>
              <a:off x="1009800" y="160685"/>
              <a:ext cx="119062" cy="98425"/>
            </a:xfrm>
            <a:custGeom>
              <a:avLst/>
              <a:gdLst>
                <a:gd name="T0" fmla="*/ 10 w 28"/>
                <a:gd name="T1" fmla="*/ 2 h 23"/>
                <a:gd name="T2" fmla="*/ 27 w 28"/>
                <a:gd name="T3" fmla="*/ 11 h 23"/>
                <a:gd name="T4" fmla="*/ 24 w 28"/>
                <a:gd name="T5" fmla="*/ 23 h 23"/>
                <a:gd name="T6" fmla="*/ 0 w 28"/>
                <a:gd name="T7" fmla="*/ 14 h 23"/>
                <a:gd name="T8" fmla="*/ 10 w 28"/>
                <a:gd name="T9" fmla="*/ 2 h 23"/>
              </a:gdLst>
              <a:ahLst/>
              <a:cxnLst>
                <a:cxn ang="0">
                  <a:pos x="T0" y="T1"/>
                </a:cxn>
                <a:cxn ang="0">
                  <a:pos x="T2" y="T3"/>
                </a:cxn>
                <a:cxn ang="0">
                  <a:pos x="T4" y="T5"/>
                </a:cxn>
                <a:cxn ang="0">
                  <a:pos x="T6" y="T7"/>
                </a:cxn>
                <a:cxn ang="0">
                  <a:pos x="T8" y="T9"/>
                </a:cxn>
              </a:cxnLst>
              <a:rect l="0" t="0" r="r" b="b"/>
              <a:pathLst>
                <a:path w="28" h="23">
                  <a:moveTo>
                    <a:pt x="10" y="2"/>
                  </a:moveTo>
                  <a:cubicBezTo>
                    <a:pt x="17" y="0"/>
                    <a:pt x="25" y="4"/>
                    <a:pt x="27" y="11"/>
                  </a:cubicBezTo>
                  <a:cubicBezTo>
                    <a:pt x="28" y="15"/>
                    <a:pt x="27" y="20"/>
                    <a:pt x="24" y="23"/>
                  </a:cubicBezTo>
                  <a:cubicBezTo>
                    <a:pt x="17" y="19"/>
                    <a:pt x="9" y="16"/>
                    <a:pt x="0" y="14"/>
                  </a:cubicBezTo>
                  <a:cubicBezTo>
                    <a:pt x="1" y="8"/>
                    <a:pt x="4" y="3"/>
                    <a:pt x="10" y="2"/>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0" name="Freeform 39"/>
            <p:cNvSpPr>
              <a:spLocks/>
            </p:cNvSpPr>
            <p:nvPr/>
          </p:nvSpPr>
          <p:spPr bwMode="auto">
            <a:xfrm>
              <a:off x="1055837" y="403573"/>
              <a:ext cx="68262" cy="66675"/>
            </a:xfrm>
            <a:custGeom>
              <a:avLst/>
              <a:gdLst>
                <a:gd name="T0" fmla="*/ 15 w 16"/>
                <a:gd name="T1" fmla="*/ 6 h 16"/>
                <a:gd name="T2" fmla="*/ 10 w 16"/>
                <a:gd name="T3" fmla="*/ 15 h 16"/>
                <a:gd name="T4" fmla="*/ 1 w 16"/>
                <a:gd name="T5" fmla="*/ 10 h 16"/>
                <a:gd name="T6" fmla="*/ 6 w 16"/>
                <a:gd name="T7" fmla="*/ 2 h 16"/>
                <a:gd name="T8" fmla="*/ 15 w 16"/>
                <a:gd name="T9" fmla="*/ 6 h 16"/>
              </a:gdLst>
              <a:ahLst/>
              <a:cxnLst>
                <a:cxn ang="0">
                  <a:pos x="T0" y="T1"/>
                </a:cxn>
                <a:cxn ang="0">
                  <a:pos x="T2" y="T3"/>
                </a:cxn>
                <a:cxn ang="0">
                  <a:pos x="T4" y="T5"/>
                </a:cxn>
                <a:cxn ang="0">
                  <a:pos x="T6" y="T7"/>
                </a:cxn>
                <a:cxn ang="0">
                  <a:pos x="T8" y="T9"/>
                </a:cxn>
              </a:cxnLst>
              <a:rect l="0" t="0" r="r" b="b"/>
              <a:pathLst>
                <a:path w="16" h="16">
                  <a:moveTo>
                    <a:pt x="15" y="6"/>
                  </a:moveTo>
                  <a:cubicBezTo>
                    <a:pt x="16" y="10"/>
                    <a:pt x="14" y="14"/>
                    <a:pt x="10" y="15"/>
                  </a:cubicBezTo>
                  <a:cubicBezTo>
                    <a:pt x="6" y="16"/>
                    <a:pt x="2" y="14"/>
                    <a:pt x="1" y="10"/>
                  </a:cubicBezTo>
                  <a:cubicBezTo>
                    <a:pt x="0" y="7"/>
                    <a:pt x="2" y="3"/>
                    <a:pt x="6" y="2"/>
                  </a:cubicBezTo>
                  <a:cubicBezTo>
                    <a:pt x="10" y="0"/>
                    <a:pt x="14" y="3"/>
                    <a:pt x="15"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 name="Freeform 40"/>
            <p:cNvSpPr>
              <a:spLocks/>
            </p:cNvSpPr>
            <p:nvPr/>
          </p:nvSpPr>
          <p:spPr bwMode="auto">
            <a:xfrm>
              <a:off x="593875" y="543273"/>
              <a:ext cx="66675" cy="68263"/>
            </a:xfrm>
            <a:custGeom>
              <a:avLst/>
              <a:gdLst>
                <a:gd name="T0" fmla="*/ 15 w 16"/>
                <a:gd name="T1" fmla="*/ 6 h 16"/>
                <a:gd name="T2" fmla="*/ 10 w 16"/>
                <a:gd name="T3" fmla="*/ 15 h 16"/>
                <a:gd name="T4" fmla="*/ 1 w 16"/>
                <a:gd name="T5" fmla="*/ 10 h 16"/>
                <a:gd name="T6" fmla="*/ 6 w 16"/>
                <a:gd name="T7" fmla="*/ 1 h 16"/>
                <a:gd name="T8" fmla="*/ 15 w 16"/>
                <a:gd name="T9" fmla="*/ 6 h 16"/>
              </a:gdLst>
              <a:ahLst/>
              <a:cxnLst>
                <a:cxn ang="0">
                  <a:pos x="T0" y="T1"/>
                </a:cxn>
                <a:cxn ang="0">
                  <a:pos x="T2" y="T3"/>
                </a:cxn>
                <a:cxn ang="0">
                  <a:pos x="T4" y="T5"/>
                </a:cxn>
                <a:cxn ang="0">
                  <a:pos x="T6" y="T7"/>
                </a:cxn>
                <a:cxn ang="0">
                  <a:pos x="T8" y="T9"/>
                </a:cxn>
              </a:cxnLst>
              <a:rect l="0" t="0" r="r" b="b"/>
              <a:pathLst>
                <a:path w="16" h="16">
                  <a:moveTo>
                    <a:pt x="15" y="6"/>
                  </a:moveTo>
                  <a:cubicBezTo>
                    <a:pt x="16" y="9"/>
                    <a:pt x="14" y="13"/>
                    <a:pt x="10" y="15"/>
                  </a:cubicBezTo>
                  <a:cubicBezTo>
                    <a:pt x="6" y="16"/>
                    <a:pt x="2" y="13"/>
                    <a:pt x="1" y="10"/>
                  </a:cubicBezTo>
                  <a:cubicBezTo>
                    <a:pt x="0" y="6"/>
                    <a:pt x="2" y="2"/>
                    <a:pt x="6" y="1"/>
                  </a:cubicBezTo>
                  <a:cubicBezTo>
                    <a:pt x="10" y="0"/>
                    <a:pt x="14" y="2"/>
                    <a:pt x="15"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42" name="Picture 4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6237" y="582960"/>
              <a:ext cx="31908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3875" y="584548"/>
              <a:ext cx="635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2912" y="641698"/>
              <a:ext cx="188912"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28875" y="414685"/>
              <a:ext cx="1143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39962" y="406748"/>
              <a:ext cx="306387"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5050" y="467073"/>
              <a:ext cx="192087"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Freeform 47"/>
            <p:cNvSpPr>
              <a:spLocks/>
            </p:cNvSpPr>
            <p:nvPr/>
          </p:nvSpPr>
          <p:spPr bwMode="auto">
            <a:xfrm>
              <a:off x="1090762" y="2067273"/>
              <a:ext cx="666750" cy="212725"/>
            </a:xfrm>
            <a:custGeom>
              <a:avLst/>
              <a:gdLst>
                <a:gd name="T0" fmla="*/ 3 w 157"/>
                <a:gd name="T1" fmla="*/ 50 h 50"/>
                <a:gd name="T2" fmla="*/ 154 w 157"/>
                <a:gd name="T3" fmla="*/ 5 h 50"/>
                <a:gd name="T4" fmla="*/ 152 w 157"/>
                <a:gd name="T5" fmla="*/ 2 h 50"/>
                <a:gd name="T6" fmla="*/ 3 w 157"/>
                <a:gd name="T7" fmla="*/ 46 h 50"/>
                <a:gd name="T8" fmla="*/ 3 w 157"/>
                <a:gd name="T9" fmla="*/ 50 h 50"/>
              </a:gdLst>
              <a:ahLst/>
              <a:cxnLst>
                <a:cxn ang="0">
                  <a:pos x="T0" y="T1"/>
                </a:cxn>
                <a:cxn ang="0">
                  <a:pos x="T2" y="T3"/>
                </a:cxn>
                <a:cxn ang="0">
                  <a:pos x="T4" y="T5"/>
                </a:cxn>
                <a:cxn ang="0">
                  <a:pos x="T6" y="T7"/>
                </a:cxn>
                <a:cxn ang="0">
                  <a:pos x="T8" y="T9"/>
                </a:cxn>
              </a:cxnLst>
              <a:rect l="0" t="0" r="r" b="b"/>
              <a:pathLst>
                <a:path w="157" h="50">
                  <a:moveTo>
                    <a:pt x="3" y="50"/>
                  </a:moveTo>
                  <a:cubicBezTo>
                    <a:pt x="55" y="47"/>
                    <a:pt x="109" y="31"/>
                    <a:pt x="154" y="5"/>
                  </a:cubicBezTo>
                  <a:cubicBezTo>
                    <a:pt x="157" y="4"/>
                    <a:pt x="154" y="0"/>
                    <a:pt x="152" y="2"/>
                  </a:cubicBezTo>
                  <a:cubicBezTo>
                    <a:pt x="107" y="27"/>
                    <a:pt x="54" y="42"/>
                    <a:pt x="3" y="46"/>
                  </a:cubicBezTo>
                  <a:cubicBezTo>
                    <a:pt x="0" y="46"/>
                    <a:pt x="0" y="50"/>
                    <a:pt x="3" y="5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9" name="Freeform 48"/>
            <p:cNvSpPr>
              <a:spLocks/>
            </p:cNvSpPr>
            <p:nvPr/>
          </p:nvSpPr>
          <p:spPr bwMode="auto">
            <a:xfrm>
              <a:off x="670075" y="470248"/>
              <a:ext cx="441325" cy="293688"/>
            </a:xfrm>
            <a:custGeom>
              <a:avLst/>
              <a:gdLst>
                <a:gd name="T0" fmla="*/ 100 w 104"/>
                <a:gd name="T1" fmla="*/ 21 h 69"/>
                <a:gd name="T2" fmla="*/ 60 w 104"/>
                <a:gd name="T3" fmla="*/ 61 h 69"/>
                <a:gd name="T4" fmla="*/ 4 w 104"/>
                <a:gd name="T5" fmla="*/ 49 h 69"/>
                <a:gd name="T6" fmla="*/ 44 w 104"/>
                <a:gd name="T7" fmla="*/ 8 h 69"/>
                <a:gd name="T8" fmla="*/ 100 w 104"/>
                <a:gd name="T9" fmla="*/ 21 h 69"/>
              </a:gdLst>
              <a:ahLst/>
              <a:cxnLst>
                <a:cxn ang="0">
                  <a:pos x="T0" y="T1"/>
                </a:cxn>
                <a:cxn ang="0">
                  <a:pos x="T2" y="T3"/>
                </a:cxn>
                <a:cxn ang="0">
                  <a:pos x="T4" y="T5"/>
                </a:cxn>
                <a:cxn ang="0">
                  <a:pos x="T6" y="T7"/>
                </a:cxn>
                <a:cxn ang="0">
                  <a:pos x="T8" y="T9"/>
                </a:cxn>
              </a:cxnLst>
              <a:rect l="0" t="0" r="r" b="b"/>
              <a:pathLst>
                <a:path w="104" h="69">
                  <a:moveTo>
                    <a:pt x="100" y="21"/>
                  </a:moveTo>
                  <a:cubicBezTo>
                    <a:pt x="104" y="35"/>
                    <a:pt x="86" y="53"/>
                    <a:pt x="60" y="61"/>
                  </a:cubicBezTo>
                  <a:cubicBezTo>
                    <a:pt x="33" y="69"/>
                    <a:pt x="8" y="64"/>
                    <a:pt x="4" y="49"/>
                  </a:cubicBezTo>
                  <a:cubicBezTo>
                    <a:pt x="0" y="34"/>
                    <a:pt x="18" y="16"/>
                    <a:pt x="44" y="8"/>
                  </a:cubicBezTo>
                  <a:cubicBezTo>
                    <a:pt x="71" y="0"/>
                    <a:pt x="96" y="6"/>
                    <a:pt x="100" y="21"/>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0" name="Freeform 49"/>
            <p:cNvSpPr>
              <a:spLocks/>
            </p:cNvSpPr>
            <p:nvPr/>
          </p:nvSpPr>
          <p:spPr bwMode="auto">
            <a:xfrm>
              <a:off x="789137" y="470248"/>
              <a:ext cx="144462" cy="80963"/>
            </a:xfrm>
            <a:custGeom>
              <a:avLst/>
              <a:gdLst>
                <a:gd name="T0" fmla="*/ 33 w 34"/>
                <a:gd name="T1" fmla="*/ 4 h 19"/>
                <a:gd name="T2" fmla="*/ 19 w 34"/>
                <a:gd name="T3" fmla="*/ 16 h 19"/>
                <a:gd name="T4" fmla="*/ 1 w 34"/>
                <a:gd name="T5" fmla="*/ 14 h 19"/>
                <a:gd name="T6" fmla="*/ 15 w 34"/>
                <a:gd name="T7" fmla="*/ 2 h 19"/>
                <a:gd name="T8" fmla="*/ 33 w 34"/>
                <a:gd name="T9" fmla="*/ 4 h 19"/>
              </a:gdLst>
              <a:ahLst/>
              <a:cxnLst>
                <a:cxn ang="0">
                  <a:pos x="T0" y="T1"/>
                </a:cxn>
                <a:cxn ang="0">
                  <a:pos x="T2" y="T3"/>
                </a:cxn>
                <a:cxn ang="0">
                  <a:pos x="T4" y="T5"/>
                </a:cxn>
                <a:cxn ang="0">
                  <a:pos x="T6" y="T7"/>
                </a:cxn>
                <a:cxn ang="0">
                  <a:pos x="T8" y="T9"/>
                </a:cxn>
              </a:cxnLst>
              <a:rect l="0" t="0" r="r" b="b"/>
              <a:pathLst>
                <a:path w="34" h="19">
                  <a:moveTo>
                    <a:pt x="33" y="4"/>
                  </a:moveTo>
                  <a:cubicBezTo>
                    <a:pt x="34" y="8"/>
                    <a:pt x="28" y="13"/>
                    <a:pt x="19" y="16"/>
                  </a:cubicBezTo>
                  <a:cubicBezTo>
                    <a:pt x="10" y="19"/>
                    <a:pt x="2" y="18"/>
                    <a:pt x="1" y="14"/>
                  </a:cubicBezTo>
                  <a:cubicBezTo>
                    <a:pt x="0" y="10"/>
                    <a:pt x="6" y="5"/>
                    <a:pt x="15" y="2"/>
                  </a:cubicBezTo>
                  <a:cubicBezTo>
                    <a:pt x="24" y="0"/>
                    <a:pt x="32" y="1"/>
                    <a:pt x="33"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1" name="Freeform 50"/>
            <p:cNvSpPr>
              <a:spLocks/>
            </p:cNvSpPr>
            <p:nvPr/>
          </p:nvSpPr>
          <p:spPr bwMode="auto">
            <a:xfrm>
              <a:off x="847875" y="495648"/>
              <a:ext cx="60325" cy="136525"/>
            </a:xfrm>
            <a:custGeom>
              <a:avLst/>
              <a:gdLst>
                <a:gd name="T0" fmla="*/ 1 w 14"/>
                <a:gd name="T1" fmla="*/ 4 h 32"/>
                <a:gd name="T2" fmla="*/ 8 w 14"/>
                <a:gd name="T3" fmla="*/ 29 h 32"/>
                <a:gd name="T4" fmla="*/ 13 w 14"/>
                <a:gd name="T5" fmla="*/ 28 h 32"/>
                <a:gd name="T6" fmla="*/ 5 w 14"/>
                <a:gd name="T7" fmla="*/ 2 h 32"/>
                <a:gd name="T8" fmla="*/ 1 w 14"/>
                <a:gd name="T9" fmla="*/ 4 h 32"/>
              </a:gdLst>
              <a:ahLst/>
              <a:cxnLst>
                <a:cxn ang="0">
                  <a:pos x="T0" y="T1"/>
                </a:cxn>
                <a:cxn ang="0">
                  <a:pos x="T2" y="T3"/>
                </a:cxn>
                <a:cxn ang="0">
                  <a:pos x="T4" y="T5"/>
                </a:cxn>
                <a:cxn ang="0">
                  <a:pos x="T6" y="T7"/>
                </a:cxn>
                <a:cxn ang="0">
                  <a:pos x="T8" y="T9"/>
                </a:cxn>
              </a:cxnLst>
              <a:rect l="0" t="0" r="r" b="b"/>
              <a:pathLst>
                <a:path w="14" h="32">
                  <a:moveTo>
                    <a:pt x="1" y="4"/>
                  </a:moveTo>
                  <a:cubicBezTo>
                    <a:pt x="3" y="12"/>
                    <a:pt x="6" y="21"/>
                    <a:pt x="8" y="29"/>
                  </a:cubicBezTo>
                  <a:cubicBezTo>
                    <a:pt x="9" y="32"/>
                    <a:pt x="14" y="31"/>
                    <a:pt x="13" y="28"/>
                  </a:cubicBezTo>
                  <a:cubicBezTo>
                    <a:pt x="10" y="19"/>
                    <a:pt x="8" y="11"/>
                    <a:pt x="5" y="2"/>
                  </a:cubicBezTo>
                  <a:cubicBezTo>
                    <a:pt x="4" y="0"/>
                    <a:pt x="0" y="1"/>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2" name="Freeform 51"/>
            <p:cNvSpPr>
              <a:spLocks/>
            </p:cNvSpPr>
            <p:nvPr/>
          </p:nvSpPr>
          <p:spPr bwMode="auto">
            <a:xfrm>
              <a:off x="746275" y="1030635"/>
              <a:ext cx="727075" cy="676275"/>
            </a:xfrm>
            <a:custGeom>
              <a:avLst/>
              <a:gdLst>
                <a:gd name="T0" fmla="*/ 26 w 171"/>
                <a:gd name="T1" fmla="*/ 106 h 159"/>
                <a:gd name="T2" fmla="*/ 8 w 171"/>
                <a:gd name="T3" fmla="*/ 78 h 159"/>
                <a:gd name="T4" fmla="*/ 52 w 171"/>
                <a:gd name="T5" fmla="*/ 41 h 159"/>
                <a:gd name="T6" fmla="*/ 87 w 171"/>
                <a:gd name="T7" fmla="*/ 69 h 159"/>
                <a:gd name="T8" fmla="*/ 89 w 171"/>
                <a:gd name="T9" fmla="*/ 42 h 159"/>
                <a:gd name="T10" fmla="*/ 101 w 171"/>
                <a:gd name="T11" fmla="*/ 18 h 159"/>
                <a:gd name="T12" fmla="*/ 147 w 171"/>
                <a:gd name="T13" fmla="*/ 15 h 159"/>
                <a:gd name="T14" fmla="*/ 128 w 171"/>
                <a:gd name="T15" fmla="*/ 124 h 159"/>
                <a:gd name="T16" fmla="*/ 26 w 171"/>
                <a:gd name="T17" fmla="*/ 10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159">
                  <a:moveTo>
                    <a:pt x="26" y="106"/>
                  </a:moveTo>
                  <a:cubicBezTo>
                    <a:pt x="17" y="98"/>
                    <a:pt x="11" y="89"/>
                    <a:pt x="8" y="78"/>
                  </a:cubicBezTo>
                  <a:cubicBezTo>
                    <a:pt x="0" y="51"/>
                    <a:pt x="24" y="28"/>
                    <a:pt x="52" y="41"/>
                  </a:cubicBezTo>
                  <a:cubicBezTo>
                    <a:pt x="65" y="47"/>
                    <a:pt x="78" y="58"/>
                    <a:pt x="87" y="69"/>
                  </a:cubicBezTo>
                  <a:cubicBezTo>
                    <a:pt x="84" y="66"/>
                    <a:pt x="88" y="47"/>
                    <a:pt x="89" y="42"/>
                  </a:cubicBezTo>
                  <a:cubicBezTo>
                    <a:pt x="91" y="32"/>
                    <a:pt x="95" y="26"/>
                    <a:pt x="101" y="18"/>
                  </a:cubicBezTo>
                  <a:cubicBezTo>
                    <a:pt x="113" y="3"/>
                    <a:pt x="134" y="0"/>
                    <a:pt x="147" y="15"/>
                  </a:cubicBezTo>
                  <a:cubicBezTo>
                    <a:pt x="171" y="43"/>
                    <a:pt x="144" y="97"/>
                    <a:pt x="128" y="124"/>
                  </a:cubicBezTo>
                  <a:cubicBezTo>
                    <a:pt x="107" y="159"/>
                    <a:pt x="46" y="125"/>
                    <a:pt x="26" y="106"/>
                  </a:cubicBezTo>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3" name="Freeform 52"/>
            <p:cNvSpPr>
              <a:spLocks/>
            </p:cNvSpPr>
            <p:nvPr/>
          </p:nvSpPr>
          <p:spPr bwMode="auto">
            <a:xfrm>
              <a:off x="597050" y="809973"/>
              <a:ext cx="468312" cy="395288"/>
            </a:xfrm>
            <a:custGeom>
              <a:avLst/>
              <a:gdLst>
                <a:gd name="T0" fmla="*/ 2 w 110"/>
                <a:gd name="T1" fmla="*/ 7 h 93"/>
                <a:gd name="T2" fmla="*/ 48 w 110"/>
                <a:gd name="T3" fmla="*/ 66 h 93"/>
                <a:gd name="T4" fmla="*/ 104 w 110"/>
                <a:gd name="T5" fmla="*/ 92 h 93"/>
                <a:gd name="T6" fmla="*/ 106 w 110"/>
                <a:gd name="T7" fmla="*/ 86 h 93"/>
                <a:gd name="T8" fmla="*/ 49 w 110"/>
                <a:gd name="T9" fmla="*/ 58 h 93"/>
                <a:gd name="T10" fmla="*/ 7 w 110"/>
                <a:gd name="T11" fmla="*/ 4 h 93"/>
                <a:gd name="T12" fmla="*/ 2 w 110"/>
                <a:gd name="T13" fmla="*/ 7 h 93"/>
              </a:gdLst>
              <a:ahLst/>
              <a:cxnLst>
                <a:cxn ang="0">
                  <a:pos x="T0" y="T1"/>
                </a:cxn>
                <a:cxn ang="0">
                  <a:pos x="T2" y="T3"/>
                </a:cxn>
                <a:cxn ang="0">
                  <a:pos x="T4" y="T5"/>
                </a:cxn>
                <a:cxn ang="0">
                  <a:pos x="T6" y="T7"/>
                </a:cxn>
                <a:cxn ang="0">
                  <a:pos x="T8" y="T9"/>
                </a:cxn>
                <a:cxn ang="0">
                  <a:pos x="T10" y="T11"/>
                </a:cxn>
                <a:cxn ang="0">
                  <a:pos x="T12" y="T13"/>
                </a:cxn>
              </a:cxnLst>
              <a:rect l="0" t="0" r="r" b="b"/>
              <a:pathLst>
                <a:path w="110" h="93">
                  <a:moveTo>
                    <a:pt x="2" y="7"/>
                  </a:moveTo>
                  <a:cubicBezTo>
                    <a:pt x="14" y="29"/>
                    <a:pt x="29" y="49"/>
                    <a:pt x="48" y="66"/>
                  </a:cubicBezTo>
                  <a:cubicBezTo>
                    <a:pt x="65" y="81"/>
                    <a:pt x="83" y="86"/>
                    <a:pt x="104" y="92"/>
                  </a:cubicBezTo>
                  <a:cubicBezTo>
                    <a:pt x="108" y="93"/>
                    <a:pt x="110" y="87"/>
                    <a:pt x="106" y="86"/>
                  </a:cubicBezTo>
                  <a:cubicBezTo>
                    <a:pt x="83" y="80"/>
                    <a:pt x="67" y="74"/>
                    <a:pt x="49" y="58"/>
                  </a:cubicBezTo>
                  <a:cubicBezTo>
                    <a:pt x="31" y="43"/>
                    <a:pt x="18" y="24"/>
                    <a:pt x="7" y="4"/>
                  </a:cubicBezTo>
                  <a:cubicBezTo>
                    <a:pt x="6" y="0"/>
                    <a:pt x="0" y="3"/>
                    <a:pt x="2"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4" name="Freeform 53"/>
            <p:cNvSpPr>
              <a:spLocks/>
            </p:cNvSpPr>
            <p:nvPr/>
          </p:nvSpPr>
          <p:spPr bwMode="auto">
            <a:xfrm>
              <a:off x="541487" y="1086198"/>
              <a:ext cx="455612" cy="488950"/>
            </a:xfrm>
            <a:custGeom>
              <a:avLst/>
              <a:gdLst>
                <a:gd name="T0" fmla="*/ 1 w 107"/>
                <a:gd name="T1" fmla="*/ 6 h 115"/>
                <a:gd name="T2" fmla="*/ 43 w 107"/>
                <a:gd name="T3" fmla="*/ 66 h 115"/>
                <a:gd name="T4" fmla="*/ 100 w 107"/>
                <a:gd name="T5" fmla="*/ 113 h 115"/>
                <a:gd name="T6" fmla="*/ 103 w 107"/>
                <a:gd name="T7" fmla="*/ 108 h 115"/>
                <a:gd name="T8" fmla="*/ 50 w 107"/>
                <a:gd name="T9" fmla="*/ 66 h 115"/>
                <a:gd name="T10" fmla="*/ 7 w 107"/>
                <a:gd name="T11" fmla="*/ 4 h 115"/>
                <a:gd name="T12" fmla="*/ 1 w 107"/>
                <a:gd name="T13" fmla="*/ 6 h 115"/>
              </a:gdLst>
              <a:ahLst/>
              <a:cxnLst>
                <a:cxn ang="0">
                  <a:pos x="T0" y="T1"/>
                </a:cxn>
                <a:cxn ang="0">
                  <a:pos x="T2" y="T3"/>
                </a:cxn>
                <a:cxn ang="0">
                  <a:pos x="T4" y="T5"/>
                </a:cxn>
                <a:cxn ang="0">
                  <a:pos x="T6" y="T7"/>
                </a:cxn>
                <a:cxn ang="0">
                  <a:pos x="T8" y="T9"/>
                </a:cxn>
                <a:cxn ang="0">
                  <a:pos x="T10" y="T11"/>
                </a:cxn>
                <a:cxn ang="0">
                  <a:pos x="T12" y="T13"/>
                </a:cxn>
              </a:cxnLst>
              <a:rect l="0" t="0" r="r" b="b"/>
              <a:pathLst>
                <a:path w="107" h="115">
                  <a:moveTo>
                    <a:pt x="1" y="6"/>
                  </a:moveTo>
                  <a:cubicBezTo>
                    <a:pt x="10" y="28"/>
                    <a:pt x="27" y="48"/>
                    <a:pt x="43" y="66"/>
                  </a:cubicBezTo>
                  <a:cubicBezTo>
                    <a:pt x="58" y="85"/>
                    <a:pt x="77" y="103"/>
                    <a:pt x="100" y="113"/>
                  </a:cubicBezTo>
                  <a:cubicBezTo>
                    <a:pt x="103" y="115"/>
                    <a:pt x="107" y="110"/>
                    <a:pt x="103" y="108"/>
                  </a:cubicBezTo>
                  <a:cubicBezTo>
                    <a:pt x="82" y="99"/>
                    <a:pt x="65" y="83"/>
                    <a:pt x="50" y="66"/>
                  </a:cubicBezTo>
                  <a:cubicBezTo>
                    <a:pt x="34" y="48"/>
                    <a:pt x="16" y="27"/>
                    <a:pt x="7" y="4"/>
                  </a:cubicBezTo>
                  <a:cubicBezTo>
                    <a:pt x="6" y="0"/>
                    <a:pt x="0" y="2"/>
                    <a:pt x="1" y="6"/>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5" name="Freeform 54"/>
            <p:cNvSpPr>
              <a:spLocks/>
            </p:cNvSpPr>
            <p:nvPr/>
          </p:nvSpPr>
          <p:spPr bwMode="auto">
            <a:xfrm>
              <a:off x="1876575" y="606773"/>
              <a:ext cx="449262" cy="450850"/>
            </a:xfrm>
            <a:custGeom>
              <a:avLst/>
              <a:gdLst>
                <a:gd name="T0" fmla="*/ 97 w 106"/>
                <a:gd name="T1" fmla="*/ 37 h 106"/>
                <a:gd name="T2" fmla="*/ 69 w 106"/>
                <a:gd name="T3" fmla="*/ 97 h 106"/>
                <a:gd name="T4" fmla="*/ 9 w 106"/>
                <a:gd name="T5" fmla="*/ 70 h 106"/>
                <a:gd name="T6" fmla="*/ 37 w 106"/>
                <a:gd name="T7" fmla="*/ 9 h 106"/>
                <a:gd name="T8" fmla="*/ 97 w 106"/>
                <a:gd name="T9" fmla="*/ 37 h 106"/>
              </a:gdLst>
              <a:ahLst/>
              <a:cxnLst>
                <a:cxn ang="0">
                  <a:pos x="T0" y="T1"/>
                </a:cxn>
                <a:cxn ang="0">
                  <a:pos x="T2" y="T3"/>
                </a:cxn>
                <a:cxn ang="0">
                  <a:pos x="T4" y="T5"/>
                </a:cxn>
                <a:cxn ang="0">
                  <a:pos x="T6" y="T7"/>
                </a:cxn>
                <a:cxn ang="0">
                  <a:pos x="T8" y="T9"/>
                </a:cxn>
              </a:cxnLst>
              <a:rect l="0" t="0" r="r" b="b"/>
              <a:pathLst>
                <a:path w="106" h="106">
                  <a:moveTo>
                    <a:pt x="97" y="37"/>
                  </a:moveTo>
                  <a:cubicBezTo>
                    <a:pt x="106" y="61"/>
                    <a:pt x="94" y="88"/>
                    <a:pt x="69" y="97"/>
                  </a:cubicBezTo>
                  <a:cubicBezTo>
                    <a:pt x="45" y="106"/>
                    <a:pt x="18" y="94"/>
                    <a:pt x="9" y="70"/>
                  </a:cubicBezTo>
                  <a:cubicBezTo>
                    <a:pt x="0" y="46"/>
                    <a:pt x="12" y="19"/>
                    <a:pt x="37" y="9"/>
                  </a:cubicBezTo>
                  <a:cubicBezTo>
                    <a:pt x="61" y="0"/>
                    <a:pt x="88" y="13"/>
                    <a:pt x="97" y="37"/>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6" name="Freeform 55"/>
            <p:cNvSpPr>
              <a:spLocks/>
            </p:cNvSpPr>
            <p:nvPr/>
          </p:nvSpPr>
          <p:spPr bwMode="auto">
            <a:xfrm>
              <a:off x="2008337" y="644873"/>
              <a:ext cx="279400" cy="233363"/>
            </a:xfrm>
            <a:custGeom>
              <a:avLst/>
              <a:gdLst>
                <a:gd name="T0" fmla="*/ 22 w 66"/>
                <a:gd name="T1" fmla="*/ 0 h 55"/>
                <a:gd name="T2" fmla="*/ 7 w 66"/>
                <a:gd name="T3" fmla="*/ 3 h 55"/>
                <a:gd name="T4" fmla="*/ 0 w 66"/>
                <a:gd name="T5" fmla="*/ 7 h 55"/>
                <a:gd name="T6" fmla="*/ 42 w 66"/>
                <a:gd name="T7" fmla="*/ 37 h 55"/>
                <a:gd name="T8" fmla="*/ 45 w 66"/>
                <a:gd name="T9" fmla="*/ 54 h 55"/>
                <a:gd name="T10" fmla="*/ 55 w 66"/>
                <a:gd name="T11" fmla="*/ 55 h 55"/>
                <a:gd name="T12" fmla="*/ 66 w 66"/>
                <a:gd name="T13" fmla="*/ 45 h 55"/>
                <a:gd name="T14" fmla="*/ 63 w 66"/>
                <a:gd name="T15" fmla="*/ 29 h 55"/>
                <a:gd name="T16" fmla="*/ 63 w 66"/>
                <a:gd name="T17" fmla="*/ 29 h 55"/>
                <a:gd name="T18" fmla="*/ 22 w 66"/>
                <a:gd name="T1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55">
                  <a:moveTo>
                    <a:pt x="22" y="0"/>
                  </a:moveTo>
                  <a:cubicBezTo>
                    <a:pt x="17" y="0"/>
                    <a:pt x="12" y="1"/>
                    <a:pt x="7" y="3"/>
                  </a:cubicBezTo>
                  <a:cubicBezTo>
                    <a:pt x="4" y="4"/>
                    <a:pt x="2" y="5"/>
                    <a:pt x="0" y="7"/>
                  </a:cubicBezTo>
                  <a:cubicBezTo>
                    <a:pt x="18" y="8"/>
                    <a:pt x="35" y="19"/>
                    <a:pt x="42" y="37"/>
                  </a:cubicBezTo>
                  <a:cubicBezTo>
                    <a:pt x="44" y="43"/>
                    <a:pt x="45" y="49"/>
                    <a:pt x="45" y="54"/>
                  </a:cubicBezTo>
                  <a:cubicBezTo>
                    <a:pt x="48" y="54"/>
                    <a:pt x="51" y="55"/>
                    <a:pt x="55" y="55"/>
                  </a:cubicBezTo>
                  <a:cubicBezTo>
                    <a:pt x="58" y="51"/>
                    <a:pt x="62" y="48"/>
                    <a:pt x="66" y="45"/>
                  </a:cubicBezTo>
                  <a:cubicBezTo>
                    <a:pt x="66" y="40"/>
                    <a:pt x="65" y="35"/>
                    <a:pt x="63" y="29"/>
                  </a:cubicBezTo>
                  <a:cubicBezTo>
                    <a:pt x="63" y="29"/>
                    <a:pt x="63" y="29"/>
                    <a:pt x="63" y="29"/>
                  </a:cubicBezTo>
                  <a:cubicBezTo>
                    <a:pt x="56" y="12"/>
                    <a:pt x="40" y="0"/>
                    <a:pt x="22" y="0"/>
                  </a:cubicBezTo>
                </a:path>
              </a:pathLst>
            </a:custGeom>
            <a:solidFill>
              <a:srgbClr val="D0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7" name="Freeform 56"/>
            <p:cNvSpPr>
              <a:spLocks/>
            </p:cNvSpPr>
            <p:nvPr/>
          </p:nvSpPr>
          <p:spPr bwMode="auto">
            <a:xfrm>
              <a:off x="1867050" y="598835"/>
              <a:ext cx="468312" cy="466725"/>
            </a:xfrm>
            <a:custGeom>
              <a:avLst/>
              <a:gdLst>
                <a:gd name="T0" fmla="*/ 96 w 110"/>
                <a:gd name="T1" fmla="*/ 40 h 110"/>
                <a:gd name="T2" fmla="*/ 70 w 110"/>
                <a:gd name="T3" fmla="*/ 97 h 110"/>
                <a:gd name="T4" fmla="*/ 14 w 110"/>
                <a:gd name="T5" fmla="*/ 71 h 110"/>
                <a:gd name="T6" fmla="*/ 40 w 110"/>
                <a:gd name="T7" fmla="*/ 14 h 110"/>
                <a:gd name="T8" fmla="*/ 96 w 110"/>
                <a:gd name="T9" fmla="*/ 40 h 110"/>
                <a:gd name="T10" fmla="*/ 102 w 110"/>
                <a:gd name="T11" fmla="*/ 38 h 110"/>
                <a:gd name="T12" fmla="*/ 38 w 110"/>
                <a:gd name="T13" fmla="*/ 9 h 110"/>
                <a:gd name="T14" fmla="*/ 8 w 110"/>
                <a:gd name="T15" fmla="*/ 73 h 110"/>
                <a:gd name="T16" fmla="*/ 72 w 110"/>
                <a:gd name="T17" fmla="*/ 102 h 110"/>
                <a:gd name="T18" fmla="*/ 102 w 110"/>
                <a:gd name="T19" fmla="*/ 38 h 110"/>
                <a:gd name="T20" fmla="*/ 96 w 110"/>
                <a:gd name="T21" fmla="*/ 4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 h="110">
                  <a:moveTo>
                    <a:pt x="96" y="40"/>
                  </a:moveTo>
                  <a:cubicBezTo>
                    <a:pt x="104" y="64"/>
                    <a:pt x="93" y="87"/>
                    <a:pt x="70" y="97"/>
                  </a:cubicBezTo>
                  <a:cubicBezTo>
                    <a:pt x="48" y="106"/>
                    <a:pt x="23" y="92"/>
                    <a:pt x="14" y="71"/>
                  </a:cubicBezTo>
                  <a:cubicBezTo>
                    <a:pt x="4" y="48"/>
                    <a:pt x="18" y="23"/>
                    <a:pt x="40" y="14"/>
                  </a:cubicBezTo>
                  <a:cubicBezTo>
                    <a:pt x="62" y="5"/>
                    <a:pt x="87" y="19"/>
                    <a:pt x="96" y="40"/>
                  </a:cubicBezTo>
                  <a:cubicBezTo>
                    <a:pt x="98" y="43"/>
                    <a:pt x="103" y="41"/>
                    <a:pt x="102" y="38"/>
                  </a:cubicBezTo>
                  <a:cubicBezTo>
                    <a:pt x="91" y="12"/>
                    <a:pt x="64" y="0"/>
                    <a:pt x="38" y="9"/>
                  </a:cubicBezTo>
                  <a:cubicBezTo>
                    <a:pt x="11" y="18"/>
                    <a:pt x="0" y="48"/>
                    <a:pt x="8" y="73"/>
                  </a:cubicBezTo>
                  <a:cubicBezTo>
                    <a:pt x="17" y="99"/>
                    <a:pt x="48" y="110"/>
                    <a:pt x="72" y="102"/>
                  </a:cubicBezTo>
                  <a:cubicBezTo>
                    <a:pt x="99" y="93"/>
                    <a:pt x="110" y="63"/>
                    <a:pt x="102" y="38"/>
                  </a:cubicBezTo>
                  <a:cubicBezTo>
                    <a:pt x="101" y="34"/>
                    <a:pt x="95" y="37"/>
                    <a:pt x="96" y="4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8" name="Freeform 57"/>
            <p:cNvSpPr>
              <a:spLocks/>
            </p:cNvSpPr>
            <p:nvPr/>
          </p:nvSpPr>
          <p:spPr bwMode="auto">
            <a:xfrm>
              <a:off x="1940075" y="730598"/>
              <a:ext cx="58737" cy="195263"/>
            </a:xfrm>
            <a:custGeom>
              <a:avLst/>
              <a:gdLst>
                <a:gd name="T0" fmla="*/ 7 w 14"/>
                <a:gd name="T1" fmla="*/ 3 h 46"/>
                <a:gd name="T2" fmla="*/ 7 w 14"/>
                <a:gd name="T3" fmla="*/ 42 h 46"/>
                <a:gd name="T4" fmla="*/ 12 w 14"/>
                <a:gd name="T5" fmla="*/ 40 h 46"/>
                <a:gd name="T6" fmla="*/ 12 w 14"/>
                <a:gd name="T7" fmla="*/ 6 h 46"/>
                <a:gd name="T8" fmla="*/ 7 w 14"/>
                <a:gd name="T9" fmla="*/ 3 h 46"/>
              </a:gdLst>
              <a:ahLst/>
              <a:cxnLst>
                <a:cxn ang="0">
                  <a:pos x="T0" y="T1"/>
                </a:cxn>
                <a:cxn ang="0">
                  <a:pos x="T2" y="T3"/>
                </a:cxn>
                <a:cxn ang="0">
                  <a:pos x="T4" y="T5"/>
                </a:cxn>
                <a:cxn ang="0">
                  <a:pos x="T6" y="T7"/>
                </a:cxn>
                <a:cxn ang="0">
                  <a:pos x="T8" y="T9"/>
                </a:cxn>
              </a:cxnLst>
              <a:rect l="0" t="0" r="r" b="b"/>
              <a:pathLst>
                <a:path w="14" h="46">
                  <a:moveTo>
                    <a:pt x="7" y="3"/>
                  </a:moveTo>
                  <a:cubicBezTo>
                    <a:pt x="0" y="14"/>
                    <a:pt x="2" y="31"/>
                    <a:pt x="7" y="42"/>
                  </a:cubicBezTo>
                  <a:cubicBezTo>
                    <a:pt x="8" y="46"/>
                    <a:pt x="14" y="44"/>
                    <a:pt x="12" y="40"/>
                  </a:cubicBezTo>
                  <a:cubicBezTo>
                    <a:pt x="8" y="31"/>
                    <a:pt x="5" y="15"/>
                    <a:pt x="12" y="6"/>
                  </a:cubicBezTo>
                  <a:cubicBezTo>
                    <a:pt x="14" y="3"/>
                    <a:pt x="10" y="0"/>
                    <a:pt x="7"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9" name="Freeform 58"/>
            <p:cNvSpPr>
              <a:spLocks/>
            </p:cNvSpPr>
            <p:nvPr/>
          </p:nvSpPr>
          <p:spPr bwMode="auto">
            <a:xfrm>
              <a:off x="2011512" y="933798"/>
              <a:ext cx="52387" cy="42863"/>
            </a:xfrm>
            <a:custGeom>
              <a:avLst/>
              <a:gdLst>
                <a:gd name="T0" fmla="*/ 2 w 12"/>
                <a:gd name="T1" fmla="*/ 5 h 10"/>
                <a:gd name="T2" fmla="*/ 4 w 12"/>
                <a:gd name="T3" fmla="*/ 8 h 10"/>
                <a:gd name="T4" fmla="*/ 6 w 12"/>
                <a:gd name="T5" fmla="*/ 9 h 10"/>
                <a:gd name="T6" fmla="*/ 9 w 12"/>
                <a:gd name="T7" fmla="*/ 4 h 10"/>
                <a:gd name="T8" fmla="*/ 7 w 12"/>
                <a:gd name="T9" fmla="*/ 3 h 10"/>
                <a:gd name="T10" fmla="*/ 7 w 12"/>
                <a:gd name="T11" fmla="*/ 3 h 10"/>
                <a:gd name="T12" fmla="*/ 2 w 12"/>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12" h="10">
                  <a:moveTo>
                    <a:pt x="2" y="5"/>
                  </a:moveTo>
                  <a:cubicBezTo>
                    <a:pt x="2" y="6"/>
                    <a:pt x="3" y="7"/>
                    <a:pt x="4" y="8"/>
                  </a:cubicBezTo>
                  <a:cubicBezTo>
                    <a:pt x="5" y="8"/>
                    <a:pt x="6" y="9"/>
                    <a:pt x="6" y="9"/>
                  </a:cubicBezTo>
                  <a:cubicBezTo>
                    <a:pt x="10" y="10"/>
                    <a:pt x="12" y="5"/>
                    <a:pt x="9" y="4"/>
                  </a:cubicBezTo>
                  <a:cubicBezTo>
                    <a:pt x="8" y="4"/>
                    <a:pt x="7" y="3"/>
                    <a:pt x="7" y="3"/>
                  </a:cubicBezTo>
                  <a:cubicBezTo>
                    <a:pt x="7" y="3"/>
                    <a:pt x="7" y="3"/>
                    <a:pt x="7" y="3"/>
                  </a:cubicBezTo>
                  <a:cubicBezTo>
                    <a:pt x="6" y="0"/>
                    <a:pt x="0" y="2"/>
                    <a:pt x="2"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0" name="Freeform 59"/>
            <p:cNvSpPr>
              <a:spLocks/>
            </p:cNvSpPr>
            <p:nvPr/>
          </p:nvSpPr>
          <p:spPr bwMode="auto">
            <a:xfrm>
              <a:off x="2028975" y="267048"/>
              <a:ext cx="565150" cy="450850"/>
            </a:xfrm>
            <a:custGeom>
              <a:avLst/>
              <a:gdLst>
                <a:gd name="T0" fmla="*/ 7 w 133"/>
                <a:gd name="T1" fmla="*/ 102 h 106"/>
                <a:gd name="T2" fmla="*/ 130 w 133"/>
                <a:gd name="T3" fmla="*/ 6 h 106"/>
                <a:gd name="T4" fmla="*/ 128 w 133"/>
                <a:gd name="T5" fmla="*/ 1 h 106"/>
                <a:gd name="T6" fmla="*/ 1 w 133"/>
                <a:gd name="T7" fmla="*/ 101 h 106"/>
                <a:gd name="T8" fmla="*/ 7 w 133"/>
                <a:gd name="T9" fmla="*/ 102 h 106"/>
              </a:gdLst>
              <a:ahLst/>
              <a:cxnLst>
                <a:cxn ang="0">
                  <a:pos x="T0" y="T1"/>
                </a:cxn>
                <a:cxn ang="0">
                  <a:pos x="T2" y="T3"/>
                </a:cxn>
                <a:cxn ang="0">
                  <a:pos x="T4" y="T5"/>
                </a:cxn>
                <a:cxn ang="0">
                  <a:pos x="T6" y="T7"/>
                </a:cxn>
                <a:cxn ang="0">
                  <a:pos x="T8" y="T9"/>
                </a:cxn>
              </a:cxnLst>
              <a:rect l="0" t="0" r="r" b="b"/>
              <a:pathLst>
                <a:path w="133" h="106">
                  <a:moveTo>
                    <a:pt x="7" y="102"/>
                  </a:moveTo>
                  <a:cubicBezTo>
                    <a:pt x="23" y="47"/>
                    <a:pt x="78" y="20"/>
                    <a:pt x="130" y="6"/>
                  </a:cubicBezTo>
                  <a:cubicBezTo>
                    <a:pt x="133" y="5"/>
                    <a:pt x="131" y="0"/>
                    <a:pt x="128" y="1"/>
                  </a:cubicBezTo>
                  <a:cubicBezTo>
                    <a:pt x="74" y="15"/>
                    <a:pt x="18" y="44"/>
                    <a:pt x="1" y="101"/>
                  </a:cubicBezTo>
                  <a:cubicBezTo>
                    <a:pt x="0" y="105"/>
                    <a:pt x="6" y="106"/>
                    <a:pt x="7" y="10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1" name="Freeform 60"/>
            <p:cNvSpPr>
              <a:spLocks/>
            </p:cNvSpPr>
            <p:nvPr/>
          </p:nvSpPr>
          <p:spPr bwMode="auto">
            <a:xfrm>
              <a:off x="1078062" y="971898"/>
              <a:ext cx="1822450" cy="1401763"/>
            </a:xfrm>
            <a:custGeom>
              <a:avLst/>
              <a:gdLst>
                <a:gd name="T0" fmla="*/ 428 w 429"/>
                <a:gd name="T1" fmla="*/ 23 h 330"/>
                <a:gd name="T2" fmla="*/ 214 w 429"/>
                <a:gd name="T3" fmla="*/ 0 h 330"/>
                <a:gd name="T4" fmla="*/ 0 w 429"/>
                <a:gd name="T5" fmla="*/ 24 h 330"/>
                <a:gd name="T6" fmla="*/ 0 w 429"/>
                <a:gd name="T7" fmla="*/ 24 h 330"/>
                <a:gd name="T8" fmla="*/ 1 w 429"/>
                <a:gd name="T9" fmla="*/ 330 h 330"/>
                <a:gd name="T10" fmla="*/ 429 w 429"/>
                <a:gd name="T11" fmla="*/ 328 h 330"/>
                <a:gd name="T12" fmla="*/ 428 w 429"/>
                <a:gd name="T13" fmla="*/ 23 h 330"/>
                <a:gd name="T14" fmla="*/ 428 w 429"/>
                <a:gd name="T15" fmla="*/ 23 h 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9" h="330">
                  <a:moveTo>
                    <a:pt x="428" y="23"/>
                  </a:moveTo>
                  <a:cubicBezTo>
                    <a:pt x="426" y="10"/>
                    <a:pt x="331" y="0"/>
                    <a:pt x="214" y="0"/>
                  </a:cubicBezTo>
                  <a:cubicBezTo>
                    <a:pt x="97" y="0"/>
                    <a:pt x="2" y="11"/>
                    <a:pt x="0" y="24"/>
                  </a:cubicBezTo>
                  <a:cubicBezTo>
                    <a:pt x="0" y="24"/>
                    <a:pt x="0" y="24"/>
                    <a:pt x="0" y="24"/>
                  </a:cubicBezTo>
                  <a:cubicBezTo>
                    <a:pt x="1" y="330"/>
                    <a:pt x="1" y="330"/>
                    <a:pt x="1" y="330"/>
                  </a:cubicBezTo>
                  <a:cubicBezTo>
                    <a:pt x="429" y="328"/>
                    <a:pt x="429" y="328"/>
                    <a:pt x="429" y="328"/>
                  </a:cubicBezTo>
                  <a:cubicBezTo>
                    <a:pt x="428" y="23"/>
                    <a:pt x="428" y="23"/>
                    <a:pt x="428" y="23"/>
                  </a:cubicBezTo>
                  <a:cubicBezTo>
                    <a:pt x="428" y="23"/>
                    <a:pt x="428" y="23"/>
                    <a:pt x="428" y="23"/>
                  </a:cubicBezTo>
                </a:path>
              </a:pathLst>
            </a:custGeom>
            <a:solidFill>
              <a:srgbClr val="FFDE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2" name="Freeform 61"/>
            <p:cNvSpPr>
              <a:spLocks/>
            </p:cNvSpPr>
            <p:nvPr/>
          </p:nvSpPr>
          <p:spPr bwMode="auto">
            <a:xfrm>
              <a:off x="1268562" y="1040160"/>
              <a:ext cx="968375" cy="461963"/>
            </a:xfrm>
            <a:custGeom>
              <a:avLst/>
              <a:gdLst>
                <a:gd name="T0" fmla="*/ 81 w 228"/>
                <a:gd name="T1" fmla="*/ 0 h 109"/>
                <a:gd name="T2" fmla="*/ 59 w 228"/>
                <a:gd name="T3" fmla="*/ 43 h 109"/>
                <a:gd name="T4" fmla="*/ 44 w 228"/>
                <a:gd name="T5" fmla="*/ 76 h 109"/>
                <a:gd name="T6" fmla="*/ 43 w 228"/>
                <a:gd name="T7" fmla="*/ 76 h 109"/>
                <a:gd name="T8" fmla="*/ 23 w 228"/>
                <a:gd name="T9" fmla="*/ 43 h 109"/>
                <a:gd name="T10" fmla="*/ 20 w 228"/>
                <a:gd name="T11" fmla="*/ 31 h 109"/>
                <a:gd name="T12" fmla="*/ 14 w 228"/>
                <a:gd name="T13" fmla="*/ 28 h 109"/>
                <a:gd name="T14" fmla="*/ 3 w 228"/>
                <a:gd name="T15" fmla="*/ 36 h 109"/>
                <a:gd name="T16" fmla="*/ 0 w 228"/>
                <a:gd name="T17" fmla="*/ 57 h 109"/>
                <a:gd name="T18" fmla="*/ 0 w 228"/>
                <a:gd name="T19" fmla="*/ 74 h 109"/>
                <a:gd name="T20" fmla="*/ 9 w 228"/>
                <a:gd name="T21" fmla="*/ 71 h 109"/>
                <a:gd name="T22" fmla="*/ 12 w 228"/>
                <a:gd name="T23" fmla="*/ 71 h 109"/>
                <a:gd name="T24" fmla="*/ 46 w 228"/>
                <a:gd name="T25" fmla="*/ 99 h 109"/>
                <a:gd name="T26" fmla="*/ 60 w 228"/>
                <a:gd name="T27" fmla="*/ 93 h 109"/>
                <a:gd name="T28" fmla="*/ 89 w 228"/>
                <a:gd name="T29" fmla="*/ 37 h 109"/>
                <a:gd name="T30" fmla="*/ 113 w 228"/>
                <a:gd name="T31" fmla="*/ 67 h 109"/>
                <a:gd name="T32" fmla="*/ 135 w 228"/>
                <a:gd name="T33" fmla="*/ 102 h 109"/>
                <a:gd name="T34" fmla="*/ 147 w 228"/>
                <a:gd name="T35" fmla="*/ 104 h 109"/>
                <a:gd name="T36" fmla="*/ 169 w 228"/>
                <a:gd name="T37" fmla="*/ 90 h 109"/>
                <a:gd name="T38" fmla="*/ 185 w 228"/>
                <a:gd name="T39" fmla="*/ 75 h 109"/>
                <a:gd name="T40" fmla="*/ 196 w 228"/>
                <a:gd name="T41" fmla="*/ 79 h 109"/>
                <a:gd name="T42" fmla="*/ 222 w 228"/>
                <a:gd name="T43" fmla="*/ 109 h 109"/>
                <a:gd name="T44" fmla="*/ 228 w 228"/>
                <a:gd name="T45" fmla="*/ 89 h 109"/>
                <a:gd name="T46" fmla="*/ 203 w 228"/>
                <a:gd name="T47" fmla="*/ 36 h 109"/>
                <a:gd name="T48" fmla="*/ 184 w 228"/>
                <a:gd name="T49" fmla="*/ 16 h 109"/>
                <a:gd name="T50" fmla="*/ 180 w 228"/>
                <a:gd name="T51" fmla="*/ 17 h 109"/>
                <a:gd name="T52" fmla="*/ 166 w 228"/>
                <a:gd name="T53" fmla="*/ 40 h 109"/>
                <a:gd name="T54" fmla="*/ 148 w 228"/>
                <a:gd name="T55" fmla="*/ 78 h 109"/>
                <a:gd name="T56" fmla="*/ 141 w 228"/>
                <a:gd name="T57" fmla="*/ 79 h 109"/>
                <a:gd name="T58" fmla="*/ 113 w 228"/>
                <a:gd name="T59" fmla="*/ 58 h 109"/>
                <a:gd name="T60" fmla="*/ 87 w 228"/>
                <a:gd name="T61" fmla="*/ 1 h 109"/>
                <a:gd name="T62" fmla="*/ 81 w 228"/>
                <a:gd name="T6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8" h="109">
                  <a:moveTo>
                    <a:pt x="81" y="0"/>
                  </a:moveTo>
                  <a:cubicBezTo>
                    <a:pt x="62" y="0"/>
                    <a:pt x="62" y="29"/>
                    <a:pt x="59" y="43"/>
                  </a:cubicBezTo>
                  <a:cubicBezTo>
                    <a:pt x="58" y="52"/>
                    <a:pt x="56" y="76"/>
                    <a:pt x="44" y="76"/>
                  </a:cubicBezTo>
                  <a:cubicBezTo>
                    <a:pt x="43" y="76"/>
                    <a:pt x="43" y="76"/>
                    <a:pt x="43" y="76"/>
                  </a:cubicBezTo>
                  <a:cubicBezTo>
                    <a:pt x="26" y="76"/>
                    <a:pt x="24" y="55"/>
                    <a:pt x="23" y="43"/>
                  </a:cubicBezTo>
                  <a:cubicBezTo>
                    <a:pt x="22" y="40"/>
                    <a:pt x="22" y="34"/>
                    <a:pt x="20" y="31"/>
                  </a:cubicBezTo>
                  <a:cubicBezTo>
                    <a:pt x="18" y="29"/>
                    <a:pt x="16" y="28"/>
                    <a:pt x="14" y="28"/>
                  </a:cubicBezTo>
                  <a:cubicBezTo>
                    <a:pt x="9" y="28"/>
                    <a:pt x="4" y="32"/>
                    <a:pt x="3" y="36"/>
                  </a:cubicBezTo>
                  <a:cubicBezTo>
                    <a:pt x="1" y="43"/>
                    <a:pt x="1" y="50"/>
                    <a:pt x="0" y="57"/>
                  </a:cubicBezTo>
                  <a:cubicBezTo>
                    <a:pt x="0" y="63"/>
                    <a:pt x="0" y="69"/>
                    <a:pt x="0" y="74"/>
                  </a:cubicBezTo>
                  <a:cubicBezTo>
                    <a:pt x="2" y="72"/>
                    <a:pt x="5" y="71"/>
                    <a:pt x="9" y="71"/>
                  </a:cubicBezTo>
                  <a:cubicBezTo>
                    <a:pt x="10" y="71"/>
                    <a:pt x="11" y="71"/>
                    <a:pt x="12" y="71"/>
                  </a:cubicBezTo>
                  <a:cubicBezTo>
                    <a:pt x="23" y="81"/>
                    <a:pt x="32" y="99"/>
                    <a:pt x="46" y="99"/>
                  </a:cubicBezTo>
                  <a:cubicBezTo>
                    <a:pt x="50" y="99"/>
                    <a:pt x="54" y="97"/>
                    <a:pt x="60" y="93"/>
                  </a:cubicBezTo>
                  <a:cubicBezTo>
                    <a:pt x="78" y="78"/>
                    <a:pt x="63" y="48"/>
                    <a:pt x="89" y="37"/>
                  </a:cubicBezTo>
                  <a:cubicBezTo>
                    <a:pt x="103" y="47"/>
                    <a:pt x="109" y="53"/>
                    <a:pt x="113" y="67"/>
                  </a:cubicBezTo>
                  <a:cubicBezTo>
                    <a:pt x="119" y="84"/>
                    <a:pt x="115" y="94"/>
                    <a:pt x="135" y="102"/>
                  </a:cubicBezTo>
                  <a:cubicBezTo>
                    <a:pt x="139" y="104"/>
                    <a:pt x="144" y="104"/>
                    <a:pt x="147" y="104"/>
                  </a:cubicBezTo>
                  <a:cubicBezTo>
                    <a:pt x="158" y="104"/>
                    <a:pt x="164" y="97"/>
                    <a:pt x="169" y="90"/>
                  </a:cubicBezTo>
                  <a:cubicBezTo>
                    <a:pt x="174" y="83"/>
                    <a:pt x="178" y="75"/>
                    <a:pt x="185" y="75"/>
                  </a:cubicBezTo>
                  <a:cubicBezTo>
                    <a:pt x="188" y="75"/>
                    <a:pt x="192" y="77"/>
                    <a:pt x="196" y="79"/>
                  </a:cubicBezTo>
                  <a:cubicBezTo>
                    <a:pt x="207" y="87"/>
                    <a:pt x="215" y="98"/>
                    <a:pt x="222" y="109"/>
                  </a:cubicBezTo>
                  <a:cubicBezTo>
                    <a:pt x="224" y="102"/>
                    <a:pt x="226" y="96"/>
                    <a:pt x="228" y="89"/>
                  </a:cubicBezTo>
                  <a:cubicBezTo>
                    <a:pt x="216" y="74"/>
                    <a:pt x="211" y="53"/>
                    <a:pt x="203" y="36"/>
                  </a:cubicBezTo>
                  <a:cubicBezTo>
                    <a:pt x="199" y="29"/>
                    <a:pt x="193" y="16"/>
                    <a:pt x="184" y="16"/>
                  </a:cubicBezTo>
                  <a:cubicBezTo>
                    <a:pt x="183" y="16"/>
                    <a:pt x="181" y="16"/>
                    <a:pt x="180" y="17"/>
                  </a:cubicBezTo>
                  <a:cubicBezTo>
                    <a:pt x="171" y="20"/>
                    <a:pt x="168" y="31"/>
                    <a:pt x="166" y="40"/>
                  </a:cubicBezTo>
                  <a:cubicBezTo>
                    <a:pt x="163" y="51"/>
                    <a:pt x="162" y="73"/>
                    <a:pt x="148" y="78"/>
                  </a:cubicBezTo>
                  <a:cubicBezTo>
                    <a:pt x="146" y="79"/>
                    <a:pt x="144" y="79"/>
                    <a:pt x="141" y="79"/>
                  </a:cubicBezTo>
                  <a:cubicBezTo>
                    <a:pt x="129" y="79"/>
                    <a:pt x="117" y="69"/>
                    <a:pt x="113" y="58"/>
                  </a:cubicBezTo>
                  <a:cubicBezTo>
                    <a:pt x="107" y="44"/>
                    <a:pt x="105" y="5"/>
                    <a:pt x="87" y="1"/>
                  </a:cubicBezTo>
                  <a:cubicBezTo>
                    <a:pt x="85" y="0"/>
                    <a:pt x="83" y="0"/>
                    <a:pt x="81" y="0"/>
                  </a:cubicBezTo>
                </a:path>
              </a:pathLst>
            </a:custGeom>
            <a:solidFill>
              <a:srgbClr val="FFC1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3" name="Freeform 62"/>
            <p:cNvSpPr>
              <a:spLocks/>
            </p:cNvSpPr>
            <p:nvPr/>
          </p:nvSpPr>
          <p:spPr bwMode="auto">
            <a:xfrm>
              <a:off x="1060600" y="959198"/>
              <a:ext cx="1852612" cy="1422400"/>
            </a:xfrm>
            <a:custGeom>
              <a:avLst/>
              <a:gdLst>
                <a:gd name="T0" fmla="*/ 434 w 436"/>
                <a:gd name="T1" fmla="*/ 25 h 335"/>
                <a:gd name="T2" fmla="*/ 421 w 436"/>
                <a:gd name="T3" fmla="*/ 16 h 335"/>
                <a:gd name="T4" fmla="*/ 379 w 436"/>
                <a:gd name="T5" fmla="*/ 8 h 335"/>
                <a:gd name="T6" fmla="*/ 218 w 436"/>
                <a:gd name="T7" fmla="*/ 0 h 335"/>
                <a:gd name="T8" fmla="*/ 61 w 436"/>
                <a:gd name="T9" fmla="*/ 8 h 335"/>
                <a:gd name="T10" fmla="*/ 16 w 436"/>
                <a:gd name="T11" fmla="*/ 16 h 335"/>
                <a:gd name="T12" fmla="*/ 6 w 436"/>
                <a:gd name="T13" fmla="*/ 21 h 335"/>
                <a:gd name="T14" fmla="*/ 3 w 436"/>
                <a:gd name="T15" fmla="*/ 23 h 335"/>
                <a:gd name="T16" fmla="*/ 4 w 436"/>
                <a:gd name="T17" fmla="*/ 24 h 335"/>
                <a:gd name="T18" fmla="*/ 1 w 436"/>
                <a:gd name="T19" fmla="*/ 27 h 335"/>
                <a:gd name="T20" fmla="*/ 2 w 436"/>
                <a:gd name="T21" fmla="*/ 333 h 335"/>
                <a:gd name="T22" fmla="*/ 5 w 436"/>
                <a:gd name="T23" fmla="*/ 335 h 335"/>
                <a:gd name="T24" fmla="*/ 420 w 436"/>
                <a:gd name="T25" fmla="*/ 334 h 335"/>
                <a:gd name="T26" fmla="*/ 433 w 436"/>
                <a:gd name="T27" fmla="*/ 334 h 335"/>
                <a:gd name="T28" fmla="*/ 436 w 436"/>
                <a:gd name="T29" fmla="*/ 331 h 335"/>
                <a:gd name="T30" fmla="*/ 435 w 436"/>
                <a:gd name="T31" fmla="*/ 26 h 335"/>
                <a:gd name="T32" fmla="*/ 432 w 436"/>
                <a:gd name="T33" fmla="*/ 23 h 335"/>
                <a:gd name="T34" fmla="*/ 432 w 436"/>
                <a:gd name="T35" fmla="*/ 23 h 335"/>
                <a:gd name="T36" fmla="*/ 432 w 436"/>
                <a:gd name="T37" fmla="*/ 29 h 335"/>
                <a:gd name="T38" fmla="*/ 432 w 436"/>
                <a:gd name="T39" fmla="*/ 29 h 335"/>
                <a:gd name="T40" fmla="*/ 429 w 436"/>
                <a:gd name="T41" fmla="*/ 26 h 335"/>
                <a:gd name="T42" fmla="*/ 430 w 436"/>
                <a:gd name="T43" fmla="*/ 331 h 335"/>
                <a:gd name="T44" fmla="*/ 433 w 436"/>
                <a:gd name="T45" fmla="*/ 328 h 335"/>
                <a:gd name="T46" fmla="*/ 17 w 436"/>
                <a:gd name="T47" fmla="*/ 330 h 335"/>
                <a:gd name="T48" fmla="*/ 5 w 436"/>
                <a:gd name="T49" fmla="*/ 330 h 335"/>
                <a:gd name="T50" fmla="*/ 8 w 436"/>
                <a:gd name="T51" fmla="*/ 333 h 335"/>
                <a:gd name="T52" fmla="*/ 7 w 436"/>
                <a:gd name="T53" fmla="*/ 27 h 335"/>
                <a:gd name="T54" fmla="*/ 4 w 436"/>
                <a:gd name="T55" fmla="*/ 30 h 335"/>
                <a:gd name="T56" fmla="*/ 4 w 436"/>
                <a:gd name="T57" fmla="*/ 30 h 335"/>
                <a:gd name="T58" fmla="*/ 7 w 436"/>
                <a:gd name="T59" fmla="*/ 28 h 335"/>
                <a:gd name="T60" fmla="*/ 28 w 436"/>
                <a:gd name="T61" fmla="*/ 19 h 335"/>
                <a:gd name="T62" fmla="*/ 76 w 436"/>
                <a:gd name="T63" fmla="*/ 12 h 335"/>
                <a:gd name="T64" fmla="*/ 218 w 436"/>
                <a:gd name="T65" fmla="*/ 6 h 335"/>
                <a:gd name="T66" fmla="*/ 356 w 436"/>
                <a:gd name="T67" fmla="*/ 11 h 335"/>
                <a:gd name="T68" fmla="*/ 405 w 436"/>
                <a:gd name="T69" fmla="*/ 18 h 335"/>
                <a:gd name="T70" fmla="*/ 429 w 436"/>
                <a:gd name="T71" fmla="*/ 27 h 335"/>
                <a:gd name="T72" fmla="*/ 434 w 436"/>
                <a:gd name="T73" fmla="*/ 25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6" h="335">
                  <a:moveTo>
                    <a:pt x="434" y="25"/>
                  </a:moveTo>
                  <a:cubicBezTo>
                    <a:pt x="433" y="20"/>
                    <a:pt x="426" y="17"/>
                    <a:pt x="421" y="16"/>
                  </a:cubicBezTo>
                  <a:cubicBezTo>
                    <a:pt x="408" y="11"/>
                    <a:pt x="393" y="10"/>
                    <a:pt x="379" y="8"/>
                  </a:cubicBezTo>
                  <a:cubicBezTo>
                    <a:pt x="325" y="1"/>
                    <a:pt x="271" y="0"/>
                    <a:pt x="218" y="0"/>
                  </a:cubicBezTo>
                  <a:cubicBezTo>
                    <a:pt x="165" y="0"/>
                    <a:pt x="113" y="2"/>
                    <a:pt x="61" y="8"/>
                  </a:cubicBezTo>
                  <a:cubicBezTo>
                    <a:pt x="46" y="10"/>
                    <a:pt x="31" y="12"/>
                    <a:pt x="16" y="16"/>
                  </a:cubicBezTo>
                  <a:cubicBezTo>
                    <a:pt x="13" y="18"/>
                    <a:pt x="9" y="19"/>
                    <a:pt x="6" y="21"/>
                  </a:cubicBezTo>
                  <a:cubicBezTo>
                    <a:pt x="5" y="22"/>
                    <a:pt x="4" y="22"/>
                    <a:pt x="3" y="23"/>
                  </a:cubicBezTo>
                  <a:cubicBezTo>
                    <a:pt x="0" y="26"/>
                    <a:pt x="2" y="24"/>
                    <a:pt x="4" y="24"/>
                  </a:cubicBezTo>
                  <a:cubicBezTo>
                    <a:pt x="2" y="24"/>
                    <a:pt x="1" y="26"/>
                    <a:pt x="1" y="27"/>
                  </a:cubicBezTo>
                  <a:cubicBezTo>
                    <a:pt x="1" y="129"/>
                    <a:pt x="1" y="231"/>
                    <a:pt x="2" y="333"/>
                  </a:cubicBezTo>
                  <a:cubicBezTo>
                    <a:pt x="2" y="334"/>
                    <a:pt x="3" y="335"/>
                    <a:pt x="5" y="335"/>
                  </a:cubicBezTo>
                  <a:cubicBezTo>
                    <a:pt x="143" y="335"/>
                    <a:pt x="282" y="335"/>
                    <a:pt x="420" y="334"/>
                  </a:cubicBezTo>
                  <a:cubicBezTo>
                    <a:pt x="424" y="334"/>
                    <a:pt x="429" y="334"/>
                    <a:pt x="433" y="334"/>
                  </a:cubicBezTo>
                  <a:cubicBezTo>
                    <a:pt x="434" y="334"/>
                    <a:pt x="436" y="333"/>
                    <a:pt x="436" y="331"/>
                  </a:cubicBezTo>
                  <a:cubicBezTo>
                    <a:pt x="435" y="230"/>
                    <a:pt x="435" y="128"/>
                    <a:pt x="435" y="26"/>
                  </a:cubicBezTo>
                  <a:cubicBezTo>
                    <a:pt x="435" y="24"/>
                    <a:pt x="434" y="23"/>
                    <a:pt x="432" y="23"/>
                  </a:cubicBezTo>
                  <a:cubicBezTo>
                    <a:pt x="432" y="23"/>
                    <a:pt x="432" y="23"/>
                    <a:pt x="432" y="23"/>
                  </a:cubicBezTo>
                  <a:cubicBezTo>
                    <a:pt x="428" y="23"/>
                    <a:pt x="428" y="29"/>
                    <a:pt x="432" y="29"/>
                  </a:cubicBezTo>
                  <a:cubicBezTo>
                    <a:pt x="432" y="29"/>
                    <a:pt x="432" y="29"/>
                    <a:pt x="432" y="29"/>
                  </a:cubicBezTo>
                  <a:cubicBezTo>
                    <a:pt x="431" y="28"/>
                    <a:pt x="430" y="27"/>
                    <a:pt x="429" y="26"/>
                  </a:cubicBezTo>
                  <a:cubicBezTo>
                    <a:pt x="429" y="128"/>
                    <a:pt x="430" y="230"/>
                    <a:pt x="430" y="331"/>
                  </a:cubicBezTo>
                  <a:cubicBezTo>
                    <a:pt x="431" y="330"/>
                    <a:pt x="432" y="329"/>
                    <a:pt x="433" y="328"/>
                  </a:cubicBezTo>
                  <a:cubicBezTo>
                    <a:pt x="294" y="329"/>
                    <a:pt x="156" y="329"/>
                    <a:pt x="17" y="330"/>
                  </a:cubicBezTo>
                  <a:cubicBezTo>
                    <a:pt x="13" y="330"/>
                    <a:pt x="9" y="330"/>
                    <a:pt x="5" y="330"/>
                  </a:cubicBezTo>
                  <a:cubicBezTo>
                    <a:pt x="6" y="331"/>
                    <a:pt x="7" y="332"/>
                    <a:pt x="8" y="333"/>
                  </a:cubicBezTo>
                  <a:cubicBezTo>
                    <a:pt x="7" y="231"/>
                    <a:pt x="7" y="129"/>
                    <a:pt x="7" y="27"/>
                  </a:cubicBezTo>
                  <a:cubicBezTo>
                    <a:pt x="6" y="28"/>
                    <a:pt x="5" y="29"/>
                    <a:pt x="4" y="30"/>
                  </a:cubicBezTo>
                  <a:cubicBezTo>
                    <a:pt x="4" y="30"/>
                    <a:pt x="4" y="30"/>
                    <a:pt x="4" y="30"/>
                  </a:cubicBezTo>
                  <a:cubicBezTo>
                    <a:pt x="6" y="30"/>
                    <a:pt x="7" y="29"/>
                    <a:pt x="7" y="28"/>
                  </a:cubicBezTo>
                  <a:cubicBezTo>
                    <a:pt x="8" y="22"/>
                    <a:pt x="24" y="20"/>
                    <a:pt x="28" y="19"/>
                  </a:cubicBezTo>
                  <a:cubicBezTo>
                    <a:pt x="44" y="16"/>
                    <a:pt x="60" y="14"/>
                    <a:pt x="76" y="12"/>
                  </a:cubicBezTo>
                  <a:cubicBezTo>
                    <a:pt x="123" y="7"/>
                    <a:pt x="170" y="6"/>
                    <a:pt x="218" y="6"/>
                  </a:cubicBezTo>
                  <a:cubicBezTo>
                    <a:pt x="264" y="6"/>
                    <a:pt x="310" y="7"/>
                    <a:pt x="356" y="11"/>
                  </a:cubicBezTo>
                  <a:cubicBezTo>
                    <a:pt x="372" y="13"/>
                    <a:pt x="389" y="14"/>
                    <a:pt x="405" y="18"/>
                  </a:cubicBezTo>
                  <a:cubicBezTo>
                    <a:pt x="410" y="19"/>
                    <a:pt x="427" y="21"/>
                    <a:pt x="429" y="27"/>
                  </a:cubicBezTo>
                  <a:cubicBezTo>
                    <a:pt x="430" y="30"/>
                    <a:pt x="435" y="29"/>
                    <a:pt x="434"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4" name="Freeform 63"/>
            <p:cNvSpPr>
              <a:spLocks/>
            </p:cNvSpPr>
            <p:nvPr/>
          </p:nvSpPr>
          <p:spPr bwMode="auto">
            <a:xfrm>
              <a:off x="682775" y="1579910"/>
              <a:ext cx="2443162" cy="1871663"/>
            </a:xfrm>
            <a:custGeom>
              <a:avLst/>
              <a:gdLst>
                <a:gd name="T0" fmla="*/ 574 w 575"/>
                <a:gd name="T1" fmla="*/ 77 h 441"/>
                <a:gd name="T2" fmla="*/ 312 w 575"/>
                <a:gd name="T3" fmla="*/ 18 h 441"/>
                <a:gd name="T4" fmla="*/ 42 w 575"/>
                <a:gd name="T5" fmla="*/ 15 h 441"/>
                <a:gd name="T6" fmla="*/ 42 w 575"/>
                <a:gd name="T7" fmla="*/ 15 h 441"/>
                <a:gd name="T8" fmla="*/ 0 w 575"/>
                <a:gd name="T9" fmla="*/ 379 h 441"/>
                <a:gd name="T10" fmla="*/ 533 w 575"/>
                <a:gd name="T11" fmla="*/ 441 h 441"/>
                <a:gd name="T12" fmla="*/ 575 w 575"/>
                <a:gd name="T13" fmla="*/ 77 h 441"/>
                <a:gd name="T14" fmla="*/ 574 w 575"/>
                <a:gd name="T15" fmla="*/ 77 h 4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5" h="441">
                  <a:moveTo>
                    <a:pt x="574" y="77"/>
                  </a:moveTo>
                  <a:cubicBezTo>
                    <a:pt x="574" y="61"/>
                    <a:pt x="457" y="35"/>
                    <a:pt x="312" y="18"/>
                  </a:cubicBezTo>
                  <a:cubicBezTo>
                    <a:pt x="166" y="1"/>
                    <a:pt x="47" y="0"/>
                    <a:pt x="42" y="15"/>
                  </a:cubicBezTo>
                  <a:cubicBezTo>
                    <a:pt x="42" y="15"/>
                    <a:pt x="42" y="15"/>
                    <a:pt x="42" y="15"/>
                  </a:cubicBezTo>
                  <a:cubicBezTo>
                    <a:pt x="0" y="379"/>
                    <a:pt x="0" y="379"/>
                    <a:pt x="0" y="379"/>
                  </a:cubicBezTo>
                  <a:cubicBezTo>
                    <a:pt x="533" y="441"/>
                    <a:pt x="533" y="441"/>
                    <a:pt x="533" y="441"/>
                  </a:cubicBezTo>
                  <a:cubicBezTo>
                    <a:pt x="575" y="77"/>
                    <a:pt x="575" y="77"/>
                    <a:pt x="575" y="77"/>
                  </a:cubicBezTo>
                  <a:cubicBezTo>
                    <a:pt x="574" y="77"/>
                    <a:pt x="574" y="77"/>
                    <a:pt x="574" y="77"/>
                  </a:cubicBezTo>
                </a:path>
              </a:pathLst>
            </a:custGeom>
            <a:solidFill>
              <a:srgbClr val="FFFF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5" name="Freeform 64"/>
            <p:cNvSpPr>
              <a:spLocks noEditPoints="1"/>
            </p:cNvSpPr>
            <p:nvPr/>
          </p:nvSpPr>
          <p:spPr bwMode="auto">
            <a:xfrm>
              <a:off x="1349525" y="1838673"/>
              <a:ext cx="1682750" cy="917575"/>
            </a:xfrm>
            <a:custGeom>
              <a:avLst/>
              <a:gdLst>
                <a:gd name="T0" fmla="*/ 52 w 396"/>
                <a:gd name="T1" fmla="*/ 129 h 216"/>
                <a:gd name="T2" fmla="*/ 44 w 396"/>
                <a:gd name="T3" fmla="*/ 129 h 216"/>
                <a:gd name="T4" fmla="*/ 59 w 396"/>
                <a:gd name="T5" fmla="*/ 133 h 216"/>
                <a:gd name="T6" fmla="*/ 65 w 396"/>
                <a:gd name="T7" fmla="*/ 125 h 216"/>
                <a:gd name="T8" fmla="*/ 80 w 396"/>
                <a:gd name="T9" fmla="*/ 122 h 216"/>
                <a:gd name="T10" fmla="*/ 76 w 396"/>
                <a:gd name="T11" fmla="*/ 127 h 216"/>
                <a:gd name="T12" fmla="*/ 81 w 396"/>
                <a:gd name="T13" fmla="*/ 122 h 216"/>
                <a:gd name="T14" fmla="*/ 217 w 396"/>
                <a:gd name="T15" fmla="*/ 34 h 216"/>
                <a:gd name="T16" fmla="*/ 184 w 396"/>
                <a:gd name="T17" fmla="*/ 74 h 216"/>
                <a:gd name="T18" fmla="*/ 146 w 396"/>
                <a:gd name="T19" fmla="*/ 12 h 216"/>
                <a:gd name="T20" fmla="*/ 105 w 396"/>
                <a:gd name="T21" fmla="*/ 33 h 216"/>
                <a:gd name="T22" fmla="*/ 82 w 396"/>
                <a:gd name="T23" fmla="*/ 110 h 216"/>
                <a:gd name="T24" fmla="*/ 85 w 396"/>
                <a:gd name="T25" fmla="*/ 110 h 216"/>
                <a:gd name="T26" fmla="*/ 89 w 396"/>
                <a:gd name="T27" fmla="*/ 110 h 216"/>
                <a:gd name="T28" fmla="*/ 126 w 396"/>
                <a:gd name="T29" fmla="*/ 55 h 216"/>
                <a:gd name="T30" fmla="*/ 183 w 396"/>
                <a:gd name="T31" fmla="*/ 108 h 216"/>
                <a:gd name="T32" fmla="*/ 242 w 396"/>
                <a:gd name="T33" fmla="*/ 72 h 216"/>
                <a:gd name="T34" fmla="*/ 295 w 396"/>
                <a:gd name="T35" fmla="*/ 117 h 216"/>
                <a:gd name="T36" fmla="*/ 370 w 396"/>
                <a:gd name="T37" fmla="*/ 206 h 216"/>
                <a:gd name="T38" fmla="*/ 392 w 396"/>
                <a:gd name="T39" fmla="*/ 216 h 216"/>
                <a:gd name="T40" fmla="*/ 393 w 396"/>
                <a:gd name="T41" fmla="*/ 183 h 216"/>
                <a:gd name="T42" fmla="*/ 325 w 396"/>
                <a:gd name="T43" fmla="*/ 169 h 216"/>
                <a:gd name="T44" fmla="*/ 324 w 396"/>
                <a:gd name="T45" fmla="*/ 112 h 216"/>
                <a:gd name="T46" fmla="*/ 365 w 396"/>
                <a:gd name="T47" fmla="*/ 38 h 216"/>
                <a:gd name="T48" fmla="*/ 359 w 396"/>
                <a:gd name="T49" fmla="*/ 37 h 216"/>
                <a:gd name="T50" fmla="*/ 301 w 396"/>
                <a:gd name="T51" fmla="*/ 98 h 216"/>
                <a:gd name="T52" fmla="*/ 264 w 396"/>
                <a:gd name="T53" fmla="*/ 55 h 216"/>
                <a:gd name="T54" fmla="*/ 241 w 396"/>
                <a:gd name="T55" fmla="*/ 6 h 216"/>
                <a:gd name="T56" fmla="*/ 0 w 396"/>
                <a:gd name="T57" fmla="*/ 17 h 216"/>
                <a:gd name="T58" fmla="*/ 6 w 396"/>
                <a:gd name="T59" fmla="*/ 50 h 216"/>
                <a:gd name="T60" fmla="*/ 21 w 396"/>
                <a:gd name="T61" fmla="*/ 47 h 216"/>
                <a:gd name="T62" fmla="*/ 24 w 396"/>
                <a:gd name="T63" fmla="*/ 43 h 216"/>
                <a:gd name="T64" fmla="*/ 23 w 396"/>
                <a:gd name="T6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 h="216">
                  <a:moveTo>
                    <a:pt x="65" y="125"/>
                  </a:moveTo>
                  <a:cubicBezTo>
                    <a:pt x="61" y="127"/>
                    <a:pt x="57" y="129"/>
                    <a:pt x="52" y="129"/>
                  </a:cubicBezTo>
                  <a:cubicBezTo>
                    <a:pt x="50" y="129"/>
                    <a:pt x="48" y="128"/>
                    <a:pt x="46" y="127"/>
                  </a:cubicBezTo>
                  <a:cubicBezTo>
                    <a:pt x="45" y="128"/>
                    <a:pt x="45" y="128"/>
                    <a:pt x="44" y="129"/>
                  </a:cubicBezTo>
                  <a:cubicBezTo>
                    <a:pt x="45" y="129"/>
                    <a:pt x="46" y="130"/>
                    <a:pt x="47" y="131"/>
                  </a:cubicBezTo>
                  <a:cubicBezTo>
                    <a:pt x="51" y="133"/>
                    <a:pt x="55" y="133"/>
                    <a:pt x="59" y="133"/>
                  </a:cubicBezTo>
                  <a:cubicBezTo>
                    <a:pt x="61" y="133"/>
                    <a:pt x="63" y="133"/>
                    <a:pt x="64" y="133"/>
                  </a:cubicBezTo>
                  <a:cubicBezTo>
                    <a:pt x="64" y="130"/>
                    <a:pt x="64" y="128"/>
                    <a:pt x="65" y="125"/>
                  </a:cubicBezTo>
                  <a:moveTo>
                    <a:pt x="81" y="122"/>
                  </a:moveTo>
                  <a:cubicBezTo>
                    <a:pt x="80" y="122"/>
                    <a:pt x="80" y="122"/>
                    <a:pt x="80" y="122"/>
                  </a:cubicBezTo>
                  <a:cubicBezTo>
                    <a:pt x="78" y="123"/>
                    <a:pt x="76" y="125"/>
                    <a:pt x="76" y="128"/>
                  </a:cubicBezTo>
                  <a:cubicBezTo>
                    <a:pt x="76" y="127"/>
                    <a:pt x="76" y="127"/>
                    <a:pt x="76" y="127"/>
                  </a:cubicBezTo>
                  <a:cubicBezTo>
                    <a:pt x="76" y="127"/>
                    <a:pt x="76" y="127"/>
                    <a:pt x="77" y="126"/>
                  </a:cubicBezTo>
                  <a:cubicBezTo>
                    <a:pt x="77" y="124"/>
                    <a:pt x="79" y="123"/>
                    <a:pt x="81" y="122"/>
                  </a:cubicBezTo>
                  <a:moveTo>
                    <a:pt x="241" y="6"/>
                  </a:moveTo>
                  <a:cubicBezTo>
                    <a:pt x="229" y="6"/>
                    <a:pt x="221" y="24"/>
                    <a:pt x="217" y="34"/>
                  </a:cubicBezTo>
                  <a:cubicBezTo>
                    <a:pt x="211" y="45"/>
                    <a:pt x="206" y="58"/>
                    <a:pt x="198" y="67"/>
                  </a:cubicBezTo>
                  <a:cubicBezTo>
                    <a:pt x="193" y="72"/>
                    <a:pt x="189" y="74"/>
                    <a:pt x="184" y="74"/>
                  </a:cubicBezTo>
                  <a:cubicBezTo>
                    <a:pt x="171" y="74"/>
                    <a:pt x="159" y="56"/>
                    <a:pt x="155" y="43"/>
                  </a:cubicBezTo>
                  <a:cubicBezTo>
                    <a:pt x="152" y="33"/>
                    <a:pt x="152" y="21"/>
                    <a:pt x="146" y="12"/>
                  </a:cubicBezTo>
                  <a:cubicBezTo>
                    <a:pt x="144" y="8"/>
                    <a:pt x="140" y="7"/>
                    <a:pt x="136" y="7"/>
                  </a:cubicBezTo>
                  <a:cubicBezTo>
                    <a:pt x="124" y="7"/>
                    <a:pt x="108" y="23"/>
                    <a:pt x="105" y="33"/>
                  </a:cubicBezTo>
                  <a:cubicBezTo>
                    <a:pt x="101" y="48"/>
                    <a:pt x="102" y="64"/>
                    <a:pt x="98" y="79"/>
                  </a:cubicBezTo>
                  <a:cubicBezTo>
                    <a:pt x="94" y="90"/>
                    <a:pt x="89" y="100"/>
                    <a:pt x="82" y="110"/>
                  </a:cubicBezTo>
                  <a:cubicBezTo>
                    <a:pt x="82" y="110"/>
                    <a:pt x="82" y="110"/>
                    <a:pt x="82" y="110"/>
                  </a:cubicBezTo>
                  <a:cubicBezTo>
                    <a:pt x="83" y="110"/>
                    <a:pt x="84" y="110"/>
                    <a:pt x="85" y="110"/>
                  </a:cubicBezTo>
                  <a:cubicBezTo>
                    <a:pt x="85" y="110"/>
                    <a:pt x="85" y="110"/>
                    <a:pt x="85" y="110"/>
                  </a:cubicBezTo>
                  <a:cubicBezTo>
                    <a:pt x="87" y="110"/>
                    <a:pt x="88" y="110"/>
                    <a:pt x="89" y="110"/>
                  </a:cubicBezTo>
                  <a:cubicBezTo>
                    <a:pt x="92" y="105"/>
                    <a:pt x="94" y="99"/>
                    <a:pt x="96" y="94"/>
                  </a:cubicBezTo>
                  <a:cubicBezTo>
                    <a:pt x="104" y="74"/>
                    <a:pt x="110" y="55"/>
                    <a:pt x="126" y="55"/>
                  </a:cubicBezTo>
                  <a:cubicBezTo>
                    <a:pt x="127" y="55"/>
                    <a:pt x="128" y="55"/>
                    <a:pt x="130" y="55"/>
                  </a:cubicBezTo>
                  <a:cubicBezTo>
                    <a:pt x="158" y="60"/>
                    <a:pt x="149" y="105"/>
                    <a:pt x="183" y="108"/>
                  </a:cubicBezTo>
                  <a:cubicBezTo>
                    <a:pt x="184" y="108"/>
                    <a:pt x="186" y="108"/>
                    <a:pt x="187" y="108"/>
                  </a:cubicBezTo>
                  <a:cubicBezTo>
                    <a:pt x="216" y="108"/>
                    <a:pt x="217" y="73"/>
                    <a:pt x="242" y="72"/>
                  </a:cubicBezTo>
                  <a:cubicBezTo>
                    <a:pt x="243" y="72"/>
                    <a:pt x="243" y="72"/>
                    <a:pt x="243" y="72"/>
                  </a:cubicBezTo>
                  <a:cubicBezTo>
                    <a:pt x="268" y="72"/>
                    <a:pt x="266" y="115"/>
                    <a:pt x="295" y="117"/>
                  </a:cubicBezTo>
                  <a:cubicBezTo>
                    <a:pt x="291" y="144"/>
                    <a:pt x="295" y="170"/>
                    <a:pt x="309" y="191"/>
                  </a:cubicBezTo>
                  <a:cubicBezTo>
                    <a:pt x="330" y="194"/>
                    <a:pt x="351" y="199"/>
                    <a:pt x="370" y="206"/>
                  </a:cubicBezTo>
                  <a:cubicBezTo>
                    <a:pt x="377" y="209"/>
                    <a:pt x="384" y="212"/>
                    <a:pt x="392" y="216"/>
                  </a:cubicBezTo>
                  <a:cubicBezTo>
                    <a:pt x="392" y="216"/>
                    <a:pt x="392" y="216"/>
                    <a:pt x="392" y="216"/>
                  </a:cubicBezTo>
                  <a:cubicBezTo>
                    <a:pt x="393" y="204"/>
                    <a:pt x="394" y="193"/>
                    <a:pt x="396" y="181"/>
                  </a:cubicBezTo>
                  <a:cubicBezTo>
                    <a:pt x="395" y="182"/>
                    <a:pt x="394" y="182"/>
                    <a:pt x="393" y="183"/>
                  </a:cubicBezTo>
                  <a:cubicBezTo>
                    <a:pt x="385" y="188"/>
                    <a:pt x="377" y="190"/>
                    <a:pt x="369" y="190"/>
                  </a:cubicBezTo>
                  <a:cubicBezTo>
                    <a:pt x="353" y="190"/>
                    <a:pt x="337" y="181"/>
                    <a:pt x="325" y="169"/>
                  </a:cubicBezTo>
                  <a:cubicBezTo>
                    <a:pt x="317" y="161"/>
                    <a:pt x="308" y="150"/>
                    <a:pt x="309" y="137"/>
                  </a:cubicBezTo>
                  <a:cubicBezTo>
                    <a:pt x="311" y="127"/>
                    <a:pt x="316" y="119"/>
                    <a:pt x="324" y="112"/>
                  </a:cubicBezTo>
                  <a:cubicBezTo>
                    <a:pt x="339" y="99"/>
                    <a:pt x="360" y="92"/>
                    <a:pt x="374" y="78"/>
                  </a:cubicBezTo>
                  <a:cubicBezTo>
                    <a:pt x="361" y="68"/>
                    <a:pt x="357" y="53"/>
                    <a:pt x="365" y="38"/>
                  </a:cubicBezTo>
                  <a:cubicBezTo>
                    <a:pt x="363" y="38"/>
                    <a:pt x="361" y="38"/>
                    <a:pt x="359" y="37"/>
                  </a:cubicBezTo>
                  <a:cubicBezTo>
                    <a:pt x="359" y="37"/>
                    <a:pt x="359" y="37"/>
                    <a:pt x="359" y="37"/>
                  </a:cubicBezTo>
                  <a:cubicBezTo>
                    <a:pt x="337" y="39"/>
                    <a:pt x="339" y="68"/>
                    <a:pt x="330" y="82"/>
                  </a:cubicBezTo>
                  <a:cubicBezTo>
                    <a:pt x="324" y="92"/>
                    <a:pt x="312" y="98"/>
                    <a:pt x="301" y="98"/>
                  </a:cubicBezTo>
                  <a:cubicBezTo>
                    <a:pt x="296" y="98"/>
                    <a:pt x="291" y="97"/>
                    <a:pt x="287" y="95"/>
                  </a:cubicBezTo>
                  <a:cubicBezTo>
                    <a:pt x="271" y="87"/>
                    <a:pt x="264" y="73"/>
                    <a:pt x="264" y="55"/>
                  </a:cubicBezTo>
                  <a:cubicBezTo>
                    <a:pt x="263" y="37"/>
                    <a:pt x="268" y="7"/>
                    <a:pt x="241" y="6"/>
                  </a:cubicBezTo>
                  <a:cubicBezTo>
                    <a:pt x="241" y="6"/>
                    <a:pt x="241" y="6"/>
                    <a:pt x="241" y="6"/>
                  </a:cubicBezTo>
                  <a:moveTo>
                    <a:pt x="23" y="0"/>
                  </a:moveTo>
                  <a:cubicBezTo>
                    <a:pt x="16" y="7"/>
                    <a:pt x="8" y="12"/>
                    <a:pt x="0" y="17"/>
                  </a:cubicBezTo>
                  <a:cubicBezTo>
                    <a:pt x="3" y="23"/>
                    <a:pt x="4" y="30"/>
                    <a:pt x="5" y="37"/>
                  </a:cubicBezTo>
                  <a:cubicBezTo>
                    <a:pt x="5" y="41"/>
                    <a:pt x="5" y="45"/>
                    <a:pt x="6" y="50"/>
                  </a:cubicBezTo>
                  <a:cubicBezTo>
                    <a:pt x="10" y="48"/>
                    <a:pt x="15" y="47"/>
                    <a:pt x="21" y="47"/>
                  </a:cubicBezTo>
                  <a:cubicBezTo>
                    <a:pt x="21" y="47"/>
                    <a:pt x="21" y="47"/>
                    <a:pt x="21" y="47"/>
                  </a:cubicBezTo>
                  <a:cubicBezTo>
                    <a:pt x="22" y="47"/>
                    <a:pt x="23" y="47"/>
                    <a:pt x="24" y="47"/>
                  </a:cubicBezTo>
                  <a:cubicBezTo>
                    <a:pt x="24" y="46"/>
                    <a:pt x="24" y="45"/>
                    <a:pt x="24" y="43"/>
                  </a:cubicBezTo>
                  <a:cubicBezTo>
                    <a:pt x="24" y="36"/>
                    <a:pt x="25" y="23"/>
                    <a:pt x="25" y="10"/>
                  </a:cubicBezTo>
                  <a:cubicBezTo>
                    <a:pt x="25" y="8"/>
                    <a:pt x="24" y="4"/>
                    <a:pt x="23" y="0"/>
                  </a:cubicBezTo>
                </a:path>
              </a:pathLst>
            </a:custGeom>
            <a:solidFill>
              <a:srgbClr val="FFE3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6" name="Freeform 65"/>
            <p:cNvSpPr>
              <a:spLocks/>
            </p:cNvSpPr>
            <p:nvPr/>
          </p:nvSpPr>
          <p:spPr bwMode="auto">
            <a:xfrm>
              <a:off x="670075" y="1583085"/>
              <a:ext cx="2468562" cy="1882775"/>
            </a:xfrm>
            <a:custGeom>
              <a:avLst/>
              <a:gdLst>
                <a:gd name="T0" fmla="*/ 580 w 581"/>
                <a:gd name="T1" fmla="*/ 75 h 443"/>
                <a:gd name="T2" fmla="*/ 563 w 581"/>
                <a:gd name="T3" fmla="*/ 62 h 443"/>
                <a:gd name="T4" fmla="*/ 510 w 581"/>
                <a:gd name="T5" fmla="*/ 46 h 443"/>
                <a:gd name="T6" fmla="*/ 320 w 581"/>
                <a:gd name="T7" fmla="*/ 15 h 443"/>
                <a:gd name="T8" fmla="*/ 120 w 581"/>
                <a:gd name="T9" fmla="*/ 1 h 443"/>
                <a:gd name="T10" fmla="*/ 64 w 581"/>
                <a:gd name="T11" fmla="*/ 4 h 443"/>
                <a:gd name="T12" fmla="*/ 49 w 581"/>
                <a:gd name="T13" fmla="*/ 7 h 443"/>
                <a:gd name="T14" fmla="*/ 45 w 581"/>
                <a:gd name="T15" fmla="*/ 10 h 443"/>
                <a:gd name="T16" fmla="*/ 44 w 581"/>
                <a:gd name="T17" fmla="*/ 11 h 443"/>
                <a:gd name="T18" fmla="*/ 45 w 581"/>
                <a:gd name="T19" fmla="*/ 11 h 443"/>
                <a:gd name="T20" fmla="*/ 42 w 581"/>
                <a:gd name="T21" fmla="*/ 14 h 443"/>
                <a:gd name="T22" fmla="*/ 0 w 581"/>
                <a:gd name="T23" fmla="*/ 378 h 443"/>
                <a:gd name="T24" fmla="*/ 3 w 581"/>
                <a:gd name="T25" fmla="*/ 381 h 443"/>
                <a:gd name="T26" fmla="*/ 432 w 581"/>
                <a:gd name="T27" fmla="*/ 431 h 443"/>
                <a:gd name="T28" fmla="*/ 536 w 581"/>
                <a:gd name="T29" fmla="*/ 443 h 443"/>
                <a:gd name="T30" fmla="*/ 539 w 581"/>
                <a:gd name="T31" fmla="*/ 440 h 443"/>
                <a:gd name="T32" fmla="*/ 581 w 581"/>
                <a:gd name="T33" fmla="*/ 76 h 443"/>
                <a:gd name="T34" fmla="*/ 578 w 581"/>
                <a:gd name="T35" fmla="*/ 73 h 443"/>
                <a:gd name="T36" fmla="*/ 577 w 581"/>
                <a:gd name="T37" fmla="*/ 73 h 443"/>
                <a:gd name="T38" fmla="*/ 577 w 581"/>
                <a:gd name="T39" fmla="*/ 79 h 443"/>
                <a:gd name="T40" fmla="*/ 578 w 581"/>
                <a:gd name="T41" fmla="*/ 79 h 443"/>
                <a:gd name="T42" fmla="*/ 575 w 581"/>
                <a:gd name="T43" fmla="*/ 76 h 443"/>
                <a:gd name="T44" fmla="*/ 533 w 581"/>
                <a:gd name="T45" fmla="*/ 440 h 443"/>
                <a:gd name="T46" fmla="*/ 536 w 581"/>
                <a:gd name="T47" fmla="*/ 437 h 443"/>
                <a:gd name="T48" fmla="*/ 107 w 581"/>
                <a:gd name="T49" fmla="*/ 387 h 443"/>
                <a:gd name="T50" fmla="*/ 3 w 581"/>
                <a:gd name="T51" fmla="*/ 375 h 443"/>
                <a:gd name="T52" fmla="*/ 6 w 581"/>
                <a:gd name="T53" fmla="*/ 378 h 443"/>
                <a:gd name="T54" fmla="*/ 48 w 581"/>
                <a:gd name="T55" fmla="*/ 14 h 443"/>
                <a:gd name="T56" fmla="*/ 45 w 581"/>
                <a:gd name="T57" fmla="*/ 17 h 443"/>
                <a:gd name="T58" fmla="*/ 45 w 581"/>
                <a:gd name="T59" fmla="*/ 17 h 443"/>
                <a:gd name="T60" fmla="*/ 48 w 581"/>
                <a:gd name="T61" fmla="*/ 15 h 443"/>
                <a:gd name="T62" fmla="*/ 76 w 581"/>
                <a:gd name="T63" fmla="*/ 8 h 443"/>
                <a:gd name="T64" fmla="*/ 135 w 581"/>
                <a:gd name="T65" fmla="*/ 6 h 443"/>
                <a:gd name="T66" fmla="*/ 315 w 581"/>
                <a:gd name="T67" fmla="*/ 20 h 443"/>
                <a:gd name="T68" fmla="*/ 494 w 581"/>
                <a:gd name="T69" fmla="*/ 48 h 443"/>
                <a:gd name="T70" fmla="*/ 550 w 581"/>
                <a:gd name="T71" fmla="*/ 63 h 443"/>
                <a:gd name="T72" fmla="*/ 575 w 581"/>
                <a:gd name="T73" fmla="*/ 77 h 443"/>
                <a:gd name="T74" fmla="*/ 580 w 581"/>
                <a:gd name="T75" fmla="*/ 75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1" h="443">
                  <a:moveTo>
                    <a:pt x="580" y="75"/>
                  </a:moveTo>
                  <a:cubicBezTo>
                    <a:pt x="579" y="68"/>
                    <a:pt x="569" y="64"/>
                    <a:pt x="563" y="62"/>
                  </a:cubicBezTo>
                  <a:cubicBezTo>
                    <a:pt x="546" y="55"/>
                    <a:pt x="528" y="50"/>
                    <a:pt x="510" y="46"/>
                  </a:cubicBezTo>
                  <a:cubicBezTo>
                    <a:pt x="448" y="31"/>
                    <a:pt x="384" y="22"/>
                    <a:pt x="320" y="15"/>
                  </a:cubicBezTo>
                  <a:cubicBezTo>
                    <a:pt x="254" y="7"/>
                    <a:pt x="187" y="1"/>
                    <a:pt x="120" y="1"/>
                  </a:cubicBezTo>
                  <a:cubicBezTo>
                    <a:pt x="101" y="0"/>
                    <a:pt x="82" y="1"/>
                    <a:pt x="64" y="4"/>
                  </a:cubicBezTo>
                  <a:cubicBezTo>
                    <a:pt x="59" y="4"/>
                    <a:pt x="54" y="5"/>
                    <a:pt x="49" y="7"/>
                  </a:cubicBezTo>
                  <a:cubicBezTo>
                    <a:pt x="48" y="8"/>
                    <a:pt x="46" y="9"/>
                    <a:pt x="45" y="10"/>
                  </a:cubicBezTo>
                  <a:cubicBezTo>
                    <a:pt x="43" y="12"/>
                    <a:pt x="43" y="12"/>
                    <a:pt x="44" y="11"/>
                  </a:cubicBezTo>
                  <a:cubicBezTo>
                    <a:pt x="44" y="11"/>
                    <a:pt x="44" y="11"/>
                    <a:pt x="45" y="11"/>
                  </a:cubicBezTo>
                  <a:cubicBezTo>
                    <a:pt x="43" y="11"/>
                    <a:pt x="42" y="13"/>
                    <a:pt x="42" y="14"/>
                  </a:cubicBezTo>
                  <a:cubicBezTo>
                    <a:pt x="28" y="135"/>
                    <a:pt x="14" y="257"/>
                    <a:pt x="0" y="378"/>
                  </a:cubicBezTo>
                  <a:cubicBezTo>
                    <a:pt x="0" y="380"/>
                    <a:pt x="1" y="381"/>
                    <a:pt x="3" y="381"/>
                  </a:cubicBezTo>
                  <a:cubicBezTo>
                    <a:pt x="146" y="398"/>
                    <a:pt x="289" y="414"/>
                    <a:pt x="432" y="431"/>
                  </a:cubicBezTo>
                  <a:cubicBezTo>
                    <a:pt x="466" y="435"/>
                    <a:pt x="501" y="439"/>
                    <a:pt x="536" y="443"/>
                  </a:cubicBezTo>
                  <a:cubicBezTo>
                    <a:pt x="537" y="443"/>
                    <a:pt x="538" y="441"/>
                    <a:pt x="539" y="440"/>
                  </a:cubicBezTo>
                  <a:cubicBezTo>
                    <a:pt x="553" y="319"/>
                    <a:pt x="567" y="197"/>
                    <a:pt x="581" y="76"/>
                  </a:cubicBezTo>
                  <a:cubicBezTo>
                    <a:pt x="581" y="74"/>
                    <a:pt x="579" y="73"/>
                    <a:pt x="578" y="73"/>
                  </a:cubicBezTo>
                  <a:cubicBezTo>
                    <a:pt x="577" y="73"/>
                    <a:pt x="577" y="73"/>
                    <a:pt x="577" y="73"/>
                  </a:cubicBezTo>
                  <a:cubicBezTo>
                    <a:pt x="574" y="72"/>
                    <a:pt x="574" y="78"/>
                    <a:pt x="577" y="79"/>
                  </a:cubicBezTo>
                  <a:cubicBezTo>
                    <a:pt x="578" y="79"/>
                    <a:pt x="578" y="79"/>
                    <a:pt x="578" y="79"/>
                  </a:cubicBezTo>
                  <a:cubicBezTo>
                    <a:pt x="577" y="78"/>
                    <a:pt x="576" y="77"/>
                    <a:pt x="575" y="76"/>
                  </a:cubicBezTo>
                  <a:cubicBezTo>
                    <a:pt x="561" y="197"/>
                    <a:pt x="547" y="319"/>
                    <a:pt x="533" y="440"/>
                  </a:cubicBezTo>
                  <a:cubicBezTo>
                    <a:pt x="534" y="439"/>
                    <a:pt x="535" y="438"/>
                    <a:pt x="536" y="437"/>
                  </a:cubicBezTo>
                  <a:cubicBezTo>
                    <a:pt x="393" y="420"/>
                    <a:pt x="250" y="404"/>
                    <a:pt x="107" y="387"/>
                  </a:cubicBezTo>
                  <a:cubicBezTo>
                    <a:pt x="72" y="383"/>
                    <a:pt x="37" y="379"/>
                    <a:pt x="3" y="375"/>
                  </a:cubicBezTo>
                  <a:cubicBezTo>
                    <a:pt x="4" y="376"/>
                    <a:pt x="5" y="377"/>
                    <a:pt x="6" y="378"/>
                  </a:cubicBezTo>
                  <a:cubicBezTo>
                    <a:pt x="20" y="257"/>
                    <a:pt x="34" y="135"/>
                    <a:pt x="48" y="14"/>
                  </a:cubicBezTo>
                  <a:cubicBezTo>
                    <a:pt x="47" y="15"/>
                    <a:pt x="46" y="16"/>
                    <a:pt x="45" y="17"/>
                  </a:cubicBezTo>
                  <a:cubicBezTo>
                    <a:pt x="45" y="17"/>
                    <a:pt x="45" y="17"/>
                    <a:pt x="45" y="17"/>
                  </a:cubicBezTo>
                  <a:cubicBezTo>
                    <a:pt x="47" y="17"/>
                    <a:pt x="48" y="16"/>
                    <a:pt x="48" y="15"/>
                  </a:cubicBezTo>
                  <a:cubicBezTo>
                    <a:pt x="51" y="9"/>
                    <a:pt x="71" y="8"/>
                    <a:pt x="76" y="8"/>
                  </a:cubicBezTo>
                  <a:cubicBezTo>
                    <a:pt x="96" y="6"/>
                    <a:pt x="115" y="6"/>
                    <a:pt x="135" y="6"/>
                  </a:cubicBezTo>
                  <a:cubicBezTo>
                    <a:pt x="195" y="7"/>
                    <a:pt x="255" y="13"/>
                    <a:pt x="315" y="20"/>
                  </a:cubicBezTo>
                  <a:cubicBezTo>
                    <a:pt x="375" y="27"/>
                    <a:pt x="435" y="35"/>
                    <a:pt x="494" y="48"/>
                  </a:cubicBezTo>
                  <a:cubicBezTo>
                    <a:pt x="513" y="52"/>
                    <a:pt x="531" y="57"/>
                    <a:pt x="550" y="63"/>
                  </a:cubicBezTo>
                  <a:cubicBezTo>
                    <a:pt x="555" y="65"/>
                    <a:pt x="574" y="69"/>
                    <a:pt x="575" y="77"/>
                  </a:cubicBezTo>
                  <a:cubicBezTo>
                    <a:pt x="575" y="80"/>
                    <a:pt x="581" y="79"/>
                    <a:pt x="580" y="7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7" name="Freeform 66"/>
            <p:cNvSpPr>
              <a:spLocks/>
            </p:cNvSpPr>
            <p:nvPr/>
          </p:nvSpPr>
          <p:spPr bwMode="auto">
            <a:xfrm>
              <a:off x="358925" y="2522885"/>
              <a:ext cx="2813050" cy="1447800"/>
            </a:xfrm>
            <a:custGeom>
              <a:avLst/>
              <a:gdLst>
                <a:gd name="T0" fmla="*/ 662 w 662"/>
                <a:gd name="T1" fmla="*/ 91 h 341"/>
                <a:gd name="T2" fmla="*/ 662 w 662"/>
                <a:gd name="T3" fmla="*/ 91 h 341"/>
                <a:gd name="T4" fmla="*/ 354 w 662"/>
                <a:gd name="T5" fmla="*/ 20 h 341"/>
                <a:gd name="T6" fmla="*/ 39 w 662"/>
                <a:gd name="T7" fmla="*/ 19 h 341"/>
                <a:gd name="T8" fmla="*/ 38 w 662"/>
                <a:gd name="T9" fmla="*/ 19 h 341"/>
                <a:gd name="T10" fmla="*/ 0 w 662"/>
                <a:gd name="T11" fmla="*/ 341 h 341"/>
                <a:gd name="T12" fmla="*/ 634 w 662"/>
                <a:gd name="T13" fmla="*/ 341 h 341"/>
                <a:gd name="T14" fmla="*/ 662 w 662"/>
                <a:gd name="T15" fmla="*/ 91 h 3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2" h="341">
                  <a:moveTo>
                    <a:pt x="662" y="91"/>
                  </a:moveTo>
                  <a:cubicBezTo>
                    <a:pt x="662" y="91"/>
                    <a:pt x="662" y="91"/>
                    <a:pt x="662" y="91"/>
                  </a:cubicBezTo>
                  <a:cubicBezTo>
                    <a:pt x="661" y="71"/>
                    <a:pt x="525" y="39"/>
                    <a:pt x="354" y="20"/>
                  </a:cubicBezTo>
                  <a:cubicBezTo>
                    <a:pt x="184" y="0"/>
                    <a:pt x="44" y="0"/>
                    <a:pt x="39" y="19"/>
                  </a:cubicBezTo>
                  <a:cubicBezTo>
                    <a:pt x="38" y="19"/>
                    <a:pt x="38" y="19"/>
                    <a:pt x="38" y="19"/>
                  </a:cubicBezTo>
                  <a:cubicBezTo>
                    <a:pt x="0" y="341"/>
                    <a:pt x="0" y="341"/>
                    <a:pt x="0" y="341"/>
                  </a:cubicBezTo>
                  <a:cubicBezTo>
                    <a:pt x="634" y="341"/>
                    <a:pt x="634" y="341"/>
                    <a:pt x="634" y="341"/>
                  </a:cubicBezTo>
                  <a:cubicBezTo>
                    <a:pt x="662" y="91"/>
                    <a:pt x="662" y="91"/>
                    <a:pt x="662" y="91"/>
                  </a:cubicBezTo>
                </a:path>
              </a:pathLst>
            </a:custGeom>
            <a:solidFill>
              <a:srgbClr val="FFD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8" name="Freeform 67"/>
            <p:cNvSpPr>
              <a:spLocks/>
            </p:cNvSpPr>
            <p:nvPr/>
          </p:nvSpPr>
          <p:spPr bwMode="auto">
            <a:xfrm>
              <a:off x="358925" y="2522885"/>
              <a:ext cx="2813050" cy="1447800"/>
            </a:xfrm>
            <a:custGeom>
              <a:avLst/>
              <a:gdLst>
                <a:gd name="T0" fmla="*/ 662 w 662"/>
                <a:gd name="T1" fmla="*/ 91 h 341"/>
                <a:gd name="T2" fmla="*/ 662 w 662"/>
                <a:gd name="T3" fmla="*/ 91 h 341"/>
                <a:gd name="T4" fmla="*/ 354 w 662"/>
                <a:gd name="T5" fmla="*/ 20 h 341"/>
                <a:gd name="T6" fmla="*/ 39 w 662"/>
                <a:gd name="T7" fmla="*/ 19 h 341"/>
                <a:gd name="T8" fmla="*/ 38 w 662"/>
                <a:gd name="T9" fmla="*/ 19 h 341"/>
                <a:gd name="T10" fmla="*/ 0 w 662"/>
                <a:gd name="T11" fmla="*/ 341 h 341"/>
                <a:gd name="T12" fmla="*/ 634 w 662"/>
                <a:gd name="T13" fmla="*/ 341 h 341"/>
                <a:gd name="T14" fmla="*/ 662 w 662"/>
                <a:gd name="T15" fmla="*/ 91 h 3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2" h="341">
                  <a:moveTo>
                    <a:pt x="662" y="91"/>
                  </a:moveTo>
                  <a:cubicBezTo>
                    <a:pt x="662" y="91"/>
                    <a:pt x="662" y="91"/>
                    <a:pt x="662" y="91"/>
                  </a:cubicBezTo>
                  <a:cubicBezTo>
                    <a:pt x="661" y="71"/>
                    <a:pt x="525" y="39"/>
                    <a:pt x="354" y="20"/>
                  </a:cubicBezTo>
                  <a:cubicBezTo>
                    <a:pt x="184" y="0"/>
                    <a:pt x="44" y="0"/>
                    <a:pt x="39" y="19"/>
                  </a:cubicBezTo>
                  <a:cubicBezTo>
                    <a:pt x="38" y="19"/>
                    <a:pt x="38" y="19"/>
                    <a:pt x="38" y="19"/>
                  </a:cubicBezTo>
                  <a:cubicBezTo>
                    <a:pt x="0" y="341"/>
                    <a:pt x="0" y="341"/>
                    <a:pt x="0" y="341"/>
                  </a:cubicBezTo>
                  <a:cubicBezTo>
                    <a:pt x="634" y="341"/>
                    <a:pt x="634" y="341"/>
                    <a:pt x="634" y="341"/>
                  </a:cubicBezTo>
                  <a:cubicBezTo>
                    <a:pt x="662" y="91"/>
                    <a:pt x="662" y="91"/>
                    <a:pt x="662" y="91"/>
                  </a:cubicBezTo>
                </a:path>
              </a:pathLst>
            </a:custGeom>
            <a:solidFill>
              <a:srgbClr val="FFD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9" name="Freeform 68"/>
            <p:cNvSpPr>
              <a:spLocks noEditPoints="1"/>
            </p:cNvSpPr>
            <p:nvPr/>
          </p:nvSpPr>
          <p:spPr bwMode="auto">
            <a:xfrm>
              <a:off x="639912" y="2794348"/>
              <a:ext cx="2413000" cy="1176338"/>
            </a:xfrm>
            <a:custGeom>
              <a:avLst/>
              <a:gdLst>
                <a:gd name="T0" fmla="*/ 486 w 568"/>
                <a:gd name="T1" fmla="*/ 221 h 277"/>
                <a:gd name="T2" fmla="*/ 468 w 568"/>
                <a:gd name="T3" fmla="*/ 277 h 277"/>
                <a:gd name="T4" fmla="*/ 460 w 568"/>
                <a:gd name="T5" fmla="*/ 273 h 277"/>
                <a:gd name="T6" fmla="*/ 568 w 568"/>
                <a:gd name="T7" fmla="*/ 277 h 277"/>
                <a:gd name="T8" fmla="*/ 565 w 568"/>
                <a:gd name="T9" fmla="*/ 277 h 277"/>
                <a:gd name="T10" fmla="*/ 514 w 568"/>
                <a:gd name="T11" fmla="*/ 277 h 277"/>
                <a:gd name="T12" fmla="*/ 512 w 568"/>
                <a:gd name="T13" fmla="*/ 272 h 277"/>
                <a:gd name="T14" fmla="*/ 533 w 568"/>
                <a:gd name="T15" fmla="*/ 202 h 277"/>
                <a:gd name="T16" fmla="*/ 523 w 568"/>
                <a:gd name="T17" fmla="*/ 186 h 277"/>
                <a:gd name="T18" fmla="*/ 502 w 568"/>
                <a:gd name="T19" fmla="*/ 277 h 277"/>
                <a:gd name="T20" fmla="*/ 500 w 568"/>
                <a:gd name="T21" fmla="*/ 172 h 277"/>
                <a:gd name="T22" fmla="*/ 467 w 568"/>
                <a:gd name="T23" fmla="*/ 95 h 277"/>
                <a:gd name="T24" fmla="*/ 450 w 568"/>
                <a:gd name="T25" fmla="*/ 98 h 277"/>
                <a:gd name="T26" fmla="*/ 455 w 568"/>
                <a:gd name="T27" fmla="*/ 112 h 277"/>
                <a:gd name="T28" fmla="*/ 471 w 568"/>
                <a:gd name="T29" fmla="*/ 103 h 277"/>
                <a:gd name="T30" fmla="*/ 488 w 568"/>
                <a:gd name="T31" fmla="*/ 76 h 277"/>
                <a:gd name="T32" fmla="*/ 497 w 568"/>
                <a:gd name="T33" fmla="*/ 68 h 277"/>
                <a:gd name="T34" fmla="*/ 494 w 568"/>
                <a:gd name="T35" fmla="*/ 116 h 277"/>
                <a:gd name="T36" fmla="*/ 522 w 568"/>
                <a:gd name="T37" fmla="*/ 135 h 277"/>
                <a:gd name="T38" fmla="*/ 525 w 568"/>
                <a:gd name="T39" fmla="*/ 95 h 277"/>
                <a:gd name="T40" fmla="*/ 370 w 568"/>
                <a:gd name="T41" fmla="*/ 24 h 277"/>
                <a:gd name="T42" fmla="*/ 311 w 568"/>
                <a:gd name="T43" fmla="*/ 88 h 277"/>
                <a:gd name="T44" fmla="*/ 251 w 568"/>
                <a:gd name="T45" fmla="*/ 115 h 277"/>
                <a:gd name="T46" fmla="*/ 202 w 568"/>
                <a:gd name="T47" fmla="*/ 32 h 277"/>
                <a:gd name="T48" fmla="*/ 205 w 568"/>
                <a:gd name="T49" fmla="*/ 100 h 277"/>
                <a:gd name="T50" fmla="*/ 287 w 568"/>
                <a:gd name="T51" fmla="*/ 133 h 277"/>
                <a:gd name="T52" fmla="*/ 373 w 568"/>
                <a:gd name="T53" fmla="*/ 57 h 277"/>
                <a:gd name="T54" fmla="*/ 419 w 568"/>
                <a:gd name="T55" fmla="*/ 106 h 277"/>
                <a:gd name="T56" fmla="*/ 442 w 568"/>
                <a:gd name="T57" fmla="*/ 97 h 277"/>
                <a:gd name="T58" fmla="*/ 415 w 568"/>
                <a:gd name="T59" fmla="*/ 69 h 277"/>
                <a:gd name="T60" fmla="*/ 370 w 568"/>
                <a:gd name="T61" fmla="*/ 24 h 277"/>
                <a:gd name="T62" fmla="*/ 145 w 568"/>
                <a:gd name="T63" fmla="*/ 8 h 277"/>
                <a:gd name="T64" fmla="*/ 105 w 568"/>
                <a:gd name="T65" fmla="*/ 70 h 277"/>
                <a:gd name="T66" fmla="*/ 78 w 568"/>
                <a:gd name="T67" fmla="*/ 66 h 277"/>
                <a:gd name="T68" fmla="*/ 50 w 568"/>
                <a:gd name="T69" fmla="*/ 18 h 277"/>
                <a:gd name="T70" fmla="*/ 37 w 568"/>
                <a:gd name="T71" fmla="*/ 12 h 277"/>
                <a:gd name="T72" fmla="*/ 2 w 568"/>
                <a:gd name="T73" fmla="*/ 98 h 277"/>
                <a:gd name="T74" fmla="*/ 22 w 568"/>
                <a:gd name="T75" fmla="*/ 76 h 277"/>
                <a:gd name="T76" fmla="*/ 44 w 568"/>
                <a:gd name="T77" fmla="*/ 43 h 277"/>
                <a:gd name="T78" fmla="*/ 105 w 568"/>
                <a:gd name="T79" fmla="*/ 108 h 277"/>
                <a:gd name="T80" fmla="*/ 155 w 568"/>
                <a:gd name="T81" fmla="*/ 3 h 277"/>
                <a:gd name="T82" fmla="*/ 164 w 568"/>
                <a:gd name="T83" fmla="*/ 1 h 277"/>
                <a:gd name="T84" fmla="*/ 163 w 568"/>
                <a:gd name="T85" fmla="*/ 40 h 277"/>
                <a:gd name="T86" fmla="*/ 196 w 568"/>
                <a:gd name="T87" fmla="*/ 18 h 277"/>
                <a:gd name="T88" fmla="*/ 168 w 568"/>
                <a:gd name="T89"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68" h="277">
                  <a:moveTo>
                    <a:pt x="500" y="172"/>
                  </a:moveTo>
                  <a:cubicBezTo>
                    <a:pt x="500" y="189"/>
                    <a:pt x="495" y="204"/>
                    <a:pt x="486" y="221"/>
                  </a:cubicBezTo>
                  <a:cubicBezTo>
                    <a:pt x="481" y="230"/>
                    <a:pt x="476" y="239"/>
                    <a:pt x="472" y="248"/>
                  </a:cubicBezTo>
                  <a:cubicBezTo>
                    <a:pt x="468" y="277"/>
                    <a:pt x="468" y="277"/>
                    <a:pt x="468" y="277"/>
                  </a:cubicBezTo>
                  <a:cubicBezTo>
                    <a:pt x="460" y="277"/>
                    <a:pt x="460" y="277"/>
                    <a:pt x="460" y="277"/>
                  </a:cubicBezTo>
                  <a:cubicBezTo>
                    <a:pt x="460" y="273"/>
                    <a:pt x="460" y="273"/>
                    <a:pt x="460" y="273"/>
                  </a:cubicBezTo>
                  <a:cubicBezTo>
                    <a:pt x="460" y="275"/>
                    <a:pt x="459" y="276"/>
                    <a:pt x="459" y="277"/>
                  </a:cubicBezTo>
                  <a:cubicBezTo>
                    <a:pt x="568" y="277"/>
                    <a:pt x="568" y="277"/>
                    <a:pt x="568" y="277"/>
                  </a:cubicBezTo>
                  <a:cubicBezTo>
                    <a:pt x="565" y="277"/>
                    <a:pt x="565" y="277"/>
                    <a:pt x="565" y="277"/>
                  </a:cubicBezTo>
                  <a:cubicBezTo>
                    <a:pt x="565" y="277"/>
                    <a:pt x="565" y="277"/>
                    <a:pt x="565" y="277"/>
                  </a:cubicBezTo>
                  <a:cubicBezTo>
                    <a:pt x="514" y="277"/>
                    <a:pt x="514" y="277"/>
                    <a:pt x="514" y="277"/>
                  </a:cubicBezTo>
                  <a:cubicBezTo>
                    <a:pt x="514" y="277"/>
                    <a:pt x="514" y="277"/>
                    <a:pt x="514" y="277"/>
                  </a:cubicBezTo>
                  <a:cubicBezTo>
                    <a:pt x="511" y="277"/>
                    <a:pt x="511" y="277"/>
                    <a:pt x="511" y="277"/>
                  </a:cubicBezTo>
                  <a:cubicBezTo>
                    <a:pt x="511" y="276"/>
                    <a:pt x="512" y="274"/>
                    <a:pt x="512" y="272"/>
                  </a:cubicBezTo>
                  <a:cubicBezTo>
                    <a:pt x="514" y="249"/>
                    <a:pt x="521" y="227"/>
                    <a:pt x="531" y="207"/>
                  </a:cubicBezTo>
                  <a:cubicBezTo>
                    <a:pt x="531" y="205"/>
                    <a:pt x="532" y="203"/>
                    <a:pt x="533" y="202"/>
                  </a:cubicBezTo>
                  <a:cubicBezTo>
                    <a:pt x="531" y="197"/>
                    <a:pt x="530" y="193"/>
                    <a:pt x="529" y="189"/>
                  </a:cubicBezTo>
                  <a:cubicBezTo>
                    <a:pt x="527" y="188"/>
                    <a:pt x="525" y="187"/>
                    <a:pt x="523" y="186"/>
                  </a:cubicBezTo>
                  <a:cubicBezTo>
                    <a:pt x="510" y="277"/>
                    <a:pt x="510" y="277"/>
                    <a:pt x="510" y="277"/>
                  </a:cubicBezTo>
                  <a:cubicBezTo>
                    <a:pt x="502" y="277"/>
                    <a:pt x="502" y="277"/>
                    <a:pt x="502" y="277"/>
                  </a:cubicBezTo>
                  <a:cubicBezTo>
                    <a:pt x="516" y="181"/>
                    <a:pt x="516" y="181"/>
                    <a:pt x="516" y="181"/>
                  </a:cubicBezTo>
                  <a:cubicBezTo>
                    <a:pt x="511" y="178"/>
                    <a:pt x="505" y="175"/>
                    <a:pt x="500" y="172"/>
                  </a:cubicBezTo>
                  <a:moveTo>
                    <a:pt x="488" y="76"/>
                  </a:moveTo>
                  <a:cubicBezTo>
                    <a:pt x="482" y="84"/>
                    <a:pt x="476" y="91"/>
                    <a:pt x="467" y="95"/>
                  </a:cubicBezTo>
                  <a:cubicBezTo>
                    <a:pt x="462" y="97"/>
                    <a:pt x="456" y="98"/>
                    <a:pt x="451" y="98"/>
                  </a:cubicBezTo>
                  <a:cubicBezTo>
                    <a:pt x="450" y="98"/>
                    <a:pt x="450" y="98"/>
                    <a:pt x="450" y="98"/>
                  </a:cubicBezTo>
                  <a:cubicBezTo>
                    <a:pt x="448" y="113"/>
                    <a:pt x="448" y="113"/>
                    <a:pt x="448" y="113"/>
                  </a:cubicBezTo>
                  <a:cubicBezTo>
                    <a:pt x="450" y="113"/>
                    <a:pt x="452" y="113"/>
                    <a:pt x="455" y="112"/>
                  </a:cubicBezTo>
                  <a:cubicBezTo>
                    <a:pt x="461" y="106"/>
                    <a:pt x="465" y="104"/>
                    <a:pt x="469" y="103"/>
                  </a:cubicBezTo>
                  <a:cubicBezTo>
                    <a:pt x="470" y="103"/>
                    <a:pt x="470" y="103"/>
                    <a:pt x="471" y="103"/>
                  </a:cubicBezTo>
                  <a:cubicBezTo>
                    <a:pt x="474" y="103"/>
                    <a:pt x="478" y="105"/>
                    <a:pt x="483" y="108"/>
                  </a:cubicBezTo>
                  <a:cubicBezTo>
                    <a:pt x="488" y="76"/>
                    <a:pt x="488" y="76"/>
                    <a:pt x="488" y="76"/>
                  </a:cubicBezTo>
                  <a:moveTo>
                    <a:pt x="501" y="67"/>
                  </a:moveTo>
                  <a:cubicBezTo>
                    <a:pt x="499" y="67"/>
                    <a:pt x="498" y="67"/>
                    <a:pt x="497" y="68"/>
                  </a:cubicBezTo>
                  <a:cubicBezTo>
                    <a:pt x="490" y="114"/>
                    <a:pt x="490" y="114"/>
                    <a:pt x="490" y="114"/>
                  </a:cubicBezTo>
                  <a:cubicBezTo>
                    <a:pt x="491" y="114"/>
                    <a:pt x="493" y="115"/>
                    <a:pt x="494" y="116"/>
                  </a:cubicBezTo>
                  <a:cubicBezTo>
                    <a:pt x="500" y="120"/>
                    <a:pt x="507" y="125"/>
                    <a:pt x="516" y="131"/>
                  </a:cubicBezTo>
                  <a:cubicBezTo>
                    <a:pt x="518" y="132"/>
                    <a:pt x="520" y="133"/>
                    <a:pt x="522" y="135"/>
                  </a:cubicBezTo>
                  <a:cubicBezTo>
                    <a:pt x="527" y="102"/>
                    <a:pt x="527" y="102"/>
                    <a:pt x="527" y="102"/>
                  </a:cubicBezTo>
                  <a:cubicBezTo>
                    <a:pt x="526" y="100"/>
                    <a:pt x="526" y="97"/>
                    <a:pt x="525" y="95"/>
                  </a:cubicBezTo>
                  <a:cubicBezTo>
                    <a:pt x="523" y="86"/>
                    <a:pt x="512" y="67"/>
                    <a:pt x="501" y="67"/>
                  </a:cubicBezTo>
                  <a:moveTo>
                    <a:pt x="370" y="24"/>
                  </a:moveTo>
                  <a:cubicBezTo>
                    <a:pt x="355" y="24"/>
                    <a:pt x="340" y="33"/>
                    <a:pt x="332" y="46"/>
                  </a:cubicBezTo>
                  <a:cubicBezTo>
                    <a:pt x="324" y="59"/>
                    <a:pt x="321" y="75"/>
                    <a:pt x="311" y="88"/>
                  </a:cubicBezTo>
                  <a:cubicBezTo>
                    <a:pt x="301" y="101"/>
                    <a:pt x="283" y="118"/>
                    <a:pt x="264" y="118"/>
                  </a:cubicBezTo>
                  <a:cubicBezTo>
                    <a:pt x="260" y="118"/>
                    <a:pt x="256" y="117"/>
                    <a:pt x="251" y="115"/>
                  </a:cubicBezTo>
                  <a:cubicBezTo>
                    <a:pt x="230" y="105"/>
                    <a:pt x="219" y="79"/>
                    <a:pt x="211" y="58"/>
                  </a:cubicBezTo>
                  <a:cubicBezTo>
                    <a:pt x="208" y="49"/>
                    <a:pt x="205" y="40"/>
                    <a:pt x="202" y="32"/>
                  </a:cubicBezTo>
                  <a:cubicBezTo>
                    <a:pt x="196" y="79"/>
                    <a:pt x="196" y="79"/>
                    <a:pt x="196" y="79"/>
                  </a:cubicBezTo>
                  <a:cubicBezTo>
                    <a:pt x="199" y="87"/>
                    <a:pt x="202" y="95"/>
                    <a:pt x="205" y="100"/>
                  </a:cubicBezTo>
                  <a:cubicBezTo>
                    <a:pt x="218" y="123"/>
                    <a:pt x="238" y="139"/>
                    <a:pt x="262" y="139"/>
                  </a:cubicBezTo>
                  <a:cubicBezTo>
                    <a:pt x="270" y="139"/>
                    <a:pt x="278" y="137"/>
                    <a:pt x="287" y="133"/>
                  </a:cubicBezTo>
                  <a:cubicBezTo>
                    <a:pt x="318" y="118"/>
                    <a:pt x="318" y="78"/>
                    <a:pt x="347" y="63"/>
                  </a:cubicBezTo>
                  <a:cubicBezTo>
                    <a:pt x="354" y="59"/>
                    <a:pt x="363" y="57"/>
                    <a:pt x="373" y="57"/>
                  </a:cubicBezTo>
                  <a:cubicBezTo>
                    <a:pt x="380" y="57"/>
                    <a:pt x="388" y="59"/>
                    <a:pt x="394" y="63"/>
                  </a:cubicBezTo>
                  <a:cubicBezTo>
                    <a:pt x="408" y="73"/>
                    <a:pt x="405" y="95"/>
                    <a:pt x="419" y="106"/>
                  </a:cubicBezTo>
                  <a:cubicBezTo>
                    <a:pt x="426" y="112"/>
                    <a:pt x="433" y="113"/>
                    <a:pt x="440" y="114"/>
                  </a:cubicBezTo>
                  <a:cubicBezTo>
                    <a:pt x="442" y="97"/>
                    <a:pt x="442" y="97"/>
                    <a:pt x="442" y="97"/>
                  </a:cubicBezTo>
                  <a:cubicBezTo>
                    <a:pt x="439" y="96"/>
                    <a:pt x="436" y="95"/>
                    <a:pt x="433" y="94"/>
                  </a:cubicBezTo>
                  <a:cubicBezTo>
                    <a:pt x="423" y="88"/>
                    <a:pt x="419" y="79"/>
                    <a:pt x="415" y="69"/>
                  </a:cubicBezTo>
                  <a:cubicBezTo>
                    <a:pt x="410" y="56"/>
                    <a:pt x="403" y="41"/>
                    <a:pt x="392" y="32"/>
                  </a:cubicBezTo>
                  <a:cubicBezTo>
                    <a:pt x="385" y="27"/>
                    <a:pt x="378" y="24"/>
                    <a:pt x="370" y="24"/>
                  </a:cubicBezTo>
                  <a:moveTo>
                    <a:pt x="155" y="3"/>
                  </a:moveTo>
                  <a:cubicBezTo>
                    <a:pt x="152" y="4"/>
                    <a:pt x="148" y="6"/>
                    <a:pt x="145" y="8"/>
                  </a:cubicBezTo>
                  <a:cubicBezTo>
                    <a:pt x="130" y="19"/>
                    <a:pt x="133" y="35"/>
                    <a:pt x="124" y="49"/>
                  </a:cubicBezTo>
                  <a:cubicBezTo>
                    <a:pt x="119" y="57"/>
                    <a:pt x="113" y="65"/>
                    <a:pt x="105" y="70"/>
                  </a:cubicBezTo>
                  <a:cubicBezTo>
                    <a:pt x="101" y="72"/>
                    <a:pt x="97" y="74"/>
                    <a:pt x="93" y="74"/>
                  </a:cubicBezTo>
                  <a:cubicBezTo>
                    <a:pt x="87" y="74"/>
                    <a:pt x="82" y="71"/>
                    <a:pt x="78" y="66"/>
                  </a:cubicBezTo>
                  <a:cubicBezTo>
                    <a:pt x="71" y="57"/>
                    <a:pt x="63" y="29"/>
                    <a:pt x="52" y="18"/>
                  </a:cubicBezTo>
                  <a:cubicBezTo>
                    <a:pt x="51" y="18"/>
                    <a:pt x="51" y="18"/>
                    <a:pt x="50" y="18"/>
                  </a:cubicBezTo>
                  <a:cubicBezTo>
                    <a:pt x="49" y="18"/>
                    <a:pt x="49" y="18"/>
                    <a:pt x="48" y="18"/>
                  </a:cubicBezTo>
                  <a:cubicBezTo>
                    <a:pt x="43" y="18"/>
                    <a:pt x="40" y="16"/>
                    <a:pt x="37" y="12"/>
                  </a:cubicBezTo>
                  <a:cubicBezTo>
                    <a:pt x="35" y="13"/>
                    <a:pt x="33" y="14"/>
                    <a:pt x="30" y="16"/>
                  </a:cubicBezTo>
                  <a:cubicBezTo>
                    <a:pt x="4" y="36"/>
                    <a:pt x="10" y="70"/>
                    <a:pt x="2" y="98"/>
                  </a:cubicBezTo>
                  <a:cubicBezTo>
                    <a:pt x="1" y="102"/>
                    <a:pt x="0" y="106"/>
                    <a:pt x="0" y="109"/>
                  </a:cubicBezTo>
                  <a:cubicBezTo>
                    <a:pt x="17" y="108"/>
                    <a:pt x="20" y="92"/>
                    <a:pt x="22" y="76"/>
                  </a:cubicBezTo>
                  <a:cubicBezTo>
                    <a:pt x="24" y="60"/>
                    <a:pt x="25" y="43"/>
                    <a:pt x="42" y="43"/>
                  </a:cubicBezTo>
                  <a:cubicBezTo>
                    <a:pt x="43" y="43"/>
                    <a:pt x="43" y="43"/>
                    <a:pt x="44" y="43"/>
                  </a:cubicBezTo>
                  <a:cubicBezTo>
                    <a:pt x="76" y="46"/>
                    <a:pt x="64" y="108"/>
                    <a:pt x="103" y="108"/>
                  </a:cubicBezTo>
                  <a:cubicBezTo>
                    <a:pt x="104" y="108"/>
                    <a:pt x="104" y="108"/>
                    <a:pt x="105" y="108"/>
                  </a:cubicBezTo>
                  <a:cubicBezTo>
                    <a:pt x="140" y="106"/>
                    <a:pt x="122" y="57"/>
                    <a:pt x="150" y="43"/>
                  </a:cubicBezTo>
                  <a:cubicBezTo>
                    <a:pt x="155" y="3"/>
                    <a:pt x="155" y="3"/>
                    <a:pt x="155" y="3"/>
                  </a:cubicBezTo>
                  <a:moveTo>
                    <a:pt x="168" y="0"/>
                  </a:moveTo>
                  <a:cubicBezTo>
                    <a:pt x="167" y="0"/>
                    <a:pt x="165" y="0"/>
                    <a:pt x="164" y="1"/>
                  </a:cubicBezTo>
                  <a:cubicBezTo>
                    <a:pt x="158" y="40"/>
                    <a:pt x="158" y="40"/>
                    <a:pt x="158" y="40"/>
                  </a:cubicBezTo>
                  <a:cubicBezTo>
                    <a:pt x="160" y="40"/>
                    <a:pt x="161" y="40"/>
                    <a:pt x="163" y="40"/>
                  </a:cubicBezTo>
                  <a:cubicBezTo>
                    <a:pt x="176" y="40"/>
                    <a:pt x="183" y="51"/>
                    <a:pt x="190" y="64"/>
                  </a:cubicBezTo>
                  <a:cubicBezTo>
                    <a:pt x="196" y="18"/>
                    <a:pt x="196" y="18"/>
                    <a:pt x="196" y="18"/>
                  </a:cubicBezTo>
                  <a:cubicBezTo>
                    <a:pt x="195" y="17"/>
                    <a:pt x="195" y="16"/>
                    <a:pt x="194" y="14"/>
                  </a:cubicBezTo>
                  <a:cubicBezTo>
                    <a:pt x="188" y="5"/>
                    <a:pt x="178" y="0"/>
                    <a:pt x="168" y="0"/>
                  </a:cubicBezTo>
                </a:path>
              </a:pathLst>
            </a:custGeom>
            <a:solidFill>
              <a:srgbClr val="FFB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0" name="Freeform 69"/>
            <p:cNvSpPr>
              <a:spLocks/>
            </p:cNvSpPr>
            <p:nvPr/>
          </p:nvSpPr>
          <p:spPr bwMode="auto">
            <a:xfrm>
              <a:off x="3164037" y="291658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1" name="Freeform 70"/>
            <p:cNvSpPr>
              <a:spLocks/>
            </p:cNvSpPr>
            <p:nvPr/>
          </p:nvSpPr>
          <p:spPr bwMode="auto">
            <a:xfrm>
              <a:off x="520850" y="2602260"/>
              <a:ext cx="12700" cy="12700"/>
            </a:xfrm>
            <a:custGeom>
              <a:avLst/>
              <a:gdLst>
                <a:gd name="T0" fmla="*/ 0 w 3"/>
                <a:gd name="T1" fmla="*/ 3 h 3"/>
                <a:gd name="T2" fmla="*/ 1 w 3"/>
                <a:gd name="T3" fmla="*/ 3 h 3"/>
                <a:gd name="T4" fmla="*/ 2 w 3"/>
                <a:gd name="T5" fmla="*/ 2 h 3"/>
                <a:gd name="T6" fmla="*/ 3 w 3"/>
                <a:gd name="T7" fmla="*/ 0 h 3"/>
                <a:gd name="T8" fmla="*/ 0 w 3"/>
                <a:gd name="T9" fmla="*/ 3 h 3"/>
              </a:gdLst>
              <a:ahLst/>
              <a:cxnLst>
                <a:cxn ang="0">
                  <a:pos x="T0" y="T1"/>
                </a:cxn>
                <a:cxn ang="0">
                  <a:pos x="T2" y="T3"/>
                </a:cxn>
                <a:cxn ang="0">
                  <a:pos x="T4" y="T5"/>
                </a:cxn>
                <a:cxn ang="0">
                  <a:pos x="T6" y="T7"/>
                </a:cxn>
                <a:cxn ang="0">
                  <a:pos x="T8" y="T9"/>
                </a:cxn>
              </a:cxnLst>
              <a:rect l="0" t="0" r="r" b="b"/>
              <a:pathLst>
                <a:path w="3" h="3">
                  <a:moveTo>
                    <a:pt x="0" y="3"/>
                  </a:moveTo>
                  <a:cubicBezTo>
                    <a:pt x="1" y="3"/>
                    <a:pt x="1" y="3"/>
                    <a:pt x="1" y="3"/>
                  </a:cubicBezTo>
                  <a:cubicBezTo>
                    <a:pt x="1" y="3"/>
                    <a:pt x="2" y="3"/>
                    <a:pt x="2" y="2"/>
                  </a:cubicBezTo>
                  <a:cubicBezTo>
                    <a:pt x="2" y="2"/>
                    <a:pt x="3" y="1"/>
                    <a:pt x="3" y="0"/>
                  </a:cubicBezTo>
                  <a:cubicBezTo>
                    <a:pt x="2" y="1"/>
                    <a:pt x="1" y="2"/>
                    <a:pt x="0"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2" name="Freeform 71"/>
            <p:cNvSpPr>
              <a:spLocks/>
            </p:cNvSpPr>
            <p:nvPr/>
          </p:nvSpPr>
          <p:spPr bwMode="auto">
            <a:xfrm>
              <a:off x="3164037" y="2916585"/>
              <a:ext cx="0" cy="4763"/>
            </a:xfrm>
            <a:custGeom>
              <a:avLst/>
              <a:gdLst>
                <a:gd name="T0" fmla="*/ 3 h 3"/>
                <a:gd name="T1" fmla="*/ 0 h 3"/>
                <a:gd name="T2" fmla="*/ 3 h 3"/>
              </a:gdLst>
              <a:ahLst/>
              <a:cxnLst>
                <a:cxn ang="0">
                  <a:pos x="0" y="T0"/>
                </a:cxn>
                <a:cxn ang="0">
                  <a:pos x="0" y="T1"/>
                </a:cxn>
                <a:cxn ang="0">
                  <a:pos x="0" y="T2"/>
                </a:cxn>
              </a:cxnLst>
              <a:rect l="0" t="0" r="r" b="b"/>
              <a:pathLst>
                <a:path h="3">
                  <a:moveTo>
                    <a:pt x="0" y="3"/>
                  </a:moveTo>
                  <a:lnTo>
                    <a:pt x="0" y="0"/>
                  </a:lnTo>
                  <a:lnTo>
                    <a:pt x="0" y="3"/>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3" name="Freeform 72"/>
            <p:cNvSpPr>
              <a:spLocks/>
            </p:cNvSpPr>
            <p:nvPr/>
          </p:nvSpPr>
          <p:spPr bwMode="auto">
            <a:xfrm>
              <a:off x="512912" y="2589560"/>
              <a:ext cx="3175"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4" name="Freeform 73"/>
            <p:cNvSpPr>
              <a:spLocks/>
            </p:cNvSpPr>
            <p:nvPr/>
          </p:nvSpPr>
          <p:spPr bwMode="auto">
            <a:xfrm>
              <a:off x="350987" y="2530823"/>
              <a:ext cx="2828925" cy="1439863"/>
            </a:xfrm>
            <a:custGeom>
              <a:avLst/>
              <a:gdLst>
                <a:gd name="T0" fmla="*/ 39 w 666"/>
                <a:gd name="T1" fmla="*/ 52 h 339"/>
                <a:gd name="T2" fmla="*/ 42 w 666"/>
                <a:gd name="T3" fmla="*/ 19 h 339"/>
                <a:gd name="T4" fmla="*/ 41 w 666"/>
                <a:gd name="T5" fmla="*/ 20 h 339"/>
                <a:gd name="T6" fmla="*/ 40 w 666"/>
                <a:gd name="T7" fmla="*/ 20 h 339"/>
                <a:gd name="T8" fmla="*/ 43 w 666"/>
                <a:gd name="T9" fmla="*/ 17 h 339"/>
                <a:gd name="T10" fmla="*/ 42 w 666"/>
                <a:gd name="T11" fmla="*/ 19 h 339"/>
                <a:gd name="T12" fmla="*/ 43 w 666"/>
                <a:gd name="T13" fmla="*/ 18 h 339"/>
                <a:gd name="T14" fmla="*/ 76 w 666"/>
                <a:gd name="T15" fmla="*/ 8 h 339"/>
                <a:gd name="T16" fmla="*/ 144 w 666"/>
                <a:gd name="T17" fmla="*/ 6 h 339"/>
                <a:gd name="T18" fmla="*/ 356 w 666"/>
                <a:gd name="T19" fmla="*/ 21 h 339"/>
                <a:gd name="T20" fmla="*/ 564 w 666"/>
                <a:gd name="T21" fmla="*/ 54 h 339"/>
                <a:gd name="T22" fmla="*/ 629 w 666"/>
                <a:gd name="T23" fmla="*/ 72 h 339"/>
                <a:gd name="T24" fmla="*/ 661 w 666"/>
                <a:gd name="T25" fmla="*/ 89 h 339"/>
                <a:gd name="T26" fmla="*/ 661 w 666"/>
                <a:gd name="T27" fmla="*/ 91 h 339"/>
                <a:gd name="T28" fmla="*/ 661 w 666"/>
                <a:gd name="T29" fmla="*/ 90 h 339"/>
                <a:gd name="T30" fmla="*/ 664 w 666"/>
                <a:gd name="T31" fmla="*/ 86 h 339"/>
                <a:gd name="T32" fmla="*/ 664 w 666"/>
                <a:gd name="T33" fmla="*/ 87 h 339"/>
                <a:gd name="T34" fmla="*/ 666 w 666"/>
                <a:gd name="T35" fmla="*/ 87 h 339"/>
                <a:gd name="T36" fmla="*/ 646 w 666"/>
                <a:gd name="T37" fmla="*/ 72 h 339"/>
                <a:gd name="T38" fmla="*/ 584 w 666"/>
                <a:gd name="T39" fmla="*/ 53 h 339"/>
                <a:gd name="T40" fmla="*/ 362 w 666"/>
                <a:gd name="T41" fmla="*/ 15 h 339"/>
                <a:gd name="T42" fmla="*/ 129 w 666"/>
                <a:gd name="T43" fmla="*/ 0 h 339"/>
                <a:gd name="T44" fmla="*/ 62 w 666"/>
                <a:gd name="T45" fmla="*/ 4 h 339"/>
                <a:gd name="T46" fmla="*/ 45 w 666"/>
                <a:gd name="T47" fmla="*/ 9 h 339"/>
                <a:gd name="T48" fmla="*/ 40 w 666"/>
                <a:gd name="T49" fmla="*/ 13 h 339"/>
                <a:gd name="T50" fmla="*/ 38 w 666"/>
                <a:gd name="T51" fmla="*/ 14 h 339"/>
                <a:gd name="T52" fmla="*/ 39 w 666"/>
                <a:gd name="T53" fmla="*/ 14 h 339"/>
                <a:gd name="T54" fmla="*/ 40 w 666"/>
                <a:gd name="T55" fmla="*/ 14 h 339"/>
                <a:gd name="T56" fmla="*/ 39 w 666"/>
                <a:gd name="T57" fmla="*/ 14 h 339"/>
                <a:gd name="T58" fmla="*/ 38 w 666"/>
                <a:gd name="T59" fmla="*/ 14 h 339"/>
                <a:gd name="T60" fmla="*/ 37 w 666"/>
                <a:gd name="T61" fmla="*/ 17 h 339"/>
                <a:gd name="T62" fmla="*/ 0 w 666"/>
                <a:gd name="T63" fmla="*/ 339 h 339"/>
                <a:gd name="T64" fmla="*/ 5 w 666"/>
                <a:gd name="T65" fmla="*/ 339 h 339"/>
                <a:gd name="T66" fmla="*/ 39 w 666"/>
                <a:gd name="T67" fmla="*/ 52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66" h="339">
                  <a:moveTo>
                    <a:pt x="39" y="52"/>
                  </a:moveTo>
                  <a:cubicBezTo>
                    <a:pt x="40" y="41"/>
                    <a:pt x="41" y="30"/>
                    <a:pt x="42" y="19"/>
                  </a:cubicBezTo>
                  <a:cubicBezTo>
                    <a:pt x="42" y="20"/>
                    <a:pt x="41" y="20"/>
                    <a:pt x="41" y="20"/>
                  </a:cubicBezTo>
                  <a:cubicBezTo>
                    <a:pt x="40" y="20"/>
                    <a:pt x="40" y="20"/>
                    <a:pt x="40" y="20"/>
                  </a:cubicBezTo>
                  <a:cubicBezTo>
                    <a:pt x="41" y="19"/>
                    <a:pt x="42" y="18"/>
                    <a:pt x="43" y="17"/>
                  </a:cubicBezTo>
                  <a:cubicBezTo>
                    <a:pt x="43" y="18"/>
                    <a:pt x="42" y="19"/>
                    <a:pt x="42" y="19"/>
                  </a:cubicBezTo>
                  <a:cubicBezTo>
                    <a:pt x="43" y="19"/>
                    <a:pt x="43" y="18"/>
                    <a:pt x="43" y="18"/>
                  </a:cubicBezTo>
                  <a:cubicBezTo>
                    <a:pt x="46" y="10"/>
                    <a:pt x="70" y="9"/>
                    <a:pt x="76" y="8"/>
                  </a:cubicBezTo>
                  <a:cubicBezTo>
                    <a:pt x="99" y="6"/>
                    <a:pt x="122" y="5"/>
                    <a:pt x="144" y="6"/>
                  </a:cubicBezTo>
                  <a:cubicBezTo>
                    <a:pt x="215" y="6"/>
                    <a:pt x="286" y="12"/>
                    <a:pt x="356" y="21"/>
                  </a:cubicBezTo>
                  <a:cubicBezTo>
                    <a:pt x="426" y="29"/>
                    <a:pt x="495" y="39"/>
                    <a:pt x="564" y="54"/>
                  </a:cubicBezTo>
                  <a:cubicBezTo>
                    <a:pt x="586" y="59"/>
                    <a:pt x="608" y="64"/>
                    <a:pt x="629" y="72"/>
                  </a:cubicBezTo>
                  <a:cubicBezTo>
                    <a:pt x="636" y="74"/>
                    <a:pt x="660" y="80"/>
                    <a:pt x="661" y="89"/>
                  </a:cubicBezTo>
                  <a:cubicBezTo>
                    <a:pt x="661" y="90"/>
                    <a:pt x="661" y="90"/>
                    <a:pt x="661" y="91"/>
                  </a:cubicBezTo>
                  <a:cubicBezTo>
                    <a:pt x="661" y="90"/>
                    <a:pt x="661" y="90"/>
                    <a:pt x="661" y="90"/>
                  </a:cubicBezTo>
                  <a:cubicBezTo>
                    <a:pt x="661" y="89"/>
                    <a:pt x="662" y="86"/>
                    <a:pt x="664" y="86"/>
                  </a:cubicBezTo>
                  <a:cubicBezTo>
                    <a:pt x="664" y="87"/>
                    <a:pt x="664" y="87"/>
                    <a:pt x="664" y="87"/>
                  </a:cubicBezTo>
                  <a:cubicBezTo>
                    <a:pt x="665" y="87"/>
                    <a:pt x="666" y="87"/>
                    <a:pt x="666" y="87"/>
                  </a:cubicBezTo>
                  <a:cubicBezTo>
                    <a:pt x="664" y="79"/>
                    <a:pt x="653" y="75"/>
                    <a:pt x="646" y="72"/>
                  </a:cubicBezTo>
                  <a:cubicBezTo>
                    <a:pt x="626" y="63"/>
                    <a:pt x="605" y="58"/>
                    <a:pt x="584" y="53"/>
                  </a:cubicBezTo>
                  <a:cubicBezTo>
                    <a:pt x="511" y="35"/>
                    <a:pt x="436" y="24"/>
                    <a:pt x="362" y="15"/>
                  </a:cubicBezTo>
                  <a:cubicBezTo>
                    <a:pt x="285" y="6"/>
                    <a:pt x="207" y="0"/>
                    <a:pt x="129" y="0"/>
                  </a:cubicBezTo>
                  <a:cubicBezTo>
                    <a:pt x="107" y="0"/>
                    <a:pt x="84" y="1"/>
                    <a:pt x="62" y="4"/>
                  </a:cubicBezTo>
                  <a:cubicBezTo>
                    <a:pt x="56" y="5"/>
                    <a:pt x="50" y="7"/>
                    <a:pt x="45" y="9"/>
                  </a:cubicBezTo>
                  <a:cubicBezTo>
                    <a:pt x="43" y="10"/>
                    <a:pt x="41" y="11"/>
                    <a:pt x="40" y="13"/>
                  </a:cubicBezTo>
                  <a:cubicBezTo>
                    <a:pt x="38" y="14"/>
                    <a:pt x="38" y="15"/>
                    <a:pt x="38" y="14"/>
                  </a:cubicBezTo>
                  <a:cubicBezTo>
                    <a:pt x="39" y="14"/>
                    <a:pt x="39" y="14"/>
                    <a:pt x="39" y="14"/>
                  </a:cubicBezTo>
                  <a:cubicBezTo>
                    <a:pt x="40" y="14"/>
                    <a:pt x="40" y="14"/>
                    <a:pt x="40" y="14"/>
                  </a:cubicBezTo>
                  <a:cubicBezTo>
                    <a:pt x="39" y="14"/>
                    <a:pt x="39" y="14"/>
                    <a:pt x="39" y="14"/>
                  </a:cubicBezTo>
                  <a:cubicBezTo>
                    <a:pt x="38" y="14"/>
                    <a:pt x="38" y="14"/>
                    <a:pt x="38" y="14"/>
                  </a:cubicBezTo>
                  <a:cubicBezTo>
                    <a:pt x="38" y="15"/>
                    <a:pt x="37" y="16"/>
                    <a:pt x="37" y="17"/>
                  </a:cubicBezTo>
                  <a:cubicBezTo>
                    <a:pt x="24" y="125"/>
                    <a:pt x="12" y="232"/>
                    <a:pt x="0" y="339"/>
                  </a:cubicBezTo>
                  <a:cubicBezTo>
                    <a:pt x="5" y="339"/>
                    <a:pt x="5" y="339"/>
                    <a:pt x="5" y="339"/>
                  </a:cubicBezTo>
                  <a:cubicBezTo>
                    <a:pt x="16" y="244"/>
                    <a:pt x="27" y="148"/>
                    <a:pt x="39" y="5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5" name="Freeform 74"/>
            <p:cNvSpPr>
              <a:spLocks/>
            </p:cNvSpPr>
            <p:nvPr/>
          </p:nvSpPr>
          <p:spPr bwMode="auto">
            <a:xfrm>
              <a:off x="3159275" y="2895948"/>
              <a:ext cx="25400" cy="25400"/>
            </a:xfrm>
            <a:custGeom>
              <a:avLst/>
              <a:gdLst>
                <a:gd name="T0" fmla="*/ 3 w 6"/>
                <a:gd name="T1" fmla="*/ 0 h 6"/>
                <a:gd name="T2" fmla="*/ 0 w 6"/>
                <a:gd name="T3" fmla="*/ 4 h 6"/>
                <a:gd name="T4" fmla="*/ 1 w 6"/>
                <a:gd name="T5" fmla="*/ 3 h 6"/>
                <a:gd name="T6" fmla="*/ 3 w 6"/>
                <a:gd name="T7" fmla="*/ 6 h 6"/>
                <a:gd name="T8" fmla="*/ 6 w 6"/>
                <a:gd name="T9" fmla="*/ 3 h 6"/>
                <a:gd name="T10" fmla="*/ 5 w 6"/>
                <a:gd name="T11" fmla="*/ 1 h 6"/>
                <a:gd name="T12" fmla="*/ 3 w 6"/>
                <a:gd name="T13" fmla="*/ 1 h 6"/>
                <a:gd name="T14" fmla="*/ 3 w 6"/>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3" y="0"/>
                  </a:moveTo>
                  <a:cubicBezTo>
                    <a:pt x="1" y="0"/>
                    <a:pt x="0" y="3"/>
                    <a:pt x="0" y="4"/>
                  </a:cubicBezTo>
                  <a:cubicBezTo>
                    <a:pt x="1" y="3"/>
                    <a:pt x="1" y="3"/>
                    <a:pt x="1" y="3"/>
                  </a:cubicBezTo>
                  <a:cubicBezTo>
                    <a:pt x="1" y="4"/>
                    <a:pt x="2" y="5"/>
                    <a:pt x="3" y="6"/>
                  </a:cubicBezTo>
                  <a:cubicBezTo>
                    <a:pt x="5" y="6"/>
                    <a:pt x="6" y="5"/>
                    <a:pt x="6" y="3"/>
                  </a:cubicBezTo>
                  <a:cubicBezTo>
                    <a:pt x="6" y="3"/>
                    <a:pt x="6" y="2"/>
                    <a:pt x="5" y="1"/>
                  </a:cubicBezTo>
                  <a:cubicBezTo>
                    <a:pt x="5" y="1"/>
                    <a:pt x="4" y="1"/>
                    <a:pt x="3" y="1"/>
                  </a:cubicBezTo>
                  <a:lnTo>
                    <a:pt x="3"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6" name="Freeform 75"/>
            <p:cNvSpPr>
              <a:spLocks/>
            </p:cNvSpPr>
            <p:nvPr/>
          </p:nvSpPr>
          <p:spPr bwMode="auto">
            <a:xfrm>
              <a:off x="3040212" y="2900710"/>
              <a:ext cx="144462" cy="1069975"/>
            </a:xfrm>
            <a:custGeom>
              <a:avLst/>
              <a:gdLst>
                <a:gd name="T0" fmla="*/ 31 w 34"/>
                <a:gd name="T1" fmla="*/ 5 h 252"/>
                <a:gd name="T2" fmla="*/ 31 w 34"/>
                <a:gd name="T3" fmla="*/ 5 h 252"/>
                <a:gd name="T4" fmla="*/ 31 w 34"/>
                <a:gd name="T5" fmla="*/ 5 h 252"/>
                <a:gd name="T6" fmla="*/ 29 w 34"/>
                <a:gd name="T7" fmla="*/ 5 h 252"/>
                <a:gd name="T8" fmla="*/ 29 w 34"/>
                <a:gd name="T9" fmla="*/ 4 h 252"/>
                <a:gd name="T10" fmla="*/ 29 w 34"/>
                <a:gd name="T11" fmla="*/ 4 h 252"/>
                <a:gd name="T12" fmla="*/ 28 w 34"/>
                <a:gd name="T13" fmla="*/ 4 h 252"/>
                <a:gd name="T14" fmla="*/ 0 w 34"/>
                <a:gd name="T15" fmla="*/ 252 h 252"/>
                <a:gd name="T16" fmla="*/ 5 w 34"/>
                <a:gd name="T17" fmla="*/ 252 h 252"/>
                <a:gd name="T18" fmla="*/ 30 w 34"/>
                <a:gd name="T19" fmla="*/ 38 h 252"/>
                <a:gd name="T20" fmla="*/ 34 w 34"/>
                <a:gd name="T21" fmla="*/ 2 h 252"/>
                <a:gd name="T22" fmla="*/ 33 w 34"/>
                <a:gd name="T23" fmla="*/ 0 h 252"/>
                <a:gd name="T24" fmla="*/ 34 w 34"/>
                <a:gd name="T25" fmla="*/ 2 h 252"/>
                <a:gd name="T26" fmla="*/ 31 w 34"/>
                <a:gd name="T27" fmla="*/ 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252">
                  <a:moveTo>
                    <a:pt x="31" y="5"/>
                  </a:moveTo>
                  <a:cubicBezTo>
                    <a:pt x="31" y="5"/>
                    <a:pt x="31" y="5"/>
                    <a:pt x="31" y="5"/>
                  </a:cubicBezTo>
                  <a:cubicBezTo>
                    <a:pt x="31" y="5"/>
                    <a:pt x="31" y="5"/>
                    <a:pt x="31" y="5"/>
                  </a:cubicBezTo>
                  <a:cubicBezTo>
                    <a:pt x="30" y="5"/>
                    <a:pt x="30" y="5"/>
                    <a:pt x="29" y="5"/>
                  </a:cubicBezTo>
                  <a:cubicBezTo>
                    <a:pt x="29" y="4"/>
                    <a:pt x="29" y="4"/>
                    <a:pt x="29" y="4"/>
                  </a:cubicBezTo>
                  <a:cubicBezTo>
                    <a:pt x="29" y="4"/>
                    <a:pt x="29" y="4"/>
                    <a:pt x="29" y="4"/>
                  </a:cubicBezTo>
                  <a:cubicBezTo>
                    <a:pt x="28" y="4"/>
                    <a:pt x="28" y="4"/>
                    <a:pt x="28" y="4"/>
                  </a:cubicBezTo>
                  <a:cubicBezTo>
                    <a:pt x="19" y="87"/>
                    <a:pt x="9" y="170"/>
                    <a:pt x="0" y="252"/>
                  </a:cubicBezTo>
                  <a:cubicBezTo>
                    <a:pt x="5" y="252"/>
                    <a:pt x="5" y="252"/>
                    <a:pt x="5" y="252"/>
                  </a:cubicBezTo>
                  <a:cubicBezTo>
                    <a:pt x="14" y="181"/>
                    <a:pt x="22" y="109"/>
                    <a:pt x="30" y="38"/>
                  </a:cubicBezTo>
                  <a:cubicBezTo>
                    <a:pt x="32" y="26"/>
                    <a:pt x="33" y="14"/>
                    <a:pt x="34" y="2"/>
                  </a:cubicBezTo>
                  <a:cubicBezTo>
                    <a:pt x="34" y="2"/>
                    <a:pt x="34" y="1"/>
                    <a:pt x="33" y="0"/>
                  </a:cubicBezTo>
                  <a:cubicBezTo>
                    <a:pt x="34" y="1"/>
                    <a:pt x="34" y="2"/>
                    <a:pt x="34" y="2"/>
                  </a:cubicBezTo>
                  <a:cubicBezTo>
                    <a:pt x="34" y="4"/>
                    <a:pt x="33" y="5"/>
                    <a:pt x="31"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7" name="Freeform 76"/>
            <p:cNvSpPr>
              <a:spLocks/>
            </p:cNvSpPr>
            <p:nvPr/>
          </p:nvSpPr>
          <p:spPr bwMode="auto">
            <a:xfrm>
              <a:off x="3164037" y="2921348"/>
              <a:ext cx="7937" cy="0"/>
            </a:xfrm>
            <a:custGeom>
              <a:avLst/>
              <a:gdLst>
                <a:gd name="T0" fmla="*/ 0 w 2"/>
                <a:gd name="T1" fmla="*/ 2 w 2"/>
                <a:gd name="T2" fmla="*/ 2 w 2"/>
                <a:gd name="T3" fmla="*/ 2 w 2"/>
                <a:gd name="T4" fmla="*/ 0 w 2"/>
              </a:gdLst>
              <a:ahLst/>
              <a:cxnLst>
                <a:cxn ang="0">
                  <a:pos x="T0" y="0"/>
                </a:cxn>
                <a:cxn ang="0">
                  <a:pos x="T1" y="0"/>
                </a:cxn>
                <a:cxn ang="0">
                  <a:pos x="T2" y="0"/>
                </a:cxn>
                <a:cxn ang="0">
                  <a:pos x="T3" y="0"/>
                </a:cxn>
                <a:cxn ang="0">
                  <a:pos x="T4" y="0"/>
                </a:cxn>
              </a:cxnLst>
              <a:rect l="0" t="0" r="r" b="b"/>
              <a:pathLst>
                <a:path w="2">
                  <a:moveTo>
                    <a:pt x="0" y="0"/>
                  </a:moveTo>
                  <a:cubicBezTo>
                    <a:pt x="1" y="0"/>
                    <a:pt x="1" y="0"/>
                    <a:pt x="2" y="0"/>
                  </a:cubicBezTo>
                  <a:cubicBezTo>
                    <a:pt x="2" y="0"/>
                    <a:pt x="2" y="0"/>
                    <a:pt x="2" y="0"/>
                  </a:cubicBezTo>
                  <a:cubicBezTo>
                    <a:pt x="2" y="0"/>
                    <a:pt x="2" y="0"/>
                    <a:pt x="2" y="0"/>
                  </a:cubicBezTo>
                  <a:cubicBezTo>
                    <a:pt x="2" y="0"/>
                    <a:pt x="1" y="0"/>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8" name="Freeform 77"/>
            <p:cNvSpPr>
              <a:spLocks/>
            </p:cNvSpPr>
            <p:nvPr/>
          </p:nvSpPr>
          <p:spPr bwMode="auto">
            <a:xfrm>
              <a:off x="3159275" y="2908648"/>
              <a:ext cx="12700" cy="12700"/>
            </a:xfrm>
            <a:custGeom>
              <a:avLst/>
              <a:gdLst>
                <a:gd name="T0" fmla="*/ 1 w 3"/>
                <a:gd name="T1" fmla="*/ 2 h 3"/>
                <a:gd name="T2" fmla="*/ 1 w 3"/>
                <a:gd name="T3" fmla="*/ 3 h 3"/>
                <a:gd name="T4" fmla="*/ 3 w 3"/>
                <a:gd name="T5" fmla="*/ 3 h 3"/>
                <a:gd name="T6" fmla="*/ 1 w 3"/>
                <a:gd name="T7" fmla="*/ 0 h 3"/>
                <a:gd name="T8" fmla="*/ 0 w 3"/>
                <a:gd name="T9" fmla="*/ 1 h 3"/>
                <a:gd name="T10" fmla="*/ 1 w 3"/>
                <a:gd name="T11" fmla="*/ 2 h 3"/>
              </a:gdLst>
              <a:ahLst/>
              <a:cxnLst>
                <a:cxn ang="0">
                  <a:pos x="T0" y="T1"/>
                </a:cxn>
                <a:cxn ang="0">
                  <a:pos x="T2" y="T3"/>
                </a:cxn>
                <a:cxn ang="0">
                  <a:pos x="T4" y="T5"/>
                </a:cxn>
                <a:cxn ang="0">
                  <a:pos x="T6" y="T7"/>
                </a:cxn>
                <a:cxn ang="0">
                  <a:pos x="T8" y="T9"/>
                </a:cxn>
                <a:cxn ang="0">
                  <a:pos x="T10" y="T11"/>
                </a:cxn>
              </a:cxnLst>
              <a:rect l="0" t="0" r="r" b="b"/>
              <a:pathLst>
                <a:path w="3" h="3">
                  <a:moveTo>
                    <a:pt x="1" y="2"/>
                  </a:moveTo>
                  <a:cubicBezTo>
                    <a:pt x="1" y="3"/>
                    <a:pt x="1" y="3"/>
                    <a:pt x="1" y="3"/>
                  </a:cubicBezTo>
                  <a:cubicBezTo>
                    <a:pt x="2" y="3"/>
                    <a:pt x="3" y="3"/>
                    <a:pt x="3" y="3"/>
                  </a:cubicBezTo>
                  <a:cubicBezTo>
                    <a:pt x="2" y="2"/>
                    <a:pt x="1" y="1"/>
                    <a:pt x="1" y="0"/>
                  </a:cubicBezTo>
                  <a:cubicBezTo>
                    <a:pt x="0" y="1"/>
                    <a:pt x="0" y="1"/>
                    <a:pt x="0" y="1"/>
                  </a:cubicBezTo>
                  <a:cubicBezTo>
                    <a:pt x="1" y="2"/>
                    <a:pt x="1" y="2"/>
                    <a:pt x="1"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9" name="Freeform 78"/>
            <p:cNvSpPr>
              <a:spLocks/>
            </p:cNvSpPr>
            <p:nvPr/>
          </p:nvSpPr>
          <p:spPr bwMode="auto">
            <a:xfrm>
              <a:off x="3159275" y="2913410"/>
              <a:ext cx="4762" cy="3175"/>
            </a:xfrm>
            <a:custGeom>
              <a:avLst/>
              <a:gdLst>
                <a:gd name="T0" fmla="*/ 0 w 3"/>
                <a:gd name="T1" fmla="*/ 0 h 2"/>
                <a:gd name="T2" fmla="*/ 0 w 3"/>
                <a:gd name="T3" fmla="*/ 2 h 2"/>
                <a:gd name="T4" fmla="*/ 3 w 3"/>
                <a:gd name="T5" fmla="*/ 2 h 2"/>
                <a:gd name="T6" fmla="*/ 0 w 3"/>
                <a:gd name="T7" fmla="*/ 0 h 2"/>
              </a:gdLst>
              <a:ahLst/>
              <a:cxnLst>
                <a:cxn ang="0">
                  <a:pos x="T0" y="T1"/>
                </a:cxn>
                <a:cxn ang="0">
                  <a:pos x="T2" y="T3"/>
                </a:cxn>
                <a:cxn ang="0">
                  <a:pos x="T4" y="T5"/>
                </a:cxn>
                <a:cxn ang="0">
                  <a:pos x="T6" y="T7"/>
                </a:cxn>
              </a:cxnLst>
              <a:rect l="0" t="0" r="r" b="b"/>
              <a:pathLst>
                <a:path w="3" h="2">
                  <a:moveTo>
                    <a:pt x="0" y="0"/>
                  </a:moveTo>
                  <a:lnTo>
                    <a:pt x="0" y="2"/>
                  </a:lnTo>
                  <a:lnTo>
                    <a:pt x="3" y="2"/>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0" name="Freeform 79"/>
            <p:cNvSpPr>
              <a:spLocks/>
            </p:cNvSpPr>
            <p:nvPr/>
          </p:nvSpPr>
          <p:spPr bwMode="auto">
            <a:xfrm>
              <a:off x="946300" y="878235"/>
              <a:ext cx="1984375" cy="676275"/>
            </a:xfrm>
            <a:custGeom>
              <a:avLst/>
              <a:gdLst>
                <a:gd name="T0" fmla="*/ 31 w 467"/>
                <a:gd name="T1" fmla="*/ 19 h 159"/>
                <a:gd name="T2" fmla="*/ 169 w 467"/>
                <a:gd name="T3" fmla="*/ 2 h 159"/>
                <a:gd name="T4" fmla="*/ 235 w 467"/>
                <a:gd name="T5" fmla="*/ 2 h 159"/>
                <a:gd name="T6" fmla="*/ 429 w 467"/>
                <a:gd name="T7" fmla="*/ 13 h 159"/>
                <a:gd name="T8" fmla="*/ 446 w 467"/>
                <a:gd name="T9" fmla="*/ 104 h 159"/>
                <a:gd name="T10" fmla="*/ 381 w 467"/>
                <a:gd name="T11" fmla="*/ 59 h 159"/>
                <a:gd name="T12" fmla="*/ 359 w 467"/>
                <a:gd name="T13" fmla="*/ 98 h 159"/>
                <a:gd name="T14" fmla="*/ 321 w 467"/>
                <a:gd name="T15" fmla="*/ 136 h 159"/>
                <a:gd name="T16" fmla="*/ 257 w 467"/>
                <a:gd name="T17" fmla="*/ 51 h 159"/>
                <a:gd name="T18" fmla="*/ 201 w 467"/>
                <a:gd name="T19" fmla="*/ 108 h 159"/>
                <a:gd name="T20" fmla="*/ 147 w 467"/>
                <a:gd name="T21" fmla="*/ 38 h 159"/>
                <a:gd name="T22" fmla="*/ 105 w 467"/>
                <a:gd name="T23" fmla="*/ 102 h 159"/>
                <a:gd name="T24" fmla="*/ 86 w 467"/>
                <a:gd name="T25" fmla="*/ 63 h 159"/>
                <a:gd name="T26" fmla="*/ 73 w 467"/>
                <a:gd name="T27" fmla="*/ 108 h 159"/>
                <a:gd name="T28" fmla="*/ 52 w 467"/>
                <a:gd name="T29" fmla="*/ 155 h 159"/>
                <a:gd name="T30" fmla="*/ 31 w 467"/>
                <a:gd name="T31" fmla="*/ 1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7" h="159">
                  <a:moveTo>
                    <a:pt x="31" y="19"/>
                  </a:moveTo>
                  <a:cubicBezTo>
                    <a:pt x="56" y="10"/>
                    <a:pt x="124" y="0"/>
                    <a:pt x="169" y="2"/>
                  </a:cubicBezTo>
                  <a:cubicBezTo>
                    <a:pt x="181" y="3"/>
                    <a:pt x="206" y="3"/>
                    <a:pt x="235" y="2"/>
                  </a:cubicBezTo>
                  <a:cubicBezTo>
                    <a:pt x="307" y="2"/>
                    <a:pt x="408" y="2"/>
                    <a:pt x="429" y="13"/>
                  </a:cubicBezTo>
                  <a:cubicBezTo>
                    <a:pt x="459" y="27"/>
                    <a:pt x="467" y="85"/>
                    <a:pt x="446" y="104"/>
                  </a:cubicBezTo>
                  <a:cubicBezTo>
                    <a:pt x="425" y="123"/>
                    <a:pt x="410" y="61"/>
                    <a:pt x="381" y="59"/>
                  </a:cubicBezTo>
                  <a:cubicBezTo>
                    <a:pt x="367" y="58"/>
                    <a:pt x="363" y="78"/>
                    <a:pt x="359" y="98"/>
                  </a:cubicBezTo>
                  <a:cubicBezTo>
                    <a:pt x="354" y="120"/>
                    <a:pt x="347" y="142"/>
                    <a:pt x="321" y="136"/>
                  </a:cubicBezTo>
                  <a:cubicBezTo>
                    <a:pt x="288" y="127"/>
                    <a:pt x="287" y="45"/>
                    <a:pt x="257" y="51"/>
                  </a:cubicBezTo>
                  <a:cubicBezTo>
                    <a:pt x="228" y="57"/>
                    <a:pt x="247" y="138"/>
                    <a:pt x="201" y="108"/>
                  </a:cubicBezTo>
                  <a:cubicBezTo>
                    <a:pt x="181" y="94"/>
                    <a:pt x="188" y="22"/>
                    <a:pt x="147" y="38"/>
                  </a:cubicBezTo>
                  <a:cubicBezTo>
                    <a:pt x="128" y="45"/>
                    <a:pt x="138" y="142"/>
                    <a:pt x="105" y="102"/>
                  </a:cubicBezTo>
                  <a:cubicBezTo>
                    <a:pt x="98" y="92"/>
                    <a:pt x="109" y="59"/>
                    <a:pt x="86" y="63"/>
                  </a:cubicBezTo>
                  <a:cubicBezTo>
                    <a:pt x="72" y="66"/>
                    <a:pt x="74" y="96"/>
                    <a:pt x="73" y="108"/>
                  </a:cubicBezTo>
                  <a:cubicBezTo>
                    <a:pt x="73" y="127"/>
                    <a:pt x="76" y="152"/>
                    <a:pt x="52" y="155"/>
                  </a:cubicBezTo>
                  <a:cubicBezTo>
                    <a:pt x="12" y="159"/>
                    <a:pt x="0" y="29"/>
                    <a:pt x="31" y="19"/>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1" name="Freeform 80"/>
            <p:cNvSpPr>
              <a:spLocks/>
            </p:cNvSpPr>
            <p:nvPr/>
          </p:nvSpPr>
          <p:spPr bwMode="auto">
            <a:xfrm>
              <a:off x="984400" y="873473"/>
              <a:ext cx="1931987" cy="701675"/>
            </a:xfrm>
            <a:custGeom>
              <a:avLst/>
              <a:gdLst>
                <a:gd name="T0" fmla="*/ 23 w 455"/>
                <a:gd name="T1" fmla="*/ 23 h 165"/>
                <a:gd name="T2" fmla="*/ 189 w 455"/>
                <a:gd name="T3" fmla="*/ 6 h 165"/>
                <a:gd name="T4" fmla="*/ 233 w 455"/>
                <a:gd name="T5" fmla="*/ 6 h 165"/>
                <a:gd name="T6" fmla="*/ 348 w 455"/>
                <a:gd name="T7" fmla="*/ 8 h 165"/>
                <a:gd name="T8" fmla="*/ 411 w 455"/>
                <a:gd name="T9" fmla="*/ 14 h 165"/>
                <a:gd name="T10" fmla="*/ 446 w 455"/>
                <a:gd name="T11" fmla="*/ 77 h 165"/>
                <a:gd name="T12" fmla="*/ 424 w 455"/>
                <a:gd name="T13" fmla="*/ 104 h 165"/>
                <a:gd name="T14" fmla="*/ 401 w 455"/>
                <a:gd name="T15" fmla="*/ 77 h 165"/>
                <a:gd name="T16" fmla="*/ 361 w 455"/>
                <a:gd name="T17" fmla="*/ 61 h 165"/>
                <a:gd name="T18" fmla="*/ 345 w 455"/>
                <a:gd name="T19" fmla="*/ 106 h 165"/>
                <a:gd name="T20" fmla="*/ 332 w 455"/>
                <a:gd name="T21" fmla="*/ 132 h 165"/>
                <a:gd name="T22" fmla="*/ 300 w 455"/>
                <a:gd name="T23" fmla="*/ 124 h 165"/>
                <a:gd name="T24" fmla="*/ 269 w 455"/>
                <a:gd name="T25" fmla="*/ 61 h 165"/>
                <a:gd name="T26" fmla="*/ 237 w 455"/>
                <a:gd name="T27" fmla="*/ 56 h 165"/>
                <a:gd name="T28" fmla="*/ 220 w 455"/>
                <a:gd name="T29" fmla="*/ 103 h 165"/>
                <a:gd name="T30" fmla="*/ 196 w 455"/>
                <a:gd name="T31" fmla="*/ 108 h 165"/>
                <a:gd name="T32" fmla="*/ 181 w 455"/>
                <a:gd name="T33" fmla="*/ 79 h 165"/>
                <a:gd name="T34" fmla="*/ 157 w 455"/>
                <a:gd name="T35" fmla="*/ 35 h 165"/>
                <a:gd name="T36" fmla="*/ 127 w 455"/>
                <a:gd name="T37" fmla="*/ 51 h 165"/>
                <a:gd name="T38" fmla="*/ 118 w 455"/>
                <a:gd name="T39" fmla="*/ 94 h 165"/>
                <a:gd name="T40" fmla="*/ 109 w 455"/>
                <a:gd name="T41" fmla="*/ 110 h 165"/>
                <a:gd name="T42" fmla="*/ 96 w 455"/>
                <a:gd name="T43" fmla="*/ 88 h 165"/>
                <a:gd name="T44" fmla="*/ 80 w 455"/>
                <a:gd name="T45" fmla="*/ 61 h 165"/>
                <a:gd name="T46" fmla="*/ 62 w 455"/>
                <a:gd name="T47" fmla="*/ 96 h 165"/>
                <a:gd name="T48" fmla="*/ 41 w 455"/>
                <a:gd name="T49" fmla="*/ 153 h 165"/>
                <a:gd name="T50" fmla="*/ 14 w 455"/>
                <a:gd name="T51" fmla="*/ 118 h 165"/>
                <a:gd name="T52" fmla="*/ 7 w 455"/>
                <a:gd name="T53" fmla="*/ 64 h 165"/>
                <a:gd name="T54" fmla="*/ 23 w 455"/>
                <a:gd name="T55" fmla="*/ 23 h 165"/>
                <a:gd name="T56" fmla="*/ 21 w 455"/>
                <a:gd name="T57" fmla="*/ 17 h 165"/>
                <a:gd name="T58" fmla="*/ 3 w 455"/>
                <a:gd name="T59" fmla="*/ 52 h 165"/>
                <a:gd name="T60" fmla="*/ 8 w 455"/>
                <a:gd name="T61" fmla="*/ 117 h 165"/>
                <a:gd name="T62" fmla="*/ 33 w 455"/>
                <a:gd name="T63" fmla="*/ 157 h 165"/>
                <a:gd name="T64" fmla="*/ 67 w 455"/>
                <a:gd name="T65" fmla="*/ 131 h 165"/>
                <a:gd name="T66" fmla="*/ 67 w 455"/>
                <a:gd name="T67" fmla="*/ 96 h 165"/>
                <a:gd name="T68" fmla="*/ 70 w 455"/>
                <a:gd name="T69" fmla="*/ 75 h 165"/>
                <a:gd name="T70" fmla="*/ 87 w 455"/>
                <a:gd name="T71" fmla="*/ 70 h 165"/>
                <a:gd name="T72" fmla="*/ 90 w 455"/>
                <a:gd name="T73" fmla="*/ 82 h 165"/>
                <a:gd name="T74" fmla="*/ 111 w 455"/>
                <a:gd name="T75" fmla="*/ 115 h 165"/>
                <a:gd name="T76" fmla="*/ 126 w 455"/>
                <a:gd name="T77" fmla="*/ 82 h 165"/>
                <a:gd name="T78" fmla="*/ 154 w 455"/>
                <a:gd name="T79" fmla="*/ 40 h 165"/>
                <a:gd name="T80" fmla="*/ 180 w 455"/>
                <a:gd name="T81" fmla="*/ 97 h 165"/>
                <a:gd name="T82" fmla="*/ 215 w 455"/>
                <a:gd name="T83" fmla="*/ 117 h 165"/>
                <a:gd name="T84" fmla="*/ 233 w 455"/>
                <a:gd name="T85" fmla="*/ 79 h 165"/>
                <a:gd name="T86" fmla="*/ 247 w 455"/>
                <a:gd name="T87" fmla="*/ 56 h 165"/>
                <a:gd name="T88" fmla="*/ 270 w 455"/>
                <a:gd name="T89" fmla="*/ 75 h 165"/>
                <a:gd name="T90" fmla="*/ 300 w 455"/>
                <a:gd name="T91" fmla="*/ 133 h 165"/>
                <a:gd name="T92" fmla="*/ 341 w 455"/>
                <a:gd name="T93" fmla="*/ 131 h 165"/>
                <a:gd name="T94" fmla="*/ 357 w 455"/>
                <a:gd name="T95" fmla="*/ 81 h 165"/>
                <a:gd name="T96" fmla="*/ 372 w 455"/>
                <a:gd name="T97" fmla="*/ 63 h 165"/>
                <a:gd name="T98" fmla="*/ 403 w 455"/>
                <a:gd name="T99" fmla="*/ 90 h 165"/>
                <a:gd name="T100" fmla="*/ 438 w 455"/>
                <a:gd name="T101" fmla="*/ 108 h 165"/>
                <a:gd name="T102" fmla="*/ 448 w 455"/>
                <a:gd name="T103" fmla="*/ 47 h 165"/>
                <a:gd name="T104" fmla="*/ 412 w 455"/>
                <a:gd name="T105" fmla="*/ 8 h 165"/>
                <a:gd name="T106" fmla="*/ 355 w 455"/>
                <a:gd name="T107" fmla="*/ 2 h 165"/>
                <a:gd name="T108" fmla="*/ 231 w 455"/>
                <a:gd name="T109" fmla="*/ 1 h 165"/>
                <a:gd name="T110" fmla="*/ 194 w 455"/>
                <a:gd name="T111" fmla="*/ 1 h 165"/>
                <a:gd name="T112" fmla="*/ 31 w 455"/>
                <a:gd name="T113" fmla="*/ 14 h 165"/>
                <a:gd name="T114" fmla="*/ 21 w 455"/>
                <a:gd name="T115" fmla="*/ 17 h 165"/>
                <a:gd name="T116" fmla="*/ 23 w 455"/>
                <a:gd name="T117" fmla="*/ 23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5" h="165">
                  <a:moveTo>
                    <a:pt x="23" y="23"/>
                  </a:moveTo>
                  <a:cubicBezTo>
                    <a:pt x="76" y="5"/>
                    <a:pt x="133" y="6"/>
                    <a:pt x="189" y="6"/>
                  </a:cubicBezTo>
                  <a:cubicBezTo>
                    <a:pt x="204" y="6"/>
                    <a:pt x="219" y="6"/>
                    <a:pt x="233" y="6"/>
                  </a:cubicBezTo>
                  <a:cubicBezTo>
                    <a:pt x="272" y="6"/>
                    <a:pt x="310" y="6"/>
                    <a:pt x="348" y="8"/>
                  </a:cubicBezTo>
                  <a:cubicBezTo>
                    <a:pt x="369" y="8"/>
                    <a:pt x="391" y="9"/>
                    <a:pt x="411" y="14"/>
                  </a:cubicBezTo>
                  <a:cubicBezTo>
                    <a:pt x="438" y="20"/>
                    <a:pt x="447" y="53"/>
                    <a:pt x="446" y="77"/>
                  </a:cubicBezTo>
                  <a:cubicBezTo>
                    <a:pt x="445" y="87"/>
                    <a:pt x="438" y="112"/>
                    <a:pt x="424" y="104"/>
                  </a:cubicBezTo>
                  <a:cubicBezTo>
                    <a:pt x="414" y="98"/>
                    <a:pt x="408" y="86"/>
                    <a:pt x="401" y="77"/>
                  </a:cubicBezTo>
                  <a:cubicBezTo>
                    <a:pt x="393" y="68"/>
                    <a:pt x="375" y="49"/>
                    <a:pt x="361" y="61"/>
                  </a:cubicBezTo>
                  <a:cubicBezTo>
                    <a:pt x="350" y="71"/>
                    <a:pt x="349" y="92"/>
                    <a:pt x="345" y="106"/>
                  </a:cubicBezTo>
                  <a:cubicBezTo>
                    <a:pt x="343" y="115"/>
                    <a:pt x="340" y="126"/>
                    <a:pt x="332" y="132"/>
                  </a:cubicBezTo>
                  <a:cubicBezTo>
                    <a:pt x="321" y="140"/>
                    <a:pt x="307" y="133"/>
                    <a:pt x="300" y="124"/>
                  </a:cubicBezTo>
                  <a:cubicBezTo>
                    <a:pt x="284" y="107"/>
                    <a:pt x="281" y="81"/>
                    <a:pt x="269" y="61"/>
                  </a:cubicBezTo>
                  <a:cubicBezTo>
                    <a:pt x="262" y="50"/>
                    <a:pt x="248" y="45"/>
                    <a:pt x="237" y="56"/>
                  </a:cubicBezTo>
                  <a:cubicBezTo>
                    <a:pt x="225" y="68"/>
                    <a:pt x="227" y="89"/>
                    <a:pt x="220" y="103"/>
                  </a:cubicBezTo>
                  <a:cubicBezTo>
                    <a:pt x="215" y="115"/>
                    <a:pt x="205" y="113"/>
                    <a:pt x="196" y="108"/>
                  </a:cubicBezTo>
                  <a:cubicBezTo>
                    <a:pt x="186" y="102"/>
                    <a:pt x="183" y="90"/>
                    <a:pt x="181" y="79"/>
                  </a:cubicBezTo>
                  <a:cubicBezTo>
                    <a:pt x="177" y="65"/>
                    <a:pt x="173" y="41"/>
                    <a:pt x="157" y="35"/>
                  </a:cubicBezTo>
                  <a:cubicBezTo>
                    <a:pt x="142" y="29"/>
                    <a:pt x="131" y="38"/>
                    <a:pt x="127" y="51"/>
                  </a:cubicBezTo>
                  <a:cubicBezTo>
                    <a:pt x="122" y="65"/>
                    <a:pt x="121" y="80"/>
                    <a:pt x="118" y="94"/>
                  </a:cubicBezTo>
                  <a:cubicBezTo>
                    <a:pt x="117" y="99"/>
                    <a:pt x="115" y="109"/>
                    <a:pt x="109" y="110"/>
                  </a:cubicBezTo>
                  <a:cubicBezTo>
                    <a:pt x="99" y="110"/>
                    <a:pt x="96" y="94"/>
                    <a:pt x="96" y="88"/>
                  </a:cubicBezTo>
                  <a:cubicBezTo>
                    <a:pt x="95" y="76"/>
                    <a:pt x="95" y="62"/>
                    <a:pt x="80" y="61"/>
                  </a:cubicBezTo>
                  <a:cubicBezTo>
                    <a:pt x="63" y="60"/>
                    <a:pt x="62" y="84"/>
                    <a:pt x="62" y="96"/>
                  </a:cubicBezTo>
                  <a:cubicBezTo>
                    <a:pt x="61" y="114"/>
                    <a:pt x="68" y="151"/>
                    <a:pt x="41" y="153"/>
                  </a:cubicBezTo>
                  <a:cubicBezTo>
                    <a:pt x="26" y="154"/>
                    <a:pt x="18" y="130"/>
                    <a:pt x="14" y="118"/>
                  </a:cubicBezTo>
                  <a:cubicBezTo>
                    <a:pt x="9" y="101"/>
                    <a:pt x="7" y="82"/>
                    <a:pt x="7" y="64"/>
                  </a:cubicBezTo>
                  <a:cubicBezTo>
                    <a:pt x="8" y="52"/>
                    <a:pt x="9" y="28"/>
                    <a:pt x="23" y="23"/>
                  </a:cubicBezTo>
                  <a:cubicBezTo>
                    <a:pt x="26" y="21"/>
                    <a:pt x="25" y="16"/>
                    <a:pt x="21" y="17"/>
                  </a:cubicBezTo>
                  <a:cubicBezTo>
                    <a:pt x="8" y="22"/>
                    <a:pt x="4" y="39"/>
                    <a:pt x="3" y="52"/>
                  </a:cubicBezTo>
                  <a:cubicBezTo>
                    <a:pt x="0" y="73"/>
                    <a:pt x="2" y="96"/>
                    <a:pt x="8" y="117"/>
                  </a:cubicBezTo>
                  <a:cubicBezTo>
                    <a:pt x="11" y="131"/>
                    <a:pt x="18" y="151"/>
                    <a:pt x="33" y="157"/>
                  </a:cubicBezTo>
                  <a:cubicBezTo>
                    <a:pt x="52" y="165"/>
                    <a:pt x="65" y="148"/>
                    <a:pt x="67" y="131"/>
                  </a:cubicBezTo>
                  <a:cubicBezTo>
                    <a:pt x="68" y="119"/>
                    <a:pt x="67" y="107"/>
                    <a:pt x="67" y="96"/>
                  </a:cubicBezTo>
                  <a:cubicBezTo>
                    <a:pt x="68" y="89"/>
                    <a:pt x="68" y="82"/>
                    <a:pt x="70" y="75"/>
                  </a:cubicBezTo>
                  <a:cubicBezTo>
                    <a:pt x="72" y="69"/>
                    <a:pt x="81" y="63"/>
                    <a:pt x="87" y="70"/>
                  </a:cubicBezTo>
                  <a:cubicBezTo>
                    <a:pt x="89" y="73"/>
                    <a:pt x="89" y="79"/>
                    <a:pt x="90" y="82"/>
                  </a:cubicBezTo>
                  <a:cubicBezTo>
                    <a:pt x="91" y="94"/>
                    <a:pt x="93" y="116"/>
                    <a:pt x="111" y="115"/>
                  </a:cubicBezTo>
                  <a:cubicBezTo>
                    <a:pt x="123" y="115"/>
                    <a:pt x="125" y="91"/>
                    <a:pt x="126" y="82"/>
                  </a:cubicBezTo>
                  <a:cubicBezTo>
                    <a:pt x="129" y="66"/>
                    <a:pt x="129" y="34"/>
                    <a:pt x="154" y="40"/>
                  </a:cubicBezTo>
                  <a:cubicBezTo>
                    <a:pt x="172" y="44"/>
                    <a:pt x="174" y="83"/>
                    <a:pt x="180" y="97"/>
                  </a:cubicBezTo>
                  <a:cubicBezTo>
                    <a:pt x="185" y="110"/>
                    <a:pt x="201" y="122"/>
                    <a:pt x="215" y="117"/>
                  </a:cubicBezTo>
                  <a:cubicBezTo>
                    <a:pt x="229" y="112"/>
                    <a:pt x="230" y="90"/>
                    <a:pt x="233" y="79"/>
                  </a:cubicBezTo>
                  <a:cubicBezTo>
                    <a:pt x="235" y="70"/>
                    <a:pt x="238" y="59"/>
                    <a:pt x="247" y="56"/>
                  </a:cubicBezTo>
                  <a:cubicBezTo>
                    <a:pt x="259" y="51"/>
                    <a:pt x="266" y="67"/>
                    <a:pt x="270" y="75"/>
                  </a:cubicBezTo>
                  <a:cubicBezTo>
                    <a:pt x="279" y="94"/>
                    <a:pt x="284" y="118"/>
                    <a:pt x="300" y="133"/>
                  </a:cubicBezTo>
                  <a:cubicBezTo>
                    <a:pt x="312" y="144"/>
                    <a:pt x="331" y="143"/>
                    <a:pt x="341" y="131"/>
                  </a:cubicBezTo>
                  <a:cubicBezTo>
                    <a:pt x="352" y="117"/>
                    <a:pt x="353" y="97"/>
                    <a:pt x="357" y="81"/>
                  </a:cubicBezTo>
                  <a:cubicBezTo>
                    <a:pt x="359" y="73"/>
                    <a:pt x="362" y="63"/>
                    <a:pt x="372" y="63"/>
                  </a:cubicBezTo>
                  <a:cubicBezTo>
                    <a:pt x="385" y="63"/>
                    <a:pt x="396" y="80"/>
                    <a:pt x="403" y="90"/>
                  </a:cubicBezTo>
                  <a:cubicBezTo>
                    <a:pt x="410" y="99"/>
                    <a:pt x="424" y="119"/>
                    <a:pt x="438" y="108"/>
                  </a:cubicBezTo>
                  <a:cubicBezTo>
                    <a:pt x="455" y="94"/>
                    <a:pt x="454" y="67"/>
                    <a:pt x="448" y="47"/>
                  </a:cubicBezTo>
                  <a:cubicBezTo>
                    <a:pt x="443" y="29"/>
                    <a:pt x="431" y="13"/>
                    <a:pt x="412" y="8"/>
                  </a:cubicBezTo>
                  <a:cubicBezTo>
                    <a:pt x="394" y="3"/>
                    <a:pt x="374" y="3"/>
                    <a:pt x="355" y="2"/>
                  </a:cubicBezTo>
                  <a:cubicBezTo>
                    <a:pt x="314" y="0"/>
                    <a:pt x="273" y="0"/>
                    <a:pt x="231" y="1"/>
                  </a:cubicBezTo>
                  <a:cubicBezTo>
                    <a:pt x="219" y="1"/>
                    <a:pt x="207" y="1"/>
                    <a:pt x="194" y="1"/>
                  </a:cubicBezTo>
                  <a:cubicBezTo>
                    <a:pt x="139" y="1"/>
                    <a:pt x="85" y="1"/>
                    <a:pt x="31" y="14"/>
                  </a:cubicBezTo>
                  <a:cubicBezTo>
                    <a:pt x="28" y="15"/>
                    <a:pt x="24" y="16"/>
                    <a:pt x="21" y="17"/>
                  </a:cubicBezTo>
                  <a:cubicBezTo>
                    <a:pt x="18" y="18"/>
                    <a:pt x="19" y="24"/>
                    <a:pt x="23" y="2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2" name="Freeform 81"/>
            <p:cNvSpPr>
              <a:spLocks/>
            </p:cNvSpPr>
            <p:nvPr/>
          </p:nvSpPr>
          <p:spPr bwMode="auto">
            <a:xfrm>
              <a:off x="2989412" y="925860"/>
              <a:ext cx="387350" cy="588963"/>
            </a:xfrm>
            <a:custGeom>
              <a:avLst/>
              <a:gdLst>
                <a:gd name="T0" fmla="*/ 7 w 91"/>
                <a:gd name="T1" fmla="*/ 5 h 139"/>
                <a:gd name="T2" fmla="*/ 82 w 91"/>
                <a:gd name="T3" fmla="*/ 37 h 139"/>
                <a:gd name="T4" fmla="*/ 61 w 91"/>
                <a:gd name="T5" fmla="*/ 119 h 139"/>
                <a:gd name="T6" fmla="*/ 0 w 91"/>
                <a:gd name="T7" fmla="*/ 135 h 139"/>
                <a:gd name="T8" fmla="*/ 7 w 91"/>
                <a:gd name="T9" fmla="*/ 5 h 139"/>
              </a:gdLst>
              <a:ahLst/>
              <a:cxnLst>
                <a:cxn ang="0">
                  <a:pos x="T0" y="T1"/>
                </a:cxn>
                <a:cxn ang="0">
                  <a:pos x="T2" y="T3"/>
                </a:cxn>
                <a:cxn ang="0">
                  <a:pos x="T4" y="T5"/>
                </a:cxn>
                <a:cxn ang="0">
                  <a:pos x="T6" y="T7"/>
                </a:cxn>
                <a:cxn ang="0">
                  <a:pos x="T8" y="T9"/>
                </a:cxn>
              </a:cxnLst>
              <a:rect l="0" t="0" r="r" b="b"/>
              <a:pathLst>
                <a:path w="91" h="139">
                  <a:moveTo>
                    <a:pt x="7" y="5"/>
                  </a:moveTo>
                  <a:cubicBezTo>
                    <a:pt x="36" y="0"/>
                    <a:pt x="71" y="6"/>
                    <a:pt x="82" y="37"/>
                  </a:cubicBezTo>
                  <a:cubicBezTo>
                    <a:pt x="91" y="64"/>
                    <a:pt x="80" y="99"/>
                    <a:pt x="61" y="119"/>
                  </a:cubicBezTo>
                  <a:cubicBezTo>
                    <a:pt x="45" y="135"/>
                    <a:pt x="22" y="139"/>
                    <a:pt x="0" y="135"/>
                  </a:cubicBezTo>
                  <a:cubicBezTo>
                    <a:pt x="7" y="5"/>
                    <a:pt x="7" y="5"/>
                    <a:pt x="7" y="5"/>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3" name="Freeform 82"/>
            <p:cNvSpPr>
              <a:spLocks/>
            </p:cNvSpPr>
            <p:nvPr/>
          </p:nvSpPr>
          <p:spPr bwMode="auto">
            <a:xfrm>
              <a:off x="3019575" y="1022698"/>
              <a:ext cx="266700" cy="403225"/>
            </a:xfrm>
            <a:custGeom>
              <a:avLst/>
              <a:gdLst>
                <a:gd name="T0" fmla="*/ 5 w 63"/>
                <a:gd name="T1" fmla="*/ 3 h 95"/>
                <a:gd name="T2" fmla="*/ 56 w 63"/>
                <a:gd name="T3" fmla="*/ 26 h 95"/>
                <a:gd name="T4" fmla="*/ 42 w 63"/>
                <a:gd name="T5" fmla="*/ 82 h 95"/>
                <a:gd name="T6" fmla="*/ 0 w 63"/>
                <a:gd name="T7" fmla="*/ 93 h 95"/>
                <a:gd name="T8" fmla="*/ 5 w 63"/>
                <a:gd name="T9" fmla="*/ 3 h 95"/>
              </a:gdLst>
              <a:ahLst/>
              <a:cxnLst>
                <a:cxn ang="0">
                  <a:pos x="T0" y="T1"/>
                </a:cxn>
                <a:cxn ang="0">
                  <a:pos x="T2" y="T3"/>
                </a:cxn>
                <a:cxn ang="0">
                  <a:pos x="T4" y="T5"/>
                </a:cxn>
                <a:cxn ang="0">
                  <a:pos x="T6" y="T7"/>
                </a:cxn>
                <a:cxn ang="0">
                  <a:pos x="T8" y="T9"/>
                </a:cxn>
              </a:cxnLst>
              <a:rect l="0" t="0" r="r" b="b"/>
              <a:pathLst>
                <a:path w="63" h="95">
                  <a:moveTo>
                    <a:pt x="5" y="3"/>
                  </a:moveTo>
                  <a:cubicBezTo>
                    <a:pt x="25" y="0"/>
                    <a:pt x="49" y="4"/>
                    <a:pt x="56" y="26"/>
                  </a:cubicBezTo>
                  <a:cubicBezTo>
                    <a:pt x="63" y="44"/>
                    <a:pt x="55" y="68"/>
                    <a:pt x="42" y="82"/>
                  </a:cubicBezTo>
                  <a:cubicBezTo>
                    <a:pt x="31" y="93"/>
                    <a:pt x="15" y="95"/>
                    <a:pt x="0" y="93"/>
                  </a:cubicBezTo>
                  <a:cubicBezTo>
                    <a:pt x="5" y="3"/>
                    <a:pt x="5" y="3"/>
                    <a:pt x="5"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4" name="Freeform 83"/>
            <p:cNvSpPr>
              <a:spLocks/>
            </p:cNvSpPr>
            <p:nvPr/>
          </p:nvSpPr>
          <p:spPr bwMode="auto">
            <a:xfrm>
              <a:off x="2802087" y="913160"/>
              <a:ext cx="560387" cy="611188"/>
            </a:xfrm>
            <a:custGeom>
              <a:avLst/>
              <a:gdLst>
                <a:gd name="T0" fmla="*/ 80 w 132"/>
                <a:gd name="T1" fmla="*/ 5 h 144"/>
                <a:gd name="T2" fmla="*/ 10 w 132"/>
                <a:gd name="T3" fmla="*/ 49 h 144"/>
                <a:gd name="T4" fmla="*/ 35 w 132"/>
                <a:gd name="T5" fmla="*/ 130 h 144"/>
                <a:gd name="T6" fmla="*/ 106 w 132"/>
                <a:gd name="T7" fmla="*/ 127 h 144"/>
                <a:gd name="T8" fmla="*/ 126 w 132"/>
                <a:gd name="T9" fmla="*/ 92 h 144"/>
                <a:gd name="T10" fmla="*/ 128 w 132"/>
                <a:gd name="T11" fmla="*/ 44 h 144"/>
                <a:gd name="T12" fmla="*/ 80 w 132"/>
                <a:gd name="T13" fmla="*/ 5 h 144"/>
                <a:gd name="T14" fmla="*/ 79 w 132"/>
                <a:gd name="T15" fmla="*/ 10 h 144"/>
                <a:gd name="T16" fmla="*/ 113 w 132"/>
                <a:gd name="T17" fmla="*/ 26 h 144"/>
                <a:gd name="T18" fmla="*/ 126 w 132"/>
                <a:gd name="T19" fmla="*/ 69 h 144"/>
                <a:gd name="T20" fmla="*/ 74 w 132"/>
                <a:gd name="T21" fmla="*/ 135 h 144"/>
                <a:gd name="T22" fmla="*/ 10 w 132"/>
                <a:gd name="T23" fmla="*/ 75 h 144"/>
                <a:gd name="T24" fmla="*/ 79 w 132"/>
                <a:gd name="T25" fmla="*/ 10 h 144"/>
                <a:gd name="T26" fmla="*/ 80 w 132"/>
                <a:gd name="T27" fmla="*/ 5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44">
                  <a:moveTo>
                    <a:pt x="80" y="5"/>
                  </a:moveTo>
                  <a:cubicBezTo>
                    <a:pt x="49" y="0"/>
                    <a:pt x="20" y="20"/>
                    <a:pt x="10" y="49"/>
                  </a:cubicBezTo>
                  <a:cubicBezTo>
                    <a:pt x="0" y="78"/>
                    <a:pt x="9" y="113"/>
                    <a:pt x="35" y="130"/>
                  </a:cubicBezTo>
                  <a:cubicBezTo>
                    <a:pt x="56" y="143"/>
                    <a:pt x="87" y="144"/>
                    <a:pt x="106" y="127"/>
                  </a:cubicBezTo>
                  <a:cubicBezTo>
                    <a:pt x="117" y="118"/>
                    <a:pt x="123" y="105"/>
                    <a:pt x="126" y="92"/>
                  </a:cubicBezTo>
                  <a:cubicBezTo>
                    <a:pt x="131" y="77"/>
                    <a:pt x="132" y="60"/>
                    <a:pt x="128" y="44"/>
                  </a:cubicBezTo>
                  <a:cubicBezTo>
                    <a:pt x="122" y="22"/>
                    <a:pt x="102" y="10"/>
                    <a:pt x="80" y="5"/>
                  </a:cubicBezTo>
                  <a:cubicBezTo>
                    <a:pt x="77" y="5"/>
                    <a:pt x="77" y="9"/>
                    <a:pt x="79" y="10"/>
                  </a:cubicBezTo>
                  <a:cubicBezTo>
                    <a:pt x="92" y="12"/>
                    <a:pt x="104" y="17"/>
                    <a:pt x="113" y="26"/>
                  </a:cubicBezTo>
                  <a:cubicBezTo>
                    <a:pt x="124" y="37"/>
                    <a:pt x="127" y="53"/>
                    <a:pt x="126" y="69"/>
                  </a:cubicBezTo>
                  <a:cubicBezTo>
                    <a:pt x="124" y="100"/>
                    <a:pt x="109" y="133"/>
                    <a:pt x="74" y="135"/>
                  </a:cubicBezTo>
                  <a:cubicBezTo>
                    <a:pt x="39" y="137"/>
                    <a:pt x="11" y="110"/>
                    <a:pt x="10" y="75"/>
                  </a:cubicBezTo>
                  <a:cubicBezTo>
                    <a:pt x="9" y="38"/>
                    <a:pt x="41" y="3"/>
                    <a:pt x="79" y="10"/>
                  </a:cubicBezTo>
                  <a:cubicBezTo>
                    <a:pt x="82" y="10"/>
                    <a:pt x="83" y="6"/>
                    <a:pt x="80"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5" name="Freeform 84"/>
            <p:cNvSpPr>
              <a:spLocks noEditPoints="1"/>
            </p:cNvSpPr>
            <p:nvPr/>
          </p:nvSpPr>
          <p:spPr bwMode="auto">
            <a:xfrm>
              <a:off x="3083075" y="951260"/>
              <a:ext cx="203200" cy="530225"/>
            </a:xfrm>
            <a:custGeom>
              <a:avLst/>
              <a:gdLst>
                <a:gd name="T0" fmla="*/ 28 w 48"/>
                <a:gd name="T1" fmla="*/ 97 h 125"/>
                <a:gd name="T2" fmla="*/ 27 w 48"/>
                <a:gd name="T3" fmla="*/ 99 h 125"/>
                <a:gd name="T4" fmla="*/ 14 w 48"/>
                <a:gd name="T5" fmla="*/ 107 h 125"/>
                <a:gd name="T6" fmla="*/ 17 w 48"/>
                <a:gd name="T7" fmla="*/ 125 h 125"/>
                <a:gd name="T8" fmla="*/ 40 w 48"/>
                <a:gd name="T9" fmla="*/ 112 h 125"/>
                <a:gd name="T10" fmla="*/ 48 w 48"/>
                <a:gd name="T11" fmla="*/ 102 h 125"/>
                <a:gd name="T12" fmla="*/ 39 w 48"/>
                <a:gd name="T13" fmla="*/ 103 h 125"/>
                <a:gd name="T14" fmla="*/ 28 w 48"/>
                <a:gd name="T15" fmla="*/ 97 h 125"/>
                <a:gd name="T16" fmla="*/ 0 w 48"/>
                <a:gd name="T17" fmla="*/ 0 h 125"/>
                <a:gd name="T18" fmla="*/ 0 w 48"/>
                <a:gd name="T19" fmla="*/ 0 h 125"/>
                <a:gd name="T20" fmla="*/ 3 w 48"/>
                <a:gd name="T21" fmla="*/ 9 h 125"/>
                <a:gd name="T22" fmla="*/ 6 w 48"/>
                <a:gd name="T23" fmla="*/ 20 h 125"/>
                <a:gd name="T24" fmla="*/ 7 w 48"/>
                <a:gd name="T25" fmla="*/ 20 h 125"/>
                <a:gd name="T26" fmla="*/ 4 w 48"/>
                <a:gd name="T27" fmla="*/ 9 h 125"/>
                <a:gd name="T28" fmla="*/ 0 w 48"/>
                <a:gd name="T29" fmla="*/ 0 h 125"/>
                <a:gd name="T30" fmla="*/ 5 w 48"/>
                <a:gd name="T31" fmla="*/ 0 h 125"/>
                <a:gd name="T32" fmla="*/ 11 w 48"/>
                <a:gd name="T33" fmla="*/ 20 h 125"/>
                <a:gd name="T34" fmla="*/ 11 w 48"/>
                <a:gd name="T35" fmla="*/ 20 h 125"/>
                <a:gd name="T36" fmla="*/ 19 w 48"/>
                <a:gd name="T37" fmla="*/ 22 h 125"/>
                <a:gd name="T38" fmla="*/ 15 w 48"/>
                <a:gd name="T39" fmla="*/ 1 h 125"/>
                <a:gd name="T40" fmla="*/ 13 w 48"/>
                <a:gd name="T41" fmla="*/ 1 h 125"/>
                <a:gd name="T42" fmla="*/ 13 w 48"/>
                <a:gd name="T43" fmla="*/ 1 h 125"/>
                <a:gd name="T44" fmla="*/ 5 w 48"/>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125">
                  <a:moveTo>
                    <a:pt x="28" y="97"/>
                  </a:moveTo>
                  <a:cubicBezTo>
                    <a:pt x="28" y="98"/>
                    <a:pt x="27" y="98"/>
                    <a:pt x="27" y="99"/>
                  </a:cubicBezTo>
                  <a:cubicBezTo>
                    <a:pt x="23" y="103"/>
                    <a:pt x="19" y="105"/>
                    <a:pt x="14" y="107"/>
                  </a:cubicBezTo>
                  <a:cubicBezTo>
                    <a:pt x="15" y="113"/>
                    <a:pt x="16" y="119"/>
                    <a:pt x="17" y="125"/>
                  </a:cubicBezTo>
                  <a:cubicBezTo>
                    <a:pt x="26" y="123"/>
                    <a:pt x="34" y="118"/>
                    <a:pt x="40" y="112"/>
                  </a:cubicBezTo>
                  <a:cubicBezTo>
                    <a:pt x="43" y="109"/>
                    <a:pt x="45" y="105"/>
                    <a:pt x="48" y="102"/>
                  </a:cubicBezTo>
                  <a:cubicBezTo>
                    <a:pt x="45" y="102"/>
                    <a:pt x="42" y="103"/>
                    <a:pt x="39" y="103"/>
                  </a:cubicBezTo>
                  <a:cubicBezTo>
                    <a:pt x="35" y="103"/>
                    <a:pt x="31" y="101"/>
                    <a:pt x="28" y="97"/>
                  </a:cubicBezTo>
                  <a:moveTo>
                    <a:pt x="0" y="0"/>
                  </a:moveTo>
                  <a:cubicBezTo>
                    <a:pt x="0" y="0"/>
                    <a:pt x="0" y="0"/>
                    <a:pt x="0" y="0"/>
                  </a:cubicBezTo>
                  <a:cubicBezTo>
                    <a:pt x="1" y="3"/>
                    <a:pt x="2" y="6"/>
                    <a:pt x="3" y="9"/>
                  </a:cubicBezTo>
                  <a:cubicBezTo>
                    <a:pt x="5" y="12"/>
                    <a:pt x="6" y="16"/>
                    <a:pt x="6" y="20"/>
                  </a:cubicBezTo>
                  <a:cubicBezTo>
                    <a:pt x="7" y="20"/>
                    <a:pt x="7" y="20"/>
                    <a:pt x="7" y="20"/>
                  </a:cubicBezTo>
                  <a:cubicBezTo>
                    <a:pt x="6" y="16"/>
                    <a:pt x="5" y="12"/>
                    <a:pt x="4" y="9"/>
                  </a:cubicBezTo>
                  <a:cubicBezTo>
                    <a:pt x="3" y="6"/>
                    <a:pt x="1" y="3"/>
                    <a:pt x="0" y="0"/>
                  </a:cubicBezTo>
                  <a:moveTo>
                    <a:pt x="5" y="0"/>
                  </a:moveTo>
                  <a:cubicBezTo>
                    <a:pt x="8" y="6"/>
                    <a:pt x="10" y="13"/>
                    <a:pt x="11" y="20"/>
                  </a:cubicBezTo>
                  <a:cubicBezTo>
                    <a:pt x="11" y="20"/>
                    <a:pt x="11" y="20"/>
                    <a:pt x="11" y="20"/>
                  </a:cubicBezTo>
                  <a:cubicBezTo>
                    <a:pt x="14" y="20"/>
                    <a:pt x="16" y="21"/>
                    <a:pt x="19" y="22"/>
                  </a:cubicBezTo>
                  <a:cubicBezTo>
                    <a:pt x="18" y="15"/>
                    <a:pt x="17" y="8"/>
                    <a:pt x="15" y="1"/>
                  </a:cubicBezTo>
                  <a:cubicBezTo>
                    <a:pt x="15" y="1"/>
                    <a:pt x="14" y="1"/>
                    <a:pt x="13" y="1"/>
                  </a:cubicBezTo>
                  <a:cubicBezTo>
                    <a:pt x="13" y="1"/>
                    <a:pt x="13" y="1"/>
                    <a:pt x="13" y="1"/>
                  </a:cubicBezTo>
                  <a:cubicBezTo>
                    <a:pt x="10" y="0"/>
                    <a:pt x="8" y="0"/>
                    <a:pt x="5"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6" name="Freeform 85"/>
            <p:cNvSpPr>
              <a:spLocks noEditPoints="1"/>
            </p:cNvSpPr>
            <p:nvPr/>
          </p:nvSpPr>
          <p:spPr bwMode="auto">
            <a:xfrm>
              <a:off x="3108475" y="1035398"/>
              <a:ext cx="93662" cy="369888"/>
            </a:xfrm>
            <a:custGeom>
              <a:avLst/>
              <a:gdLst>
                <a:gd name="T0" fmla="*/ 5 w 22"/>
                <a:gd name="T1" fmla="*/ 0 h 87"/>
                <a:gd name="T2" fmla="*/ 6 w 22"/>
                <a:gd name="T3" fmla="*/ 74 h 87"/>
                <a:gd name="T4" fmla="*/ 5 w 22"/>
                <a:gd name="T5" fmla="*/ 78 h 87"/>
                <a:gd name="T6" fmla="*/ 8 w 22"/>
                <a:gd name="T7" fmla="*/ 87 h 87"/>
                <a:gd name="T8" fmla="*/ 21 w 22"/>
                <a:gd name="T9" fmla="*/ 79 h 87"/>
                <a:gd name="T10" fmla="*/ 22 w 22"/>
                <a:gd name="T11" fmla="*/ 77 h 87"/>
                <a:gd name="T12" fmla="*/ 21 w 22"/>
                <a:gd name="T13" fmla="*/ 73 h 87"/>
                <a:gd name="T14" fmla="*/ 13 w 22"/>
                <a:gd name="T15" fmla="*/ 2 h 87"/>
                <a:gd name="T16" fmla="*/ 5 w 22"/>
                <a:gd name="T17" fmla="*/ 0 h 87"/>
                <a:gd name="T18" fmla="*/ 0 w 22"/>
                <a:gd name="T19" fmla="*/ 0 h 87"/>
                <a:gd name="T20" fmla="*/ 2 w 22"/>
                <a:gd name="T21" fmla="*/ 9 h 87"/>
                <a:gd name="T22" fmla="*/ 1 w 22"/>
                <a:gd name="T23" fmla="*/ 0 h 87"/>
                <a:gd name="T24" fmla="*/ 0 w 22"/>
                <a:gd name="T2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87">
                  <a:moveTo>
                    <a:pt x="5" y="0"/>
                  </a:moveTo>
                  <a:cubicBezTo>
                    <a:pt x="10" y="24"/>
                    <a:pt x="8" y="49"/>
                    <a:pt x="6" y="74"/>
                  </a:cubicBezTo>
                  <a:cubicBezTo>
                    <a:pt x="5" y="75"/>
                    <a:pt x="5" y="76"/>
                    <a:pt x="5" y="78"/>
                  </a:cubicBezTo>
                  <a:cubicBezTo>
                    <a:pt x="6" y="81"/>
                    <a:pt x="7" y="84"/>
                    <a:pt x="8" y="87"/>
                  </a:cubicBezTo>
                  <a:cubicBezTo>
                    <a:pt x="13" y="85"/>
                    <a:pt x="17" y="83"/>
                    <a:pt x="21" y="79"/>
                  </a:cubicBezTo>
                  <a:cubicBezTo>
                    <a:pt x="21" y="78"/>
                    <a:pt x="22" y="78"/>
                    <a:pt x="22" y="77"/>
                  </a:cubicBezTo>
                  <a:cubicBezTo>
                    <a:pt x="22" y="76"/>
                    <a:pt x="21" y="75"/>
                    <a:pt x="21" y="73"/>
                  </a:cubicBezTo>
                  <a:cubicBezTo>
                    <a:pt x="15" y="51"/>
                    <a:pt x="15" y="26"/>
                    <a:pt x="13" y="2"/>
                  </a:cubicBezTo>
                  <a:cubicBezTo>
                    <a:pt x="10" y="1"/>
                    <a:pt x="8" y="0"/>
                    <a:pt x="5" y="0"/>
                  </a:cubicBezTo>
                  <a:moveTo>
                    <a:pt x="0" y="0"/>
                  </a:moveTo>
                  <a:cubicBezTo>
                    <a:pt x="1" y="3"/>
                    <a:pt x="2" y="6"/>
                    <a:pt x="2" y="9"/>
                  </a:cubicBezTo>
                  <a:cubicBezTo>
                    <a:pt x="2" y="6"/>
                    <a:pt x="1" y="3"/>
                    <a:pt x="1" y="0"/>
                  </a:cubicBezTo>
                  <a:cubicBezTo>
                    <a:pt x="1" y="0"/>
                    <a:pt x="1" y="0"/>
                    <a:pt x="0"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7" name="Freeform 86"/>
            <p:cNvSpPr>
              <a:spLocks noEditPoints="1"/>
            </p:cNvSpPr>
            <p:nvPr/>
          </p:nvSpPr>
          <p:spPr bwMode="auto">
            <a:xfrm>
              <a:off x="3073550" y="941735"/>
              <a:ext cx="179387" cy="547688"/>
            </a:xfrm>
            <a:custGeom>
              <a:avLst/>
              <a:gdLst>
                <a:gd name="T0" fmla="*/ 42 w 42"/>
                <a:gd name="T1" fmla="*/ 114 h 129"/>
                <a:gd name="T2" fmla="*/ 19 w 42"/>
                <a:gd name="T3" fmla="*/ 127 h 129"/>
                <a:gd name="T4" fmla="*/ 19 w 42"/>
                <a:gd name="T5" fmla="*/ 129 h 129"/>
                <a:gd name="T6" fmla="*/ 41 w 42"/>
                <a:gd name="T7" fmla="*/ 115 h 129"/>
                <a:gd name="T8" fmla="*/ 42 w 42"/>
                <a:gd name="T9" fmla="*/ 114 h 129"/>
                <a:gd name="T10" fmla="*/ 0 w 42"/>
                <a:gd name="T11" fmla="*/ 0 h 129"/>
                <a:gd name="T12" fmla="*/ 0 w 42"/>
                <a:gd name="T13" fmla="*/ 0 h 129"/>
                <a:gd name="T14" fmla="*/ 2 w 42"/>
                <a:gd name="T15" fmla="*/ 2 h 129"/>
                <a:gd name="T16" fmla="*/ 2 w 42"/>
                <a:gd name="T17" fmla="*/ 2 h 129"/>
                <a:gd name="T18" fmla="*/ 0 w 42"/>
                <a:gd name="T19" fmla="*/ 0 h 129"/>
                <a:gd name="T20" fmla="*/ 6 w 42"/>
                <a:gd name="T21" fmla="*/ 0 h 129"/>
                <a:gd name="T22" fmla="*/ 7 w 42"/>
                <a:gd name="T23" fmla="*/ 2 h 129"/>
                <a:gd name="T24" fmla="*/ 15 w 42"/>
                <a:gd name="T25" fmla="*/ 3 h 129"/>
                <a:gd name="T26" fmla="*/ 15 w 42"/>
                <a:gd name="T27" fmla="*/ 3 h 129"/>
                <a:gd name="T28" fmla="*/ 17 w 42"/>
                <a:gd name="T29" fmla="*/ 3 h 129"/>
                <a:gd name="T30" fmla="*/ 17 w 42"/>
                <a:gd name="T31" fmla="*/ 0 h 129"/>
                <a:gd name="T32" fmla="*/ 6 w 42"/>
                <a:gd name="T3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129">
                  <a:moveTo>
                    <a:pt x="42" y="114"/>
                  </a:moveTo>
                  <a:cubicBezTo>
                    <a:pt x="36" y="120"/>
                    <a:pt x="28" y="125"/>
                    <a:pt x="19" y="127"/>
                  </a:cubicBezTo>
                  <a:cubicBezTo>
                    <a:pt x="19" y="127"/>
                    <a:pt x="19" y="128"/>
                    <a:pt x="19" y="129"/>
                  </a:cubicBezTo>
                  <a:cubicBezTo>
                    <a:pt x="27" y="126"/>
                    <a:pt x="34" y="122"/>
                    <a:pt x="41" y="115"/>
                  </a:cubicBezTo>
                  <a:cubicBezTo>
                    <a:pt x="41" y="115"/>
                    <a:pt x="42" y="114"/>
                    <a:pt x="42" y="114"/>
                  </a:cubicBezTo>
                  <a:moveTo>
                    <a:pt x="0" y="0"/>
                  </a:moveTo>
                  <a:cubicBezTo>
                    <a:pt x="0" y="0"/>
                    <a:pt x="0" y="0"/>
                    <a:pt x="0" y="0"/>
                  </a:cubicBezTo>
                  <a:cubicBezTo>
                    <a:pt x="1" y="0"/>
                    <a:pt x="1" y="1"/>
                    <a:pt x="2" y="2"/>
                  </a:cubicBezTo>
                  <a:cubicBezTo>
                    <a:pt x="2" y="2"/>
                    <a:pt x="2" y="2"/>
                    <a:pt x="2" y="2"/>
                  </a:cubicBezTo>
                  <a:cubicBezTo>
                    <a:pt x="1" y="1"/>
                    <a:pt x="1" y="0"/>
                    <a:pt x="0" y="0"/>
                  </a:cubicBezTo>
                  <a:moveTo>
                    <a:pt x="6" y="0"/>
                  </a:moveTo>
                  <a:cubicBezTo>
                    <a:pt x="6" y="0"/>
                    <a:pt x="7" y="1"/>
                    <a:pt x="7" y="2"/>
                  </a:cubicBezTo>
                  <a:cubicBezTo>
                    <a:pt x="10" y="2"/>
                    <a:pt x="12" y="2"/>
                    <a:pt x="15" y="3"/>
                  </a:cubicBezTo>
                  <a:cubicBezTo>
                    <a:pt x="15" y="3"/>
                    <a:pt x="15" y="3"/>
                    <a:pt x="15" y="3"/>
                  </a:cubicBezTo>
                  <a:cubicBezTo>
                    <a:pt x="16" y="3"/>
                    <a:pt x="17" y="3"/>
                    <a:pt x="17" y="3"/>
                  </a:cubicBezTo>
                  <a:cubicBezTo>
                    <a:pt x="17" y="2"/>
                    <a:pt x="17" y="1"/>
                    <a:pt x="17" y="0"/>
                  </a:cubicBezTo>
                  <a:cubicBezTo>
                    <a:pt x="13" y="0"/>
                    <a:pt x="9" y="0"/>
                    <a:pt x="6"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8" name="Freeform 87"/>
            <p:cNvSpPr>
              <a:spLocks/>
            </p:cNvSpPr>
            <p:nvPr/>
          </p:nvSpPr>
          <p:spPr bwMode="auto">
            <a:xfrm>
              <a:off x="2173437" y="806798"/>
              <a:ext cx="454025" cy="598488"/>
            </a:xfrm>
            <a:custGeom>
              <a:avLst/>
              <a:gdLst>
                <a:gd name="T0" fmla="*/ 107 w 107"/>
                <a:gd name="T1" fmla="*/ 24 h 141"/>
                <a:gd name="T2" fmla="*/ 82 w 107"/>
                <a:gd name="T3" fmla="*/ 6 h 141"/>
                <a:gd name="T4" fmla="*/ 59 w 107"/>
                <a:gd name="T5" fmla="*/ 1 h 141"/>
                <a:gd name="T6" fmla="*/ 18 w 107"/>
                <a:gd name="T7" fmla="*/ 15 h 141"/>
                <a:gd name="T8" fmla="*/ 2 w 107"/>
                <a:gd name="T9" fmla="*/ 61 h 141"/>
                <a:gd name="T10" fmla="*/ 34 w 107"/>
                <a:gd name="T11" fmla="*/ 129 h 141"/>
                <a:gd name="T12" fmla="*/ 89 w 107"/>
                <a:gd name="T13" fmla="*/ 139 h 141"/>
                <a:gd name="T14" fmla="*/ 107 w 107"/>
                <a:gd name="T15" fmla="*/ 24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41">
                  <a:moveTo>
                    <a:pt x="107" y="24"/>
                  </a:moveTo>
                  <a:cubicBezTo>
                    <a:pt x="96" y="20"/>
                    <a:pt x="91" y="12"/>
                    <a:pt x="82" y="6"/>
                  </a:cubicBezTo>
                  <a:cubicBezTo>
                    <a:pt x="75" y="2"/>
                    <a:pt x="67" y="2"/>
                    <a:pt x="59" y="1"/>
                  </a:cubicBezTo>
                  <a:cubicBezTo>
                    <a:pt x="41" y="0"/>
                    <a:pt x="31" y="2"/>
                    <a:pt x="18" y="15"/>
                  </a:cubicBezTo>
                  <a:cubicBezTo>
                    <a:pt x="6" y="29"/>
                    <a:pt x="3" y="43"/>
                    <a:pt x="2" y="61"/>
                  </a:cubicBezTo>
                  <a:cubicBezTo>
                    <a:pt x="0" y="88"/>
                    <a:pt x="4" y="118"/>
                    <a:pt x="34" y="129"/>
                  </a:cubicBezTo>
                  <a:cubicBezTo>
                    <a:pt x="50" y="135"/>
                    <a:pt x="71" y="141"/>
                    <a:pt x="89" y="139"/>
                  </a:cubicBezTo>
                  <a:cubicBezTo>
                    <a:pt x="107" y="24"/>
                    <a:pt x="107" y="24"/>
                    <a:pt x="107" y="24"/>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9" name="Freeform 88"/>
            <p:cNvSpPr>
              <a:spLocks/>
            </p:cNvSpPr>
            <p:nvPr/>
          </p:nvSpPr>
          <p:spPr bwMode="auto">
            <a:xfrm>
              <a:off x="2254400" y="913160"/>
              <a:ext cx="284162" cy="377825"/>
            </a:xfrm>
            <a:custGeom>
              <a:avLst/>
              <a:gdLst>
                <a:gd name="T0" fmla="*/ 67 w 67"/>
                <a:gd name="T1" fmla="*/ 15 h 89"/>
                <a:gd name="T2" fmla="*/ 52 w 67"/>
                <a:gd name="T3" fmla="*/ 3 h 89"/>
                <a:gd name="T4" fmla="*/ 37 w 67"/>
                <a:gd name="T5" fmla="*/ 1 h 89"/>
                <a:gd name="T6" fmla="*/ 11 w 67"/>
                <a:gd name="T7" fmla="*/ 9 h 89"/>
                <a:gd name="T8" fmla="*/ 1 w 67"/>
                <a:gd name="T9" fmla="*/ 38 h 89"/>
                <a:gd name="T10" fmla="*/ 21 w 67"/>
                <a:gd name="T11" fmla="*/ 81 h 89"/>
                <a:gd name="T12" fmla="*/ 56 w 67"/>
                <a:gd name="T13" fmla="*/ 88 h 89"/>
                <a:gd name="T14" fmla="*/ 67 w 67"/>
                <a:gd name="T15" fmla="*/ 15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89">
                  <a:moveTo>
                    <a:pt x="67" y="15"/>
                  </a:moveTo>
                  <a:cubicBezTo>
                    <a:pt x="61" y="12"/>
                    <a:pt x="57" y="7"/>
                    <a:pt x="52" y="3"/>
                  </a:cubicBezTo>
                  <a:cubicBezTo>
                    <a:pt x="47" y="1"/>
                    <a:pt x="42" y="1"/>
                    <a:pt x="37" y="1"/>
                  </a:cubicBezTo>
                  <a:cubicBezTo>
                    <a:pt x="26" y="0"/>
                    <a:pt x="19" y="1"/>
                    <a:pt x="11" y="9"/>
                  </a:cubicBezTo>
                  <a:cubicBezTo>
                    <a:pt x="3" y="18"/>
                    <a:pt x="2" y="27"/>
                    <a:pt x="1" y="38"/>
                  </a:cubicBezTo>
                  <a:cubicBezTo>
                    <a:pt x="0" y="56"/>
                    <a:pt x="2" y="74"/>
                    <a:pt x="21" y="81"/>
                  </a:cubicBezTo>
                  <a:cubicBezTo>
                    <a:pt x="32" y="85"/>
                    <a:pt x="45" y="89"/>
                    <a:pt x="56" y="88"/>
                  </a:cubicBezTo>
                  <a:cubicBezTo>
                    <a:pt x="67" y="15"/>
                    <a:pt x="67" y="15"/>
                    <a:pt x="67"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0" name="Freeform 89"/>
            <p:cNvSpPr>
              <a:spLocks/>
            </p:cNvSpPr>
            <p:nvPr/>
          </p:nvSpPr>
          <p:spPr bwMode="auto">
            <a:xfrm>
              <a:off x="2155975" y="789335"/>
              <a:ext cx="549275" cy="603250"/>
            </a:xfrm>
            <a:custGeom>
              <a:avLst/>
              <a:gdLst>
                <a:gd name="T0" fmla="*/ 75 w 129"/>
                <a:gd name="T1" fmla="*/ 9 h 142"/>
                <a:gd name="T2" fmla="*/ 116 w 129"/>
                <a:gd name="T3" fmla="*/ 93 h 142"/>
                <a:gd name="T4" fmla="*/ 80 w 129"/>
                <a:gd name="T5" fmla="*/ 130 h 142"/>
                <a:gd name="T6" fmla="*/ 34 w 129"/>
                <a:gd name="T7" fmla="*/ 128 h 142"/>
                <a:gd name="T8" fmla="*/ 9 w 129"/>
                <a:gd name="T9" fmla="*/ 49 h 142"/>
                <a:gd name="T10" fmla="*/ 36 w 129"/>
                <a:gd name="T11" fmla="*/ 13 h 142"/>
                <a:gd name="T12" fmla="*/ 75 w 129"/>
                <a:gd name="T13" fmla="*/ 9 h 142"/>
                <a:gd name="T14" fmla="*/ 76 w 129"/>
                <a:gd name="T15" fmla="*/ 5 h 142"/>
                <a:gd name="T16" fmla="*/ 14 w 129"/>
                <a:gd name="T17" fmla="*/ 28 h 142"/>
                <a:gd name="T18" fmla="*/ 1 w 129"/>
                <a:gd name="T19" fmla="*/ 76 h 142"/>
                <a:gd name="T20" fmla="*/ 10 w 129"/>
                <a:gd name="T21" fmla="*/ 114 h 142"/>
                <a:gd name="T22" fmla="*/ 78 w 129"/>
                <a:gd name="T23" fmla="*/ 136 h 142"/>
                <a:gd name="T24" fmla="*/ 125 w 129"/>
                <a:gd name="T25" fmla="*/ 63 h 142"/>
                <a:gd name="T26" fmla="*/ 76 w 129"/>
                <a:gd name="T27" fmla="*/ 5 h 142"/>
                <a:gd name="T28" fmla="*/ 75 w 129"/>
                <a:gd name="T29" fmla="*/ 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 h="142">
                  <a:moveTo>
                    <a:pt x="75" y="9"/>
                  </a:moveTo>
                  <a:cubicBezTo>
                    <a:pt x="113" y="17"/>
                    <a:pt x="129" y="59"/>
                    <a:pt x="116" y="93"/>
                  </a:cubicBezTo>
                  <a:cubicBezTo>
                    <a:pt x="110" y="110"/>
                    <a:pt x="97" y="124"/>
                    <a:pt x="80" y="130"/>
                  </a:cubicBezTo>
                  <a:cubicBezTo>
                    <a:pt x="65" y="136"/>
                    <a:pt x="49" y="134"/>
                    <a:pt x="34" y="128"/>
                  </a:cubicBezTo>
                  <a:cubicBezTo>
                    <a:pt x="2" y="114"/>
                    <a:pt x="1" y="79"/>
                    <a:pt x="9" y="49"/>
                  </a:cubicBezTo>
                  <a:cubicBezTo>
                    <a:pt x="14" y="34"/>
                    <a:pt x="22" y="20"/>
                    <a:pt x="36" y="13"/>
                  </a:cubicBezTo>
                  <a:cubicBezTo>
                    <a:pt x="48" y="7"/>
                    <a:pt x="62" y="7"/>
                    <a:pt x="75" y="9"/>
                  </a:cubicBezTo>
                  <a:cubicBezTo>
                    <a:pt x="78" y="10"/>
                    <a:pt x="78" y="5"/>
                    <a:pt x="76" y="5"/>
                  </a:cubicBezTo>
                  <a:cubicBezTo>
                    <a:pt x="51" y="0"/>
                    <a:pt x="28" y="6"/>
                    <a:pt x="14" y="28"/>
                  </a:cubicBezTo>
                  <a:cubicBezTo>
                    <a:pt x="5" y="42"/>
                    <a:pt x="1" y="60"/>
                    <a:pt x="1" y="76"/>
                  </a:cubicBezTo>
                  <a:cubicBezTo>
                    <a:pt x="0" y="89"/>
                    <a:pt x="2" y="103"/>
                    <a:pt x="10" y="114"/>
                  </a:cubicBezTo>
                  <a:cubicBezTo>
                    <a:pt x="24" y="135"/>
                    <a:pt x="55" y="142"/>
                    <a:pt x="78" y="136"/>
                  </a:cubicBezTo>
                  <a:cubicBezTo>
                    <a:pt x="109" y="127"/>
                    <a:pt x="127" y="94"/>
                    <a:pt x="125" y="63"/>
                  </a:cubicBezTo>
                  <a:cubicBezTo>
                    <a:pt x="123" y="35"/>
                    <a:pt x="103" y="11"/>
                    <a:pt x="76" y="5"/>
                  </a:cubicBezTo>
                  <a:cubicBezTo>
                    <a:pt x="73" y="4"/>
                    <a:pt x="72" y="9"/>
                    <a:pt x="75" y="9"/>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1" name="Freeform 90"/>
            <p:cNvSpPr>
              <a:spLocks noEditPoints="1"/>
            </p:cNvSpPr>
            <p:nvPr/>
          </p:nvSpPr>
          <p:spPr bwMode="auto">
            <a:xfrm>
              <a:off x="2224237" y="832198"/>
              <a:ext cx="311150" cy="487363"/>
            </a:xfrm>
            <a:custGeom>
              <a:avLst/>
              <a:gdLst>
                <a:gd name="T0" fmla="*/ 14 w 73"/>
                <a:gd name="T1" fmla="*/ 89 h 115"/>
                <a:gd name="T2" fmla="*/ 0 w 73"/>
                <a:gd name="T3" fmla="*/ 104 h 115"/>
                <a:gd name="T4" fmla="*/ 13 w 73"/>
                <a:gd name="T5" fmla="*/ 115 h 115"/>
                <a:gd name="T6" fmla="*/ 23 w 73"/>
                <a:gd name="T7" fmla="*/ 98 h 115"/>
                <a:gd name="T8" fmla="*/ 14 w 73"/>
                <a:gd name="T9" fmla="*/ 89 h 115"/>
                <a:gd name="T10" fmla="*/ 62 w 73"/>
                <a:gd name="T11" fmla="*/ 0 h 115"/>
                <a:gd name="T12" fmla="*/ 48 w 73"/>
                <a:gd name="T13" fmla="*/ 20 h 115"/>
                <a:gd name="T14" fmla="*/ 57 w 73"/>
                <a:gd name="T15" fmla="*/ 22 h 115"/>
                <a:gd name="T16" fmla="*/ 73 w 73"/>
                <a:gd name="T17" fmla="*/ 4 h 115"/>
                <a:gd name="T18" fmla="*/ 62 w 73"/>
                <a:gd name="T19"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115">
                  <a:moveTo>
                    <a:pt x="14" y="89"/>
                  </a:moveTo>
                  <a:cubicBezTo>
                    <a:pt x="10" y="95"/>
                    <a:pt x="5" y="100"/>
                    <a:pt x="0" y="104"/>
                  </a:cubicBezTo>
                  <a:cubicBezTo>
                    <a:pt x="3" y="108"/>
                    <a:pt x="8" y="112"/>
                    <a:pt x="13" y="115"/>
                  </a:cubicBezTo>
                  <a:cubicBezTo>
                    <a:pt x="16" y="109"/>
                    <a:pt x="20" y="104"/>
                    <a:pt x="23" y="98"/>
                  </a:cubicBezTo>
                  <a:cubicBezTo>
                    <a:pt x="19" y="96"/>
                    <a:pt x="16" y="93"/>
                    <a:pt x="14" y="89"/>
                  </a:cubicBezTo>
                  <a:moveTo>
                    <a:pt x="62" y="0"/>
                  </a:moveTo>
                  <a:cubicBezTo>
                    <a:pt x="57" y="6"/>
                    <a:pt x="52" y="13"/>
                    <a:pt x="48" y="20"/>
                  </a:cubicBezTo>
                  <a:cubicBezTo>
                    <a:pt x="51" y="20"/>
                    <a:pt x="54" y="20"/>
                    <a:pt x="57" y="22"/>
                  </a:cubicBezTo>
                  <a:cubicBezTo>
                    <a:pt x="62" y="15"/>
                    <a:pt x="67" y="9"/>
                    <a:pt x="73" y="4"/>
                  </a:cubicBezTo>
                  <a:cubicBezTo>
                    <a:pt x="70" y="3"/>
                    <a:pt x="66" y="1"/>
                    <a:pt x="62"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2" name="Freeform 91"/>
            <p:cNvSpPr>
              <a:spLocks/>
            </p:cNvSpPr>
            <p:nvPr/>
          </p:nvSpPr>
          <p:spPr bwMode="auto">
            <a:xfrm>
              <a:off x="2284562" y="916335"/>
              <a:ext cx="182562" cy="331788"/>
            </a:xfrm>
            <a:custGeom>
              <a:avLst/>
              <a:gdLst>
                <a:gd name="T0" fmla="*/ 34 w 43"/>
                <a:gd name="T1" fmla="*/ 0 h 78"/>
                <a:gd name="T2" fmla="*/ 3 w 43"/>
                <a:gd name="T3" fmla="*/ 66 h 78"/>
                <a:gd name="T4" fmla="*/ 0 w 43"/>
                <a:gd name="T5" fmla="*/ 69 h 78"/>
                <a:gd name="T6" fmla="*/ 9 w 43"/>
                <a:gd name="T7" fmla="*/ 78 h 78"/>
                <a:gd name="T8" fmla="*/ 17 w 43"/>
                <a:gd name="T9" fmla="*/ 63 h 78"/>
                <a:gd name="T10" fmla="*/ 18 w 43"/>
                <a:gd name="T11" fmla="*/ 63 h 78"/>
                <a:gd name="T12" fmla="*/ 23 w 43"/>
                <a:gd name="T13" fmla="*/ 43 h 78"/>
                <a:gd name="T14" fmla="*/ 43 w 43"/>
                <a:gd name="T15" fmla="*/ 2 h 78"/>
                <a:gd name="T16" fmla="*/ 34 w 43"/>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78">
                  <a:moveTo>
                    <a:pt x="34" y="0"/>
                  </a:moveTo>
                  <a:cubicBezTo>
                    <a:pt x="22" y="21"/>
                    <a:pt x="17" y="46"/>
                    <a:pt x="3" y="66"/>
                  </a:cubicBezTo>
                  <a:cubicBezTo>
                    <a:pt x="2" y="67"/>
                    <a:pt x="1" y="68"/>
                    <a:pt x="0" y="69"/>
                  </a:cubicBezTo>
                  <a:cubicBezTo>
                    <a:pt x="2" y="73"/>
                    <a:pt x="5" y="76"/>
                    <a:pt x="9" y="78"/>
                  </a:cubicBezTo>
                  <a:cubicBezTo>
                    <a:pt x="12" y="73"/>
                    <a:pt x="15" y="68"/>
                    <a:pt x="17" y="63"/>
                  </a:cubicBezTo>
                  <a:cubicBezTo>
                    <a:pt x="17" y="63"/>
                    <a:pt x="18" y="63"/>
                    <a:pt x="18" y="63"/>
                  </a:cubicBezTo>
                  <a:cubicBezTo>
                    <a:pt x="19" y="56"/>
                    <a:pt x="21" y="50"/>
                    <a:pt x="23" y="43"/>
                  </a:cubicBezTo>
                  <a:cubicBezTo>
                    <a:pt x="28" y="29"/>
                    <a:pt x="34" y="14"/>
                    <a:pt x="43" y="2"/>
                  </a:cubicBezTo>
                  <a:cubicBezTo>
                    <a:pt x="40" y="0"/>
                    <a:pt x="37" y="0"/>
                    <a:pt x="34"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3" name="Freeform 92"/>
            <p:cNvSpPr>
              <a:spLocks noEditPoints="1"/>
            </p:cNvSpPr>
            <p:nvPr/>
          </p:nvSpPr>
          <p:spPr bwMode="auto">
            <a:xfrm>
              <a:off x="2221062" y="822673"/>
              <a:ext cx="317500" cy="509588"/>
            </a:xfrm>
            <a:custGeom>
              <a:avLst/>
              <a:gdLst>
                <a:gd name="T0" fmla="*/ 1 w 75"/>
                <a:gd name="T1" fmla="*/ 106 h 120"/>
                <a:gd name="T2" fmla="*/ 0 w 75"/>
                <a:gd name="T3" fmla="*/ 107 h 120"/>
                <a:gd name="T4" fmla="*/ 13 w 75"/>
                <a:gd name="T5" fmla="*/ 120 h 120"/>
                <a:gd name="T6" fmla="*/ 14 w 75"/>
                <a:gd name="T7" fmla="*/ 117 h 120"/>
                <a:gd name="T8" fmla="*/ 1 w 75"/>
                <a:gd name="T9" fmla="*/ 106 h 120"/>
                <a:gd name="T10" fmla="*/ 66 w 75"/>
                <a:gd name="T11" fmla="*/ 0 h 120"/>
                <a:gd name="T12" fmla="*/ 63 w 75"/>
                <a:gd name="T13" fmla="*/ 2 h 120"/>
                <a:gd name="T14" fmla="*/ 74 w 75"/>
                <a:gd name="T15" fmla="*/ 6 h 120"/>
                <a:gd name="T16" fmla="*/ 75 w 75"/>
                <a:gd name="T17" fmla="*/ 5 h 120"/>
                <a:gd name="T18" fmla="*/ 71 w 75"/>
                <a:gd name="T19" fmla="*/ 2 h 120"/>
                <a:gd name="T20" fmla="*/ 66 w 75"/>
                <a:gd name="T2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120">
                  <a:moveTo>
                    <a:pt x="1" y="106"/>
                  </a:moveTo>
                  <a:cubicBezTo>
                    <a:pt x="1" y="107"/>
                    <a:pt x="0" y="107"/>
                    <a:pt x="0" y="107"/>
                  </a:cubicBezTo>
                  <a:cubicBezTo>
                    <a:pt x="3" y="112"/>
                    <a:pt x="7" y="116"/>
                    <a:pt x="13" y="120"/>
                  </a:cubicBezTo>
                  <a:cubicBezTo>
                    <a:pt x="13" y="119"/>
                    <a:pt x="14" y="118"/>
                    <a:pt x="14" y="117"/>
                  </a:cubicBezTo>
                  <a:cubicBezTo>
                    <a:pt x="9" y="114"/>
                    <a:pt x="4" y="110"/>
                    <a:pt x="1" y="106"/>
                  </a:cubicBezTo>
                  <a:moveTo>
                    <a:pt x="66" y="0"/>
                  </a:moveTo>
                  <a:cubicBezTo>
                    <a:pt x="65" y="0"/>
                    <a:pt x="64" y="1"/>
                    <a:pt x="63" y="2"/>
                  </a:cubicBezTo>
                  <a:cubicBezTo>
                    <a:pt x="67" y="3"/>
                    <a:pt x="71" y="5"/>
                    <a:pt x="74" y="6"/>
                  </a:cubicBezTo>
                  <a:cubicBezTo>
                    <a:pt x="75" y="6"/>
                    <a:pt x="75" y="6"/>
                    <a:pt x="75" y="5"/>
                  </a:cubicBezTo>
                  <a:cubicBezTo>
                    <a:pt x="74" y="4"/>
                    <a:pt x="73" y="3"/>
                    <a:pt x="71" y="2"/>
                  </a:cubicBezTo>
                  <a:cubicBezTo>
                    <a:pt x="69" y="1"/>
                    <a:pt x="68" y="0"/>
                    <a:pt x="66"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4" name="Freeform 93"/>
            <p:cNvSpPr>
              <a:spLocks/>
            </p:cNvSpPr>
            <p:nvPr/>
          </p:nvSpPr>
          <p:spPr bwMode="auto">
            <a:xfrm>
              <a:off x="2279800" y="768698"/>
              <a:ext cx="884237" cy="1006475"/>
            </a:xfrm>
            <a:custGeom>
              <a:avLst/>
              <a:gdLst>
                <a:gd name="T0" fmla="*/ 192 w 208"/>
                <a:gd name="T1" fmla="*/ 52 h 237"/>
                <a:gd name="T2" fmla="*/ 109 w 208"/>
                <a:gd name="T3" fmla="*/ 9 h 237"/>
                <a:gd name="T4" fmla="*/ 31 w 208"/>
                <a:gd name="T5" fmla="*/ 63 h 237"/>
                <a:gd name="T6" fmla="*/ 0 w 208"/>
                <a:gd name="T7" fmla="*/ 204 h 237"/>
                <a:gd name="T8" fmla="*/ 177 w 208"/>
                <a:gd name="T9" fmla="*/ 237 h 237"/>
                <a:gd name="T10" fmla="*/ 192 w 208"/>
                <a:gd name="T11" fmla="*/ 52 h 237"/>
              </a:gdLst>
              <a:ahLst/>
              <a:cxnLst>
                <a:cxn ang="0">
                  <a:pos x="T0" y="T1"/>
                </a:cxn>
                <a:cxn ang="0">
                  <a:pos x="T2" y="T3"/>
                </a:cxn>
                <a:cxn ang="0">
                  <a:pos x="T4" y="T5"/>
                </a:cxn>
                <a:cxn ang="0">
                  <a:pos x="T6" y="T7"/>
                </a:cxn>
                <a:cxn ang="0">
                  <a:pos x="T8" y="T9"/>
                </a:cxn>
                <a:cxn ang="0">
                  <a:pos x="T10" y="T11"/>
                </a:cxn>
              </a:cxnLst>
              <a:rect l="0" t="0" r="r" b="b"/>
              <a:pathLst>
                <a:path w="208" h="237">
                  <a:moveTo>
                    <a:pt x="192" y="52"/>
                  </a:moveTo>
                  <a:cubicBezTo>
                    <a:pt x="178" y="8"/>
                    <a:pt x="109" y="9"/>
                    <a:pt x="109" y="9"/>
                  </a:cubicBezTo>
                  <a:cubicBezTo>
                    <a:pt x="109" y="9"/>
                    <a:pt x="57" y="0"/>
                    <a:pt x="31" y="63"/>
                  </a:cubicBezTo>
                  <a:cubicBezTo>
                    <a:pt x="16" y="99"/>
                    <a:pt x="6" y="155"/>
                    <a:pt x="0" y="204"/>
                  </a:cubicBezTo>
                  <a:cubicBezTo>
                    <a:pt x="177" y="237"/>
                    <a:pt x="177" y="237"/>
                    <a:pt x="177" y="237"/>
                  </a:cubicBezTo>
                  <a:cubicBezTo>
                    <a:pt x="194" y="174"/>
                    <a:pt x="208" y="96"/>
                    <a:pt x="192" y="52"/>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5" name="Freeform 94"/>
            <p:cNvSpPr>
              <a:spLocks/>
            </p:cNvSpPr>
            <p:nvPr/>
          </p:nvSpPr>
          <p:spPr bwMode="auto">
            <a:xfrm>
              <a:off x="2551262" y="979835"/>
              <a:ext cx="47625" cy="47625"/>
            </a:xfrm>
            <a:custGeom>
              <a:avLst/>
              <a:gdLst>
                <a:gd name="T0" fmla="*/ 11 w 11"/>
                <a:gd name="T1" fmla="*/ 6 h 11"/>
                <a:gd name="T2" fmla="*/ 5 w 11"/>
                <a:gd name="T3" fmla="*/ 10 h 11"/>
                <a:gd name="T4" fmla="*/ 0 w 11"/>
                <a:gd name="T5" fmla="*/ 4 h 11"/>
                <a:gd name="T6" fmla="*/ 6 w 11"/>
                <a:gd name="T7" fmla="*/ 0 h 11"/>
                <a:gd name="T8" fmla="*/ 11 w 11"/>
                <a:gd name="T9" fmla="*/ 6 h 11"/>
              </a:gdLst>
              <a:ahLst/>
              <a:cxnLst>
                <a:cxn ang="0">
                  <a:pos x="T0" y="T1"/>
                </a:cxn>
                <a:cxn ang="0">
                  <a:pos x="T2" y="T3"/>
                </a:cxn>
                <a:cxn ang="0">
                  <a:pos x="T4" y="T5"/>
                </a:cxn>
                <a:cxn ang="0">
                  <a:pos x="T6" y="T7"/>
                </a:cxn>
                <a:cxn ang="0">
                  <a:pos x="T8" y="T9"/>
                </a:cxn>
              </a:cxnLst>
              <a:rect l="0" t="0" r="r" b="b"/>
              <a:pathLst>
                <a:path w="11" h="11">
                  <a:moveTo>
                    <a:pt x="11" y="6"/>
                  </a:moveTo>
                  <a:cubicBezTo>
                    <a:pt x="10" y="9"/>
                    <a:pt x="7" y="11"/>
                    <a:pt x="5" y="10"/>
                  </a:cubicBezTo>
                  <a:cubicBezTo>
                    <a:pt x="2" y="10"/>
                    <a:pt x="0" y="7"/>
                    <a:pt x="0" y="4"/>
                  </a:cubicBezTo>
                  <a:cubicBezTo>
                    <a:pt x="1" y="2"/>
                    <a:pt x="4" y="0"/>
                    <a:pt x="6" y="0"/>
                  </a:cubicBezTo>
                  <a:cubicBezTo>
                    <a:pt x="9" y="1"/>
                    <a:pt x="11" y="3"/>
                    <a:pt x="11"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6" name="Freeform 95"/>
            <p:cNvSpPr>
              <a:spLocks/>
            </p:cNvSpPr>
            <p:nvPr/>
          </p:nvSpPr>
          <p:spPr bwMode="auto">
            <a:xfrm>
              <a:off x="2971950" y="1057623"/>
              <a:ext cx="47625" cy="50800"/>
            </a:xfrm>
            <a:custGeom>
              <a:avLst/>
              <a:gdLst>
                <a:gd name="T0" fmla="*/ 11 w 11"/>
                <a:gd name="T1" fmla="*/ 7 h 12"/>
                <a:gd name="T2" fmla="*/ 5 w 11"/>
                <a:gd name="T3" fmla="*/ 11 h 12"/>
                <a:gd name="T4" fmla="*/ 1 w 11"/>
                <a:gd name="T5" fmla="*/ 5 h 12"/>
                <a:gd name="T6" fmla="*/ 7 w 11"/>
                <a:gd name="T7" fmla="*/ 1 h 12"/>
                <a:gd name="T8" fmla="*/ 11 w 11"/>
                <a:gd name="T9" fmla="*/ 7 h 12"/>
              </a:gdLst>
              <a:ahLst/>
              <a:cxnLst>
                <a:cxn ang="0">
                  <a:pos x="T0" y="T1"/>
                </a:cxn>
                <a:cxn ang="0">
                  <a:pos x="T2" y="T3"/>
                </a:cxn>
                <a:cxn ang="0">
                  <a:pos x="T4" y="T5"/>
                </a:cxn>
                <a:cxn ang="0">
                  <a:pos x="T6" y="T7"/>
                </a:cxn>
                <a:cxn ang="0">
                  <a:pos x="T8" y="T9"/>
                </a:cxn>
              </a:cxnLst>
              <a:rect l="0" t="0" r="r" b="b"/>
              <a:pathLst>
                <a:path w="11" h="12">
                  <a:moveTo>
                    <a:pt x="11" y="7"/>
                  </a:moveTo>
                  <a:cubicBezTo>
                    <a:pt x="10" y="10"/>
                    <a:pt x="7" y="12"/>
                    <a:pt x="5" y="11"/>
                  </a:cubicBezTo>
                  <a:cubicBezTo>
                    <a:pt x="2" y="11"/>
                    <a:pt x="0" y="8"/>
                    <a:pt x="1" y="5"/>
                  </a:cubicBezTo>
                  <a:cubicBezTo>
                    <a:pt x="1" y="2"/>
                    <a:pt x="4" y="0"/>
                    <a:pt x="7" y="1"/>
                  </a:cubicBezTo>
                  <a:cubicBezTo>
                    <a:pt x="9" y="1"/>
                    <a:pt x="11" y="4"/>
                    <a:pt x="11" y="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97" name="Picture 9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86162" y="1003648"/>
              <a:ext cx="26828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Picture 9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443312" y="1057623"/>
              <a:ext cx="153987"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Picture 9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75112" y="1090960"/>
              <a:ext cx="203200"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99"/>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932262" y="1148110"/>
              <a:ext cx="138112"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Freeform 100"/>
            <p:cNvSpPr>
              <a:spLocks/>
            </p:cNvSpPr>
            <p:nvPr/>
          </p:nvSpPr>
          <p:spPr bwMode="auto">
            <a:xfrm>
              <a:off x="2738587" y="789335"/>
              <a:ext cx="25400" cy="20638"/>
            </a:xfrm>
            <a:custGeom>
              <a:avLst/>
              <a:gdLst>
                <a:gd name="T0" fmla="*/ 3 w 6"/>
                <a:gd name="T1" fmla="*/ 4 h 5"/>
                <a:gd name="T2" fmla="*/ 3 w 6"/>
                <a:gd name="T3" fmla="*/ 0 h 5"/>
                <a:gd name="T4" fmla="*/ 3 w 6"/>
                <a:gd name="T5" fmla="*/ 0 h 5"/>
                <a:gd name="T6" fmla="*/ 3 w 6"/>
                <a:gd name="T7" fmla="*/ 0 h 5"/>
                <a:gd name="T8" fmla="*/ 3 w 6"/>
                <a:gd name="T9" fmla="*/ 4 h 5"/>
              </a:gdLst>
              <a:ahLst/>
              <a:cxnLst>
                <a:cxn ang="0">
                  <a:pos x="T0" y="T1"/>
                </a:cxn>
                <a:cxn ang="0">
                  <a:pos x="T2" y="T3"/>
                </a:cxn>
                <a:cxn ang="0">
                  <a:pos x="T4" y="T5"/>
                </a:cxn>
                <a:cxn ang="0">
                  <a:pos x="T6" y="T7"/>
                </a:cxn>
                <a:cxn ang="0">
                  <a:pos x="T8" y="T9"/>
                </a:cxn>
              </a:cxnLst>
              <a:rect l="0" t="0" r="r" b="b"/>
              <a:pathLst>
                <a:path w="6" h="5">
                  <a:moveTo>
                    <a:pt x="3" y="4"/>
                  </a:moveTo>
                  <a:cubicBezTo>
                    <a:pt x="5" y="5"/>
                    <a:pt x="6" y="0"/>
                    <a:pt x="3" y="0"/>
                  </a:cubicBezTo>
                  <a:cubicBezTo>
                    <a:pt x="3" y="0"/>
                    <a:pt x="3" y="0"/>
                    <a:pt x="3" y="0"/>
                  </a:cubicBezTo>
                  <a:cubicBezTo>
                    <a:pt x="3" y="0"/>
                    <a:pt x="3" y="0"/>
                    <a:pt x="3" y="0"/>
                  </a:cubicBezTo>
                  <a:cubicBezTo>
                    <a:pt x="0" y="0"/>
                    <a:pt x="0" y="4"/>
                    <a:pt x="3"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2" name="Freeform 101"/>
            <p:cNvSpPr>
              <a:spLocks/>
            </p:cNvSpPr>
            <p:nvPr/>
          </p:nvSpPr>
          <p:spPr bwMode="auto">
            <a:xfrm>
              <a:off x="2751287" y="789335"/>
              <a:ext cx="400050" cy="989013"/>
            </a:xfrm>
            <a:custGeom>
              <a:avLst/>
              <a:gdLst>
                <a:gd name="T0" fmla="*/ 0 w 94"/>
                <a:gd name="T1" fmla="*/ 4 h 233"/>
                <a:gd name="T2" fmla="*/ 0 w 94"/>
                <a:gd name="T3" fmla="*/ 5 h 233"/>
                <a:gd name="T4" fmla="*/ 53 w 94"/>
                <a:gd name="T5" fmla="*/ 16 h 233"/>
                <a:gd name="T6" fmla="*/ 82 w 94"/>
                <a:gd name="T7" fmla="*/ 47 h 233"/>
                <a:gd name="T8" fmla="*/ 87 w 94"/>
                <a:gd name="T9" fmla="*/ 82 h 233"/>
                <a:gd name="T10" fmla="*/ 79 w 94"/>
                <a:gd name="T11" fmla="*/ 171 h 233"/>
                <a:gd name="T12" fmla="*/ 65 w 94"/>
                <a:gd name="T13" fmla="*/ 232 h 233"/>
                <a:gd name="T14" fmla="*/ 70 w 94"/>
                <a:gd name="T15" fmla="*/ 233 h 233"/>
                <a:gd name="T16" fmla="*/ 74 w 94"/>
                <a:gd name="T17" fmla="*/ 217 h 233"/>
                <a:gd name="T18" fmla="*/ 90 w 94"/>
                <a:gd name="T19" fmla="*/ 132 h 233"/>
                <a:gd name="T20" fmla="*/ 89 w 94"/>
                <a:gd name="T21" fmla="*/ 58 h 233"/>
                <a:gd name="T22" fmla="*/ 76 w 94"/>
                <a:gd name="T23" fmla="*/ 28 h 233"/>
                <a:gd name="T24" fmla="*/ 47 w 94"/>
                <a:gd name="T25" fmla="*/ 8 h 233"/>
                <a:gd name="T26" fmla="*/ 0 w 94"/>
                <a:gd name="T27" fmla="*/ 0 h 233"/>
                <a:gd name="T28" fmla="*/ 0 w 94"/>
                <a:gd name="T29" fmla="*/ 0 h 233"/>
                <a:gd name="T30" fmla="*/ 0 w 94"/>
                <a:gd name="T31" fmla="*/ 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 h="233">
                  <a:moveTo>
                    <a:pt x="0" y="4"/>
                  </a:moveTo>
                  <a:cubicBezTo>
                    <a:pt x="0" y="5"/>
                    <a:pt x="0" y="5"/>
                    <a:pt x="0" y="5"/>
                  </a:cubicBezTo>
                  <a:cubicBezTo>
                    <a:pt x="18" y="4"/>
                    <a:pt x="37" y="8"/>
                    <a:pt x="53" y="16"/>
                  </a:cubicBezTo>
                  <a:cubicBezTo>
                    <a:pt x="66" y="22"/>
                    <a:pt x="77" y="32"/>
                    <a:pt x="82" y="47"/>
                  </a:cubicBezTo>
                  <a:cubicBezTo>
                    <a:pt x="86" y="58"/>
                    <a:pt x="87" y="70"/>
                    <a:pt x="87" y="82"/>
                  </a:cubicBezTo>
                  <a:cubicBezTo>
                    <a:pt x="89" y="112"/>
                    <a:pt x="85" y="142"/>
                    <a:pt x="79" y="171"/>
                  </a:cubicBezTo>
                  <a:cubicBezTo>
                    <a:pt x="75" y="191"/>
                    <a:pt x="71" y="212"/>
                    <a:pt x="65" y="232"/>
                  </a:cubicBezTo>
                  <a:cubicBezTo>
                    <a:pt x="70" y="233"/>
                    <a:pt x="70" y="233"/>
                    <a:pt x="70" y="233"/>
                  </a:cubicBezTo>
                  <a:cubicBezTo>
                    <a:pt x="71" y="228"/>
                    <a:pt x="72" y="222"/>
                    <a:pt x="74" y="217"/>
                  </a:cubicBezTo>
                  <a:cubicBezTo>
                    <a:pt x="81" y="189"/>
                    <a:pt x="86" y="160"/>
                    <a:pt x="90" y="132"/>
                  </a:cubicBezTo>
                  <a:cubicBezTo>
                    <a:pt x="92" y="107"/>
                    <a:pt x="94" y="82"/>
                    <a:pt x="89" y="58"/>
                  </a:cubicBezTo>
                  <a:cubicBezTo>
                    <a:pt x="87" y="47"/>
                    <a:pt x="83" y="36"/>
                    <a:pt x="76" y="28"/>
                  </a:cubicBezTo>
                  <a:cubicBezTo>
                    <a:pt x="68" y="18"/>
                    <a:pt x="58" y="12"/>
                    <a:pt x="47" y="8"/>
                  </a:cubicBezTo>
                  <a:cubicBezTo>
                    <a:pt x="32" y="3"/>
                    <a:pt x="16" y="0"/>
                    <a:pt x="0" y="0"/>
                  </a:cubicBezTo>
                  <a:cubicBezTo>
                    <a:pt x="0" y="0"/>
                    <a:pt x="0" y="0"/>
                    <a:pt x="0" y="0"/>
                  </a:cubicBezTo>
                  <a:cubicBezTo>
                    <a:pt x="3" y="0"/>
                    <a:pt x="2" y="5"/>
                    <a:pt x="0"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3" name="Freeform 102"/>
            <p:cNvSpPr>
              <a:spLocks/>
            </p:cNvSpPr>
            <p:nvPr/>
          </p:nvSpPr>
          <p:spPr bwMode="auto">
            <a:xfrm>
              <a:off x="2279800" y="781398"/>
              <a:ext cx="471487" cy="857250"/>
            </a:xfrm>
            <a:custGeom>
              <a:avLst/>
              <a:gdLst>
                <a:gd name="T0" fmla="*/ 9 w 111"/>
                <a:gd name="T1" fmla="*/ 168 h 202"/>
                <a:gd name="T2" fmla="*/ 33 w 111"/>
                <a:gd name="T3" fmla="*/ 65 h 202"/>
                <a:gd name="T4" fmla="*/ 80 w 111"/>
                <a:gd name="T5" fmla="*/ 10 h 202"/>
                <a:gd name="T6" fmla="*/ 110 w 111"/>
                <a:gd name="T7" fmla="*/ 6 h 202"/>
                <a:gd name="T8" fmla="*/ 111 w 111"/>
                <a:gd name="T9" fmla="*/ 6 h 202"/>
                <a:gd name="T10" fmla="*/ 111 w 111"/>
                <a:gd name="T11" fmla="*/ 2 h 202"/>
                <a:gd name="T12" fmla="*/ 111 w 111"/>
                <a:gd name="T13" fmla="*/ 2 h 202"/>
                <a:gd name="T14" fmla="*/ 74 w 111"/>
                <a:gd name="T15" fmla="*/ 8 h 202"/>
                <a:gd name="T16" fmla="*/ 24 w 111"/>
                <a:gd name="T17" fmla="*/ 75 h 202"/>
                <a:gd name="T18" fmla="*/ 3 w 111"/>
                <a:gd name="T19" fmla="*/ 178 h 202"/>
                <a:gd name="T20" fmla="*/ 0 w 111"/>
                <a:gd name="T21" fmla="*/ 201 h 202"/>
                <a:gd name="T22" fmla="*/ 4 w 111"/>
                <a:gd name="T23" fmla="*/ 202 h 202"/>
                <a:gd name="T24" fmla="*/ 9 w 111"/>
                <a:gd name="T25" fmla="*/ 16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202">
                  <a:moveTo>
                    <a:pt x="9" y="168"/>
                  </a:moveTo>
                  <a:cubicBezTo>
                    <a:pt x="14" y="133"/>
                    <a:pt x="20" y="98"/>
                    <a:pt x="33" y="65"/>
                  </a:cubicBezTo>
                  <a:cubicBezTo>
                    <a:pt x="41" y="41"/>
                    <a:pt x="56" y="20"/>
                    <a:pt x="80" y="10"/>
                  </a:cubicBezTo>
                  <a:cubicBezTo>
                    <a:pt x="89" y="7"/>
                    <a:pt x="101" y="5"/>
                    <a:pt x="110" y="6"/>
                  </a:cubicBezTo>
                  <a:cubicBezTo>
                    <a:pt x="111" y="6"/>
                    <a:pt x="111" y="6"/>
                    <a:pt x="111" y="6"/>
                  </a:cubicBezTo>
                  <a:cubicBezTo>
                    <a:pt x="108" y="6"/>
                    <a:pt x="108" y="2"/>
                    <a:pt x="111" y="2"/>
                  </a:cubicBezTo>
                  <a:cubicBezTo>
                    <a:pt x="111" y="2"/>
                    <a:pt x="111" y="2"/>
                    <a:pt x="111" y="2"/>
                  </a:cubicBezTo>
                  <a:cubicBezTo>
                    <a:pt x="99" y="0"/>
                    <a:pt x="85" y="3"/>
                    <a:pt x="74" y="8"/>
                  </a:cubicBezTo>
                  <a:cubicBezTo>
                    <a:pt x="47" y="20"/>
                    <a:pt x="33" y="48"/>
                    <a:pt x="24" y="75"/>
                  </a:cubicBezTo>
                  <a:cubicBezTo>
                    <a:pt x="14" y="109"/>
                    <a:pt x="8" y="143"/>
                    <a:pt x="3" y="178"/>
                  </a:cubicBezTo>
                  <a:cubicBezTo>
                    <a:pt x="2" y="186"/>
                    <a:pt x="1" y="193"/>
                    <a:pt x="0" y="201"/>
                  </a:cubicBezTo>
                  <a:cubicBezTo>
                    <a:pt x="4" y="202"/>
                    <a:pt x="4" y="202"/>
                    <a:pt x="4" y="202"/>
                  </a:cubicBezTo>
                  <a:cubicBezTo>
                    <a:pt x="6" y="190"/>
                    <a:pt x="7" y="179"/>
                    <a:pt x="9" y="168"/>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4" name="Freeform 103"/>
            <p:cNvSpPr>
              <a:spLocks/>
            </p:cNvSpPr>
            <p:nvPr/>
          </p:nvSpPr>
          <p:spPr bwMode="auto">
            <a:xfrm>
              <a:off x="2956075" y="848073"/>
              <a:ext cx="114300" cy="85725"/>
            </a:xfrm>
            <a:custGeom>
              <a:avLst/>
              <a:gdLst>
                <a:gd name="T0" fmla="*/ 0 w 27"/>
                <a:gd name="T1" fmla="*/ 0 h 20"/>
                <a:gd name="T2" fmla="*/ 27 w 27"/>
                <a:gd name="T3" fmla="*/ 20 h 20"/>
                <a:gd name="T4" fmla="*/ 27 w 27"/>
                <a:gd name="T5" fmla="*/ 20 h 20"/>
                <a:gd name="T6" fmla="*/ 0 w 27"/>
                <a:gd name="T7" fmla="*/ 0 h 20"/>
              </a:gdLst>
              <a:ahLst/>
              <a:cxnLst>
                <a:cxn ang="0">
                  <a:pos x="T0" y="T1"/>
                </a:cxn>
                <a:cxn ang="0">
                  <a:pos x="T2" y="T3"/>
                </a:cxn>
                <a:cxn ang="0">
                  <a:pos x="T4" y="T5"/>
                </a:cxn>
                <a:cxn ang="0">
                  <a:pos x="T6" y="T7"/>
                </a:cxn>
              </a:cxnLst>
              <a:rect l="0" t="0" r="r" b="b"/>
              <a:pathLst>
                <a:path w="27" h="20">
                  <a:moveTo>
                    <a:pt x="0" y="0"/>
                  </a:moveTo>
                  <a:cubicBezTo>
                    <a:pt x="11" y="5"/>
                    <a:pt x="20" y="11"/>
                    <a:pt x="27" y="20"/>
                  </a:cubicBezTo>
                  <a:cubicBezTo>
                    <a:pt x="27" y="20"/>
                    <a:pt x="27" y="20"/>
                    <a:pt x="27" y="20"/>
                  </a:cubicBezTo>
                  <a:cubicBezTo>
                    <a:pt x="20" y="11"/>
                    <a:pt x="11" y="5"/>
                    <a:pt x="0"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5" name="Freeform 104"/>
            <p:cNvSpPr>
              <a:spLocks/>
            </p:cNvSpPr>
            <p:nvPr/>
          </p:nvSpPr>
          <p:spPr bwMode="auto">
            <a:xfrm>
              <a:off x="3070375" y="933798"/>
              <a:ext cx="3175" cy="7938"/>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6" name="Freeform 105"/>
            <p:cNvSpPr>
              <a:spLocks/>
            </p:cNvSpPr>
            <p:nvPr/>
          </p:nvSpPr>
          <p:spPr bwMode="auto">
            <a:xfrm>
              <a:off x="3083075" y="951260"/>
              <a:ext cx="25400" cy="84138"/>
            </a:xfrm>
            <a:custGeom>
              <a:avLst/>
              <a:gdLst>
                <a:gd name="T0" fmla="*/ 0 w 6"/>
                <a:gd name="T1" fmla="*/ 0 h 20"/>
                <a:gd name="T2" fmla="*/ 0 w 6"/>
                <a:gd name="T3" fmla="*/ 0 h 20"/>
                <a:gd name="T4" fmla="*/ 3 w 6"/>
                <a:gd name="T5" fmla="*/ 9 h 20"/>
                <a:gd name="T6" fmla="*/ 6 w 6"/>
                <a:gd name="T7" fmla="*/ 20 h 20"/>
                <a:gd name="T8" fmla="*/ 6 w 6"/>
                <a:gd name="T9" fmla="*/ 20 h 20"/>
                <a:gd name="T10" fmla="*/ 3 w 6"/>
                <a:gd name="T11" fmla="*/ 9 h 20"/>
                <a:gd name="T12" fmla="*/ 0 w 6"/>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6" h="20">
                  <a:moveTo>
                    <a:pt x="0" y="0"/>
                  </a:moveTo>
                  <a:cubicBezTo>
                    <a:pt x="0" y="0"/>
                    <a:pt x="0" y="0"/>
                    <a:pt x="0" y="0"/>
                  </a:cubicBezTo>
                  <a:cubicBezTo>
                    <a:pt x="1" y="3"/>
                    <a:pt x="2" y="6"/>
                    <a:pt x="3" y="9"/>
                  </a:cubicBezTo>
                  <a:cubicBezTo>
                    <a:pt x="5" y="12"/>
                    <a:pt x="6" y="16"/>
                    <a:pt x="6" y="20"/>
                  </a:cubicBezTo>
                  <a:cubicBezTo>
                    <a:pt x="6" y="20"/>
                    <a:pt x="6" y="20"/>
                    <a:pt x="6" y="20"/>
                  </a:cubicBezTo>
                  <a:cubicBezTo>
                    <a:pt x="6" y="16"/>
                    <a:pt x="5" y="12"/>
                    <a:pt x="3" y="9"/>
                  </a:cubicBezTo>
                  <a:cubicBezTo>
                    <a:pt x="2" y="6"/>
                    <a:pt x="1" y="3"/>
                    <a:pt x="0" y="0"/>
                  </a:cubicBezTo>
                </a:path>
              </a:pathLst>
            </a:custGeom>
            <a:solidFill>
              <a:srgbClr val="47B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7" name="Freeform 106"/>
            <p:cNvSpPr>
              <a:spLocks/>
            </p:cNvSpPr>
            <p:nvPr/>
          </p:nvSpPr>
          <p:spPr bwMode="auto">
            <a:xfrm>
              <a:off x="3073550" y="941735"/>
              <a:ext cx="9525" cy="9525"/>
            </a:xfrm>
            <a:custGeom>
              <a:avLst/>
              <a:gdLst>
                <a:gd name="T0" fmla="*/ 0 w 2"/>
                <a:gd name="T1" fmla="*/ 0 h 2"/>
                <a:gd name="T2" fmla="*/ 0 w 2"/>
                <a:gd name="T3" fmla="*/ 0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1" y="0"/>
                    <a:pt x="1" y="1"/>
                    <a:pt x="2" y="2"/>
                  </a:cubicBezTo>
                  <a:cubicBezTo>
                    <a:pt x="2" y="2"/>
                    <a:pt x="2" y="2"/>
                    <a:pt x="2" y="2"/>
                  </a:cubicBezTo>
                  <a:cubicBezTo>
                    <a:pt x="1" y="1"/>
                    <a:pt x="1" y="0"/>
                    <a:pt x="0" y="0"/>
                  </a:cubicBezTo>
                </a:path>
              </a:pathLst>
            </a:custGeom>
            <a:solidFill>
              <a:srgbClr val="1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8" name="Freeform 107"/>
            <p:cNvSpPr>
              <a:spLocks/>
            </p:cNvSpPr>
            <p:nvPr/>
          </p:nvSpPr>
          <p:spPr bwMode="auto">
            <a:xfrm>
              <a:off x="2925912" y="835373"/>
              <a:ext cx="200025" cy="506413"/>
            </a:xfrm>
            <a:custGeom>
              <a:avLst/>
              <a:gdLst>
                <a:gd name="T0" fmla="*/ 0 w 47"/>
                <a:gd name="T1" fmla="*/ 0 h 119"/>
                <a:gd name="T2" fmla="*/ 26 w 47"/>
                <a:gd name="T3" fmla="*/ 29 h 119"/>
                <a:gd name="T4" fmla="*/ 32 w 47"/>
                <a:gd name="T5" fmla="*/ 68 h 119"/>
                <a:gd name="T6" fmla="*/ 45 w 47"/>
                <a:gd name="T7" fmla="*/ 95 h 119"/>
                <a:gd name="T8" fmla="*/ 30 w 47"/>
                <a:gd name="T9" fmla="*/ 114 h 119"/>
                <a:gd name="T10" fmla="*/ 30 w 47"/>
                <a:gd name="T11" fmla="*/ 114 h 119"/>
                <a:gd name="T12" fmla="*/ 33 w 47"/>
                <a:gd name="T13" fmla="*/ 114 h 119"/>
                <a:gd name="T14" fmla="*/ 35 w 47"/>
                <a:gd name="T15" fmla="*/ 114 h 119"/>
                <a:gd name="T16" fmla="*/ 45 w 47"/>
                <a:gd name="T17" fmla="*/ 119 h 119"/>
                <a:gd name="T18" fmla="*/ 46 w 47"/>
                <a:gd name="T19" fmla="*/ 71 h 119"/>
                <a:gd name="T20" fmla="*/ 45 w 47"/>
                <a:gd name="T21" fmla="*/ 56 h 119"/>
                <a:gd name="T22" fmla="*/ 43 w 47"/>
                <a:gd name="T23" fmla="*/ 47 h 119"/>
                <a:gd name="T24" fmla="*/ 40 w 47"/>
                <a:gd name="T25" fmla="*/ 36 h 119"/>
                <a:gd name="T26" fmla="*/ 37 w 47"/>
                <a:gd name="T27" fmla="*/ 27 h 119"/>
                <a:gd name="T28" fmla="*/ 35 w 47"/>
                <a:gd name="T29" fmla="*/ 25 h 119"/>
                <a:gd name="T30" fmla="*/ 34 w 47"/>
                <a:gd name="T31" fmla="*/ 23 h 119"/>
                <a:gd name="T32" fmla="*/ 7 w 47"/>
                <a:gd name="T33" fmla="*/ 3 h 119"/>
                <a:gd name="T34" fmla="*/ 0 w 47"/>
                <a:gd name="T35"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119">
                  <a:moveTo>
                    <a:pt x="0" y="0"/>
                  </a:moveTo>
                  <a:cubicBezTo>
                    <a:pt x="12" y="7"/>
                    <a:pt x="21" y="16"/>
                    <a:pt x="26" y="29"/>
                  </a:cubicBezTo>
                  <a:cubicBezTo>
                    <a:pt x="30" y="40"/>
                    <a:pt x="32" y="54"/>
                    <a:pt x="32" y="68"/>
                  </a:cubicBezTo>
                  <a:cubicBezTo>
                    <a:pt x="41" y="73"/>
                    <a:pt x="47" y="84"/>
                    <a:pt x="45" y="95"/>
                  </a:cubicBezTo>
                  <a:cubicBezTo>
                    <a:pt x="43" y="104"/>
                    <a:pt x="38" y="110"/>
                    <a:pt x="30" y="114"/>
                  </a:cubicBezTo>
                  <a:cubicBezTo>
                    <a:pt x="30" y="114"/>
                    <a:pt x="30" y="114"/>
                    <a:pt x="30" y="114"/>
                  </a:cubicBezTo>
                  <a:cubicBezTo>
                    <a:pt x="31" y="114"/>
                    <a:pt x="32" y="114"/>
                    <a:pt x="33" y="114"/>
                  </a:cubicBezTo>
                  <a:cubicBezTo>
                    <a:pt x="33" y="114"/>
                    <a:pt x="34" y="114"/>
                    <a:pt x="35" y="114"/>
                  </a:cubicBezTo>
                  <a:cubicBezTo>
                    <a:pt x="39" y="114"/>
                    <a:pt x="42" y="116"/>
                    <a:pt x="45" y="119"/>
                  </a:cubicBezTo>
                  <a:cubicBezTo>
                    <a:pt x="46" y="103"/>
                    <a:pt x="47" y="87"/>
                    <a:pt x="46" y="71"/>
                  </a:cubicBezTo>
                  <a:cubicBezTo>
                    <a:pt x="46" y="66"/>
                    <a:pt x="46" y="61"/>
                    <a:pt x="45" y="56"/>
                  </a:cubicBezTo>
                  <a:cubicBezTo>
                    <a:pt x="45" y="53"/>
                    <a:pt x="44" y="50"/>
                    <a:pt x="43" y="47"/>
                  </a:cubicBezTo>
                  <a:cubicBezTo>
                    <a:pt x="43" y="43"/>
                    <a:pt x="42" y="39"/>
                    <a:pt x="40" y="36"/>
                  </a:cubicBezTo>
                  <a:cubicBezTo>
                    <a:pt x="39" y="33"/>
                    <a:pt x="38" y="30"/>
                    <a:pt x="37" y="27"/>
                  </a:cubicBezTo>
                  <a:cubicBezTo>
                    <a:pt x="36" y="26"/>
                    <a:pt x="36" y="25"/>
                    <a:pt x="35" y="25"/>
                  </a:cubicBezTo>
                  <a:cubicBezTo>
                    <a:pt x="35" y="24"/>
                    <a:pt x="34" y="24"/>
                    <a:pt x="34" y="23"/>
                  </a:cubicBezTo>
                  <a:cubicBezTo>
                    <a:pt x="27" y="14"/>
                    <a:pt x="18" y="8"/>
                    <a:pt x="7" y="3"/>
                  </a:cubicBezTo>
                  <a:cubicBezTo>
                    <a:pt x="5" y="2"/>
                    <a:pt x="3" y="1"/>
                    <a:pt x="0"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109" name="Picture 10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37037" y="1106835"/>
              <a:ext cx="101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Picture 109"/>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054500" y="1176685"/>
              <a:ext cx="28575"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 name="Freeform 110"/>
            <p:cNvSpPr>
              <a:spLocks/>
            </p:cNvSpPr>
            <p:nvPr/>
          </p:nvSpPr>
          <p:spPr bwMode="auto">
            <a:xfrm>
              <a:off x="3116412" y="1073498"/>
              <a:ext cx="12700" cy="268288"/>
            </a:xfrm>
            <a:custGeom>
              <a:avLst/>
              <a:gdLst>
                <a:gd name="T0" fmla="*/ 0 w 3"/>
                <a:gd name="T1" fmla="*/ 0 h 63"/>
                <a:gd name="T2" fmla="*/ 0 w 3"/>
                <a:gd name="T3" fmla="*/ 0 h 63"/>
                <a:gd name="T4" fmla="*/ 1 w 3"/>
                <a:gd name="T5" fmla="*/ 15 h 63"/>
                <a:gd name="T6" fmla="*/ 0 w 3"/>
                <a:gd name="T7" fmla="*/ 63 h 63"/>
                <a:gd name="T8" fmla="*/ 0 w 3"/>
                <a:gd name="T9" fmla="*/ 63 h 63"/>
                <a:gd name="T10" fmla="*/ 0 w 3"/>
                <a:gd name="T11" fmla="*/ 0 h 63"/>
              </a:gdLst>
              <a:ahLst/>
              <a:cxnLst>
                <a:cxn ang="0">
                  <a:pos x="T0" y="T1"/>
                </a:cxn>
                <a:cxn ang="0">
                  <a:pos x="T2" y="T3"/>
                </a:cxn>
                <a:cxn ang="0">
                  <a:pos x="T4" y="T5"/>
                </a:cxn>
                <a:cxn ang="0">
                  <a:pos x="T6" y="T7"/>
                </a:cxn>
                <a:cxn ang="0">
                  <a:pos x="T8" y="T9"/>
                </a:cxn>
                <a:cxn ang="0">
                  <a:pos x="T10" y="T11"/>
                </a:cxn>
              </a:cxnLst>
              <a:rect l="0" t="0" r="r" b="b"/>
              <a:pathLst>
                <a:path w="3" h="63">
                  <a:moveTo>
                    <a:pt x="0" y="0"/>
                  </a:moveTo>
                  <a:cubicBezTo>
                    <a:pt x="0" y="0"/>
                    <a:pt x="0" y="0"/>
                    <a:pt x="0" y="0"/>
                  </a:cubicBezTo>
                  <a:cubicBezTo>
                    <a:pt x="1" y="5"/>
                    <a:pt x="1" y="10"/>
                    <a:pt x="1" y="15"/>
                  </a:cubicBezTo>
                  <a:cubicBezTo>
                    <a:pt x="2" y="31"/>
                    <a:pt x="1" y="47"/>
                    <a:pt x="0" y="63"/>
                  </a:cubicBezTo>
                  <a:cubicBezTo>
                    <a:pt x="0" y="63"/>
                    <a:pt x="0" y="63"/>
                    <a:pt x="0" y="63"/>
                  </a:cubicBezTo>
                  <a:cubicBezTo>
                    <a:pt x="2" y="40"/>
                    <a:pt x="3" y="18"/>
                    <a:pt x="0"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2" name="Freeform 111"/>
            <p:cNvSpPr>
              <a:spLocks/>
            </p:cNvSpPr>
            <p:nvPr/>
          </p:nvSpPr>
          <p:spPr bwMode="auto">
            <a:xfrm>
              <a:off x="2449662" y="1311623"/>
              <a:ext cx="484187" cy="438150"/>
            </a:xfrm>
            <a:custGeom>
              <a:avLst/>
              <a:gdLst>
                <a:gd name="T0" fmla="*/ 107 w 114"/>
                <a:gd name="T1" fmla="*/ 85 h 103"/>
                <a:gd name="T2" fmla="*/ 68 w 114"/>
                <a:gd name="T3" fmla="*/ 5 h 103"/>
                <a:gd name="T4" fmla="*/ 2 w 114"/>
                <a:gd name="T5" fmla="*/ 65 h 103"/>
                <a:gd name="T6" fmla="*/ 0 w 114"/>
                <a:gd name="T7" fmla="*/ 84 h 103"/>
                <a:gd name="T8" fmla="*/ 102 w 114"/>
                <a:gd name="T9" fmla="*/ 103 h 103"/>
                <a:gd name="T10" fmla="*/ 107 w 114"/>
                <a:gd name="T11" fmla="*/ 85 h 103"/>
              </a:gdLst>
              <a:ahLst/>
              <a:cxnLst>
                <a:cxn ang="0">
                  <a:pos x="T0" y="T1"/>
                </a:cxn>
                <a:cxn ang="0">
                  <a:pos x="T2" y="T3"/>
                </a:cxn>
                <a:cxn ang="0">
                  <a:pos x="T4" y="T5"/>
                </a:cxn>
                <a:cxn ang="0">
                  <a:pos x="T6" y="T7"/>
                </a:cxn>
                <a:cxn ang="0">
                  <a:pos x="T8" y="T9"/>
                </a:cxn>
                <a:cxn ang="0">
                  <a:pos x="T10" y="T11"/>
                </a:cxn>
              </a:cxnLst>
              <a:rect l="0" t="0" r="r" b="b"/>
              <a:pathLst>
                <a:path w="114" h="103">
                  <a:moveTo>
                    <a:pt x="107" y="85"/>
                  </a:moveTo>
                  <a:cubicBezTo>
                    <a:pt x="114" y="46"/>
                    <a:pt x="97" y="11"/>
                    <a:pt x="68" y="5"/>
                  </a:cubicBezTo>
                  <a:cubicBezTo>
                    <a:pt x="39" y="0"/>
                    <a:pt x="9" y="27"/>
                    <a:pt x="2" y="65"/>
                  </a:cubicBezTo>
                  <a:cubicBezTo>
                    <a:pt x="1" y="71"/>
                    <a:pt x="0" y="78"/>
                    <a:pt x="0" y="84"/>
                  </a:cubicBezTo>
                  <a:cubicBezTo>
                    <a:pt x="102" y="103"/>
                    <a:pt x="102" y="103"/>
                    <a:pt x="102" y="103"/>
                  </a:cubicBezTo>
                  <a:cubicBezTo>
                    <a:pt x="104" y="97"/>
                    <a:pt x="106" y="91"/>
                    <a:pt x="107" y="8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3" name="Freeform 112"/>
            <p:cNvSpPr>
              <a:spLocks/>
            </p:cNvSpPr>
            <p:nvPr/>
          </p:nvSpPr>
          <p:spPr bwMode="auto">
            <a:xfrm>
              <a:off x="2416325" y="619473"/>
              <a:ext cx="811212" cy="454025"/>
            </a:xfrm>
            <a:custGeom>
              <a:avLst/>
              <a:gdLst>
                <a:gd name="T0" fmla="*/ 175 w 191"/>
                <a:gd name="T1" fmla="*/ 103 h 107"/>
                <a:gd name="T2" fmla="*/ 171 w 191"/>
                <a:gd name="T3" fmla="*/ 45 h 107"/>
                <a:gd name="T4" fmla="*/ 120 w 191"/>
                <a:gd name="T5" fmla="*/ 9 h 107"/>
                <a:gd name="T6" fmla="*/ 12 w 191"/>
                <a:gd name="T7" fmla="*/ 37 h 107"/>
                <a:gd name="T8" fmla="*/ 24 w 191"/>
                <a:gd name="T9" fmla="*/ 70 h 107"/>
                <a:gd name="T10" fmla="*/ 60 w 191"/>
                <a:gd name="T11" fmla="*/ 55 h 107"/>
                <a:gd name="T12" fmla="*/ 90 w 191"/>
                <a:gd name="T13" fmla="*/ 78 h 107"/>
                <a:gd name="T14" fmla="*/ 117 w 191"/>
                <a:gd name="T15" fmla="*/ 58 h 107"/>
                <a:gd name="T16" fmla="*/ 175 w 191"/>
                <a:gd name="T17" fmla="*/ 10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07">
                  <a:moveTo>
                    <a:pt x="175" y="103"/>
                  </a:moveTo>
                  <a:cubicBezTo>
                    <a:pt x="191" y="101"/>
                    <a:pt x="175" y="51"/>
                    <a:pt x="171" y="45"/>
                  </a:cubicBezTo>
                  <a:cubicBezTo>
                    <a:pt x="160" y="26"/>
                    <a:pt x="141" y="15"/>
                    <a:pt x="120" y="9"/>
                  </a:cubicBezTo>
                  <a:cubicBezTo>
                    <a:pt x="87" y="0"/>
                    <a:pt x="32" y="4"/>
                    <a:pt x="12" y="37"/>
                  </a:cubicBezTo>
                  <a:cubicBezTo>
                    <a:pt x="2" y="54"/>
                    <a:pt x="0" y="68"/>
                    <a:pt x="24" y="70"/>
                  </a:cubicBezTo>
                  <a:cubicBezTo>
                    <a:pt x="41" y="71"/>
                    <a:pt x="45" y="56"/>
                    <a:pt x="60" y="55"/>
                  </a:cubicBezTo>
                  <a:cubicBezTo>
                    <a:pt x="79" y="55"/>
                    <a:pt x="75" y="74"/>
                    <a:pt x="90" y="78"/>
                  </a:cubicBezTo>
                  <a:cubicBezTo>
                    <a:pt x="113" y="84"/>
                    <a:pt x="101" y="64"/>
                    <a:pt x="117" y="58"/>
                  </a:cubicBezTo>
                  <a:cubicBezTo>
                    <a:pt x="154" y="45"/>
                    <a:pt x="144" y="107"/>
                    <a:pt x="175"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4" name="Freeform 113"/>
            <p:cNvSpPr>
              <a:spLocks/>
            </p:cNvSpPr>
            <p:nvPr/>
          </p:nvSpPr>
          <p:spPr bwMode="auto">
            <a:xfrm>
              <a:off x="2424262" y="703610"/>
              <a:ext cx="773112" cy="369888"/>
            </a:xfrm>
            <a:custGeom>
              <a:avLst/>
              <a:gdLst>
                <a:gd name="T0" fmla="*/ 173 w 182"/>
                <a:gd name="T1" fmla="*/ 58 h 87"/>
                <a:gd name="T2" fmla="*/ 115 w 182"/>
                <a:gd name="T3" fmla="*/ 14 h 87"/>
                <a:gd name="T4" fmla="*/ 88 w 182"/>
                <a:gd name="T5" fmla="*/ 33 h 87"/>
                <a:gd name="T6" fmla="*/ 58 w 182"/>
                <a:gd name="T7" fmla="*/ 11 h 87"/>
                <a:gd name="T8" fmla="*/ 22 w 182"/>
                <a:gd name="T9" fmla="*/ 26 h 87"/>
                <a:gd name="T10" fmla="*/ 7 w 182"/>
                <a:gd name="T11" fmla="*/ 21 h 87"/>
                <a:gd name="T12" fmla="*/ 22 w 182"/>
                <a:gd name="T13" fmla="*/ 50 h 87"/>
                <a:gd name="T14" fmla="*/ 58 w 182"/>
                <a:gd name="T15" fmla="*/ 35 h 87"/>
                <a:gd name="T16" fmla="*/ 88 w 182"/>
                <a:gd name="T17" fmla="*/ 58 h 87"/>
                <a:gd name="T18" fmla="*/ 115 w 182"/>
                <a:gd name="T19" fmla="*/ 38 h 87"/>
                <a:gd name="T20" fmla="*/ 173 w 182"/>
                <a:gd name="T21" fmla="*/ 83 h 87"/>
                <a:gd name="T22" fmla="*/ 178 w 182"/>
                <a:gd name="T23" fmla="*/ 54 h 87"/>
                <a:gd name="T24" fmla="*/ 173 w 182"/>
                <a:gd name="T25" fmla="*/ 5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 h="87">
                  <a:moveTo>
                    <a:pt x="173" y="58"/>
                  </a:moveTo>
                  <a:cubicBezTo>
                    <a:pt x="142" y="63"/>
                    <a:pt x="152" y="0"/>
                    <a:pt x="115" y="14"/>
                  </a:cubicBezTo>
                  <a:cubicBezTo>
                    <a:pt x="99" y="19"/>
                    <a:pt x="111" y="39"/>
                    <a:pt x="88" y="33"/>
                  </a:cubicBezTo>
                  <a:cubicBezTo>
                    <a:pt x="73" y="29"/>
                    <a:pt x="77" y="10"/>
                    <a:pt x="58" y="11"/>
                  </a:cubicBezTo>
                  <a:cubicBezTo>
                    <a:pt x="43" y="11"/>
                    <a:pt x="39" y="27"/>
                    <a:pt x="22" y="26"/>
                  </a:cubicBezTo>
                  <a:cubicBezTo>
                    <a:pt x="15" y="25"/>
                    <a:pt x="11" y="24"/>
                    <a:pt x="7" y="21"/>
                  </a:cubicBezTo>
                  <a:cubicBezTo>
                    <a:pt x="0" y="36"/>
                    <a:pt x="0" y="48"/>
                    <a:pt x="22" y="50"/>
                  </a:cubicBezTo>
                  <a:cubicBezTo>
                    <a:pt x="39" y="51"/>
                    <a:pt x="43" y="36"/>
                    <a:pt x="58" y="35"/>
                  </a:cubicBezTo>
                  <a:cubicBezTo>
                    <a:pt x="77" y="35"/>
                    <a:pt x="73" y="54"/>
                    <a:pt x="88" y="58"/>
                  </a:cubicBezTo>
                  <a:cubicBezTo>
                    <a:pt x="111" y="64"/>
                    <a:pt x="99" y="44"/>
                    <a:pt x="115" y="38"/>
                  </a:cubicBezTo>
                  <a:cubicBezTo>
                    <a:pt x="152" y="25"/>
                    <a:pt x="142" y="87"/>
                    <a:pt x="173" y="83"/>
                  </a:cubicBezTo>
                  <a:cubicBezTo>
                    <a:pt x="182" y="82"/>
                    <a:pt x="181" y="68"/>
                    <a:pt x="178" y="54"/>
                  </a:cubicBezTo>
                  <a:cubicBezTo>
                    <a:pt x="177" y="57"/>
                    <a:pt x="176" y="58"/>
                    <a:pt x="173" y="58"/>
                  </a:cubicBezTo>
                  <a:close/>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5" name="Freeform 114"/>
            <p:cNvSpPr>
              <a:spLocks/>
            </p:cNvSpPr>
            <p:nvPr/>
          </p:nvSpPr>
          <p:spPr bwMode="auto">
            <a:xfrm>
              <a:off x="2398862" y="586135"/>
              <a:ext cx="833437" cy="492125"/>
            </a:xfrm>
            <a:custGeom>
              <a:avLst/>
              <a:gdLst>
                <a:gd name="T0" fmla="*/ 180 w 196"/>
                <a:gd name="T1" fmla="*/ 114 h 116"/>
                <a:gd name="T2" fmla="*/ 185 w 196"/>
                <a:gd name="T3" fmla="*/ 71 h 116"/>
                <a:gd name="T4" fmla="*/ 143 w 196"/>
                <a:gd name="T5" fmla="*/ 21 h 116"/>
                <a:gd name="T6" fmla="*/ 7 w 196"/>
                <a:gd name="T7" fmla="*/ 58 h 116"/>
                <a:gd name="T8" fmla="*/ 41 w 196"/>
                <a:gd name="T9" fmla="*/ 79 h 116"/>
                <a:gd name="T10" fmla="*/ 55 w 196"/>
                <a:gd name="T11" fmla="*/ 69 h 116"/>
                <a:gd name="T12" fmla="*/ 82 w 196"/>
                <a:gd name="T13" fmla="*/ 80 h 116"/>
                <a:gd name="T14" fmla="*/ 105 w 196"/>
                <a:gd name="T15" fmla="*/ 90 h 116"/>
                <a:gd name="T16" fmla="*/ 116 w 196"/>
                <a:gd name="T17" fmla="*/ 75 h 116"/>
                <a:gd name="T18" fmla="*/ 137 w 196"/>
                <a:gd name="T19" fmla="*/ 69 h 116"/>
                <a:gd name="T20" fmla="*/ 147 w 196"/>
                <a:gd name="T21" fmla="*/ 82 h 116"/>
                <a:gd name="T22" fmla="*/ 179 w 196"/>
                <a:gd name="T23" fmla="*/ 114 h 116"/>
                <a:gd name="T24" fmla="*/ 179 w 196"/>
                <a:gd name="T25" fmla="*/ 108 h 116"/>
                <a:gd name="T26" fmla="*/ 126 w 196"/>
                <a:gd name="T27" fmla="*/ 62 h 116"/>
                <a:gd name="T28" fmla="*/ 111 w 196"/>
                <a:gd name="T29" fmla="*/ 69 h 116"/>
                <a:gd name="T30" fmla="*/ 108 w 196"/>
                <a:gd name="T31" fmla="*/ 76 h 116"/>
                <a:gd name="T32" fmla="*/ 88 w 196"/>
                <a:gd name="T33" fmla="*/ 79 h 116"/>
                <a:gd name="T34" fmla="*/ 55 w 196"/>
                <a:gd name="T35" fmla="*/ 62 h 116"/>
                <a:gd name="T36" fmla="*/ 20 w 196"/>
                <a:gd name="T37" fmla="*/ 73 h 116"/>
                <a:gd name="T38" fmla="*/ 28 w 196"/>
                <a:gd name="T39" fmla="*/ 35 h 116"/>
                <a:gd name="T40" fmla="*/ 102 w 196"/>
                <a:gd name="T41" fmla="*/ 17 h 116"/>
                <a:gd name="T42" fmla="*/ 173 w 196"/>
                <a:gd name="T43" fmla="*/ 56 h 116"/>
                <a:gd name="T44" fmla="*/ 178 w 196"/>
                <a:gd name="T45" fmla="*/ 108 h 116"/>
                <a:gd name="T46" fmla="*/ 180 w 196"/>
                <a:gd name="T47" fmla="*/ 11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116">
                  <a:moveTo>
                    <a:pt x="180" y="114"/>
                  </a:moveTo>
                  <a:cubicBezTo>
                    <a:pt x="196" y="109"/>
                    <a:pt x="188" y="82"/>
                    <a:pt x="185" y="71"/>
                  </a:cubicBezTo>
                  <a:cubicBezTo>
                    <a:pt x="179" y="48"/>
                    <a:pt x="165" y="32"/>
                    <a:pt x="143" y="21"/>
                  </a:cubicBezTo>
                  <a:cubicBezTo>
                    <a:pt x="100" y="0"/>
                    <a:pt x="24" y="5"/>
                    <a:pt x="7" y="58"/>
                  </a:cubicBezTo>
                  <a:cubicBezTo>
                    <a:pt x="0" y="77"/>
                    <a:pt x="27" y="87"/>
                    <a:pt x="41" y="79"/>
                  </a:cubicBezTo>
                  <a:cubicBezTo>
                    <a:pt x="46" y="76"/>
                    <a:pt x="51" y="72"/>
                    <a:pt x="55" y="69"/>
                  </a:cubicBezTo>
                  <a:cubicBezTo>
                    <a:pt x="68" y="61"/>
                    <a:pt x="75" y="71"/>
                    <a:pt x="82" y="80"/>
                  </a:cubicBezTo>
                  <a:cubicBezTo>
                    <a:pt x="86" y="87"/>
                    <a:pt x="97" y="93"/>
                    <a:pt x="105" y="90"/>
                  </a:cubicBezTo>
                  <a:cubicBezTo>
                    <a:pt x="112" y="87"/>
                    <a:pt x="113" y="81"/>
                    <a:pt x="116" y="75"/>
                  </a:cubicBezTo>
                  <a:cubicBezTo>
                    <a:pt x="119" y="67"/>
                    <a:pt x="130" y="66"/>
                    <a:pt x="137" y="69"/>
                  </a:cubicBezTo>
                  <a:cubicBezTo>
                    <a:pt x="142" y="71"/>
                    <a:pt x="145" y="77"/>
                    <a:pt x="147" y="82"/>
                  </a:cubicBezTo>
                  <a:cubicBezTo>
                    <a:pt x="155" y="96"/>
                    <a:pt x="160" y="116"/>
                    <a:pt x="179" y="114"/>
                  </a:cubicBezTo>
                  <a:cubicBezTo>
                    <a:pt x="183" y="114"/>
                    <a:pt x="183" y="107"/>
                    <a:pt x="179" y="108"/>
                  </a:cubicBezTo>
                  <a:cubicBezTo>
                    <a:pt x="151" y="110"/>
                    <a:pt x="158" y="55"/>
                    <a:pt x="126" y="62"/>
                  </a:cubicBezTo>
                  <a:cubicBezTo>
                    <a:pt x="121" y="63"/>
                    <a:pt x="114" y="64"/>
                    <a:pt x="111" y="69"/>
                  </a:cubicBezTo>
                  <a:cubicBezTo>
                    <a:pt x="110" y="72"/>
                    <a:pt x="109" y="74"/>
                    <a:pt x="108" y="76"/>
                  </a:cubicBezTo>
                  <a:cubicBezTo>
                    <a:pt x="105" y="86"/>
                    <a:pt x="96" y="85"/>
                    <a:pt x="88" y="79"/>
                  </a:cubicBezTo>
                  <a:cubicBezTo>
                    <a:pt x="78" y="69"/>
                    <a:pt x="73" y="53"/>
                    <a:pt x="55" y="62"/>
                  </a:cubicBezTo>
                  <a:cubicBezTo>
                    <a:pt x="42" y="69"/>
                    <a:pt x="36" y="77"/>
                    <a:pt x="20" y="73"/>
                  </a:cubicBezTo>
                  <a:cubicBezTo>
                    <a:pt x="0" y="69"/>
                    <a:pt x="22" y="42"/>
                    <a:pt x="28" y="35"/>
                  </a:cubicBezTo>
                  <a:cubicBezTo>
                    <a:pt x="47" y="17"/>
                    <a:pt x="77" y="15"/>
                    <a:pt x="102" y="17"/>
                  </a:cubicBezTo>
                  <a:cubicBezTo>
                    <a:pt x="129" y="19"/>
                    <a:pt x="160" y="31"/>
                    <a:pt x="173" y="56"/>
                  </a:cubicBezTo>
                  <a:cubicBezTo>
                    <a:pt x="177" y="63"/>
                    <a:pt x="191" y="104"/>
                    <a:pt x="178" y="108"/>
                  </a:cubicBezTo>
                  <a:cubicBezTo>
                    <a:pt x="174" y="109"/>
                    <a:pt x="176" y="115"/>
                    <a:pt x="180" y="11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6" name="Freeform 115"/>
            <p:cNvSpPr>
              <a:spLocks/>
            </p:cNvSpPr>
            <p:nvPr/>
          </p:nvSpPr>
          <p:spPr bwMode="auto">
            <a:xfrm>
              <a:off x="716112" y="1541810"/>
              <a:ext cx="2498725" cy="950913"/>
            </a:xfrm>
            <a:custGeom>
              <a:avLst/>
              <a:gdLst>
                <a:gd name="T0" fmla="*/ 508 w 588"/>
                <a:gd name="T1" fmla="*/ 105 h 224"/>
                <a:gd name="T2" fmla="*/ 466 w 588"/>
                <a:gd name="T3" fmla="*/ 162 h 224"/>
                <a:gd name="T4" fmla="*/ 420 w 588"/>
                <a:gd name="T5" fmla="*/ 147 h 224"/>
                <a:gd name="T6" fmla="*/ 390 w 588"/>
                <a:gd name="T7" fmla="*/ 74 h 224"/>
                <a:gd name="T8" fmla="*/ 360 w 588"/>
                <a:gd name="T9" fmla="*/ 108 h 224"/>
                <a:gd name="T10" fmla="*/ 310 w 588"/>
                <a:gd name="T11" fmla="*/ 120 h 224"/>
                <a:gd name="T12" fmla="*/ 266 w 588"/>
                <a:gd name="T13" fmla="*/ 82 h 224"/>
                <a:gd name="T14" fmla="*/ 245 w 588"/>
                <a:gd name="T15" fmla="*/ 145 h 224"/>
                <a:gd name="T16" fmla="*/ 177 w 588"/>
                <a:gd name="T17" fmla="*/ 151 h 224"/>
                <a:gd name="T18" fmla="*/ 137 w 588"/>
                <a:gd name="T19" fmla="*/ 74 h 224"/>
                <a:gd name="T20" fmla="*/ 118 w 588"/>
                <a:gd name="T21" fmla="*/ 105 h 224"/>
                <a:gd name="T22" fmla="*/ 102 w 588"/>
                <a:gd name="T23" fmla="*/ 83 h 224"/>
                <a:gd name="T24" fmla="*/ 69 w 588"/>
                <a:gd name="T25" fmla="*/ 59 h 224"/>
                <a:gd name="T26" fmla="*/ 3 w 588"/>
                <a:gd name="T27" fmla="*/ 126 h 224"/>
                <a:gd name="T28" fmla="*/ 16 w 588"/>
                <a:gd name="T29" fmla="*/ 61 h 224"/>
                <a:gd name="T30" fmla="*/ 51 w 588"/>
                <a:gd name="T31" fmla="*/ 6 h 224"/>
                <a:gd name="T32" fmla="*/ 145 w 588"/>
                <a:gd name="T33" fmla="*/ 0 h 224"/>
                <a:gd name="T34" fmla="*/ 168 w 588"/>
                <a:gd name="T35" fmla="*/ 1 h 224"/>
                <a:gd name="T36" fmla="*/ 415 w 588"/>
                <a:gd name="T37" fmla="*/ 19 h 224"/>
                <a:gd name="T38" fmla="*/ 574 w 588"/>
                <a:gd name="T39" fmla="*/ 68 h 224"/>
                <a:gd name="T40" fmla="*/ 547 w 588"/>
                <a:gd name="T41" fmla="*/ 206 h 224"/>
                <a:gd name="T42" fmla="*/ 508 w 588"/>
                <a:gd name="T43" fmla="*/ 105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8" h="224">
                  <a:moveTo>
                    <a:pt x="508" y="105"/>
                  </a:moveTo>
                  <a:cubicBezTo>
                    <a:pt x="479" y="105"/>
                    <a:pt x="489" y="151"/>
                    <a:pt x="466" y="162"/>
                  </a:cubicBezTo>
                  <a:cubicBezTo>
                    <a:pt x="446" y="171"/>
                    <a:pt x="430" y="163"/>
                    <a:pt x="420" y="147"/>
                  </a:cubicBezTo>
                  <a:cubicBezTo>
                    <a:pt x="406" y="125"/>
                    <a:pt x="431" y="77"/>
                    <a:pt x="390" y="74"/>
                  </a:cubicBezTo>
                  <a:cubicBezTo>
                    <a:pt x="378" y="73"/>
                    <a:pt x="369" y="90"/>
                    <a:pt x="360" y="108"/>
                  </a:cubicBezTo>
                  <a:cubicBezTo>
                    <a:pt x="347" y="135"/>
                    <a:pt x="334" y="163"/>
                    <a:pt x="310" y="120"/>
                  </a:cubicBezTo>
                  <a:cubicBezTo>
                    <a:pt x="299" y="101"/>
                    <a:pt x="308" y="57"/>
                    <a:pt x="266" y="82"/>
                  </a:cubicBezTo>
                  <a:cubicBezTo>
                    <a:pt x="244" y="95"/>
                    <a:pt x="250" y="123"/>
                    <a:pt x="245" y="145"/>
                  </a:cubicBezTo>
                  <a:cubicBezTo>
                    <a:pt x="232" y="196"/>
                    <a:pt x="180" y="224"/>
                    <a:pt x="177" y="151"/>
                  </a:cubicBezTo>
                  <a:cubicBezTo>
                    <a:pt x="175" y="121"/>
                    <a:pt x="191" y="13"/>
                    <a:pt x="137" y="74"/>
                  </a:cubicBezTo>
                  <a:cubicBezTo>
                    <a:pt x="128" y="85"/>
                    <a:pt x="140" y="101"/>
                    <a:pt x="118" y="105"/>
                  </a:cubicBezTo>
                  <a:cubicBezTo>
                    <a:pt x="94" y="108"/>
                    <a:pt x="106" y="93"/>
                    <a:pt x="102" y="83"/>
                  </a:cubicBezTo>
                  <a:cubicBezTo>
                    <a:pt x="96" y="67"/>
                    <a:pt x="103" y="24"/>
                    <a:pt x="69" y="59"/>
                  </a:cubicBezTo>
                  <a:cubicBezTo>
                    <a:pt x="64" y="64"/>
                    <a:pt x="28" y="206"/>
                    <a:pt x="3" y="126"/>
                  </a:cubicBezTo>
                  <a:cubicBezTo>
                    <a:pt x="0" y="116"/>
                    <a:pt x="14" y="75"/>
                    <a:pt x="16" y="61"/>
                  </a:cubicBezTo>
                  <a:cubicBezTo>
                    <a:pt x="20" y="22"/>
                    <a:pt x="14" y="14"/>
                    <a:pt x="51" y="6"/>
                  </a:cubicBezTo>
                  <a:cubicBezTo>
                    <a:pt x="80" y="0"/>
                    <a:pt x="114" y="0"/>
                    <a:pt x="145" y="0"/>
                  </a:cubicBezTo>
                  <a:cubicBezTo>
                    <a:pt x="153" y="1"/>
                    <a:pt x="160" y="1"/>
                    <a:pt x="168" y="1"/>
                  </a:cubicBezTo>
                  <a:cubicBezTo>
                    <a:pt x="251" y="0"/>
                    <a:pt x="333" y="8"/>
                    <a:pt x="415" y="19"/>
                  </a:cubicBezTo>
                  <a:cubicBezTo>
                    <a:pt x="457" y="24"/>
                    <a:pt x="547" y="29"/>
                    <a:pt x="574" y="68"/>
                  </a:cubicBezTo>
                  <a:cubicBezTo>
                    <a:pt x="588" y="88"/>
                    <a:pt x="574" y="221"/>
                    <a:pt x="547" y="206"/>
                  </a:cubicBezTo>
                  <a:cubicBezTo>
                    <a:pt x="517" y="188"/>
                    <a:pt x="548" y="105"/>
                    <a:pt x="508" y="1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7" name="Freeform 116"/>
            <p:cNvSpPr>
              <a:spLocks/>
            </p:cNvSpPr>
            <p:nvPr/>
          </p:nvSpPr>
          <p:spPr bwMode="auto">
            <a:xfrm>
              <a:off x="1468587" y="1621185"/>
              <a:ext cx="1016000" cy="871538"/>
            </a:xfrm>
            <a:custGeom>
              <a:avLst/>
              <a:gdLst>
                <a:gd name="T0" fmla="*/ 210 w 239"/>
                <a:gd name="T1" fmla="*/ 17 h 205"/>
                <a:gd name="T2" fmla="*/ 180 w 239"/>
                <a:gd name="T3" fmla="*/ 51 h 205"/>
                <a:gd name="T4" fmla="*/ 129 w 239"/>
                <a:gd name="T5" fmla="*/ 63 h 205"/>
                <a:gd name="T6" fmla="*/ 85 w 239"/>
                <a:gd name="T7" fmla="*/ 26 h 205"/>
                <a:gd name="T8" fmla="*/ 64 w 239"/>
                <a:gd name="T9" fmla="*/ 88 h 205"/>
                <a:gd name="T10" fmla="*/ 0 w 239"/>
                <a:gd name="T11" fmla="*/ 118 h 205"/>
                <a:gd name="T12" fmla="*/ 0 w 239"/>
                <a:gd name="T13" fmla="*/ 132 h 205"/>
                <a:gd name="T14" fmla="*/ 68 w 239"/>
                <a:gd name="T15" fmla="*/ 126 h 205"/>
                <a:gd name="T16" fmla="*/ 89 w 239"/>
                <a:gd name="T17" fmla="*/ 63 h 205"/>
                <a:gd name="T18" fmla="*/ 133 w 239"/>
                <a:gd name="T19" fmla="*/ 101 h 205"/>
                <a:gd name="T20" fmla="*/ 183 w 239"/>
                <a:gd name="T21" fmla="*/ 89 h 205"/>
                <a:gd name="T22" fmla="*/ 213 w 239"/>
                <a:gd name="T23" fmla="*/ 55 h 205"/>
                <a:gd name="T24" fmla="*/ 235 w 239"/>
                <a:gd name="T25" fmla="*/ 67 h 205"/>
                <a:gd name="T26" fmla="*/ 210 w 239"/>
                <a:gd name="T27" fmla="*/ 1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05">
                  <a:moveTo>
                    <a:pt x="210" y="17"/>
                  </a:moveTo>
                  <a:cubicBezTo>
                    <a:pt x="197" y="16"/>
                    <a:pt x="189" y="34"/>
                    <a:pt x="180" y="51"/>
                  </a:cubicBezTo>
                  <a:cubicBezTo>
                    <a:pt x="166" y="79"/>
                    <a:pt x="153" y="106"/>
                    <a:pt x="129" y="63"/>
                  </a:cubicBezTo>
                  <a:cubicBezTo>
                    <a:pt x="119" y="45"/>
                    <a:pt x="128" y="0"/>
                    <a:pt x="85" y="26"/>
                  </a:cubicBezTo>
                  <a:cubicBezTo>
                    <a:pt x="63" y="39"/>
                    <a:pt x="70" y="67"/>
                    <a:pt x="64" y="88"/>
                  </a:cubicBezTo>
                  <a:cubicBezTo>
                    <a:pt x="53" y="133"/>
                    <a:pt x="13" y="160"/>
                    <a:pt x="0" y="118"/>
                  </a:cubicBezTo>
                  <a:cubicBezTo>
                    <a:pt x="0" y="124"/>
                    <a:pt x="0" y="128"/>
                    <a:pt x="0" y="132"/>
                  </a:cubicBezTo>
                  <a:cubicBezTo>
                    <a:pt x="3" y="205"/>
                    <a:pt x="55" y="177"/>
                    <a:pt x="68" y="126"/>
                  </a:cubicBezTo>
                  <a:cubicBezTo>
                    <a:pt x="73" y="104"/>
                    <a:pt x="67" y="76"/>
                    <a:pt x="89" y="63"/>
                  </a:cubicBezTo>
                  <a:cubicBezTo>
                    <a:pt x="131" y="38"/>
                    <a:pt x="122" y="82"/>
                    <a:pt x="133" y="101"/>
                  </a:cubicBezTo>
                  <a:cubicBezTo>
                    <a:pt x="157" y="144"/>
                    <a:pt x="170" y="116"/>
                    <a:pt x="183" y="89"/>
                  </a:cubicBezTo>
                  <a:cubicBezTo>
                    <a:pt x="192" y="71"/>
                    <a:pt x="201" y="54"/>
                    <a:pt x="213" y="55"/>
                  </a:cubicBezTo>
                  <a:cubicBezTo>
                    <a:pt x="225" y="55"/>
                    <a:pt x="231" y="60"/>
                    <a:pt x="235" y="67"/>
                  </a:cubicBezTo>
                  <a:cubicBezTo>
                    <a:pt x="235" y="44"/>
                    <a:pt x="239" y="19"/>
                    <a:pt x="210" y="17"/>
                  </a:cubicBezTo>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8" name="Freeform 117"/>
            <p:cNvSpPr>
              <a:spLocks/>
            </p:cNvSpPr>
            <p:nvPr/>
          </p:nvSpPr>
          <p:spPr bwMode="auto">
            <a:xfrm>
              <a:off x="725637" y="1486248"/>
              <a:ext cx="735012" cy="930275"/>
            </a:xfrm>
            <a:custGeom>
              <a:avLst/>
              <a:gdLst>
                <a:gd name="T0" fmla="*/ 132 w 173"/>
                <a:gd name="T1" fmla="*/ 50 h 219"/>
                <a:gd name="T2" fmla="*/ 112 w 173"/>
                <a:gd name="T3" fmla="*/ 80 h 219"/>
                <a:gd name="T4" fmla="*/ 97 w 173"/>
                <a:gd name="T5" fmla="*/ 58 h 219"/>
                <a:gd name="T6" fmla="*/ 64 w 173"/>
                <a:gd name="T7" fmla="*/ 34 h 219"/>
                <a:gd name="T8" fmla="*/ 4 w 173"/>
                <a:gd name="T9" fmla="*/ 117 h 219"/>
                <a:gd name="T10" fmla="*/ 1 w 173"/>
                <a:gd name="T11" fmla="*/ 139 h 219"/>
                <a:gd name="T12" fmla="*/ 67 w 173"/>
                <a:gd name="T13" fmla="*/ 72 h 219"/>
                <a:gd name="T14" fmla="*/ 100 w 173"/>
                <a:gd name="T15" fmla="*/ 96 h 219"/>
                <a:gd name="T16" fmla="*/ 116 w 173"/>
                <a:gd name="T17" fmla="*/ 118 h 219"/>
                <a:gd name="T18" fmla="*/ 135 w 173"/>
                <a:gd name="T19" fmla="*/ 87 h 219"/>
                <a:gd name="T20" fmla="*/ 172 w 173"/>
                <a:gd name="T21" fmla="*/ 80 h 219"/>
                <a:gd name="T22" fmla="*/ 132 w 173"/>
                <a:gd name="T23" fmla="*/ 5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3" h="219">
                  <a:moveTo>
                    <a:pt x="132" y="50"/>
                  </a:moveTo>
                  <a:cubicBezTo>
                    <a:pt x="122" y="61"/>
                    <a:pt x="134" y="77"/>
                    <a:pt x="112" y="80"/>
                  </a:cubicBezTo>
                  <a:cubicBezTo>
                    <a:pt x="88" y="84"/>
                    <a:pt x="101" y="68"/>
                    <a:pt x="97" y="58"/>
                  </a:cubicBezTo>
                  <a:cubicBezTo>
                    <a:pt x="90" y="42"/>
                    <a:pt x="97" y="0"/>
                    <a:pt x="64" y="34"/>
                  </a:cubicBezTo>
                  <a:cubicBezTo>
                    <a:pt x="58" y="39"/>
                    <a:pt x="28" y="160"/>
                    <a:pt x="4" y="117"/>
                  </a:cubicBezTo>
                  <a:cubicBezTo>
                    <a:pt x="1" y="126"/>
                    <a:pt x="0" y="135"/>
                    <a:pt x="1" y="139"/>
                  </a:cubicBezTo>
                  <a:cubicBezTo>
                    <a:pt x="26" y="219"/>
                    <a:pt x="62" y="77"/>
                    <a:pt x="67" y="72"/>
                  </a:cubicBezTo>
                  <a:cubicBezTo>
                    <a:pt x="101" y="37"/>
                    <a:pt x="94" y="80"/>
                    <a:pt x="100" y="96"/>
                  </a:cubicBezTo>
                  <a:cubicBezTo>
                    <a:pt x="104" y="106"/>
                    <a:pt x="92" y="121"/>
                    <a:pt x="116" y="118"/>
                  </a:cubicBezTo>
                  <a:cubicBezTo>
                    <a:pt x="138" y="114"/>
                    <a:pt x="126" y="98"/>
                    <a:pt x="135" y="87"/>
                  </a:cubicBezTo>
                  <a:cubicBezTo>
                    <a:pt x="157" y="62"/>
                    <a:pt x="168" y="65"/>
                    <a:pt x="172" y="80"/>
                  </a:cubicBezTo>
                  <a:cubicBezTo>
                    <a:pt x="173" y="43"/>
                    <a:pt x="168" y="8"/>
                    <a:pt x="132" y="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9" name="Freeform 118"/>
            <p:cNvSpPr>
              <a:spLocks/>
            </p:cNvSpPr>
            <p:nvPr/>
          </p:nvSpPr>
          <p:spPr bwMode="auto">
            <a:xfrm>
              <a:off x="2976712" y="1846610"/>
              <a:ext cx="228600" cy="628650"/>
            </a:xfrm>
            <a:custGeom>
              <a:avLst/>
              <a:gdLst>
                <a:gd name="T0" fmla="*/ 44 w 54"/>
                <a:gd name="T1" fmla="*/ 0 h 148"/>
                <a:gd name="T2" fmla="*/ 12 w 54"/>
                <a:gd name="T3" fmla="*/ 96 h 148"/>
                <a:gd name="T4" fmla="*/ 0 w 54"/>
                <a:gd name="T5" fmla="*/ 77 h 148"/>
                <a:gd name="T6" fmla="*/ 15 w 54"/>
                <a:gd name="T7" fmla="*/ 134 h 148"/>
                <a:gd name="T8" fmla="*/ 44 w 54"/>
                <a:gd name="T9" fmla="*/ 0 h 148"/>
              </a:gdLst>
              <a:ahLst/>
              <a:cxnLst>
                <a:cxn ang="0">
                  <a:pos x="T0" y="T1"/>
                </a:cxn>
                <a:cxn ang="0">
                  <a:pos x="T2" y="T3"/>
                </a:cxn>
                <a:cxn ang="0">
                  <a:pos x="T4" y="T5"/>
                </a:cxn>
                <a:cxn ang="0">
                  <a:pos x="T6" y="T7"/>
                </a:cxn>
                <a:cxn ang="0">
                  <a:pos x="T8" y="T9"/>
                </a:cxn>
              </a:cxnLst>
              <a:rect l="0" t="0" r="r" b="b"/>
              <a:pathLst>
                <a:path w="54" h="148">
                  <a:moveTo>
                    <a:pt x="44" y="0"/>
                  </a:moveTo>
                  <a:cubicBezTo>
                    <a:pt x="43" y="45"/>
                    <a:pt x="30" y="107"/>
                    <a:pt x="12" y="96"/>
                  </a:cubicBezTo>
                  <a:cubicBezTo>
                    <a:pt x="5" y="92"/>
                    <a:pt x="2" y="85"/>
                    <a:pt x="0" y="77"/>
                  </a:cubicBezTo>
                  <a:cubicBezTo>
                    <a:pt x="1" y="100"/>
                    <a:pt x="1" y="125"/>
                    <a:pt x="15" y="134"/>
                  </a:cubicBezTo>
                  <a:cubicBezTo>
                    <a:pt x="41" y="148"/>
                    <a:pt x="54" y="29"/>
                    <a:pt x="4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0" name="Freeform 119"/>
            <p:cNvSpPr>
              <a:spLocks/>
            </p:cNvSpPr>
            <p:nvPr/>
          </p:nvSpPr>
          <p:spPr bwMode="auto">
            <a:xfrm>
              <a:off x="2475062" y="1825973"/>
              <a:ext cx="488950" cy="441325"/>
            </a:xfrm>
            <a:custGeom>
              <a:avLst/>
              <a:gdLst>
                <a:gd name="T0" fmla="*/ 91 w 115"/>
                <a:gd name="T1" fmla="*/ 0 h 104"/>
                <a:gd name="T2" fmla="*/ 48 w 115"/>
                <a:gd name="T3" fmla="*/ 57 h 104"/>
                <a:gd name="T4" fmla="*/ 3 w 115"/>
                <a:gd name="T5" fmla="*/ 43 h 104"/>
                <a:gd name="T6" fmla="*/ 2 w 115"/>
                <a:gd name="T7" fmla="*/ 41 h 104"/>
                <a:gd name="T8" fmla="*/ 6 w 115"/>
                <a:gd name="T9" fmla="*/ 80 h 104"/>
                <a:gd name="T10" fmla="*/ 52 w 115"/>
                <a:gd name="T11" fmla="*/ 95 h 104"/>
                <a:gd name="T12" fmla="*/ 94 w 115"/>
                <a:gd name="T13" fmla="*/ 38 h 104"/>
                <a:gd name="T14" fmla="*/ 115 w 115"/>
                <a:gd name="T15" fmla="*/ 56 h 104"/>
                <a:gd name="T16" fmla="*/ 91 w 115"/>
                <a:gd name="T1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04">
                  <a:moveTo>
                    <a:pt x="91" y="0"/>
                  </a:moveTo>
                  <a:cubicBezTo>
                    <a:pt x="62" y="0"/>
                    <a:pt x="71" y="46"/>
                    <a:pt x="48" y="57"/>
                  </a:cubicBezTo>
                  <a:cubicBezTo>
                    <a:pt x="29" y="66"/>
                    <a:pt x="12" y="58"/>
                    <a:pt x="3" y="43"/>
                  </a:cubicBezTo>
                  <a:cubicBezTo>
                    <a:pt x="2" y="42"/>
                    <a:pt x="2" y="41"/>
                    <a:pt x="2" y="41"/>
                  </a:cubicBezTo>
                  <a:cubicBezTo>
                    <a:pt x="2" y="55"/>
                    <a:pt x="0" y="70"/>
                    <a:pt x="6" y="80"/>
                  </a:cubicBezTo>
                  <a:cubicBezTo>
                    <a:pt x="16" y="96"/>
                    <a:pt x="32" y="104"/>
                    <a:pt x="52" y="95"/>
                  </a:cubicBezTo>
                  <a:cubicBezTo>
                    <a:pt x="75" y="84"/>
                    <a:pt x="65" y="38"/>
                    <a:pt x="94" y="38"/>
                  </a:cubicBezTo>
                  <a:cubicBezTo>
                    <a:pt x="106" y="38"/>
                    <a:pt x="112" y="45"/>
                    <a:pt x="115" y="56"/>
                  </a:cubicBezTo>
                  <a:cubicBezTo>
                    <a:pt x="113" y="28"/>
                    <a:pt x="114" y="0"/>
                    <a:pt x="91" y="0"/>
                  </a:cubicBezTo>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1" name="Freeform 120"/>
            <p:cNvSpPr>
              <a:spLocks/>
            </p:cNvSpPr>
            <p:nvPr/>
          </p:nvSpPr>
          <p:spPr bwMode="auto">
            <a:xfrm>
              <a:off x="2964012" y="2064098"/>
              <a:ext cx="12700" cy="109538"/>
            </a:xfrm>
            <a:custGeom>
              <a:avLst/>
              <a:gdLst>
                <a:gd name="T0" fmla="*/ 3 w 3"/>
                <a:gd name="T1" fmla="*/ 26 h 26"/>
                <a:gd name="T2" fmla="*/ 0 w 3"/>
                <a:gd name="T3" fmla="*/ 0 h 26"/>
                <a:gd name="T4" fmla="*/ 3 w 3"/>
                <a:gd name="T5" fmla="*/ 26 h 26"/>
              </a:gdLst>
              <a:ahLst/>
              <a:cxnLst>
                <a:cxn ang="0">
                  <a:pos x="T0" y="T1"/>
                </a:cxn>
                <a:cxn ang="0">
                  <a:pos x="T2" y="T3"/>
                </a:cxn>
                <a:cxn ang="0">
                  <a:pos x="T4" y="T5"/>
                </a:cxn>
              </a:cxnLst>
              <a:rect l="0" t="0" r="r" b="b"/>
              <a:pathLst>
                <a:path w="3" h="26">
                  <a:moveTo>
                    <a:pt x="3" y="26"/>
                  </a:moveTo>
                  <a:cubicBezTo>
                    <a:pt x="2" y="16"/>
                    <a:pt x="2" y="7"/>
                    <a:pt x="0" y="0"/>
                  </a:cubicBezTo>
                  <a:cubicBezTo>
                    <a:pt x="0" y="9"/>
                    <a:pt x="1" y="18"/>
                    <a:pt x="3" y="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2" name="Freeform 121"/>
            <p:cNvSpPr>
              <a:spLocks/>
            </p:cNvSpPr>
            <p:nvPr/>
          </p:nvSpPr>
          <p:spPr bwMode="auto">
            <a:xfrm>
              <a:off x="2467125" y="1906935"/>
              <a:ext cx="17462" cy="92075"/>
            </a:xfrm>
            <a:custGeom>
              <a:avLst/>
              <a:gdLst>
                <a:gd name="T0" fmla="*/ 4 w 4"/>
                <a:gd name="T1" fmla="*/ 22 h 22"/>
                <a:gd name="T2" fmla="*/ 0 w 4"/>
                <a:gd name="T3" fmla="*/ 0 h 22"/>
                <a:gd name="T4" fmla="*/ 4 w 4"/>
                <a:gd name="T5" fmla="*/ 22 h 22"/>
              </a:gdLst>
              <a:ahLst/>
              <a:cxnLst>
                <a:cxn ang="0">
                  <a:pos x="T0" y="T1"/>
                </a:cxn>
                <a:cxn ang="0">
                  <a:pos x="T2" y="T3"/>
                </a:cxn>
                <a:cxn ang="0">
                  <a:pos x="T4" y="T5"/>
                </a:cxn>
              </a:cxnLst>
              <a:rect l="0" t="0" r="r" b="b"/>
              <a:pathLst>
                <a:path w="4" h="22">
                  <a:moveTo>
                    <a:pt x="4" y="22"/>
                  </a:moveTo>
                  <a:cubicBezTo>
                    <a:pt x="4" y="13"/>
                    <a:pt x="3" y="6"/>
                    <a:pt x="0" y="0"/>
                  </a:cubicBezTo>
                  <a:cubicBezTo>
                    <a:pt x="0" y="8"/>
                    <a:pt x="1" y="16"/>
                    <a:pt x="4"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3" name="Freeform 122"/>
            <p:cNvSpPr>
              <a:spLocks/>
            </p:cNvSpPr>
            <p:nvPr/>
          </p:nvSpPr>
          <p:spPr bwMode="auto">
            <a:xfrm>
              <a:off x="1451125" y="1825973"/>
              <a:ext cx="30162" cy="296863"/>
            </a:xfrm>
            <a:custGeom>
              <a:avLst/>
              <a:gdLst>
                <a:gd name="T0" fmla="*/ 1 w 7"/>
                <a:gd name="T1" fmla="*/ 0 h 70"/>
                <a:gd name="T2" fmla="*/ 0 w 7"/>
                <a:gd name="T3" fmla="*/ 46 h 70"/>
                <a:gd name="T4" fmla="*/ 4 w 7"/>
                <a:gd name="T5" fmla="*/ 70 h 70"/>
                <a:gd name="T6" fmla="*/ 1 w 7"/>
                <a:gd name="T7" fmla="*/ 0 h 70"/>
              </a:gdLst>
              <a:ahLst/>
              <a:cxnLst>
                <a:cxn ang="0">
                  <a:pos x="T0" y="T1"/>
                </a:cxn>
                <a:cxn ang="0">
                  <a:pos x="T2" y="T3"/>
                </a:cxn>
                <a:cxn ang="0">
                  <a:pos x="T4" y="T5"/>
                </a:cxn>
                <a:cxn ang="0">
                  <a:pos x="T6" y="T7"/>
                </a:cxn>
              </a:cxnLst>
              <a:rect l="0" t="0" r="r" b="b"/>
              <a:pathLst>
                <a:path w="7" h="70">
                  <a:moveTo>
                    <a:pt x="1" y="0"/>
                  </a:moveTo>
                  <a:cubicBezTo>
                    <a:pt x="1" y="18"/>
                    <a:pt x="0" y="36"/>
                    <a:pt x="0" y="46"/>
                  </a:cubicBezTo>
                  <a:cubicBezTo>
                    <a:pt x="1" y="56"/>
                    <a:pt x="2" y="64"/>
                    <a:pt x="4" y="70"/>
                  </a:cubicBezTo>
                  <a:cubicBezTo>
                    <a:pt x="5" y="49"/>
                    <a:pt x="7" y="17"/>
                    <a:pt x="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4" name="Freeform 123"/>
            <p:cNvSpPr>
              <a:spLocks/>
            </p:cNvSpPr>
            <p:nvPr/>
          </p:nvSpPr>
          <p:spPr bwMode="auto">
            <a:xfrm>
              <a:off x="695475" y="1519585"/>
              <a:ext cx="2506662" cy="950913"/>
            </a:xfrm>
            <a:custGeom>
              <a:avLst/>
              <a:gdLst>
                <a:gd name="T0" fmla="*/ 482 w 590"/>
                <a:gd name="T1" fmla="*/ 148 h 224"/>
                <a:gd name="T2" fmla="*/ 423 w 590"/>
                <a:gd name="T3" fmla="*/ 115 h 224"/>
                <a:gd name="T4" fmla="*/ 368 w 590"/>
                <a:gd name="T5" fmla="*/ 102 h 224"/>
                <a:gd name="T6" fmla="*/ 317 w 590"/>
                <a:gd name="T7" fmla="*/ 124 h 224"/>
                <a:gd name="T8" fmla="*/ 269 w 590"/>
                <a:gd name="T9" fmla="*/ 85 h 224"/>
                <a:gd name="T10" fmla="*/ 192 w 590"/>
                <a:gd name="T11" fmla="*/ 188 h 224"/>
                <a:gd name="T12" fmla="*/ 152 w 590"/>
                <a:gd name="T13" fmla="*/ 66 h 224"/>
                <a:gd name="T14" fmla="*/ 119 w 590"/>
                <a:gd name="T15" fmla="*/ 107 h 224"/>
                <a:gd name="T16" fmla="*/ 106 w 590"/>
                <a:gd name="T17" fmla="*/ 68 h 224"/>
                <a:gd name="T18" fmla="*/ 69 w 590"/>
                <a:gd name="T19" fmla="*/ 69 h 224"/>
                <a:gd name="T20" fmla="*/ 20 w 590"/>
                <a:gd name="T21" fmla="*/ 150 h 224"/>
                <a:gd name="T22" fmla="*/ 26 w 590"/>
                <a:gd name="T23" fmla="*/ 42 h 224"/>
                <a:gd name="T24" fmla="*/ 173 w 590"/>
                <a:gd name="T25" fmla="*/ 8 h 224"/>
                <a:gd name="T26" fmla="*/ 527 w 590"/>
                <a:gd name="T27" fmla="*/ 45 h 224"/>
                <a:gd name="T28" fmla="*/ 577 w 590"/>
                <a:gd name="T29" fmla="*/ 158 h 224"/>
                <a:gd name="T30" fmla="*/ 539 w 590"/>
                <a:gd name="T31" fmla="*/ 141 h 224"/>
                <a:gd name="T32" fmla="*/ 513 w 590"/>
                <a:gd name="T33" fmla="*/ 112 h 224"/>
                <a:gd name="T34" fmla="*/ 587 w 590"/>
                <a:gd name="T35" fmla="*/ 127 h 224"/>
                <a:gd name="T36" fmla="*/ 529 w 590"/>
                <a:gd name="T37" fmla="*/ 39 h 224"/>
                <a:gd name="T38" fmla="*/ 325 w 590"/>
                <a:gd name="T39" fmla="*/ 10 h 224"/>
                <a:gd name="T40" fmla="*/ 60 w 590"/>
                <a:gd name="T41" fmla="*/ 7 h 224"/>
                <a:gd name="T42" fmla="*/ 16 w 590"/>
                <a:gd name="T43" fmla="*/ 75 h 224"/>
                <a:gd name="T44" fmla="*/ 21 w 590"/>
                <a:gd name="T45" fmla="*/ 157 h 224"/>
                <a:gd name="T46" fmla="*/ 68 w 590"/>
                <a:gd name="T47" fmla="*/ 89 h 224"/>
                <a:gd name="T48" fmla="*/ 99 w 590"/>
                <a:gd name="T49" fmla="*/ 61 h 224"/>
                <a:gd name="T50" fmla="*/ 107 w 590"/>
                <a:gd name="T51" fmla="*/ 110 h 224"/>
                <a:gd name="T52" fmla="*/ 141 w 590"/>
                <a:gd name="T53" fmla="*/ 87 h 224"/>
                <a:gd name="T54" fmla="*/ 179 w 590"/>
                <a:gd name="T55" fmla="*/ 87 h 224"/>
                <a:gd name="T56" fmla="*/ 197 w 590"/>
                <a:gd name="T57" fmla="*/ 201 h 224"/>
                <a:gd name="T58" fmla="*/ 252 w 590"/>
                <a:gd name="T59" fmla="*/ 154 h 224"/>
                <a:gd name="T60" fmla="*/ 300 w 590"/>
                <a:gd name="T61" fmla="*/ 87 h 224"/>
                <a:gd name="T62" fmla="*/ 352 w 590"/>
                <a:gd name="T63" fmla="*/ 142 h 224"/>
                <a:gd name="T64" fmla="*/ 395 w 590"/>
                <a:gd name="T65" fmla="*/ 81 h 224"/>
                <a:gd name="T66" fmla="*/ 441 w 590"/>
                <a:gd name="T67" fmla="*/ 170 h 224"/>
                <a:gd name="T68" fmla="*/ 513 w 590"/>
                <a:gd name="T69" fmla="*/ 11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0" h="224">
                  <a:moveTo>
                    <a:pt x="513" y="107"/>
                  </a:moveTo>
                  <a:cubicBezTo>
                    <a:pt x="491" y="108"/>
                    <a:pt x="488" y="131"/>
                    <a:pt x="482" y="148"/>
                  </a:cubicBezTo>
                  <a:cubicBezTo>
                    <a:pt x="474" y="170"/>
                    <a:pt x="448" y="173"/>
                    <a:pt x="432" y="157"/>
                  </a:cubicBezTo>
                  <a:cubicBezTo>
                    <a:pt x="421" y="146"/>
                    <a:pt x="423" y="129"/>
                    <a:pt x="423" y="115"/>
                  </a:cubicBezTo>
                  <a:cubicBezTo>
                    <a:pt x="424" y="94"/>
                    <a:pt x="418" y="78"/>
                    <a:pt x="395" y="76"/>
                  </a:cubicBezTo>
                  <a:cubicBezTo>
                    <a:pt x="382" y="74"/>
                    <a:pt x="373" y="92"/>
                    <a:pt x="368" y="102"/>
                  </a:cubicBezTo>
                  <a:cubicBezTo>
                    <a:pt x="362" y="114"/>
                    <a:pt x="354" y="140"/>
                    <a:pt x="340" y="144"/>
                  </a:cubicBezTo>
                  <a:cubicBezTo>
                    <a:pt x="330" y="147"/>
                    <a:pt x="321" y="130"/>
                    <a:pt x="317" y="124"/>
                  </a:cubicBezTo>
                  <a:cubicBezTo>
                    <a:pt x="312" y="115"/>
                    <a:pt x="312" y="103"/>
                    <a:pt x="309" y="93"/>
                  </a:cubicBezTo>
                  <a:cubicBezTo>
                    <a:pt x="303" y="72"/>
                    <a:pt x="285" y="76"/>
                    <a:pt x="269" y="85"/>
                  </a:cubicBezTo>
                  <a:cubicBezTo>
                    <a:pt x="245" y="99"/>
                    <a:pt x="252" y="135"/>
                    <a:pt x="244" y="159"/>
                  </a:cubicBezTo>
                  <a:cubicBezTo>
                    <a:pt x="238" y="176"/>
                    <a:pt x="210" y="216"/>
                    <a:pt x="192" y="188"/>
                  </a:cubicBezTo>
                  <a:cubicBezTo>
                    <a:pt x="180" y="169"/>
                    <a:pt x="185" y="141"/>
                    <a:pt x="186" y="119"/>
                  </a:cubicBezTo>
                  <a:cubicBezTo>
                    <a:pt x="186" y="99"/>
                    <a:pt x="187" y="37"/>
                    <a:pt x="152" y="66"/>
                  </a:cubicBezTo>
                  <a:cubicBezTo>
                    <a:pt x="144" y="72"/>
                    <a:pt x="137" y="79"/>
                    <a:pt x="135" y="89"/>
                  </a:cubicBezTo>
                  <a:cubicBezTo>
                    <a:pt x="134" y="100"/>
                    <a:pt x="132" y="106"/>
                    <a:pt x="119" y="107"/>
                  </a:cubicBezTo>
                  <a:cubicBezTo>
                    <a:pt x="108" y="109"/>
                    <a:pt x="111" y="99"/>
                    <a:pt x="111" y="92"/>
                  </a:cubicBezTo>
                  <a:cubicBezTo>
                    <a:pt x="111" y="84"/>
                    <a:pt x="108" y="75"/>
                    <a:pt x="106" y="68"/>
                  </a:cubicBezTo>
                  <a:cubicBezTo>
                    <a:pt x="105" y="61"/>
                    <a:pt x="104" y="53"/>
                    <a:pt x="98" y="49"/>
                  </a:cubicBezTo>
                  <a:cubicBezTo>
                    <a:pt x="88" y="42"/>
                    <a:pt x="72" y="60"/>
                    <a:pt x="69" y="69"/>
                  </a:cubicBezTo>
                  <a:cubicBezTo>
                    <a:pt x="62" y="86"/>
                    <a:pt x="57" y="103"/>
                    <a:pt x="50" y="119"/>
                  </a:cubicBezTo>
                  <a:cubicBezTo>
                    <a:pt x="46" y="127"/>
                    <a:pt x="33" y="162"/>
                    <a:pt x="20" y="150"/>
                  </a:cubicBezTo>
                  <a:cubicBezTo>
                    <a:pt x="0" y="131"/>
                    <a:pt x="17" y="98"/>
                    <a:pt x="22" y="76"/>
                  </a:cubicBezTo>
                  <a:cubicBezTo>
                    <a:pt x="25" y="65"/>
                    <a:pt x="25" y="54"/>
                    <a:pt x="26" y="42"/>
                  </a:cubicBezTo>
                  <a:cubicBezTo>
                    <a:pt x="27" y="28"/>
                    <a:pt x="32" y="21"/>
                    <a:pt x="46" y="16"/>
                  </a:cubicBezTo>
                  <a:cubicBezTo>
                    <a:pt x="87" y="4"/>
                    <a:pt x="131" y="8"/>
                    <a:pt x="173" y="8"/>
                  </a:cubicBezTo>
                  <a:cubicBezTo>
                    <a:pt x="262" y="9"/>
                    <a:pt x="349" y="19"/>
                    <a:pt x="437" y="29"/>
                  </a:cubicBezTo>
                  <a:cubicBezTo>
                    <a:pt x="467" y="32"/>
                    <a:pt x="498" y="36"/>
                    <a:pt x="527" y="45"/>
                  </a:cubicBezTo>
                  <a:cubicBezTo>
                    <a:pt x="550" y="51"/>
                    <a:pt x="577" y="63"/>
                    <a:pt x="580" y="89"/>
                  </a:cubicBezTo>
                  <a:cubicBezTo>
                    <a:pt x="583" y="112"/>
                    <a:pt x="581" y="136"/>
                    <a:pt x="577" y="158"/>
                  </a:cubicBezTo>
                  <a:cubicBezTo>
                    <a:pt x="576" y="167"/>
                    <a:pt x="570" y="212"/>
                    <a:pt x="555" y="209"/>
                  </a:cubicBezTo>
                  <a:cubicBezTo>
                    <a:pt x="535" y="205"/>
                    <a:pt x="540" y="156"/>
                    <a:pt x="539" y="141"/>
                  </a:cubicBezTo>
                  <a:cubicBezTo>
                    <a:pt x="537" y="125"/>
                    <a:pt x="532" y="108"/>
                    <a:pt x="513" y="107"/>
                  </a:cubicBezTo>
                  <a:cubicBezTo>
                    <a:pt x="509" y="107"/>
                    <a:pt x="509" y="112"/>
                    <a:pt x="513" y="112"/>
                  </a:cubicBezTo>
                  <a:cubicBezTo>
                    <a:pt x="554" y="114"/>
                    <a:pt x="516" y="201"/>
                    <a:pt x="554" y="214"/>
                  </a:cubicBezTo>
                  <a:cubicBezTo>
                    <a:pt x="580" y="224"/>
                    <a:pt x="586" y="140"/>
                    <a:pt x="587" y="127"/>
                  </a:cubicBezTo>
                  <a:cubicBezTo>
                    <a:pt x="588" y="111"/>
                    <a:pt x="590" y="90"/>
                    <a:pt x="583" y="74"/>
                  </a:cubicBezTo>
                  <a:cubicBezTo>
                    <a:pt x="574" y="55"/>
                    <a:pt x="547" y="45"/>
                    <a:pt x="529" y="39"/>
                  </a:cubicBezTo>
                  <a:cubicBezTo>
                    <a:pt x="501" y="30"/>
                    <a:pt x="472" y="27"/>
                    <a:pt x="443" y="24"/>
                  </a:cubicBezTo>
                  <a:cubicBezTo>
                    <a:pt x="404" y="19"/>
                    <a:pt x="364" y="14"/>
                    <a:pt x="325" y="10"/>
                  </a:cubicBezTo>
                  <a:cubicBezTo>
                    <a:pt x="278" y="6"/>
                    <a:pt x="231" y="3"/>
                    <a:pt x="184" y="3"/>
                  </a:cubicBezTo>
                  <a:cubicBezTo>
                    <a:pt x="143" y="2"/>
                    <a:pt x="101" y="0"/>
                    <a:pt x="60" y="7"/>
                  </a:cubicBezTo>
                  <a:cubicBezTo>
                    <a:pt x="41" y="11"/>
                    <a:pt x="23" y="16"/>
                    <a:pt x="20" y="37"/>
                  </a:cubicBezTo>
                  <a:cubicBezTo>
                    <a:pt x="19" y="50"/>
                    <a:pt x="19" y="62"/>
                    <a:pt x="16" y="75"/>
                  </a:cubicBezTo>
                  <a:cubicBezTo>
                    <a:pt x="13" y="89"/>
                    <a:pt x="8" y="103"/>
                    <a:pt x="6" y="117"/>
                  </a:cubicBezTo>
                  <a:cubicBezTo>
                    <a:pt x="3" y="130"/>
                    <a:pt x="8" y="151"/>
                    <a:pt x="21" y="157"/>
                  </a:cubicBezTo>
                  <a:cubicBezTo>
                    <a:pt x="32" y="162"/>
                    <a:pt x="41" y="148"/>
                    <a:pt x="46" y="141"/>
                  </a:cubicBezTo>
                  <a:cubicBezTo>
                    <a:pt x="55" y="125"/>
                    <a:pt x="62" y="106"/>
                    <a:pt x="68" y="89"/>
                  </a:cubicBezTo>
                  <a:cubicBezTo>
                    <a:pt x="70" y="82"/>
                    <a:pt x="72" y="76"/>
                    <a:pt x="75" y="69"/>
                  </a:cubicBezTo>
                  <a:cubicBezTo>
                    <a:pt x="78" y="60"/>
                    <a:pt x="95" y="46"/>
                    <a:pt x="99" y="61"/>
                  </a:cubicBezTo>
                  <a:cubicBezTo>
                    <a:pt x="102" y="69"/>
                    <a:pt x="102" y="78"/>
                    <a:pt x="104" y="87"/>
                  </a:cubicBezTo>
                  <a:cubicBezTo>
                    <a:pt x="106" y="93"/>
                    <a:pt x="102" y="106"/>
                    <a:pt x="107" y="110"/>
                  </a:cubicBezTo>
                  <a:cubicBezTo>
                    <a:pt x="113" y="115"/>
                    <a:pt x="125" y="114"/>
                    <a:pt x="131" y="110"/>
                  </a:cubicBezTo>
                  <a:cubicBezTo>
                    <a:pt x="141" y="105"/>
                    <a:pt x="139" y="96"/>
                    <a:pt x="141" y="87"/>
                  </a:cubicBezTo>
                  <a:cubicBezTo>
                    <a:pt x="143" y="78"/>
                    <a:pt x="159" y="64"/>
                    <a:pt x="169" y="64"/>
                  </a:cubicBezTo>
                  <a:cubicBezTo>
                    <a:pt x="177" y="63"/>
                    <a:pt x="179" y="81"/>
                    <a:pt x="179" y="87"/>
                  </a:cubicBezTo>
                  <a:cubicBezTo>
                    <a:pt x="181" y="107"/>
                    <a:pt x="179" y="127"/>
                    <a:pt x="179" y="147"/>
                  </a:cubicBezTo>
                  <a:cubicBezTo>
                    <a:pt x="178" y="165"/>
                    <a:pt x="180" y="191"/>
                    <a:pt x="197" y="201"/>
                  </a:cubicBezTo>
                  <a:cubicBezTo>
                    <a:pt x="211" y="209"/>
                    <a:pt x="228" y="195"/>
                    <a:pt x="236" y="185"/>
                  </a:cubicBezTo>
                  <a:cubicBezTo>
                    <a:pt x="243" y="175"/>
                    <a:pt x="248" y="165"/>
                    <a:pt x="252" y="154"/>
                  </a:cubicBezTo>
                  <a:cubicBezTo>
                    <a:pt x="256" y="139"/>
                    <a:pt x="255" y="123"/>
                    <a:pt x="259" y="108"/>
                  </a:cubicBezTo>
                  <a:cubicBezTo>
                    <a:pt x="262" y="95"/>
                    <a:pt x="289" y="71"/>
                    <a:pt x="300" y="87"/>
                  </a:cubicBezTo>
                  <a:cubicBezTo>
                    <a:pt x="306" y="96"/>
                    <a:pt x="306" y="108"/>
                    <a:pt x="309" y="118"/>
                  </a:cubicBezTo>
                  <a:cubicBezTo>
                    <a:pt x="314" y="136"/>
                    <a:pt x="334" y="162"/>
                    <a:pt x="352" y="142"/>
                  </a:cubicBezTo>
                  <a:cubicBezTo>
                    <a:pt x="360" y="133"/>
                    <a:pt x="365" y="120"/>
                    <a:pt x="371" y="109"/>
                  </a:cubicBezTo>
                  <a:cubicBezTo>
                    <a:pt x="375" y="99"/>
                    <a:pt x="383" y="81"/>
                    <a:pt x="395" y="81"/>
                  </a:cubicBezTo>
                  <a:cubicBezTo>
                    <a:pt x="422" y="82"/>
                    <a:pt x="417" y="112"/>
                    <a:pt x="418" y="130"/>
                  </a:cubicBezTo>
                  <a:cubicBezTo>
                    <a:pt x="418" y="148"/>
                    <a:pt x="425" y="162"/>
                    <a:pt x="441" y="170"/>
                  </a:cubicBezTo>
                  <a:cubicBezTo>
                    <a:pt x="456" y="178"/>
                    <a:pt x="475" y="171"/>
                    <a:pt x="484" y="157"/>
                  </a:cubicBezTo>
                  <a:cubicBezTo>
                    <a:pt x="493" y="143"/>
                    <a:pt x="491" y="114"/>
                    <a:pt x="513" y="112"/>
                  </a:cubicBezTo>
                  <a:cubicBezTo>
                    <a:pt x="517" y="112"/>
                    <a:pt x="517" y="107"/>
                    <a:pt x="513" y="10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5" name="Freeform 124"/>
            <p:cNvSpPr>
              <a:spLocks/>
            </p:cNvSpPr>
            <p:nvPr/>
          </p:nvSpPr>
          <p:spPr bwMode="auto">
            <a:xfrm>
              <a:off x="1298725" y="751235"/>
              <a:ext cx="403225" cy="207963"/>
            </a:xfrm>
            <a:custGeom>
              <a:avLst/>
              <a:gdLst>
                <a:gd name="T0" fmla="*/ 77 w 95"/>
                <a:gd name="T1" fmla="*/ 37 h 49"/>
                <a:gd name="T2" fmla="*/ 41 w 95"/>
                <a:gd name="T3" fmla="*/ 3 h 49"/>
                <a:gd name="T4" fmla="*/ 44 w 95"/>
                <a:gd name="T5" fmla="*/ 47 h 49"/>
                <a:gd name="T6" fmla="*/ 77 w 95"/>
                <a:gd name="T7" fmla="*/ 37 h 49"/>
              </a:gdLst>
              <a:ahLst/>
              <a:cxnLst>
                <a:cxn ang="0">
                  <a:pos x="T0" y="T1"/>
                </a:cxn>
                <a:cxn ang="0">
                  <a:pos x="T2" y="T3"/>
                </a:cxn>
                <a:cxn ang="0">
                  <a:pos x="T4" y="T5"/>
                </a:cxn>
                <a:cxn ang="0">
                  <a:pos x="T6" y="T7"/>
                </a:cxn>
              </a:cxnLst>
              <a:rect l="0" t="0" r="r" b="b"/>
              <a:pathLst>
                <a:path w="95" h="49">
                  <a:moveTo>
                    <a:pt x="77" y="37"/>
                  </a:moveTo>
                  <a:cubicBezTo>
                    <a:pt x="95" y="10"/>
                    <a:pt x="64" y="0"/>
                    <a:pt x="41" y="3"/>
                  </a:cubicBezTo>
                  <a:cubicBezTo>
                    <a:pt x="2" y="9"/>
                    <a:pt x="0" y="47"/>
                    <a:pt x="44" y="47"/>
                  </a:cubicBezTo>
                  <a:cubicBezTo>
                    <a:pt x="58" y="48"/>
                    <a:pt x="68" y="49"/>
                    <a:pt x="77"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6" name="Freeform 125"/>
            <p:cNvSpPr>
              <a:spLocks/>
            </p:cNvSpPr>
            <p:nvPr/>
          </p:nvSpPr>
          <p:spPr bwMode="auto">
            <a:xfrm>
              <a:off x="1447950" y="751235"/>
              <a:ext cx="254000" cy="207963"/>
            </a:xfrm>
            <a:custGeom>
              <a:avLst/>
              <a:gdLst>
                <a:gd name="T0" fmla="*/ 6 w 60"/>
                <a:gd name="T1" fmla="*/ 3 h 49"/>
                <a:gd name="T2" fmla="*/ 0 w 60"/>
                <a:gd name="T3" fmla="*/ 4 h 49"/>
                <a:gd name="T4" fmla="*/ 16 w 60"/>
                <a:gd name="T5" fmla="*/ 37 h 49"/>
                <a:gd name="T6" fmla="*/ 4 w 60"/>
                <a:gd name="T7" fmla="*/ 47 h 49"/>
                <a:gd name="T8" fmla="*/ 9 w 60"/>
                <a:gd name="T9" fmla="*/ 47 h 49"/>
                <a:gd name="T10" fmla="*/ 42 w 60"/>
                <a:gd name="T11" fmla="*/ 37 h 49"/>
                <a:gd name="T12" fmla="*/ 6 w 60"/>
                <a:gd name="T13" fmla="*/ 3 h 49"/>
              </a:gdLst>
              <a:ahLst/>
              <a:cxnLst>
                <a:cxn ang="0">
                  <a:pos x="T0" y="T1"/>
                </a:cxn>
                <a:cxn ang="0">
                  <a:pos x="T2" y="T3"/>
                </a:cxn>
                <a:cxn ang="0">
                  <a:pos x="T4" y="T5"/>
                </a:cxn>
                <a:cxn ang="0">
                  <a:pos x="T6" y="T7"/>
                </a:cxn>
                <a:cxn ang="0">
                  <a:pos x="T8" y="T9"/>
                </a:cxn>
                <a:cxn ang="0">
                  <a:pos x="T10" y="T11"/>
                </a:cxn>
                <a:cxn ang="0">
                  <a:pos x="T12" y="T13"/>
                </a:cxn>
              </a:cxnLst>
              <a:rect l="0" t="0" r="r" b="b"/>
              <a:pathLst>
                <a:path w="60" h="49">
                  <a:moveTo>
                    <a:pt x="6" y="3"/>
                  </a:moveTo>
                  <a:cubicBezTo>
                    <a:pt x="4" y="3"/>
                    <a:pt x="2" y="4"/>
                    <a:pt x="0" y="4"/>
                  </a:cubicBezTo>
                  <a:cubicBezTo>
                    <a:pt x="17" y="7"/>
                    <a:pt x="30" y="18"/>
                    <a:pt x="16" y="37"/>
                  </a:cubicBezTo>
                  <a:cubicBezTo>
                    <a:pt x="12" y="43"/>
                    <a:pt x="8" y="46"/>
                    <a:pt x="4" y="47"/>
                  </a:cubicBezTo>
                  <a:cubicBezTo>
                    <a:pt x="5" y="47"/>
                    <a:pt x="7" y="47"/>
                    <a:pt x="9" y="47"/>
                  </a:cubicBezTo>
                  <a:cubicBezTo>
                    <a:pt x="23" y="48"/>
                    <a:pt x="33" y="49"/>
                    <a:pt x="42" y="37"/>
                  </a:cubicBezTo>
                  <a:cubicBezTo>
                    <a:pt x="60" y="10"/>
                    <a:pt x="29" y="0"/>
                    <a:pt x="6" y="3"/>
                  </a:cubicBezTo>
                  <a:close/>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7" name="Freeform 126"/>
            <p:cNvSpPr>
              <a:spLocks/>
            </p:cNvSpPr>
            <p:nvPr/>
          </p:nvSpPr>
          <p:spPr bwMode="auto">
            <a:xfrm>
              <a:off x="1316187" y="708373"/>
              <a:ext cx="433387" cy="263525"/>
            </a:xfrm>
            <a:custGeom>
              <a:avLst/>
              <a:gdLst>
                <a:gd name="T0" fmla="*/ 76 w 102"/>
                <a:gd name="T1" fmla="*/ 49 h 62"/>
                <a:gd name="T2" fmla="*/ 13 w 102"/>
                <a:gd name="T3" fmla="*/ 19 h 62"/>
                <a:gd name="T4" fmla="*/ 16 w 102"/>
                <a:gd name="T5" fmla="*/ 56 h 62"/>
                <a:gd name="T6" fmla="*/ 51 w 102"/>
                <a:gd name="T7" fmla="*/ 62 h 62"/>
                <a:gd name="T8" fmla="*/ 76 w 102"/>
                <a:gd name="T9" fmla="*/ 49 h 62"/>
                <a:gd name="T10" fmla="*/ 70 w 102"/>
                <a:gd name="T11" fmla="*/ 44 h 62"/>
                <a:gd name="T12" fmla="*/ 28 w 102"/>
                <a:gd name="T13" fmla="*/ 52 h 62"/>
                <a:gd name="T14" fmla="*/ 21 w 102"/>
                <a:gd name="T15" fmla="*/ 23 h 62"/>
                <a:gd name="T16" fmla="*/ 70 w 102"/>
                <a:gd name="T17" fmla="*/ 44 h 62"/>
                <a:gd name="T18" fmla="*/ 76 w 102"/>
                <a:gd name="T19" fmla="*/ 4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62">
                  <a:moveTo>
                    <a:pt x="76" y="49"/>
                  </a:moveTo>
                  <a:cubicBezTo>
                    <a:pt x="102" y="9"/>
                    <a:pt x="37" y="0"/>
                    <a:pt x="13" y="19"/>
                  </a:cubicBezTo>
                  <a:cubicBezTo>
                    <a:pt x="0" y="29"/>
                    <a:pt x="1" y="48"/>
                    <a:pt x="16" y="56"/>
                  </a:cubicBezTo>
                  <a:cubicBezTo>
                    <a:pt x="27" y="61"/>
                    <a:pt x="39" y="62"/>
                    <a:pt x="51" y="62"/>
                  </a:cubicBezTo>
                  <a:cubicBezTo>
                    <a:pt x="61" y="62"/>
                    <a:pt x="69" y="58"/>
                    <a:pt x="76" y="49"/>
                  </a:cubicBezTo>
                  <a:cubicBezTo>
                    <a:pt x="79" y="45"/>
                    <a:pt x="73" y="40"/>
                    <a:pt x="70" y="44"/>
                  </a:cubicBezTo>
                  <a:cubicBezTo>
                    <a:pt x="60" y="57"/>
                    <a:pt x="42" y="55"/>
                    <a:pt x="28" y="52"/>
                  </a:cubicBezTo>
                  <a:cubicBezTo>
                    <a:pt x="11" y="48"/>
                    <a:pt x="7" y="33"/>
                    <a:pt x="21" y="23"/>
                  </a:cubicBezTo>
                  <a:cubicBezTo>
                    <a:pt x="37" y="12"/>
                    <a:pt x="89" y="15"/>
                    <a:pt x="70" y="44"/>
                  </a:cubicBezTo>
                  <a:cubicBezTo>
                    <a:pt x="67" y="48"/>
                    <a:pt x="73" y="53"/>
                    <a:pt x="76" y="49"/>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8" name="Freeform 127"/>
            <p:cNvSpPr>
              <a:spLocks/>
            </p:cNvSpPr>
            <p:nvPr/>
          </p:nvSpPr>
          <p:spPr bwMode="auto">
            <a:xfrm>
              <a:off x="882800" y="1002060"/>
              <a:ext cx="215900" cy="428625"/>
            </a:xfrm>
            <a:custGeom>
              <a:avLst/>
              <a:gdLst>
                <a:gd name="T0" fmla="*/ 12 w 51"/>
                <a:gd name="T1" fmla="*/ 79 h 101"/>
                <a:gd name="T2" fmla="*/ 50 w 51"/>
                <a:gd name="T3" fmla="*/ 46 h 101"/>
                <a:gd name="T4" fmla="*/ 4 w 51"/>
                <a:gd name="T5" fmla="*/ 45 h 101"/>
                <a:gd name="T6" fmla="*/ 12 w 51"/>
                <a:gd name="T7" fmla="*/ 79 h 101"/>
              </a:gdLst>
              <a:ahLst/>
              <a:cxnLst>
                <a:cxn ang="0">
                  <a:pos x="T0" y="T1"/>
                </a:cxn>
                <a:cxn ang="0">
                  <a:pos x="T2" y="T3"/>
                </a:cxn>
                <a:cxn ang="0">
                  <a:pos x="T4" y="T5"/>
                </a:cxn>
                <a:cxn ang="0">
                  <a:pos x="T6" y="T7"/>
                </a:cxn>
              </a:cxnLst>
              <a:rect l="0" t="0" r="r" b="b"/>
              <a:pathLst>
                <a:path w="51" h="101">
                  <a:moveTo>
                    <a:pt x="12" y="79"/>
                  </a:moveTo>
                  <a:cubicBezTo>
                    <a:pt x="38" y="101"/>
                    <a:pt x="51" y="70"/>
                    <a:pt x="50" y="46"/>
                  </a:cubicBezTo>
                  <a:cubicBezTo>
                    <a:pt x="48" y="6"/>
                    <a:pt x="9" y="0"/>
                    <a:pt x="4" y="45"/>
                  </a:cubicBezTo>
                  <a:cubicBezTo>
                    <a:pt x="2" y="59"/>
                    <a:pt x="0" y="69"/>
                    <a:pt x="12" y="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9" name="Freeform 128"/>
            <p:cNvSpPr>
              <a:spLocks/>
            </p:cNvSpPr>
            <p:nvPr/>
          </p:nvSpPr>
          <p:spPr bwMode="auto">
            <a:xfrm>
              <a:off x="882800" y="1167160"/>
              <a:ext cx="215900" cy="263525"/>
            </a:xfrm>
            <a:custGeom>
              <a:avLst/>
              <a:gdLst>
                <a:gd name="T0" fmla="*/ 50 w 51"/>
                <a:gd name="T1" fmla="*/ 7 h 62"/>
                <a:gd name="T2" fmla="*/ 49 w 51"/>
                <a:gd name="T3" fmla="*/ 1 h 62"/>
                <a:gd name="T4" fmla="*/ 14 w 51"/>
                <a:gd name="T5" fmla="*/ 14 h 62"/>
                <a:gd name="T6" fmla="*/ 5 w 51"/>
                <a:gd name="T7" fmla="*/ 0 h 62"/>
                <a:gd name="T8" fmla="*/ 4 w 51"/>
                <a:gd name="T9" fmla="*/ 6 h 62"/>
                <a:gd name="T10" fmla="*/ 12 w 51"/>
                <a:gd name="T11" fmla="*/ 40 h 62"/>
                <a:gd name="T12" fmla="*/ 50 w 51"/>
                <a:gd name="T13" fmla="*/ 7 h 62"/>
              </a:gdLst>
              <a:ahLst/>
              <a:cxnLst>
                <a:cxn ang="0">
                  <a:pos x="T0" y="T1"/>
                </a:cxn>
                <a:cxn ang="0">
                  <a:pos x="T2" y="T3"/>
                </a:cxn>
                <a:cxn ang="0">
                  <a:pos x="T4" y="T5"/>
                </a:cxn>
                <a:cxn ang="0">
                  <a:pos x="T6" y="T7"/>
                </a:cxn>
                <a:cxn ang="0">
                  <a:pos x="T8" y="T9"/>
                </a:cxn>
                <a:cxn ang="0">
                  <a:pos x="T10" y="T11"/>
                </a:cxn>
                <a:cxn ang="0">
                  <a:pos x="T12" y="T13"/>
                </a:cxn>
              </a:cxnLst>
              <a:rect l="0" t="0" r="r" b="b"/>
              <a:pathLst>
                <a:path w="51" h="62">
                  <a:moveTo>
                    <a:pt x="50" y="7"/>
                  </a:moveTo>
                  <a:cubicBezTo>
                    <a:pt x="50" y="5"/>
                    <a:pt x="50" y="3"/>
                    <a:pt x="49" y="1"/>
                  </a:cubicBezTo>
                  <a:cubicBezTo>
                    <a:pt x="44" y="18"/>
                    <a:pt x="32" y="30"/>
                    <a:pt x="14" y="14"/>
                  </a:cubicBezTo>
                  <a:cubicBezTo>
                    <a:pt x="8" y="10"/>
                    <a:pt x="6" y="5"/>
                    <a:pt x="5" y="0"/>
                  </a:cubicBezTo>
                  <a:cubicBezTo>
                    <a:pt x="5" y="2"/>
                    <a:pt x="4" y="4"/>
                    <a:pt x="4" y="6"/>
                  </a:cubicBezTo>
                  <a:cubicBezTo>
                    <a:pt x="2" y="20"/>
                    <a:pt x="0" y="30"/>
                    <a:pt x="12" y="40"/>
                  </a:cubicBezTo>
                  <a:cubicBezTo>
                    <a:pt x="38" y="62"/>
                    <a:pt x="51" y="31"/>
                    <a:pt x="50" y="7"/>
                  </a:cubicBezTo>
                  <a:close/>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0" name="Freeform 129"/>
            <p:cNvSpPr>
              <a:spLocks/>
            </p:cNvSpPr>
            <p:nvPr/>
          </p:nvSpPr>
          <p:spPr bwMode="auto">
            <a:xfrm>
              <a:off x="873275" y="1027460"/>
              <a:ext cx="280987" cy="454025"/>
            </a:xfrm>
            <a:custGeom>
              <a:avLst/>
              <a:gdLst>
                <a:gd name="T0" fmla="*/ 11 w 66"/>
                <a:gd name="T1" fmla="*/ 76 h 107"/>
                <a:gd name="T2" fmla="*/ 48 w 66"/>
                <a:gd name="T3" fmla="*/ 14 h 107"/>
                <a:gd name="T4" fmla="*/ 10 w 66"/>
                <a:gd name="T5" fmla="*/ 14 h 107"/>
                <a:gd name="T6" fmla="*/ 1 w 66"/>
                <a:gd name="T7" fmla="*/ 49 h 107"/>
                <a:gd name="T8" fmla="*/ 11 w 66"/>
                <a:gd name="T9" fmla="*/ 76 h 107"/>
                <a:gd name="T10" fmla="*/ 17 w 66"/>
                <a:gd name="T11" fmla="*/ 70 h 107"/>
                <a:gd name="T12" fmla="*/ 13 w 66"/>
                <a:gd name="T13" fmla="*/ 27 h 107"/>
                <a:gd name="T14" fmla="*/ 43 w 66"/>
                <a:gd name="T15" fmla="*/ 22 h 107"/>
                <a:gd name="T16" fmla="*/ 17 w 66"/>
                <a:gd name="T17" fmla="*/ 70 h 107"/>
                <a:gd name="T18" fmla="*/ 11 w 66"/>
                <a:gd name="T19" fmla="*/ 7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07">
                  <a:moveTo>
                    <a:pt x="11" y="76"/>
                  </a:moveTo>
                  <a:cubicBezTo>
                    <a:pt x="50" y="107"/>
                    <a:pt x="66" y="41"/>
                    <a:pt x="48" y="14"/>
                  </a:cubicBezTo>
                  <a:cubicBezTo>
                    <a:pt x="39" y="0"/>
                    <a:pt x="19" y="0"/>
                    <a:pt x="10" y="14"/>
                  </a:cubicBezTo>
                  <a:cubicBezTo>
                    <a:pt x="3" y="25"/>
                    <a:pt x="2" y="37"/>
                    <a:pt x="1" y="49"/>
                  </a:cubicBezTo>
                  <a:cubicBezTo>
                    <a:pt x="0" y="60"/>
                    <a:pt x="3" y="69"/>
                    <a:pt x="11" y="76"/>
                  </a:cubicBezTo>
                  <a:cubicBezTo>
                    <a:pt x="15" y="80"/>
                    <a:pt x="21" y="74"/>
                    <a:pt x="17" y="70"/>
                  </a:cubicBezTo>
                  <a:cubicBezTo>
                    <a:pt x="5" y="59"/>
                    <a:pt x="9" y="41"/>
                    <a:pt x="13" y="27"/>
                  </a:cubicBezTo>
                  <a:cubicBezTo>
                    <a:pt x="18" y="10"/>
                    <a:pt x="35" y="7"/>
                    <a:pt x="43" y="22"/>
                  </a:cubicBezTo>
                  <a:cubicBezTo>
                    <a:pt x="53" y="40"/>
                    <a:pt x="45" y="93"/>
                    <a:pt x="17" y="70"/>
                  </a:cubicBezTo>
                  <a:cubicBezTo>
                    <a:pt x="13" y="67"/>
                    <a:pt x="7" y="73"/>
                    <a:pt x="11" y="76"/>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1" name="Freeform 130"/>
            <p:cNvSpPr>
              <a:spLocks/>
            </p:cNvSpPr>
            <p:nvPr/>
          </p:nvSpPr>
          <p:spPr bwMode="auto">
            <a:xfrm>
              <a:off x="1405087" y="1171923"/>
              <a:ext cx="58737" cy="152400"/>
            </a:xfrm>
            <a:custGeom>
              <a:avLst/>
              <a:gdLst>
                <a:gd name="T0" fmla="*/ 0 w 14"/>
                <a:gd name="T1" fmla="*/ 5 h 36"/>
                <a:gd name="T2" fmla="*/ 7 w 14"/>
                <a:gd name="T3" fmla="*/ 33 h 36"/>
                <a:gd name="T4" fmla="*/ 12 w 14"/>
                <a:gd name="T5" fmla="*/ 30 h 36"/>
                <a:gd name="T6" fmla="*/ 6 w 14"/>
                <a:gd name="T7" fmla="*/ 4 h 36"/>
                <a:gd name="T8" fmla="*/ 0 w 14"/>
                <a:gd name="T9" fmla="*/ 5 h 36"/>
              </a:gdLst>
              <a:ahLst/>
              <a:cxnLst>
                <a:cxn ang="0">
                  <a:pos x="T0" y="T1"/>
                </a:cxn>
                <a:cxn ang="0">
                  <a:pos x="T2" y="T3"/>
                </a:cxn>
                <a:cxn ang="0">
                  <a:pos x="T4" y="T5"/>
                </a:cxn>
                <a:cxn ang="0">
                  <a:pos x="T6" y="T7"/>
                </a:cxn>
                <a:cxn ang="0">
                  <a:pos x="T8" y="T9"/>
                </a:cxn>
              </a:cxnLst>
              <a:rect l="0" t="0" r="r" b="b"/>
              <a:pathLst>
                <a:path w="14" h="36">
                  <a:moveTo>
                    <a:pt x="0" y="5"/>
                  </a:moveTo>
                  <a:cubicBezTo>
                    <a:pt x="2" y="15"/>
                    <a:pt x="1" y="25"/>
                    <a:pt x="7" y="33"/>
                  </a:cubicBezTo>
                  <a:cubicBezTo>
                    <a:pt x="9" y="36"/>
                    <a:pt x="14" y="33"/>
                    <a:pt x="12" y="30"/>
                  </a:cubicBezTo>
                  <a:cubicBezTo>
                    <a:pt x="6" y="22"/>
                    <a:pt x="8" y="13"/>
                    <a:pt x="6" y="4"/>
                  </a:cubicBezTo>
                  <a:cubicBezTo>
                    <a:pt x="5" y="0"/>
                    <a:pt x="0" y="2"/>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2" name="Freeform 131"/>
            <p:cNvSpPr>
              <a:spLocks/>
            </p:cNvSpPr>
            <p:nvPr/>
          </p:nvSpPr>
          <p:spPr bwMode="auto">
            <a:xfrm>
              <a:off x="1765450" y="1167160"/>
              <a:ext cx="85725" cy="174625"/>
            </a:xfrm>
            <a:custGeom>
              <a:avLst/>
              <a:gdLst>
                <a:gd name="T0" fmla="*/ 1 w 20"/>
                <a:gd name="T1" fmla="*/ 3 h 41"/>
                <a:gd name="T2" fmla="*/ 13 w 20"/>
                <a:gd name="T3" fmla="*/ 38 h 41"/>
                <a:gd name="T4" fmla="*/ 17 w 20"/>
                <a:gd name="T5" fmla="*/ 34 h 41"/>
                <a:gd name="T6" fmla="*/ 6 w 20"/>
                <a:gd name="T7" fmla="*/ 3 h 41"/>
                <a:gd name="T8" fmla="*/ 1 w 20"/>
                <a:gd name="T9" fmla="*/ 3 h 41"/>
              </a:gdLst>
              <a:ahLst/>
              <a:cxnLst>
                <a:cxn ang="0">
                  <a:pos x="T0" y="T1"/>
                </a:cxn>
                <a:cxn ang="0">
                  <a:pos x="T2" y="T3"/>
                </a:cxn>
                <a:cxn ang="0">
                  <a:pos x="T4" y="T5"/>
                </a:cxn>
                <a:cxn ang="0">
                  <a:pos x="T6" y="T7"/>
                </a:cxn>
                <a:cxn ang="0">
                  <a:pos x="T8" y="T9"/>
                </a:cxn>
              </a:cxnLst>
              <a:rect l="0" t="0" r="r" b="b"/>
              <a:pathLst>
                <a:path w="20" h="41">
                  <a:moveTo>
                    <a:pt x="1" y="3"/>
                  </a:moveTo>
                  <a:cubicBezTo>
                    <a:pt x="1" y="15"/>
                    <a:pt x="3" y="30"/>
                    <a:pt x="13" y="38"/>
                  </a:cubicBezTo>
                  <a:cubicBezTo>
                    <a:pt x="16" y="41"/>
                    <a:pt x="20" y="37"/>
                    <a:pt x="17" y="34"/>
                  </a:cubicBezTo>
                  <a:cubicBezTo>
                    <a:pt x="9" y="27"/>
                    <a:pt x="6" y="14"/>
                    <a:pt x="6" y="3"/>
                  </a:cubicBezTo>
                  <a:cubicBezTo>
                    <a:pt x="6" y="0"/>
                    <a:pt x="0" y="0"/>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3" name="Freeform 132"/>
            <p:cNvSpPr>
              <a:spLocks/>
            </p:cNvSpPr>
            <p:nvPr/>
          </p:nvSpPr>
          <p:spPr bwMode="auto">
            <a:xfrm>
              <a:off x="495450" y="2908648"/>
              <a:ext cx="20637" cy="73025"/>
            </a:xfrm>
            <a:custGeom>
              <a:avLst/>
              <a:gdLst>
                <a:gd name="T0" fmla="*/ 0 w 5"/>
                <a:gd name="T1" fmla="*/ 4 h 17"/>
                <a:gd name="T2" fmla="*/ 0 w 5"/>
                <a:gd name="T3" fmla="*/ 13 h 17"/>
                <a:gd name="T4" fmla="*/ 5 w 5"/>
                <a:gd name="T5" fmla="*/ 13 h 17"/>
                <a:gd name="T6" fmla="*/ 5 w 5"/>
                <a:gd name="T7" fmla="*/ 4 h 17"/>
                <a:gd name="T8" fmla="*/ 0 w 5"/>
                <a:gd name="T9" fmla="*/ 4 h 17"/>
              </a:gdLst>
              <a:ahLst/>
              <a:cxnLst>
                <a:cxn ang="0">
                  <a:pos x="T0" y="T1"/>
                </a:cxn>
                <a:cxn ang="0">
                  <a:pos x="T2" y="T3"/>
                </a:cxn>
                <a:cxn ang="0">
                  <a:pos x="T4" y="T5"/>
                </a:cxn>
                <a:cxn ang="0">
                  <a:pos x="T6" y="T7"/>
                </a:cxn>
                <a:cxn ang="0">
                  <a:pos x="T8" y="T9"/>
                </a:cxn>
              </a:cxnLst>
              <a:rect l="0" t="0" r="r" b="b"/>
              <a:pathLst>
                <a:path w="5" h="17">
                  <a:moveTo>
                    <a:pt x="0" y="4"/>
                  </a:moveTo>
                  <a:cubicBezTo>
                    <a:pt x="0" y="7"/>
                    <a:pt x="0" y="10"/>
                    <a:pt x="0" y="13"/>
                  </a:cubicBezTo>
                  <a:cubicBezTo>
                    <a:pt x="0" y="17"/>
                    <a:pt x="5" y="17"/>
                    <a:pt x="5" y="13"/>
                  </a:cubicBezTo>
                  <a:cubicBezTo>
                    <a:pt x="5" y="10"/>
                    <a:pt x="5" y="7"/>
                    <a:pt x="5" y="4"/>
                  </a:cubicBezTo>
                  <a:cubicBezTo>
                    <a:pt x="5" y="0"/>
                    <a:pt x="0" y="0"/>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4" name="Freeform 133"/>
            <p:cNvSpPr>
              <a:spLocks/>
            </p:cNvSpPr>
            <p:nvPr/>
          </p:nvSpPr>
          <p:spPr bwMode="auto">
            <a:xfrm>
              <a:off x="593875" y="2611785"/>
              <a:ext cx="220662" cy="1358900"/>
            </a:xfrm>
            <a:custGeom>
              <a:avLst/>
              <a:gdLst>
                <a:gd name="T0" fmla="*/ 139 w 139"/>
                <a:gd name="T1" fmla="*/ 2 h 856"/>
                <a:gd name="T2" fmla="*/ 117 w 139"/>
                <a:gd name="T3" fmla="*/ 0 h 856"/>
                <a:gd name="T4" fmla="*/ 0 w 139"/>
                <a:gd name="T5" fmla="*/ 856 h 856"/>
                <a:gd name="T6" fmla="*/ 21 w 139"/>
                <a:gd name="T7" fmla="*/ 856 h 856"/>
                <a:gd name="T8" fmla="*/ 139 w 139"/>
                <a:gd name="T9" fmla="*/ 2 h 856"/>
              </a:gdLst>
              <a:ahLst/>
              <a:cxnLst>
                <a:cxn ang="0">
                  <a:pos x="T0" y="T1"/>
                </a:cxn>
                <a:cxn ang="0">
                  <a:pos x="T2" y="T3"/>
                </a:cxn>
                <a:cxn ang="0">
                  <a:pos x="T4" y="T5"/>
                </a:cxn>
                <a:cxn ang="0">
                  <a:pos x="T6" y="T7"/>
                </a:cxn>
                <a:cxn ang="0">
                  <a:pos x="T8" y="T9"/>
                </a:cxn>
              </a:cxnLst>
              <a:rect l="0" t="0" r="r" b="b"/>
              <a:pathLst>
                <a:path w="139" h="856">
                  <a:moveTo>
                    <a:pt x="139" y="2"/>
                  </a:moveTo>
                  <a:lnTo>
                    <a:pt x="117" y="0"/>
                  </a:lnTo>
                  <a:lnTo>
                    <a:pt x="0" y="856"/>
                  </a:lnTo>
                  <a:lnTo>
                    <a:pt x="21" y="856"/>
                  </a:lnTo>
                  <a:lnTo>
                    <a:pt x="13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5" name="Freeform 134"/>
            <p:cNvSpPr>
              <a:spLocks/>
            </p:cNvSpPr>
            <p:nvPr/>
          </p:nvSpPr>
          <p:spPr bwMode="auto">
            <a:xfrm>
              <a:off x="776437" y="2627660"/>
              <a:ext cx="215900" cy="1343025"/>
            </a:xfrm>
            <a:custGeom>
              <a:avLst/>
              <a:gdLst>
                <a:gd name="T0" fmla="*/ 136 w 136"/>
                <a:gd name="T1" fmla="*/ 3 h 846"/>
                <a:gd name="T2" fmla="*/ 117 w 136"/>
                <a:gd name="T3" fmla="*/ 0 h 846"/>
                <a:gd name="T4" fmla="*/ 0 w 136"/>
                <a:gd name="T5" fmla="*/ 846 h 846"/>
                <a:gd name="T6" fmla="*/ 21 w 136"/>
                <a:gd name="T7" fmla="*/ 846 h 846"/>
                <a:gd name="T8" fmla="*/ 136 w 136"/>
                <a:gd name="T9" fmla="*/ 3 h 846"/>
              </a:gdLst>
              <a:ahLst/>
              <a:cxnLst>
                <a:cxn ang="0">
                  <a:pos x="T0" y="T1"/>
                </a:cxn>
                <a:cxn ang="0">
                  <a:pos x="T2" y="T3"/>
                </a:cxn>
                <a:cxn ang="0">
                  <a:pos x="T4" y="T5"/>
                </a:cxn>
                <a:cxn ang="0">
                  <a:pos x="T6" y="T7"/>
                </a:cxn>
                <a:cxn ang="0">
                  <a:pos x="T8" y="T9"/>
                </a:cxn>
              </a:cxnLst>
              <a:rect l="0" t="0" r="r" b="b"/>
              <a:pathLst>
                <a:path w="136" h="846">
                  <a:moveTo>
                    <a:pt x="136" y="3"/>
                  </a:moveTo>
                  <a:lnTo>
                    <a:pt x="117" y="0"/>
                  </a:lnTo>
                  <a:lnTo>
                    <a:pt x="0" y="846"/>
                  </a:lnTo>
                  <a:lnTo>
                    <a:pt x="21" y="846"/>
                  </a:lnTo>
                  <a:lnTo>
                    <a:pt x="136"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6" name="Freeform 135"/>
            <p:cNvSpPr>
              <a:spLocks/>
            </p:cNvSpPr>
            <p:nvPr/>
          </p:nvSpPr>
          <p:spPr bwMode="auto">
            <a:xfrm>
              <a:off x="959000" y="2645123"/>
              <a:ext cx="215900" cy="1325563"/>
            </a:xfrm>
            <a:custGeom>
              <a:avLst/>
              <a:gdLst>
                <a:gd name="T0" fmla="*/ 136 w 136"/>
                <a:gd name="T1" fmla="*/ 3 h 835"/>
                <a:gd name="T2" fmla="*/ 115 w 136"/>
                <a:gd name="T3" fmla="*/ 0 h 835"/>
                <a:gd name="T4" fmla="*/ 0 w 136"/>
                <a:gd name="T5" fmla="*/ 835 h 835"/>
                <a:gd name="T6" fmla="*/ 18 w 136"/>
                <a:gd name="T7" fmla="*/ 835 h 835"/>
                <a:gd name="T8" fmla="*/ 136 w 136"/>
                <a:gd name="T9" fmla="*/ 3 h 835"/>
              </a:gdLst>
              <a:ahLst/>
              <a:cxnLst>
                <a:cxn ang="0">
                  <a:pos x="T0" y="T1"/>
                </a:cxn>
                <a:cxn ang="0">
                  <a:pos x="T2" y="T3"/>
                </a:cxn>
                <a:cxn ang="0">
                  <a:pos x="T4" y="T5"/>
                </a:cxn>
                <a:cxn ang="0">
                  <a:pos x="T6" y="T7"/>
                </a:cxn>
                <a:cxn ang="0">
                  <a:pos x="T8" y="T9"/>
                </a:cxn>
              </a:cxnLst>
              <a:rect l="0" t="0" r="r" b="b"/>
              <a:pathLst>
                <a:path w="136" h="835">
                  <a:moveTo>
                    <a:pt x="136" y="3"/>
                  </a:moveTo>
                  <a:lnTo>
                    <a:pt x="115" y="0"/>
                  </a:lnTo>
                  <a:lnTo>
                    <a:pt x="0" y="835"/>
                  </a:lnTo>
                  <a:lnTo>
                    <a:pt x="18" y="835"/>
                  </a:lnTo>
                  <a:lnTo>
                    <a:pt x="13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7" name="Freeform 136"/>
            <p:cNvSpPr>
              <a:spLocks/>
            </p:cNvSpPr>
            <p:nvPr/>
          </p:nvSpPr>
          <p:spPr bwMode="auto">
            <a:xfrm>
              <a:off x="1136800" y="2662585"/>
              <a:ext cx="217487" cy="1308100"/>
            </a:xfrm>
            <a:custGeom>
              <a:avLst/>
              <a:gdLst>
                <a:gd name="T0" fmla="*/ 137 w 137"/>
                <a:gd name="T1" fmla="*/ 5 h 824"/>
                <a:gd name="T2" fmla="*/ 115 w 137"/>
                <a:gd name="T3" fmla="*/ 0 h 824"/>
                <a:gd name="T4" fmla="*/ 0 w 137"/>
                <a:gd name="T5" fmla="*/ 824 h 824"/>
                <a:gd name="T6" fmla="*/ 22 w 137"/>
                <a:gd name="T7" fmla="*/ 824 h 824"/>
                <a:gd name="T8" fmla="*/ 137 w 137"/>
                <a:gd name="T9" fmla="*/ 5 h 824"/>
              </a:gdLst>
              <a:ahLst/>
              <a:cxnLst>
                <a:cxn ang="0">
                  <a:pos x="T0" y="T1"/>
                </a:cxn>
                <a:cxn ang="0">
                  <a:pos x="T2" y="T3"/>
                </a:cxn>
                <a:cxn ang="0">
                  <a:pos x="T4" y="T5"/>
                </a:cxn>
                <a:cxn ang="0">
                  <a:pos x="T6" y="T7"/>
                </a:cxn>
                <a:cxn ang="0">
                  <a:pos x="T8" y="T9"/>
                </a:cxn>
              </a:cxnLst>
              <a:rect l="0" t="0" r="r" b="b"/>
              <a:pathLst>
                <a:path w="137" h="824">
                  <a:moveTo>
                    <a:pt x="137" y="5"/>
                  </a:moveTo>
                  <a:lnTo>
                    <a:pt x="115" y="0"/>
                  </a:lnTo>
                  <a:lnTo>
                    <a:pt x="0" y="824"/>
                  </a:lnTo>
                  <a:lnTo>
                    <a:pt x="22" y="824"/>
                  </a:lnTo>
                  <a:lnTo>
                    <a:pt x="137" y="5"/>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8" name="Freeform 137"/>
            <p:cNvSpPr>
              <a:spLocks/>
            </p:cNvSpPr>
            <p:nvPr/>
          </p:nvSpPr>
          <p:spPr bwMode="auto">
            <a:xfrm>
              <a:off x="1136800" y="2662585"/>
              <a:ext cx="217487" cy="1308100"/>
            </a:xfrm>
            <a:custGeom>
              <a:avLst/>
              <a:gdLst>
                <a:gd name="T0" fmla="*/ 137 w 137"/>
                <a:gd name="T1" fmla="*/ 5 h 824"/>
                <a:gd name="T2" fmla="*/ 115 w 137"/>
                <a:gd name="T3" fmla="*/ 0 h 824"/>
                <a:gd name="T4" fmla="*/ 0 w 137"/>
                <a:gd name="T5" fmla="*/ 824 h 824"/>
                <a:gd name="T6" fmla="*/ 22 w 137"/>
                <a:gd name="T7" fmla="*/ 824 h 824"/>
                <a:gd name="T8" fmla="*/ 137 w 137"/>
                <a:gd name="T9" fmla="*/ 5 h 824"/>
              </a:gdLst>
              <a:ahLst/>
              <a:cxnLst>
                <a:cxn ang="0">
                  <a:pos x="T0" y="T1"/>
                </a:cxn>
                <a:cxn ang="0">
                  <a:pos x="T2" y="T3"/>
                </a:cxn>
                <a:cxn ang="0">
                  <a:pos x="T4" y="T5"/>
                </a:cxn>
                <a:cxn ang="0">
                  <a:pos x="T6" y="T7"/>
                </a:cxn>
                <a:cxn ang="0">
                  <a:pos x="T8" y="T9"/>
                </a:cxn>
              </a:cxnLst>
              <a:rect l="0" t="0" r="r" b="b"/>
              <a:pathLst>
                <a:path w="137" h="824">
                  <a:moveTo>
                    <a:pt x="137" y="5"/>
                  </a:moveTo>
                  <a:lnTo>
                    <a:pt x="115" y="0"/>
                  </a:lnTo>
                  <a:lnTo>
                    <a:pt x="0" y="824"/>
                  </a:lnTo>
                  <a:lnTo>
                    <a:pt x="22" y="824"/>
                  </a:lnTo>
                  <a:lnTo>
                    <a:pt x="137"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9" name="Freeform 138"/>
            <p:cNvSpPr>
              <a:spLocks/>
            </p:cNvSpPr>
            <p:nvPr/>
          </p:nvSpPr>
          <p:spPr bwMode="auto">
            <a:xfrm>
              <a:off x="1319362" y="2680048"/>
              <a:ext cx="212725" cy="1290638"/>
            </a:xfrm>
            <a:custGeom>
              <a:avLst/>
              <a:gdLst>
                <a:gd name="T0" fmla="*/ 134 w 134"/>
                <a:gd name="T1" fmla="*/ 5 h 813"/>
                <a:gd name="T2" fmla="*/ 113 w 134"/>
                <a:gd name="T3" fmla="*/ 0 h 813"/>
                <a:gd name="T4" fmla="*/ 0 w 134"/>
                <a:gd name="T5" fmla="*/ 813 h 813"/>
                <a:gd name="T6" fmla="*/ 22 w 134"/>
                <a:gd name="T7" fmla="*/ 813 h 813"/>
                <a:gd name="T8" fmla="*/ 134 w 134"/>
                <a:gd name="T9" fmla="*/ 5 h 813"/>
              </a:gdLst>
              <a:ahLst/>
              <a:cxnLst>
                <a:cxn ang="0">
                  <a:pos x="T0" y="T1"/>
                </a:cxn>
                <a:cxn ang="0">
                  <a:pos x="T2" y="T3"/>
                </a:cxn>
                <a:cxn ang="0">
                  <a:pos x="T4" y="T5"/>
                </a:cxn>
                <a:cxn ang="0">
                  <a:pos x="T6" y="T7"/>
                </a:cxn>
                <a:cxn ang="0">
                  <a:pos x="T8" y="T9"/>
                </a:cxn>
              </a:cxnLst>
              <a:rect l="0" t="0" r="r" b="b"/>
              <a:pathLst>
                <a:path w="134" h="813">
                  <a:moveTo>
                    <a:pt x="134" y="5"/>
                  </a:moveTo>
                  <a:lnTo>
                    <a:pt x="113" y="0"/>
                  </a:lnTo>
                  <a:lnTo>
                    <a:pt x="0" y="813"/>
                  </a:lnTo>
                  <a:lnTo>
                    <a:pt x="22" y="813"/>
                  </a:lnTo>
                  <a:lnTo>
                    <a:pt x="134"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0" name="Freeform 139"/>
            <p:cNvSpPr>
              <a:spLocks/>
            </p:cNvSpPr>
            <p:nvPr/>
          </p:nvSpPr>
          <p:spPr bwMode="auto">
            <a:xfrm>
              <a:off x="1319362" y="2680048"/>
              <a:ext cx="212725" cy="1290638"/>
            </a:xfrm>
            <a:custGeom>
              <a:avLst/>
              <a:gdLst>
                <a:gd name="T0" fmla="*/ 134 w 134"/>
                <a:gd name="T1" fmla="*/ 5 h 813"/>
                <a:gd name="T2" fmla="*/ 113 w 134"/>
                <a:gd name="T3" fmla="*/ 0 h 813"/>
                <a:gd name="T4" fmla="*/ 0 w 134"/>
                <a:gd name="T5" fmla="*/ 813 h 813"/>
                <a:gd name="T6" fmla="*/ 22 w 134"/>
                <a:gd name="T7" fmla="*/ 813 h 813"/>
                <a:gd name="T8" fmla="*/ 134 w 134"/>
                <a:gd name="T9" fmla="*/ 5 h 813"/>
              </a:gdLst>
              <a:ahLst/>
              <a:cxnLst>
                <a:cxn ang="0">
                  <a:pos x="T0" y="T1"/>
                </a:cxn>
                <a:cxn ang="0">
                  <a:pos x="T2" y="T3"/>
                </a:cxn>
                <a:cxn ang="0">
                  <a:pos x="T4" y="T5"/>
                </a:cxn>
                <a:cxn ang="0">
                  <a:pos x="T6" y="T7"/>
                </a:cxn>
                <a:cxn ang="0">
                  <a:pos x="T8" y="T9"/>
                </a:cxn>
              </a:cxnLst>
              <a:rect l="0" t="0" r="r" b="b"/>
              <a:pathLst>
                <a:path w="134" h="813">
                  <a:moveTo>
                    <a:pt x="134" y="5"/>
                  </a:moveTo>
                  <a:lnTo>
                    <a:pt x="113" y="0"/>
                  </a:lnTo>
                  <a:lnTo>
                    <a:pt x="0" y="813"/>
                  </a:lnTo>
                  <a:lnTo>
                    <a:pt x="22" y="813"/>
                  </a:lnTo>
                  <a:lnTo>
                    <a:pt x="134"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1" name="Freeform 140"/>
            <p:cNvSpPr>
              <a:spLocks/>
            </p:cNvSpPr>
            <p:nvPr/>
          </p:nvSpPr>
          <p:spPr bwMode="auto">
            <a:xfrm>
              <a:off x="1501925" y="2695923"/>
              <a:ext cx="207962" cy="1274763"/>
            </a:xfrm>
            <a:custGeom>
              <a:avLst/>
              <a:gdLst>
                <a:gd name="T0" fmla="*/ 131 w 131"/>
                <a:gd name="T1" fmla="*/ 6 h 803"/>
                <a:gd name="T2" fmla="*/ 110 w 131"/>
                <a:gd name="T3" fmla="*/ 0 h 803"/>
                <a:gd name="T4" fmla="*/ 0 w 131"/>
                <a:gd name="T5" fmla="*/ 803 h 803"/>
                <a:gd name="T6" fmla="*/ 22 w 131"/>
                <a:gd name="T7" fmla="*/ 803 h 803"/>
                <a:gd name="T8" fmla="*/ 131 w 131"/>
                <a:gd name="T9" fmla="*/ 6 h 803"/>
              </a:gdLst>
              <a:ahLst/>
              <a:cxnLst>
                <a:cxn ang="0">
                  <a:pos x="T0" y="T1"/>
                </a:cxn>
                <a:cxn ang="0">
                  <a:pos x="T2" y="T3"/>
                </a:cxn>
                <a:cxn ang="0">
                  <a:pos x="T4" y="T5"/>
                </a:cxn>
                <a:cxn ang="0">
                  <a:pos x="T6" y="T7"/>
                </a:cxn>
                <a:cxn ang="0">
                  <a:pos x="T8" y="T9"/>
                </a:cxn>
              </a:cxnLst>
              <a:rect l="0" t="0" r="r" b="b"/>
              <a:pathLst>
                <a:path w="131" h="803">
                  <a:moveTo>
                    <a:pt x="131" y="6"/>
                  </a:moveTo>
                  <a:lnTo>
                    <a:pt x="110" y="0"/>
                  </a:lnTo>
                  <a:lnTo>
                    <a:pt x="0" y="803"/>
                  </a:lnTo>
                  <a:lnTo>
                    <a:pt x="22" y="803"/>
                  </a:lnTo>
                  <a:lnTo>
                    <a:pt x="131" y="6"/>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2" name="Freeform 141"/>
            <p:cNvSpPr>
              <a:spLocks/>
            </p:cNvSpPr>
            <p:nvPr/>
          </p:nvSpPr>
          <p:spPr bwMode="auto">
            <a:xfrm>
              <a:off x="1684487" y="2718148"/>
              <a:ext cx="204787" cy="1252538"/>
            </a:xfrm>
            <a:custGeom>
              <a:avLst/>
              <a:gdLst>
                <a:gd name="T0" fmla="*/ 129 w 129"/>
                <a:gd name="T1" fmla="*/ 2 h 789"/>
                <a:gd name="T2" fmla="*/ 110 w 129"/>
                <a:gd name="T3" fmla="*/ 0 h 789"/>
                <a:gd name="T4" fmla="*/ 0 w 129"/>
                <a:gd name="T5" fmla="*/ 789 h 789"/>
                <a:gd name="T6" fmla="*/ 22 w 129"/>
                <a:gd name="T7" fmla="*/ 789 h 789"/>
                <a:gd name="T8" fmla="*/ 129 w 129"/>
                <a:gd name="T9" fmla="*/ 2 h 789"/>
              </a:gdLst>
              <a:ahLst/>
              <a:cxnLst>
                <a:cxn ang="0">
                  <a:pos x="T0" y="T1"/>
                </a:cxn>
                <a:cxn ang="0">
                  <a:pos x="T2" y="T3"/>
                </a:cxn>
                <a:cxn ang="0">
                  <a:pos x="T4" y="T5"/>
                </a:cxn>
                <a:cxn ang="0">
                  <a:pos x="T6" y="T7"/>
                </a:cxn>
                <a:cxn ang="0">
                  <a:pos x="T8" y="T9"/>
                </a:cxn>
              </a:cxnLst>
              <a:rect l="0" t="0" r="r" b="b"/>
              <a:pathLst>
                <a:path w="129" h="789">
                  <a:moveTo>
                    <a:pt x="129" y="2"/>
                  </a:moveTo>
                  <a:lnTo>
                    <a:pt x="110" y="0"/>
                  </a:lnTo>
                  <a:lnTo>
                    <a:pt x="0" y="789"/>
                  </a:lnTo>
                  <a:lnTo>
                    <a:pt x="22" y="789"/>
                  </a:lnTo>
                  <a:lnTo>
                    <a:pt x="12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3" name="Freeform 142"/>
            <p:cNvSpPr>
              <a:spLocks/>
            </p:cNvSpPr>
            <p:nvPr/>
          </p:nvSpPr>
          <p:spPr bwMode="auto">
            <a:xfrm>
              <a:off x="1867050" y="2734023"/>
              <a:ext cx="204787" cy="1236663"/>
            </a:xfrm>
            <a:custGeom>
              <a:avLst/>
              <a:gdLst>
                <a:gd name="T0" fmla="*/ 129 w 129"/>
                <a:gd name="T1" fmla="*/ 3 h 779"/>
                <a:gd name="T2" fmla="*/ 108 w 129"/>
                <a:gd name="T3" fmla="*/ 0 h 779"/>
                <a:gd name="T4" fmla="*/ 0 w 129"/>
                <a:gd name="T5" fmla="*/ 779 h 779"/>
                <a:gd name="T6" fmla="*/ 19 w 129"/>
                <a:gd name="T7" fmla="*/ 779 h 779"/>
                <a:gd name="T8" fmla="*/ 129 w 129"/>
                <a:gd name="T9" fmla="*/ 3 h 779"/>
              </a:gdLst>
              <a:ahLst/>
              <a:cxnLst>
                <a:cxn ang="0">
                  <a:pos x="T0" y="T1"/>
                </a:cxn>
                <a:cxn ang="0">
                  <a:pos x="T2" y="T3"/>
                </a:cxn>
                <a:cxn ang="0">
                  <a:pos x="T4" y="T5"/>
                </a:cxn>
                <a:cxn ang="0">
                  <a:pos x="T6" y="T7"/>
                </a:cxn>
                <a:cxn ang="0">
                  <a:pos x="T8" y="T9"/>
                </a:cxn>
              </a:cxnLst>
              <a:rect l="0" t="0" r="r" b="b"/>
              <a:pathLst>
                <a:path w="129" h="779">
                  <a:moveTo>
                    <a:pt x="129" y="3"/>
                  </a:moveTo>
                  <a:lnTo>
                    <a:pt x="108" y="0"/>
                  </a:lnTo>
                  <a:lnTo>
                    <a:pt x="0" y="779"/>
                  </a:lnTo>
                  <a:lnTo>
                    <a:pt x="19" y="779"/>
                  </a:lnTo>
                  <a:lnTo>
                    <a:pt x="129"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4" name="Freeform 143"/>
            <p:cNvSpPr>
              <a:spLocks/>
            </p:cNvSpPr>
            <p:nvPr/>
          </p:nvSpPr>
          <p:spPr bwMode="auto">
            <a:xfrm>
              <a:off x="2046437" y="2751485"/>
              <a:ext cx="203200" cy="1219200"/>
            </a:xfrm>
            <a:custGeom>
              <a:avLst/>
              <a:gdLst>
                <a:gd name="T0" fmla="*/ 128 w 128"/>
                <a:gd name="T1" fmla="*/ 3 h 768"/>
                <a:gd name="T2" fmla="*/ 107 w 128"/>
                <a:gd name="T3" fmla="*/ 0 h 768"/>
                <a:gd name="T4" fmla="*/ 0 w 128"/>
                <a:gd name="T5" fmla="*/ 768 h 768"/>
                <a:gd name="T6" fmla="*/ 21 w 128"/>
                <a:gd name="T7" fmla="*/ 768 h 768"/>
                <a:gd name="T8" fmla="*/ 128 w 128"/>
                <a:gd name="T9" fmla="*/ 3 h 768"/>
              </a:gdLst>
              <a:ahLst/>
              <a:cxnLst>
                <a:cxn ang="0">
                  <a:pos x="T0" y="T1"/>
                </a:cxn>
                <a:cxn ang="0">
                  <a:pos x="T2" y="T3"/>
                </a:cxn>
                <a:cxn ang="0">
                  <a:pos x="T4" y="T5"/>
                </a:cxn>
                <a:cxn ang="0">
                  <a:pos x="T6" y="T7"/>
                </a:cxn>
                <a:cxn ang="0">
                  <a:pos x="T8" y="T9"/>
                </a:cxn>
              </a:cxnLst>
              <a:rect l="0" t="0" r="r" b="b"/>
              <a:pathLst>
                <a:path w="128" h="768">
                  <a:moveTo>
                    <a:pt x="128" y="3"/>
                  </a:moveTo>
                  <a:lnTo>
                    <a:pt x="107" y="0"/>
                  </a:lnTo>
                  <a:lnTo>
                    <a:pt x="0" y="768"/>
                  </a:lnTo>
                  <a:lnTo>
                    <a:pt x="21" y="768"/>
                  </a:lnTo>
                  <a:lnTo>
                    <a:pt x="128"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5" name="Freeform 144"/>
            <p:cNvSpPr>
              <a:spLocks/>
            </p:cNvSpPr>
            <p:nvPr/>
          </p:nvSpPr>
          <p:spPr bwMode="auto">
            <a:xfrm>
              <a:off x="2229000" y="2768948"/>
              <a:ext cx="200025" cy="1201738"/>
            </a:xfrm>
            <a:custGeom>
              <a:avLst/>
              <a:gdLst>
                <a:gd name="T0" fmla="*/ 126 w 126"/>
                <a:gd name="T1" fmla="*/ 2 h 757"/>
                <a:gd name="T2" fmla="*/ 104 w 126"/>
                <a:gd name="T3" fmla="*/ 0 h 757"/>
                <a:gd name="T4" fmla="*/ 0 w 126"/>
                <a:gd name="T5" fmla="*/ 757 h 757"/>
                <a:gd name="T6" fmla="*/ 21 w 126"/>
                <a:gd name="T7" fmla="*/ 757 h 757"/>
                <a:gd name="T8" fmla="*/ 126 w 126"/>
                <a:gd name="T9" fmla="*/ 2 h 757"/>
              </a:gdLst>
              <a:ahLst/>
              <a:cxnLst>
                <a:cxn ang="0">
                  <a:pos x="T0" y="T1"/>
                </a:cxn>
                <a:cxn ang="0">
                  <a:pos x="T2" y="T3"/>
                </a:cxn>
                <a:cxn ang="0">
                  <a:pos x="T4" y="T5"/>
                </a:cxn>
                <a:cxn ang="0">
                  <a:pos x="T6" y="T7"/>
                </a:cxn>
                <a:cxn ang="0">
                  <a:pos x="T8" y="T9"/>
                </a:cxn>
              </a:cxnLst>
              <a:rect l="0" t="0" r="r" b="b"/>
              <a:pathLst>
                <a:path w="126" h="757">
                  <a:moveTo>
                    <a:pt x="126" y="2"/>
                  </a:moveTo>
                  <a:lnTo>
                    <a:pt x="104" y="0"/>
                  </a:lnTo>
                  <a:lnTo>
                    <a:pt x="0" y="757"/>
                  </a:lnTo>
                  <a:lnTo>
                    <a:pt x="21" y="757"/>
                  </a:lnTo>
                  <a:lnTo>
                    <a:pt x="126" y="2"/>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6" name="Freeform 145"/>
            <p:cNvSpPr>
              <a:spLocks/>
            </p:cNvSpPr>
            <p:nvPr/>
          </p:nvSpPr>
          <p:spPr bwMode="auto">
            <a:xfrm>
              <a:off x="2411562" y="2784823"/>
              <a:ext cx="195262" cy="1185863"/>
            </a:xfrm>
            <a:custGeom>
              <a:avLst/>
              <a:gdLst>
                <a:gd name="T0" fmla="*/ 123 w 123"/>
                <a:gd name="T1" fmla="*/ 3 h 747"/>
                <a:gd name="T2" fmla="*/ 104 w 123"/>
                <a:gd name="T3" fmla="*/ 0 h 747"/>
                <a:gd name="T4" fmla="*/ 0 w 123"/>
                <a:gd name="T5" fmla="*/ 747 h 747"/>
                <a:gd name="T6" fmla="*/ 21 w 123"/>
                <a:gd name="T7" fmla="*/ 747 h 747"/>
                <a:gd name="T8" fmla="*/ 123 w 123"/>
                <a:gd name="T9" fmla="*/ 3 h 747"/>
              </a:gdLst>
              <a:ahLst/>
              <a:cxnLst>
                <a:cxn ang="0">
                  <a:pos x="T0" y="T1"/>
                </a:cxn>
                <a:cxn ang="0">
                  <a:pos x="T2" y="T3"/>
                </a:cxn>
                <a:cxn ang="0">
                  <a:pos x="T4" y="T5"/>
                </a:cxn>
                <a:cxn ang="0">
                  <a:pos x="T6" y="T7"/>
                </a:cxn>
                <a:cxn ang="0">
                  <a:pos x="T8" y="T9"/>
                </a:cxn>
              </a:cxnLst>
              <a:rect l="0" t="0" r="r" b="b"/>
              <a:pathLst>
                <a:path w="123" h="747">
                  <a:moveTo>
                    <a:pt x="123" y="3"/>
                  </a:moveTo>
                  <a:lnTo>
                    <a:pt x="104" y="0"/>
                  </a:lnTo>
                  <a:lnTo>
                    <a:pt x="0" y="747"/>
                  </a:lnTo>
                  <a:lnTo>
                    <a:pt x="21" y="747"/>
                  </a:lnTo>
                  <a:lnTo>
                    <a:pt x="12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7" name="Freeform 146"/>
            <p:cNvSpPr>
              <a:spLocks/>
            </p:cNvSpPr>
            <p:nvPr/>
          </p:nvSpPr>
          <p:spPr bwMode="auto">
            <a:xfrm>
              <a:off x="2411562" y="2784823"/>
              <a:ext cx="195262" cy="1185863"/>
            </a:xfrm>
            <a:custGeom>
              <a:avLst/>
              <a:gdLst>
                <a:gd name="T0" fmla="*/ 123 w 123"/>
                <a:gd name="T1" fmla="*/ 3 h 747"/>
                <a:gd name="T2" fmla="*/ 104 w 123"/>
                <a:gd name="T3" fmla="*/ 0 h 747"/>
                <a:gd name="T4" fmla="*/ 0 w 123"/>
                <a:gd name="T5" fmla="*/ 747 h 747"/>
                <a:gd name="T6" fmla="*/ 21 w 123"/>
                <a:gd name="T7" fmla="*/ 747 h 747"/>
                <a:gd name="T8" fmla="*/ 123 w 123"/>
                <a:gd name="T9" fmla="*/ 3 h 747"/>
              </a:gdLst>
              <a:ahLst/>
              <a:cxnLst>
                <a:cxn ang="0">
                  <a:pos x="T0" y="T1"/>
                </a:cxn>
                <a:cxn ang="0">
                  <a:pos x="T2" y="T3"/>
                </a:cxn>
                <a:cxn ang="0">
                  <a:pos x="T4" y="T5"/>
                </a:cxn>
                <a:cxn ang="0">
                  <a:pos x="T6" y="T7"/>
                </a:cxn>
                <a:cxn ang="0">
                  <a:pos x="T8" y="T9"/>
                </a:cxn>
              </a:cxnLst>
              <a:rect l="0" t="0" r="r" b="b"/>
              <a:pathLst>
                <a:path w="123" h="747">
                  <a:moveTo>
                    <a:pt x="123" y="3"/>
                  </a:moveTo>
                  <a:lnTo>
                    <a:pt x="104" y="0"/>
                  </a:lnTo>
                  <a:lnTo>
                    <a:pt x="0" y="747"/>
                  </a:lnTo>
                  <a:lnTo>
                    <a:pt x="21" y="747"/>
                  </a:lnTo>
                  <a:lnTo>
                    <a:pt x="123"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8" name="Freeform 147"/>
            <p:cNvSpPr>
              <a:spLocks/>
            </p:cNvSpPr>
            <p:nvPr/>
          </p:nvSpPr>
          <p:spPr bwMode="auto">
            <a:xfrm>
              <a:off x="2594125" y="2802285"/>
              <a:ext cx="195262" cy="1168400"/>
            </a:xfrm>
            <a:custGeom>
              <a:avLst/>
              <a:gdLst>
                <a:gd name="T0" fmla="*/ 123 w 123"/>
                <a:gd name="T1" fmla="*/ 3 h 736"/>
                <a:gd name="T2" fmla="*/ 102 w 123"/>
                <a:gd name="T3" fmla="*/ 0 h 736"/>
                <a:gd name="T4" fmla="*/ 0 w 123"/>
                <a:gd name="T5" fmla="*/ 736 h 736"/>
                <a:gd name="T6" fmla="*/ 21 w 123"/>
                <a:gd name="T7" fmla="*/ 736 h 736"/>
                <a:gd name="T8" fmla="*/ 123 w 123"/>
                <a:gd name="T9" fmla="*/ 3 h 736"/>
              </a:gdLst>
              <a:ahLst/>
              <a:cxnLst>
                <a:cxn ang="0">
                  <a:pos x="T0" y="T1"/>
                </a:cxn>
                <a:cxn ang="0">
                  <a:pos x="T2" y="T3"/>
                </a:cxn>
                <a:cxn ang="0">
                  <a:pos x="T4" y="T5"/>
                </a:cxn>
                <a:cxn ang="0">
                  <a:pos x="T6" y="T7"/>
                </a:cxn>
                <a:cxn ang="0">
                  <a:pos x="T8" y="T9"/>
                </a:cxn>
              </a:cxnLst>
              <a:rect l="0" t="0" r="r" b="b"/>
              <a:pathLst>
                <a:path w="123" h="736">
                  <a:moveTo>
                    <a:pt x="123" y="3"/>
                  </a:moveTo>
                  <a:lnTo>
                    <a:pt x="102" y="0"/>
                  </a:lnTo>
                  <a:lnTo>
                    <a:pt x="0" y="736"/>
                  </a:lnTo>
                  <a:lnTo>
                    <a:pt x="21" y="736"/>
                  </a:lnTo>
                  <a:lnTo>
                    <a:pt x="123"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9" name="Freeform 148"/>
            <p:cNvSpPr>
              <a:spLocks/>
            </p:cNvSpPr>
            <p:nvPr/>
          </p:nvSpPr>
          <p:spPr bwMode="auto">
            <a:xfrm>
              <a:off x="2594125" y="2802285"/>
              <a:ext cx="195262" cy="1168400"/>
            </a:xfrm>
            <a:custGeom>
              <a:avLst/>
              <a:gdLst>
                <a:gd name="T0" fmla="*/ 123 w 123"/>
                <a:gd name="T1" fmla="*/ 3 h 736"/>
                <a:gd name="T2" fmla="*/ 102 w 123"/>
                <a:gd name="T3" fmla="*/ 0 h 736"/>
                <a:gd name="T4" fmla="*/ 0 w 123"/>
                <a:gd name="T5" fmla="*/ 736 h 736"/>
                <a:gd name="T6" fmla="*/ 21 w 123"/>
                <a:gd name="T7" fmla="*/ 736 h 736"/>
                <a:gd name="T8" fmla="*/ 123 w 123"/>
                <a:gd name="T9" fmla="*/ 3 h 736"/>
              </a:gdLst>
              <a:ahLst/>
              <a:cxnLst>
                <a:cxn ang="0">
                  <a:pos x="T0" y="T1"/>
                </a:cxn>
                <a:cxn ang="0">
                  <a:pos x="T2" y="T3"/>
                </a:cxn>
                <a:cxn ang="0">
                  <a:pos x="T4" y="T5"/>
                </a:cxn>
                <a:cxn ang="0">
                  <a:pos x="T6" y="T7"/>
                </a:cxn>
                <a:cxn ang="0">
                  <a:pos x="T8" y="T9"/>
                </a:cxn>
              </a:cxnLst>
              <a:rect l="0" t="0" r="r" b="b"/>
              <a:pathLst>
                <a:path w="123" h="736">
                  <a:moveTo>
                    <a:pt x="123" y="3"/>
                  </a:moveTo>
                  <a:lnTo>
                    <a:pt x="102" y="0"/>
                  </a:lnTo>
                  <a:lnTo>
                    <a:pt x="0" y="736"/>
                  </a:lnTo>
                  <a:lnTo>
                    <a:pt x="21" y="736"/>
                  </a:lnTo>
                  <a:lnTo>
                    <a:pt x="123"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0" name="Freeform 149"/>
            <p:cNvSpPr>
              <a:spLocks/>
            </p:cNvSpPr>
            <p:nvPr/>
          </p:nvSpPr>
          <p:spPr bwMode="auto">
            <a:xfrm>
              <a:off x="2771925" y="2819748"/>
              <a:ext cx="196850" cy="1150938"/>
            </a:xfrm>
            <a:custGeom>
              <a:avLst/>
              <a:gdLst>
                <a:gd name="T0" fmla="*/ 124 w 124"/>
                <a:gd name="T1" fmla="*/ 3 h 725"/>
                <a:gd name="T2" fmla="*/ 102 w 124"/>
                <a:gd name="T3" fmla="*/ 0 h 725"/>
                <a:gd name="T4" fmla="*/ 0 w 124"/>
                <a:gd name="T5" fmla="*/ 725 h 725"/>
                <a:gd name="T6" fmla="*/ 22 w 124"/>
                <a:gd name="T7" fmla="*/ 725 h 725"/>
                <a:gd name="T8" fmla="*/ 124 w 124"/>
                <a:gd name="T9" fmla="*/ 3 h 725"/>
              </a:gdLst>
              <a:ahLst/>
              <a:cxnLst>
                <a:cxn ang="0">
                  <a:pos x="T0" y="T1"/>
                </a:cxn>
                <a:cxn ang="0">
                  <a:pos x="T2" y="T3"/>
                </a:cxn>
                <a:cxn ang="0">
                  <a:pos x="T4" y="T5"/>
                </a:cxn>
                <a:cxn ang="0">
                  <a:pos x="T6" y="T7"/>
                </a:cxn>
                <a:cxn ang="0">
                  <a:pos x="T8" y="T9"/>
                </a:cxn>
              </a:cxnLst>
              <a:rect l="0" t="0" r="r" b="b"/>
              <a:pathLst>
                <a:path w="124" h="725">
                  <a:moveTo>
                    <a:pt x="124" y="3"/>
                  </a:moveTo>
                  <a:lnTo>
                    <a:pt x="102" y="0"/>
                  </a:lnTo>
                  <a:lnTo>
                    <a:pt x="0" y="725"/>
                  </a:lnTo>
                  <a:lnTo>
                    <a:pt x="22" y="725"/>
                  </a:lnTo>
                  <a:lnTo>
                    <a:pt x="12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1" name="Freeform 150"/>
            <p:cNvSpPr>
              <a:spLocks/>
            </p:cNvSpPr>
            <p:nvPr/>
          </p:nvSpPr>
          <p:spPr bwMode="auto">
            <a:xfrm>
              <a:off x="2771925" y="2819748"/>
              <a:ext cx="196850" cy="1150938"/>
            </a:xfrm>
            <a:custGeom>
              <a:avLst/>
              <a:gdLst>
                <a:gd name="T0" fmla="*/ 124 w 124"/>
                <a:gd name="T1" fmla="*/ 3 h 725"/>
                <a:gd name="T2" fmla="*/ 102 w 124"/>
                <a:gd name="T3" fmla="*/ 0 h 725"/>
                <a:gd name="T4" fmla="*/ 0 w 124"/>
                <a:gd name="T5" fmla="*/ 725 h 725"/>
                <a:gd name="T6" fmla="*/ 22 w 124"/>
                <a:gd name="T7" fmla="*/ 725 h 725"/>
                <a:gd name="T8" fmla="*/ 124 w 124"/>
                <a:gd name="T9" fmla="*/ 3 h 725"/>
              </a:gdLst>
              <a:ahLst/>
              <a:cxnLst>
                <a:cxn ang="0">
                  <a:pos x="T0" y="T1"/>
                </a:cxn>
                <a:cxn ang="0">
                  <a:pos x="T2" y="T3"/>
                </a:cxn>
                <a:cxn ang="0">
                  <a:pos x="T4" y="T5"/>
                </a:cxn>
                <a:cxn ang="0">
                  <a:pos x="T6" y="T7"/>
                </a:cxn>
                <a:cxn ang="0">
                  <a:pos x="T8" y="T9"/>
                </a:cxn>
              </a:cxnLst>
              <a:rect l="0" t="0" r="r" b="b"/>
              <a:pathLst>
                <a:path w="124" h="725">
                  <a:moveTo>
                    <a:pt x="124" y="3"/>
                  </a:moveTo>
                  <a:lnTo>
                    <a:pt x="102" y="0"/>
                  </a:lnTo>
                  <a:lnTo>
                    <a:pt x="0" y="725"/>
                  </a:lnTo>
                  <a:lnTo>
                    <a:pt x="22" y="725"/>
                  </a:lnTo>
                  <a:lnTo>
                    <a:pt x="124"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2" name="Freeform 151"/>
            <p:cNvSpPr>
              <a:spLocks/>
            </p:cNvSpPr>
            <p:nvPr/>
          </p:nvSpPr>
          <p:spPr bwMode="auto">
            <a:xfrm>
              <a:off x="330350" y="2429223"/>
              <a:ext cx="2952750" cy="1473200"/>
            </a:xfrm>
            <a:custGeom>
              <a:avLst/>
              <a:gdLst>
                <a:gd name="T0" fmla="*/ 324 w 695"/>
                <a:gd name="T1" fmla="*/ 23 h 347"/>
                <a:gd name="T2" fmla="*/ 148 w 695"/>
                <a:gd name="T3" fmla="*/ 4 h 347"/>
                <a:gd name="T4" fmla="*/ 43 w 695"/>
                <a:gd name="T5" fmla="*/ 42 h 347"/>
                <a:gd name="T6" fmla="*/ 17 w 695"/>
                <a:gd name="T7" fmla="*/ 187 h 347"/>
                <a:gd name="T8" fmla="*/ 19 w 695"/>
                <a:gd name="T9" fmla="*/ 253 h 347"/>
                <a:gd name="T10" fmla="*/ 73 w 695"/>
                <a:gd name="T11" fmla="*/ 184 h 347"/>
                <a:gd name="T12" fmla="*/ 91 w 695"/>
                <a:gd name="T13" fmla="*/ 109 h 347"/>
                <a:gd name="T14" fmla="*/ 140 w 695"/>
                <a:gd name="T15" fmla="*/ 126 h 347"/>
                <a:gd name="T16" fmla="*/ 190 w 695"/>
                <a:gd name="T17" fmla="*/ 140 h 347"/>
                <a:gd name="T18" fmla="*/ 225 w 695"/>
                <a:gd name="T19" fmla="*/ 88 h 347"/>
                <a:gd name="T20" fmla="*/ 281 w 695"/>
                <a:gd name="T21" fmla="*/ 127 h 347"/>
                <a:gd name="T22" fmla="*/ 377 w 695"/>
                <a:gd name="T23" fmla="*/ 178 h 347"/>
                <a:gd name="T24" fmla="*/ 419 w 695"/>
                <a:gd name="T25" fmla="*/ 115 h 347"/>
                <a:gd name="T26" fmla="*/ 481 w 695"/>
                <a:gd name="T27" fmla="*/ 134 h 347"/>
                <a:gd name="T28" fmla="*/ 522 w 695"/>
                <a:gd name="T29" fmla="*/ 181 h 347"/>
                <a:gd name="T30" fmla="*/ 571 w 695"/>
                <a:gd name="T31" fmla="*/ 148 h 347"/>
                <a:gd name="T32" fmla="*/ 605 w 695"/>
                <a:gd name="T33" fmla="*/ 280 h 347"/>
                <a:gd name="T34" fmla="*/ 667 w 695"/>
                <a:gd name="T35" fmla="*/ 252 h 347"/>
                <a:gd name="T36" fmla="*/ 666 w 695"/>
                <a:gd name="T37" fmla="*/ 109 h 347"/>
                <a:gd name="T38" fmla="*/ 558 w 695"/>
                <a:gd name="T39" fmla="*/ 57 h 347"/>
                <a:gd name="T40" fmla="*/ 324 w 695"/>
                <a:gd name="T41" fmla="*/ 23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5" h="347">
                  <a:moveTo>
                    <a:pt x="324" y="23"/>
                  </a:moveTo>
                  <a:cubicBezTo>
                    <a:pt x="265" y="18"/>
                    <a:pt x="206" y="11"/>
                    <a:pt x="148" y="4"/>
                  </a:cubicBezTo>
                  <a:cubicBezTo>
                    <a:pt x="109" y="0"/>
                    <a:pt x="64" y="2"/>
                    <a:pt x="43" y="42"/>
                  </a:cubicBezTo>
                  <a:cubicBezTo>
                    <a:pt x="19" y="87"/>
                    <a:pt x="23" y="138"/>
                    <a:pt x="17" y="187"/>
                  </a:cubicBezTo>
                  <a:cubicBezTo>
                    <a:pt x="15" y="205"/>
                    <a:pt x="0" y="237"/>
                    <a:pt x="19" y="253"/>
                  </a:cubicBezTo>
                  <a:cubicBezTo>
                    <a:pt x="56" y="283"/>
                    <a:pt x="66" y="206"/>
                    <a:pt x="73" y="184"/>
                  </a:cubicBezTo>
                  <a:cubicBezTo>
                    <a:pt x="78" y="164"/>
                    <a:pt x="77" y="125"/>
                    <a:pt x="91" y="109"/>
                  </a:cubicBezTo>
                  <a:cubicBezTo>
                    <a:pt x="119" y="78"/>
                    <a:pt x="130" y="102"/>
                    <a:pt x="140" y="126"/>
                  </a:cubicBezTo>
                  <a:cubicBezTo>
                    <a:pt x="151" y="150"/>
                    <a:pt x="162" y="174"/>
                    <a:pt x="190" y="140"/>
                  </a:cubicBezTo>
                  <a:cubicBezTo>
                    <a:pt x="207" y="120"/>
                    <a:pt x="195" y="100"/>
                    <a:pt x="225" y="88"/>
                  </a:cubicBezTo>
                  <a:cubicBezTo>
                    <a:pt x="262" y="72"/>
                    <a:pt x="271" y="98"/>
                    <a:pt x="281" y="127"/>
                  </a:cubicBezTo>
                  <a:cubicBezTo>
                    <a:pt x="296" y="172"/>
                    <a:pt x="324" y="236"/>
                    <a:pt x="377" y="178"/>
                  </a:cubicBezTo>
                  <a:cubicBezTo>
                    <a:pt x="395" y="159"/>
                    <a:pt x="395" y="128"/>
                    <a:pt x="419" y="115"/>
                  </a:cubicBezTo>
                  <a:cubicBezTo>
                    <a:pt x="451" y="96"/>
                    <a:pt x="468" y="113"/>
                    <a:pt x="481" y="134"/>
                  </a:cubicBezTo>
                  <a:cubicBezTo>
                    <a:pt x="494" y="154"/>
                    <a:pt x="491" y="178"/>
                    <a:pt x="522" y="181"/>
                  </a:cubicBezTo>
                  <a:cubicBezTo>
                    <a:pt x="550" y="183"/>
                    <a:pt x="552" y="162"/>
                    <a:pt x="571" y="148"/>
                  </a:cubicBezTo>
                  <a:cubicBezTo>
                    <a:pt x="628" y="169"/>
                    <a:pt x="588" y="239"/>
                    <a:pt x="605" y="280"/>
                  </a:cubicBezTo>
                  <a:cubicBezTo>
                    <a:pt x="633" y="347"/>
                    <a:pt x="665" y="301"/>
                    <a:pt x="667" y="252"/>
                  </a:cubicBezTo>
                  <a:cubicBezTo>
                    <a:pt x="669" y="206"/>
                    <a:pt x="695" y="148"/>
                    <a:pt x="666" y="109"/>
                  </a:cubicBezTo>
                  <a:cubicBezTo>
                    <a:pt x="642" y="77"/>
                    <a:pt x="595" y="63"/>
                    <a:pt x="558" y="57"/>
                  </a:cubicBezTo>
                  <a:cubicBezTo>
                    <a:pt x="480" y="46"/>
                    <a:pt x="402" y="29"/>
                    <a:pt x="324" y="2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3" name="Freeform 152"/>
            <p:cNvSpPr>
              <a:spLocks/>
            </p:cNvSpPr>
            <p:nvPr/>
          </p:nvSpPr>
          <p:spPr bwMode="auto">
            <a:xfrm>
              <a:off x="320825" y="2406998"/>
              <a:ext cx="2936875" cy="1457325"/>
            </a:xfrm>
            <a:custGeom>
              <a:avLst/>
              <a:gdLst>
                <a:gd name="T0" fmla="*/ 326 w 691"/>
                <a:gd name="T1" fmla="*/ 25 h 343"/>
                <a:gd name="T2" fmla="*/ 188 w 691"/>
                <a:gd name="T3" fmla="*/ 11 h 343"/>
                <a:gd name="T4" fmla="*/ 87 w 691"/>
                <a:gd name="T5" fmla="*/ 10 h 343"/>
                <a:gd name="T6" fmla="*/ 15 w 691"/>
                <a:gd name="T7" fmla="*/ 197 h 343"/>
                <a:gd name="T8" fmla="*/ 24 w 691"/>
                <a:gd name="T9" fmla="*/ 264 h 343"/>
                <a:gd name="T10" fmla="*/ 60 w 691"/>
                <a:gd name="T11" fmla="*/ 248 h 343"/>
                <a:gd name="T12" fmla="*/ 77 w 691"/>
                <a:gd name="T13" fmla="*/ 189 h 343"/>
                <a:gd name="T14" fmla="*/ 105 w 691"/>
                <a:gd name="T15" fmla="*/ 107 h 343"/>
                <a:gd name="T16" fmla="*/ 153 w 691"/>
                <a:gd name="T17" fmla="*/ 157 h 343"/>
                <a:gd name="T18" fmla="*/ 180 w 691"/>
                <a:gd name="T19" fmla="*/ 161 h 343"/>
                <a:gd name="T20" fmla="*/ 199 w 691"/>
                <a:gd name="T21" fmla="*/ 140 h 343"/>
                <a:gd name="T22" fmla="*/ 220 w 691"/>
                <a:gd name="T23" fmla="*/ 99 h 343"/>
                <a:gd name="T24" fmla="*/ 269 w 691"/>
                <a:gd name="T25" fmla="*/ 105 h 343"/>
                <a:gd name="T26" fmla="*/ 286 w 691"/>
                <a:gd name="T27" fmla="*/ 149 h 343"/>
                <a:gd name="T28" fmla="*/ 326 w 691"/>
                <a:gd name="T29" fmla="*/ 206 h 343"/>
                <a:gd name="T30" fmla="*/ 386 w 691"/>
                <a:gd name="T31" fmla="*/ 179 h 343"/>
                <a:gd name="T32" fmla="*/ 407 w 691"/>
                <a:gd name="T33" fmla="*/ 137 h 343"/>
                <a:gd name="T34" fmla="*/ 467 w 691"/>
                <a:gd name="T35" fmla="*/ 123 h 343"/>
                <a:gd name="T36" fmla="*/ 490 w 691"/>
                <a:gd name="T37" fmla="*/ 160 h 343"/>
                <a:gd name="T38" fmla="*/ 508 w 691"/>
                <a:gd name="T39" fmla="*/ 185 h 343"/>
                <a:gd name="T40" fmla="*/ 542 w 691"/>
                <a:gd name="T41" fmla="*/ 186 h 343"/>
                <a:gd name="T42" fmla="*/ 567 w 691"/>
                <a:gd name="T43" fmla="*/ 162 h 343"/>
                <a:gd name="T44" fmla="*/ 600 w 691"/>
                <a:gd name="T45" fmla="*/ 186 h 343"/>
                <a:gd name="T46" fmla="*/ 601 w 691"/>
                <a:gd name="T47" fmla="*/ 229 h 343"/>
                <a:gd name="T48" fmla="*/ 616 w 691"/>
                <a:gd name="T49" fmla="*/ 307 h 343"/>
                <a:gd name="T50" fmla="*/ 656 w 691"/>
                <a:gd name="T51" fmla="*/ 310 h 343"/>
                <a:gd name="T52" fmla="*/ 676 w 691"/>
                <a:gd name="T53" fmla="*/ 228 h 343"/>
                <a:gd name="T54" fmla="*/ 679 w 691"/>
                <a:gd name="T55" fmla="*/ 128 h 343"/>
                <a:gd name="T56" fmla="*/ 612 w 691"/>
                <a:gd name="T57" fmla="*/ 72 h 343"/>
                <a:gd name="T58" fmla="*/ 477 w 691"/>
                <a:gd name="T59" fmla="*/ 46 h 343"/>
                <a:gd name="T60" fmla="*/ 326 w 691"/>
                <a:gd name="T61" fmla="*/ 25 h 343"/>
                <a:gd name="T62" fmla="*/ 326 w 691"/>
                <a:gd name="T63" fmla="*/ 30 h 343"/>
                <a:gd name="T64" fmla="*/ 470 w 691"/>
                <a:gd name="T65" fmla="*/ 51 h 343"/>
                <a:gd name="T66" fmla="*/ 594 w 691"/>
                <a:gd name="T67" fmla="*/ 73 h 343"/>
                <a:gd name="T68" fmla="*/ 678 w 691"/>
                <a:gd name="T69" fmla="*/ 145 h 343"/>
                <a:gd name="T70" fmla="*/ 666 w 691"/>
                <a:gd name="T71" fmla="*/ 257 h 343"/>
                <a:gd name="T72" fmla="*/ 619 w 691"/>
                <a:gd name="T73" fmla="*/ 301 h 343"/>
                <a:gd name="T74" fmla="*/ 608 w 691"/>
                <a:gd name="T75" fmla="*/ 213 h 343"/>
                <a:gd name="T76" fmla="*/ 584 w 691"/>
                <a:gd name="T77" fmla="*/ 155 h 343"/>
                <a:gd name="T78" fmla="*/ 561 w 691"/>
                <a:gd name="T79" fmla="*/ 160 h 343"/>
                <a:gd name="T80" fmla="*/ 516 w 691"/>
                <a:gd name="T81" fmla="*/ 182 h 343"/>
                <a:gd name="T82" fmla="*/ 491 w 691"/>
                <a:gd name="T83" fmla="*/ 147 h 343"/>
                <a:gd name="T84" fmla="*/ 468 w 691"/>
                <a:gd name="T85" fmla="*/ 117 h 343"/>
                <a:gd name="T86" fmla="*/ 404 w 691"/>
                <a:gd name="T87" fmla="*/ 131 h 343"/>
                <a:gd name="T88" fmla="*/ 384 w 691"/>
                <a:gd name="T89" fmla="*/ 172 h 343"/>
                <a:gd name="T90" fmla="*/ 334 w 691"/>
                <a:gd name="T91" fmla="*/ 203 h 343"/>
                <a:gd name="T92" fmla="*/ 286 w 691"/>
                <a:gd name="T93" fmla="*/ 131 h 343"/>
                <a:gd name="T94" fmla="*/ 246 w 691"/>
                <a:gd name="T95" fmla="*/ 85 h 343"/>
                <a:gd name="T96" fmla="*/ 211 w 691"/>
                <a:gd name="T97" fmla="*/ 99 h 343"/>
                <a:gd name="T98" fmla="*/ 196 w 691"/>
                <a:gd name="T99" fmla="*/ 134 h 343"/>
                <a:gd name="T100" fmla="*/ 156 w 691"/>
                <a:gd name="T101" fmla="*/ 151 h 343"/>
                <a:gd name="T102" fmla="*/ 137 w 691"/>
                <a:gd name="T103" fmla="*/ 114 h 343"/>
                <a:gd name="T104" fmla="*/ 114 w 691"/>
                <a:gd name="T105" fmla="*/ 97 h 343"/>
                <a:gd name="T106" fmla="*/ 81 w 691"/>
                <a:gd name="T107" fmla="*/ 134 h 343"/>
                <a:gd name="T108" fmla="*/ 30 w 691"/>
                <a:gd name="T109" fmla="*/ 260 h 343"/>
                <a:gd name="T110" fmla="*/ 18 w 691"/>
                <a:gd name="T111" fmla="*/ 212 h 343"/>
                <a:gd name="T112" fmla="*/ 25 w 691"/>
                <a:gd name="T113" fmla="*/ 161 h 343"/>
                <a:gd name="T114" fmla="*/ 59 w 691"/>
                <a:gd name="T115" fmla="*/ 33 h 343"/>
                <a:gd name="T116" fmla="*/ 155 w 691"/>
                <a:gd name="T117" fmla="*/ 13 h 343"/>
                <a:gd name="T118" fmla="*/ 293 w 691"/>
                <a:gd name="T119" fmla="*/ 28 h 343"/>
                <a:gd name="T120" fmla="*/ 326 w 691"/>
                <a:gd name="T121" fmla="*/ 30 h 343"/>
                <a:gd name="T122" fmla="*/ 326 w 691"/>
                <a:gd name="T123" fmla="*/ 2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91" h="343">
                  <a:moveTo>
                    <a:pt x="326" y="25"/>
                  </a:moveTo>
                  <a:cubicBezTo>
                    <a:pt x="280" y="21"/>
                    <a:pt x="234" y="16"/>
                    <a:pt x="188" y="11"/>
                  </a:cubicBezTo>
                  <a:cubicBezTo>
                    <a:pt x="154" y="7"/>
                    <a:pt x="120" y="0"/>
                    <a:pt x="87" y="10"/>
                  </a:cubicBezTo>
                  <a:cubicBezTo>
                    <a:pt x="10" y="32"/>
                    <a:pt x="27" y="138"/>
                    <a:pt x="15" y="197"/>
                  </a:cubicBezTo>
                  <a:cubicBezTo>
                    <a:pt x="11" y="221"/>
                    <a:pt x="0" y="247"/>
                    <a:pt x="24" y="264"/>
                  </a:cubicBezTo>
                  <a:cubicBezTo>
                    <a:pt x="40" y="274"/>
                    <a:pt x="53" y="262"/>
                    <a:pt x="60" y="248"/>
                  </a:cubicBezTo>
                  <a:cubicBezTo>
                    <a:pt x="69" y="230"/>
                    <a:pt x="72" y="209"/>
                    <a:pt x="77" y="189"/>
                  </a:cubicBezTo>
                  <a:cubicBezTo>
                    <a:pt x="85" y="161"/>
                    <a:pt x="79" y="127"/>
                    <a:pt x="105" y="107"/>
                  </a:cubicBezTo>
                  <a:cubicBezTo>
                    <a:pt x="130" y="88"/>
                    <a:pt x="143" y="143"/>
                    <a:pt x="153" y="157"/>
                  </a:cubicBezTo>
                  <a:cubicBezTo>
                    <a:pt x="160" y="166"/>
                    <a:pt x="171" y="167"/>
                    <a:pt x="180" y="161"/>
                  </a:cubicBezTo>
                  <a:cubicBezTo>
                    <a:pt x="188" y="156"/>
                    <a:pt x="194" y="148"/>
                    <a:pt x="199" y="140"/>
                  </a:cubicBezTo>
                  <a:cubicBezTo>
                    <a:pt x="208" y="126"/>
                    <a:pt x="205" y="110"/>
                    <a:pt x="220" y="99"/>
                  </a:cubicBezTo>
                  <a:cubicBezTo>
                    <a:pt x="237" y="88"/>
                    <a:pt x="258" y="88"/>
                    <a:pt x="269" y="105"/>
                  </a:cubicBezTo>
                  <a:cubicBezTo>
                    <a:pt x="277" y="118"/>
                    <a:pt x="280" y="134"/>
                    <a:pt x="286" y="149"/>
                  </a:cubicBezTo>
                  <a:cubicBezTo>
                    <a:pt x="294" y="170"/>
                    <a:pt x="305" y="196"/>
                    <a:pt x="326" y="206"/>
                  </a:cubicBezTo>
                  <a:cubicBezTo>
                    <a:pt x="349" y="217"/>
                    <a:pt x="374" y="195"/>
                    <a:pt x="386" y="179"/>
                  </a:cubicBezTo>
                  <a:cubicBezTo>
                    <a:pt x="396" y="166"/>
                    <a:pt x="399" y="150"/>
                    <a:pt x="407" y="137"/>
                  </a:cubicBezTo>
                  <a:cubicBezTo>
                    <a:pt x="419" y="117"/>
                    <a:pt x="448" y="108"/>
                    <a:pt x="467" y="123"/>
                  </a:cubicBezTo>
                  <a:cubicBezTo>
                    <a:pt x="478" y="132"/>
                    <a:pt x="485" y="147"/>
                    <a:pt x="490" y="160"/>
                  </a:cubicBezTo>
                  <a:cubicBezTo>
                    <a:pt x="494" y="170"/>
                    <a:pt x="498" y="179"/>
                    <a:pt x="508" y="185"/>
                  </a:cubicBezTo>
                  <a:cubicBezTo>
                    <a:pt x="518" y="190"/>
                    <a:pt x="532" y="190"/>
                    <a:pt x="542" y="186"/>
                  </a:cubicBezTo>
                  <a:cubicBezTo>
                    <a:pt x="553" y="181"/>
                    <a:pt x="560" y="170"/>
                    <a:pt x="567" y="162"/>
                  </a:cubicBezTo>
                  <a:cubicBezTo>
                    <a:pt x="581" y="147"/>
                    <a:pt x="597" y="175"/>
                    <a:pt x="600" y="186"/>
                  </a:cubicBezTo>
                  <a:cubicBezTo>
                    <a:pt x="604" y="200"/>
                    <a:pt x="602" y="215"/>
                    <a:pt x="601" y="229"/>
                  </a:cubicBezTo>
                  <a:cubicBezTo>
                    <a:pt x="599" y="258"/>
                    <a:pt x="599" y="282"/>
                    <a:pt x="616" y="307"/>
                  </a:cubicBezTo>
                  <a:cubicBezTo>
                    <a:pt x="627" y="323"/>
                    <a:pt x="643" y="326"/>
                    <a:pt x="656" y="310"/>
                  </a:cubicBezTo>
                  <a:cubicBezTo>
                    <a:pt x="674" y="288"/>
                    <a:pt x="671" y="255"/>
                    <a:pt x="676" y="228"/>
                  </a:cubicBezTo>
                  <a:cubicBezTo>
                    <a:pt x="681" y="195"/>
                    <a:pt x="691" y="160"/>
                    <a:pt x="679" y="128"/>
                  </a:cubicBezTo>
                  <a:cubicBezTo>
                    <a:pt x="669" y="99"/>
                    <a:pt x="639" y="83"/>
                    <a:pt x="612" y="72"/>
                  </a:cubicBezTo>
                  <a:cubicBezTo>
                    <a:pt x="570" y="56"/>
                    <a:pt x="522" y="54"/>
                    <a:pt x="477" y="46"/>
                  </a:cubicBezTo>
                  <a:cubicBezTo>
                    <a:pt x="427" y="37"/>
                    <a:pt x="376" y="29"/>
                    <a:pt x="326" y="25"/>
                  </a:cubicBezTo>
                  <a:cubicBezTo>
                    <a:pt x="322" y="24"/>
                    <a:pt x="322" y="30"/>
                    <a:pt x="326" y="30"/>
                  </a:cubicBezTo>
                  <a:cubicBezTo>
                    <a:pt x="374" y="34"/>
                    <a:pt x="422" y="42"/>
                    <a:pt x="470" y="51"/>
                  </a:cubicBezTo>
                  <a:cubicBezTo>
                    <a:pt x="511" y="58"/>
                    <a:pt x="554" y="62"/>
                    <a:pt x="594" y="73"/>
                  </a:cubicBezTo>
                  <a:cubicBezTo>
                    <a:pt x="631" y="83"/>
                    <a:pt x="670" y="104"/>
                    <a:pt x="678" y="145"/>
                  </a:cubicBezTo>
                  <a:cubicBezTo>
                    <a:pt x="685" y="182"/>
                    <a:pt x="669" y="220"/>
                    <a:pt x="666" y="257"/>
                  </a:cubicBezTo>
                  <a:cubicBezTo>
                    <a:pt x="665" y="281"/>
                    <a:pt x="647" y="343"/>
                    <a:pt x="619" y="301"/>
                  </a:cubicBezTo>
                  <a:cubicBezTo>
                    <a:pt x="600" y="273"/>
                    <a:pt x="607" y="243"/>
                    <a:pt x="608" y="213"/>
                  </a:cubicBezTo>
                  <a:cubicBezTo>
                    <a:pt x="609" y="190"/>
                    <a:pt x="605" y="168"/>
                    <a:pt x="584" y="155"/>
                  </a:cubicBezTo>
                  <a:cubicBezTo>
                    <a:pt x="573" y="148"/>
                    <a:pt x="570" y="151"/>
                    <a:pt x="561" y="160"/>
                  </a:cubicBezTo>
                  <a:cubicBezTo>
                    <a:pt x="547" y="175"/>
                    <a:pt x="539" y="186"/>
                    <a:pt x="516" y="182"/>
                  </a:cubicBezTo>
                  <a:cubicBezTo>
                    <a:pt x="500" y="178"/>
                    <a:pt x="496" y="160"/>
                    <a:pt x="491" y="147"/>
                  </a:cubicBezTo>
                  <a:cubicBezTo>
                    <a:pt x="486" y="135"/>
                    <a:pt x="478" y="125"/>
                    <a:pt x="468" y="117"/>
                  </a:cubicBezTo>
                  <a:cubicBezTo>
                    <a:pt x="448" y="100"/>
                    <a:pt x="419" y="113"/>
                    <a:pt x="404" y="131"/>
                  </a:cubicBezTo>
                  <a:cubicBezTo>
                    <a:pt x="395" y="143"/>
                    <a:pt x="391" y="159"/>
                    <a:pt x="384" y="172"/>
                  </a:cubicBezTo>
                  <a:cubicBezTo>
                    <a:pt x="374" y="188"/>
                    <a:pt x="353" y="207"/>
                    <a:pt x="334" y="203"/>
                  </a:cubicBezTo>
                  <a:cubicBezTo>
                    <a:pt x="306" y="197"/>
                    <a:pt x="293" y="154"/>
                    <a:pt x="286" y="131"/>
                  </a:cubicBezTo>
                  <a:cubicBezTo>
                    <a:pt x="279" y="111"/>
                    <a:pt x="271" y="86"/>
                    <a:pt x="246" y="85"/>
                  </a:cubicBezTo>
                  <a:cubicBezTo>
                    <a:pt x="233" y="85"/>
                    <a:pt x="220" y="91"/>
                    <a:pt x="211" y="99"/>
                  </a:cubicBezTo>
                  <a:cubicBezTo>
                    <a:pt x="201" y="108"/>
                    <a:pt x="200" y="123"/>
                    <a:pt x="196" y="134"/>
                  </a:cubicBezTo>
                  <a:cubicBezTo>
                    <a:pt x="189" y="148"/>
                    <a:pt x="169" y="169"/>
                    <a:pt x="156" y="151"/>
                  </a:cubicBezTo>
                  <a:cubicBezTo>
                    <a:pt x="148" y="140"/>
                    <a:pt x="144" y="126"/>
                    <a:pt x="137" y="114"/>
                  </a:cubicBezTo>
                  <a:cubicBezTo>
                    <a:pt x="133" y="105"/>
                    <a:pt x="125" y="95"/>
                    <a:pt x="114" y="97"/>
                  </a:cubicBezTo>
                  <a:cubicBezTo>
                    <a:pt x="96" y="99"/>
                    <a:pt x="85" y="119"/>
                    <a:pt x="81" y="134"/>
                  </a:cubicBezTo>
                  <a:cubicBezTo>
                    <a:pt x="76" y="153"/>
                    <a:pt x="67" y="276"/>
                    <a:pt x="30" y="260"/>
                  </a:cubicBezTo>
                  <a:cubicBezTo>
                    <a:pt x="10" y="251"/>
                    <a:pt x="14" y="229"/>
                    <a:pt x="18" y="212"/>
                  </a:cubicBezTo>
                  <a:cubicBezTo>
                    <a:pt x="22" y="195"/>
                    <a:pt x="23" y="178"/>
                    <a:pt x="25" y="161"/>
                  </a:cubicBezTo>
                  <a:cubicBezTo>
                    <a:pt x="28" y="119"/>
                    <a:pt x="28" y="66"/>
                    <a:pt x="59" y="33"/>
                  </a:cubicBezTo>
                  <a:cubicBezTo>
                    <a:pt x="82" y="7"/>
                    <a:pt x="123" y="9"/>
                    <a:pt x="155" y="13"/>
                  </a:cubicBezTo>
                  <a:cubicBezTo>
                    <a:pt x="201" y="18"/>
                    <a:pt x="247" y="23"/>
                    <a:pt x="293" y="28"/>
                  </a:cubicBezTo>
                  <a:cubicBezTo>
                    <a:pt x="304" y="29"/>
                    <a:pt x="315" y="30"/>
                    <a:pt x="326" y="30"/>
                  </a:cubicBezTo>
                  <a:cubicBezTo>
                    <a:pt x="329" y="31"/>
                    <a:pt x="329" y="25"/>
                    <a:pt x="326"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4" name="Freeform 153"/>
            <p:cNvSpPr>
              <a:spLocks/>
            </p:cNvSpPr>
            <p:nvPr/>
          </p:nvSpPr>
          <p:spPr bwMode="auto">
            <a:xfrm>
              <a:off x="516087" y="2497485"/>
              <a:ext cx="192087" cy="347663"/>
            </a:xfrm>
            <a:custGeom>
              <a:avLst/>
              <a:gdLst>
                <a:gd name="T0" fmla="*/ 39 w 45"/>
                <a:gd name="T1" fmla="*/ 1 h 82"/>
                <a:gd name="T2" fmla="*/ 0 w 45"/>
                <a:gd name="T3" fmla="*/ 77 h 82"/>
                <a:gd name="T4" fmla="*/ 6 w 45"/>
                <a:gd name="T5" fmla="*/ 78 h 82"/>
                <a:gd name="T6" fmla="*/ 42 w 45"/>
                <a:gd name="T7" fmla="*/ 6 h 82"/>
                <a:gd name="T8" fmla="*/ 39 w 45"/>
                <a:gd name="T9" fmla="*/ 1 h 82"/>
              </a:gdLst>
              <a:ahLst/>
              <a:cxnLst>
                <a:cxn ang="0">
                  <a:pos x="T0" y="T1"/>
                </a:cxn>
                <a:cxn ang="0">
                  <a:pos x="T2" y="T3"/>
                </a:cxn>
                <a:cxn ang="0">
                  <a:pos x="T4" y="T5"/>
                </a:cxn>
                <a:cxn ang="0">
                  <a:pos x="T6" y="T7"/>
                </a:cxn>
                <a:cxn ang="0">
                  <a:pos x="T8" y="T9"/>
                </a:cxn>
              </a:cxnLst>
              <a:rect l="0" t="0" r="r" b="b"/>
              <a:pathLst>
                <a:path w="45" h="82">
                  <a:moveTo>
                    <a:pt x="39" y="1"/>
                  </a:moveTo>
                  <a:cubicBezTo>
                    <a:pt x="10" y="16"/>
                    <a:pt x="8" y="49"/>
                    <a:pt x="0" y="77"/>
                  </a:cubicBezTo>
                  <a:cubicBezTo>
                    <a:pt x="0" y="80"/>
                    <a:pt x="5" y="82"/>
                    <a:pt x="6" y="78"/>
                  </a:cubicBezTo>
                  <a:cubicBezTo>
                    <a:pt x="13" y="52"/>
                    <a:pt x="14" y="21"/>
                    <a:pt x="42" y="6"/>
                  </a:cubicBezTo>
                  <a:cubicBezTo>
                    <a:pt x="45" y="5"/>
                    <a:pt x="42"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5" name="Freeform 154"/>
            <p:cNvSpPr>
              <a:spLocks/>
            </p:cNvSpPr>
            <p:nvPr/>
          </p:nvSpPr>
          <p:spPr bwMode="auto">
            <a:xfrm>
              <a:off x="936775" y="2903885"/>
              <a:ext cx="169862" cy="169863"/>
            </a:xfrm>
            <a:custGeom>
              <a:avLst/>
              <a:gdLst>
                <a:gd name="T0" fmla="*/ 2 w 40"/>
                <a:gd name="T1" fmla="*/ 6 h 40"/>
                <a:gd name="T2" fmla="*/ 37 w 40"/>
                <a:gd name="T3" fmla="*/ 33 h 40"/>
                <a:gd name="T4" fmla="*/ 35 w 40"/>
                <a:gd name="T5" fmla="*/ 27 h 40"/>
                <a:gd name="T6" fmla="*/ 7 w 40"/>
                <a:gd name="T7" fmla="*/ 3 h 40"/>
                <a:gd name="T8" fmla="*/ 2 w 40"/>
                <a:gd name="T9" fmla="*/ 6 h 40"/>
              </a:gdLst>
              <a:ahLst/>
              <a:cxnLst>
                <a:cxn ang="0">
                  <a:pos x="T0" y="T1"/>
                </a:cxn>
                <a:cxn ang="0">
                  <a:pos x="T2" y="T3"/>
                </a:cxn>
                <a:cxn ang="0">
                  <a:pos x="T4" y="T5"/>
                </a:cxn>
                <a:cxn ang="0">
                  <a:pos x="T6" y="T7"/>
                </a:cxn>
                <a:cxn ang="0">
                  <a:pos x="T8" y="T9"/>
                </a:cxn>
              </a:cxnLst>
              <a:rect l="0" t="0" r="r" b="b"/>
              <a:pathLst>
                <a:path w="40" h="40">
                  <a:moveTo>
                    <a:pt x="2" y="6"/>
                  </a:moveTo>
                  <a:cubicBezTo>
                    <a:pt x="11" y="20"/>
                    <a:pt x="16" y="40"/>
                    <a:pt x="37" y="33"/>
                  </a:cubicBezTo>
                  <a:cubicBezTo>
                    <a:pt x="40" y="31"/>
                    <a:pt x="39" y="26"/>
                    <a:pt x="35" y="27"/>
                  </a:cubicBezTo>
                  <a:cubicBezTo>
                    <a:pt x="18" y="33"/>
                    <a:pt x="14" y="14"/>
                    <a:pt x="7" y="3"/>
                  </a:cubicBezTo>
                  <a:cubicBezTo>
                    <a:pt x="5" y="0"/>
                    <a:pt x="0" y="3"/>
                    <a:pt x="2"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6" name="Freeform 155"/>
            <p:cNvSpPr>
              <a:spLocks/>
            </p:cNvSpPr>
            <p:nvPr/>
          </p:nvSpPr>
          <p:spPr bwMode="auto">
            <a:xfrm>
              <a:off x="1557487" y="2921348"/>
              <a:ext cx="357187" cy="395288"/>
            </a:xfrm>
            <a:custGeom>
              <a:avLst/>
              <a:gdLst>
                <a:gd name="T0" fmla="*/ 1 w 84"/>
                <a:gd name="T1" fmla="*/ 5 h 93"/>
                <a:gd name="T2" fmla="*/ 82 w 84"/>
                <a:gd name="T3" fmla="*/ 59 h 93"/>
                <a:gd name="T4" fmla="*/ 77 w 84"/>
                <a:gd name="T5" fmla="*/ 55 h 93"/>
                <a:gd name="T6" fmla="*/ 7 w 84"/>
                <a:gd name="T7" fmla="*/ 4 h 93"/>
                <a:gd name="T8" fmla="*/ 1 w 84"/>
                <a:gd name="T9" fmla="*/ 5 h 93"/>
              </a:gdLst>
              <a:ahLst/>
              <a:cxnLst>
                <a:cxn ang="0">
                  <a:pos x="T0" y="T1"/>
                </a:cxn>
                <a:cxn ang="0">
                  <a:pos x="T2" y="T3"/>
                </a:cxn>
                <a:cxn ang="0">
                  <a:pos x="T4" y="T5"/>
                </a:cxn>
                <a:cxn ang="0">
                  <a:pos x="T6" y="T7"/>
                </a:cxn>
                <a:cxn ang="0">
                  <a:pos x="T8" y="T9"/>
                </a:cxn>
              </a:cxnLst>
              <a:rect l="0" t="0" r="r" b="b"/>
              <a:pathLst>
                <a:path w="84" h="93">
                  <a:moveTo>
                    <a:pt x="1" y="5"/>
                  </a:moveTo>
                  <a:cubicBezTo>
                    <a:pt x="12" y="42"/>
                    <a:pt x="39" y="93"/>
                    <a:pt x="82" y="59"/>
                  </a:cubicBezTo>
                  <a:cubicBezTo>
                    <a:pt x="84" y="57"/>
                    <a:pt x="80" y="53"/>
                    <a:pt x="77" y="55"/>
                  </a:cubicBezTo>
                  <a:cubicBezTo>
                    <a:pt x="39" y="86"/>
                    <a:pt x="16" y="35"/>
                    <a:pt x="7" y="4"/>
                  </a:cubicBezTo>
                  <a:cubicBezTo>
                    <a:pt x="6" y="0"/>
                    <a:pt x="0" y="2"/>
                    <a:pt x="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7" name="Freeform 156"/>
            <p:cNvSpPr>
              <a:spLocks/>
            </p:cNvSpPr>
            <p:nvPr/>
          </p:nvSpPr>
          <p:spPr bwMode="auto">
            <a:xfrm>
              <a:off x="2233762" y="2845148"/>
              <a:ext cx="377825" cy="357188"/>
            </a:xfrm>
            <a:custGeom>
              <a:avLst/>
              <a:gdLst>
                <a:gd name="T0" fmla="*/ 4 w 89"/>
                <a:gd name="T1" fmla="*/ 6 h 84"/>
                <a:gd name="T2" fmla="*/ 86 w 89"/>
                <a:gd name="T3" fmla="*/ 68 h 84"/>
                <a:gd name="T4" fmla="*/ 84 w 89"/>
                <a:gd name="T5" fmla="*/ 62 h 84"/>
                <a:gd name="T6" fmla="*/ 42 w 89"/>
                <a:gd name="T7" fmla="*/ 29 h 84"/>
                <a:gd name="T8" fmla="*/ 4 w 89"/>
                <a:gd name="T9" fmla="*/ 0 h 84"/>
                <a:gd name="T10" fmla="*/ 4 w 89"/>
                <a:gd name="T11" fmla="*/ 6 h 84"/>
              </a:gdLst>
              <a:ahLst/>
              <a:cxnLst>
                <a:cxn ang="0">
                  <a:pos x="T0" y="T1"/>
                </a:cxn>
                <a:cxn ang="0">
                  <a:pos x="T2" y="T3"/>
                </a:cxn>
                <a:cxn ang="0">
                  <a:pos x="T4" y="T5"/>
                </a:cxn>
                <a:cxn ang="0">
                  <a:pos x="T6" y="T7"/>
                </a:cxn>
                <a:cxn ang="0">
                  <a:pos x="T8" y="T9"/>
                </a:cxn>
                <a:cxn ang="0">
                  <a:pos x="T10" y="T11"/>
                </a:cxn>
              </a:cxnLst>
              <a:rect l="0" t="0" r="r" b="b"/>
              <a:pathLst>
                <a:path w="89" h="84">
                  <a:moveTo>
                    <a:pt x="4" y="6"/>
                  </a:moveTo>
                  <a:cubicBezTo>
                    <a:pt x="41" y="6"/>
                    <a:pt x="46" y="84"/>
                    <a:pt x="86" y="68"/>
                  </a:cubicBezTo>
                  <a:cubicBezTo>
                    <a:pt x="89" y="67"/>
                    <a:pt x="88" y="61"/>
                    <a:pt x="84" y="62"/>
                  </a:cubicBezTo>
                  <a:cubicBezTo>
                    <a:pt x="63" y="71"/>
                    <a:pt x="51" y="43"/>
                    <a:pt x="42" y="29"/>
                  </a:cubicBezTo>
                  <a:cubicBezTo>
                    <a:pt x="33" y="15"/>
                    <a:pt x="22" y="0"/>
                    <a:pt x="4" y="0"/>
                  </a:cubicBezTo>
                  <a:cubicBezTo>
                    <a:pt x="0" y="0"/>
                    <a:pt x="0" y="6"/>
                    <a:pt x="4"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8" name="Freeform 157"/>
            <p:cNvSpPr>
              <a:spLocks/>
            </p:cNvSpPr>
            <p:nvPr/>
          </p:nvSpPr>
          <p:spPr bwMode="auto">
            <a:xfrm>
              <a:off x="2657625" y="3015010"/>
              <a:ext cx="73025" cy="58738"/>
            </a:xfrm>
            <a:custGeom>
              <a:avLst/>
              <a:gdLst>
                <a:gd name="T0" fmla="*/ 6 w 17"/>
                <a:gd name="T1" fmla="*/ 12 h 14"/>
                <a:gd name="T2" fmla="*/ 14 w 17"/>
                <a:gd name="T3" fmla="*/ 6 h 14"/>
                <a:gd name="T4" fmla="*/ 11 w 17"/>
                <a:gd name="T5" fmla="*/ 1 h 14"/>
                <a:gd name="T6" fmla="*/ 2 w 17"/>
                <a:gd name="T7" fmla="*/ 8 h 14"/>
                <a:gd name="T8" fmla="*/ 6 w 17"/>
                <a:gd name="T9" fmla="*/ 12 h 14"/>
              </a:gdLst>
              <a:ahLst/>
              <a:cxnLst>
                <a:cxn ang="0">
                  <a:pos x="T0" y="T1"/>
                </a:cxn>
                <a:cxn ang="0">
                  <a:pos x="T2" y="T3"/>
                </a:cxn>
                <a:cxn ang="0">
                  <a:pos x="T4" y="T5"/>
                </a:cxn>
                <a:cxn ang="0">
                  <a:pos x="T6" y="T7"/>
                </a:cxn>
                <a:cxn ang="0">
                  <a:pos x="T8" y="T9"/>
                </a:cxn>
              </a:cxnLst>
              <a:rect l="0" t="0" r="r" b="b"/>
              <a:pathLst>
                <a:path w="17" h="14">
                  <a:moveTo>
                    <a:pt x="6" y="12"/>
                  </a:moveTo>
                  <a:cubicBezTo>
                    <a:pt x="9" y="10"/>
                    <a:pt x="11" y="8"/>
                    <a:pt x="14" y="6"/>
                  </a:cubicBezTo>
                  <a:cubicBezTo>
                    <a:pt x="17" y="5"/>
                    <a:pt x="14" y="0"/>
                    <a:pt x="11" y="1"/>
                  </a:cubicBezTo>
                  <a:cubicBezTo>
                    <a:pt x="7" y="3"/>
                    <a:pt x="5" y="5"/>
                    <a:pt x="2" y="8"/>
                  </a:cubicBezTo>
                  <a:cubicBezTo>
                    <a:pt x="0" y="10"/>
                    <a:pt x="4" y="14"/>
                    <a:pt x="6"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9" name="Freeform 158"/>
            <p:cNvSpPr>
              <a:spLocks/>
            </p:cNvSpPr>
            <p:nvPr/>
          </p:nvSpPr>
          <p:spPr bwMode="auto">
            <a:xfrm>
              <a:off x="3278337" y="3894485"/>
              <a:ext cx="101600" cy="76200"/>
            </a:xfrm>
            <a:custGeom>
              <a:avLst/>
              <a:gdLst>
                <a:gd name="T0" fmla="*/ 2 w 24"/>
                <a:gd name="T1" fmla="*/ 0 h 18"/>
                <a:gd name="T2" fmla="*/ 0 w 24"/>
                <a:gd name="T3" fmla="*/ 18 h 18"/>
                <a:gd name="T4" fmla="*/ 24 w 24"/>
                <a:gd name="T5" fmla="*/ 18 h 18"/>
                <a:gd name="T6" fmla="*/ 2 w 24"/>
                <a:gd name="T7" fmla="*/ 0 h 18"/>
              </a:gdLst>
              <a:ahLst/>
              <a:cxnLst>
                <a:cxn ang="0">
                  <a:pos x="T0" y="T1"/>
                </a:cxn>
                <a:cxn ang="0">
                  <a:pos x="T2" y="T3"/>
                </a:cxn>
                <a:cxn ang="0">
                  <a:pos x="T4" y="T5"/>
                </a:cxn>
                <a:cxn ang="0">
                  <a:pos x="T6" y="T7"/>
                </a:cxn>
              </a:cxnLst>
              <a:rect l="0" t="0" r="r" b="b"/>
              <a:pathLst>
                <a:path w="24" h="18">
                  <a:moveTo>
                    <a:pt x="2" y="0"/>
                  </a:moveTo>
                  <a:cubicBezTo>
                    <a:pt x="0" y="18"/>
                    <a:pt x="0" y="18"/>
                    <a:pt x="0" y="18"/>
                  </a:cubicBezTo>
                  <a:cubicBezTo>
                    <a:pt x="24" y="18"/>
                    <a:pt x="24" y="18"/>
                    <a:pt x="24" y="18"/>
                  </a:cubicBezTo>
                  <a:cubicBezTo>
                    <a:pt x="17" y="12"/>
                    <a:pt x="10" y="6"/>
                    <a:pt x="2" y="0"/>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0" name="Freeform 159"/>
            <p:cNvSpPr>
              <a:spLocks/>
            </p:cNvSpPr>
            <p:nvPr/>
          </p:nvSpPr>
          <p:spPr bwMode="auto">
            <a:xfrm>
              <a:off x="3270400" y="3877023"/>
              <a:ext cx="122237" cy="93663"/>
            </a:xfrm>
            <a:custGeom>
              <a:avLst/>
              <a:gdLst>
                <a:gd name="T0" fmla="*/ 6 w 29"/>
                <a:gd name="T1" fmla="*/ 2 h 22"/>
                <a:gd name="T2" fmla="*/ 3 w 29"/>
                <a:gd name="T3" fmla="*/ 6 h 22"/>
                <a:gd name="T4" fmla="*/ 22 w 29"/>
                <a:gd name="T5" fmla="*/ 22 h 22"/>
                <a:gd name="T6" fmla="*/ 29 w 29"/>
                <a:gd name="T7" fmla="*/ 22 h 22"/>
                <a:gd name="T8" fmla="*/ 6 w 29"/>
                <a:gd name="T9" fmla="*/ 2 h 22"/>
              </a:gdLst>
              <a:ahLst/>
              <a:cxnLst>
                <a:cxn ang="0">
                  <a:pos x="T0" y="T1"/>
                </a:cxn>
                <a:cxn ang="0">
                  <a:pos x="T2" y="T3"/>
                </a:cxn>
                <a:cxn ang="0">
                  <a:pos x="T4" y="T5"/>
                </a:cxn>
                <a:cxn ang="0">
                  <a:pos x="T6" y="T7"/>
                </a:cxn>
                <a:cxn ang="0">
                  <a:pos x="T8" y="T9"/>
                </a:cxn>
              </a:cxnLst>
              <a:rect l="0" t="0" r="r" b="b"/>
              <a:pathLst>
                <a:path w="29" h="22">
                  <a:moveTo>
                    <a:pt x="6" y="2"/>
                  </a:moveTo>
                  <a:cubicBezTo>
                    <a:pt x="3" y="0"/>
                    <a:pt x="0" y="5"/>
                    <a:pt x="3" y="6"/>
                  </a:cubicBezTo>
                  <a:cubicBezTo>
                    <a:pt x="10" y="11"/>
                    <a:pt x="16" y="17"/>
                    <a:pt x="22" y="22"/>
                  </a:cubicBezTo>
                  <a:cubicBezTo>
                    <a:pt x="29" y="22"/>
                    <a:pt x="29" y="22"/>
                    <a:pt x="29" y="22"/>
                  </a:cubicBezTo>
                  <a:cubicBezTo>
                    <a:pt x="22" y="15"/>
                    <a:pt x="14" y="8"/>
                    <a:pt x="6"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1" name="Freeform 160"/>
            <p:cNvSpPr>
              <a:spLocks/>
            </p:cNvSpPr>
            <p:nvPr/>
          </p:nvSpPr>
          <p:spPr bwMode="auto">
            <a:xfrm>
              <a:off x="2824312" y="2305398"/>
              <a:ext cx="679450" cy="1665288"/>
            </a:xfrm>
            <a:custGeom>
              <a:avLst/>
              <a:gdLst>
                <a:gd name="T0" fmla="*/ 121 w 160"/>
                <a:gd name="T1" fmla="*/ 262 h 392"/>
                <a:gd name="T2" fmla="*/ 97 w 160"/>
                <a:gd name="T3" fmla="*/ 0 h 392"/>
                <a:gd name="T4" fmla="*/ 53 w 160"/>
                <a:gd name="T5" fmla="*/ 59 h 392"/>
                <a:gd name="T6" fmla="*/ 55 w 160"/>
                <a:gd name="T7" fmla="*/ 265 h 392"/>
                <a:gd name="T8" fmla="*/ 5 w 160"/>
                <a:gd name="T9" fmla="*/ 362 h 392"/>
                <a:gd name="T10" fmla="*/ 0 w 160"/>
                <a:gd name="T11" fmla="*/ 392 h 392"/>
                <a:gd name="T12" fmla="*/ 158 w 160"/>
                <a:gd name="T13" fmla="*/ 392 h 392"/>
                <a:gd name="T14" fmla="*/ 121 w 160"/>
                <a:gd name="T15" fmla="*/ 262 h 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392">
                  <a:moveTo>
                    <a:pt x="121" y="262"/>
                  </a:moveTo>
                  <a:cubicBezTo>
                    <a:pt x="97" y="0"/>
                    <a:pt x="97" y="0"/>
                    <a:pt x="97" y="0"/>
                  </a:cubicBezTo>
                  <a:cubicBezTo>
                    <a:pt x="53" y="59"/>
                    <a:pt x="53" y="59"/>
                    <a:pt x="53" y="59"/>
                  </a:cubicBezTo>
                  <a:cubicBezTo>
                    <a:pt x="55" y="265"/>
                    <a:pt x="55" y="265"/>
                    <a:pt x="55" y="265"/>
                  </a:cubicBezTo>
                  <a:cubicBezTo>
                    <a:pt x="44" y="280"/>
                    <a:pt x="14" y="323"/>
                    <a:pt x="5" y="362"/>
                  </a:cubicBezTo>
                  <a:cubicBezTo>
                    <a:pt x="2" y="374"/>
                    <a:pt x="1" y="384"/>
                    <a:pt x="0" y="392"/>
                  </a:cubicBezTo>
                  <a:cubicBezTo>
                    <a:pt x="158" y="392"/>
                    <a:pt x="158" y="392"/>
                    <a:pt x="158" y="392"/>
                  </a:cubicBezTo>
                  <a:cubicBezTo>
                    <a:pt x="160" y="357"/>
                    <a:pt x="153" y="312"/>
                    <a:pt x="121" y="262"/>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2" name="Freeform 161"/>
            <p:cNvSpPr>
              <a:spLocks noEditPoints="1"/>
            </p:cNvSpPr>
            <p:nvPr/>
          </p:nvSpPr>
          <p:spPr bwMode="auto">
            <a:xfrm>
              <a:off x="3060850" y="2411760"/>
              <a:ext cx="192087" cy="989013"/>
            </a:xfrm>
            <a:custGeom>
              <a:avLst/>
              <a:gdLst>
                <a:gd name="T0" fmla="*/ 17 w 45"/>
                <a:gd name="T1" fmla="*/ 147 h 233"/>
                <a:gd name="T2" fmla="*/ 6 w 45"/>
                <a:gd name="T3" fmla="*/ 151 h 233"/>
                <a:gd name="T4" fmla="*/ 4 w 45"/>
                <a:gd name="T5" fmla="*/ 151 h 233"/>
                <a:gd name="T6" fmla="*/ 1 w 45"/>
                <a:gd name="T7" fmla="*/ 150 h 233"/>
                <a:gd name="T8" fmla="*/ 1 w 45"/>
                <a:gd name="T9" fmla="*/ 195 h 233"/>
                <a:gd name="T10" fmla="*/ 1 w 45"/>
                <a:gd name="T11" fmla="*/ 195 h 233"/>
                <a:gd name="T12" fmla="*/ 1 w 45"/>
                <a:gd name="T13" fmla="*/ 196 h 233"/>
                <a:gd name="T14" fmla="*/ 1 w 45"/>
                <a:gd name="T15" fmla="*/ 200 h 233"/>
                <a:gd name="T16" fmla="*/ 9 w 45"/>
                <a:gd name="T17" fmla="*/ 225 h 233"/>
                <a:gd name="T18" fmla="*/ 18 w 45"/>
                <a:gd name="T19" fmla="*/ 233 h 233"/>
                <a:gd name="T20" fmla="*/ 18 w 45"/>
                <a:gd name="T21" fmla="*/ 226 h 233"/>
                <a:gd name="T22" fmla="*/ 17 w 45"/>
                <a:gd name="T23" fmla="*/ 217 h 233"/>
                <a:gd name="T24" fmla="*/ 18 w 45"/>
                <a:gd name="T25" fmla="*/ 212 h 233"/>
                <a:gd name="T26" fmla="*/ 17 w 45"/>
                <a:gd name="T27" fmla="*/ 147 h 233"/>
                <a:gd name="T28" fmla="*/ 33 w 45"/>
                <a:gd name="T29" fmla="*/ 0 h 233"/>
                <a:gd name="T30" fmla="*/ 0 w 45"/>
                <a:gd name="T31" fmla="*/ 41 h 233"/>
                <a:gd name="T32" fmla="*/ 0 w 45"/>
                <a:gd name="T33" fmla="*/ 47 h 233"/>
                <a:gd name="T34" fmla="*/ 1 w 45"/>
                <a:gd name="T35" fmla="*/ 117 h 233"/>
                <a:gd name="T36" fmla="*/ 6 w 45"/>
                <a:gd name="T37" fmla="*/ 116 h 233"/>
                <a:gd name="T38" fmla="*/ 8 w 45"/>
                <a:gd name="T39" fmla="*/ 116 h 233"/>
                <a:gd name="T40" fmla="*/ 17 w 45"/>
                <a:gd name="T41" fmla="*/ 121 h 233"/>
                <a:gd name="T42" fmla="*/ 16 w 45"/>
                <a:gd name="T43" fmla="*/ 75 h 233"/>
                <a:gd name="T44" fmla="*/ 45 w 45"/>
                <a:gd name="T45" fmla="*/ 48 h 233"/>
                <a:gd name="T46" fmla="*/ 41 w 45"/>
                <a:gd name="T47" fmla="*/ 9 h 233"/>
                <a:gd name="T48" fmla="*/ 33 w 45"/>
                <a:gd name="T4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 h="233">
                  <a:moveTo>
                    <a:pt x="17" y="147"/>
                  </a:moveTo>
                  <a:cubicBezTo>
                    <a:pt x="14" y="150"/>
                    <a:pt x="10" y="151"/>
                    <a:pt x="6" y="151"/>
                  </a:cubicBezTo>
                  <a:cubicBezTo>
                    <a:pt x="5" y="151"/>
                    <a:pt x="4" y="151"/>
                    <a:pt x="4" y="151"/>
                  </a:cubicBezTo>
                  <a:cubicBezTo>
                    <a:pt x="3" y="151"/>
                    <a:pt x="2" y="151"/>
                    <a:pt x="1" y="150"/>
                  </a:cubicBezTo>
                  <a:cubicBezTo>
                    <a:pt x="1" y="165"/>
                    <a:pt x="1" y="180"/>
                    <a:pt x="1" y="195"/>
                  </a:cubicBezTo>
                  <a:cubicBezTo>
                    <a:pt x="1" y="195"/>
                    <a:pt x="1" y="195"/>
                    <a:pt x="1" y="195"/>
                  </a:cubicBezTo>
                  <a:cubicBezTo>
                    <a:pt x="1" y="195"/>
                    <a:pt x="1" y="196"/>
                    <a:pt x="1" y="196"/>
                  </a:cubicBezTo>
                  <a:cubicBezTo>
                    <a:pt x="1" y="197"/>
                    <a:pt x="1" y="199"/>
                    <a:pt x="1" y="200"/>
                  </a:cubicBezTo>
                  <a:cubicBezTo>
                    <a:pt x="2" y="209"/>
                    <a:pt x="4" y="219"/>
                    <a:pt x="9" y="225"/>
                  </a:cubicBezTo>
                  <a:cubicBezTo>
                    <a:pt x="12" y="228"/>
                    <a:pt x="15" y="230"/>
                    <a:pt x="18" y="233"/>
                  </a:cubicBezTo>
                  <a:cubicBezTo>
                    <a:pt x="18" y="226"/>
                    <a:pt x="18" y="226"/>
                    <a:pt x="18" y="226"/>
                  </a:cubicBezTo>
                  <a:cubicBezTo>
                    <a:pt x="17" y="223"/>
                    <a:pt x="16" y="220"/>
                    <a:pt x="17" y="217"/>
                  </a:cubicBezTo>
                  <a:cubicBezTo>
                    <a:pt x="17" y="215"/>
                    <a:pt x="17" y="214"/>
                    <a:pt x="18" y="212"/>
                  </a:cubicBezTo>
                  <a:cubicBezTo>
                    <a:pt x="17" y="147"/>
                    <a:pt x="17" y="147"/>
                    <a:pt x="17" y="147"/>
                  </a:cubicBezTo>
                  <a:moveTo>
                    <a:pt x="33" y="0"/>
                  </a:moveTo>
                  <a:cubicBezTo>
                    <a:pt x="23" y="15"/>
                    <a:pt x="13" y="30"/>
                    <a:pt x="0" y="41"/>
                  </a:cubicBezTo>
                  <a:cubicBezTo>
                    <a:pt x="0" y="43"/>
                    <a:pt x="0" y="45"/>
                    <a:pt x="0" y="47"/>
                  </a:cubicBezTo>
                  <a:cubicBezTo>
                    <a:pt x="0" y="70"/>
                    <a:pt x="0" y="94"/>
                    <a:pt x="1" y="117"/>
                  </a:cubicBezTo>
                  <a:cubicBezTo>
                    <a:pt x="2" y="117"/>
                    <a:pt x="4" y="116"/>
                    <a:pt x="6" y="116"/>
                  </a:cubicBezTo>
                  <a:cubicBezTo>
                    <a:pt x="6" y="116"/>
                    <a:pt x="7" y="116"/>
                    <a:pt x="8" y="116"/>
                  </a:cubicBezTo>
                  <a:cubicBezTo>
                    <a:pt x="11" y="117"/>
                    <a:pt x="14" y="118"/>
                    <a:pt x="17" y="121"/>
                  </a:cubicBezTo>
                  <a:cubicBezTo>
                    <a:pt x="16" y="75"/>
                    <a:pt x="16" y="75"/>
                    <a:pt x="16" y="75"/>
                  </a:cubicBezTo>
                  <a:cubicBezTo>
                    <a:pt x="24" y="72"/>
                    <a:pt x="36" y="59"/>
                    <a:pt x="45" y="48"/>
                  </a:cubicBezTo>
                  <a:cubicBezTo>
                    <a:pt x="44" y="35"/>
                    <a:pt x="42" y="22"/>
                    <a:pt x="41" y="9"/>
                  </a:cubicBezTo>
                  <a:cubicBezTo>
                    <a:pt x="38" y="7"/>
                    <a:pt x="35" y="4"/>
                    <a:pt x="33"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3" name="Freeform 162"/>
            <p:cNvSpPr>
              <a:spLocks/>
            </p:cNvSpPr>
            <p:nvPr/>
          </p:nvSpPr>
          <p:spPr bwMode="auto">
            <a:xfrm>
              <a:off x="3367237" y="3567460"/>
              <a:ext cx="127000" cy="403225"/>
            </a:xfrm>
            <a:custGeom>
              <a:avLst/>
              <a:gdLst>
                <a:gd name="T0" fmla="*/ 0 w 30"/>
                <a:gd name="T1" fmla="*/ 0 h 95"/>
                <a:gd name="T2" fmla="*/ 2 w 30"/>
                <a:gd name="T3" fmla="*/ 20 h 95"/>
                <a:gd name="T4" fmla="*/ 3 w 30"/>
                <a:gd name="T5" fmla="*/ 21 h 95"/>
                <a:gd name="T6" fmla="*/ 3 w 30"/>
                <a:gd name="T7" fmla="*/ 25 h 95"/>
                <a:gd name="T8" fmla="*/ 3 w 30"/>
                <a:gd name="T9" fmla="*/ 36 h 95"/>
                <a:gd name="T10" fmla="*/ 4 w 30"/>
                <a:gd name="T11" fmla="*/ 37 h 95"/>
                <a:gd name="T12" fmla="*/ 8 w 30"/>
                <a:gd name="T13" fmla="*/ 38 h 95"/>
                <a:gd name="T14" fmla="*/ 4 w 30"/>
                <a:gd name="T15" fmla="*/ 51 h 95"/>
                <a:gd name="T16" fmla="*/ 4 w 30"/>
                <a:gd name="T17" fmla="*/ 51 h 95"/>
                <a:gd name="T18" fmla="*/ 2 w 30"/>
                <a:gd name="T19" fmla="*/ 95 h 95"/>
                <a:gd name="T20" fmla="*/ 30 w 30"/>
                <a:gd name="T21" fmla="*/ 95 h 95"/>
                <a:gd name="T22" fmla="*/ 30 w 30"/>
                <a:gd name="T23" fmla="*/ 95 h 95"/>
                <a:gd name="T24" fmla="*/ 27 w 30"/>
                <a:gd name="T25" fmla="*/ 95 h 95"/>
                <a:gd name="T26" fmla="*/ 18 w 30"/>
                <a:gd name="T27" fmla="*/ 23 h 95"/>
                <a:gd name="T28" fmla="*/ 10 w 30"/>
                <a:gd name="T29" fmla="*/ 4 h 95"/>
                <a:gd name="T30" fmla="*/ 0 w 30"/>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95">
                  <a:moveTo>
                    <a:pt x="0" y="0"/>
                  </a:moveTo>
                  <a:cubicBezTo>
                    <a:pt x="1" y="7"/>
                    <a:pt x="2" y="13"/>
                    <a:pt x="2" y="20"/>
                  </a:cubicBezTo>
                  <a:cubicBezTo>
                    <a:pt x="3" y="21"/>
                    <a:pt x="3" y="21"/>
                    <a:pt x="3" y="21"/>
                  </a:cubicBezTo>
                  <a:cubicBezTo>
                    <a:pt x="3" y="22"/>
                    <a:pt x="3" y="23"/>
                    <a:pt x="3" y="25"/>
                  </a:cubicBezTo>
                  <a:cubicBezTo>
                    <a:pt x="3" y="29"/>
                    <a:pt x="3" y="32"/>
                    <a:pt x="3" y="36"/>
                  </a:cubicBezTo>
                  <a:cubicBezTo>
                    <a:pt x="4" y="36"/>
                    <a:pt x="4" y="37"/>
                    <a:pt x="4" y="37"/>
                  </a:cubicBezTo>
                  <a:cubicBezTo>
                    <a:pt x="5" y="37"/>
                    <a:pt x="7" y="37"/>
                    <a:pt x="8" y="38"/>
                  </a:cubicBezTo>
                  <a:cubicBezTo>
                    <a:pt x="7" y="42"/>
                    <a:pt x="6" y="47"/>
                    <a:pt x="4" y="51"/>
                  </a:cubicBezTo>
                  <a:cubicBezTo>
                    <a:pt x="4" y="51"/>
                    <a:pt x="4" y="51"/>
                    <a:pt x="4" y="51"/>
                  </a:cubicBezTo>
                  <a:cubicBezTo>
                    <a:pt x="4" y="67"/>
                    <a:pt x="3" y="82"/>
                    <a:pt x="2" y="95"/>
                  </a:cubicBezTo>
                  <a:cubicBezTo>
                    <a:pt x="30" y="95"/>
                    <a:pt x="30" y="95"/>
                    <a:pt x="30" y="95"/>
                  </a:cubicBezTo>
                  <a:cubicBezTo>
                    <a:pt x="30" y="95"/>
                    <a:pt x="30" y="95"/>
                    <a:pt x="30" y="95"/>
                  </a:cubicBezTo>
                  <a:cubicBezTo>
                    <a:pt x="27" y="95"/>
                    <a:pt x="27" y="95"/>
                    <a:pt x="27" y="95"/>
                  </a:cubicBezTo>
                  <a:cubicBezTo>
                    <a:pt x="28" y="71"/>
                    <a:pt x="25" y="47"/>
                    <a:pt x="18" y="23"/>
                  </a:cubicBezTo>
                  <a:cubicBezTo>
                    <a:pt x="15" y="17"/>
                    <a:pt x="13" y="10"/>
                    <a:pt x="10" y="4"/>
                  </a:cubicBezTo>
                  <a:cubicBezTo>
                    <a:pt x="7" y="3"/>
                    <a:pt x="3" y="2"/>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4" name="Freeform 163"/>
            <p:cNvSpPr>
              <a:spLocks/>
            </p:cNvSpPr>
            <p:nvPr/>
          </p:nvSpPr>
          <p:spPr bwMode="auto">
            <a:xfrm>
              <a:off x="3222775" y="2305398"/>
              <a:ext cx="22225" cy="30163"/>
            </a:xfrm>
            <a:custGeom>
              <a:avLst/>
              <a:gdLst>
                <a:gd name="T0" fmla="*/ 0 w 5"/>
                <a:gd name="T1" fmla="*/ 0 h 7"/>
                <a:gd name="T2" fmla="*/ 1 w 5"/>
                <a:gd name="T3" fmla="*/ 7 h 7"/>
                <a:gd name="T4" fmla="*/ 5 w 5"/>
                <a:gd name="T5" fmla="*/ 1 h 7"/>
                <a:gd name="T6" fmla="*/ 0 w 5"/>
                <a:gd name="T7" fmla="*/ 0 h 7"/>
              </a:gdLst>
              <a:ahLst/>
              <a:cxnLst>
                <a:cxn ang="0">
                  <a:pos x="T0" y="T1"/>
                </a:cxn>
                <a:cxn ang="0">
                  <a:pos x="T2" y="T3"/>
                </a:cxn>
                <a:cxn ang="0">
                  <a:pos x="T4" y="T5"/>
                </a:cxn>
                <a:cxn ang="0">
                  <a:pos x="T6" y="T7"/>
                </a:cxn>
              </a:cxnLst>
              <a:rect l="0" t="0" r="r" b="b"/>
              <a:pathLst>
                <a:path w="5" h="7">
                  <a:moveTo>
                    <a:pt x="0" y="0"/>
                  </a:moveTo>
                  <a:cubicBezTo>
                    <a:pt x="0" y="2"/>
                    <a:pt x="1" y="5"/>
                    <a:pt x="1" y="7"/>
                  </a:cubicBezTo>
                  <a:cubicBezTo>
                    <a:pt x="2" y="5"/>
                    <a:pt x="4" y="3"/>
                    <a:pt x="5" y="1"/>
                  </a:cubicBezTo>
                  <a:cubicBezTo>
                    <a:pt x="3" y="1"/>
                    <a:pt x="2" y="0"/>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5" name="Freeform 164"/>
            <p:cNvSpPr>
              <a:spLocks/>
            </p:cNvSpPr>
            <p:nvPr/>
          </p:nvSpPr>
          <p:spPr bwMode="auto">
            <a:xfrm>
              <a:off x="3057675" y="2556223"/>
              <a:ext cx="3175" cy="7938"/>
            </a:xfrm>
            <a:custGeom>
              <a:avLst/>
              <a:gdLst>
                <a:gd name="T0" fmla="*/ 1 w 1"/>
                <a:gd name="T1" fmla="*/ 2 h 2"/>
                <a:gd name="T2" fmla="*/ 1 w 1"/>
                <a:gd name="T3" fmla="*/ 1 h 2"/>
                <a:gd name="T4" fmla="*/ 1 w 1"/>
                <a:gd name="T5" fmla="*/ 1 h 2"/>
                <a:gd name="T6" fmla="*/ 1 w 1"/>
                <a:gd name="T7" fmla="*/ 1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1" y="1"/>
                    <a:pt x="1" y="1"/>
                    <a:pt x="1" y="1"/>
                  </a:cubicBezTo>
                  <a:cubicBezTo>
                    <a:pt x="1" y="1"/>
                    <a:pt x="1" y="1"/>
                    <a:pt x="1" y="1"/>
                  </a:cubicBezTo>
                  <a:cubicBezTo>
                    <a:pt x="1" y="0"/>
                    <a:pt x="1" y="1"/>
                    <a:pt x="1" y="1"/>
                  </a:cubicBezTo>
                  <a:cubicBezTo>
                    <a:pt x="1" y="2"/>
                    <a:pt x="0" y="2"/>
                    <a:pt x="1"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6" name="Freeform 165"/>
            <p:cNvSpPr>
              <a:spLocks/>
            </p:cNvSpPr>
            <p:nvPr/>
          </p:nvSpPr>
          <p:spPr bwMode="auto">
            <a:xfrm>
              <a:off x="2811612" y="2287935"/>
              <a:ext cx="704850" cy="1682750"/>
            </a:xfrm>
            <a:custGeom>
              <a:avLst/>
              <a:gdLst>
                <a:gd name="T0" fmla="*/ 134 w 166"/>
                <a:gd name="T1" fmla="*/ 277 h 396"/>
                <a:gd name="T2" fmla="*/ 126 w 166"/>
                <a:gd name="T3" fmla="*/ 258 h 396"/>
                <a:gd name="T4" fmla="*/ 124 w 166"/>
                <a:gd name="T5" fmla="*/ 232 h 396"/>
                <a:gd name="T6" fmla="*/ 116 w 166"/>
                <a:gd name="T7" fmla="*/ 148 h 396"/>
                <a:gd name="T8" fmla="*/ 103 w 166"/>
                <a:gd name="T9" fmla="*/ 3 h 396"/>
                <a:gd name="T10" fmla="*/ 98 w 166"/>
                <a:gd name="T11" fmla="*/ 2 h 396"/>
                <a:gd name="T12" fmla="*/ 57 w 166"/>
                <a:gd name="T13" fmla="*/ 58 h 396"/>
                <a:gd name="T14" fmla="*/ 54 w 166"/>
                <a:gd name="T15" fmla="*/ 93 h 396"/>
                <a:gd name="T16" fmla="*/ 55 w 166"/>
                <a:gd name="T17" fmla="*/ 258 h 396"/>
                <a:gd name="T18" fmla="*/ 52 w 166"/>
                <a:gd name="T19" fmla="*/ 272 h 396"/>
                <a:gd name="T20" fmla="*/ 20 w 166"/>
                <a:gd name="T21" fmla="*/ 326 h 396"/>
                <a:gd name="T22" fmla="*/ 1 w 166"/>
                <a:gd name="T23" fmla="*/ 391 h 396"/>
                <a:gd name="T24" fmla="*/ 0 w 166"/>
                <a:gd name="T25" fmla="*/ 396 h 396"/>
                <a:gd name="T26" fmla="*/ 6 w 166"/>
                <a:gd name="T27" fmla="*/ 396 h 396"/>
                <a:gd name="T28" fmla="*/ 48 w 166"/>
                <a:gd name="T29" fmla="*/ 287 h 396"/>
                <a:gd name="T30" fmla="*/ 60 w 166"/>
                <a:gd name="T31" fmla="*/ 266 h 396"/>
                <a:gd name="T32" fmla="*/ 60 w 166"/>
                <a:gd name="T33" fmla="*/ 242 h 396"/>
                <a:gd name="T34" fmla="*/ 59 w 166"/>
                <a:gd name="T35" fmla="*/ 76 h 396"/>
                <a:gd name="T36" fmla="*/ 59 w 166"/>
                <a:gd name="T37" fmla="*/ 64 h 396"/>
                <a:gd name="T38" fmla="*/ 59 w 166"/>
                <a:gd name="T39" fmla="*/ 65 h 396"/>
                <a:gd name="T40" fmla="*/ 59 w 166"/>
                <a:gd name="T41" fmla="*/ 64 h 396"/>
                <a:gd name="T42" fmla="*/ 59 w 166"/>
                <a:gd name="T43" fmla="*/ 64 h 396"/>
                <a:gd name="T44" fmla="*/ 59 w 166"/>
                <a:gd name="T45" fmla="*/ 64 h 396"/>
                <a:gd name="T46" fmla="*/ 60 w 166"/>
                <a:gd name="T47" fmla="*/ 63 h 396"/>
                <a:gd name="T48" fmla="*/ 68 w 166"/>
                <a:gd name="T49" fmla="*/ 52 h 396"/>
                <a:gd name="T50" fmla="*/ 98 w 166"/>
                <a:gd name="T51" fmla="*/ 11 h 396"/>
                <a:gd name="T52" fmla="*/ 97 w 166"/>
                <a:gd name="T53" fmla="*/ 4 h 396"/>
                <a:gd name="T54" fmla="*/ 102 w 166"/>
                <a:gd name="T55" fmla="*/ 5 h 396"/>
                <a:gd name="T56" fmla="*/ 98 w 166"/>
                <a:gd name="T57" fmla="*/ 11 h 396"/>
                <a:gd name="T58" fmla="*/ 121 w 166"/>
                <a:gd name="T59" fmla="*/ 265 h 396"/>
                <a:gd name="T60" fmla="*/ 121 w 166"/>
                <a:gd name="T61" fmla="*/ 266 h 396"/>
                <a:gd name="T62" fmla="*/ 124 w 166"/>
                <a:gd name="T63" fmla="*/ 271 h 396"/>
                <a:gd name="T64" fmla="*/ 132 w 166"/>
                <a:gd name="T65" fmla="*/ 286 h 396"/>
                <a:gd name="T66" fmla="*/ 149 w 166"/>
                <a:gd name="T67" fmla="*/ 324 h 396"/>
                <a:gd name="T68" fmla="*/ 158 w 166"/>
                <a:gd name="T69" fmla="*/ 396 h 396"/>
                <a:gd name="T70" fmla="*/ 164 w 166"/>
                <a:gd name="T71" fmla="*/ 396 h 396"/>
                <a:gd name="T72" fmla="*/ 134 w 166"/>
                <a:gd name="T73" fmla="*/ 27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6" h="396">
                  <a:moveTo>
                    <a:pt x="134" y="277"/>
                  </a:moveTo>
                  <a:cubicBezTo>
                    <a:pt x="129" y="269"/>
                    <a:pt x="127" y="266"/>
                    <a:pt x="126" y="258"/>
                  </a:cubicBezTo>
                  <a:cubicBezTo>
                    <a:pt x="125" y="249"/>
                    <a:pt x="124" y="240"/>
                    <a:pt x="124" y="232"/>
                  </a:cubicBezTo>
                  <a:cubicBezTo>
                    <a:pt x="121" y="204"/>
                    <a:pt x="118" y="176"/>
                    <a:pt x="116" y="148"/>
                  </a:cubicBezTo>
                  <a:cubicBezTo>
                    <a:pt x="111" y="99"/>
                    <a:pt x="107" y="51"/>
                    <a:pt x="103" y="3"/>
                  </a:cubicBezTo>
                  <a:cubicBezTo>
                    <a:pt x="102" y="1"/>
                    <a:pt x="99" y="0"/>
                    <a:pt x="98" y="2"/>
                  </a:cubicBezTo>
                  <a:cubicBezTo>
                    <a:pt x="84" y="20"/>
                    <a:pt x="70" y="39"/>
                    <a:pt x="57" y="58"/>
                  </a:cubicBezTo>
                  <a:cubicBezTo>
                    <a:pt x="50" y="67"/>
                    <a:pt x="54" y="82"/>
                    <a:pt x="54" y="93"/>
                  </a:cubicBezTo>
                  <a:cubicBezTo>
                    <a:pt x="54" y="148"/>
                    <a:pt x="55" y="203"/>
                    <a:pt x="55" y="258"/>
                  </a:cubicBezTo>
                  <a:cubicBezTo>
                    <a:pt x="55" y="265"/>
                    <a:pt x="56" y="267"/>
                    <a:pt x="52" y="272"/>
                  </a:cubicBezTo>
                  <a:cubicBezTo>
                    <a:pt x="40" y="289"/>
                    <a:pt x="29" y="307"/>
                    <a:pt x="20" y="326"/>
                  </a:cubicBezTo>
                  <a:cubicBezTo>
                    <a:pt x="10" y="346"/>
                    <a:pt x="3" y="368"/>
                    <a:pt x="1" y="391"/>
                  </a:cubicBezTo>
                  <a:cubicBezTo>
                    <a:pt x="1" y="393"/>
                    <a:pt x="0" y="395"/>
                    <a:pt x="0" y="396"/>
                  </a:cubicBezTo>
                  <a:cubicBezTo>
                    <a:pt x="6" y="396"/>
                    <a:pt x="6" y="396"/>
                    <a:pt x="6" y="396"/>
                  </a:cubicBezTo>
                  <a:cubicBezTo>
                    <a:pt x="9" y="357"/>
                    <a:pt x="26" y="320"/>
                    <a:pt x="48" y="287"/>
                  </a:cubicBezTo>
                  <a:cubicBezTo>
                    <a:pt x="52" y="281"/>
                    <a:pt x="61" y="274"/>
                    <a:pt x="60" y="266"/>
                  </a:cubicBezTo>
                  <a:cubicBezTo>
                    <a:pt x="60" y="258"/>
                    <a:pt x="60" y="250"/>
                    <a:pt x="60" y="242"/>
                  </a:cubicBezTo>
                  <a:cubicBezTo>
                    <a:pt x="60" y="186"/>
                    <a:pt x="60" y="131"/>
                    <a:pt x="59" y="76"/>
                  </a:cubicBezTo>
                  <a:cubicBezTo>
                    <a:pt x="59" y="72"/>
                    <a:pt x="59" y="68"/>
                    <a:pt x="59" y="64"/>
                  </a:cubicBezTo>
                  <a:cubicBezTo>
                    <a:pt x="59" y="65"/>
                    <a:pt x="59" y="65"/>
                    <a:pt x="59" y="65"/>
                  </a:cubicBezTo>
                  <a:cubicBezTo>
                    <a:pt x="58" y="65"/>
                    <a:pt x="59" y="65"/>
                    <a:pt x="59" y="64"/>
                  </a:cubicBezTo>
                  <a:cubicBezTo>
                    <a:pt x="59" y="64"/>
                    <a:pt x="59" y="63"/>
                    <a:pt x="59" y="64"/>
                  </a:cubicBezTo>
                  <a:cubicBezTo>
                    <a:pt x="59" y="64"/>
                    <a:pt x="59" y="64"/>
                    <a:pt x="59" y="64"/>
                  </a:cubicBezTo>
                  <a:cubicBezTo>
                    <a:pt x="59" y="64"/>
                    <a:pt x="60" y="63"/>
                    <a:pt x="60" y="63"/>
                  </a:cubicBezTo>
                  <a:cubicBezTo>
                    <a:pt x="63" y="59"/>
                    <a:pt x="66" y="55"/>
                    <a:pt x="68" y="52"/>
                  </a:cubicBezTo>
                  <a:cubicBezTo>
                    <a:pt x="78" y="38"/>
                    <a:pt x="88" y="25"/>
                    <a:pt x="98" y="11"/>
                  </a:cubicBezTo>
                  <a:cubicBezTo>
                    <a:pt x="98" y="9"/>
                    <a:pt x="97" y="6"/>
                    <a:pt x="97" y="4"/>
                  </a:cubicBezTo>
                  <a:cubicBezTo>
                    <a:pt x="99" y="4"/>
                    <a:pt x="100" y="5"/>
                    <a:pt x="102" y="5"/>
                  </a:cubicBezTo>
                  <a:cubicBezTo>
                    <a:pt x="101" y="7"/>
                    <a:pt x="99" y="9"/>
                    <a:pt x="98" y="11"/>
                  </a:cubicBezTo>
                  <a:cubicBezTo>
                    <a:pt x="106" y="96"/>
                    <a:pt x="113" y="181"/>
                    <a:pt x="121" y="265"/>
                  </a:cubicBezTo>
                  <a:cubicBezTo>
                    <a:pt x="121" y="266"/>
                    <a:pt x="121" y="266"/>
                    <a:pt x="121" y="266"/>
                  </a:cubicBezTo>
                  <a:cubicBezTo>
                    <a:pt x="121" y="267"/>
                    <a:pt x="123" y="270"/>
                    <a:pt x="124" y="271"/>
                  </a:cubicBezTo>
                  <a:cubicBezTo>
                    <a:pt x="127" y="276"/>
                    <a:pt x="129" y="281"/>
                    <a:pt x="132" y="286"/>
                  </a:cubicBezTo>
                  <a:cubicBezTo>
                    <a:pt x="139" y="298"/>
                    <a:pt x="144" y="311"/>
                    <a:pt x="149" y="324"/>
                  </a:cubicBezTo>
                  <a:cubicBezTo>
                    <a:pt x="156" y="348"/>
                    <a:pt x="159" y="372"/>
                    <a:pt x="158" y="396"/>
                  </a:cubicBezTo>
                  <a:cubicBezTo>
                    <a:pt x="164" y="396"/>
                    <a:pt x="164" y="396"/>
                    <a:pt x="164" y="396"/>
                  </a:cubicBezTo>
                  <a:cubicBezTo>
                    <a:pt x="166" y="355"/>
                    <a:pt x="154" y="314"/>
                    <a:pt x="134" y="27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7" name="Freeform 166"/>
            <p:cNvSpPr>
              <a:spLocks/>
            </p:cNvSpPr>
            <p:nvPr/>
          </p:nvSpPr>
          <p:spPr bwMode="auto">
            <a:xfrm>
              <a:off x="3010050" y="3792885"/>
              <a:ext cx="280987" cy="177800"/>
            </a:xfrm>
            <a:custGeom>
              <a:avLst/>
              <a:gdLst>
                <a:gd name="T0" fmla="*/ 39 w 66"/>
                <a:gd name="T1" fmla="*/ 2 h 42"/>
                <a:gd name="T2" fmla="*/ 0 w 66"/>
                <a:gd name="T3" fmla="*/ 42 h 42"/>
                <a:gd name="T4" fmla="*/ 66 w 66"/>
                <a:gd name="T5" fmla="*/ 42 h 42"/>
                <a:gd name="T6" fmla="*/ 39 w 66"/>
                <a:gd name="T7" fmla="*/ 2 h 42"/>
              </a:gdLst>
              <a:ahLst/>
              <a:cxnLst>
                <a:cxn ang="0">
                  <a:pos x="T0" y="T1"/>
                </a:cxn>
                <a:cxn ang="0">
                  <a:pos x="T2" y="T3"/>
                </a:cxn>
                <a:cxn ang="0">
                  <a:pos x="T4" y="T5"/>
                </a:cxn>
                <a:cxn ang="0">
                  <a:pos x="T6" y="T7"/>
                </a:cxn>
              </a:cxnLst>
              <a:rect l="0" t="0" r="r" b="b"/>
              <a:pathLst>
                <a:path w="66" h="42">
                  <a:moveTo>
                    <a:pt x="39" y="2"/>
                  </a:moveTo>
                  <a:cubicBezTo>
                    <a:pt x="23" y="0"/>
                    <a:pt x="8" y="17"/>
                    <a:pt x="0" y="42"/>
                  </a:cubicBezTo>
                  <a:cubicBezTo>
                    <a:pt x="66" y="42"/>
                    <a:pt x="66" y="42"/>
                    <a:pt x="66" y="42"/>
                  </a:cubicBezTo>
                  <a:cubicBezTo>
                    <a:pt x="62" y="20"/>
                    <a:pt x="52" y="4"/>
                    <a:pt x="3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8" name="Freeform 167"/>
            <p:cNvSpPr>
              <a:spLocks/>
            </p:cNvSpPr>
            <p:nvPr/>
          </p:nvSpPr>
          <p:spPr bwMode="auto">
            <a:xfrm>
              <a:off x="3171975" y="2692748"/>
              <a:ext cx="101600" cy="147638"/>
            </a:xfrm>
            <a:custGeom>
              <a:avLst/>
              <a:gdLst>
                <a:gd name="T0" fmla="*/ 18 w 24"/>
                <a:gd name="T1" fmla="*/ 0 h 35"/>
                <a:gd name="T2" fmla="*/ 2 w 24"/>
                <a:gd name="T3" fmla="*/ 15 h 35"/>
                <a:gd name="T4" fmla="*/ 16 w 24"/>
                <a:gd name="T5" fmla="*/ 35 h 35"/>
                <a:gd name="T6" fmla="*/ 18 w 24"/>
                <a:gd name="T7" fmla="*/ 35 h 35"/>
                <a:gd name="T8" fmla="*/ 24 w 24"/>
                <a:gd name="T9" fmla="*/ 34 h 35"/>
                <a:gd name="T10" fmla="*/ 20 w 24"/>
                <a:gd name="T11" fmla="*/ 0 h 35"/>
                <a:gd name="T12" fmla="*/ 20 w 24"/>
                <a:gd name="T13" fmla="*/ 0 h 35"/>
                <a:gd name="T14" fmla="*/ 18 w 24"/>
                <a:gd name="T15" fmla="*/ 0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5">
                  <a:moveTo>
                    <a:pt x="18" y="0"/>
                  </a:moveTo>
                  <a:cubicBezTo>
                    <a:pt x="10" y="0"/>
                    <a:pt x="3" y="7"/>
                    <a:pt x="2" y="15"/>
                  </a:cubicBezTo>
                  <a:cubicBezTo>
                    <a:pt x="0" y="25"/>
                    <a:pt x="7" y="34"/>
                    <a:pt x="16" y="35"/>
                  </a:cubicBezTo>
                  <a:cubicBezTo>
                    <a:pt x="17" y="35"/>
                    <a:pt x="18" y="35"/>
                    <a:pt x="18" y="35"/>
                  </a:cubicBezTo>
                  <a:cubicBezTo>
                    <a:pt x="20" y="35"/>
                    <a:pt x="22" y="35"/>
                    <a:pt x="24" y="34"/>
                  </a:cubicBezTo>
                  <a:cubicBezTo>
                    <a:pt x="23" y="23"/>
                    <a:pt x="21" y="11"/>
                    <a:pt x="20" y="0"/>
                  </a:cubicBezTo>
                  <a:cubicBezTo>
                    <a:pt x="20" y="0"/>
                    <a:pt x="20" y="0"/>
                    <a:pt x="20" y="0"/>
                  </a:cubicBezTo>
                  <a:cubicBezTo>
                    <a:pt x="20" y="0"/>
                    <a:pt x="19" y="0"/>
                    <a:pt x="18"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9" name="Freeform 168"/>
            <p:cNvSpPr>
              <a:spLocks/>
            </p:cNvSpPr>
            <p:nvPr/>
          </p:nvSpPr>
          <p:spPr bwMode="auto">
            <a:xfrm>
              <a:off x="3257700" y="2692748"/>
              <a:ext cx="25400" cy="144463"/>
            </a:xfrm>
            <a:custGeom>
              <a:avLst/>
              <a:gdLst>
                <a:gd name="T0" fmla="*/ 0 w 6"/>
                <a:gd name="T1" fmla="*/ 0 h 34"/>
                <a:gd name="T2" fmla="*/ 4 w 6"/>
                <a:gd name="T3" fmla="*/ 34 h 34"/>
                <a:gd name="T4" fmla="*/ 6 w 6"/>
                <a:gd name="T5" fmla="*/ 33 h 34"/>
                <a:gd name="T6" fmla="*/ 3 w 6"/>
                <a:gd name="T7" fmla="*/ 1 h 34"/>
                <a:gd name="T8" fmla="*/ 0 w 6"/>
                <a:gd name="T9" fmla="*/ 0 h 34"/>
              </a:gdLst>
              <a:ahLst/>
              <a:cxnLst>
                <a:cxn ang="0">
                  <a:pos x="T0" y="T1"/>
                </a:cxn>
                <a:cxn ang="0">
                  <a:pos x="T2" y="T3"/>
                </a:cxn>
                <a:cxn ang="0">
                  <a:pos x="T4" y="T5"/>
                </a:cxn>
                <a:cxn ang="0">
                  <a:pos x="T6" y="T7"/>
                </a:cxn>
                <a:cxn ang="0">
                  <a:pos x="T8" y="T9"/>
                </a:cxn>
              </a:cxnLst>
              <a:rect l="0" t="0" r="r" b="b"/>
              <a:pathLst>
                <a:path w="6" h="34">
                  <a:moveTo>
                    <a:pt x="0" y="0"/>
                  </a:moveTo>
                  <a:cubicBezTo>
                    <a:pt x="1" y="11"/>
                    <a:pt x="3" y="23"/>
                    <a:pt x="4" y="34"/>
                  </a:cubicBezTo>
                  <a:cubicBezTo>
                    <a:pt x="4" y="34"/>
                    <a:pt x="5" y="33"/>
                    <a:pt x="6" y="33"/>
                  </a:cubicBezTo>
                  <a:cubicBezTo>
                    <a:pt x="3" y="1"/>
                    <a:pt x="3" y="1"/>
                    <a:pt x="3" y="1"/>
                  </a:cubicBezTo>
                  <a:cubicBezTo>
                    <a:pt x="2" y="1"/>
                    <a:pt x="1" y="0"/>
                    <a:pt x="0" y="0"/>
                  </a:cubicBezTo>
                </a:path>
              </a:pathLst>
            </a:custGeom>
            <a:solidFill>
              <a:srgbClr val="3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0" name="Freeform 169"/>
            <p:cNvSpPr>
              <a:spLocks/>
            </p:cNvSpPr>
            <p:nvPr/>
          </p:nvSpPr>
          <p:spPr bwMode="auto">
            <a:xfrm>
              <a:off x="3133875" y="2926110"/>
              <a:ext cx="25400" cy="109538"/>
            </a:xfrm>
            <a:custGeom>
              <a:avLst/>
              <a:gdLst>
                <a:gd name="T0" fmla="*/ 0 w 6"/>
                <a:gd name="T1" fmla="*/ 0 h 26"/>
                <a:gd name="T2" fmla="*/ 0 w 6"/>
                <a:gd name="T3" fmla="*/ 26 h 26"/>
                <a:gd name="T4" fmla="*/ 5 w 6"/>
                <a:gd name="T5" fmla="*/ 15 h 26"/>
                <a:gd name="T6" fmla="*/ 0 w 6"/>
                <a:gd name="T7" fmla="*/ 0 h 26"/>
              </a:gdLst>
              <a:ahLst/>
              <a:cxnLst>
                <a:cxn ang="0">
                  <a:pos x="T0" y="T1"/>
                </a:cxn>
                <a:cxn ang="0">
                  <a:pos x="T2" y="T3"/>
                </a:cxn>
                <a:cxn ang="0">
                  <a:pos x="T4" y="T5"/>
                </a:cxn>
                <a:cxn ang="0">
                  <a:pos x="T6" y="T7"/>
                </a:cxn>
              </a:cxnLst>
              <a:rect l="0" t="0" r="r" b="b"/>
              <a:pathLst>
                <a:path w="6" h="26">
                  <a:moveTo>
                    <a:pt x="0" y="0"/>
                  </a:moveTo>
                  <a:cubicBezTo>
                    <a:pt x="0" y="26"/>
                    <a:pt x="0" y="26"/>
                    <a:pt x="0" y="26"/>
                  </a:cubicBezTo>
                  <a:cubicBezTo>
                    <a:pt x="3" y="23"/>
                    <a:pt x="5" y="19"/>
                    <a:pt x="5" y="15"/>
                  </a:cubicBezTo>
                  <a:cubicBezTo>
                    <a:pt x="6" y="9"/>
                    <a:pt x="4" y="3"/>
                    <a:pt x="0"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1" name="Freeform 170"/>
            <p:cNvSpPr>
              <a:spLocks/>
            </p:cNvSpPr>
            <p:nvPr/>
          </p:nvSpPr>
          <p:spPr bwMode="auto">
            <a:xfrm>
              <a:off x="3065612" y="2903885"/>
              <a:ext cx="68262" cy="149225"/>
            </a:xfrm>
            <a:custGeom>
              <a:avLst/>
              <a:gdLst>
                <a:gd name="T0" fmla="*/ 5 w 16"/>
                <a:gd name="T1" fmla="*/ 0 h 35"/>
                <a:gd name="T2" fmla="*/ 0 w 16"/>
                <a:gd name="T3" fmla="*/ 1 h 35"/>
                <a:gd name="T4" fmla="*/ 0 w 16"/>
                <a:gd name="T5" fmla="*/ 34 h 35"/>
                <a:gd name="T6" fmla="*/ 3 w 16"/>
                <a:gd name="T7" fmla="*/ 35 h 35"/>
                <a:gd name="T8" fmla="*/ 5 w 16"/>
                <a:gd name="T9" fmla="*/ 35 h 35"/>
                <a:gd name="T10" fmla="*/ 16 w 16"/>
                <a:gd name="T11" fmla="*/ 31 h 35"/>
                <a:gd name="T12" fmla="*/ 16 w 16"/>
                <a:gd name="T13" fmla="*/ 5 h 35"/>
                <a:gd name="T14" fmla="*/ 7 w 16"/>
                <a:gd name="T15" fmla="*/ 0 h 35"/>
                <a:gd name="T16" fmla="*/ 5 w 16"/>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35">
                  <a:moveTo>
                    <a:pt x="5" y="0"/>
                  </a:moveTo>
                  <a:cubicBezTo>
                    <a:pt x="3" y="0"/>
                    <a:pt x="1" y="1"/>
                    <a:pt x="0" y="1"/>
                  </a:cubicBezTo>
                  <a:cubicBezTo>
                    <a:pt x="0" y="12"/>
                    <a:pt x="0" y="23"/>
                    <a:pt x="0" y="34"/>
                  </a:cubicBezTo>
                  <a:cubicBezTo>
                    <a:pt x="1" y="35"/>
                    <a:pt x="2" y="35"/>
                    <a:pt x="3" y="35"/>
                  </a:cubicBezTo>
                  <a:cubicBezTo>
                    <a:pt x="3" y="35"/>
                    <a:pt x="4" y="35"/>
                    <a:pt x="5" y="35"/>
                  </a:cubicBezTo>
                  <a:cubicBezTo>
                    <a:pt x="9" y="35"/>
                    <a:pt x="13" y="34"/>
                    <a:pt x="16" y="31"/>
                  </a:cubicBezTo>
                  <a:cubicBezTo>
                    <a:pt x="16" y="5"/>
                    <a:pt x="16" y="5"/>
                    <a:pt x="16" y="5"/>
                  </a:cubicBezTo>
                  <a:cubicBezTo>
                    <a:pt x="13" y="2"/>
                    <a:pt x="10" y="1"/>
                    <a:pt x="7" y="0"/>
                  </a:cubicBezTo>
                  <a:cubicBezTo>
                    <a:pt x="6" y="0"/>
                    <a:pt x="5" y="0"/>
                    <a:pt x="5" y="0"/>
                  </a:cubicBezTo>
                </a:path>
              </a:pathLst>
            </a:custGeom>
            <a:solidFill>
              <a:srgbClr val="ED8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2" name="Freeform 171"/>
            <p:cNvSpPr>
              <a:spLocks/>
            </p:cNvSpPr>
            <p:nvPr/>
          </p:nvSpPr>
          <p:spPr bwMode="auto">
            <a:xfrm>
              <a:off x="3052912" y="2908648"/>
              <a:ext cx="12700" cy="139700"/>
            </a:xfrm>
            <a:custGeom>
              <a:avLst/>
              <a:gdLst>
                <a:gd name="T0" fmla="*/ 3 w 3"/>
                <a:gd name="T1" fmla="*/ 0 h 33"/>
                <a:gd name="T2" fmla="*/ 0 w 3"/>
                <a:gd name="T3" fmla="*/ 1 h 33"/>
                <a:gd name="T4" fmla="*/ 0 w 3"/>
                <a:gd name="T5" fmla="*/ 32 h 33"/>
                <a:gd name="T6" fmla="*/ 3 w 3"/>
                <a:gd name="T7" fmla="*/ 33 h 33"/>
                <a:gd name="T8" fmla="*/ 3 w 3"/>
                <a:gd name="T9" fmla="*/ 0 h 33"/>
              </a:gdLst>
              <a:ahLst/>
              <a:cxnLst>
                <a:cxn ang="0">
                  <a:pos x="T0" y="T1"/>
                </a:cxn>
                <a:cxn ang="0">
                  <a:pos x="T2" y="T3"/>
                </a:cxn>
                <a:cxn ang="0">
                  <a:pos x="T4" y="T5"/>
                </a:cxn>
                <a:cxn ang="0">
                  <a:pos x="T6" y="T7"/>
                </a:cxn>
                <a:cxn ang="0">
                  <a:pos x="T8" y="T9"/>
                </a:cxn>
              </a:cxnLst>
              <a:rect l="0" t="0" r="r" b="b"/>
              <a:pathLst>
                <a:path w="3" h="33">
                  <a:moveTo>
                    <a:pt x="3" y="0"/>
                  </a:moveTo>
                  <a:cubicBezTo>
                    <a:pt x="2" y="0"/>
                    <a:pt x="1" y="1"/>
                    <a:pt x="0" y="1"/>
                  </a:cubicBezTo>
                  <a:cubicBezTo>
                    <a:pt x="0" y="32"/>
                    <a:pt x="0" y="32"/>
                    <a:pt x="0" y="32"/>
                  </a:cubicBezTo>
                  <a:cubicBezTo>
                    <a:pt x="1" y="33"/>
                    <a:pt x="2" y="33"/>
                    <a:pt x="3" y="33"/>
                  </a:cubicBezTo>
                  <a:cubicBezTo>
                    <a:pt x="3" y="22"/>
                    <a:pt x="3" y="11"/>
                    <a:pt x="3" y="0"/>
                  </a:cubicBezTo>
                </a:path>
              </a:pathLst>
            </a:custGeom>
            <a:solidFill>
              <a:srgbClr val="3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3" name="Freeform 172"/>
            <p:cNvSpPr>
              <a:spLocks noEditPoints="1"/>
            </p:cNvSpPr>
            <p:nvPr/>
          </p:nvSpPr>
          <p:spPr bwMode="auto">
            <a:xfrm>
              <a:off x="3078312" y="3473798"/>
              <a:ext cx="149225" cy="88900"/>
            </a:xfrm>
            <a:custGeom>
              <a:avLst/>
              <a:gdLst>
                <a:gd name="T0" fmla="*/ 5 w 35"/>
                <a:gd name="T1" fmla="*/ 3 h 21"/>
                <a:gd name="T2" fmla="*/ 0 w 35"/>
                <a:gd name="T3" fmla="*/ 3 h 21"/>
                <a:gd name="T4" fmla="*/ 2 w 35"/>
                <a:gd name="T5" fmla="*/ 5 h 21"/>
                <a:gd name="T6" fmla="*/ 5 w 35"/>
                <a:gd name="T7" fmla="*/ 3 h 21"/>
                <a:gd name="T8" fmla="*/ 5 w 35"/>
                <a:gd name="T9" fmla="*/ 3 h 21"/>
                <a:gd name="T10" fmla="*/ 28 w 35"/>
                <a:gd name="T11" fmla="*/ 0 h 21"/>
                <a:gd name="T12" fmla="*/ 26 w 35"/>
                <a:gd name="T13" fmla="*/ 0 h 21"/>
                <a:gd name="T14" fmla="*/ 26 w 35"/>
                <a:gd name="T15" fmla="*/ 0 h 21"/>
                <a:gd name="T16" fmla="*/ 28 w 35"/>
                <a:gd name="T17" fmla="*/ 4 h 21"/>
                <a:gd name="T18" fmla="*/ 23 w 35"/>
                <a:gd name="T19" fmla="*/ 15 h 21"/>
                <a:gd name="T20" fmla="*/ 35 w 35"/>
                <a:gd name="T21" fmla="*/ 21 h 21"/>
                <a:gd name="T22" fmla="*/ 35 w 35"/>
                <a:gd name="T23" fmla="*/ 20 h 21"/>
                <a:gd name="T24" fmla="*/ 31 w 35"/>
                <a:gd name="T25" fmla="*/ 2 h 21"/>
                <a:gd name="T26" fmla="*/ 31 w 35"/>
                <a:gd name="T27" fmla="*/ 0 h 21"/>
                <a:gd name="T28" fmla="*/ 28 w 35"/>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21">
                  <a:moveTo>
                    <a:pt x="5" y="3"/>
                  </a:moveTo>
                  <a:cubicBezTo>
                    <a:pt x="4" y="3"/>
                    <a:pt x="2" y="3"/>
                    <a:pt x="0" y="3"/>
                  </a:cubicBezTo>
                  <a:cubicBezTo>
                    <a:pt x="1" y="4"/>
                    <a:pt x="2" y="4"/>
                    <a:pt x="2" y="5"/>
                  </a:cubicBezTo>
                  <a:cubicBezTo>
                    <a:pt x="3" y="4"/>
                    <a:pt x="4" y="4"/>
                    <a:pt x="5" y="3"/>
                  </a:cubicBezTo>
                  <a:cubicBezTo>
                    <a:pt x="5" y="3"/>
                    <a:pt x="5" y="3"/>
                    <a:pt x="5" y="3"/>
                  </a:cubicBezTo>
                  <a:moveTo>
                    <a:pt x="28" y="0"/>
                  </a:moveTo>
                  <a:cubicBezTo>
                    <a:pt x="27" y="0"/>
                    <a:pt x="27" y="0"/>
                    <a:pt x="26" y="0"/>
                  </a:cubicBezTo>
                  <a:cubicBezTo>
                    <a:pt x="26" y="0"/>
                    <a:pt x="26" y="0"/>
                    <a:pt x="26" y="0"/>
                  </a:cubicBezTo>
                  <a:cubicBezTo>
                    <a:pt x="28" y="1"/>
                    <a:pt x="29" y="2"/>
                    <a:pt x="28" y="4"/>
                  </a:cubicBezTo>
                  <a:cubicBezTo>
                    <a:pt x="27" y="8"/>
                    <a:pt x="25" y="12"/>
                    <a:pt x="23" y="15"/>
                  </a:cubicBezTo>
                  <a:cubicBezTo>
                    <a:pt x="27" y="17"/>
                    <a:pt x="31" y="19"/>
                    <a:pt x="35" y="21"/>
                  </a:cubicBezTo>
                  <a:cubicBezTo>
                    <a:pt x="35" y="21"/>
                    <a:pt x="35" y="21"/>
                    <a:pt x="35" y="20"/>
                  </a:cubicBezTo>
                  <a:cubicBezTo>
                    <a:pt x="33" y="17"/>
                    <a:pt x="31" y="9"/>
                    <a:pt x="31" y="2"/>
                  </a:cubicBezTo>
                  <a:cubicBezTo>
                    <a:pt x="31" y="2"/>
                    <a:pt x="31" y="1"/>
                    <a:pt x="31" y="0"/>
                  </a:cubicBezTo>
                  <a:cubicBezTo>
                    <a:pt x="30" y="0"/>
                    <a:pt x="29" y="0"/>
                    <a:pt x="28"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4" name="Freeform 173"/>
            <p:cNvSpPr>
              <a:spLocks/>
            </p:cNvSpPr>
            <p:nvPr/>
          </p:nvSpPr>
          <p:spPr bwMode="auto">
            <a:xfrm>
              <a:off x="3414862" y="3537298"/>
              <a:ext cx="33337" cy="50800"/>
            </a:xfrm>
            <a:custGeom>
              <a:avLst/>
              <a:gdLst>
                <a:gd name="T0" fmla="*/ 0 w 8"/>
                <a:gd name="T1" fmla="*/ 0 h 12"/>
                <a:gd name="T2" fmla="*/ 6 w 8"/>
                <a:gd name="T3" fmla="*/ 12 h 12"/>
                <a:gd name="T4" fmla="*/ 8 w 8"/>
                <a:gd name="T5" fmla="*/ 12 h 12"/>
                <a:gd name="T6" fmla="*/ 2 w 8"/>
                <a:gd name="T7" fmla="*/ 0 h 12"/>
                <a:gd name="T8" fmla="*/ 2 w 8"/>
                <a:gd name="T9" fmla="*/ 0 h 12"/>
                <a:gd name="T10" fmla="*/ 0 w 8"/>
                <a:gd name="T11" fmla="*/ 0 h 12"/>
              </a:gdLst>
              <a:ahLst/>
              <a:cxnLst>
                <a:cxn ang="0">
                  <a:pos x="T0" y="T1"/>
                </a:cxn>
                <a:cxn ang="0">
                  <a:pos x="T2" y="T3"/>
                </a:cxn>
                <a:cxn ang="0">
                  <a:pos x="T4" y="T5"/>
                </a:cxn>
                <a:cxn ang="0">
                  <a:pos x="T6" y="T7"/>
                </a:cxn>
                <a:cxn ang="0">
                  <a:pos x="T8" y="T9"/>
                </a:cxn>
                <a:cxn ang="0">
                  <a:pos x="T10" y="T11"/>
                </a:cxn>
              </a:cxnLst>
              <a:rect l="0" t="0" r="r" b="b"/>
              <a:pathLst>
                <a:path w="8" h="12">
                  <a:moveTo>
                    <a:pt x="0" y="0"/>
                  </a:moveTo>
                  <a:cubicBezTo>
                    <a:pt x="2" y="4"/>
                    <a:pt x="4" y="8"/>
                    <a:pt x="6" y="12"/>
                  </a:cubicBezTo>
                  <a:cubicBezTo>
                    <a:pt x="7" y="12"/>
                    <a:pt x="7" y="12"/>
                    <a:pt x="8" y="12"/>
                  </a:cubicBezTo>
                  <a:cubicBezTo>
                    <a:pt x="6" y="12"/>
                    <a:pt x="4" y="7"/>
                    <a:pt x="2" y="0"/>
                  </a:cubicBezTo>
                  <a:cubicBezTo>
                    <a:pt x="2" y="0"/>
                    <a:pt x="2" y="0"/>
                    <a:pt x="2" y="0"/>
                  </a:cubicBezTo>
                  <a:cubicBezTo>
                    <a:pt x="2" y="0"/>
                    <a:pt x="1" y="0"/>
                    <a:pt x="0"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5" name="Freeform 174"/>
            <p:cNvSpPr>
              <a:spLocks/>
            </p:cNvSpPr>
            <p:nvPr/>
          </p:nvSpPr>
          <p:spPr bwMode="auto">
            <a:xfrm>
              <a:off x="3270400" y="3486498"/>
              <a:ext cx="96837" cy="80963"/>
            </a:xfrm>
            <a:custGeom>
              <a:avLst/>
              <a:gdLst>
                <a:gd name="T0" fmla="*/ 0 w 23"/>
                <a:gd name="T1" fmla="*/ 0 h 19"/>
                <a:gd name="T2" fmla="*/ 9 w 23"/>
                <a:gd name="T3" fmla="*/ 11 h 19"/>
                <a:gd name="T4" fmla="*/ 23 w 23"/>
                <a:gd name="T5" fmla="*/ 19 h 19"/>
                <a:gd name="T6" fmla="*/ 21 w 23"/>
                <a:gd name="T7" fmla="*/ 7 h 19"/>
                <a:gd name="T8" fmla="*/ 14 w 23"/>
                <a:gd name="T9" fmla="*/ 4 h 19"/>
                <a:gd name="T10" fmla="*/ 0 w 23"/>
                <a:gd name="T11" fmla="*/ 0 h 19"/>
              </a:gdLst>
              <a:ahLst/>
              <a:cxnLst>
                <a:cxn ang="0">
                  <a:pos x="T0" y="T1"/>
                </a:cxn>
                <a:cxn ang="0">
                  <a:pos x="T2" y="T3"/>
                </a:cxn>
                <a:cxn ang="0">
                  <a:pos x="T4" y="T5"/>
                </a:cxn>
                <a:cxn ang="0">
                  <a:pos x="T6" y="T7"/>
                </a:cxn>
                <a:cxn ang="0">
                  <a:pos x="T8" y="T9"/>
                </a:cxn>
                <a:cxn ang="0">
                  <a:pos x="T10" y="T11"/>
                </a:cxn>
              </a:cxnLst>
              <a:rect l="0" t="0" r="r" b="b"/>
              <a:pathLst>
                <a:path w="23" h="19">
                  <a:moveTo>
                    <a:pt x="0" y="0"/>
                  </a:moveTo>
                  <a:cubicBezTo>
                    <a:pt x="4" y="4"/>
                    <a:pt x="8" y="9"/>
                    <a:pt x="9" y="11"/>
                  </a:cubicBezTo>
                  <a:cubicBezTo>
                    <a:pt x="13" y="14"/>
                    <a:pt x="18" y="17"/>
                    <a:pt x="23" y="19"/>
                  </a:cubicBezTo>
                  <a:cubicBezTo>
                    <a:pt x="22" y="15"/>
                    <a:pt x="22" y="11"/>
                    <a:pt x="21" y="7"/>
                  </a:cubicBezTo>
                  <a:cubicBezTo>
                    <a:pt x="19" y="6"/>
                    <a:pt x="16" y="5"/>
                    <a:pt x="14" y="4"/>
                  </a:cubicBezTo>
                  <a:cubicBezTo>
                    <a:pt x="9" y="3"/>
                    <a:pt x="5" y="1"/>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6" name="Freeform 175"/>
            <p:cNvSpPr>
              <a:spLocks/>
            </p:cNvSpPr>
            <p:nvPr/>
          </p:nvSpPr>
          <p:spPr bwMode="auto">
            <a:xfrm>
              <a:off x="3359300" y="3516660"/>
              <a:ext cx="50800" cy="66675"/>
            </a:xfrm>
            <a:custGeom>
              <a:avLst/>
              <a:gdLst>
                <a:gd name="T0" fmla="*/ 0 w 12"/>
                <a:gd name="T1" fmla="*/ 0 h 16"/>
                <a:gd name="T2" fmla="*/ 2 w 12"/>
                <a:gd name="T3" fmla="*/ 12 h 16"/>
                <a:gd name="T4" fmla="*/ 12 w 12"/>
                <a:gd name="T5" fmla="*/ 16 h 16"/>
                <a:gd name="T6" fmla="*/ 6 w 12"/>
                <a:gd name="T7" fmla="*/ 2 h 16"/>
                <a:gd name="T8" fmla="*/ 0 w 12"/>
                <a:gd name="T9" fmla="*/ 0 h 16"/>
              </a:gdLst>
              <a:ahLst/>
              <a:cxnLst>
                <a:cxn ang="0">
                  <a:pos x="T0" y="T1"/>
                </a:cxn>
                <a:cxn ang="0">
                  <a:pos x="T2" y="T3"/>
                </a:cxn>
                <a:cxn ang="0">
                  <a:pos x="T4" y="T5"/>
                </a:cxn>
                <a:cxn ang="0">
                  <a:pos x="T6" y="T7"/>
                </a:cxn>
                <a:cxn ang="0">
                  <a:pos x="T8" y="T9"/>
                </a:cxn>
              </a:cxnLst>
              <a:rect l="0" t="0" r="r" b="b"/>
              <a:pathLst>
                <a:path w="12" h="16">
                  <a:moveTo>
                    <a:pt x="0" y="0"/>
                  </a:moveTo>
                  <a:cubicBezTo>
                    <a:pt x="1" y="4"/>
                    <a:pt x="1" y="8"/>
                    <a:pt x="2" y="12"/>
                  </a:cubicBezTo>
                  <a:cubicBezTo>
                    <a:pt x="5" y="14"/>
                    <a:pt x="9" y="15"/>
                    <a:pt x="12" y="16"/>
                  </a:cubicBezTo>
                  <a:cubicBezTo>
                    <a:pt x="10" y="11"/>
                    <a:pt x="8" y="6"/>
                    <a:pt x="6" y="2"/>
                  </a:cubicBezTo>
                  <a:cubicBezTo>
                    <a:pt x="4" y="1"/>
                    <a:pt x="2" y="1"/>
                    <a:pt x="0" y="0"/>
                  </a:cubicBezTo>
                </a:path>
              </a:pathLst>
            </a:custGeom>
            <a:solidFill>
              <a:srgbClr val="FFAF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7" name="Freeform 176"/>
            <p:cNvSpPr>
              <a:spLocks/>
            </p:cNvSpPr>
            <p:nvPr/>
          </p:nvSpPr>
          <p:spPr bwMode="auto">
            <a:xfrm>
              <a:off x="3384700" y="3524598"/>
              <a:ext cx="55562" cy="63500"/>
            </a:xfrm>
            <a:custGeom>
              <a:avLst/>
              <a:gdLst>
                <a:gd name="T0" fmla="*/ 0 w 13"/>
                <a:gd name="T1" fmla="*/ 0 h 15"/>
                <a:gd name="T2" fmla="*/ 6 w 13"/>
                <a:gd name="T3" fmla="*/ 14 h 15"/>
                <a:gd name="T4" fmla="*/ 13 w 13"/>
                <a:gd name="T5" fmla="*/ 15 h 15"/>
                <a:gd name="T6" fmla="*/ 7 w 13"/>
                <a:gd name="T7" fmla="*/ 3 h 15"/>
                <a:gd name="T8" fmla="*/ 0 w 13"/>
                <a:gd name="T9" fmla="*/ 0 h 15"/>
              </a:gdLst>
              <a:ahLst/>
              <a:cxnLst>
                <a:cxn ang="0">
                  <a:pos x="T0" y="T1"/>
                </a:cxn>
                <a:cxn ang="0">
                  <a:pos x="T2" y="T3"/>
                </a:cxn>
                <a:cxn ang="0">
                  <a:pos x="T4" y="T5"/>
                </a:cxn>
                <a:cxn ang="0">
                  <a:pos x="T6" y="T7"/>
                </a:cxn>
                <a:cxn ang="0">
                  <a:pos x="T8" y="T9"/>
                </a:cxn>
              </a:cxnLst>
              <a:rect l="0" t="0" r="r" b="b"/>
              <a:pathLst>
                <a:path w="13" h="15">
                  <a:moveTo>
                    <a:pt x="0" y="0"/>
                  </a:moveTo>
                  <a:cubicBezTo>
                    <a:pt x="2" y="4"/>
                    <a:pt x="4" y="9"/>
                    <a:pt x="6" y="14"/>
                  </a:cubicBezTo>
                  <a:cubicBezTo>
                    <a:pt x="8" y="14"/>
                    <a:pt x="10" y="15"/>
                    <a:pt x="13" y="15"/>
                  </a:cubicBezTo>
                  <a:cubicBezTo>
                    <a:pt x="11" y="11"/>
                    <a:pt x="9" y="7"/>
                    <a:pt x="7" y="3"/>
                  </a:cubicBezTo>
                  <a:cubicBezTo>
                    <a:pt x="5" y="2"/>
                    <a:pt x="2"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8" name="Freeform 177"/>
            <p:cNvSpPr>
              <a:spLocks/>
            </p:cNvSpPr>
            <p:nvPr/>
          </p:nvSpPr>
          <p:spPr bwMode="auto">
            <a:xfrm>
              <a:off x="3138637" y="3269010"/>
              <a:ext cx="134937" cy="144463"/>
            </a:xfrm>
            <a:custGeom>
              <a:avLst/>
              <a:gdLst>
                <a:gd name="T0" fmla="*/ 15 w 32"/>
                <a:gd name="T1" fmla="*/ 0 h 34"/>
                <a:gd name="T2" fmla="*/ 0 w 32"/>
                <a:gd name="T3" fmla="*/ 10 h 34"/>
                <a:gd name="T4" fmla="*/ 0 w 32"/>
                <a:gd name="T5" fmla="*/ 24 h 34"/>
                <a:gd name="T6" fmla="*/ 14 w 32"/>
                <a:gd name="T7" fmla="*/ 34 h 34"/>
                <a:gd name="T8" fmla="*/ 16 w 32"/>
                <a:gd name="T9" fmla="*/ 34 h 34"/>
                <a:gd name="T10" fmla="*/ 22 w 32"/>
                <a:gd name="T11" fmla="*/ 33 h 34"/>
                <a:gd name="T12" fmla="*/ 32 w 32"/>
                <a:gd name="T13" fmla="*/ 17 h 34"/>
                <a:gd name="T14" fmla="*/ 18 w 32"/>
                <a:gd name="T15" fmla="*/ 0 h 34"/>
                <a:gd name="T16" fmla="*/ 15 w 32"/>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4">
                  <a:moveTo>
                    <a:pt x="15" y="0"/>
                  </a:moveTo>
                  <a:cubicBezTo>
                    <a:pt x="9" y="0"/>
                    <a:pt x="2" y="4"/>
                    <a:pt x="0" y="10"/>
                  </a:cubicBezTo>
                  <a:cubicBezTo>
                    <a:pt x="0" y="24"/>
                    <a:pt x="0" y="24"/>
                    <a:pt x="0" y="24"/>
                  </a:cubicBezTo>
                  <a:cubicBezTo>
                    <a:pt x="2" y="29"/>
                    <a:pt x="7" y="34"/>
                    <a:pt x="14" y="34"/>
                  </a:cubicBezTo>
                  <a:cubicBezTo>
                    <a:pt x="14" y="34"/>
                    <a:pt x="15" y="34"/>
                    <a:pt x="16" y="34"/>
                  </a:cubicBezTo>
                  <a:cubicBezTo>
                    <a:pt x="18" y="34"/>
                    <a:pt x="20" y="34"/>
                    <a:pt x="22" y="33"/>
                  </a:cubicBezTo>
                  <a:cubicBezTo>
                    <a:pt x="26" y="28"/>
                    <a:pt x="30" y="23"/>
                    <a:pt x="32" y="17"/>
                  </a:cubicBezTo>
                  <a:cubicBezTo>
                    <a:pt x="32" y="8"/>
                    <a:pt x="26" y="1"/>
                    <a:pt x="18" y="0"/>
                  </a:cubicBezTo>
                  <a:cubicBezTo>
                    <a:pt x="17" y="0"/>
                    <a:pt x="16" y="0"/>
                    <a:pt x="15"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9" name="Freeform 178"/>
            <p:cNvSpPr>
              <a:spLocks/>
            </p:cNvSpPr>
            <p:nvPr/>
          </p:nvSpPr>
          <p:spPr bwMode="auto">
            <a:xfrm>
              <a:off x="3129112" y="3311873"/>
              <a:ext cx="9525" cy="60325"/>
            </a:xfrm>
            <a:custGeom>
              <a:avLst/>
              <a:gdLst>
                <a:gd name="T0" fmla="*/ 2 w 2"/>
                <a:gd name="T1" fmla="*/ 0 h 14"/>
                <a:gd name="T2" fmla="*/ 1 w 2"/>
                <a:gd name="T3" fmla="*/ 5 h 14"/>
                <a:gd name="T4" fmla="*/ 2 w 2"/>
                <a:gd name="T5" fmla="*/ 14 h 14"/>
                <a:gd name="T6" fmla="*/ 2 w 2"/>
                <a:gd name="T7" fmla="*/ 0 h 14"/>
              </a:gdLst>
              <a:ahLst/>
              <a:cxnLst>
                <a:cxn ang="0">
                  <a:pos x="T0" y="T1"/>
                </a:cxn>
                <a:cxn ang="0">
                  <a:pos x="T2" y="T3"/>
                </a:cxn>
                <a:cxn ang="0">
                  <a:pos x="T4" y="T5"/>
                </a:cxn>
                <a:cxn ang="0">
                  <a:pos x="T6" y="T7"/>
                </a:cxn>
              </a:cxnLst>
              <a:rect l="0" t="0" r="r" b="b"/>
              <a:pathLst>
                <a:path w="2" h="14">
                  <a:moveTo>
                    <a:pt x="2" y="0"/>
                  </a:moveTo>
                  <a:cubicBezTo>
                    <a:pt x="1" y="2"/>
                    <a:pt x="1" y="3"/>
                    <a:pt x="1" y="5"/>
                  </a:cubicBezTo>
                  <a:cubicBezTo>
                    <a:pt x="0" y="8"/>
                    <a:pt x="1" y="11"/>
                    <a:pt x="2" y="14"/>
                  </a:cubicBezTo>
                  <a:cubicBezTo>
                    <a:pt x="2" y="0"/>
                    <a:pt x="2" y="0"/>
                    <a:pt x="2" y="0"/>
                  </a:cubicBezTo>
                </a:path>
              </a:pathLst>
            </a:custGeom>
            <a:solidFill>
              <a:srgbClr val="ED8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0" name="Freeform 179"/>
            <p:cNvSpPr>
              <a:spLocks/>
            </p:cNvSpPr>
            <p:nvPr/>
          </p:nvSpPr>
          <p:spPr bwMode="auto">
            <a:xfrm>
              <a:off x="2916387" y="3240435"/>
              <a:ext cx="268287" cy="292100"/>
            </a:xfrm>
            <a:custGeom>
              <a:avLst/>
              <a:gdLst>
                <a:gd name="T0" fmla="*/ 32 w 63"/>
                <a:gd name="T1" fmla="*/ 0 h 69"/>
                <a:gd name="T2" fmla="*/ 44 w 63"/>
                <a:gd name="T3" fmla="*/ 35 h 69"/>
                <a:gd name="T4" fmla="*/ 63 w 63"/>
                <a:gd name="T5" fmla="*/ 53 h 69"/>
                <a:gd name="T6" fmla="*/ 4 w 63"/>
                <a:gd name="T7" fmla="*/ 69 h 69"/>
                <a:gd name="T8" fmla="*/ 32 w 63"/>
                <a:gd name="T9" fmla="*/ 0 h 69"/>
              </a:gdLst>
              <a:ahLst/>
              <a:cxnLst>
                <a:cxn ang="0">
                  <a:pos x="T0" y="T1"/>
                </a:cxn>
                <a:cxn ang="0">
                  <a:pos x="T2" y="T3"/>
                </a:cxn>
                <a:cxn ang="0">
                  <a:pos x="T4" y="T5"/>
                </a:cxn>
                <a:cxn ang="0">
                  <a:pos x="T6" y="T7"/>
                </a:cxn>
                <a:cxn ang="0">
                  <a:pos x="T8" y="T9"/>
                </a:cxn>
              </a:cxnLst>
              <a:rect l="0" t="0" r="r" b="b"/>
              <a:pathLst>
                <a:path w="63" h="69">
                  <a:moveTo>
                    <a:pt x="32" y="0"/>
                  </a:moveTo>
                  <a:cubicBezTo>
                    <a:pt x="32" y="0"/>
                    <a:pt x="31" y="24"/>
                    <a:pt x="44" y="35"/>
                  </a:cubicBezTo>
                  <a:cubicBezTo>
                    <a:pt x="58" y="45"/>
                    <a:pt x="63" y="53"/>
                    <a:pt x="63" y="53"/>
                  </a:cubicBezTo>
                  <a:cubicBezTo>
                    <a:pt x="63" y="53"/>
                    <a:pt x="20" y="56"/>
                    <a:pt x="4" y="69"/>
                  </a:cubicBezTo>
                  <a:cubicBezTo>
                    <a:pt x="4" y="69"/>
                    <a:pt x="0" y="55"/>
                    <a:pt x="32" y="0"/>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1" name="Freeform 180"/>
            <p:cNvSpPr>
              <a:spLocks/>
            </p:cNvSpPr>
            <p:nvPr/>
          </p:nvSpPr>
          <p:spPr bwMode="auto">
            <a:xfrm>
              <a:off x="3002112" y="3430935"/>
              <a:ext cx="157162" cy="38100"/>
            </a:xfrm>
            <a:custGeom>
              <a:avLst/>
              <a:gdLst>
                <a:gd name="T0" fmla="*/ 32 w 37"/>
                <a:gd name="T1" fmla="*/ 0 h 9"/>
                <a:gd name="T2" fmla="*/ 0 w 37"/>
                <a:gd name="T3" fmla="*/ 4 h 9"/>
                <a:gd name="T4" fmla="*/ 10 w 37"/>
                <a:gd name="T5" fmla="*/ 9 h 9"/>
                <a:gd name="T6" fmla="*/ 37 w 37"/>
                <a:gd name="T7" fmla="*/ 5 h 9"/>
                <a:gd name="T8" fmla="*/ 32 w 37"/>
                <a:gd name="T9" fmla="*/ 0 h 9"/>
              </a:gdLst>
              <a:ahLst/>
              <a:cxnLst>
                <a:cxn ang="0">
                  <a:pos x="T0" y="T1"/>
                </a:cxn>
                <a:cxn ang="0">
                  <a:pos x="T2" y="T3"/>
                </a:cxn>
                <a:cxn ang="0">
                  <a:pos x="T4" y="T5"/>
                </a:cxn>
                <a:cxn ang="0">
                  <a:pos x="T6" y="T7"/>
                </a:cxn>
                <a:cxn ang="0">
                  <a:pos x="T8" y="T9"/>
                </a:cxn>
              </a:cxnLst>
              <a:rect l="0" t="0" r="r" b="b"/>
              <a:pathLst>
                <a:path w="37" h="9">
                  <a:moveTo>
                    <a:pt x="32" y="0"/>
                  </a:moveTo>
                  <a:cubicBezTo>
                    <a:pt x="21" y="0"/>
                    <a:pt x="10" y="1"/>
                    <a:pt x="0" y="4"/>
                  </a:cubicBezTo>
                  <a:cubicBezTo>
                    <a:pt x="4" y="6"/>
                    <a:pt x="7" y="7"/>
                    <a:pt x="10" y="9"/>
                  </a:cubicBezTo>
                  <a:cubicBezTo>
                    <a:pt x="19" y="7"/>
                    <a:pt x="29" y="6"/>
                    <a:pt x="37" y="5"/>
                  </a:cubicBezTo>
                  <a:cubicBezTo>
                    <a:pt x="35" y="3"/>
                    <a:pt x="33" y="1"/>
                    <a:pt x="32"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2" name="Freeform 181"/>
            <p:cNvSpPr>
              <a:spLocks/>
            </p:cNvSpPr>
            <p:nvPr/>
          </p:nvSpPr>
          <p:spPr bwMode="auto">
            <a:xfrm>
              <a:off x="2916387" y="3218210"/>
              <a:ext cx="280987" cy="331788"/>
            </a:xfrm>
            <a:custGeom>
              <a:avLst/>
              <a:gdLst>
                <a:gd name="T0" fmla="*/ 30 w 66"/>
                <a:gd name="T1" fmla="*/ 5 h 78"/>
                <a:gd name="T2" fmla="*/ 35 w 66"/>
                <a:gd name="T3" fmla="*/ 32 h 78"/>
                <a:gd name="T4" fmla="*/ 60 w 66"/>
                <a:gd name="T5" fmla="*/ 59 h 78"/>
                <a:gd name="T6" fmla="*/ 62 w 66"/>
                <a:gd name="T7" fmla="*/ 55 h 78"/>
                <a:gd name="T8" fmla="*/ 2 w 66"/>
                <a:gd name="T9" fmla="*/ 72 h 78"/>
                <a:gd name="T10" fmla="*/ 7 w 66"/>
                <a:gd name="T11" fmla="*/ 74 h 78"/>
                <a:gd name="T12" fmla="*/ 9 w 66"/>
                <a:gd name="T13" fmla="*/ 61 h 78"/>
                <a:gd name="T14" fmla="*/ 35 w 66"/>
                <a:gd name="T15" fmla="*/ 7 h 78"/>
                <a:gd name="T16" fmla="*/ 30 w 66"/>
                <a:gd name="T17" fmla="*/ 3 h 78"/>
                <a:gd name="T18" fmla="*/ 3 w 66"/>
                <a:gd name="T19" fmla="*/ 60 h 78"/>
                <a:gd name="T20" fmla="*/ 1 w 66"/>
                <a:gd name="T21" fmla="*/ 75 h 78"/>
                <a:gd name="T22" fmla="*/ 6 w 66"/>
                <a:gd name="T23" fmla="*/ 77 h 78"/>
                <a:gd name="T24" fmla="*/ 63 w 66"/>
                <a:gd name="T25" fmla="*/ 60 h 78"/>
                <a:gd name="T26" fmla="*/ 65 w 66"/>
                <a:gd name="T27" fmla="*/ 56 h 78"/>
                <a:gd name="T28" fmla="*/ 43 w 66"/>
                <a:gd name="T29" fmla="*/ 35 h 78"/>
                <a:gd name="T30" fmla="*/ 35 w 66"/>
                <a:gd name="T31" fmla="*/ 5 h 78"/>
                <a:gd name="T32" fmla="*/ 30 w 66"/>
                <a:gd name="T33" fmla="*/ 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78">
                  <a:moveTo>
                    <a:pt x="30" y="5"/>
                  </a:moveTo>
                  <a:cubicBezTo>
                    <a:pt x="29" y="14"/>
                    <a:pt x="31" y="23"/>
                    <a:pt x="35" y="32"/>
                  </a:cubicBezTo>
                  <a:cubicBezTo>
                    <a:pt x="40" y="43"/>
                    <a:pt x="53" y="49"/>
                    <a:pt x="60" y="59"/>
                  </a:cubicBezTo>
                  <a:cubicBezTo>
                    <a:pt x="61" y="58"/>
                    <a:pt x="62" y="56"/>
                    <a:pt x="62" y="55"/>
                  </a:cubicBezTo>
                  <a:cubicBezTo>
                    <a:pt x="43" y="56"/>
                    <a:pt x="18" y="59"/>
                    <a:pt x="2" y="72"/>
                  </a:cubicBezTo>
                  <a:cubicBezTo>
                    <a:pt x="4" y="73"/>
                    <a:pt x="5" y="73"/>
                    <a:pt x="7" y="74"/>
                  </a:cubicBezTo>
                  <a:cubicBezTo>
                    <a:pt x="6" y="70"/>
                    <a:pt x="8" y="64"/>
                    <a:pt x="9" y="61"/>
                  </a:cubicBezTo>
                  <a:cubicBezTo>
                    <a:pt x="14" y="42"/>
                    <a:pt x="25" y="24"/>
                    <a:pt x="35" y="7"/>
                  </a:cubicBezTo>
                  <a:cubicBezTo>
                    <a:pt x="36" y="4"/>
                    <a:pt x="32" y="0"/>
                    <a:pt x="30" y="3"/>
                  </a:cubicBezTo>
                  <a:cubicBezTo>
                    <a:pt x="20" y="21"/>
                    <a:pt x="9" y="40"/>
                    <a:pt x="3" y="60"/>
                  </a:cubicBezTo>
                  <a:cubicBezTo>
                    <a:pt x="2" y="64"/>
                    <a:pt x="0" y="70"/>
                    <a:pt x="1" y="75"/>
                  </a:cubicBezTo>
                  <a:cubicBezTo>
                    <a:pt x="2" y="77"/>
                    <a:pt x="4" y="78"/>
                    <a:pt x="6" y="77"/>
                  </a:cubicBezTo>
                  <a:cubicBezTo>
                    <a:pt x="21" y="65"/>
                    <a:pt x="44" y="62"/>
                    <a:pt x="63" y="60"/>
                  </a:cubicBezTo>
                  <a:cubicBezTo>
                    <a:pt x="65" y="60"/>
                    <a:pt x="66" y="57"/>
                    <a:pt x="65" y="56"/>
                  </a:cubicBezTo>
                  <a:cubicBezTo>
                    <a:pt x="59" y="47"/>
                    <a:pt x="50" y="42"/>
                    <a:pt x="43" y="35"/>
                  </a:cubicBezTo>
                  <a:cubicBezTo>
                    <a:pt x="37" y="27"/>
                    <a:pt x="35" y="15"/>
                    <a:pt x="35" y="5"/>
                  </a:cubicBezTo>
                  <a:cubicBezTo>
                    <a:pt x="35" y="2"/>
                    <a:pt x="30" y="1"/>
                    <a:pt x="30"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3" name="Freeform 182"/>
            <p:cNvSpPr>
              <a:spLocks/>
            </p:cNvSpPr>
            <p:nvPr/>
          </p:nvSpPr>
          <p:spPr bwMode="auto">
            <a:xfrm>
              <a:off x="3184675" y="3227735"/>
              <a:ext cx="242887" cy="301625"/>
            </a:xfrm>
            <a:custGeom>
              <a:avLst/>
              <a:gdLst>
                <a:gd name="T0" fmla="*/ 0 w 57"/>
                <a:gd name="T1" fmla="*/ 56 h 71"/>
                <a:gd name="T2" fmla="*/ 32 w 57"/>
                <a:gd name="T3" fmla="*/ 0 h 71"/>
                <a:gd name="T4" fmla="*/ 57 w 57"/>
                <a:gd name="T5" fmla="*/ 71 h 71"/>
                <a:gd name="T6" fmla="*/ 0 w 57"/>
                <a:gd name="T7" fmla="*/ 56 h 71"/>
              </a:gdLst>
              <a:ahLst/>
              <a:cxnLst>
                <a:cxn ang="0">
                  <a:pos x="T0" y="T1"/>
                </a:cxn>
                <a:cxn ang="0">
                  <a:pos x="T2" y="T3"/>
                </a:cxn>
                <a:cxn ang="0">
                  <a:pos x="T4" y="T5"/>
                </a:cxn>
                <a:cxn ang="0">
                  <a:pos x="T6" y="T7"/>
                </a:cxn>
              </a:cxnLst>
              <a:rect l="0" t="0" r="r" b="b"/>
              <a:pathLst>
                <a:path w="57" h="71">
                  <a:moveTo>
                    <a:pt x="0" y="56"/>
                  </a:moveTo>
                  <a:cubicBezTo>
                    <a:pt x="0" y="56"/>
                    <a:pt x="27" y="42"/>
                    <a:pt x="32" y="0"/>
                  </a:cubicBezTo>
                  <a:cubicBezTo>
                    <a:pt x="32" y="0"/>
                    <a:pt x="56" y="44"/>
                    <a:pt x="57" y="71"/>
                  </a:cubicBezTo>
                  <a:cubicBezTo>
                    <a:pt x="57" y="71"/>
                    <a:pt x="14" y="54"/>
                    <a:pt x="0" y="56"/>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4" name="Freeform 183"/>
            <p:cNvSpPr>
              <a:spLocks/>
            </p:cNvSpPr>
            <p:nvPr/>
          </p:nvSpPr>
          <p:spPr bwMode="auto">
            <a:xfrm>
              <a:off x="3222775" y="3410298"/>
              <a:ext cx="192087" cy="96838"/>
            </a:xfrm>
            <a:custGeom>
              <a:avLst/>
              <a:gdLst>
                <a:gd name="T0" fmla="*/ 10 w 45"/>
                <a:gd name="T1" fmla="*/ 0 h 23"/>
                <a:gd name="T2" fmla="*/ 0 w 45"/>
                <a:gd name="T3" fmla="*/ 10 h 23"/>
                <a:gd name="T4" fmla="*/ 45 w 45"/>
                <a:gd name="T5" fmla="*/ 23 h 23"/>
                <a:gd name="T6" fmla="*/ 42 w 45"/>
                <a:gd name="T7" fmla="*/ 8 h 23"/>
                <a:gd name="T8" fmla="*/ 10 w 45"/>
                <a:gd name="T9" fmla="*/ 0 h 23"/>
              </a:gdLst>
              <a:ahLst/>
              <a:cxnLst>
                <a:cxn ang="0">
                  <a:pos x="T0" y="T1"/>
                </a:cxn>
                <a:cxn ang="0">
                  <a:pos x="T2" y="T3"/>
                </a:cxn>
                <a:cxn ang="0">
                  <a:pos x="T4" y="T5"/>
                </a:cxn>
                <a:cxn ang="0">
                  <a:pos x="T6" y="T7"/>
                </a:cxn>
                <a:cxn ang="0">
                  <a:pos x="T8" y="T9"/>
                </a:cxn>
              </a:cxnLst>
              <a:rect l="0" t="0" r="r" b="b"/>
              <a:pathLst>
                <a:path w="45" h="23">
                  <a:moveTo>
                    <a:pt x="10" y="0"/>
                  </a:moveTo>
                  <a:cubicBezTo>
                    <a:pt x="7" y="3"/>
                    <a:pt x="4" y="7"/>
                    <a:pt x="0" y="10"/>
                  </a:cubicBezTo>
                  <a:cubicBezTo>
                    <a:pt x="15" y="11"/>
                    <a:pt x="31" y="18"/>
                    <a:pt x="45" y="23"/>
                  </a:cubicBezTo>
                  <a:cubicBezTo>
                    <a:pt x="44" y="18"/>
                    <a:pt x="43" y="13"/>
                    <a:pt x="42" y="8"/>
                  </a:cubicBezTo>
                  <a:cubicBezTo>
                    <a:pt x="31" y="7"/>
                    <a:pt x="19" y="6"/>
                    <a:pt x="10"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5" name="Freeform 184"/>
            <p:cNvSpPr>
              <a:spLocks/>
            </p:cNvSpPr>
            <p:nvPr/>
          </p:nvSpPr>
          <p:spPr bwMode="auto">
            <a:xfrm>
              <a:off x="3164037" y="3210273"/>
              <a:ext cx="276225" cy="331788"/>
            </a:xfrm>
            <a:custGeom>
              <a:avLst/>
              <a:gdLst>
                <a:gd name="T0" fmla="*/ 6 w 65"/>
                <a:gd name="T1" fmla="*/ 62 h 78"/>
                <a:gd name="T2" fmla="*/ 40 w 65"/>
                <a:gd name="T3" fmla="*/ 4 h 78"/>
                <a:gd name="T4" fmla="*/ 35 w 65"/>
                <a:gd name="T5" fmla="*/ 5 h 78"/>
                <a:gd name="T6" fmla="*/ 59 w 65"/>
                <a:gd name="T7" fmla="*/ 75 h 78"/>
                <a:gd name="T8" fmla="*/ 63 w 65"/>
                <a:gd name="T9" fmla="*/ 72 h 78"/>
                <a:gd name="T10" fmla="*/ 4 w 65"/>
                <a:gd name="T11" fmla="*/ 57 h 78"/>
                <a:gd name="T12" fmla="*/ 5 w 65"/>
                <a:gd name="T13" fmla="*/ 62 h 78"/>
                <a:gd name="T14" fmla="*/ 39 w 65"/>
                <a:gd name="T15" fmla="*/ 69 h 78"/>
                <a:gd name="T16" fmla="*/ 61 w 65"/>
                <a:gd name="T17" fmla="*/ 77 h 78"/>
                <a:gd name="T18" fmla="*/ 65 w 65"/>
                <a:gd name="T19" fmla="*/ 74 h 78"/>
                <a:gd name="T20" fmla="*/ 40 w 65"/>
                <a:gd name="T21" fmla="*/ 3 h 78"/>
                <a:gd name="T22" fmla="*/ 35 w 65"/>
                <a:gd name="T23" fmla="*/ 3 h 78"/>
                <a:gd name="T24" fmla="*/ 4 w 65"/>
                <a:gd name="T25" fmla="*/ 57 h 78"/>
                <a:gd name="T26" fmla="*/ 6 w 65"/>
                <a:gd name="T27" fmla="*/ 6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78">
                  <a:moveTo>
                    <a:pt x="6" y="62"/>
                  </a:moveTo>
                  <a:cubicBezTo>
                    <a:pt x="27" y="52"/>
                    <a:pt x="37" y="26"/>
                    <a:pt x="40" y="4"/>
                  </a:cubicBezTo>
                  <a:cubicBezTo>
                    <a:pt x="38" y="4"/>
                    <a:pt x="37" y="5"/>
                    <a:pt x="35" y="5"/>
                  </a:cubicBezTo>
                  <a:cubicBezTo>
                    <a:pt x="46" y="26"/>
                    <a:pt x="58" y="51"/>
                    <a:pt x="59" y="75"/>
                  </a:cubicBezTo>
                  <a:cubicBezTo>
                    <a:pt x="61" y="74"/>
                    <a:pt x="62" y="73"/>
                    <a:pt x="63" y="72"/>
                  </a:cubicBezTo>
                  <a:cubicBezTo>
                    <a:pt x="45" y="65"/>
                    <a:pt x="24" y="55"/>
                    <a:pt x="4" y="57"/>
                  </a:cubicBezTo>
                  <a:cubicBezTo>
                    <a:pt x="1" y="57"/>
                    <a:pt x="2" y="63"/>
                    <a:pt x="5" y="62"/>
                  </a:cubicBezTo>
                  <a:cubicBezTo>
                    <a:pt x="16" y="62"/>
                    <a:pt x="28" y="66"/>
                    <a:pt x="39" y="69"/>
                  </a:cubicBezTo>
                  <a:cubicBezTo>
                    <a:pt x="46" y="72"/>
                    <a:pt x="54" y="75"/>
                    <a:pt x="61" y="77"/>
                  </a:cubicBezTo>
                  <a:cubicBezTo>
                    <a:pt x="63" y="78"/>
                    <a:pt x="65" y="76"/>
                    <a:pt x="65" y="74"/>
                  </a:cubicBezTo>
                  <a:cubicBezTo>
                    <a:pt x="63" y="49"/>
                    <a:pt x="52" y="24"/>
                    <a:pt x="40" y="3"/>
                  </a:cubicBezTo>
                  <a:cubicBezTo>
                    <a:pt x="39" y="0"/>
                    <a:pt x="35" y="0"/>
                    <a:pt x="35" y="3"/>
                  </a:cubicBezTo>
                  <a:cubicBezTo>
                    <a:pt x="32" y="23"/>
                    <a:pt x="22" y="47"/>
                    <a:pt x="4" y="57"/>
                  </a:cubicBezTo>
                  <a:cubicBezTo>
                    <a:pt x="0" y="58"/>
                    <a:pt x="3" y="64"/>
                    <a:pt x="6" y="6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6" name="Freeform 185"/>
            <p:cNvSpPr>
              <a:spLocks/>
            </p:cNvSpPr>
            <p:nvPr/>
          </p:nvSpPr>
          <p:spPr bwMode="auto">
            <a:xfrm>
              <a:off x="3032275" y="3451573"/>
              <a:ext cx="157162" cy="161925"/>
            </a:xfrm>
            <a:custGeom>
              <a:avLst/>
              <a:gdLst>
                <a:gd name="T0" fmla="*/ 35 w 37"/>
                <a:gd name="T1" fmla="*/ 4 h 38"/>
                <a:gd name="T2" fmla="*/ 11 w 37"/>
                <a:gd name="T3" fmla="*/ 15 h 38"/>
                <a:gd name="T4" fmla="*/ 0 w 37"/>
                <a:gd name="T5" fmla="*/ 38 h 38"/>
                <a:gd name="T6" fmla="*/ 21 w 37"/>
                <a:gd name="T7" fmla="*/ 31 h 38"/>
                <a:gd name="T8" fmla="*/ 37 w 37"/>
                <a:gd name="T9" fmla="*/ 8 h 38"/>
                <a:gd name="T10" fmla="*/ 35 w 37"/>
                <a:gd name="T11" fmla="*/ 4 h 38"/>
              </a:gdLst>
              <a:ahLst/>
              <a:cxnLst>
                <a:cxn ang="0">
                  <a:pos x="T0" y="T1"/>
                </a:cxn>
                <a:cxn ang="0">
                  <a:pos x="T2" y="T3"/>
                </a:cxn>
                <a:cxn ang="0">
                  <a:pos x="T4" y="T5"/>
                </a:cxn>
                <a:cxn ang="0">
                  <a:pos x="T6" y="T7"/>
                </a:cxn>
                <a:cxn ang="0">
                  <a:pos x="T8" y="T9"/>
                </a:cxn>
                <a:cxn ang="0">
                  <a:pos x="T10" y="T11"/>
                </a:cxn>
              </a:cxnLst>
              <a:rect l="0" t="0" r="r" b="b"/>
              <a:pathLst>
                <a:path w="37" h="38">
                  <a:moveTo>
                    <a:pt x="35" y="4"/>
                  </a:moveTo>
                  <a:cubicBezTo>
                    <a:pt x="31" y="0"/>
                    <a:pt x="15" y="11"/>
                    <a:pt x="11" y="15"/>
                  </a:cubicBezTo>
                  <a:cubicBezTo>
                    <a:pt x="4" y="20"/>
                    <a:pt x="2" y="30"/>
                    <a:pt x="0" y="38"/>
                  </a:cubicBezTo>
                  <a:cubicBezTo>
                    <a:pt x="6" y="33"/>
                    <a:pt x="14" y="37"/>
                    <a:pt x="21" y="31"/>
                  </a:cubicBezTo>
                  <a:cubicBezTo>
                    <a:pt x="28" y="25"/>
                    <a:pt x="34" y="16"/>
                    <a:pt x="37" y="8"/>
                  </a:cubicBezTo>
                  <a:cubicBezTo>
                    <a:pt x="35" y="4"/>
                    <a:pt x="35" y="4"/>
                    <a:pt x="35" y="4"/>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7" name="Freeform 186"/>
            <p:cNvSpPr>
              <a:spLocks/>
            </p:cNvSpPr>
            <p:nvPr/>
          </p:nvSpPr>
          <p:spPr bwMode="auto">
            <a:xfrm>
              <a:off x="3138637" y="3478560"/>
              <a:ext cx="38100" cy="50800"/>
            </a:xfrm>
            <a:custGeom>
              <a:avLst/>
              <a:gdLst>
                <a:gd name="T0" fmla="*/ 6 w 9"/>
                <a:gd name="T1" fmla="*/ 0 h 12"/>
                <a:gd name="T2" fmla="*/ 5 w 9"/>
                <a:gd name="T3" fmla="*/ 0 h 12"/>
                <a:gd name="T4" fmla="*/ 0 w 9"/>
                <a:gd name="T5" fmla="*/ 9 h 12"/>
                <a:gd name="T6" fmla="*/ 4 w 9"/>
                <a:gd name="T7" fmla="*/ 12 h 12"/>
                <a:gd name="T8" fmla="*/ 9 w 9"/>
                <a:gd name="T9" fmla="*/ 1 h 12"/>
                <a:gd name="T10" fmla="*/ 8 w 9"/>
                <a:gd name="T11" fmla="*/ 1 h 12"/>
                <a:gd name="T12" fmla="*/ 6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6" y="0"/>
                  </a:moveTo>
                  <a:cubicBezTo>
                    <a:pt x="6" y="0"/>
                    <a:pt x="5" y="0"/>
                    <a:pt x="5" y="0"/>
                  </a:cubicBezTo>
                  <a:cubicBezTo>
                    <a:pt x="3" y="4"/>
                    <a:pt x="1" y="7"/>
                    <a:pt x="0" y="9"/>
                  </a:cubicBezTo>
                  <a:cubicBezTo>
                    <a:pt x="1" y="10"/>
                    <a:pt x="3" y="11"/>
                    <a:pt x="4" y="12"/>
                  </a:cubicBezTo>
                  <a:cubicBezTo>
                    <a:pt x="6" y="8"/>
                    <a:pt x="8" y="5"/>
                    <a:pt x="9" y="1"/>
                  </a:cubicBezTo>
                  <a:cubicBezTo>
                    <a:pt x="9" y="1"/>
                    <a:pt x="9" y="1"/>
                    <a:pt x="8" y="1"/>
                  </a:cubicBezTo>
                  <a:cubicBezTo>
                    <a:pt x="8" y="0"/>
                    <a:pt x="7" y="0"/>
                    <a:pt x="6"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8" name="Freeform 187"/>
            <p:cNvSpPr>
              <a:spLocks/>
            </p:cNvSpPr>
            <p:nvPr/>
          </p:nvSpPr>
          <p:spPr bwMode="auto">
            <a:xfrm>
              <a:off x="3014812" y="3443635"/>
              <a:ext cx="190500" cy="187325"/>
            </a:xfrm>
            <a:custGeom>
              <a:avLst/>
              <a:gdLst>
                <a:gd name="T0" fmla="*/ 41 w 45"/>
                <a:gd name="T1" fmla="*/ 4 h 44"/>
                <a:gd name="T2" fmla="*/ 20 w 45"/>
                <a:gd name="T3" fmla="*/ 10 h 44"/>
                <a:gd name="T4" fmla="*/ 1 w 45"/>
                <a:gd name="T5" fmla="*/ 39 h 44"/>
                <a:gd name="T6" fmla="*/ 5 w 45"/>
                <a:gd name="T7" fmla="*/ 42 h 44"/>
                <a:gd name="T8" fmla="*/ 20 w 45"/>
                <a:gd name="T9" fmla="*/ 39 h 44"/>
                <a:gd name="T10" fmla="*/ 29 w 45"/>
                <a:gd name="T11" fmla="*/ 33 h 44"/>
                <a:gd name="T12" fmla="*/ 43 w 45"/>
                <a:gd name="T13" fmla="*/ 11 h 44"/>
                <a:gd name="T14" fmla="*/ 38 w 45"/>
                <a:gd name="T15" fmla="*/ 9 h 44"/>
                <a:gd name="T16" fmla="*/ 24 w 45"/>
                <a:gd name="T17" fmla="*/ 30 h 44"/>
                <a:gd name="T18" fmla="*/ 2 w 45"/>
                <a:gd name="T19" fmla="*/ 38 h 44"/>
                <a:gd name="T20" fmla="*/ 6 w 45"/>
                <a:gd name="T21" fmla="*/ 41 h 44"/>
                <a:gd name="T22" fmla="*/ 19 w 45"/>
                <a:gd name="T23" fmla="*/ 18 h 44"/>
                <a:gd name="T24" fmla="*/ 37 w 45"/>
                <a:gd name="T25" fmla="*/ 9 h 44"/>
                <a:gd name="T26" fmla="*/ 41 w 45"/>
                <a:gd name="T27" fmla="*/ 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44">
                  <a:moveTo>
                    <a:pt x="41" y="4"/>
                  </a:moveTo>
                  <a:cubicBezTo>
                    <a:pt x="34" y="0"/>
                    <a:pt x="25" y="7"/>
                    <a:pt x="20" y="10"/>
                  </a:cubicBezTo>
                  <a:cubicBezTo>
                    <a:pt x="9" y="17"/>
                    <a:pt x="5" y="27"/>
                    <a:pt x="1" y="39"/>
                  </a:cubicBezTo>
                  <a:cubicBezTo>
                    <a:pt x="0" y="42"/>
                    <a:pt x="3" y="44"/>
                    <a:pt x="5" y="42"/>
                  </a:cubicBezTo>
                  <a:cubicBezTo>
                    <a:pt x="10" y="40"/>
                    <a:pt x="15" y="40"/>
                    <a:pt x="20" y="39"/>
                  </a:cubicBezTo>
                  <a:cubicBezTo>
                    <a:pt x="23" y="38"/>
                    <a:pt x="26" y="36"/>
                    <a:pt x="29" y="33"/>
                  </a:cubicBezTo>
                  <a:cubicBezTo>
                    <a:pt x="35" y="28"/>
                    <a:pt x="41" y="20"/>
                    <a:pt x="43" y="11"/>
                  </a:cubicBezTo>
                  <a:cubicBezTo>
                    <a:pt x="45" y="8"/>
                    <a:pt x="39" y="6"/>
                    <a:pt x="38" y="9"/>
                  </a:cubicBezTo>
                  <a:cubicBezTo>
                    <a:pt x="35" y="18"/>
                    <a:pt x="30" y="25"/>
                    <a:pt x="24" y="30"/>
                  </a:cubicBezTo>
                  <a:cubicBezTo>
                    <a:pt x="18" y="35"/>
                    <a:pt x="9" y="34"/>
                    <a:pt x="2" y="38"/>
                  </a:cubicBezTo>
                  <a:cubicBezTo>
                    <a:pt x="3" y="39"/>
                    <a:pt x="5" y="40"/>
                    <a:pt x="6" y="41"/>
                  </a:cubicBezTo>
                  <a:cubicBezTo>
                    <a:pt x="9" y="32"/>
                    <a:pt x="11" y="24"/>
                    <a:pt x="19" y="18"/>
                  </a:cubicBezTo>
                  <a:cubicBezTo>
                    <a:pt x="21" y="16"/>
                    <a:pt x="33" y="6"/>
                    <a:pt x="37" y="9"/>
                  </a:cubicBezTo>
                  <a:cubicBezTo>
                    <a:pt x="40" y="11"/>
                    <a:pt x="44" y="6"/>
                    <a:pt x="41"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9" name="Freeform 188"/>
            <p:cNvSpPr>
              <a:spLocks/>
            </p:cNvSpPr>
            <p:nvPr/>
          </p:nvSpPr>
          <p:spPr bwMode="auto">
            <a:xfrm>
              <a:off x="3202137" y="3438873"/>
              <a:ext cx="119062" cy="192088"/>
            </a:xfrm>
            <a:custGeom>
              <a:avLst/>
              <a:gdLst>
                <a:gd name="T0" fmla="*/ 25 w 28"/>
                <a:gd name="T1" fmla="*/ 44 h 45"/>
                <a:gd name="T2" fmla="*/ 26 w 28"/>
                <a:gd name="T3" fmla="*/ 45 h 45"/>
                <a:gd name="T4" fmla="*/ 25 w 28"/>
                <a:gd name="T5" fmla="*/ 23 h 45"/>
                <a:gd name="T6" fmla="*/ 4 w 28"/>
                <a:gd name="T7" fmla="*/ 4 h 45"/>
                <a:gd name="T8" fmla="*/ 6 w 28"/>
                <a:gd name="T9" fmla="*/ 28 h 45"/>
                <a:gd name="T10" fmla="*/ 25 w 28"/>
                <a:gd name="T11" fmla="*/ 44 h 45"/>
              </a:gdLst>
              <a:ahLst/>
              <a:cxnLst>
                <a:cxn ang="0">
                  <a:pos x="T0" y="T1"/>
                </a:cxn>
                <a:cxn ang="0">
                  <a:pos x="T2" y="T3"/>
                </a:cxn>
                <a:cxn ang="0">
                  <a:pos x="T4" y="T5"/>
                </a:cxn>
                <a:cxn ang="0">
                  <a:pos x="T6" y="T7"/>
                </a:cxn>
                <a:cxn ang="0">
                  <a:pos x="T8" y="T9"/>
                </a:cxn>
                <a:cxn ang="0">
                  <a:pos x="T10" y="T11"/>
                </a:cxn>
              </a:cxnLst>
              <a:rect l="0" t="0" r="r" b="b"/>
              <a:pathLst>
                <a:path w="28" h="45">
                  <a:moveTo>
                    <a:pt x="25" y="44"/>
                  </a:moveTo>
                  <a:cubicBezTo>
                    <a:pt x="25" y="44"/>
                    <a:pt x="25" y="45"/>
                    <a:pt x="26" y="45"/>
                  </a:cubicBezTo>
                  <a:cubicBezTo>
                    <a:pt x="27" y="37"/>
                    <a:pt x="28" y="30"/>
                    <a:pt x="25" y="23"/>
                  </a:cubicBezTo>
                  <a:cubicBezTo>
                    <a:pt x="23" y="18"/>
                    <a:pt x="7" y="0"/>
                    <a:pt x="4" y="4"/>
                  </a:cubicBezTo>
                  <a:cubicBezTo>
                    <a:pt x="0" y="8"/>
                    <a:pt x="4" y="24"/>
                    <a:pt x="6" y="28"/>
                  </a:cubicBezTo>
                  <a:cubicBezTo>
                    <a:pt x="9" y="36"/>
                    <a:pt x="18" y="39"/>
                    <a:pt x="25" y="44"/>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0" name="Freeform 189"/>
            <p:cNvSpPr>
              <a:spLocks/>
            </p:cNvSpPr>
            <p:nvPr/>
          </p:nvSpPr>
          <p:spPr bwMode="auto">
            <a:xfrm>
              <a:off x="3210075" y="3456335"/>
              <a:ext cx="22225" cy="17463"/>
            </a:xfrm>
            <a:custGeom>
              <a:avLst/>
              <a:gdLst>
                <a:gd name="T0" fmla="*/ 3 w 5"/>
                <a:gd name="T1" fmla="*/ 0 h 4"/>
                <a:gd name="T2" fmla="*/ 2 w 5"/>
                <a:gd name="T3" fmla="*/ 0 h 4"/>
                <a:gd name="T4" fmla="*/ 0 w 5"/>
                <a:gd name="T5" fmla="*/ 4 h 4"/>
                <a:gd name="T6" fmla="*/ 0 w 5"/>
                <a:gd name="T7" fmla="*/ 4 h 4"/>
                <a:gd name="T8" fmla="*/ 2 w 5"/>
                <a:gd name="T9" fmla="*/ 0 h 4"/>
                <a:gd name="T10" fmla="*/ 3 w 5"/>
                <a:gd name="T11" fmla="*/ 0 h 4"/>
                <a:gd name="T12" fmla="*/ 5 w 5"/>
                <a:gd name="T13" fmla="*/ 0 h 4"/>
                <a:gd name="T14" fmla="*/ 3 w 5"/>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4">
                  <a:moveTo>
                    <a:pt x="3" y="0"/>
                  </a:moveTo>
                  <a:cubicBezTo>
                    <a:pt x="2" y="0"/>
                    <a:pt x="2" y="0"/>
                    <a:pt x="2" y="0"/>
                  </a:cubicBezTo>
                  <a:cubicBezTo>
                    <a:pt x="1" y="1"/>
                    <a:pt x="0" y="3"/>
                    <a:pt x="0" y="4"/>
                  </a:cubicBezTo>
                  <a:cubicBezTo>
                    <a:pt x="0" y="4"/>
                    <a:pt x="0" y="4"/>
                    <a:pt x="0" y="4"/>
                  </a:cubicBezTo>
                  <a:cubicBezTo>
                    <a:pt x="0" y="3"/>
                    <a:pt x="1" y="1"/>
                    <a:pt x="2" y="0"/>
                  </a:cubicBezTo>
                  <a:cubicBezTo>
                    <a:pt x="2" y="0"/>
                    <a:pt x="2" y="0"/>
                    <a:pt x="3" y="0"/>
                  </a:cubicBezTo>
                  <a:cubicBezTo>
                    <a:pt x="4" y="0"/>
                    <a:pt x="5" y="0"/>
                    <a:pt x="5" y="0"/>
                  </a:cubicBezTo>
                  <a:cubicBezTo>
                    <a:pt x="5" y="0"/>
                    <a:pt x="4" y="0"/>
                    <a:pt x="3" y="0"/>
                  </a:cubicBezTo>
                </a:path>
              </a:pathLst>
            </a:custGeom>
            <a:solidFill>
              <a:srgbClr val="39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1" name="Freeform 190"/>
            <p:cNvSpPr>
              <a:spLocks/>
            </p:cNvSpPr>
            <p:nvPr/>
          </p:nvSpPr>
          <p:spPr bwMode="auto">
            <a:xfrm>
              <a:off x="3210075" y="3456335"/>
              <a:ext cx="60325" cy="127000"/>
            </a:xfrm>
            <a:custGeom>
              <a:avLst/>
              <a:gdLst>
                <a:gd name="T0" fmla="*/ 3 w 14"/>
                <a:gd name="T1" fmla="*/ 0 h 30"/>
                <a:gd name="T2" fmla="*/ 2 w 14"/>
                <a:gd name="T3" fmla="*/ 0 h 30"/>
                <a:gd name="T4" fmla="*/ 0 w 14"/>
                <a:gd name="T5" fmla="*/ 4 h 30"/>
                <a:gd name="T6" fmla="*/ 0 w 14"/>
                <a:gd name="T7" fmla="*/ 6 h 30"/>
                <a:gd name="T8" fmla="*/ 4 w 14"/>
                <a:gd name="T9" fmla="*/ 24 h 30"/>
                <a:gd name="T10" fmla="*/ 4 w 14"/>
                <a:gd name="T11" fmla="*/ 25 h 30"/>
                <a:gd name="T12" fmla="*/ 14 w 14"/>
                <a:gd name="T13" fmla="*/ 30 h 30"/>
                <a:gd name="T14" fmla="*/ 7 w 14"/>
                <a:gd name="T15" fmla="*/ 1 h 30"/>
                <a:gd name="T16" fmla="*/ 5 w 14"/>
                <a:gd name="T17" fmla="*/ 0 h 30"/>
                <a:gd name="T18" fmla="*/ 3 w 14"/>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30">
                  <a:moveTo>
                    <a:pt x="3" y="0"/>
                  </a:moveTo>
                  <a:cubicBezTo>
                    <a:pt x="2" y="0"/>
                    <a:pt x="2" y="0"/>
                    <a:pt x="2" y="0"/>
                  </a:cubicBezTo>
                  <a:cubicBezTo>
                    <a:pt x="1" y="1"/>
                    <a:pt x="0" y="3"/>
                    <a:pt x="0" y="4"/>
                  </a:cubicBezTo>
                  <a:cubicBezTo>
                    <a:pt x="0" y="5"/>
                    <a:pt x="0" y="6"/>
                    <a:pt x="0" y="6"/>
                  </a:cubicBezTo>
                  <a:cubicBezTo>
                    <a:pt x="0" y="13"/>
                    <a:pt x="2" y="21"/>
                    <a:pt x="4" y="24"/>
                  </a:cubicBezTo>
                  <a:cubicBezTo>
                    <a:pt x="4" y="25"/>
                    <a:pt x="4" y="25"/>
                    <a:pt x="4" y="25"/>
                  </a:cubicBezTo>
                  <a:cubicBezTo>
                    <a:pt x="7" y="27"/>
                    <a:pt x="11" y="29"/>
                    <a:pt x="14" y="30"/>
                  </a:cubicBezTo>
                  <a:cubicBezTo>
                    <a:pt x="11" y="21"/>
                    <a:pt x="9" y="11"/>
                    <a:pt x="7" y="1"/>
                  </a:cubicBezTo>
                  <a:cubicBezTo>
                    <a:pt x="7" y="1"/>
                    <a:pt x="6" y="1"/>
                    <a:pt x="5" y="0"/>
                  </a:cubicBezTo>
                  <a:cubicBezTo>
                    <a:pt x="5" y="0"/>
                    <a:pt x="4" y="0"/>
                    <a:pt x="3"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2" name="Freeform 191"/>
            <p:cNvSpPr>
              <a:spLocks/>
            </p:cNvSpPr>
            <p:nvPr/>
          </p:nvSpPr>
          <p:spPr bwMode="auto">
            <a:xfrm>
              <a:off x="3184675" y="3435698"/>
              <a:ext cx="149225" cy="212725"/>
            </a:xfrm>
            <a:custGeom>
              <a:avLst/>
              <a:gdLst>
                <a:gd name="T0" fmla="*/ 27 w 35"/>
                <a:gd name="T1" fmla="*/ 47 h 50"/>
                <a:gd name="T2" fmla="*/ 28 w 35"/>
                <a:gd name="T3" fmla="*/ 48 h 50"/>
                <a:gd name="T4" fmla="*/ 32 w 35"/>
                <a:gd name="T5" fmla="*/ 46 h 50"/>
                <a:gd name="T6" fmla="*/ 27 w 35"/>
                <a:gd name="T7" fmla="*/ 15 h 50"/>
                <a:gd name="T8" fmla="*/ 8 w 35"/>
                <a:gd name="T9" fmla="*/ 2 h 50"/>
                <a:gd name="T10" fmla="*/ 5 w 35"/>
                <a:gd name="T11" fmla="*/ 25 h 50"/>
                <a:gd name="T12" fmla="*/ 27 w 35"/>
                <a:gd name="T13" fmla="*/ 47 h 50"/>
                <a:gd name="T14" fmla="*/ 30 w 35"/>
                <a:gd name="T15" fmla="*/ 43 h 50"/>
                <a:gd name="T16" fmla="*/ 12 w 35"/>
                <a:gd name="T17" fmla="*/ 27 h 50"/>
                <a:gd name="T18" fmla="*/ 9 w 35"/>
                <a:gd name="T19" fmla="*/ 8 h 50"/>
                <a:gd name="T20" fmla="*/ 23 w 35"/>
                <a:gd name="T21" fmla="*/ 20 h 50"/>
                <a:gd name="T22" fmla="*/ 27 w 35"/>
                <a:gd name="T23" fmla="*/ 46 h 50"/>
                <a:gd name="T24" fmla="*/ 31 w 35"/>
                <a:gd name="T25" fmla="*/ 44 h 50"/>
                <a:gd name="T26" fmla="*/ 30 w 35"/>
                <a:gd name="T27" fmla="*/ 43 h 50"/>
                <a:gd name="T28" fmla="*/ 27 w 35"/>
                <a:gd name="T29" fmla="*/ 4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50">
                  <a:moveTo>
                    <a:pt x="27" y="47"/>
                  </a:moveTo>
                  <a:cubicBezTo>
                    <a:pt x="27" y="48"/>
                    <a:pt x="28" y="48"/>
                    <a:pt x="28" y="48"/>
                  </a:cubicBezTo>
                  <a:cubicBezTo>
                    <a:pt x="30" y="50"/>
                    <a:pt x="32" y="48"/>
                    <a:pt x="32" y="46"/>
                  </a:cubicBezTo>
                  <a:cubicBezTo>
                    <a:pt x="35" y="35"/>
                    <a:pt x="34" y="24"/>
                    <a:pt x="27" y="15"/>
                  </a:cubicBezTo>
                  <a:cubicBezTo>
                    <a:pt x="23" y="11"/>
                    <a:pt x="15" y="0"/>
                    <a:pt x="8" y="2"/>
                  </a:cubicBezTo>
                  <a:cubicBezTo>
                    <a:pt x="0" y="4"/>
                    <a:pt x="4" y="20"/>
                    <a:pt x="5" y="25"/>
                  </a:cubicBezTo>
                  <a:cubicBezTo>
                    <a:pt x="8" y="37"/>
                    <a:pt x="17" y="41"/>
                    <a:pt x="27" y="47"/>
                  </a:cubicBezTo>
                  <a:cubicBezTo>
                    <a:pt x="30" y="49"/>
                    <a:pt x="33" y="45"/>
                    <a:pt x="30" y="43"/>
                  </a:cubicBezTo>
                  <a:cubicBezTo>
                    <a:pt x="24" y="38"/>
                    <a:pt x="15" y="35"/>
                    <a:pt x="12" y="27"/>
                  </a:cubicBezTo>
                  <a:cubicBezTo>
                    <a:pt x="11" y="26"/>
                    <a:pt x="7" y="7"/>
                    <a:pt x="9" y="8"/>
                  </a:cubicBezTo>
                  <a:cubicBezTo>
                    <a:pt x="14" y="8"/>
                    <a:pt x="20" y="17"/>
                    <a:pt x="23" y="20"/>
                  </a:cubicBezTo>
                  <a:cubicBezTo>
                    <a:pt x="29" y="27"/>
                    <a:pt x="29" y="37"/>
                    <a:pt x="27" y="46"/>
                  </a:cubicBezTo>
                  <a:cubicBezTo>
                    <a:pt x="28" y="45"/>
                    <a:pt x="30" y="44"/>
                    <a:pt x="31" y="44"/>
                  </a:cubicBezTo>
                  <a:cubicBezTo>
                    <a:pt x="31" y="43"/>
                    <a:pt x="31" y="43"/>
                    <a:pt x="30" y="43"/>
                  </a:cubicBezTo>
                  <a:cubicBezTo>
                    <a:pt x="27" y="41"/>
                    <a:pt x="24" y="45"/>
                    <a:pt x="27" y="4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3" name="Freeform 192"/>
            <p:cNvSpPr>
              <a:spLocks/>
            </p:cNvSpPr>
            <p:nvPr/>
          </p:nvSpPr>
          <p:spPr bwMode="auto">
            <a:xfrm>
              <a:off x="3154512" y="3426173"/>
              <a:ext cx="85725" cy="77788"/>
            </a:xfrm>
            <a:custGeom>
              <a:avLst/>
              <a:gdLst>
                <a:gd name="T0" fmla="*/ 19 w 20"/>
                <a:gd name="T1" fmla="*/ 10 h 18"/>
                <a:gd name="T2" fmla="*/ 9 w 20"/>
                <a:gd name="T3" fmla="*/ 18 h 18"/>
                <a:gd name="T4" fmla="*/ 1 w 20"/>
                <a:gd name="T5" fmla="*/ 8 h 18"/>
                <a:gd name="T6" fmla="*/ 11 w 20"/>
                <a:gd name="T7" fmla="*/ 0 h 18"/>
                <a:gd name="T8" fmla="*/ 19 w 20"/>
                <a:gd name="T9" fmla="*/ 10 h 18"/>
              </a:gdLst>
              <a:ahLst/>
              <a:cxnLst>
                <a:cxn ang="0">
                  <a:pos x="T0" y="T1"/>
                </a:cxn>
                <a:cxn ang="0">
                  <a:pos x="T2" y="T3"/>
                </a:cxn>
                <a:cxn ang="0">
                  <a:pos x="T4" y="T5"/>
                </a:cxn>
                <a:cxn ang="0">
                  <a:pos x="T6" y="T7"/>
                </a:cxn>
                <a:cxn ang="0">
                  <a:pos x="T8" y="T9"/>
                </a:cxn>
              </a:cxnLst>
              <a:rect l="0" t="0" r="r" b="b"/>
              <a:pathLst>
                <a:path w="20" h="18">
                  <a:moveTo>
                    <a:pt x="19" y="10"/>
                  </a:moveTo>
                  <a:cubicBezTo>
                    <a:pt x="19" y="15"/>
                    <a:pt x="14" y="18"/>
                    <a:pt x="9" y="18"/>
                  </a:cubicBezTo>
                  <a:cubicBezTo>
                    <a:pt x="4" y="17"/>
                    <a:pt x="0" y="13"/>
                    <a:pt x="1" y="8"/>
                  </a:cubicBezTo>
                  <a:cubicBezTo>
                    <a:pt x="1" y="3"/>
                    <a:pt x="6" y="0"/>
                    <a:pt x="11" y="0"/>
                  </a:cubicBezTo>
                  <a:cubicBezTo>
                    <a:pt x="16" y="1"/>
                    <a:pt x="20" y="5"/>
                    <a:pt x="19" y="10"/>
                  </a:cubicBezTo>
                  <a:close/>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4" name="Freeform 193"/>
            <p:cNvSpPr>
              <a:spLocks/>
            </p:cNvSpPr>
            <p:nvPr/>
          </p:nvSpPr>
          <p:spPr bwMode="auto">
            <a:xfrm>
              <a:off x="3141812" y="3397598"/>
              <a:ext cx="111125" cy="122238"/>
            </a:xfrm>
            <a:custGeom>
              <a:avLst/>
              <a:gdLst>
                <a:gd name="T0" fmla="*/ 19 w 26"/>
                <a:gd name="T1" fmla="*/ 17 h 29"/>
                <a:gd name="T2" fmla="*/ 7 w 26"/>
                <a:gd name="T3" fmla="*/ 15 h 29"/>
                <a:gd name="T4" fmla="*/ 19 w 26"/>
                <a:gd name="T5" fmla="*/ 17 h 29"/>
                <a:gd name="T6" fmla="*/ 25 w 26"/>
                <a:gd name="T7" fmla="*/ 17 h 29"/>
                <a:gd name="T8" fmla="*/ 1 w 26"/>
                <a:gd name="T9" fmla="*/ 14 h 29"/>
                <a:gd name="T10" fmla="*/ 12 w 26"/>
                <a:gd name="T11" fmla="*/ 27 h 29"/>
                <a:gd name="T12" fmla="*/ 25 w 26"/>
                <a:gd name="T13" fmla="*/ 17 h 29"/>
                <a:gd name="T14" fmla="*/ 19 w 26"/>
                <a:gd name="T15" fmla="*/ 17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9">
                  <a:moveTo>
                    <a:pt x="19" y="17"/>
                  </a:moveTo>
                  <a:cubicBezTo>
                    <a:pt x="18" y="24"/>
                    <a:pt x="6" y="23"/>
                    <a:pt x="7" y="15"/>
                  </a:cubicBezTo>
                  <a:cubicBezTo>
                    <a:pt x="7" y="8"/>
                    <a:pt x="20" y="9"/>
                    <a:pt x="19" y="17"/>
                  </a:cubicBezTo>
                  <a:cubicBezTo>
                    <a:pt x="19" y="20"/>
                    <a:pt x="25" y="21"/>
                    <a:pt x="25" y="17"/>
                  </a:cubicBezTo>
                  <a:cubicBezTo>
                    <a:pt x="26" y="3"/>
                    <a:pt x="4" y="0"/>
                    <a:pt x="1" y="14"/>
                  </a:cubicBezTo>
                  <a:cubicBezTo>
                    <a:pt x="0" y="21"/>
                    <a:pt x="6" y="26"/>
                    <a:pt x="12" y="27"/>
                  </a:cubicBezTo>
                  <a:cubicBezTo>
                    <a:pt x="18" y="29"/>
                    <a:pt x="24" y="24"/>
                    <a:pt x="25" y="17"/>
                  </a:cubicBezTo>
                  <a:cubicBezTo>
                    <a:pt x="26" y="14"/>
                    <a:pt x="20" y="13"/>
                    <a:pt x="19"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5" name="Freeform 194"/>
            <p:cNvSpPr>
              <a:spLocks/>
            </p:cNvSpPr>
            <p:nvPr/>
          </p:nvSpPr>
          <p:spPr bwMode="auto">
            <a:xfrm>
              <a:off x="3022750" y="3346798"/>
              <a:ext cx="22225" cy="15875"/>
            </a:xfrm>
            <a:custGeom>
              <a:avLst/>
              <a:gdLst>
                <a:gd name="T0" fmla="*/ 4 w 5"/>
                <a:gd name="T1" fmla="*/ 2 h 4"/>
                <a:gd name="T2" fmla="*/ 2 w 5"/>
                <a:gd name="T3" fmla="*/ 4 h 4"/>
                <a:gd name="T4" fmla="*/ 0 w 5"/>
                <a:gd name="T5" fmla="*/ 2 h 4"/>
                <a:gd name="T6" fmla="*/ 3 w 5"/>
                <a:gd name="T7" fmla="*/ 0 h 4"/>
                <a:gd name="T8" fmla="*/ 4 w 5"/>
                <a:gd name="T9" fmla="*/ 2 h 4"/>
              </a:gdLst>
              <a:ahLst/>
              <a:cxnLst>
                <a:cxn ang="0">
                  <a:pos x="T0" y="T1"/>
                </a:cxn>
                <a:cxn ang="0">
                  <a:pos x="T2" y="T3"/>
                </a:cxn>
                <a:cxn ang="0">
                  <a:pos x="T4" y="T5"/>
                </a:cxn>
                <a:cxn ang="0">
                  <a:pos x="T6" y="T7"/>
                </a:cxn>
                <a:cxn ang="0">
                  <a:pos x="T8" y="T9"/>
                </a:cxn>
              </a:cxnLst>
              <a:rect l="0" t="0" r="r" b="b"/>
              <a:pathLst>
                <a:path w="5" h="4">
                  <a:moveTo>
                    <a:pt x="4" y="2"/>
                  </a:moveTo>
                  <a:cubicBezTo>
                    <a:pt x="4" y="3"/>
                    <a:pt x="3" y="4"/>
                    <a:pt x="2" y="4"/>
                  </a:cubicBezTo>
                  <a:cubicBezTo>
                    <a:pt x="1" y="4"/>
                    <a:pt x="0" y="3"/>
                    <a:pt x="0" y="2"/>
                  </a:cubicBezTo>
                  <a:cubicBezTo>
                    <a:pt x="1" y="0"/>
                    <a:pt x="2" y="0"/>
                    <a:pt x="3" y="0"/>
                  </a:cubicBezTo>
                  <a:cubicBezTo>
                    <a:pt x="4" y="0"/>
                    <a:pt x="5"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6" name="Freeform 195"/>
            <p:cNvSpPr>
              <a:spLocks/>
            </p:cNvSpPr>
            <p:nvPr/>
          </p:nvSpPr>
          <p:spPr bwMode="auto">
            <a:xfrm>
              <a:off x="3070375" y="3413473"/>
              <a:ext cx="17462" cy="22225"/>
            </a:xfrm>
            <a:custGeom>
              <a:avLst/>
              <a:gdLst>
                <a:gd name="T0" fmla="*/ 4 w 4"/>
                <a:gd name="T1" fmla="*/ 3 h 5"/>
                <a:gd name="T2" fmla="*/ 2 w 4"/>
                <a:gd name="T3" fmla="*/ 4 h 5"/>
                <a:gd name="T4" fmla="*/ 0 w 4"/>
                <a:gd name="T5" fmla="*/ 2 h 5"/>
                <a:gd name="T6" fmla="*/ 2 w 4"/>
                <a:gd name="T7" fmla="*/ 0 h 5"/>
                <a:gd name="T8" fmla="*/ 4 w 4"/>
                <a:gd name="T9" fmla="*/ 3 h 5"/>
              </a:gdLst>
              <a:ahLst/>
              <a:cxnLst>
                <a:cxn ang="0">
                  <a:pos x="T0" y="T1"/>
                </a:cxn>
                <a:cxn ang="0">
                  <a:pos x="T2" y="T3"/>
                </a:cxn>
                <a:cxn ang="0">
                  <a:pos x="T4" y="T5"/>
                </a:cxn>
                <a:cxn ang="0">
                  <a:pos x="T6" y="T7"/>
                </a:cxn>
                <a:cxn ang="0">
                  <a:pos x="T8" y="T9"/>
                </a:cxn>
              </a:cxnLst>
              <a:rect l="0" t="0" r="r" b="b"/>
              <a:pathLst>
                <a:path w="4" h="5">
                  <a:moveTo>
                    <a:pt x="4" y="3"/>
                  </a:moveTo>
                  <a:cubicBezTo>
                    <a:pt x="4" y="4"/>
                    <a:pt x="3" y="5"/>
                    <a:pt x="2" y="4"/>
                  </a:cubicBezTo>
                  <a:cubicBezTo>
                    <a:pt x="1" y="4"/>
                    <a:pt x="0" y="3"/>
                    <a:pt x="0" y="2"/>
                  </a:cubicBezTo>
                  <a:cubicBezTo>
                    <a:pt x="0" y="1"/>
                    <a:pt x="1" y="0"/>
                    <a:pt x="2" y="0"/>
                  </a:cubicBezTo>
                  <a:cubicBezTo>
                    <a:pt x="3" y="0"/>
                    <a:pt x="4" y="1"/>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7" name="Freeform 196"/>
            <p:cNvSpPr>
              <a:spLocks/>
            </p:cNvSpPr>
            <p:nvPr/>
          </p:nvSpPr>
          <p:spPr bwMode="auto">
            <a:xfrm>
              <a:off x="3002112" y="3418235"/>
              <a:ext cx="20637" cy="17463"/>
            </a:xfrm>
            <a:custGeom>
              <a:avLst/>
              <a:gdLst>
                <a:gd name="T0" fmla="*/ 4 w 5"/>
                <a:gd name="T1" fmla="*/ 2 h 4"/>
                <a:gd name="T2" fmla="*/ 2 w 5"/>
                <a:gd name="T3" fmla="*/ 4 h 4"/>
                <a:gd name="T4" fmla="*/ 0 w 5"/>
                <a:gd name="T5" fmla="*/ 2 h 4"/>
                <a:gd name="T6" fmla="*/ 3 w 5"/>
                <a:gd name="T7" fmla="*/ 0 h 4"/>
                <a:gd name="T8" fmla="*/ 4 w 5"/>
                <a:gd name="T9" fmla="*/ 2 h 4"/>
              </a:gdLst>
              <a:ahLst/>
              <a:cxnLst>
                <a:cxn ang="0">
                  <a:pos x="T0" y="T1"/>
                </a:cxn>
                <a:cxn ang="0">
                  <a:pos x="T2" y="T3"/>
                </a:cxn>
                <a:cxn ang="0">
                  <a:pos x="T4" y="T5"/>
                </a:cxn>
                <a:cxn ang="0">
                  <a:pos x="T6" y="T7"/>
                </a:cxn>
                <a:cxn ang="0">
                  <a:pos x="T8" y="T9"/>
                </a:cxn>
              </a:cxnLst>
              <a:rect l="0" t="0" r="r" b="b"/>
              <a:pathLst>
                <a:path w="5" h="4">
                  <a:moveTo>
                    <a:pt x="4" y="2"/>
                  </a:moveTo>
                  <a:cubicBezTo>
                    <a:pt x="4" y="3"/>
                    <a:pt x="3" y="4"/>
                    <a:pt x="2" y="4"/>
                  </a:cubicBezTo>
                  <a:cubicBezTo>
                    <a:pt x="1" y="4"/>
                    <a:pt x="0" y="3"/>
                    <a:pt x="0" y="2"/>
                  </a:cubicBezTo>
                  <a:cubicBezTo>
                    <a:pt x="0" y="1"/>
                    <a:pt x="1" y="0"/>
                    <a:pt x="3" y="0"/>
                  </a:cubicBezTo>
                  <a:cubicBezTo>
                    <a:pt x="4" y="0"/>
                    <a:pt x="5"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8" name="Freeform 197"/>
            <p:cNvSpPr>
              <a:spLocks/>
            </p:cNvSpPr>
            <p:nvPr/>
          </p:nvSpPr>
          <p:spPr bwMode="auto">
            <a:xfrm>
              <a:off x="3349775" y="3354735"/>
              <a:ext cx="17462" cy="20638"/>
            </a:xfrm>
            <a:custGeom>
              <a:avLst/>
              <a:gdLst>
                <a:gd name="T0" fmla="*/ 4 w 4"/>
                <a:gd name="T1" fmla="*/ 3 h 5"/>
                <a:gd name="T2" fmla="*/ 2 w 4"/>
                <a:gd name="T3" fmla="*/ 5 h 5"/>
                <a:gd name="T4" fmla="*/ 0 w 4"/>
                <a:gd name="T5" fmla="*/ 2 h 5"/>
                <a:gd name="T6" fmla="*/ 2 w 4"/>
                <a:gd name="T7" fmla="*/ 0 h 5"/>
                <a:gd name="T8" fmla="*/ 4 w 4"/>
                <a:gd name="T9" fmla="*/ 3 h 5"/>
              </a:gdLst>
              <a:ahLst/>
              <a:cxnLst>
                <a:cxn ang="0">
                  <a:pos x="T0" y="T1"/>
                </a:cxn>
                <a:cxn ang="0">
                  <a:pos x="T2" y="T3"/>
                </a:cxn>
                <a:cxn ang="0">
                  <a:pos x="T4" y="T5"/>
                </a:cxn>
                <a:cxn ang="0">
                  <a:pos x="T6" y="T7"/>
                </a:cxn>
                <a:cxn ang="0">
                  <a:pos x="T8" y="T9"/>
                </a:cxn>
              </a:cxnLst>
              <a:rect l="0" t="0" r="r" b="b"/>
              <a:pathLst>
                <a:path w="4" h="5">
                  <a:moveTo>
                    <a:pt x="4" y="3"/>
                  </a:moveTo>
                  <a:cubicBezTo>
                    <a:pt x="4" y="4"/>
                    <a:pt x="3" y="5"/>
                    <a:pt x="2" y="5"/>
                  </a:cubicBezTo>
                  <a:cubicBezTo>
                    <a:pt x="1" y="5"/>
                    <a:pt x="0" y="4"/>
                    <a:pt x="0" y="2"/>
                  </a:cubicBezTo>
                  <a:cubicBezTo>
                    <a:pt x="0" y="1"/>
                    <a:pt x="1" y="0"/>
                    <a:pt x="2" y="0"/>
                  </a:cubicBezTo>
                  <a:cubicBezTo>
                    <a:pt x="3" y="1"/>
                    <a:pt x="4" y="2"/>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9" name="Freeform 198"/>
            <p:cNvSpPr>
              <a:spLocks/>
            </p:cNvSpPr>
            <p:nvPr/>
          </p:nvSpPr>
          <p:spPr bwMode="auto">
            <a:xfrm>
              <a:off x="3291037" y="3413473"/>
              <a:ext cx="20637" cy="22225"/>
            </a:xfrm>
            <a:custGeom>
              <a:avLst/>
              <a:gdLst>
                <a:gd name="T0" fmla="*/ 5 w 5"/>
                <a:gd name="T1" fmla="*/ 3 h 5"/>
                <a:gd name="T2" fmla="*/ 2 w 5"/>
                <a:gd name="T3" fmla="*/ 5 h 5"/>
                <a:gd name="T4" fmla="*/ 1 w 5"/>
                <a:gd name="T5" fmla="*/ 2 h 5"/>
                <a:gd name="T6" fmla="*/ 3 w 5"/>
                <a:gd name="T7" fmla="*/ 0 h 5"/>
                <a:gd name="T8" fmla="*/ 5 w 5"/>
                <a:gd name="T9" fmla="*/ 3 h 5"/>
              </a:gdLst>
              <a:ahLst/>
              <a:cxnLst>
                <a:cxn ang="0">
                  <a:pos x="T0" y="T1"/>
                </a:cxn>
                <a:cxn ang="0">
                  <a:pos x="T2" y="T3"/>
                </a:cxn>
                <a:cxn ang="0">
                  <a:pos x="T4" y="T5"/>
                </a:cxn>
                <a:cxn ang="0">
                  <a:pos x="T6" y="T7"/>
                </a:cxn>
                <a:cxn ang="0">
                  <a:pos x="T8" y="T9"/>
                </a:cxn>
              </a:cxnLst>
              <a:rect l="0" t="0" r="r" b="b"/>
              <a:pathLst>
                <a:path w="5" h="5">
                  <a:moveTo>
                    <a:pt x="5" y="3"/>
                  </a:moveTo>
                  <a:cubicBezTo>
                    <a:pt x="4" y="4"/>
                    <a:pt x="3" y="5"/>
                    <a:pt x="2" y="5"/>
                  </a:cubicBezTo>
                  <a:cubicBezTo>
                    <a:pt x="1" y="5"/>
                    <a:pt x="0" y="3"/>
                    <a:pt x="1" y="2"/>
                  </a:cubicBezTo>
                  <a:cubicBezTo>
                    <a:pt x="1" y="1"/>
                    <a:pt x="2" y="0"/>
                    <a:pt x="3" y="0"/>
                  </a:cubicBezTo>
                  <a:cubicBezTo>
                    <a:pt x="4" y="1"/>
                    <a:pt x="5" y="2"/>
                    <a:pt x="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0" name="Freeform 199"/>
            <p:cNvSpPr>
              <a:spLocks/>
            </p:cNvSpPr>
            <p:nvPr/>
          </p:nvSpPr>
          <p:spPr bwMode="auto">
            <a:xfrm>
              <a:off x="3367237" y="3448398"/>
              <a:ext cx="17462" cy="17463"/>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4"/>
                    <a:pt x="3" y="4"/>
                    <a:pt x="2" y="4"/>
                  </a:cubicBezTo>
                  <a:cubicBezTo>
                    <a:pt x="1" y="4"/>
                    <a:pt x="0" y="3"/>
                    <a:pt x="0" y="2"/>
                  </a:cubicBezTo>
                  <a:cubicBezTo>
                    <a:pt x="0" y="1"/>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1" name="Freeform 200"/>
            <p:cNvSpPr>
              <a:spLocks/>
            </p:cNvSpPr>
            <p:nvPr/>
          </p:nvSpPr>
          <p:spPr bwMode="auto">
            <a:xfrm>
              <a:off x="3113237" y="3511898"/>
              <a:ext cx="15875" cy="17463"/>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4"/>
                    <a:pt x="3" y="4"/>
                    <a:pt x="2" y="4"/>
                  </a:cubicBezTo>
                  <a:cubicBezTo>
                    <a:pt x="1" y="4"/>
                    <a:pt x="0" y="3"/>
                    <a:pt x="0" y="2"/>
                  </a:cubicBezTo>
                  <a:cubicBezTo>
                    <a:pt x="0" y="1"/>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2" name="Freeform 201"/>
            <p:cNvSpPr>
              <a:spLocks/>
            </p:cNvSpPr>
            <p:nvPr/>
          </p:nvSpPr>
          <p:spPr bwMode="auto">
            <a:xfrm>
              <a:off x="3087837" y="3567460"/>
              <a:ext cx="15875" cy="15875"/>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3"/>
                    <a:pt x="3" y="4"/>
                    <a:pt x="2" y="4"/>
                  </a:cubicBezTo>
                  <a:cubicBezTo>
                    <a:pt x="0" y="4"/>
                    <a:pt x="0" y="3"/>
                    <a:pt x="0" y="2"/>
                  </a:cubicBezTo>
                  <a:cubicBezTo>
                    <a:pt x="0" y="0"/>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3" name="Freeform 202"/>
            <p:cNvSpPr>
              <a:spLocks/>
            </p:cNvSpPr>
            <p:nvPr/>
          </p:nvSpPr>
          <p:spPr bwMode="auto">
            <a:xfrm>
              <a:off x="3260875" y="3542060"/>
              <a:ext cx="22225" cy="15875"/>
            </a:xfrm>
            <a:custGeom>
              <a:avLst/>
              <a:gdLst>
                <a:gd name="T0" fmla="*/ 5 w 5"/>
                <a:gd name="T1" fmla="*/ 2 h 4"/>
                <a:gd name="T2" fmla="*/ 2 w 5"/>
                <a:gd name="T3" fmla="*/ 4 h 4"/>
                <a:gd name="T4" fmla="*/ 1 w 5"/>
                <a:gd name="T5" fmla="*/ 2 h 4"/>
                <a:gd name="T6" fmla="*/ 3 w 5"/>
                <a:gd name="T7" fmla="*/ 0 h 4"/>
                <a:gd name="T8" fmla="*/ 5 w 5"/>
                <a:gd name="T9" fmla="*/ 2 h 4"/>
              </a:gdLst>
              <a:ahLst/>
              <a:cxnLst>
                <a:cxn ang="0">
                  <a:pos x="T0" y="T1"/>
                </a:cxn>
                <a:cxn ang="0">
                  <a:pos x="T2" y="T3"/>
                </a:cxn>
                <a:cxn ang="0">
                  <a:pos x="T4" y="T5"/>
                </a:cxn>
                <a:cxn ang="0">
                  <a:pos x="T6" y="T7"/>
                </a:cxn>
                <a:cxn ang="0">
                  <a:pos x="T8" y="T9"/>
                </a:cxn>
              </a:cxnLst>
              <a:rect l="0" t="0" r="r" b="b"/>
              <a:pathLst>
                <a:path w="5" h="4">
                  <a:moveTo>
                    <a:pt x="5" y="2"/>
                  </a:moveTo>
                  <a:cubicBezTo>
                    <a:pt x="4" y="3"/>
                    <a:pt x="3" y="4"/>
                    <a:pt x="2" y="4"/>
                  </a:cubicBezTo>
                  <a:cubicBezTo>
                    <a:pt x="1" y="4"/>
                    <a:pt x="0" y="3"/>
                    <a:pt x="1" y="2"/>
                  </a:cubicBezTo>
                  <a:cubicBezTo>
                    <a:pt x="1" y="0"/>
                    <a:pt x="2" y="0"/>
                    <a:pt x="3" y="0"/>
                  </a:cubicBezTo>
                  <a:cubicBezTo>
                    <a:pt x="4" y="0"/>
                    <a:pt x="5" y="1"/>
                    <a:pt x="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4" name="Freeform 203"/>
            <p:cNvSpPr>
              <a:spLocks/>
            </p:cNvSpPr>
            <p:nvPr/>
          </p:nvSpPr>
          <p:spPr bwMode="auto">
            <a:xfrm>
              <a:off x="3227537" y="1868835"/>
              <a:ext cx="131762" cy="134938"/>
            </a:xfrm>
            <a:custGeom>
              <a:avLst/>
              <a:gdLst>
                <a:gd name="T0" fmla="*/ 27 w 31"/>
                <a:gd name="T1" fmla="*/ 23 h 32"/>
                <a:gd name="T2" fmla="*/ 8 w 31"/>
                <a:gd name="T3" fmla="*/ 28 h 32"/>
                <a:gd name="T4" fmla="*/ 3 w 31"/>
                <a:gd name="T5" fmla="*/ 9 h 32"/>
                <a:gd name="T6" fmla="*/ 22 w 31"/>
                <a:gd name="T7" fmla="*/ 4 h 32"/>
                <a:gd name="T8" fmla="*/ 27 w 31"/>
                <a:gd name="T9" fmla="*/ 23 h 32"/>
              </a:gdLst>
              <a:ahLst/>
              <a:cxnLst>
                <a:cxn ang="0">
                  <a:pos x="T0" y="T1"/>
                </a:cxn>
                <a:cxn ang="0">
                  <a:pos x="T2" y="T3"/>
                </a:cxn>
                <a:cxn ang="0">
                  <a:pos x="T4" y="T5"/>
                </a:cxn>
                <a:cxn ang="0">
                  <a:pos x="T6" y="T7"/>
                </a:cxn>
                <a:cxn ang="0">
                  <a:pos x="T8" y="T9"/>
                </a:cxn>
              </a:cxnLst>
              <a:rect l="0" t="0" r="r" b="b"/>
              <a:pathLst>
                <a:path w="31" h="32">
                  <a:moveTo>
                    <a:pt x="27" y="23"/>
                  </a:moveTo>
                  <a:cubicBezTo>
                    <a:pt x="24" y="30"/>
                    <a:pt x="15" y="32"/>
                    <a:pt x="8" y="28"/>
                  </a:cubicBezTo>
                  <a:cubicBezTo>
                    <a:pt x="2" y="24"/>
                    <a:pt x="0" y="16"/>
                    <a:pt x="3" y="9"/>
                  </a:cubicBezTo>
                  <a:cubicBezTo>
                    <a:pt x="7" y="2"/>
                    <a:pt x="16" y="0"/>
                    <a:pt x="22" y="4"/>
                  </a:cubicBezTo>
                  <a:cubicBezTo>
                    <a:pt x="29" y="8"/>
                    <a:pt x="31" y="16"/>
                    <a:pt x="27" y="2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5" name="Freeform 204"/>
            <p:cNvSpPr>
              <a:spLocks/>
            </p:cNvSpPr>
            <p:nvPr/>
          </p:nvSpPr>
          <p:spPr bwMode="auto">
            <a:xfrm>
              <a:off x="3346600" y="2016473"/>
              <a:ext cx="134937" cy="139700"/>
            </a:xfrm>
            <a:custGeom>
              <a:avLst/>
              <a:gdLst>
                <a:gd name="T0" fmla="*/ 28 w 32"/>
                <a:gd name="T1" fmla="*/ 24 h 33"/>
                <a:gd name="T2" fmla="*/ 9 w 32"/>
                <a:gd name="T3" fmla="*/ 29 h 33"/>
                <a:gd name="T4" fmla="*/ 4 w 32"/>
                <a:gd name="T5" fmla="*/ 9 h 33"/>
                <a:gd name="T6" fmla="*/ 23 w 32"/>
                <a:gd name="T7" fmla="*/ 4 h 33"/>
                <a:gd name="T8" fmla="*/ 28 w 32"/>
                <a:gd name="T9" fmla="*/ 24 h 33"/>
              </a:gdLst>
              <a:ahLst/>
              <a:cxnLst>
                <a:cxn ang="0">
                  <a:pos x="T0" y="T1"/>
                </a:cxn>
                <a:cxn ang="0">
                  <a:pos x="T2" y="T3"/>
                </a:cxn>
                <a:cxn ang="0">
                  <a:pos x="T4" y="T5"/>
                </a:cxn>
                <a:cxn ang="0">
                  <a:pos x="T6" y="T7"/>
                </a:cxn>
                <a:cxn ang="0">
                  <a:pos x="T8" y="T9"/>
                </a:cxn>
              </a:cxnLst>
              <a:rect l="0" t="0" r="r" b="b"/>
              <a:pathLst>
                <a:path w="32" h="33">
                  <a:moveTo>
                    <a:pt x="28" y="24"/>
                  </a:moveTo>
                  <a:cubicBezTo>
                    <a:pt x="24" y="31"/>
                    <a:pt x="15" y="33"/>
                    <a:pt x="9" y="29"/>
                  </a:cubicBezTo>
                  <a:cubicBezTo>
                    <a:pt x="2" y="25"/>
                    <a:pt x="0" y="16"/>
                    <a:pt x="4" y="9"/>
                  </a:cubicBezTo>
                  <a:cubicBezTo>
                    <a:pt x="8" y="3"/>
                    <a:pt x="16" y="0"/>
                    <a:pt x="23" y="4"/>
                  </a:cubicBezTo>
                  <a:cubicBezTo>
                    <a:pt x="29" y="8"/>
                    <a:pt x="32" y="17"/>
                    <a:pt x="28" y="2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6" name="Freeform 205"/>
            <p:cNvSpPr>
              <a:spLocks/>
            </p:cNvSpPr>
            <p:nvPr/>
          </p:nvSpPr>
          <p:spPr bwMode="auto">
            <a:xfrm>
              <a:off x="2517925" y="1935510"/>
              <a:ext cx="904875" cy="815975"/>
            </a:xfrm>
            <a:custGeom>
              <a:avLst/>
              <a:gdLst>
                <a:gd name="T0" fmla="*/ 170 w 213"/>
                <a:gd name="T1" fmla="*/ 87 h 192"/>
                <a:gd name="T2" fmla="*/ 169 w 213"/>
                <a:gd name="T3" fmla="*/ 69 h 192"/>
                <a:gd name="T4" fmla="*/ 209 w 213"/>
                <a:gd name="T5" fmla="*/ 39 h 192"/>
                <a:gd name="T6" fmla="*/ 211 w 213"/>
                <a:gd name="T7" fmla="*/ 31 h 192"/>
                <a:gd name="T8" fmla="*/ 203 w 213"/>
                <a:gd name="T9" fmla="*/ 30 h 192"/>
                <a:gd name="T10" fmla="*/ 164 w 213"/>
                <a:gd name="T11" fmla="*/ 58 h 192"/>
                <a:gd name="T12" fmla="*/ 159 w 213"/>
                <a:gd name="T13" fmla="*/ 51 h 192"/>
                <a:gd name="T14" fmla="*/ 151 w 213"/>
                <a:gd name="T15" fmla="*/ 45 h 192"/>
                <a:gd name="T16" fmla="*/ 184 w 213"/>
                <a:gd name="T17" fmla="*/ 12 h 192"/>
                <a:gd name="T18" fmla="*/ 185 w 213"/>
                <a:gd name="T19" fmla="*/ 3 h 192"/>
                <a:gd name="T20" fmla="*/ 177 w 213"/>
                <a:gd name="T21" fmla="*/ 4 h 192"/>
                <a:gd name="T22" fmla="*/ 140 w 213"/>
                <a:gd name="T23" fmla="*/ 39 h 192"/>
                <a:gd name="T24" fmla="*/ 123 w 213"/>
                <a:gd name="T25" fmla="*/ 39 h 192"/>
                <a:gd name="T26" fmla="*/ 95 w 213"/>
                <a:gd name="T27" fmla="*/ 12 h 192"/>
                <a:gd name="T28" fmla="*/ 103 w 213"/>
                <a:gd name="T29" fmla="*/ 54 h 192"/>
                <a:gd name="T30" fmla="*/ 100 w 213"/>
                <a:gd name="T31" fmla="*/ 58 h 192"/>
                <a:gd name="T32" fmla="*/ 55 w 213"/>
                <a:gd name="T33" fmla="*/ 147 h 192"/>
                <a:gd name="T34" fmla="*/ 160 w 213"/>
                <a:gd name="T35" fmla="*/ 107 h 192"/>
                <a:gd name="T36" fmla="*/ 206 w 213"/>
                <a:gd name="T37" fmla="*/ 112 h 192"/>
                <a:gd name="T38" fmla="*/ 170 w 213"/>
                <a:gd name="T39" fmla="*/ 87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 h="192">
                  <a:moveTo>
                    <a:pt x="170" y="87"/>
                  </a:moveTo>
                  <a:cubicBezTo>
                    <a:pt x="172" y="80"/>
                    <a:pt x="171" y="74"/>
                    <a:pt x="169" y="69"/>
                  </a:cubicBezTo>
                  <a:cubicBezTo>
                    <a:pt x="209" y="39"/>
                    <a:pt x="209" y="39"/>
                    <a:pt x="209" y="39"/>
                  </a:cubicBezTo>
                  <a:cubicBezTo>
                    <a:pt x="212" y="37"/>
                    <a:pt x="213" y="33"/>
                    <a:pt x="211" y="31"/>
                  </a:cubicBezTo>
                  <a:cubicBezTo>
                    <a:pt x="210" y="28"/>
                    <a:pt x="206" y="28"/>
                    <a:pt x="203" y="30"/>
                  </a:cubicBezTo>
                  <a:cubicBezTo>
                    <a:pt x="164" y="58"/>
                    <a:pt x="164" y="58"/>
                    <a:pt x="164" y="58"/>
                  </a:cubicBezTo>
                  <a:cubicBezTo>
                    <a:pt x="162" y="54"/>
                    <a:pt x="159" y="51"/>
                    <a:pt x="159" y="51"/>
                  </a:cubicBezTo>
                  <a:cubicBezTo>
                    <a:pt x="156" y="49"/>
                    <a:pt x="153" y="47"/>
                    <a:pt x="151" y="45"/>
                  </a:cubicBezTo>
                  <a:cubicBezTo>
                    <a:pt x="184" y="12"/>
                    <a:pt x="184" y="12"/>
                    <a:pt x="184" y="12"/>
                  </a:cubicBezTo>
                  <a:cubicBezTo>
                    <a:pt x="187" y="9"/>
                    <a:pt x="188" y="5"/>
                    <a:pt x="185" y="3"/>
                  </a:cubicBezTo>
                  <a:cubicBezTo>
                    <a:pt x="183" y="0"/>
                    <a:pt x="179" y="1"/>
                    <a:pt x="177" y="4"/>
                  </a:cubicBezTo>
                  <a:cubicBezTo>
                    <a:pt x="140" y="39"/>
                    <a:pt x="140" y="39"/>
                    <a:pt x="140" y="39"/>
                  </a:cubicBezTo>
                  <a:cubicBezTo>
                    <a:pt x="134" y="37"/>
                    <a:pt x="128" y="37"/>
                    <a:pt x="123" y="39"/>
                  </a:cubicBezTo>
                  <a:cubicBezTo>
                    <a:pt x="95" y="12"/>
                    <a:pt x="95" y="12"/>
                    <a:pt x="95" y="12"/>
                  </a:cubicBezTo>
                  <a:cubicBezTo>
                    <a:pt x="95" y="12"/>
                    <a:pt x="76" y="39"/>
                    <a:pt x="103" y="54"/>
                  </a:cubicBezTo>
                  <a:cubicBezTo>
                    <a:pt x="102" y="55"/>
                    <a:pt x="101" y="56"/>
                    <a:pt x="100" y="58"/>
                  </a:cubicBezTo>
                  <a:cubicBezTo>
                    <a:pt x="87" y="73"/>
                    <a:pt x="0" y="99"/>
                    <a:pt x="55" y="147"/>
                  </a:cubicBezTo>
                  <a:cubicBezTo>
                    <a:pt x="106" y="192"/>
                    <a:pt x="142" y="137"/>
                    <a:pt x="160" y="107"/>
                  </a:cubicBezTo>
                  <a:cubicBezTo>
                    <a:pt x="182" y="141"/>
                    <a:pt x="206" y="112"/>
                    <a:pt x="206" y="112"/>
                  </a:cubicBezTo>
                  <a:cubicBezTo>
                    <a:pt x="170" y="87"/>
                    <a:pt x="170" y="87"/>
                    <a:pt x="170" y="87"/>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7" name="Freeform 206"/>
            <p:cNvSpPr>
              <a:spLocks/>
            </p:cNvSpPr>
            <p:nvPr/>
          </p:nvSpPr>
          <p:spPr bwMode="auto">
            <a:xfrm>
              <a:off x="2611587" y="2279998"/>
              <a:ext cx="436562" cy="387350"/>
            </a:xfrm>
            <a:custGeom>
              <a:avLst/>
              <a:gdLst>
                <a:gd name="T0" fmla="*/ 42 w 103"/>
                <a:gd name="T1" fmla="*/ 0 h 91"/>
                <a:gd name="T2" fmla="*/ 33 w 103"/>
                <a:gd name="T3" fmla="*/ 66 h 91"/>
                <a:gd name="T4" fmla="*/ 103 w 103"/>
                <a:gd name="T5" fmla="*/ 71 h 91"/>
                <a:gd name="T6" fmla="*/ 42 w 103"/>
                <a:gd name="T7" fmla="*/ 0 h 91"/>
              </a:gdLst>
              <a:ahLst/>
              <a:cxnLst>
                <a:cxn ang="0">
                  <a:pos x="T0" y="T1"/>
                </a:cxn>
                <a:cxn ang="0">
                  <a:pos x="T2" y="T3"/>
                </a:cxn>
                <a:cxn ang="0">
                  <a:pos x="T4" y="T5"/>
                </a:cxn>
                <a:cxn ang="0">
                  <a:pos x="T6" y="T7"/>
                </a:cxn>
              </a:cxnLst>
              <a:rect l="0" t="0" r="r" b="b"/>
              <a:pathLst>
                <a:path w="103" h="91">
                  <a:moveTo>
                    <a:pt x="42" y="0"/>
                  </a:moveTo>
                  <a:cubicBezTo>
                    <a:pt x="19" y="16"/>
                    <a:pt x="0" y="37"/>
                    <a:pt x="33" y="66"/>
                  </a:cubicBezTo>
                  <a:cubicBezTo>
                    <a:pt x="61" y="91"/>
                    <a:pt x="85" y="85"/>
                    <a:pt x="103" y="71"/>
                  </a:cubicBezTo>
                  <a:cubicBezTo>
                    <a:pt x="92" y="41"/>
                    <a:pt x="70" y="16"/>
                    <a:pt x="4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8" name="Freeform 207"/>
            <p:cNvSpPr>
              <a:spLocks/>
            </p:cNvSpPr>
            <p:nvPr/>
          </p:nvSpPr>
          <p:spPr bwMode="auto">
            <a:xfrm>
              <a:off x="2568725" y="1922810"/>
              <a:ext cx="879475" cy="752475"/>
            </a:xfrm>
            <a:custGeom>
              <a:avLst/>
              <a:gdLst>
                <a:gd name="T0" fmla="*/ 160 w 207"/>
                <a:gd name="T1" fmla="*/ 71 h 177"/>
                <a:gd name="T2" fmla="*/ 186 w 207"/>
                <a:gd name="T3" fmla="*/ 54 h 177"/>
                <a:gd name="T4" fmla="*/ 178 w 207"/>
                <a:gd name="T5" fmla="*/ 39 h 177"/>
                <a:gd name="T6" fmla="*/ 155 w 207"/>
                <a:gd name="T7" fmla="*/ 60 h 177"/>
                <a:gd name="T8" fmla="*/ 141 w 207"/>
                <a:gd name="T9" fmla="*/ 50 h 177"/>
                <a:gd name="T10" fmla="*/ 172 w 207"/>
                <a:gd name="T11" fmla="*/ 2 h 177"/>
                <a:gd name="T12" fmla="*/ 136 w 207"/>
                <a:gd name="T13" fmla="*/ 31 h 177"/>
                <a:gd name="T14" fmla="*/ 127 w 207"/>
                <a:gd name="T15" fmla="*/ 40 h 177"/>
                <a:gd name="T16" fmla="*/ 112 w 207"/>
                <a:gd name="T17" fmla="*/ 39 h 177"/>
                <a:gd name="T18" fmla="*/ 102 w 207"/>
                <a:gd name="T19" fmla="*/ 30 h 177"/>
                <a:gd name="T20" fmla="*/ 81 w 207"/>
                <a:gd name="T21" fmla="*/ 14 h 177"/>
                <a:gd name="T22" fmla="*/ 89 w 207"/>
                <a:gd name="T23" fmla="*/ 55 h 177"/>
                <a:gd name="T24" fmla="*/ 22 w 207"/>
                <a:gd name="T25" fmla="*/ 117 h 177"/>
                <a:gd name="T26" fmla="*/ 106 w 207"/>
                <a:gd name="T27" fmla="*/ 163 h 177"/>
                <a:gd name="T28" fmla="*/ 146 w 207"/>
                <a:gd name="T29" fmla="*/ 112 h 177"/>
                <a:gd name="T30" fmla="*/ 196 w 207"/>
                <a:gd name="T31" fmla="*/ 117 h 177"/>
                <a:gd name="T32" fmla="*/ 160 w 207"/>
                <a:gd name="T33" fmla="*/ 88 h 177"/>
                <a:gd name="T34" fmla="*/ 192 w 207"/>
                <a:gd name="T35" fmla="*/ 118 h 177"/>
                <a:gd name="T36" fmla="*/ 181 w 207"/>
                <a:gd name="T37" fmla="*/ 122 h 177"/>
                <a:gd name="T38" fmla="*/ 146 w 207"/>
                <a:gd name="T39" fmla="*/ 109 h 177"/>
                <a:gd name="T40" fmla="*/ 40 w 207"/>
                <a:gd name="T41" fmla="*/ 143 h 177"/>
                <a:gd name="T42" fmla="*/ 93 w 207"/>
                <a:gd name="T43" fmla="*/ 55 h 177"/>
                <a:gd name="T44" fmla="*/ 81 w 207"/>
                <a:gd name="T45" fmla="*/ 17 h 177"/>
                <a:gd name="T46" fmla="*/ 118 w 207"/>
                <a:gd name="T47" fmla="*/ 44 h 177"/>
                <a:gd name="T48" fmla="*/ 130 w 207"/>
                <a:gd name="T49" fmla="*/ 44 h 177"/>
                <a:gd name="T50" fmla="*/ 162 w 207"/>
                <a:gd name="T51" fmla="*/ 13 h 177"/>
                <a:gd name="T52" fmla="*/ 170 w 207"/>
                <a:gd name="T53" fmla="*/ 13 h 177"/>
                <a:gd name="T54" fmla="*/ 137 w 207"/>
                <a:gd name="T55" fmla="*/ 46 h 177"/>
                <a:gd name="T56" fmla="*/ 150 w 207"/>
                <a:gd name="T57" fmla="*/ 63 h 177"/>
                <a:gd name="T58" fmla="*/ 192 w 207"/>
                <a:gd name="T59" fmla="*/ 36 h 177"/>
                <a:gd name="T60" fmla="*/ 189 w 207"/>
                <a:gd name="T61" fmla="*/ 44 h 177"/>
                <a:gd name="T62" fmla="*/ 156 w 207"/>
                <a:gd name="T63" fmla="*/ 69 h 177"/>
                <a:gd name="T64" fmla="*/ 156 w 207"/>
                <a:gd name="T65" fmla="*/ 9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7" h="177">
                  <a:moveTo>
                    <a:pt x="161" y="91"/>
                  </a:moveTo>
                  <a:cubicBezTo>
                    <a:pt x="162" y="84"/>
                    <a:pt x="162" y="78"/>
                    <a:pt x="160" y="71"/>
                  </a:cubicBezTo>
                  <a:cubicBezTo>
                    <a:pt x="159" y="72"/>
                    <a:pt x="159" y="73"/>
                    <a:pt x="159" y="74"/>
                  </a:cubicBezTo>
                  <a:cubicBezTo>
                    <a:pt x="168" y="67"/>
                    <a:pt x="177" y="61"/>
                    <a:pt x="186" y="54"/>
                  </a:cubicBezTo>
                  <a:cubicBezTo>
                    <a:pt x="192" y="50"/>
                    <a:pt x="207" y="42"/>
                    <a:pt x="202" y="32"/>
                  </a:cubicBezTo>
                  <a:cubicBezTo>
                    <a:pt x="196" y="22"/>
                    <a:pt x="183" y="35"/>
                    <a:pt x="178" y="39"/>
                  </a:cubicBezTo>
                  <a:cubicBezTo>
                    <a:pt x="169" y="46"/>
                    <a:pt x="160" y="52"/>
                    <a:pt x="151" y="59"/>
                  </a:cubicBezTo>
                  <a:cubicBezTo>
                    <a:pt x="152" y="59"/>
                    <a:pt x="154" y="60"/>
                    <a:pt x="155" y="60"/>
                  </a:cubicBezTo>
                  <a:cubicBezTo>
                    <a:pt x="151" y="54"/>
                    <a:pt x="146" y="50"/>
                    <a:pt x="140" y="45"/>
                  </a:cubicBezTo>
                  <a:cubicBezTo>
                    <a:pt x="140" y="47"/>
                    <a:pt x="140" y="48"/>
                    <a:pt x="141" y="50"/>
                  </a:cubicBezTo>
                  <a:cubicBezTo>
                    <a:pt x="151" y="39"/>
                    <a:pt x="162" y="28"/>
                    <a:pt x="173" y="18"/>
                  </a:cubicBezTo>
                  <a:cubicBezTo>
                    <a:pt x="177" y="14"/>
                    <a:pt x="180" y="4"/>
                    <a:pt x="172" y="2"/>
                  </a:cubicBezTo>
                  <a:cubicBezTo>
                    <a:pt x="166" y="0"/>
                    <a:pt x="161" y="6"/>
                    <a:pt x="157" y="10"/>
                  </a:cubicBezTo>
                  <a:cubicBezTo>
                    <a:pt x="150" y="17"/>
                    <a:pt x="143" y="24"/>
                    <a:pt x="136" y="31"/>
                  </a:cubicBezTo>
                  <a:cubicBezTo>
                    <a:pt x="134" y="33"/>
                    <a:pt x="131" y="36"/>
                    <a:pt x="128" y="38"/>
                  </a:cubicBezTo>
                  <a:cubicBezTo>
                    <a:pt x="128" y="39"/>
                    <a:pt x="127" y="40"/>
                    <a:pt x="127" y="40"/>
                  </a:cubicBezTo>
                  <a:cubicBezTo>
                    <a:pt x="128" y="39"/>
                    <a:pt x="121" y="38"/>
                    <a:pt x="120" y="38"/>
                  </a:cubicBezTo>
                  <a:cubicBezTo>
                    <a:pt x="118" y="38"/>
                    <a:pt x="115" y="38"/>
                    <a:pt x="112" y="39"/>
                  </a:cubicBezTo>
                  <a:cubicBezTo>
                    <a:pt x="112" y="39"/>
                    <a:pt x="114" y="41"/>
                    <a:pt x="112" y="39"/>
                  </a:cubicBezTo>
                  <a:cubicBezTo>
                    <a:pt x="108" y="36"/>
                    <a:pt x="105" y="33"/>
                    <a:pt x="102" y="30"/>
                  </a:cubicBezTo>
                  <a:cubicBezTo>
                    <a:pt x="97" y="24"/>
                    <a:pt x="91" y="19"/>
                    <a:pt x="85" y="13"/>
                  </a:cubicBezTo>
                  <a:cubicBezTo>
                    <a:pt x="84" y="12"/>
                    <a:pt x="82" y="12"/>
                    <a:pt x="81" y="14"/>
                  </a:cubicBezTo>
                  <a:cubicBezTo>
                    <a:pt x="69" y="30"/>
                    <a:pt x="73" y="50"/>
                    <a:pt x="90" y="60"/>
                  </a:cubicBezTo>
                  <a:cubicBezTo>
                    <a:pt x="90" y="58"/>
                    <a:pt x="90" y="57"/>
                    <a:pt x="89" y="55"/>
                  </a:cubicBezTo>
                  <a:cubicBezTo>
                    <a:pt x="75" y="71"/>
                    <a:pt x="53" y="78"/>
                    <a:pt x="37" y="92"/>
                  </a:cubicBezTo>
                  <a:cubicBezTo>
                    <a:pt x="29" y="99"/>
                    <a:pt x="24" y="107"/>
                    <a:pt x="22" y="117"/>
                  </a:cubicBezTo>
                  <a:cubicBezTo>
                    <a:pt x="21" y="130"/>
                    <a:pt x="30" y="141"/>
                    <a:pt x="38" y="149"/>
                  </a:cubicBezTo>
                  <a:cubicBezTo>
                    <a:pt x="56" y="168"/>
                    <a:pt x="82" y="177"/>
                    <a:pt x="106" y="163"/>
                  </a:cubicBezTo>
                  <a:cubicBezTo>
                    <a:pt x="126" y="152"/>
                    <a:pt x="139" y="131"/>
                    <a:pt x="151" y="112"/>
                  </a:cubicBezTo>
                  <a:cubicBezTo>
                    <a:pt x="149" y="112"/>
                    <a:pt x="148" y="112"/>
                    <a:pt x="146" y="112"/>
                  </a:cubicBezTo>
                  <a:cubicBezTo>
                    <a:pt x="154" y="123"/>
                    <a:pt x="164" y="132"/>
                    <a:pt x="178" y="129"/>
                  </a:cubicBezTo>
                  <a:cubicBezTo>
                    <a:pt x="185" y="128"/>
                    <a:pt x="191" y="123"/>
                    <a:pt x="196" y="117"/>
                  </a:cubicBezTo>
                  <a:cubicBezTo>
                    <a:pt x="197" y="116"/>
                    <a:pt x="197" y="114"/>
                    <a:pt x="195" y="113"/>
                  </a:cubicBezTo>
                  <a:cubicBezTo>
                    <a:pt x="183" y="105"/>
                    <a:pt x="172" y="96"/>
                    <a:pt x="160" y="88"/>
                  </a:cubicBezTo>
                  <a:cubicBezTo>
                    <a:pt x="157" y="86"/>
                    <a:pt x="154" y="91"/>
                    <a:pt x="157" y="93"/>
                  </a:cubicBezTo>
                  <a:cubicBezTo>
                    <a:pt x="169" y="101"/>
                    <a:pt x="181" y="110"/>
                    <a:pt x="192" y="118"/>
                  </a:cubicBezTo>
                  <a:cubicBezTo>
                    <a:pt x="192" y="116"/>
                    <a:pt x="192" y="115"/>
                    <a:pt x="192" y="113"/>
                  </a:cubicBezTo>
                  <a:cubicBezTo>
                    <a:pt x="189" y="117"/>
                    <a:pt x="185" y="120"/>
                    <a:pt x="181" y="122"/>
                  </a:cubicBezTo>
                  <a:cubicBezTo>
                    <a:pt x="169" y="128"/>
                    <a:pt x="158" y="119"/>
                    <a:pt x="151" y="109"/>
                  </a:cubicBezTo>
                  <a:cubicBezTo>
                    <a:pt x="150" y="107"/>
                    <a:pt x="147" y="107"/>
                    <a:pt x="146" y="109"/>
                  </a:cubicBezTo>
                  <a:cubicBezTo>
                    <a:pt x="135" y="126"/>
                    <a:pt x="124" y="144"/>
                    <a:pt x="107" y="155"/>
                  </a:cubicBezTo>
                  <a:cubicBezTo>
                    <a:pt x="84" y="172"/>
                    <a:pt x="59" y="162"/>
                    <a:pt x="40" y="143"/>
                  </a:cubicBezTo>
                  <a:cubicBezTo>
                    <a:pt x="0" y="102"/>
                    <a:pt x="73" y="82"/>
                    <a:pt x="93" y="59"/>
                  </a:cubicBezTo>
                  <a:cubicBezTo>
                    <a:pt x="95" y="58"/>
                    <a:pt x="94" y="56"/>
                    <a:pt x="93" y="55"/>
                  </a:cubicBezTo>
                  <a:cubicBezTo>
                    <a:pt x="78" y="46"/>
                    <a:pt x="76" y="30"/>
                    <a:pt x="86" y="17"/>
                  </a:cubicBezTo>
                  <a:cubicBezTo>
                    <a:pt x="84" y="17"/>
                    <a:pt x="83" y="17"/>
                    <a:pt x="81" y="17"/>
                  </a:cubicBezTo>
                  <a:cubicBezTo>
                    <a:pt x="90" y="26"/>
                    <a:pt x="100" y="35"/>
                    <a:pt x="109" y="44"/>
                  </a:cubicBezTo>
                  <a:cubicBezTo>
                    <a:pt x="111" y="46"/>
                    <a:pt x="115" y="44"/>
                    <a:pt x="118" y="44"/>
                  </a:cubicBezTo>
                  <a:cubicBezTo>
                    <a:pt x="119" y="44"/>
                    <a:pt x="121" y="44"/>
                    <a:pt x="123" y="45"/>
                  </a:cubicBezTo>
                  <a:cubicBezTo>
                    <a:pt x="126" y="45"/>
                    <a:pt x="129" y="46"/>
                    <a:pt x="130" y="44"/>
                  </a:cubicBezTo>
                  <a:cubicBezTo>
                    <a:pt x="135" y="40"/>
                    <a:pt x="139" y="36"/>
                    <a:pt x="144" y="31"/>
                  </a:cubicBezTo>
                  <a:cubicBezTo>
                    <a:pt x="150" y="25"/>
                    <a:pt x="156" y="19"/>
                    <a:pt x="162" y="13"/>
                  </a:cubicBezTo>
                  <a:cubicBezTo>
                    <a:pt x="164" y="12"/>
                    <a:pt x="165" y="10"/>
                    <a:pt x="166" y="9"/>
                  </a:cubicBezTo>
                  <a:cubicBezTo>
                    <a:pt x="168" y="7"/>
                    <a:pt x="171" y="12"/>
                    <a:pt x="170" y="13"/>
                  </a:cubicBezTo>
                  <a:cubicBezTo>
                    <a:pt x="169" y="14"/>
                    <a:pt x="168" y="15"/>
                    <a:pt x="167" y="16"/>
                  </a:cubicBezTo>
                  <a:cubicBezTo>
                    <a:pt x="157" y="26"/>
                    <a:pt x="147" y="36"/>
                    <a:pt x="137" y="46"/>
                  </a:cubicBezTo>
                  <a:cubicBezTo>
                    <a:pt x="135" y="47"/>
                    <a:pt x="136" y="49"/>
                    <a:pt x="137" y="50"/>
                  </a:cubicBezTo>
                  <a:cubicBezTo>
                    <a:pt x="143" y="54"/>
                    <a:pt x="146" y="57"/>
                    <a:pt x="150" y="63"/>
                  </a:cubicBezTo>
                  <a:cubicBezTo>
                    <a:pt x="151" y="64"/>
                    <a:pt x="152" y="65"/>
                    <a:pt x="154" y="64"/>
                  </a:cubicBezTo>
                  <a:cubicBezTo>
                    <a:pt x="166" y="54"/>
                    <a:pt x="179" y="45"/>
                    <a:pt x="192" y="36"/>
                  </a:cubicBezTo>
                  <a:cubicBezTo>
                    <a:pt x="196" y="33"/>
                    <a:pt x="196" y="40"/>
                    <a:pt x="194" y="41"/>
                  </a:cubicBezTo>
                  <a:cubicBezTo>
                    <a:pt x="192" y="42"/>
                    <a:pt x="191" y="43"/>
                    <a:pt x="189" y="44"/>
                  </a:cubicBezTo>
                  <a:cubicBezTo>
                    <a:pt x="185" y="48"/>
                    <a:pt x="180" y="51"/>
                    <a:pt x="176" y="54"/>
                  </a:cubicBezTo>
                  <a:cubicBezTo>
                    <a:pt x="169" y="59"/>
                    <a:pt x="162" y="64"/>
                    <a:pt x="156" y="69"/>
                  </a:cubicBezTo>
                  <a:cubicBezTo>
                    <a:pt x="155" y="70"/>
                    <a:pt x="154" y="71"/>
                    <a:pt x="155" y="72"/>
                  </a:cubicBezTo>
                  <a:cubicBezTo>
                    <a:pt x="156" y="78"/>
                    <a:pt x="157" y="84"/>
                    <a:pt x="156" y="90"/>
                  </a:cubicBezTo>
                  <a:cubicBezTo>
                    <a:pt x="155" y="93"/>
                    <a:pt x="160" y="95"/>
                    <a:pt x="161" y="9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9" name="Freeform 208"/>
            <p:cNvSpPr>
              <a:spLocks/>
            </p:cNvSpPr>
            <p:nvPr/>
          </p:nvSpPr>
          <p:spPr bwMode="auto">
            <a:xfrm>
              <a:off x="2930675" y="2229198"/>
              <a:ext cx="41275" cy="38100"/>
            </a:xfrm>
            <a:custGeom>
              <a:avLst/>
              <a:gdLst>
                <a:gd name="T0" fmla="*/ 9 w 10"/>
                <a:gd name="T1" fmla="*/ 7 h 9"/>
                <a:gd name="T2" fmla="*/ 3 w 10"/>
                <a:gd name="T3" fmla="*/ 8 h 9"/>
                <a:gd name="T4" fmla="*/ 1 w 10"/>
                <a:gd name="T5" fmla="*/ 2 h 9"/>
                <a:gd name="T6" fmla="*/ 7 w 10"/>
                <a:gd name="T7" fmla="*/ 1 h 9"/>
                <a:gd name="T8" fmla="*/ 9 w 10"/>
                <a:gd name="T9" fmla="*/ 7 h 9"/>
              </a:gdLst>
              <a:ahLst/>
              <a:cxnLst>
                <a:cxn ang="0">
                  <a:pos x="T0" y="T1"/>
                </a:cxn>
                <a:cxn ang="0">
                  <a:pos x="T2" y="T3"/>
                </a:cxn>
                <a:cxn ang="0">
                  <a:pos x="T4" y="T5"/>
                </a:cxn>
                <a:cxn ang="0">
                  <a:pos x="T6" y="T7"/>
                </a:cxn>
                <a:cxn ang="0">
                  <a:pos x="T8" y="T9"/>
                </a:cxn>
              </a:cxnLst>
              <a:rect l="0" t="0" r="r" b="b"/>
              <a:pathLst>
                <a:path w="10" h="9">
                  <a:moveTo>
                    <a:pt x="9" y="7"/>
                  </a:moveTo>
                  <a:cubicBezTo>
                    <a:pt x="7" y="9"/>
                    <a:pt x="5" y="9"/>
                    <a:pt x="3" y="8"/>
                  </a:cubicBezTo>
                  <a:cubicBezTo>
                    <a:pt x="1" y="7"/>
                    <a:pt x="0" y="4"/>
                    <a:pt x="1" y="2"/>
                  </a:cubicBezTo>
                  <a:cubicBezTo>
                    <a:pt x="3" y="0"/>
                    <a:pt x="5" y="0"/>
                    <a:pt x="7" y="1"/>
                  </a:cubicBezTo>
                  <a:cubicBezTo>
                    <a:pt x="9" y="2"/>
                    <a:pt x="10" y="5"/>
                    <a:pt x="9"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10" name="Freeform 209"/>
            <p:cNvSpPr>
              <a:spLocks/>
            </p:cNvSpPr>
            <p:nvPr/>
          </p:nvSpPr>
          <p:spPr bwMode="auto">
            <a:xfrm>
              <a:off x="3073550" y="2381598"/>
              <a:ext cx="42862" cy="42863"/>
            </a:xfrm>
            <a:custGeom>
              <a:avLst/>
              <a:gdLst>
                <a:gd name="T0" fmla="*/ 8 w 10"/>
                <a:gd name="T1" fmla="*/ 7 h 10"/>
                <a:gd name="T2" fmla="*/ 3 w 10"/>
                <a:gd name="T3" fmla="*/ 9 h 10"/>
                <a:gd name="T4" fmla="*/ 1 w 10"/>
                <a:gd name="T5" fmla="*/ 3 h 10"/>
                <a:gd name="T6" fmla="*/ 7 w 10"/>
                <a:gd name="T7" fmla="*/ 2 h 10"/>
                <a:gd name="T8" fmla="*/ 8 w 10"/>
                <a:gd name="T9" fmla="*/ 7 h 10"/>
              </a:gdLst>
              <a:ahLst/>
              <a:cxnLst>
                <a:cxn ang="0">
                  <a:pos x="T0" y="T1"/>
                </a:cxn>
                <a:cxn ang="0">
                  <a:pos x="T2" y="T3"/>
                </a:cxn>
                <a:cxn ang="0">
                  <a:pos x="T4" y="T5"/>
                </a:cxn>
                <a:cxn ang="0">
                  <a:pos x="T6" y="T7"/>
                </a:cxn>
                <a:cxn ang="0">
                  <a:pos x="T8" y="T9"/>
                </a:cxn>
              </a:cxnLst>
              <a:rect l="0" t="0" r="r" b="b"/>
              <a:pathLst>
                <a:path w="10" h="10">
                  <a:moveTo>
                    <a:pt x="8" y="7"/>
                  </a:moveTo>
                  <a:cubicBezTo>
                    <a:pt x="7" y="9"/>
                    <a:pt x="5" y="10"/>
                    <a:pt x="3" y="9"/>
                  </a:cubicBezTo>
                  <a:cubicBezTo>
                    <a:pt x="1" y="8"/>
                    <a:pt x="0" y="5"/>
                    <a:pt x="1" y="3"/>
                  </a:cubicBezTo>
                  <a:cubicBezTo>
                    <a:pt x="3" y="1"/>
                    <a:pt x="5" y="0"/>
                    <a:pt x="7" y="2"/>
                  </a:cubicBezTo>
                  <a:cubicBezTo>
                    <a:pt x="9" y="3"/>
                    <a:pt x="10" y="5"/>
                    <a:pt x="8"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211" name="Picture 21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786212" y="2187923"/>
              <a:ext cx="166687"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 name="Picture 21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70337" y="2265710"/>
              <a:ext cx="114300" cy="9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 name="Picture 21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765575" y="2189510"/>
              <a:ext cx="1778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 name="Picture 21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916387" y="2221260"/>
              <a:ext cx="38100" cy="5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 name="Picture 214"/>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790975" y="2227610"/>
              <a:ext cx="762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 name="Picture 206"/>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805262" y="2224436"/>
              <a:ext cx="106363"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 name="Picture 207"/>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802087" y="2216498"/>
              <a:ext cx="101600"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 name="Picture 208"/>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956075" y="2381598"/>
              <a:ext cx="1778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 name="Picture 209"/>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937025" y="2418111"/>
              <a:ext cx="1143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 name="Picture 210"/>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060850" y="2387948"/>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 name="Picture 211"/>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2989412" y="2424461"/>
              <a:ext cx="106363"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 name="Picture 212"/>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984650" y="2464148"/>
              <a:ext cx="46038"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 name="Freeform 213"/>
            <p:cNvSpPr>
              <a:spLocks/>
            </p:cNvSpPr>
            <p:nvPr/>
          </p:nvSpPr>
          <p:spPr bwMode="auto">
            <a:xfrm>
              <a:off x="2895750" y="2025998"/>
              <a:ext cx="111125" cy="165100"/>
            </a:xfrm>
            <a:custGeom>
              <a:avLst/>
              <a:gdLst>
                <a:gd name="T0" fmla="*/ 4 w 26"/>
                <a:gd name="T1" fmla="*/ 0 h 39"/>
                <a:gd name="T2" fmla="*/ 16 w 26"/>
                <a:gd name="T3" fmla="*/ 31 h 39"/>
                <a:gd name="T4" fmla="*/ 16 w 26"/>
                <a:gd name="T5" fmla="*/ 35 h 39"/>
                <a:gd name="T6" fmla="*/ 13 w 26"/>
                <a:gd name="T7" fmla="*/ 39 h 39"/>
                <a:gd name="T8" fmla="*/ 26 w 26"/>
                <a:gd name="T9" fmla="*/ 27 h 39"/>
                <a:gd name="T10" fmla="*/ 4 w 26"/>
                <a:gd name="T11" fmla="*/ 0 h 39"/>
              </a:gdLst>
              <a:ahLst/>
              <a:cxnLst>
                <a:cxn ang="0">
                  <a:pos x="T0" y="T1"/>
                </a:cxn>
                <a:cxn ang="0">
                  <a:pos x="T2" y="T3"/>
                </a:cxn>
                <a:cxn ang="0">
                  <a:pos x="T4" y="T5"/>
                </a:cxn>
                <a:cxn ang="0">
                  <a:pos x="T6" y="T7"/>
                </a:cxn>
                <a:cxn ang="0">
                  <a:pos x="T8" y="T9"/>
                </a:cxn>
                <a:cxn ang="0">
                  <a:pos x="T10" y="T11"/>
                </a:cxn>
              </a:cxnLst>
              <a:rect l="0" t="0" r="r" b="b"/>
              <a:pathLst>
                <a:path w="26" h="39">
                  <a:moveTo>
                    <a:pt x="4" y="0"/>
                  </a:moveTo>
                  <a:cubicBezTo>
                    <a:pt x="0" y="12"/>
                    <a:pt x="4" y="24"/>
                    <a:pt x="16" y="31"/>
                  </a:cubicBezTo>
                  <a:cubicBezTo>
                    <a:pt x="17" y="32"/>
                    <a:pt x="18" y="34"/>
                    <a:pt x="16" y="35"/>
                  </a:cubicBezTo>
                  <a:cubicBezTo>
                    <a:pt x="15" y="36"/>
                    <a:pt x="14" y="38"/>
                    <a:pt x="13" y="39"/>
                  </a:cubicBezTo>
                  <a:cubicBezTo>
                    <a:pt x="17" y="36"/>
                    <a:pt x="22" y="32"/>
                    <a:pt x="26" y="27"/>
                  </a:cubicBezTo>
                  <a:cubicBezTo>
                    <a:pt x="14" y="22"/>
                    <a:pt x="7" y="12"/>
                    <a:pt x="4"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4" name="Freeform 214"/>
            <p:cNvSpPr>
              <a:spLocks/>
            </p:cNvSpPr>
            <p:nvPr/>
          </p:nvSpPr>
          <p:spPr bwMode="auto">
            <a:xfrm>
              <a:off x="2865587" y="2003773"/>
              <a:ext cx="106363" cy="204788"/>
            </a:xfrm>
            <a:custGeom>
              <a:avLst/>
              <a:gdLst>
                <a:gd name="T0" fmla="*/ 11 w 25"/>
                <a:gd name="T1" fmla="*/ 0 h 48"/>
                <a:gd name="T2" fmla="*/ 21 w 25"/>
                <a:gd name="T3" fmla="*/ 38 h 48"/>
                <a:gd name="T4" fmla="*/ 18 w 25"/>
                <a:gd name="T5" fmla="*/ 42 h 48"/>
                <a:gd name="T6" fmla="*/ 10 w 25"/>
                <a:gd name="T7" fmla="*/ 48 h 48"/>
                <a:gd name="T8" fmla="*/ 20 w 25"/>
                <a:gd name="T9" fmla="*/ 44 h 48"/>
                <a:gd name="T10" fmla="*/ 23 w 25"/>
                <a:gd name="T11" fmla="*/ 40 h 48"/>
                <a:gd name="T12" fmla="*/ 23 w 25"/>
                <a:gd name="T13" fmla="*/ 36 h 48"/>
                <a:gd name="T14" fmla="*/ 11 w 25"/>
                <a:gd name="T15" fmla="*/ 5 h 48"/>
                <a:gd name="T16" fmla="*/ 11 w 25"/>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48">
                  <a:moveTo>
                    <a:pt x="11" y="0"/>
                  </a:moveTo>
                  <a:cubicBezTo>
                    <a:pt x="7" y="8"/>
                    <a:pt x="0" y="26"/>
                    <a:pt x="21" y="38"/>
                  </a:cubicBezTo>
                  <a:cubicBezTo>
                    <a:pt x="20" y="39"/>
                    <a:pt x="19" y="40"/>
                    <a:pt x="18" y="42"/>
                  </a:cubicBezTo>
                  <a:cubicBezTo>
                    <a:pt x="17" y="44"/>
                    <a:pt x="14" y="46"/>
                    <a:pt x="10" y="48"/>
                  </a:cubicBezTo>
                  <a:cubicBezTo>
                    <a:pt x="14" y="47"/>
                    <a:pt x="17" y="45"/>
                    <a:pt x="20" y="44"/>
                  </a:cubicBezTo>
                  <a:cubicBezTo>
                    <a:pt x="21" y="43"/>
                    <a:pt x="22" y="41"/>
                    <a:pt x="23" y="40"/>
                  </a:cubicBezTo>
                  <a:cubicBezTo>
                    <a:pt x="25" y="39"/>
                    <a:pt x="24" y="37"/>
                    <a:pt x="23" y="36"/>
                  </a:cubicBezTo>
                  <a:cubicBezTo>
                    <a:pt x="11" y="29"/>
                    <a:pt x="7" y="17"/>
                    <a:pt x="11" y="5"/>
                  </a:cubicBezTo>
                  <a:cubicBezTo>
                    <a:pt x="11" y="3"/>
                    <a:pt x="11" y="2"/>
                    <a:pt x="11"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5" name="Freeform 215"/>
            <p:cNvSpPr>
              <a:spLocks noEditPoints="1"/>
            </p:cNvSpPr>
            <p:nvPr/>
          </p:nvSpPr>
          <p:spPr bwMode="auto">
            <a:xfrm>
              <a:off x="3040212" y="2335561"/>
              <a:ext cx="331788" cy="233363"/>
            </a:xfrm>
            <a:custGeom>
              <a:avLst/>
              <a:gdLst>
                <a:gd name="T0" fmla="*/ 5 w 78"/>
                <a:gd name="T1" fmla="*/ 52 h 55"/>
                <a:gd name="T2" fmla="*/ 0 w 78"/>
                <a:gd name="T3" fmla="*/ 52 h 55"/>
                <a:gd name="T4" fmla="*/ 0 w 78"/>
                <a:gd name="T5" fmla="*/ 52 h 55"/>
                <a:gd name="T6" fmla="*/ 1 w 78"/>
                <a:gd name="T7" fmla="*/ 55 h 55"/>
                <a:gd name="T8" fmla="*/ 5 w 78"/>
                <a:gd name="T9" fmla="*/ 52 h 55"/>
                <a:gd name="T10" fmla="*/ 35 w 78"/>
                <a:gd name="T11" fmla="*/ 0 h 55"/>
                <a:gd name="T12" fmla="*/ 17 w 78"/>
                <a:gd name="T13" fmla="*/ 26 h 55"/>
                <a:gd name="T14" fmla="*/ 18 w 78"/>
                <a:gd name="T15" fmla="*/ 37 h 55"/>
                <a:gd name="T16" fmla="*/ 35 w 78"/>
                <a:gd name="T17" fmla="*/ 12 h 55"/>
                <a:gd name="T18" fmla="*/ 37 w 78"/>
                <a:gd name="T19" fmla="*/ 11 h 55"/>
                <a:gd name="T20" fmla="*/ 40 w 78"/>
                <a:gd name="T21" fmla="*/ 12 h 55"/>
                <a:gd name="T22" fmla="*/ 62 w 78"/>
                <a:gd name="T23" fmla="*/ 27 h 55"/>
                <a:gd name="T24" fmla="*/ 70 w 78"/>
                <a:gd name="T25" fmla="*/ 25 h 55"/>
                <a:gd name="T26" fmla="*/ 78 w 78"/>
                <a:gd name="T27" fmla="*/ 19 h 55"/>
                <a:gd name="T28" fmla="*/ 76 w 78"/>
                <a:gd name="T29" fmla="*/ 17 h 55"/>
                <a:gd name="T30" fmla="*/ 76 w 78"/>
                <a:gd name="T31" fmla="*/ 17 h 55"/>
                <a:gd name="T32" fmla="*/ 35 w 78"/>
                <a:gd name="T3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55">
                  <a:moveTo>
                    <a:pt x="5" y="52"/>
                  </a:moveTo>
                  <a:cubicBezTo>
                    <a:pt x="3" y="52"/>
                    <a:pt x="2" y="52"/>
                    <a:pt x="0" y="52"/>
                  </a:cubicBezTo>
                  <a:cubicBezTo>
                    <a:pt x="0" y="52"/>
                    <a:pt x="0" y="52"/>
                    <a:pt x="0" y="52"/>
                  </a:cubicBezTo>
                  <a:cubicBezTo>
                    <a:pt x="0" y="53"/>
                    <a:pt x="1" y="54"/>
                    <a:pt x="1" y="55"/>
                  </a:cubicBezTo>
                  <a:cubicBezTo>
                    <a:pt x="2" y="54"/>
                    <a:pt x="3" y="53"/>
                    <a:pt x="5" y="52"/>
                  </a:cubicBezTo>
                  <a:moveTo>
                    <a:pt x="35" y="0"/>
                  </a:moveTo>
                  <a:cubicBezTo>
                    <a:pt x="29" y="8"/>
                    <a:pt x="23" y="17"/>
                    <a:pt x="17" y="26"/>
                  </a:cubicBezTo>
                  <a:cubicBezTo>
                    <a:pt x="18" y="30"/>
                    <a:pt x="19" y="33"/>
                    <a:pt x="18" y="37"/>
                  </a:cubicBezTo>
                  <a:cubicBezTo>
                    <a:pt x="24" y="29"/>
                    <a:pt x="30" y="20"/>
                    <a:pt x="35" y="12"/>
                  </a:cubicBezTo>
                  <a:cubicBezTo>
                    <a:pt x="36" y="11"/>
                    <a:pt x="36" y="11"/>
                    <a:pt x="37" y="11"/>
                  </a:cubicBezTo>
                  <a:cubicBezTo>
                    <a:pt x="38" y="11"/>
                    <a:pt x="39" y="11"/>
                    <a:pt x="40" y="12"/>
                  </a:cubicBezTo>
                  <a:cubicBezTo>
                    <a:pt x="45" y="20"/>
                    <a:pt x="53" y="27"/>
                    <a:pt x="62" y="27"/>
                  </a:cubicBezTo>
                  <a:cubicBezTo>
                    <a:pt x="64" y="27"/>
                    <a:pt x="67" y="26"/>
                    <a:pt x="70" y="25"/>
                  </a:cubicBezTo>
                  <a:cubicBezTo>
                    <a:pt x="73" y="23"/>
                    <a:pt x="76" y="21"/>
                    <a:pt x="78" y="19"/>
                  </a:cubicBezTo>
                  <a:cubicBezTo>
                    <a:pt x="78" y="18"/>
                    <a:pt x="77" y="18"/>
                    <a:pt x="76" y="17"/>
                  </a:cubicBezTo>
                  <a:cubicBezTo>
                    <a:pt x="76" y="17"/>
                    <a:pt x="76" y="17"/>
                    <a:pt x="76" y="17"/>
                  </a:cubicBezTo>
                  <a:cubicBezTo>
                    <a:pt x="61" y="17"/>
                    <a:pt x="47" y="13"/>
                    <a:pt x="35"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6" name="Freeform 216"/>
            <p:cNvSpPr>
              <a:spLocks/>
            </p:cNvSpPr>
            <p:nvPr/>
          </p:nvSpPr>
          <p:spPr bwMode="auto">
            <a:xfrm>
              <a:off x="2908450" y="2556223"/>
              <a:ext cx="136525" cy="63500"/>
            </a:xfrm>
            <a:custGeom>
              <a:avLst/>
              <a:gdLst>
                <a:gd name="T0" fmla="*/ 27 w 32"/>
                <a:gd name="T1" fmla="*/ 0 h 15"/>
                <a:gd name="T2" fmla="*/ 0 w 32"/>
                <a:gd name="T3" fmla="*/ 15 h 15"/>
                <a:gd name="T4" fmla="*/ 2 w 32"/>
                <a:gd name="T5" fmla="*/ 15 h 15"/>
                <a:gd name="T6" fmla="*/ 27 w 32"/>
                <a:gd name="T7" fmla="*/ 6 h 15"/>
                <a:gd name="T8" fmla="*/ 32 w 32"/>
                <a:gd name="T9" fmla="*/ 3 h 15"/>
                <a:gd name="T10" fmla="*/ 31 w 32"/>
                <a:gd name="T11" fmla="*/ 0 h 15"/>
                <a:gd name="T12" fmla="*/ 27 w 32"/>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32" h="15">
                  <a:moveTo>
                    <a:pt x="27" y="0"/>
                  </a:moveTo>
                  <a:cubicBezTo>
                    <a:pt x="19" y="7"/>
                    <a:pt x="10" y="13"/>
                    <a:pt x="0" y="15"/>
                  </a:cubicBezTo>
                  <a:cubicBezTo>
                    <a:pt x="1" y="15"/>
                    <a:pt x="1" y="15"/>
                    <a:pt x="2" y="15"/>
                  </a:cubicBezTo>
                  <a:cubicBezTo>
                    <a:pt x="11" y="15"/>
                    <a:pt x="19" y="12"/>
                    <a:pt x="27" y="6"/>
                  </a:cubicBezTo>
                  <a:cubicBezTo>
                    <a:pt x="29" y="5"/>
                    <a:pt x="30" y="4"/>
                    <a:pt x="32" y="3"/>
                  </a:cubicBezTo>
                  <a:cubicBezTo>
                    <a:pt x="32" y="2"/>
                    <a:pt x="31" y="1"/>
                    <a:pt x="31" y="0"/>
                  </a:cubicBezTo>
                  <a:cubicBezTo>
                    <a:pt x="30" y="0"/>
                    <a:pt x="28" y="0"/>
                    <a:pt x="27"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7" name="Freeform 217"/>
            <p:cNvSpPr>
              <a:spLocks/>
            </p:cNvSpPr>
            <p:nvPr/>
          </p:nvSpPr>
          <p:spPr bwMode="auto">
            <a:xfrm>
              <a:off x="2824312" y="2381598"/>
              <a:ext cx="568325" cy="250825"/>
            </a:xfrm>
            <a:custGeom>
              <a:avLst/>
              <a:gdLst>
                <a:gd name="T0" fmla="*/ 88 w 134"/>
                <a:gd name="T1" fmla="*/ 0 h 59"/>
                <a:gd name="T2" fmla="*/ 86 w 134"/>
                <a:gd name="T3" fmla="*/ 1 h 59"/>
                <a:gd name="T4" fmla="*/ 69 w 134"/>
                <a:gd name="T5" fmla="*/ 26 h 59"/>
                <a:gd name="T6" fmla="*/ 67 w 134"/>
                <a:gd name="T7" fmla="*/ 32 h 59"/>
                <a:gd name="T8" fmla="*/ 56 w 134"/>
                <a:gd name="T9" fmla="*/ 41 h 59"/>
                <a:gd name="T10" fmla="*/ 52 w 134"/>
                <a:gd name="T11" fmla="*/ 44 h 59"/>
                <a:gd name="T12" fmla="*/ 47 w 134"/>
                <a:gd name="T13" fmla="*/ 47 h 59"/>
                <a:gd name="T14" fmla="*/ 22 w 134"/>
                <a:gd name="T15" fmla="*/ 56 h 59"/>
                <a:gd name="T16" fmla="*/ 20 w 134"/>
                <a:gd name="T17" fmla="*/ 56 h 59"/>
                <a:gd name="T18" fmla="*/ 14 w 134"/>
                <a:gd name="T19" fmla="*/ 56 h 59"/>
                <a:gd name="T20" fmla="*/ 0 w 134"/>
                <a:gd name="T21" fmla="*/ 54 h 59"/>
                <a:gd name="T22" fmla="*/ 21 w 134"/>
                <a:gd name="T23" fmla="*/ 59 h 59"/>
                <a:gd name="T24" fmla="*/ 88 w 134"/>
                <a:gd name="T25" fmla="*/ 2 h 59"/>
                <a:gd name="T26" fmla="*/ 112 w 134"/>
                <a:gd name="T27" fmla="*/ 19 h 59"/>
                <a:gd name="T28" fmla="*/ 134 w 134"/>
                <a:gd name="T29" fmla="*/ 7 h 59"/>
                <a:gd name="T30" fmla="*/ 132 w 134"/>
                <a:gd name="T31" fmla="*/ 6 h 59"/>
                <a:gd name="T32" fmla="*/ 127 w 134"/>
                <a:gd name="T33" fmla="*/ 6 h 59"/>
                <a:gd name="T34" fmla="*/ 129 w 134"/>
                <a:gd name="T35" fmla="*/ 8 h 59"/>
                <a:gd name="T36" fmla="*/ 121 w 134"/>
                <a:gd name="T37" fmla="*/ 14 h 59"/>
                <a:gd name="T38" fmla="*/ 113 w 134"/>
                <a:gd name="T39" fmla="*/ 16 h 59"/>
                <a:gd name="T40" fmla="*/ 91 w 134"/>
                <a:gd name="T41" fmla="*/ 1 h 59"/>
                <a:gd name="T42" fmla="*/ 88 w 134"/>
                <a:gd name="T4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 h="59">
                  <a:moveTo>
                    <a:pt x="88" y="0"/>
                  </a:moveTo>
                  <a:cubicBezTo>
                    <a:pt x="87" y="0"/>
                    <a:pt x="87" y="0"/>
                    <a:pt x="86" y="1"/>
                  </a:cubicBezTo>
                  <a:cubicBezTo>
                    <a:pt x="81" y="9"/>
                    <a:pt x="75" y="18"/>
                    <a:pt x="69" y="26"/>
                  </a:cubicBezTo>
                  <a:cubicBezTo>
                    <a:pt x="69" y="28"/>
                    <a:pt x="68" y="30"/>
                    <a:pt x="67" y="32"/>
                  </a:cubicBezTo>
                  <a:cubicBezTo>
                    <a:pt x="64" y="36"/>
                    <a:pt x="60" y="39"/>
                    <a:pt x="56" y="41"/>
                  </a:cubicBezTo>
                  <a:cubicBezTo>
                    <a:pt x="54" y="42"/>
                    <a:pt x="53" y="43"/>
                    <a:pt x="52" y="44"/>
                  </a:cubicBezTo>
                  <a:cubicBezTo>
                    <a:pt x="50" y="45"/>
                    <a:pt x="49" y="46"/>
                    <a:pt x="47" y="47"/>
                  </a:cubicBezTo>
                  <a:cubicBezTo>
                    <a:pt x="39" y="53"/>
                    <a:pt x="31" y="56"/>
                    <a:pt x="22" y="56"/>
                  </a:cubicBezTo>
                  <a:cubicBezTo>
                    <a:pt x="21" y="56"/>
                    <a:pt x="21" y="56"/>
                    <a:pt x="20" y="56"/>
                  </a:cubicBezTo>
                  <a:cubicBezTo>
                    <a:pt x="18" y="56"/>
                    <a:pt x="16" y="56"/>
                    <a:pt x="14" y="56"/>
                  </a:cubicBezTo>
                  <a:cubicBezTo>
                    <a:pt x="9" y="56"/>
                    <a:pt x="5" y="56"/>
                    <a:pt x="0" y="54"/>
                  </a:cubicBezTo>
                  <a:cubicBezTo>
                    <a:pt x="8" y="58"/>
                    <a:pt x="15" y="59"/>
                    <a:pt x="21" y="59"/>
                  </a:cubicBezTo>
                  <a:cubicBezTo>
                    <a:pt x="52" y="59"/>
                    <a:pt x="75" y="24"/>
                    <a:pt x="88" y="2"/>
                  </a:cubicBezTo>
                  <a:cubicBezTo>
                    <a:pt x="96" y="15"/>
                    <a:pt x="105" y="19"/>
                    <a:pt x="112" y="19"/>
                  </a:cubicBezTo>
                  <a:cubicBezTo>
                    <a:pt x="124" y="19"/>
                    <a:pt x="134" y="7"/>
                    <a:pt x="134" y="7"/>
                  </a:cubicBezTo>
                  <a:cubicBezTo>
                    <a:pt x="132" y="6"/>
                    <a:pt x="132" y="6"/>
                    <a:pt x="132" y="6"/>
                  </a:cubicBezTo>
                  <a:cubicBezTo>
                    <a:pt x="131" y="6"/>
                    <a:pt x="129" y="6"/>
                    <a:pt x="127" y="6"/>
                  </a:cubicBezTo>
                  <a:cubicBezTo>
                    <a:pt x="128" y="7"/>
                    <a:pt x="129" y="7"/>
                    <a:pt x="129" y="8"/>
                  </a:cubicBezTo>
                  <a:cubicBezTo>
                    <a:pt x="127" y="10"/>
                    <a:pt x="124" y="12"/>
                    <a:pt x="121" y="14"/>
                  </a:cubicBezTo>
                  <a:cubicBezTo>
                    <a:pt x="118" y="15"/>
                    <a:pt x="115" y="16"/>
                    <a:pt x="113" y="16"/>
                  </a:cubicBezTo>
                  <a:cubicBezTo>
                    <a:pt x="104" y="16"/>
                    <a:pt x="96" y="9"/>
                    <a:pt x="91" y="1"/>
                  </a:cubicBezTo>
                  <a:cubicBezTo>
                    <a:pt x="90" y="0"/>
                    <a:pt x="89" y="0"/>
                    <a:pt x="88"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228" name="Picture 218"/>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016400" y="2433986"/>
              <a:ext cx="115888"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 name="Picture 219"/>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005287" y="2522886"/>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 name="Picture 220"/>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043387" y="2468911"/>
              <a:ext cx="88900"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1" name="Picture 221"/>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3046562" y="2472086"/>
              <a:ext cx="49213"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 name="Freeform 222"/>
            <p:cNvSpPr>
              <a:spLocks/>
            </p:cNvSpPr>
            <p:nvPr/>
          </p:nvSpPr>
          <p:spPr bwMode="auto">
            <a:xfrm>
              <a:off x="2568725" y="2445098"/>
              <a:ext cx="238125" cy="149225"/>
            </a:xfrm>
            <a:custGeom>
              <a:avLst/>
              <a:gdLst>
                <a:gd name="T0" fmla="*/ 56 w 56"/>
                <a:gd name="T1" fmla="*/ 18 h 35"/>
                <a:gd name="T2" fmla="*/ 44 w 56"/>
                <a:gd name="T3" fmla="*/ 2 h 35"/>
                <a:gd name="T4" fmla="*/ 7 w 56"/>
                <a:gd name="T5" fmla="*/ 19 h 35"/>
                <a:gd name="T6" fmla="*/ 49 w 56"/>
                <a:gd name="T7" fmla="*/ 23 h 35"/>
                <a:gd name="T8" fmla="*/ 56 w 56"/>
                <a:gd name="T9" fmla="*/ 18 h 35"/>
              </a:gdLst>
              <a:ahLst/>
              <a:cxnLst>
                <a:cxn ang="0">
                  <a:pos x="T0" y="T1"/>
                </a:cxn>
                <a:cxn ang="0">
                  <a:pos x="T2" y="T3"/>
                </a:cxn>
                <a:cxn ang="0">
                  <a:pos x="T4" y="T5"/>
                </a:cxn>
                <a:cxn ang="0">
                  <a:pos x="T6" y="T7"/>
                </a:cxn>
                <a:cxn ang="0">
                  <a:pos x="T8" y="T9"/>
                </a:cxn>
              </a:cxnLst>
              <a:rect l="0" t="0" r="r" b="b"/>
              <a:pathLst>
                <a:path w="56" h="35">
                  <a:moveTo>
                    <a:pt x="56" y="18"/>
                  </a:moveTo>
                  <a:cubicBezTo>
                    <a:pt x="55" y="19"/>
                    <a:pt x="44" y="4"/>
                    <a:pt x="44" y="2"/>
                  </a:cubicBezTo>
                  <a:cubicBezTo>
                    <a:pt x="36" y="3"/>
                    <a:pt x="0" y="0"/>
                    <a:pt x="7" y="19"/>
                  </a:cubicBezTo>
                  <a:cubicBezTo>
                    <a:pt x="14" y="35"/>
                    <a:pt x="38" y="29"/>
                    <a:pt x="49" y="23"/>
                  </a:cubicBezTo>
                  <a:cubicBezTo>
                    <a:pt x="51" y="22"/>
                    <a:pt x="54" y="20"/>
                    <a:pt x="56" y="18"/>
                  </a:cubicBezTo>
                  <a:close/>
                </a:path>
              </a:pathLst>
            </a:custGeom>
            <a:solidFill>
              <a:srgbClr val="FF2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3" name="Freeform 223"/>
            <p:cNvSpPr>
              <a:spLocks/>
            </p:cNvSpPr>
            <p:nvPr/>
          </p:nvSpPr>
          <p:spPr bwMode="auto">
            <a:xfrm>
              <a:off x="2556025" y="2445098"/>
              <a:ext cx="255588" cy="174625"/>
            </a:xfrm>
            <a:custGeom>
              <a:avLst/>
              <a:gdLst>
                <a:gd name="T0" fmla="*/ 46 w 60"/>
                <a:gd name="T1" fmla="*/ 1 h 41"/>
                <a:gd name="T2" fmla="*/ 8 w 60"/>
                <a:gd name="T3" fmla="*/ 20 h 41"/>
                <a:gd name="T4" fmla="*/ 58 w 60"/>
                <a:gd name="T5" fmla="*/ 21 h 41"/>
                <a:gd name="T6" fmla="*/ 56 w 60"/>
                <a:gd name="T7" fmla="*/ 19 h 41"/>
                <a:gd name="T8" fmla="*/ 12 w 60"/>
                <a:gd name="T9" fmla="*/ 20 h 41"/>
                <a:gd name="T10" fmla="*/ 46 w 60"/>
                <a:gd name="T11" fmla="*/ 5 h 41"/>
                <a:gd name="T12" fmla="*/ 46 w 60"/>
                <a:gd name="T13" fmla="*/ 1 h 41"/>
              </a:gdLst>
              <a:ahLst/>
              <a:cxnLst>
                <a:cxn ang="0">
                  <a:pos x="T0" y="T1"/>
                </a:cxn>
                <a:cxn ang="0">
                  <a:pos x="T2" y="T3"/>
                </a:cxn>
                <a:cxn ang="0">
                  <a:pos x="T4" y="T5"/>
                </a:cxn>
                <a:cxn ang="0">
                  <a:pos x="T6" y="T7"/>
                </a:cxn>
                <a:cxn ang="0">
                  <a:pos x="T8" y="T9"/>
                </a:cxn>
                <a:cxn ang="0">
                  <a:pos x="T10" y="T11"/>
                </a:cxn>
                <a:cxn ang="0">
                  <a:pos x="T12" y="T13"/>
                </a:cxn>
              </a:cxnLst>
              <a:rect l="0" t="0" r="r" b="b"/>
              <a:pathLst>
                <a:path w="60" h="41">
                  <a:moveTo>
                    <a:pt x="46" y="1"/>
                  </a:moveTo>
                  <a:cubicBezTo>
                    <a:pt x="36" y="2"/>
                    <a:pt x="0" y="0"/>
                    <a:pt x="8" y="20"/>
                  </a:cubicBezTo>
                  <a:cubicBezTo>
                    <a:pt x="17" y="41"/>
                    <a:pt x="45" y="29"/>
                    <a:pt x="58" y="21"/>
                  </a:cubicBezTo>
                  <a:cubicBezTo>
                    <a:pt x="60" y="20"/>
                    <a:pt x="58" y="18"/>
                    <a:pt x="56" y="19"/>
                  </a:cubicBezTo>
                  <a:cubicBezTo>
                    <a:pt x="44" y="26"/>
                    <a:pt x="23" y="35"/>
                    <a:pt x="12" y="20"/>
                  </a:cubicBezTo>
                  <a:cubicBezTo>
                    <a:pt x="1" y="4"/>
                    <a:pt x="39" y="5"/>
                    <a:pt x="46" y="5"/>
                  </a:cubicBezTo>
                  <a:cubicBezTo>
                    <a:pt x="48" y="4"/>
                    <a:pt x="48" y="1"/>
                    <a:pt x="46" y="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4" name="Freeform 224"/>
            <p:cNvSpPr>
              <a:spLocks/>
            </p:cNvSpPr>
            <p:nvPr/>
          </p:nvSpPr>
          <p:spPr bwMode="auto">
            <a:xfrm>
              <a:off x="2662387" y="2480023"/>
              <a:ext cx="109538" cy="46038"/>
            </a:xfrm>
            <a:custGeom>
              <a:avLst/>
              <a:gdLst>
                <a:gd name="T0" fmla="*/ 23 w 26"/>
                <a:gd name="T1" fmla="*/ 0 h 11"/>
                <a:gd name="T2" fmla="*/ 2 w 26"/>
                <a:gd name="T3" fmla="*/ 7 h 11"/>
                <a:gd name="T4" fmla="*/ 3 w 26"/>
                <a:gd name="T5" fmla="*/ 10 h 11"/>
                <a:gd name="T6" fmla="*/ 24 w 26"/>
                <a:gd name="T7" fmla="*/ 3 h 11"/>
                <a:gd name="T8" fmla="*/ 23 w 26"/>
                <a:gd name="T9" fmla="*/ 0 h 11"/>
              </a:gdLst>
              <a:ahLst/>
              <a:cxnLst>
                <a:cxn ang="0">
                  <a:pos x="T0" y="T1"/>
                </a:cxn>
                <a:cxn ang="0">
                  <a:pos x="T2" y="T3"/>
                </a:cxn>
                <a:cxn ang="0">
                  <a:pos x="T4" y="T5"/>
                </a:cxn>
                <a:cxn ang="0">
                  <a:pos x="T6" y="T7"/>
                </a:cxn>
                <a:cxn ang="0">
                  <a:pos x="T8" y="T9"/>
                </a:cxn>
              </a:cxnLst>
              <a:rect l="0" t="0" r="r" b="b"/>
              <a:pathLst>
                <a:path w="26" h="11">
                  <a:moveTo>
                    <a:pt x="23" y="0"/>
                  </a:moveTo>
                  <a:cubicBezTo>
                    <a:pt x="16" y="3"/>
                    <a:pt x="9" y="5"/>
                    <a:pt x="2" y="7"/>
                  </a:cubicBezTo>
                  <a:cubicBezTo>
                    <a:pt x="0" y="8"/>
                    <a:pt x="1" y="11"/>
                    <a:pt x="3" y="10"/>
                  </a:cubicBezTo>
                  <a:cubicBezTo>
                    <a:pt x="10" y="8"/>
                    <a:pt x="17" y="6"/>
                    <a:pt x="24" y="3"/>
                  </a:cubicBezTo>
                  <a:cubicBezTo>
                    <a:pt x="26" y="3"/>
                    <a:pt x="25" y="0"/>
                    <a:pt x="23"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5" name="Freeform 225"/>
            <p:cNvSpPr>
              <a:spLocks/>
            </p:cNvSpPr>
            <p:nvPr/>
          </p:nvSpPr>
          <p:spPr bwMode="auto">
            <a:xfrm>
              <a:off x="2721125" y="2318098"/>
              <a:ext cx="293688" cy="276225"/>
            </a:xfrm>
            <a:custGeom>
              <a:avLst/>
              <a:gdLst>
                <a:gd name="T0" fmla="*/ 20 w 69"/>
                <a:gd name="T1" fmla="*/ 2 h 65"/>
                <a:gd name="T2" fmla="*/ 11 w 69"/>
                <a:gd name="T3" fmla="*/ 43 h 65"/>
                <a:gd name="T4" fmla="*/ 67 w 69"/>
                <a:gd name="T5" fmla="*/ 55 h 65"/>
                <a:gd name="T6" fmla="*/ 65 w 69"/>
                <a:gd name="T7" fmla="*/ 52 h 65"/>
                <a:gd name="T8" fmla="*/ 17 w 69"/>
                <a:gd name="T9" fmla="*/ 44 h 65"/>
                <a:gd name="T10" fmla="*/ 22 w 69"/>
                <a:gd name="T11" fmla="*/ 5 h 65"/>
                <a:gd name="T12" fmla="*/ 20 w 69"/>
                <a:gd name="T13" fmla="*/ 2 h 65"/>
              </a:gdLst>
              <a:ahLst/>
              <a:cxnLst>
                <a:cxn ang="0">
                  <a:pos x="T0" y="T1"/>
                </a:cxn>
                <a:cxn ang="0">
                  <a:pos x="T2" y="T3"/>
                </a:cxn>
                <a:cxn ang="0">
                  <a:pos x="T4" y="T5"/>
                </a:cxn>
                <a:cxn ang="0">
                  <a:pos x="T6" y="T7"/>
                </a:cxn>
                <a:cxn ang="0">
                  <a:pos x="T8" y="T9"/>
                </a:cxn>
                <a:cxn ang="0">
                  <a:pos x="T10" y="T11"/>
                </a:cxn>
                <a:cxn ang="0">
                  <a:pos x="T12" y="T13"/>
                </a:cxn>
              </a:cxnLst>
              <a:rect l="0" t="0" r="r" b="b"/>
              <a:pathLst>
                <a:path w="69" h="65">
                  <a:moveTo>
                    <a:pt x="20" y="2"/>
                  </a:moveTo>
                  <a:cubicBezTo>
                    <a:pt x="5" y="11"/>
                    <a:pt x="0" y="28"/>
                    <a:pt x="11" y="43"/>
                  </a:cubicBezTo>
                  <a:cubicBezTo>
                    <a:pt x="23" y="60"/>
                    <a:pt x="49" y="65"/>
                    <a:pt x="67" y="55"/>
                  </a:cubicBezTo>
                  <a:cubicBezTo>
                    <a:pt x="69" y="54"/>
                    <a:pt x="67" y="50"/>
                    <a:pt x="65" y="52"/>
                  </a:cubicBezTo>
                  <a:cubicBezTo>
                    <a:pt x="49" y="61"/>
                    <a:pt x="30" y="56"/>
                    <a:pt x="17" y="44"/>
                  </a:cubicBezTo>
                  <a:cubicBezTo>
                    <a:pt x="3" y="31"/>
                    <a:pt x="7" y="14"/>
                    <a:pt x="22" y="5"/>
                  </a:cubicBezTo>
                  <a:cubicBezTo>
                    <a:pt x="24" y="4"/>
                    <a:pt x="22" y="0"/>
                    <a:pt x="2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6" name="Freeform 226"/>
            <p:cNvSpPr>
              <a:spLocks/>
            </p:cNvSpPr>
            <p:nvPr/>
          </p:nvSpPr>
          <p:spPr bwMode="auto">
            <a:xfrm>
              <a:off x="2467125" y="3184873"/>
              <a:ext cx="912813" cy="590550"/>
            </a:xfrm>
            <a:custGeom>
              <a:avLst/>
              <a:gdLst>
                <a:gd name="T0" fmla="*/ 215 w 215"/>
                <a:gd name="T1" fmla="*/ 111 h 139"/>
                <a:gd name="T2" fmla="*/ 204 w 215"/>
                <a:gd name="T3" fmla="*/ 102 h 139"/>
                <a:gd name="T4" fmla="*/ 86 w 215"/>
                <a:gd name="T5" fmla="*/ 39 h 139"/>
                <a:gd name="T6" fmla="*/ 23 w 215"/>
                <a:gd name="T7" fmla="*/ 22 h 139"/>
                <a:gd name="T8" fmla="*/ 134 w 215"/>
                <a:gd name="T9" fmla="*/ 116 h 139"/>
                <a:gd name="T10" fmla="*/ 203 w 215"/>
                <a:gd name="T11" fmla="*/ 139 h 139"/>
                <a:gd name="T12" fmla="*/ 215 w 215"/>
                <a:gd name="T13" fmla="*/ 111 h 139"/>
              </a:gdLst>
              <a:ahLst/>
              <a:cxnLst>
                <a:cxn ang="0">
                  <a:pos x="T0" y="T1"/>
                </a:cxn>
                <a:cxn ang="0">
                  <a:pos x="T2" y="T3"/>
                </a:cxn>
                <a:cxn ang="0">
                  <a:pos x="T4" y="T5"/>
                </a:cxn>
                <a:cxn ang="0">
                  <a:pos x="T6" y="T7"/>
                </a:cxn>
                <a:cxn ang="0">
                  <a:pos x="T8" y="T9"/>
                </a:cxn>
                <a:cxn ang="0">
                  <a:pos x="T10" y="T11"/>
                </a:cxn>
                <a:cxn ang="0">
                  <a:pos x="T12" y="T13"/>
                </a:cxn>
              </a:cxnLst>
              <a:rect l="0" t="0" r="r" b="b"/>
              <a:pathLst>
                <a:path w="215" h="139">
                  <a:moveTo>
                    <a:pt x="215" y="111"/>
                  </a:moveTo>
                  <a:cubicBezTo>
                    <a:pt x="204" y="102"/>
                    <a:pt x="204" y="102"/>
                    <a:pt x="204" y="102"/>
                  </a:cubicBezTo>
                  <a:cubicBezTo>
                    <a:pt x="204" y="102"/>
                    <a:pt x="128" y="64"/>
                    <a:pt x="86" y="39"/>
                  </a:cubicBezTo>
                  <a:cubicBezTo>
                    <a:pt x="43" y="13"/>
                    <a:pt x="46" y="0"/>
                    <a:pt x="23" y="22"/>
                  </a:cubicBezTo>
                  <a:cubicBezTo>
                    <a:pt x="0" y="43"/>
                    <a:pt x="83" y="89"/>
                    <a:pt x="134" y="116"/>
                  </a:cubicBezTo>
                  <a:cubicBezTo>
                    <a:pt x="155" y="128"/>
                    <a:pt x="181" y="135"/>
                    <a:pt x="203" y="139"/>
                  </a:cubicBezTo>
                  <a:cubicBezTo>
                    <a:pt x="209" y="131"/>
                    <a:pt x="214" y="121"/>
                    <a:pt x="215" y="111"/>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7" name="Freeform 227"/>
            <p:cNvSpPr>
              <a:spLocks/>
            </p:cNvSpPr>
            <p:nvPr/>
          </p:nvSpPr>
          <p:spPr bwMode="auto">
            <a:xfrm>
              <a:off x="2522687" y="3202336"/>
              <a:ext cx="233363" cy="228600"/>
            </a:xfrm>
            <a:custGeom>
              <a:avLst/>
              <a:gdLst>
                <a:gd name="T0" fmla="*/ 55 w 55"/>
                <a:gd name="T1" fmla="*/ 23 h 54"/>
                <a:gd name="T2" fmla="*/ 10 w 55"/>
                <a:gd name="T3" fmla="*/ 18 h 54"/>
                <a:gd name="T4" fmla="*/ 26 w 55"/>
                <a:gd name="T5" fmla="*/ 54 h 54"/>
                <a:gd name="T6" fmla="*/ 55 w 55"/>
                <a:gd name="T7" fmla="*/ 23 h 54"/>
              </a:gdLst>
              <a:ahLst/>
              <a:cxnLst>
                <a:cxn ang="0">
                  <a:pos x="T0" y="T1"/>
                </a:cxn>
                <a:cxn ang="0">
                  <a:pos x="T2" y="T3"/>
                </a:cxn>
                <a:cxn ang="0">
                  <a:pos x="T4" y="T5"/>
                </a:cxn>
                <a:cxn ang="0">
                  <a:pos x="T6" y="T7"/>
                </a:cxn>
              </a:cxnLst>
              <a:rect l="0" t="0" r="r" b="b"/>
              <a:pathLst>
                <a:path w="55" h="54">
                  <a:moveTo>
                    <a:pt x="55" y="23"/>
                  </a:moveTo>
                  <a:cubicBezTo>
                    <a:pt x="31" y="6"/>
                    <a:pt x="29" y="0"/>
                    <a:pt x="10" y="18"/>
                  </a:cubicBezTo>
                  <a:cubicBezTo>
                    <a:pt x="0" y="27"/>
                    <a:pt x="9" y="40"/>
                    <a:pt x="26" y="54"/>
                  </a:cubicBezTo>
                  <a:cubicBezTo>
                    <a:pt x="35" y="43"/>
                    <a:pt x="45" y="33"/>
                    <a:pt x="55" y="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8" name="Freeform 228"/>
            <p:cNvSpPr>
              <a:spLocks/>
            </p:cNvSpPr>
            <p:nvPr/>
          </p:nvSpPr>
          <p:spPr bwMode="auto">
            <a:xfrm>
              <a:off x="3333900" y="3715098"/>
              <a:ext cx="50800" cy="68263"/>
            </a:xfrm>
            <a:custGeom>
              <a:avLst/>
              <a:gdLst>
                <a:gd name="T0" fmla="*/ 7 w 12"/>
                <a:gd name="T1" fmla="*/ 0 h 16"/>
                <a:gd name="T2" fmla="*/ 7 w 12"/>
                <a:gd name="T3" fmla="*/ 1 h 16"/>
                <a:gd name="T4" fmla="*/ 1 w 12"/>
                <a:gd name="T5" fmla="*/ 12 h 16"/>
                <a:gd name="T6" fmla="*/ 0 w 12"/>
                <a:gd name="T7" fmla="*/ 14 h 16"/>
                <a:gd name="T8" fmla="*/ 4 w 12"/>
                <a:gd name="T9" fmla="*/ 15 h 16"/>
                <a:gd name="T10" fmla="*/ 12 w 12"/>
                <a:gd name="T11" fmla="*/ 16 h 16"/>
                <a:gd name="T12" fmla="*/ 11 w 12"/>
                <a:gd name="T13" fmla="*/ 1 h 16"/>
                <a:gd name="T14" fmla="*/ 7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7" y="0"/>
                  </a:moveTo>
                  <a:cubicBezTo>
                    <a:pt x="7" y="1"/>
                    <a:pt x="7" y="1"/>
                    <a:pt x="7" y="1"/>
                  </a:cubicBezTo>
                  <a:cubicBezTo>
                    <a:pt x="5" y="5"/>
                    <a:pt x="3" y="9"/>
                    <a:pt x="1" y="12"/>
                  </a:cubicBezTo>
                  <a:cubicBezTo>
                    <a:pt x="0" y="13"/>
                    <a:pt x="0" y="13"/>
                    <a:pt x="0" y="14"/>
                  </a:cubicBezTo>
                  <a:cubicBezTo>
                    <a:pt x="1" y="14"/>
                    <a:pt x="3" y="15"/>
                    <a:pt x="4" y="15"/>
                  </a:cubicBezTo>
                  <a:cubicBezTo>
                    <a:pt x="7" y="15"/>
                    <a:pt x="9" y="16"/>
                    <a:pt x="12" y="16"/>
                  </a:cubicBezTo>
                  <a:cubicBezTo>
                    <a:pt x="12" y="11"/>
                    <a:pt x="12" y="6"/>
                    <a:pt x="11" y="1"/>
                  </a:cubicBezTo>
                  <a:cubicBezTo>
                    <a:pt x="10" y="1"/>
                    <a:pt x="9" y="1"/>
                    <a:pt x="7"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9" name="Freeform 229"/>
            <p:cNvSpPr>
              <a:spLocks/>
            </p:cNvSpPr>
            <p:nvPr/>
          </p:nvSpPr>
          <p:spPr bwMode="auto">
            <a:xfrm>
              <a:off x="3379937" y="3719861"/>
              <a:ext cx="22225" cy="63500"/>
            </a:xfrm>
            <a:custGeom>
              <a:avLst/>
              <a:gdLst>
                <a:gd name="T0" fmla="*/ 0 w 5"/>
                <a:gd name="T1" fmla="*/ 0 h 15"/>
                <a:gd name="T2" fmla="*/ 1 w 5"/>
                <a:gd name="T3" fmla="*/ 15 h 15"/>
                <a:gd name="T4" fmla="*/ 1 w 5"/>
                <a:gd name="T5" fmla="*/ 15 h 15"/>
                <a:gd name="T6" fmla="*/ 5 w 5"/>
                <a:gd name="T7" fmla="*/ 2 h 15"/>
                <a:gd name="T8" fmla="*/ 1 w 5"/>
                <a:gd name="T9" fmla="*/ 1 h 15"/>
                <a:gd name="T10" fmla="*/ 0 w 5"/>
                <a:gd name="T11" fmla="*/ 0 h 15"/>
              </a:gdLst>
              <a:ahLst/>
              <a:cxnLst>
                <a:cxn ang="0">
                  <a:pos x="T0" y="T1"/>
                </a:cxn>
                <a:cxn ang="0">
                  <a:pos x="T2" y="T3"/>
                </a:cxn>
                <a:cxn ang="0">
                  <a:pos x="T4" y="T5"/>
                </a:cxn>
                <a:cxn ang="0">
                  <a:pos x="T6" y="T7"/>
                </a:cxn>
                <a:cxn ang="0">
                  <a:pos x="T8" y="T9"/>
                </a:cxn>
                <a:cxn ang="0">
                  <a:pos x="T10" y="T11"/>
                </a:cxn>
              </a:cxnLst>
              <a:rect l="0" t="0" r="r" b="b"/>
              <a:pathLst>
                <a:path w="5" h="15">
                  <a:moveTo>
                    <a:pt x="0" y="0"/>
                  </a:moveTo>
                  <a:cubicBezTo>
                    <a:pt x="1" y="5"/>
                    <a:pt x="1" y="10"/>
                    <a:pt x="1" y="15"/>
                  </a:cubicBezTo>
                  <a:cubicBezTo>
                    <a:pt x="1" y="15"/>
                    <a:pt x="1" y="15"/>
                    <a:pt x="1" y="15"/>
                  </a:cubicBezTo>
                  <a:cubicBezTo>
                    <a:pt x="3" y="11"/>
                    <a:pt x="4" y="6"/>
                    <a:pt x="5" y="2"/>
                  </a:cubicBezTo>
                  <a:cubicBezTo>
                    <a:pt x="4" y="1"/>
                    <a:pt x="2" y="1"/>
                    <a:pt x="1" y="1"/>
                  </a:cubicBezTo>
                  <a:cubicBezTo>
                    <a:pt x="1" y="1"/>
                    <a:pt x="1" y="0"/>
                    <a:pt x="0" y="0"/>
                  </a:cubicBezTo>
                </a:path>
              </a:pathLst>
            </a:custGeom>
            <a:solidFill>
              <a:srgbClr val="FFAF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0" name="Freeform 230"/>
            <p:cNvSpPr>
              <a:spLocks noEditPoints="1"/>
            </p:cNvSpPr>
            <p:nvPr/>
          </p:nvSpPr>
          <p:spPr bwMode="auto">
            <a:xfrm>
              <a:off x="3333900" y="3715098"/>
              <a:ext cx="28575" cy="60325"/>
            </a:xfrm>
            <a:custGeom>
              <a:avLst/>
              <a:gdLst>
                <a:gd name="T0" fmla="*/ 1 w 7"/>
                <a:gd name="T1" fmla="*/ 12 h 14"/>
                <a:gd name="T2" fmla="*/ 0 w 7"/>
                <a:gd name="T3" fmla="*/ 14 h 14"/>
                <a:gd name="T4" fmla="*/ 0 w 7"/>
                <a:gd name="T5" fmla="*/ 14 h 14"/>
                <a:gd name="T6" fmla="*/ 1 w 7"/>
                <a:gd name="T7" fmla="*/ 12 h 14"/>
                <a:gd name="T8" fmla="*/ 7 w 7"/>
                <a:gd name="T9" fmla="*/ 0 h 14"/>
                <a:gd name="T10" fmla="*/ 7 w 7"/>
                <a:gd name="T11" fmla="*/ 1 h 14"/>
                <a:gd name="T12" fmla="*/ 7 w 7"/>
                <a:gd name="T13" fmla="*/ 0 h 14"/>
                <a:gd name="T14" fmla="*/ 7 w 7"/>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4">
                  <a:moveTo>
                    <a:pt x="1" y="12"/>
                  </a:moveTo>
                  <a:cubicBezTo>
                    <a:pt x="0" y="13"/>
                    <a:pt x="0" y="13"/>
                    <a:pt x="0" y="14"/>
                  </a:cubicBezTo>
                  <a:cubicBezTo>
                    <a:pt x="0" y="14"/>
                    <a:pt x="0" y="14"/>
                    <a:pt x="0" y="14"/>
                  </a:cubicBezTo>
                  <a:cubicBezTo>
                    <a:pt x="0" y="13"/>
                    <a:pt x="0" y="13"/>
                    <a:pt x="1" y="12"/>
                  </a:cubicBezTo>
                  <a:moveTo>
                    <a:pt x="7" y="0"/>
                  </a:moveTo>
                  <a:cubicBezTo>
                    <a:pt x="7" y="1"/>
                    <a:pt x="7" y="1"/>
                    <a:pt x="7" y="1"/>
                  </a:cubicBezTo>
                  <a:cubicBezTo>
                    <a:pt x="7" y="1"/>
                    <a:pt x="7" y="1"/>
                    <a:pt x="7" y="0"/>
                  </a:cubicBezTo>
                  <a:cubicBezTo>
                    <a:pt x="7" y="0"/>
                    <a:pt x="7" y="0"/>
                    <a:pt x="7"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1" name="Freeform 231"/>
            <p:cNvSpPr>
              <a:spLocks noEditPoints="1"/>
            </p:cNvSpPr>
            <p:nvPr/>
          </p:nvSpPr>
          <p:spPr bwMode="auto">
            <a:xfrm>
              <a:off x="3035450" y="3676998"/>
              <a:ext cx="327025" cy="88900"/>
            </a:xfrm>
            <a:custGeom>
              <a:avLst/>
              <a:gdLst>
                <a:gd name="T0" fmla="*/ 77 w 77"/>
                <a:gd name="T1" fmla="*/ 10 h 21"/>
                <a:gd name="T2" fmla="*/ 71 w 77"/>
                <a:gd name="T3" fmla="*/ 21 h 21"/>
                <a:gd name="T4" fmla="*/ 77 w 77"/>
                <a:gd name="T5" fmla="*/ 10 h 21"/>
                <a:gd name="T6" fmla="*/ 0 w 77"/>
                <a:gd name="T7" fmla="*/ 0 h 21"/>
                <a:gd name="T8" fmla="*/ 57 w 77"/>
                <a:gd name="T9" fmla="*/ 20 h 21"/>
                <a:gd name="T10" fmla="*/ 0 w 77"/>
                <a:gd name="T11" fmla="*/ 0 h 21"/>
              </a:gdLst>
              <a:ahLst/>
              <a:cxnLst>
                <a:cxn ang="0">
                  <a:pos x="T0" y="T1"/>
                </a:cxn>
                <a:cxn ang="0">
                  <a:pos x="T2" y="T3"/>
                </a:cxn>
                <a:cxn ang="0">
                  <a:pos x="T4" y="T5"/>
                </a:cxn>
                <a:cxn ang="0">
                  <a:pos x="T6" y="T7"/>
                </a:cxn>
                <a:cxn ang="0">
                  <a:pos x="T8" y="T9"/>
                </a:cxn>
                <a:cxn ang="0">
                  <a:pos x="T10" y="T11"/>
                </a:cxn>
              </a:cxnLst>
              <a:rect l="0" t="0" r="r" b="b"/>
              <a:pathLst>
                <a:path w="77" h="21">
                  <a:moveTo>
                    <a:pt x="77" y="10"/>
                  </a:moveTo>
                  <a:cubicBezTo>
                    <a:pt x="75" y="14"/>
                    <a:pt x="73" y="18"/>
                    <a:pt x="71" y="21"/>
                  </a:cubicBezTo>
                  <a:cubicBezTo>
                    <a:pt x="73" y="18"/>
                    <a:pt x="75" y="14"/>
                    <a:pt x="77" y="10"/>
                  </a:cubicBezTo>
                  <a:moveTo>
                    <a:pt x="0" y="0"/>
                  </a:moveTo>
                  <a:cubicBezTo>
                    <a:pt x="17" y="10"/>
                    <a:pt x="37" y="16"/>
                    <a:pt x="57" y="20"/>
                  </a:cubicBezTo>
                  <a:cubicBezTo>
                    <a:pt x="38" y="16"/>
                    <a:pt x="17" y="10"/>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2" name="Freeform 232"/>
            <p:cNvSpPr>
              <a:spLocks/>
            </p:cNvSpPr>
            <p:nvPr/>
          </p:nvSpPr>
          <p:spPr bwMode="auto">
            <a:xfrm>
              <a:off x="2522687" y="3278536"/>
              <a:ext cx="839788" cy="496888"/>
            </a:xfrm>
            <a:custGeom>
              <a:avLst/>
              <a:gdLst>
                <a:gd name="T0" fmla="*/ 10 w 198"/>
                <a:gd name="T1" fmla="*/ 0 h 117"/>
                <a:gd name="T2" fmla="*/ 6 w 198"/>
                <a:gd name="T3" fmla="*/ 8 h 117"/>
                <a:gd name="T4" fmla="*/ 121 w 198"/>
                <a:gd name="T5" fmla="*/ 94 h 117"/>
                <a:gd name="T6" fmla="*/ 121 w 198"/>
                <a:gd name="T7" fmla="*/ 94 h 117"/>
                <a:gd name="T8" fmla="*/ 178 w 198"/>
                <a:gd name="T9" fmla="*/ 114 h 117"/>
                <a:gd name="T10" fmla="*/ 191 w 198"/>
                <a:gd name="T11" fmla="*/ 117 h 117"/>
                <a:gd name="T12" fmla="*/ 192 w 198"/>
                <a:gd name="T13" fmla="*/ 115 h 117"/>
                <a:gd name="T14" fmla="*/ 198 w 198"/>
                <a:gd name="T15" fmla="*/ 104 h 117"/>
                <a:gd name="T16" fmla="*/ 198 w 198"/>
                <a:gd name="T17" fmla="*/ 103 h 117"/>
                <a:gd name="T18" fmla="*/ 142 w 198"/>
                <a:gd name="T19" fmla="*/ 83 h 117"/>
                <a:gd name="T20" fmla="*/ 41 w 198"/>
                <a:gd name="T21" fmla="*/ 19 h 117"/>
                <a:gd name="T22" fmla="*/ 26 w 198"/>
                <a:gd name="T23" fmla="*/ 36 h 117"/>
                <a:gd name="T24" fmla="*/ 10 w 198"/>
                <a:gd name="T2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8" h="117">
                  <a:moveTo>
                    <a:pt x="10" y="0"/>
                  </a:moveTo>
                  <a:cubicBezTo>
                    <a:pt x="7" y="2"/>
                    <a:pt x="6" y="5"/>
                    <a:pt x="6" y="8"/>
                  </a:cubicBezTo>
                  <a:cubicBezTo>
                    <a:pt x="6" y="32"/>
                    <a:pt x="76" y="70"/>
                    <a:pt x="121" y="94"/>
                  </a:cubicBezTo>
                  <a:cubicBezTo>
                    <a:pt x="121" y="94"/>
                    <a:pt x="121" y="94"/>
                    <a:pt x="121" y="94"/>
                  </a:cubicBezTo>
                  <a:cubicBezTo>
                    <a:pt x="138" y="104"/>
                    <a:pt x="159" y="110"/>
                    <a:pt x="178" y="114"/>
                  </a:cubicBezTo>
                  <a:cubicBezTo>
                    <a:pt x="182" y="115"/>
                    <a:pt x="186" y="116"/>
                    <a:pt x="191" y="117"/>
                  </a:cubicBezTo>
                  <a:cubicBezTo>
                    <a:pt x="191" y="116"/>
                    <a:pt x="191" y="116"/>
                    <a:pt x="192" y="115"/>
                  </a:cubicBezTo>
                  <a:cubicBezTo>
                    <a:pt x="194" y="112"/>
                    <a:pt x="196" y="108"/>
                    <a:pt x="198" y="104"/>
                  </a:cubicBezTo>
                  <a:cubicBezTo>
                    <a:pt x="198" y="104"/>
                    <a:pt x="198" y="104"/>
                    <a:pt x="198" y="103"/>
                  </a:cubicBezTo>
                  <a:cubicBezTo>
                    <a:pt x="179" y="98"/>
                    <a:pt x="160" y="93"/>
                    <a:pt x="142" y="83"/>
                  </a:cubicBezTo>
                  <a:cubicBezTo>
                    <a:pt x="109" y="65"/>
                    <a:pt x="64" y="41"/>
                    <a:pt x="41" y="19"/>
                  </a:cubicBezTo>
                  <a:cubicBezTo>
                    <a:pt x="36" y="25"/>
                    <a:pt x="31" y="30"/>
                    <a:pt x="26" y="36"/>
                  </a:cubicBezTo>
                  <a:cubicBezTo>
                    <a:pt x="9" y="22"/>
                    <a:pt x="0" y="9"/>
                    <a:pt x="1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3" name="Freeform 233"/>
            <p:cNvSpPr>
              <a:spLocks/>
            </p:cNvSpPr>
            <p:nvPr/>
          </p:nvSpPr>
          <p:spPr bwMode="auto">
            <a:xfrm>
              <a:off x="2522687" y="3230911"/>
              <a:ext cx="173038" cy="200025"/>
            </a:xfrm>
            <a:custGeom>
              <a:avLst/>
              <a:gdLst>
                <a:gd name="T0" fmla="*/ 28 w 41"/>
                <a:gd name="T1" fmla="*/ 0 h 47"/>
                <a:gd name="T2" fmla="*/ 10 w 41"/>
                <a:gd name="T3" fmla="*/ 11 h 47"/>
                <a:gd name="T4" fmla="*/ 10 w 41"/>
                <a:gd name="T5" fmla="*/ 11 h 47"/>
                <a:gd name="T6" fmla="*/ 10 w 41"/>
                <a:gd name="T7" fmla="*/ 11 h 47"/>
                <a:gd name="T8" fmla="*/ 10 w 41"/>
                <a:gd name="T9" fmla="*/ 11 h 47"/>
                <a:gd name="T10" fmla="*/ 10 w 41"/>
                <a:gd name="T11" fmla="*/ 11 h 47"/>
                <a:gd name="T12" fmla="*/ 26 w 41"/>
                <a:gd name="T13" fmla="*/ 47 h 47"/>
                <a:gd name="T14" fmla="*/ 41 w 41"/>
                <a:gd name="T15" fmla="*/ 30 h 47"/>
                <a:gd name="T16" fmla="*/ 30 w 41"/>
                <a:gd name="T17" fmla="*/ 0 h 47"/>
                <a:gd name="T18" fmla="*/ 28 w 41"/>
                <a:gd name="T1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47">
                  <a:moveTo>
                    <a:pt x="28" y="0"/>
                  </a:moveTo>
                  <a:cubicBezTo>
                    <a:pt x="23" y="0"/>
                    <a:pt x="18" y="3"/>
                    <a:pt x="10" y="11"/>
                  </a:cubicBezTo>
                  <a:cubicBezTo>
                    <a:pt x="10" y="11"/>
                    <a:pt x="10" y="11"/>
                    <a:pt x="10" y="11"/>
                  </a:cubicBezTo>
                  <a:cubicBezTo>
                    <a:pt x="10" y="11"/>
                    <a:pt x="10" y="11"/>
                    <a:pt x="10" y="11"/>
                  </a:cubicBezTo>
                  <a:cubicBezTo>
                    <a:pt x="10" y="11"/>
                    <a:pt x="10" y="11"/>
                    <a:pt x="10" y="11"/>
                  </a:cubicBezTo>
                  <a:cubicBezTo>
                    <a:pt x="10" y="11"/>
                    <a:pt x="10" y="11"/>
                    <a:pt x="10" y="11"/>
                  </a:cubicBezTo>
                  <a:cubicBezTo>
                    <a:pt x="0" y="20"/>
                    <a:pt x="9" y="33"/>
                    <a:pt x="26" y="47"/>
                  </a:cubicBezTo>
                  <a:cubicBezTo>
                    <a:pt x="31" y="41"/>
                    <a:pt x="36" y="36"/>
                    <a:pt x="41" y="30"/>
                  </a:cubicBezTo>
                  <a:cubicBezTo>
                    <a:pt x="29" y="19"/>
                    <a:pt x="23" y="8"/>
                    <a:pt x="30" y="0"/>
                  </a:cubicBezTo>
                  <a:cubicBezTo>
                    <a:pt x="30" y="0"/>
                    <a:pt x="29" y="0"/>
                    <a:pt x="28"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4" name="Freeform 234"/>
            <p:cNvSpPr>
              <a:spLocks/>
            </p:cNvSpPr>
            <p:nvPr/>
          </p:nvSpPr>
          <p:spPr bwMode="auto">
            <a:xfrm>
              <a:off x="2513162" y="3205511"/>
              <a:ext cx="841375" cy="582613"/>
            </a:xfrm>
            <a:custGeom>
              <a:avLst/>
              <a:gdLst>
                <a:gd name="T0" fmla="*/ 124 w 198"/>
                <a:gd name="T1" fmla="*/ 109 h 137"/>
                <a:gd name="T2" fmla="*/ 58 w 198"/>
                <a:gd name="T3" fmla="*/ 71 h 137"/>
                <a:gd name="T4" fmla="*/ 13 w 198"/>
                <a:gd name="T5" fmla="*/ 31 h 137"/>
                <a:gd name="T6" fmla="*/ 36 w 198"/>
                <a:gd name="T7" fmla="*/ 11 h 137"/>
                <a:gd name="T8" fmla="*/ 55 w 198"/>
                <a:gd name="T9" fmla="*/ 25 h 137"/>
                <a:gd name="T10" fmla="*/ 86 w 198"/>
                <a:gd name="T11" fmla="*/ 44 h 137"/>
                <a:gd name="T12" fmla="*/ 191 w 198"/>
                <a:gd name="T13" fmla="*/ 99 h 137"/>
                <a:gd name="T14" fmla="*/ 194 w 198"/>
                <a:gd name="T15" fmla="*/ 94 h 137"/>
                <a:gd name="T16" fmla="*/ 81 w 198"/>
                <a:gd name="T17" fmla="*/ 34 h 137"/>
                <a:gd name="T18" fmla="*/ 50 w 198"/>
                <a:gd name="T19" fmla="*/ 13 h 137"/>
                <a:gd name="T20" fmla="*/ 33 w 198"/>
                <a:gd name="T21" fmla="*/ 3 h 137"/>
                <a:gd name="T22" fmla="*/ 5 w 198"/>
                <a:gd name="T23" fmla="*/ 20 h 137"/>
                <a:gd name="T24" fmla="*/ 23 w 198"/>
                <a:gd name="T25" fmla="*/ 53 h 137"/>
                <a:gd name="T26" fmla="*/ 86 w 198"/>
                <a:gd name="T27" fmla="*/ 94 h 137"/>
                <a:gd name="T28" fmla="*/ 160 w 198"/>
                <a:gd name="T29" fmla="*/ 129 h 137"/>
                <a:gd name="T30" fmla="*/ 190 w 198"/>
                <a:gd name="T31" fmla="*/ 137 h 137"/>
                <a:gd name="T32" fmla="*/ 194 w 198"/>
                <a:gd name="T33" fmla="*/ 132 h 137"/>
                <a:gd name="T34" fmla="*/ 124 w 198"/>
                <a:gd name="T35" fmla="*/ 10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8" h="137">
                  <a:moveTo>
                    <a:pt x="124" y="109"/>
                  </a:moveTo>
                  <a:cubicBezTo>
                    <a:pt x="102" y="97"/>
                    <a:pt x="80" y="84"/>
                    <a:pt x="58" y="71"/>
                  </a:cubicBezTo>
                  <a:cubicBezTo>
                    <a:pt x="42" y="61"/>
                    <a:pt x="21" y="48"/>
                    <a:pt x="13" y="31"/>
                  </a:cubicBezTo>
                  <a:cubicBezTo>
                    <a:pt x="8" y="21"/>
                    <a:pt x="23" y="4"/>
                    <a:pt x="36" y="11"/>
                  </a:cubicBezTo>
                  <a:cubicBezTo>
                    <a:pt x="43" y="15"/>
                    <a:pt x="49" y="20"/>
                    <a:pt x="55" y="25"/>
                  </a:cubicBezTo>
                  <a:cubicBezTo>
                    <a:pt x="65" y="32"/>
                    <a:pt x="76" y="38"/>
                    <a:pt x="86" y="44"/>
                  </a:cubicBezTo>
                  <a:cubicBezTo>
                    <a:pt x="120" y="64"/>
                    <a:pt x="156" y="82"/>
                    <a:pt x="191" y="99"/>
                  </a:cubicBezTo>
                  <a:cubicBezTo>
                    <a:pt x="195" y="101"/>
                    <a:pt x="198" y="96"/>
                    <a:pt x="194" y="94"/>
                  </a:cubicBezTo>
                  <a:cubicBezTo>
                    <a:pt x="156" y="75"/>
                    <a:pt x="118" y="56"/>
                    <a:pt x="81" y="34"/>
                  </a:cubicBezTo>
                  <a:cubicBezTo>
                    <a:pt x="70" y="28"/>
                    <a:pt x="60" y="21"/>
                    <a:pt x="50" y="13"/>
                  </a:cubicBezTo>
                  <a:cubicBezTo>
                    <a:pt x="45" y="9"/>
                    <a:pt x="40" y="5"/>
                    <a:pt x="33" y="3"/>
                  </a:cubicBezTo>
                  <a:cubicBezTo>
                    <a:pt x="22" y="0"/>
                    <a:pt x="9" y="13"/>
                    <a:pt x="5" y="20"/>
                  </a:cubicBezTo>
                  <a:cubicBezTo>
                    <a:pt x="0" y="31"/>
                    <a:pt x="14" y="45"/>
                    <a:pt x="23" y="53"/>
                  </a:cubicBezTo>
                  <a:cubicBezTo>
                    <a:pt x="41" y="69"/>
                    <a:pt x="64" y="82"/>
                    <a:pt x="86" y="94"/>
                  </a:cubicBezTo>
                  <a:cubicBezTo>
                    <a:pt x="110" y="108"/>
                    <a:pt x="133" y="121"/>
                    <a:pt x="160" y="129"/>
                  </a:cubicBezTo>
                  <a:cubicBezTo>
                    <a:pt x="170" y="133"/>
                    <a:pt x="180" y="135"/>
                    <a:pt x="190" y="137"/>
                  </a:cubicBezTo>
                  <a:cubicBezTo>
                    <a:pt x="192" y="135"/>
                    <a:pt x="193" y="133"/>
                    <a:pt x="194" y="132"/>
                  </a:cubicBezTo>
                  <a:cubicBezTo>
                    <a:pt x="170" y="127"/>
                    <a:pt x="146" y="120"/>
                    <a:pt x="124" y="109"/>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5" name="Oval 235"/>
            <p:cNvSpPr>
              <a:spLocks noChangeArrowheads="1"/>
            </p:cNvSpPr>
            <p:nvPr/>
          </p:nvSpPr>
          <p:spPr bwMode="auto">
            <a:xfrm>
              <a:off x="1587650" y="1324323"/>
              <a:ext cx="46038" cy="47625"/>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6" name="Oval 236"/>
            <p:cNvSpPr>
              <a:spLocks noChangeArrowheads="1"/>
            </p:cNvSpPr>
            <p:nvPr/>
          </p:nvSpPr>
          <p:spPr bwMode="auto">
            <a:xfrm>
              <a:off x="2067075" y="1265586"/>
              <a:ext cx="47625" cy="46038"/>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7" name="Oval 237"/>
            <p:cNvSpPr>
              <a:spLocks noChangeArrowheads="1"/>
            </p:cNvSpPr>
            <p:nvPr/>
          </p:nvSpPr>
          <p:spPr bwMode="auto">
            <a:xfrm>
              <a:off x="1952775" y="1456086"/>
              <a:ext cx="46038"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8" name="Oval 238"/>
            <p:cNvSpPr>
              <a:spLocks noChangeArrowheads="1"/>
            </p:cNvSpPr>
            <p:nvPr/>
          </p:nvSpPr>
          <p:spPr bwMode="auto">
            <a:xfrm>
              <a:off x="1413025" y="1438623"/>
              <a:ext cx="47625" cy="47625"/>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9" name="Oval 239"/>
            <p:cNvSpPr>
              <a:spLocks noChangeArrowheads="1"/>
            </p:cNvSpPr>
            <p:nvPr/>
          </p:nvSpPr>
          <p:spPr bwMode="auto">
            <a:xfrm>
              <a:off x="1643212" y="1129061"/>
              <a:ext cx="46038"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0" name="Oval 240"/>
            <p:cNvSpPr>
              <a:spLocks noChangeArrowheads="1"/>
            </p:cNvSpPr>
            <p:nvPr/>
          </p:nvSpPr>
          <p:spPr bwMode="auto">
            <a:xfrm>
              <a:off x="2173437" y="1456086"/>
              <a:ext cx="47625"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1" name="Freeform 241"/>
            <p:cNvSpPr>
              <a:spLocks/>
            </p:cNvSpPr>
            <p:nvPr/>
          </p:nvSpPr>
          <p:spPr bwMode="auto">
            <a:xfrm>
              <a:off x="2198837" y="1187798"/>
              <a:ext cx="242888" cy="557213"/>
            </a:xfrm>
            <a:custGeom>
              <a:avLst/>
              <a:gdLst>
                <a:gd name="T0" fmla="*/ 39 w 57"/>
                <a:gd name="T1" fmla="*/ 0 h 131"/>
                <a:gd name="T2" fmla="*/ 14 w 57"/>
                <a:gd name="T3" fmla="*/ 46 h 131"/>
                <a:gd name="T4" fmla="*/ 1 w 57"/>
                <a:gd name="T5" fmla="*/ 98 h 131"/>
                <a:gd name="T6" fmla="*/ 7 w 57"/>
                <a:gd name="T7" fmla="*/ 126 h 131"/>
                <a:gd name="T8" fmla="*/ 36 w 57"/>
                <a:gd name="T9" fmla="*/ 128 h 131"/>
                <a:gd name="T10" fmla="*/ 42 w 57"/>
                <a:gd name="T11" fmla="*/ 99 h 131"/>
                <a:gd name="T12" fmla="*/ 47 w 57"/>
                <a:gd name="T13" fmla="*/ 61 h 131"/>
                <a:gd name="T14" fmla="*/ 57 w 57"/>
                <a:gd name="T15" fmla="*/ 22 h 131"/>
                <a:gd name="T16" fmla="*/ 39 w 57"/>
                <a:gd name="T17"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131">
                  <a:moveTo>
                    <a:pt x="39" y="0"/>
                  </a:moveTo>
                  <a:cubicBezTo>
                    <a:pt x="31" y="15"/>
                    <a:pt x="21" y="30"/>
                    <a:pt x="14" y="46"/>
                  </a:cubicBezTo>
                  <a:cubicBezTo>
                    <a:pt x="8" y="63"/>
                    <a:pt x="4" y="80"/>
                    <a:pt x="1" y="98"/>
                  </a:cubicBezTo>
                  <a:cubicBezTo>
                    <a:pt x="0" y="105"/>
                    <a:pt x="1" y="120"/>
                    <a:pt x="7" y="126"/>
                  </a:cubicBezTo>
                  <a:cubicBezTo>
                    <a:pt x="13" y="131"/>
                    <a:pt x="29" y="130"/>
                    <a:pt x="36" y="128"/>
                  </a:cubicBezTo>
                  <a:cubicBezTo>
                    <a:pt x="40" y="127"/>
                    <a:pt x="41" y="102"/>
                    <a:pt x="42" y="99"/>
                  </a:cubicBezTo>
                  <a:cubicBezTo>
                    <a:pt x="43" y="87"/>
                    <a:pt x="45" y="74"/>
                    <a:pt x="47" y="61"/>
                  </a:cubicBezTo>
                  <a:cubicBezTo>
                    <a:pt x="50" y="48"/>
                    <a:pt x="55" y="36"/>
                    <a:pt x="57" y="22"/>
                  </a:cubicBezTo>
                  <a:cubicBezTo>
                    <a:pt x="39" y="0"/>
                    <a:pt x="39" y="0"/>
                    <a:pt x="39"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2" name="Freeform 242"/>
            <p:cNvSpPr>
              <a:spLocks noEditPoints="1"/>
            </p:cNvSpPr>
            <p:nvPr/>
          </p:nvSpPr>
          <p:spPr bwMode="auto">
            <a:xfrm>
              <a:off x="2287737" y="1290986"/>
              <a:ext cx="144463" cy="436563"/>
            </a:xfrm>
            <a:custGeom>
              <a:avLst/>
              <a:gdLst>
                <a:gd name="T0" fmla="*/ 9 w 34"/>
                <a:gd name="T1" fmla="*/ 54 h 103"/>
                <a:gd name="T2" fmla="*/ 4 w 34"/>
                <a:gd name="T3" fmla="*/ 81 h 103"/>
                <a:gd name="T4" fmla="*/ 4 w 34"/>
                <a:gd name="T5" fmla="*/ 102 h 103"/>
                <a:gd name="T6" fmla="*/ 5 w 34"/>
                <a:gd name="T7" fmla="*/ 103 h 103"/>
                <a:gd name="T8" fmla="*/ 5 w 34"/>
                <a:gd name="T9" fmla="*/ 103 h 103"/>
                <a:gd name="T10" fmla="*/ 6 w 34"/>
                <a:gd name="T11" fmla="*/ 103 h 103"/>
                <a:gd name="T12" fmla="*/ 15 w 34"/>
                <a:gd name="T13" fmla="*/ 100 h 103"/>
                <a:gd name="T14" fmla="*/ 17 w 34"/>
                <a:gd name="T15" fmla="*/ 90 h 103"/>
                <a:gd name="T16" fmla="*/ 19 w 34"/>
                <a:gd name="T17" fmla="*/ 72 h 103"/>
                <a:gd name="T18" fmla="*/ 19 w 34"/>
                <a:gd name="T19" fmla="*/ 70 h 103"/>
                <a:gd name="T20" fmla="*/ 19 w 34"/>
                <a:gd name="T21" fmla="*/ 70 h 103"/>
                <a:gd name="T22" fmla="*/ 16 w 34"/>
                <a:gd name="T23" fmla="*/ 70 h 103"/>
                <a:gd name="T24" fmla="*/ 12 w 34"/>
                <a:gd name="T25" fmla="*/ 64 h 103"/>
                <a:gd name="T26" fmla="*/ 9 w 34"/>
                <a:gd name="T27" fmla="*/ 54 h 103"/>
                <a:gd name="T28" fmla="*/ 34 w 34"/>
                <a:gd name="T29" fmla="*/ 0 h 103"/>
                <a:gd name="T30" fmla="*/ 30 w 34"/>
                <a:gd name="T31" fmla="*/ 0 h 103"/>
                <a:gd name="T32" fmla="*/ 26 w 34"/>
                <a:gd name="T33" fmla="*/ 5 h 103"/>
                <a:gd name="T34" fmla="*/ 18 w 34"/>
                <a:gd name="T35" fmla="*/ 18 h 103"/>
                <a:gd name="T36" fmla="*/ 11 w 34"/>
                <a:gd name="T37" fmla="*/ 44 h 103"/>
                <a:gd name="T38" fmla="*/ 19 w 34"/>
                <a:gd name="T39" fmla="*/ 47 h 103"/>
                <a:gd name="T40" fmla="*/ 19 w 34"/>
                <a:gd name="T41" fmla="*/ 47 h 103"/>
                <a:gd name="T42" fmla="*/ 22 w 34"/>
                <a:gd name="T43" fmla="*/ 47 h 103"/>
                <a:gd name="T44" fmla="*/ 24 w 34"/>
                <a:gd name="T45" fmla="*/ 34 h 103"/>
                <a:gd name="T46" fmla="*/ 34 w 34"/>
                <a:gd name="T4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103">
                  <a:moveTo>
                    <a:pt x="9" y="54"/>
                  </a:moveTo>
                  <a:cubicBezTo>
                    <a:pt x="7" y="63"/>
                    <a:pt x="5" y="71"/>
                    <a:pt x="4" y="81"/>
                  </a:cubicBezTo>
                  <a:cubicBezTo>
                    <a:pt x="3" y="86"/>
                    <a:pt x="0" y="97"/>
                    <a:pt x="4" y="102"/>
                  </a:cubicBezTo>
                  <a:cubicBezTo>
                    <a:pt x="4" y="103"/>
                    <a:pt x="4" y="103"/>
                    <a:pt x="5" y="103"/>
                  </a:cubicBezTo>
                  <a:cubicBezTo>
                    <a:pt x="5" y="103"/>
                    <a:pt x="5" y="103"/>
                    <a:pt x="5" y="103"/>
                  </a:cubicBezTo>
                  <a:cubicBezTo>
                    <a:pt x="5" y="103"/>
                    <a:pt x="6" y="103"/>
                    <a:pt x="6" y="103"/>
                  </a:cubicBezTo>
                  <a:cubicBezTo>
                    <a:pt x="10" y="103"/>
                    <a:pt x="14" y="103"/>
                    <a:pt x="15" y="100"/>
                  </a:cubicBezTo>
                  <a:cubicBezTo>
                    <a:pt x="16" y="97"/>
                    <a:pt x="17" y="93"/>
                    <a:pt x="17" y="90"/>
                  </a:cubicBezTo>
                  <a:cubicBezTo>
                    <a:pt x="18" y="84"/>
                    <a:pt x="18" y="78"/>
                    <a:pt x="19" y="72"/>
                  </a:cubicBezTo>
                  <a:cubicBezTo>
                    <a:pt x="19" y="72"/>
                    <a:pt x="19" y="71"/>
                    <a:pt x="19" y="70"/>
                  </a:cubicBezTo>
                  <a:cubicBezTo>
                    <a:pt x="19" y="70"/>
                    <a:pt x="19" y="70"/>
                    <a:pt x="19" y="70"/>
                  </a:cubicBezTo>
                  <a:cubicBezTo>
                    <a:pt x="18" y="70"/>
                    <a:pt x="17" y="70"/>
                    <a:pt x="16" y="70"/>
                  </a:cubicBezTo>
                  <a:cubicBezTo>
                    <a:pt x="13" y="70"/>
                    <a:pt x="11" y="68"/>
                    <a:pt x="12" y="64"/>
                  </a:cubicBezTo>
                  <a:cubicBezTo>
                    <a:pt x="13" y="60"/>
                    <a:pt x="11" y="57"/>
                    <a:pt x="9" y="54"/>
                  </a:cubicBezTo>
                  <a:moveTo>
                    <a:pt x="34" y="0"/>
                  </a:moveTo>
                  <a:cubicBezTo>
                    <a:pt x="32" y="0"/>
                    <a:pt x="31" y="0"/>
                    <a:pt x="30" y="0"/>
                  </a:cubicBezTo>
                  <a:cubicBezTo>
                    <a:pt x="28" y="1"/>
                    <a:pt x="27" y="3"/>
                    <a:pt x="26" y="5"/>
                  </a:cubicBezTo>
                  <a:cubicBezTo>
                    <a:pt x="23" y="9"/>
                    <a:pt x="20" y="12"/>
                    <a:pt x="18" y="18"/>
                  </a:cubicBezTo>
                  <a:cubicBezTo>
                    <a:pt x="15" y="26"/>
                    <a:pt x="13" y="35"/>
                    <a:pt x="11" y="44"/>
                  </a:cubicBezTo>
                  <a:cubicBezTo>
                    <a:pt x="15" y="44"/>
                    <a:pt x="19" y="47"/>
                    <a:pt x="19" y="47"/>
                  </a:cubicBezTo>
                  <a:cubicBezTo>
                    <a:pt x="19" y="47"/>
                    <a:pt x="18" y="47"/>
                    <a:pt x="19" y="47"/>
                  </a:cubicBezTo>
                  <a:cubicBezTo>
                    <a:pt x="20" y="47"/>
                    <a:pt x="21" y="47"/>
                    <a:pt x="22" y="47"/>
                  </a:cubicBezTo>
                  <a:cubicBezTo>
                    <a:pt x="23" y="43"/>
                    <a:pt x="23" y="39"/>
                    <a:pt x="24" y="34"/>
                  </a:cubicBezTo>
                  <a:cubicBezTo>
                    <a:pt x="27" y="23"/>
                    <a:pt x="31" y="11"/>
                    <a:pt x="34"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3" name="Freeform 243"/>
            <p:cNvSpPr>
              <a:spLocks/>
            </p:cNvSpPr>
            <p:nvPr/>
          </p:nvSpPr>
          <p:spPr bwMode="auto">
            <a:xfrm>
              <a:off x="2203600" y="1638648"/>
              <a:ext cx="169863" cy="106363"/>
            </a:xfrm>
            <a:custGeom>
              <a:avLst/>
              <a:gdLst>
                <a:gd name="T0" fmla="*/ 29 w 40"/>
                <a:gd name="T1" fmla="*/ 14 h 25"/>
                <a:gd name="T2" fmla="*/ 22 w 40"/>
                <a:gd name="T3" fmla="*/ 1 h 25"/>
                <a:gd name="T4" fmla="*/ 13 w 40"/>
                <a:gd name="T5" fmla="*/ 13 h 25"/>
                <a:gd name="T6" fmla="*/ 6 w 40"/>
                <a:gd name="T7" fmla="*/ 2 h 25"/>
                <a:gd name="T8" fmla="*/ 0 w 40"/>
                <a:gd name="T9" fmla="*/ 4 h 25"/>
                <a:gd name="T10" fmla="*/ 6 w 40"/>
                <a:gd name="T11" fmla="*/ 20 h 25"/>
                <a:gd name="T12" fmla="*/ 35 w 40"/>
                <a:gd name="T13" fmla="*/ 22 h 25"/>
                <a:gd name="T14" fmla="*/ 40 w 40"/>
                <a:gd name="T15" fmla="*/ 3 h 25"/>
                <a:gd name="T16" fmla="*/ 29 w 40"/>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25">
                  <a:moveTo>
                    <a:pt x="29" y="14"/>
                  </a:moveTo>
                  <a:cubicBezTo>
                    <a:pt x="29" y="9"/>
                    <a:pt x="28" y="1"/>
                    <a:pt x="22" y="1"/>
                  </a:cubicBezTo>
                  <a:cubicBezTo>
                    <a:pt x="15" y="0"/>
                    <a:pt x="14" y="8"/>
                    <a:pt x="13" y="13"/>
                  </a:cubicBezTo>
                  <a:cubicBezTo>
                    <a:pt x="14" y="9"/>
                    <a:pt x="11" y="3"/>
                    <a:pt x="6" y="2"/>
                  </a:cubicBezTo>
                  <a:cubicBezTo>
                    <a:pt x="4" y="1"/>
                    <a:pt x="1" y="2"/>
                    <a:pt x="0" y="4"/>
                  </a:cubicBezTo>
                  <a:cubicBezTo>
                    <a:pt x="0" y="10"/>
                    <a:pt x="2" y="17"/>
                    <a:pt x="6" y="20"/>
                  </a:cubicBezTo>
                  <a:cubicBezTo>
                    <a:pt x="12" y="25"/>
                    <a:pt x="28" y="24"/>
                    <a:pt x="35" y="22"/>
                  </a:cubicBezTo>
                  <a:cubicBezTo>
                    <a:pt x="38" y="22"/>
                    <a:pt x="39" y="11"/>
                    <a:pt x="40" y="3"/>
                  </a:cubicBezTo>
                  <a:cubicBezTo>
                    <a:pt x="34" y="1"/>
                    <a:pt x="31" y="5"/>
                    <a:pt x="29"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4" name="Freeform 244"/>
            <p:cNvSpPr>
              <a:spLocks/>
            </p:cNvSpPr>
            <p:nvPr/>
          </p:nvSpPr>
          <p:spPr bwMode="auto">
            <a:xfrm>
              <a:off x="2186137" y="1175098"/>
              <a:ext cx="268288" cy="577850"/>
            </a:xfrm>
            <a:custGeom>
              <a:avLst/>
              <a:gdLst>
                <a:gd name="T0" fmla="*/ 40 w 63"/>
                <a:gd name="T1" fmla="*/ 2 h 136"/>
                <a:gd name="T2" fmla="*/ 17 w 63"/>
                <a:gd name="T3" fmla="*/ 43 h 136"/>
                <a:gd name="T4" fmla="*/ 4 w 63"/>
                <a:gd name="T5" fmla="*/ 89 h 136"/>
                <a:gd name="T6" fmla="*/ 3 w 63"/>
                <a:gd name="T7" fmla="*/ 121 h 136"/>
                <a:gd name="T8" fmla="*/ 23 w 63"/>
                <a:gd name="T9" fmla="*/ 135 h 136"/>
                <a:gd name="T10" fmla="*/ 43 w 63"/>
                <a:gd name="T11" fmla="*/ 131 h 136"/>
                <a:gd name="T12" fmla="*/ 46 w 63"/>
                <a:gd name="T13" fmla="*/ 108 h 136"/>
                <a:gd name="T14" fmla="*/ 51 w 63"/>
                <a:gd name="T15" fmla="*/ 73 h 136"/>
                <a:gd name="T16" fmla="*/ 63 w 63"/>
                <a:gd name="T17" fmla="*/ 26 h 136"/>
                <a:gd name="T18" fmla="*/ 58 w 63"/>
                <a:gd name="T19" fmla="*/ 25 h 136"/>
                <a:gd name="T20" fmla="*/ 48 w 63"/>
                <a:gd name="T21" fmla="*/ 61 h 136"/>
                <a:gd name="T22" fmla="*/ 43 w 63"/>
                <a:gd name="T23" fmla="*/ 99 h 136"/>
                <a:gd name="T24" fmla="*/ 41 w 63"/>
                <a:gd name="T25" fmla="*/ 117 h 136"/>
                <a:gd name="T26" fmla="*/ 39 w 63"/>
                <a:gd name="T27" fmla="*/ 127 h 136"/>
                <a:gd name="T28" fmla="*/ 29 w 63"/>
                <a:gd name="T29" fmla="*/ 130 h 136"/>
                <a:gd name="T30" fmla="*/ 27 w 63"/>
                <a:gd name="T31" fmla="*/ 130 h 136"/>
                <a:gd name="T32" fmla="*/ 12 w 63"/>
                <a:gd name="T33" fmla="*/ 127 h 136"/>
                <a:gd name="T34" fmla="*/ 6 w 63"/>
                <a:gd name="T35" fmla="*/ 112 h 136"/>
                <a:gd name="T36" fmla="*/ 11 w 63"/>
                <a:gd name="T37" fmla="*/ 79 h 136"/>
                <a:gd name="T38" fmla="*/ 24 w 63"/>
                <a:gd name="T39" fmla="*/ 40 h 136"/>
                <a:gd name="T40" fmla="*/ 44 w 63"/>
                <a:gd name="T41" fmla="*/ 4 h 136"/>
                <a:gd name="T42" fmla="*/ 40 w 63"/>
                <a:gd name="T43" fmla="*/ 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3" h="136">
                  <a:moveTo>
                    <a:pt x="40" y="2"/>
                  </a:moveTo>
                  <a:cubicBezTo>
                    <a:pt x="33" y="16"/>
                    <a:pt x="24" y="29"/>
                    <a:pt x="17" y="43"/>
                  </a:cubicBezTo>
                  <a:cubicBezTo>
                    <a:pt x="11" y="58"/>
                    <a:pt x="7" y="74"/>
                    <a:pt x="4" y="89"/>
                  </a:cubicBezTo>
                  <a:cubicBezTo>
                    <a:pt x="2" y="100"/>
                    <a:pt x="0" y="110"/>
                    <a:pt x="3" y="121"/>
                  </a:cubicBezTo>
                  <a:cubicBezTo>
                    <a:pt x="6" y="131"/>
                    <a:pt x="13" y="134"/>
                    <a:pt x="23" y="135"/>
                  </a:cubicBezTo>
                  <a:cubicBezTo>
                    <a:pt x="28" y="135"/>
                    <a:pt x="39" y="136"/>
                    <a:pt x="43" y="131"/>
                  </a:cubicBezTo>
                  <a:cubicBezTo>
                    <a:pt x="46" y="125"/>
                    <a:pt x="46" y="115"/>
                    <a:pt x="46" y="108"/>
                  </a:cubicBezTo>
                  <a:cubicBezTo>
                    <a:pt x="47" y="96"/>
                    <a:pt x="49" y="85"/>
                    <a:pt x="51" y="73"/>
                  </a:cubicBezTo>
                  <a:cubicBezTo>
                    <a:pt x="54" y="57"/>
                    <a:pt x="59" y="42"/>
                    <a:pt x="63" y="26"/>
                  </a:cubicBezTo>
                  <a:cubicBezTo>
                    <a:pt x="63" y="23"/>
                    <a:pt x="59" y="22"/>
                    <a:pt x="58" y="25"/>
                  </a:cubicBezTo>
                  <a:cubicBezTo>
                    <a:pt x="56" y="37"/>
                    <a:pt x="51" y="49"/>
                    <a:pt x="48" y="61"/>
                  </a:cubicBezTo>
                  <a:cubicBezTo>
                    <a:pt x="46" y="74"/>
                    <a:pt x="44" y="87"/>
                    <a:pt x="43" y="99"/>
                  </a:cubicBezTo>
                  <a:cubicBezTo>
                    <a:pt x="42" y="105"/>
                    <a:pt x="42" y="111"/>
                    <a:pt x="41" y="117"/>
                  </a:cubicBezTo>
                  <a:cubicBezTo>
                    <a:pt x="41" y="120"/>
                    <a:pt x="40" y="124"/>
                    <a:pt x="39" y="127"/>
                  </a:cubicBezTo>
                  <a:cubicBezTo>
                    <a:pt x="38" y="130"/>
                    <a:pt x="33" y="130"/>
                    <a:pt x="29" y="130"/>
                  </a:cubicBezTo>
                  <a:cubicBezTo>
                    <a:pt x="28" y="130"/>
                    <a:pt x="28" y="130"/>
                    <a:pt x="27" y="130"/>
                  </a:cubicBezTo>
                  <a:cubicBezTo>
                    <a:pt x="22" y="131"/>
                    <a:pt x="16" y="130"/>
                    <a:pt x="12" y="127"/>
                  </a:cubicBezTo>
                  <a:cubicBezTo>
                    <a:pt x="7" y="124"/>
                    <a:pt x="7" y="117"/>
                    <a:pt x="6" y="112"/>
                  </a:cubicBezTo>
                  <a:cubicBezTo>
                    <a:pt x="5" y="101"/>
                    <a:pt x="8" y="90"/>
                    <a:pt x="11" y="79"/>
                  </a:cubicBezTo>
                  <a:cubicBezTo>
                    <a:pt x="14" y="66"/>
                    <a:pt x="18" y="53"/>
                    <a:pt x="24" y="40"/>
                  </a:cubicBezTo>
                  <a:cubicBezTo>
                    <a:pt x="30" y="28"/>
                    <a:pt x="38" y="16"/>
                    <a:pt x="44" y="4"/>
                  </a:cubicBezTo>
                  <a:cubicBezTo>
                    <a:pt x="46" y="2"/>
                    <a:pt x="42" y="0"/>
                    <a:pt x="40"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5" name="Freeform 245"/>
            <p:cNvSpPr>
              <a:spLocks/>
            </p:cNvSpPr>
            <p:nvPr/>
          </p:nvSpPr>
          <p:spPr bwMode="auto">
            <a:xfrm>
              <a:off x="2930675" y="1306861"/>
              <a:ext cx="223838" cy="582613"/>
            </a:xfrm>
            <a:custGeom>
              <a:avLst/>
              <a:gdLst>
                <a:gd name="T0" fmla="*/ 53 w 53"/>
                <a:gd name="T1" fmla="*/ 58 h 137"/>
                <a:gd name="T2" fmla="*/ 47 w 53"/>
                <a:gd name="T3" fmla="*/ 111 h 137"/>
                <a:gd name="T4" fmla="*/ 31 w 53"/>
                <a:gd name="T5" fmla="*/ 135 h 137"/>
                <a:gd name="T6" fmla="*/ 3 w 53"/>
                <a:gd name="T7" fmla="*/ 126 h 137"/>
                <a:gd name="T8" fmla="*/ 8 w 53"/>
                <a:gd name="T9" fmla="*/ 97 h 137"/>
                <a:gd name="T10" fmla="*/ 17 w 53"/>
                <a:gd name="T11" fmla="*/ 60 h 137"/>
                <a:gd name="T12" fmla="*/ 32 w 53"/>
                <a:gd name="T13" fmla="*/ 3 h 137"/>
                <a:gd name="T14" fmla="*/ 53 w 53"/>
                <a:gd name="T15" fmla="*/ 58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137">
                  <a:moveTo>
                    <a:pt x="53" y="58"/>
                  </a:moveTo>
                  <a:cubicBezTo>
                    <a:pt x="53" y="76"/>
                    <a:pt x="50" y="93"/>
                    <a:pt x="47" y="111"/>
                  </a:cubicBezTo>
                  <a:cubicBezTo>
                    <a:pt x="46" y="118"/>
                    <a:pt x="39" y="132"/>
                    <a:pt x="31" y="135"/>
                  </a:cubicBezTo>
                  <a:cubicBezTo>
                    <a:pt x="24" y="137"/>
                    <a:pt x="9" y="130"/>
                    <a:pt x="3" y="126"/>
                  </a:cubicBezTo>
                  <a:cubicBezTo>
                    <a:pt x="0" y="124"/>
                    <a:pt x="8" y="100"/>
                    <a:pt x="8" y="97"/>
                  </a:cubicBezTo>
                  <a:cubicBezTo>
                    <a:pt x="12" y="85"/>
                    <a:pt x="15" y="73"/>
                    <a:pt x="17" y="60"/>
                  </a:cubicBezTo>
                  <a:cubicBezTo>
                    <a:pt x="19" y="48"/>
                    <a:pt x="15" y="5"/>
                    <a:pt x="32" y="3"/>
                  </a:cubicBezTo>
                  <a:cubicBezTo>
                    <a:pt x="53" y="0"/>
                    <a:pt x="53" y="45"/>
                    <a:pt x="53" y="58"/>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6" name="Freeform 246"/>
            <p:cNvSpPr>
              <a:spLocks/>
            </p:cNvSpPr>
            <p:nvPr/>
          </p:nvSpPr>
          <p:spPr bwMode="auto">
            <a:xfrm>
              <a:off x="2971950" y="1562448"/>
              <a:ext cx="30163" cy="131763"/>
            </a:xfrm>
            <a:custGeom>
              <a:avLst/>
              <a:gdLst>
                <a:gd name="T0" fmla="*/ 7 w 7"/>
                <a:gd name="T1" fmla="*/ 0 h 31"/>
                <a:gd name="T2" fmla="*/ 7 w 7"/>
                <a:gd name="T3" fmla="*/ 0 h 31"/>
                <a:gd name="T4" fmla="*/ 0 w 7"/>
                <a:gd name="T5" fmla="*/ 31 h 31"/>
                <a:gd name="T6" fmla="*/ 0 w 7"/>
                <a:gd name="T7" fmla="*/ 31 h 31"/>
                <a:gd name="T8" fmla="*/ 7 w 7"/>
                <a:gd name="T9" fmla="*/ 0 h 31"/>
                <a:gd name="T10" fmla="*/ 7 w 7"/>
                <a:gd name="T11" fmla="*/ 0 h 31"/>
              </a:gdLst>
              <a:ahLst/>
              <a:cxnLst>
                <a:cxn ang="0">
                  <a:pos x="T0" y="T1"/>
                </a:cxn>
                <a:cxn ang="0">
                  <a:pos x="T2" y="T3"/>
                </a:cxn>
                <a:cxn ang="0">
                  <a:pos x="T4" y="T5"/>
                </a:cxn>
                <a:cxn ang="0">
                  <a:pos x="T6" y="T7"/>
                </a:cxn>
                <a:cxn ang="0">
                  <a:pos x="T8" y="T9"/>
                </a:cxn>
                <a:cxn ang="0">
                  <a:pos x="T10" y="T11"/>
                </a:cxn>
              </a:cxnLst>
              <a:rect l="0" t="0" r="r" b="b"/>
              <a:pathLst>
                <a:path w="7" h="31">
                  <a:moveTo>
                    <a:pt x="7" y="0"/>
                  </a:moveTo>
                  <a:cubicBezTo>
                    <a:pt x="7" y="0"/>
                    <a:pt x="7" y="0"/>
                    <a:pt x="7" y="0"/>
                  </a:cubicBezTo>
                  <a:cubicBezTo>
                    <a:pt x="5" y="11"/>
                    <a:pt x="3" y="21"/>
                    <a:pt x="0" y="31"/>
                  </a:cubicBezTo>
                  <a:cubicBezTo>
                    <a:pt x="0" y="31"/>
                    <a:pt x="0" y="31"/>
                    <a:pt x="0" y="31"/>
                  </a:cubicBezTo>
                  <a:cubicBezTo>
                    <a:pt x="3" y="21"/>
                    <a:pt x="5" y="11"/>
                    <a:pt x="7" y="0"/>
                  </a:cubicBezTo>
                  <a:cubicBezTo>
                    <a:pt x="7" y="0"/>
                    <a:pt x="7" y="0"/>
                    <a:pt x="7"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7" name="Freeform 247"/>
            <p:cNvSpPr>
              <a:spLocks/>
            </p:cNvSpPr>
            <p:nvPr/>
          </p:nvSpPr>
          <p:spPr bwMode="auto">
            <a:xfrm>
              <a:off x="2964012" y="1719611"/>
              <a:ext cx="4763" cy="4763"/>
            </a:xfrm>
            <a:custGeom>
              <a:avLst/>
              <a:gdLst>
                <a:gd name="T0" fmla="*/ 1 w 1"/>
                <a:gd name="T1" fmla="*/ 0 h 1"/>
                <a:gd name="T2" fmla="*/ 0 w 1"/>
                <a:gd name="T3" fmla="*/ 0 h 1"/>
                <a:gd name="T4" fmla="*/ 0 w 1"/>
                <a:gd name="T5" fmla="*/ 1 h 1"/>
                <a:gd name="T6" fmla="*/ 0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1" y="0"/>
                  </a:moveTo>
                  <a:cubicBezTo>
                    <a:pt x="0" y="0"/>
                    <a:pt x="0" y="0"/>
                    <a:pt x="0" y="0"/>
                  </a:cubicBezTo>
                  <a:cubicBezTo>
                    <a:pt x="0" y="1"/>
                    <a:pt x="0" y="1"/>
                    <a:pt x="0" y="1"/>
                  </a:cubicBezTo>
                  <a:cubicBezTo>
                    <a:pt x="0" y="1"/>
                    <a:pt x="0" y="1"/>
                    <a:pt x="0" y="0"/>
                  </a:cubicBezTo>
                  <a:cubicBezTo>
                    <a:pt x="0" y="0"/>
                    <a:pt x="0" y="0"/>
                    <a:pt x="1" y="0"/>
                  </a:cubicBezTo>
                  <a:cubicBezTo>
                    <a:pt x="1" y="0"/>
                    <a:pt x="1" y="0"/>
                    <a:pt x="1"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8" name="Freeform 248"/>
            <p:cNvSpPr>
              <a:spLocks noEditPoints="1"/>
            </p:cNvSpPr>
            <p:nvPr/>
          </p:nvSpPr>
          <p:spPr bwMode="auto">
            <a:xfrm>
              <a:off x="2930675" y="1727548"/>
              <a:ext cx="33338" cy="128588"/>
            </a:xfrm>
            <a:custGeom>
              <a:avLst/>
              <a:gdLst>
                <a:gd name="T0" fmla="*/ 4 w 8"/>
                <a:gd name="T1" fmla="*/ 28 h 30"/>
                <a:gd name="T2" fmla="*/ 8 w 8"/>
                <a:gd name="T3" fmla="*/ 30 h 30"/>
                <a:gd name="T4" fmla="*/ 4 w 8"/>
                <a:gd name="T5" fmla="*/ 28 h 30"/>
                <a:gd name="T6" fmla="*/ 8 w 8"/>
                <a:gd name="T7" fmla="*/ 0 h 30"/>
                <a:gd name="T8" fmla="*/ 2 w 8"/>
                <a:gd name="T9" fmla="*/ 25 h 30"/>
                <a:gd name="T10" fmla="*/ 2 w 8"/>
                <a:gd name="T11" fmla="*/ 25 h 30"/>
                <a:gd name="T12" fmla="*/ 8 w 8"/>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8" h="30">
                  <a:moveTo>
                    <a:pt x="4" y="28"/>
                  </a:moveTo>
                  <a:cubicBezTo>
                    <a:pt x="5" y="29"/>
                    <a:pt x="6" y="30"/>
                    <a:pt x="8" y="30"/>
                  </a:cubicBezTo>
                  <a:cubicBezTo>
                    <a:pt x="6" y="30"/>
                    <a:pt x="5" y="29"/>
                    <a:pt x="4" y="28"/>
                  </a:cubicBezTo>
                  <a:moveTo>
                    <a:pt x="8" y="0"/>
                  </a:moveTo>
                  <a:cubicBezTo>
                    <a:pt x="6" y="7"/>
                    <a:pt x="0" y="18"/>
                    <a:pt x="2" y="25"/>
                  </a:cubicBezTo>
                  <a:cubicBezTo>
                    <a:pt x="2" y="25"/>
                    <a:pt x="2" y="25"/>
                    <a:pt x="2" y="25"/>
                  </a:cubicBezTo>
                  <a:cubicBezTo>
                    <a:pt x="2" y="19"/>
                    <a:pt x="7" y="4"/>
                    <a:pt x="8"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9" name="Freeform 249"/>
            <p:cNvSpPr>
              <a:spLocks/>
            </p:cNvSpPr>
            <p:nvPr/>
          </p:nvSpPr>
          <p:spPr bwMode="auto">
            <a:xfrm>
              <a:off x="2938612" y="1397348"/>
              <a:ext cx="122238" cy="461963"/>
            </a:xfrm>
            <a:custGeom>
              <a:avLst/>
              <a:gdLst>
                <a:gd name="T0" fmla="*/ 20 w 29"/>
                <a:gd name="T1" fmla="*/ 0 h 109"/>
                <a:gd name="T2" fmla="*/ 19 w 29"/>
                <a:gd name="T3" fmla="*/ 0 h 109"/>
                <a:gd name="T4" fmla="*/ 15 w 29"/>
                <a:gd name="T5" fmla="*/ 39 h 109"/>
                <a:gd name="T6" fmla="*/ 15 w 29"/>
                <a:gd name="T7" fmla="*/ 39 h 109"/>
                <a:gd name="T8" fmla="*/ 8 w 29"/>
                <a:gd name="T9" fmla="*/ 70 h 109"/>
                <a:gd name="T10" fmla="*/ 7 w 29"/>
                <a:gd name="T11" fmla="*/ 76 h 109"/>
                <a:gd name="T12" fmla="*/ 6 w 29"/>
                <a:gd name="T13" fmla="*/ 76 h 109"/>
                <a:gd name="T14" fmla="*/ 6 w 29"/>
                <a:gd name="T15" fmla="*/ 77 h 109"/>
                <a:gd name="T16" fmla="*/ 6 w 29"/>
                <a:gd name="T17" fmla="*/ 78 h 109"/>
                <a:gd name="T18" fmla="*/ 0 w 29"/>
                <a:gd name="T19" fmla="*/ 103 h 109"/>
                <a:gd name="T20" fmla="*/ 2 w 29"/>
                <a:gd name="T21" fmla="*/ 106 h 109"/>
                <a:gd name="T22" fmla="*/ 6 w 29"/>
                <a:gd name="T23" fmla="*/ 108 h 109"/>
                <a:gd name="T24" fmla="*/ 9 w 29"/>
                <a:gd name="T25" fmla="*/ 109 h 109"/>
                <a:gd name="T26" fmla="*/ 12 w 29"/>
                <a:gd name="T27" fmla="*/ 108 h 109"/>
                <a:gd name="T28" fmla="*/ 20 w 29"/>
                <a:gd name="T29" fmla="*/ 87 h 109"/>
                <a:gd name="T30" fmla="*/ 25 w 29"/>
                <a:gd name="T31" fmla="*/ 60 h 109"/>
                <a:gd name="T32" fmla="*/ 29 w 29"/>
                <a:gd name="T33" fmla="*/ 24 h 109"/>
                <a:gd name="T34" fmla="*/ 27 w 29"/>
                <a:gd name="T35" fmla="*/ 9 h 109"/>
                <a:gd name="T36" fmla="*/ 25 w 29"/>
                <a:gd name="T37" fmla="*/ 3 h 109"/>
                <a:gd name="T38" fmla="*/ 20 w 29"/>
                <a:gd name="T39"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109">
                  <a:moveTo>
                    <a:pt x="20" y="0"/>
                  </a:moveTo>
                  <a:cubicBezTo>
                    <a:pt x="19" y="0"/>
                    <a:pt x="19" y="0"/>
                    <a:pt x="19" y="0"/>
                  </a:cubicBezTo>
                  <a:cubicBezTo>
                    <a:pt x="17" y="14"/>
                    <a:pt x="17" y="26"/>
                    <a:pt x="15" y="39"/>
                  </a:cubicBezTo>
                  <a:cubicBezTo>
                    <a:pt x="15" y="39"/>
                    <a:pt x="15" y="39"/>
                    <a:pt x="15" y="39"/>
                  </a:cubicBezTo>
                  <a:cubicBezTo>
                    <a:pt x="13" y="50"/>
                    <a:pt x="11" y="60"/>
                    <a:pt x="8" y="70"/>
                  </a:cubicBezTo>
                  <a:cubicBezTo>
                    <a:pt x="8" y="72"/>
                    <a:pt x="7" y="74"/>
                    <a:pt x="7" y="76"/>
                  </a:cubicBezTo>
                  <a:cubicBezTo>
                    <a:pt x="6" y="76"/>
                    <a:pt x="6" y="76"/>
                    <a:pt x="6" y="76"/>
                  </a:cubicBezTo>
                  <a:cubicBezTo>
                    <a:pt x="6" y="77"/>
                    <a:pt x="6" y="77"/>
                    <a:pt x="6" y="77"/>
                  </a:cubicBezTo>
                  <a:cubicBezTo>
                    <a:pt x="6" y="77"/>
                    <a:pt x="6" y="77"/>
                    <a:pt x="6" y="78"/>
                  </a:cubicBezTo>
                  <a:cubicBezTo>
                    <a:pt x="5" y="82"/>
                    <a:pt x="0" y="97"/>
                    <a:pt x="0" y="103"/>
                  </a:cubicBezTo>
                  <a:cubicBezTo>
                    <a:pt x="0" y="104"/>
                    <a:pt x="1" y="105"/>
                    <a:pt x="2" y="106"/>
                  </a:cubicBezTo>
                  <a:cubicBezTo>
                    <a:pt x="3" y="107"/>
                    <a:pt x="4" y="108"/>
                    <a:pt x="6" y="108"/>
                  </a:cubicBezTo>
                  <a:cubicBezTo>
                    <a:pt x="7" y="109"/>
                    <a:pt x="8" y="109"/>
                    <a:pt x="9" y="109"/>
                  </a:cubicBezTo>
                  <a:cubicBezTo>
                    <a:pt x="10" y="109"/>
                    <a:pt x="11" y="108"/>
                    <a:pt x="12" y="108"/>
                  </a:cubicBezTo>
                  <a:cubicBezTo>
                    <a:pt x="18" y="104"/>
                    <a:pt x="18" y="93"/>
                    <a:pt x="20" y="87"/>
                  </a:cubicBezTo>
                  <a:cubicBezTo>
                    <a:pt x="22" y="78"/>
                    <a:pt x="24" y="69"/>
                    <a:pt x="25" y="60"/>
                  </a:cubicBezTo>
                  <a:cubicBezTo>
                    <a:pt x="26" y="48"/>
                    <a:pt x="29" y="36"/>
                    <a:pt x="29" y="24"/>
                  </a:cubicBezTo>
                  <a:cubicBezTo>
                    <a:pt x="29" y="18"/>
                    <a:pt x="29" y="14"/>
                    <a:pt x="27" y="9"/>
                  </a:cubicBezTo>
                  <a:cubicBezTo>
                    <a:pt x="26" y="7"/>
                    <a:pt x="26" y="4"/>
                    <a:pt x="25" y="3"/>
                  </a:cubicBezTo>
                  <a:cubicBezTo>
                    <a:pt x="24" y="2"/>
                    <a:pt x="21" y="0"/>
                    <a:pt x="20"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0" name="Freeform 250"/>
            <p:cNvSpPr>
              <a:spLocks/>
            </p:cNvSpPr>
            <p:nvPr/>
          </p:nvSpPr>
          <p:spPr bwMode="auto">
            <a:xfrm>
              <a:off x="2933850" y="1762473"/>
              <a:ext cx="179388" cy="127000"/>
            </a:xfrm>
            <a:custGeom>
              <a:avLst/>
              <a:gdLst>
                <a:gd name="T0" fmla="*/ 11 w 42"/>
                <a:gd name="T1" fmla="*/ 14 h 30"/>
                <a:gd name="T2" fmla="*/ 22 w 42"/>
                <a:gd name="T3" fmla="*/ 4 h 30"/>
                <a:gd name="T4" fmla="*/ 26 w 42"/>
                <a:gd name="T5" fmla="*/ 19 h 30"/>
                <a:gd name="T6" fmla="*/ 37 w 42"/>
                <a:gd name="T7" fmla="*/ 11 h 30"/>
                <a:gd name="T8" fmla="*/ 42 w 42"/>
                <a:gd name="T9" fmla="*/ 15 h 30"/>
                <a:gd name="T10" fmla="*/ 30 w 42"/>
                <a:gd name="T11" fmla="*/ 28 h 30"/>
                <a:gd name="T12" fmla="*/ 2 w 42"/>
                <a:gd name="T13" fmla="*/ 19 h 30"/>
                <a:gd name="T14" fmla="*/ 5 w 42"/>
                <a:gd name="T15" fmla="*/ 0 h 30"/>
                <a:gd name="T16" fmla="*/ 11 w 42"/>
                <a:gd name="T17"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30">
                  <a:moveTo>
                    <a:pt x="11" y="14"/>
                  </a:moveTo>
                  <a:cubicBezTo>
                    <a:pt x="12" y="9"/>
                    <a:pt x="16" y="2"/>
                    <a:pt x="22" y="4"/>
                  </a:cubicBezTo>
                  <a:cubicBezTo>
                    <a:pt x="28" y="6"/>
                    <a:pt x="27" y="14"/>
                    <a:pt x="26" y="19"/>
                  </a:cubicBezTo>
                  <a:cubicBezTo>
                    <a:pt x="27" y="15"/>
                    <a:pt x="32" y="10"/>
                    <a:pt x="37" y="11"/>
                  </a:cubicBezTo>
                  <a:cubicBezTo>
                    <a:pt x="39" y="11"/>
                    <a:pt x="41" y="13"/>
                    <a:pt x="42" y="15"/>
                  </a:cubicBezTo>
                  <a:cubicBezTo>
                    <a:pt x="39" y="21"/>
                    <a:pt x="35" y="26"/>
                    <a:pt x="30" y="28"/>
                  </a:cubicBezTo>
                  <a:cubicBezTo>
                    <a:pt x="23" y="30"/>
                    <a:pt x="8" y="23"/>
                    <a:pt x="2" y="19"/>
                  </a:cubicBezTo>
                  <a:cubicBezTo>
                    <a:pt x="0" y="18"/>
                    <a:pt x="2" y="8"/>
                    <a:pt x="5" y="0"/>
                  </a:cubicBezTo>
                  <a:cubicBezTo>
                    <a:pt x="11" y="0"/>
                    <a:pt x="12" y="5"/>
                    <a:pt x="11"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1" name="Freeform 251"/>
            <p:cNvSpPr>
              <a:spLocks/>
            </p:cNvSpPr>
            <p:nvPr/>
          </p:nvSpPr>
          <p:spPr bwMode="auto">
            <a:xfrm>
              <a:off x="2925912" y="1319561"/>
              <a:ext cx="241300" cy="574675"/>
            </a:xfrm>
            <a:custGeom>
              <a:avLst/>
              <a:gdLst>
                <a:gd name="T0" fmla="*/ 50 w 57"/>
                <a:gd name="T1" fmla="*/ 3 h 135"/>
                <a:gd name="T2" fmla="*/ 56 w 57"/>
                <a:gd name="T3" fmla="*/ 50 h 135"/>
                <a:gd name="T4" fmla="*/ 52 w 57"/>
                <a:gd name="T5" fmla="*/ 97 h 135"/>
                <a:gd name="T6" fmla="*/ 41 w 57"/>
                <a:gd name="T7" fmla="*/ 127 h 135"/>
                <a:gd name="T8" fmla="*/ 18 w 57"/>
                <a:gd name="T9" fmla="*/ 132 h 135"/>
                <a:gd name="T10" fmla="*/ 1 w 57"/>
                <a:gd name="T11" fmla="*/ 122 h 135"/>
                <a:gd name="T12" fmla="*/ 6 w 57"/>
                <a:gd name="T13" fmla="*/ 99 h 135"/>
                <a:gd name="T14" fmla="*/ 14 w 57"/>
                <a:gd name="T15" fmla="*/ 65 h 135"/>
                <a:gd name="T16" fmla="*/ 20 w 57"/>
                <a:gd name="T17" fmla="*/ 17 h 135"/>
                <a:gd name="T18" fmla="*/ 25 w 57"/>
                <a:gd name="T19" fmla="*/ 17 h 135"/>
                <a:gd name="T20" fmla="*/ 21 w 57"/>
                <a:gd name="T21" fmla="*/ 55 h 135"/>
                <a:gd name="T22" fmla="*/ 12 w 57"/>
                <a:gd name="T23" fmla="*/ 92 h 135"/>
                <a:gd name="T24" fmla="*/ 7 w 57"/>
                <a:gd name="T25" fmla="*/ 110 h 135"/>
                <a:gd name="T26" fmla="*/ 5 w 57"/>
                <a:gd name="T27" fmla="*/ 119 h 135"/>
                <a:gd name="T28" fmla="*/ 15 w 57"/>
                <a:gd name="T29" fmla="*/ 127 h 135"/>
                <a:gd name="T30" fmla="*/ 31 w 57"/>
                <a:gd name="T31" fmla="*/ 129 h 135"/>
                <a:gd name="T32" fmla="*/ 42 w 57"/>
                <a:gd name="T33" fmla="*/ 118 h 135"/>
                <a:gd name="T34" fmla="*/ 49 w 57"/>
                <a:gd name="T35" fmla="*/ 85 h 135"/>
                <a:gd name="T36" fmla="*/ 51 w 57"/>
                <a:gd name="T37" fmla="*/ 44 h 135"/>
                <a:gd name="T38" fmla="*/ 45 w 57"/>
                <a:gd name="T39" fmla="*/ 3 h 135"/>
                <a:gd name="T40" fmla="*/ 50 w 57"/>
                <a:gd name="T41" fmla="*/ 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7" h="135">
                  <a:moveTo>
                    <a:pt x="50" y="3"/>
                  </a:moveTo>
                  <a:cubicBezTo>
                    <a:pt x="52" y="18"/>
                    <a:pt x="55" y="34"/>
                    <a:pt x="56" y="50"/>
                  </a:cubicBezTo>
                  <a:cubicBezTo>
                    <a:pt x="57" y="65"/>
                    <a:pt x="55" y="82"/>
                    <a:pt x="52" y="97"/>
                  </a:cubicBezTo>
                  <a:cubicBezTo>
                    <a:pt x="50" y="108"/>
                    <a:pt x="48" y="118"/>
                    <a:pt x="41" y="127"/>
                  </a:cubicBezTo>
                  <a:cubicBezTo>
                    <a:pt x="35" y="135"/>
                    <a:pt x="27" y="135"/>
                    <a:pt x="18" y="132"/>
                  </a:cubicBezTo>
                  <a:cubicBezTo>
                    <a:pt x="13" y="131"/>
                    <a:pt x="2" y="128"/>
                    <a:pt x="1" y="122"/>
                  </a:cubicBezTo>
                  <a:cubicBezTo>
                    <a:pt x="0" y="115"/>
                    <a:pt x="4" y="106"/>
                    <a:pt x="6" y="99"/>
                  </a:cubicBezTo>
                  <a:cubicBezTo>
                    <a:pt x="9" y="88"/>
                    <a:pt x="12" y="76"/>
                    <a:pt x="14" y="65"/>
                  </a:cubicBezTo>
                  <a:cubicBezTo>
                    <a:pt x="18" y="49"/>
                    <a:pt x="18" y="33"/>
                    <a:pt x="20" y="17"/>
                  </a:cubicBezTo>
                  <a:cubicBezTo>
                    <a:pt x="21" y="14"/>
                    <a:pt x="25" y="15"/>
                    <a:pt x="25" y="17"/>
                  </a:cubicBezTo>
                  <a:cubicBezTo>
                    <a:pt x="23" y="30"/>
                    <a:pt x="23" y="42"/>
                    <a:pt x="21" y="55"/>
                  </a:cubicBezTo>
                  <a:cubicBezTo>
                    <a:pt x="19" y="68"/>
                    <a:pt x="16" y="80"/>
                    <a:pt x="12" y="92"/>
                  </a:cubicBezTo>
                  <a:cubicBezTo>
                    <a:pt x="11" y="98"/>
                    <a:pt x="9" y="104"/>
                    <a:pt x="7" y="110"/>
                  </a:cubicBezTo>
                  <a:cubicBezTo>
                    <a:pt x="7" y="113"/>
                    <a:pt x="6" y="116"/>
                    <a:pt x="5" y="119"/>
                  </a:cubicBezTo>
                  <a:cubicBezTo>
                    <a:pt x="5" y="124"/>
                    <a:pt x="12" y="125"/>
                    <a:pt x="15" y="127"/>
                  </a:cubicBezTo>
                  <a:cubicBezTo>
                    <a:pt x="20" y="129"/>
                    <a:pt x="26" y="131"/>
                    <a:pt x="31" y="129"/>
                  </a:cubicBezTo>
                  <a:cubicBezTo>
                    <a:pt x="36" y="128"/>
                    <a:pt x="40" y="122"/>
                    <a:pt x="42" y="118"/>
                  </a:cubicBezTo>
                  <a:cubicBezTo>
                    <a:pt x="47" y="108"/>
                    <a:pt x="48" y="96"/>
                    <a:pt x="49" y="85"/>
                  </a:cubicBezTo>
                  <a:cubicBezTo>
                    <a:pt x="52" y="72"/>
                    <a:pt x="52" y="58"/>
                    <a:pt x="51" y="44"/>
                  </a:cubicBezTo>
                  <a:cubicBezTo>
                    <a:pt x="50" y="30"/>
                    <a:pt x="47" y="17"/>
                    <a:pt x="45" y="3"/>
                  </a:cubicBezTo>
                  <a:cubicBezTo>
                    <a:pt x="45" y="0"/>
                    <a:pt x="49" y="0"/>
                    <a:pt x="50"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2" name="Freeform 252"/>
            <p:cNvSpPr>
              <a:spLocks/>
            </p:cNvSpPr>
            <p:nvPr/>
          </p:nvSpPr>
          <p:spPr bwMode="auto">
            <a:xfrm>
              <a:off x="2313137" y="1070323"/>
              <a:ext cx="549275" cy="530225"/>
            </a:xfrm>
            <a:custGeom>
              <a:avLst/>
              <a:gdLst>
                <a:gd name="T0" fmla="*/ 97 w 129"/>
                <a:gd name="T1" fmla="*/ 0 h 125"/>
                <a:gd name="T2" fmla="*/ 50 w 129"/>
                <a:gd name="T3" fmla="*/ 90 h 125"/>
                <a:gd name="T4" fmla="*/ 13 w 129"/>
                <a:gd name="T5" fmla="*/ 99 h 125"/>
                <a:gd name="T6" fmla="*/ 2 w 129"/>
                <a:gd name="T7" fmla="*/ 98 h 125"/>
                <a:gd name="T8" fmla="*/ 6 w 129"/>
                <a:gd name="T9" fmla="*/ 116 h 125"/>
                <a:gd name="T10" fmla="*/ 19 w 129"/>
                <a:gd name="T11" fmla="*/ 118 h 125"/>
                <a:gd name="T12" fmla="*/ 128 w 129"/>
                <a:gd name="T13" fmla="*/ 6 h 125"/>
                <a:gd name="T14" fmla="*/ 97 w 129"/>
                <a:gd name="T15" fmla="*/ 0 h 1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 h="125">
                  <a:moveTo>
                    <a:pt x="97" y="0"/>
                  </a:moveTo>
                  <a:cubicBezTo>
                    <a:pt x="97" y="0"/>
                    <a:pt x="93" y="77"/>
                    <a:pt x="50" y="90"/>
                  </a:cubicBezTo>
                  <a:cubicBezTo>
                    <a:pt x="6" y="103"/>
                    <a:pt x="13" y="99"/>
                    <a:pt x="13" y="99"/>
                  </a:cubicBezTo>
                  <a:cubicBezTo>
                    <a:pt x="13" y="99"/>
                    <a:pt x="3" y="93"/>
                    <a:pt x="2" y="98"/>
                  </a:cubicBezTo>
                  <a:cubicBezTo>
                    <a:pt x="0" y="104"/>
                    <a:pt x="7" y="109"/>
                    <a:pt x="6" y="116"/>
                  </a:cubicBezTo>
                  <a:cubicBezTo>
                    <a:pt x="5" y="123"/>
                    <a:pt x="12" y="125"/>
                    <a:pt x="19" y="118"/>
                  </a:cubicBezTo>
                  <a:cubicBezTo>
                    <a:pt x="19" y="118"/>
                    <a:pt x="129" y="117"/>
                    <a:pt x="128" y="6"/>
                  </a:cubicBezTo>
                  <a:cubicBezTo>
                    <a:pt x="97" y="0"/>
                    <a:pt x="97" y="0"/>
                    <a:pt x="97"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3" name="Freeform 253"/>
            <p:cNvSpPr>
              <a:spLocks noEditPoints="1"/>
            </p:cNvSpPr>
            <p:nvPr/>
          </p:nvSpPr>
          <p:spPr bwMode="auto">
            <a:xfrm>
              <a:off x="2398862" y="1083023"/>
              <a:ext cx="476250" cy="487363"/>
            </a:xfrm>
            <a:custGeom>
              <a:avLst/>
              <a:gdLst>
                <a:gd name="T0" fmla="*/ 15 w 112"/>
                <a:gd name="T1" fmla="*/ 113 h 115"/>
                <a:gd name="T2" fmla="*/ 0 w 112"/>
                <a:gd name="T3" fmla="*/ 115 h 115"/>
                <a:gd name="T4" fmla="*/ 1 w 112"/>
                <a:gd name="T5" fmla="*/ 115 h 115"/>
                <a:gd name="T6" fmla="*/ 15 w 112"/>
                <a:gd name="T7" fmla="*/ 114 h 115"/>
                <a:gd name="T8" fmla="*/ 15 w 112"/>
                <a:gd name="T9" fmla="*/ 113 h 115"/>
                <a:gd name="T10" fmla="*/ 103 w 112"/>
                <a:gd name="T11" fmla="*/ 0 h 115"/>
                <a:gd name="T12" fmla="*/ 100 w 112"/>
                <a:gd name="T13" fmla="*/ 1 h 115"/>
                <a:gd name="T14" fmla="*/ 108 w 112"/>
                <a:gd name="T15" fmla="*/ 3 h 115"/>
                <a:gd name="T16" fmla="*/ 106 w 112"/>
                <a:gd name="T17" fmla="*/ 30 h 115"/>
                <a:gd name="T18" fmla="*/ 106 w 112"/>
                <a:gd name="T19" fmla="*/ 30 h 115"/>
                <a:gd name="T20" fmla="*/ 109 w 112"/>
                <a:gd name="T21" fmla="*/ 1 h 115"/>
                <a:gd name="T22" fmla="*/ 108 w 112"/>
                <a:gd name="T23" fmla="*/ 1 h 115"/>
                <a:gd name="T24" fmla="*/ 103 w 112"/>
                <a:gd name="T2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115">
                  <a:moveTo>
                    <a:pt x="15" y="113"/>
                  </a:moveTo>
                  <a:cubicBezTo>
                    <a:pt x="8" y="115"/>
                    <a:pt x="3" y="115"/>
                    <a:pt x="0" y="115"/>
                  </a:cubicBezTo>
                  <a:cubicBezTo>
                    <a:pt x="1" y="115"/>
                    <a:pt x="1" y="115"/>
                    <a:pt x="1" y="115"/>
                  </a:cubicBezTo>
                  <a:cubicBezTo>
                    <a:pt x="5" y="115"/>
                    <a:pt x="10" y="114"/>
                    <a:pt x="15" y="114"/>
                  </a:cubicBezTo>
                  <a:cubicBezTo>
                    <a:pt x="15" y="113"/>
                    <a:pt x="15" y="113"/>
                    <a:pt x="15" y="113"/>
                  </a:cubicBezTo>
                  <a:moveTo>
                    <a:pt x="103" y="0"/>
                  </a:moveTo>
                  <a:cubicBezTo>
                    <a:pt x="102" y="0"/>
                    <a:pt x="101" y="0"/>
                    <a:pt x="100" y="1"/>
                  </a:cubicBezTo>
                  <a:cubicBezTo>
                    <a:pt x="108" y="3"/>
                    <a:pt x="108" y="3"/>
                    <a:pt x="108" y="3"/>
                  </a:cubicBezTo>
                  <a:cubicBezTo>
                    <a:pt x="108" y="13"/>
                    <a:pt x="108" y="22"/>
                    <a:pt x="106" y="30"/>
                  </a:cubicBezTo>
                  <a:cubicBezTo>
                    <a:pt x="106" y="30"/>
                    <a:pt x="106" y="30"/>
                    <a:pt x="106" y="30"/>
                  </a:cubicBezTo>
                  <a:cubicBezTo>
                    <a:pt x="107" y="27"/>
                    <a:pt x="112" y="1"/>
                    <a:pt x="109" y="1"/>
                  </a:cubicBezTo>
                  <a:cubicBezTo>
                    <a:pt x="109" y="1"/>
                    <a:pt x="108" y="1"/>
                    <a:pt x="108" y="1"/>
                  </a:cubicBezTo>
                  <a:cubicBezTo>
                    <a:pt x="106" y="0"/>
                    <a:pt x="104" y="0"/>
                    <a:pt x="103"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4" name="Freeform 254"/>
            <p:cNvSpPr>
              <a:spLocks/>
            </p:cNvSpPr>
            <p:nvPr/>
          </p:nvSpPr>
          <p:spPr bwMode="auto">
            <a:xfrm>
              <a:off x="2462362" y="1494186"/>
              <a:ext cx="192088" cy="73025"/>
            </a:xfrm>
            <a:custGeom>
              <a:avLst/>
              <a:gdLst>
                <a:gd name="T0" fmla="*/ 45 w 45"/>
                <a:gd name="T1" fmla="*/ 0 h 17"/>
                <a:gd name="T2" fmla="*/ 0 w 45"/>
                <a:gd name="T3" fmla="*/ 16 h 17"/>
                <a:gd name="T4" fmla="*/ 0 w 45"/>
                <a:gd name="T5" fmla="*/ 17 h 17"/>
                <a:gd name="T6" fmla="*/ 45 w 45"/>
                <a:gd name="T7" fmla="*/ 0 h 17"/>
              </a:gdLst>
              <a:ahLst/>
              <a:cxnLst>
                <a:cxn ang="0">
                  <a:pos x="T0" y="T1"/>
                </a:cxn>
                <a:cxn ang="0">
                  <a:pos x="T2" y="T3"/>
                </a:cxn>
                <a:cxn ang="0">
                  <a:pos x="T4" y="T5"/>
                </a:cxn>
                <a:cxn ang="0">
                  <a:pos x="T6" y="T7"/>
                </a:cxn>
              </a:cxnLst>
              <a:rect l="0" t="0" r="r" b="b"/>
              <a:pathLst>
                <a:path w="45" h="17">
                  <a:moveTo>
                    <a:pt x="45" y="0"/>
                  </a:moveTo>
                  <a:cubicBezTo>
                    <a:pt x="29" y="10"/>
                    <a:pt x="12" y="14"/>
                    <a:pt x="0" y="16"/>
                  </a:cubicBezTo>
                  <a:cubicBezTo>
                    <a:pt x="0" y="16"/>
                    <a:pt x="0" y="16"/>
                    <a:pt x="0" y="17"/>
                  </a:cubicBezTo>
                  <a:cubicBezTo>
                    <a:pt x="16" y="14"/>
                    <a:pt x="32" y="8"/>
                    <a:pt x="45"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5" name="Freeform 255"/>
            <p:cNvSpPr>
              <a:spLocks/>
            </p:cNvSpPr>
            <p:nvPr/>
          </p:nvSpPr>
          <p:spPr bwMode="auto">
            <a:xfrm>
              <a:off x="2390925" y="1570386"/>
              <a:ext cx="3175" cy="4763"/>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1"/>
                    <a:pt x="0" y="1"/>
                    <a:pt x="0" y="1"/>
                  </a:cubicBezTo>
                  <a:cubicBezTo>
                    <a:pt x="0" y="1"/>
                    <a:pt x="0" y="1"/>
                    <a:pt x="0" y="1"/>
                  </a:cubicBezTo>
                  <a:cubicBezTo>
                    <a:pt x="0" y="1"/>
                    <a:pt x="1" y="1"/>
                    <a:pt x="1"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6" name="Freeform 256"/>
            <p:cNvSpPr>
              <a:spLocks/>
            </p:cNvSpPr>
            <p:nvPr/>
          </p:nvSpPr>
          <p:spPr bwMode="auto">
            <a:xfrm>
              <a:off x="2368700" y="158784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47B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7" name="Freeform 257"/>
            <p:cNvSpPr>
              <a:spLocks/>
            </p:cNvSpPr>
            <p:nvPr/>
          </p:nvSpPr>
          <p:spPr bwMode="auto">
            <a:xfrm>
              <a:off x="2368700" y="1575148"/>
              <a:ext cx="22225" cy="12700"/>
            </a:xfrm>
            <a:custGeom>
              <a:avLst/>
              <a:gdLst>
                <a:gd name="T0" fmla="*/ 5 w 5"/>
                <a:gd name="T1" fmla="*/ 0 h 3"/>
                <a:gd name="T2" fmla="*/ 0 w 5"/>
                <a:gd name="T3" fmla="*/ 3 h 3"/>
                <a:gd name="T4" fmla="*/ 0 w 5"/>
                <a:gd name="T5" fmla="*/ 3 h 3"/>
                <a:gd name="T6" fmla="*/ 5 w 5"/>
                <a:gd name="T7" fmla="*/ 0 h 3"/>
                <a:gd name="T8" fmla="*/ 5 w 5"/>
                <a:gd name="T9" fmla="*/ 0 h 3"/>
              </a:gdLst>
              <a:ahLst/>
              <a:cxnLst>
                <a:cxn ang="0">
                  <a:pos x="T0" y="T1"/>
                </a:cxn>
                <a:cxn ang="0">
                  <a:pos x="T2" y="T3"/>
                </a:cxn>
                <a:cxn ang="0">
                  <a:pos x="T4" y="T5"/>
                </a:cxn>
                <a:cxn ang="0">
                  <a:pos x="T6" y="T7"/>
                </a:cxn>
                <a:cxn ang="0">
                  <a:pos x="T8" y="T9"/>
                </a:cxn>
              </a:cxnLst>
              <a:rect l="0" t="0" r="r" b="b"/>
              <a:pathLst>
                <a:path w="5" h="3">
                  <a:moveTo>
                    <a:pt x="5" y="0"/>
                  </a:moveTo>
                  <a:cubicBezTo>
                    <a:pt x="3" y="2"/>
                    <a:pt x="1" y="3"/>
                    <a:pt x="0" y="3"/>
                  </a:cubicBezTo>
                  <a:cubicBezTo>
                    <a:pt x="0" y="3"/>
                    <a:pt x="0" y="3"/>
                    <a:pt x="0" y="3"/>
                  </a:cubicBezTo>
                  <a:cubicBezTo>
                    <a:pt x="1" y="3"/>
                    <a:pt x="3" y="2"/>
                    <a:pt x="5" y="0"/>
                  </a:cubicBezTo>
                  <a:cubicBezTo>
                    <a:pt x="5" y="0"/>
                    <a:pt x="5" y="0"/>
                    <a:pt x="5"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8" name="Freeform 258"/>
            <p:cNvSpPr>
              <a:spLocks/>
            </p:cNvSpPr>
            <p:nvPr/>
          </p:nvSpPr>
          <p:spPr bwMode="auto">
            <a:xfrm>
              <a:off x="2340125" y="1086198"/>
              <a:ext cx="517525" cy="501650"/>
            </a:xfrm>
            <a:custGeom>
              <a:avLst/>
              <a:gdLst>
                <a:gd name="T0" fmla="*/ 114 w 122"/>
                <a:gd name="T1" fmla="*/ 0 h 118"/>
                <a:gd name="T2" fmla="*/ 113 w 122"/>
                <a:gd name="T3" fmla="*/ 2 h 118"/>
                <a:gd name="T4" fmla="*/ 111 w 122"/>
                <a:gd name="T5" fmla="*/ 15 h 118"/>
                <a:gd name="T6" fmla="*/ 104 w 122"/>
                <a:gd name="T7" fmla="*/ 49 h 118"/>
                <a:gd name="T8" fmla="*/ 77 w 122"/>
                <a:gd name="T9" fmla="*/ 82 h 118"/>
                <a:gd name="T10" fmla="*/ 0 w 122"/>
                <a:gd name="T11" fmla="*/ 113 h 118"/>
                <a:gd name="T12" fmla="*/ 4 w 122"/>
                <a:gd name="T13" fmla="*/ 118 h 118"/>
                <a:gd name="T14" fmla="*/ 7 w 122"/>
                <a:gd name="T15" fmla="*/ 118 h 118"/>
                <a:gd name="T16" fmla="*/ 7 w 122"/>
                <a:gd name="T17" fmla="*/ 118 h 118"/>
                <a:gd name="T18" fmla="*/ 12 w 122"/>
                <a:gd name="T19" fmla="*/ 115 h 118"/>
                <a:gd name="T20" fmla="*/ 13 w 122"/>
                <a:gd name="T21" fmla="*/ 114 h 118"/>
                <a:gd name="T22" fmla="*/ 13 w 122"/>
                <a:gd name="T23" fmla="*/ 114 h 118"/>
                <a:gd name="T24" fmla="*/ 14 w 122"/>
                <a:gd name="T25" fmla="*/ 114 h 118"/>
                <a:gd name="T26" fmla="*/ 29 w 122"/>
                <a:gd name="T27" fmla="*/ 112 h 118"/>
                <a:gd name="T28" fmla="*/ 74 w 122"/>
                <a:gd name="T29" fmla="*/ 96 h 118"/>
                <a:gd name="T30" fmla="*/ 76 w 122"/>
                <a:gd name="T31" fmla="*/ 95 h 118"/>
                <a:gd name="T32" fmla="*/ 110 w 122"/>
                <a:gd name="T33" fmla="*/ 58 h 118"/>
                <a:gd name="T34" fmla="*/ 120 w 122"/>
                <a:gd name="T35" fmla="*/ 29 h 118"/>
                <a:gd name="T36" fmla="*/ 122 w 122"/>
                <a:gd name="T37" fmla="*/ 2 h 118"/>
                <a:gd name="T38" fmla="*/ 114 w 122"/>
                <a:gd name="T3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2" h="118">
                  <a:moveTo>
                    <a:pt x="114" y="0"/>
                  </a:moveTo>
                  <a:cubicBezTo>
                    <a:pt x="113" y="1"/>
                    <a:pt x="113" y="1"/>
                    <a:pt x="113" y="2"/>
                  </a:cubicBezTo>
                  <a:cubicBezTo>
                    <a:pt x="111" y="4"/>
                    <a:pt x="111" y="12"/>
                    <a:pt x="111" y="15"/>
                  </a:cubicBezTo>
                  <a:cubicBezTo>
                    <a:pt x="109" y="27"/>
                    <a:pt x="108" y="38"/>
                    <a:pt x="104" y="49"/>
                  </a:cubicBezTo>
                  <a:cubicBezTo>
                    <a:pt x="99" y="61"/>
                    <a:pt x="88" y="74"/>
                    <a:pt x="77" y="82"/>
                  </a:cubicBezTo>
                  <a:cubicBezTo>
                    <a:pt x="55" y="99"/>
                    <a:pt x="26" y="104"/>
                    <a:pt x="0" y="113"/>
                  </a:cubicBezTo>
                  <a:cubicBezTo>
                    <a:pt x="0" y="116"/>
                    <a:pt x="2" y="118"/>
                    <a:pt x="4" y="118"/>
                  </a:cubicBezTo>
                  <a:cubicBezTo>
                    <a:pt x="5" y="118"/>
                    <a:pt x="6" y="118"/>
                    <a:pt x="7" y="118"/>
                  </a:cubicBezTo>
                  <a:cubicBezTo>
                    <a:pt x="7" y="118"/>
                    <a:pt x="7" y="118"/>
                    <a:pt x="7" y="118"/>
                  </a:cubicBezTo>
                  <a:cubicBezTo>
                    <a:pt x="8" y="118"/>
                    <a:pt x="10" y="117"/>
                    <a:pt x="12" y="115"/>
                  </a:cubicBezTo>
                  <a:cubicBezTo>
                    <a:pt x="12" y="115"/>
                    <a:pt x="13" y="115"/>
                    <a:pt x="13" y="114"/>
                  </a:cubicBezTo>
                  <a:cubicBezTo>
                    <a:pt x="13" y="114"/>
                    <a:pt x="13" y="114"/>
                    <a:pt x="13" y="114"/>
                  </a:cubicBezTo>
                  <a:cubicBezTo>
                    <a:pt x="14" y="114"/>
                    <a:pt x="14" y="114"/>
                    <a:pt x="14" y="114"/>
                  </a:cubicBezTo>
                  <a:cubicBezTo>
                    <a:pt x="17" y="114"/>
                    <a:pt x="22" y="114"/>
                    <a:pt x="29" y="112"/>
                  </a:cubicBezTo>
                  <a:cubicBezTo>
                    <a:pt x="41" y="110"/>
                    <a:pt x="58" y="106"/>
                    <a:pt x="74" y="96"/>
                  </a:cubicBezTo>
                  <a:cubicBezTo>
                    <a:pt x="75" y="96"/>
                    <a:pt x="76" y="95"/>
                    <a:pt x="76" y="95"/>
                  </a:cubicBezTo>
                  <a:cubicBezTo>
                    <a:pt x="91" y="86"/>
                    <a:pt x="103" y="73"/>
                    <a:pt x="110" y="58"/>
                  </a:cubicBezTo>
                  <a:cubicBezTo>
                    <a:pt x="115" y="48"/>
                    <a:pt x="118" y="39"/>
                    <a:pt x="120" y="29"/>
                  </a:cubicBezTo>
                  <a:cubicBezTo>
                    <a:pt x="122" y="21"/>
                    <a:pt x="122" y="12"/>
                    <a:pt x="122" y="2"/>
                  </a:cubicBezTo>
                  <a:cubicBezTo>
                    <a:pt x="114" y="0"/>
                    <a:pt x="114" y="0"/>
                    <a:pt x="114"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9" name="Freeform 259"/>
            <p:cNvSpPr>
              <a:spLocks/>
            </p:cNvSpPr>
            <p:nvPr/>
          </p:nvSpPr>
          <p:spPr bwMode="auto">
            <a:xfrm>
              <a:off x="2300437" y="1057623"/>
              <a:ext cx="569913" cy="547688"/>
            </a:xfrm>
            <a:custGeom>
              <a:avLst/>
              <a:gdLst>
                <a:gd name="T0" fmla="*/ 98 w 134"/>
                <a:gd name="T1" fmla="*/ 3 h 129"/>
                <a:gd name="T2" fmla="*/ 80 w 134"/>
                <a:gd name="T3" fmla="*/ 67 h 129"/>
                <a:gd name="T4" fmla="*/ 65 w 134"/>
                <a:gd name="T5" fmla="*/ 84 h 129"/>
                <a:gd name="T6" fmla="*/ 36 w 134"/>
                <a:gd name="T7" fmla="*/ 96 h 129"/>
                <a:gd name="T8" fmla="*/ 18 w 134"/>
                <a:gd name="T9" fmla="*/ 100 h 129"/>
                <a:gd name="T10" fmla="*/ 16 w 134"/>
                <a:gd name="T11" fmla="*/ 100 h 129"/>
                <a:gd name="T12" fmla="*/ 17 w 134"/>
                <a:gd name="T13" fmla="*/ 104 h 129"/>
                <a:gd name="T14" fmla="*/ 17 w 134"/>
                <a:gd name="T15" fmla="*/ 100 h 129"/>
                <a:gd name="T16" fmla="*/ 3 w 134"/>
                <a:gd name="T17" fmla="*/ 106 h 129"/>
                <a:gd name="T18" fmla="*/ 6 w 134"/>
                <a:gd name="T19" fmla="*/ 114 h 129"/>
                <a:gd name="T20" fmla="*/ 7 w 134"/>
                <a:gd name="T21" fmla="*/ 123 h 129"/>
                <a:gd name="T22" fmla="*/ 18 w 134"/>
                <a:gd name="T23" fmla="*/ 127 h 129"/>
                <a:gd name="T24" fmla="*/ 23 w 134"/>
                <a:gd name="T25" fmla="*/ 123 h 129"/>
                <a:gd name="T26" fmla="*/ 28 w 134"/>
                <a:gd name="T27" fmla="*/ 123 h 129"/>
                <a:gd name="T28" fmla="*/ 47 w 134"/>
                <a:gd name="T29" fmla="*/ 120 h 129"/>
                <a:gd name="T30" fmla="*/ 98 w 134"/>
                <a:gd name="T31" fmla="*/ 95 h 129"/>
                <a:gd name="T32" fmla="*/ 132 w 134"/>
                <a:gd name="T33" fmla="*/ 30 h 129"/>
                <a:gd name="T34" fmla="*/ 134 w 134"/>
                <a:gd name="T35" fmla="*/ 9 h 129"/>
                <a:gd name="T36" fmla="*/ 129 w 134"/>
                <a:gd name="T37" fmla="*/ 9 h 129"/>
                <a:gd name="T38" fmla="*/ 107 w 134"/>
                <a:gd name="T39" fmla="*/ 79 h 129"/>
                <a:gd name="T40" fmla="*/ 62 w 134"/>
                <a:gd name="T41" fmla="*/ 111 h 129"/>
                <a:gd name="T42" fmla="*/ 27 w 134"/>
                <a:gd name="T43" fmla="*/ 119 h 129"/>
                <a:gd name="T44" fmla="*/ 21 w 134"/>
                <a:gd name="T45" fmla="*/ 119 h 129"/>
                <a:gd name="T46" fmla="*/ 12 w 134"/>
                <a:gd name="T47" fmla="*/ 118 h 129"/>
                <a:gd name="T48" fmla="*/ 10 w 134"/>
                <a:gd name="T49" fmla="*/ 112 h 129"/>
                <a:gd name="T50" fmla="*/ 10 w 134"/>
                <a:gd name="T51" fmla="*/ 101 h 129"/>
                <a:gd name="T52" fmla="*/ 15 w 134"/>
                <a:gd name="T53" fmla="*/ 104 h 129"/>
                <a:gd name="T54" fmla="*/ 15 w 134"/>
                <a:gd name="T55" fmla="*/ 100 h 129"/>
                <a:gd name="T56" fmla="*/ 14 w 134"/>
                <a:gd name="T57" fmla="*/ 103 h 129"/>
                <a:gd name="T58" fmla="*/ 20 w 134"/>
                <a:gd name="T59" fmla="*/ 104 h 129"/>
                <a:gd name="T60" fmla="*/ 45 w 134"/>
                <a:gd name="T61" fmla="*/ 97 h 129"/>
                <a:gd name="T62" fmla="*/ 73 w 134"/>
                <a:gd name="T63" fmla="*/ 84 h 129"/>
                <a:gd name="T64" fmla="*/ 103 w 134"/>
                <a:gd name="T65" fmla="*/ 3 h 129"/>
                <a:gd name="T66" fmla="*/ 98 w 134"/>
                <a:gd name="T67" fmla="*/ 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4" h="129">
                  <a:moveTo>
                    <a:pt x="98" y="3"/>
                  </a:moveTo>
                  <a:cubicBezTo>
                    <a:pt x="97" y="25"/>
                    <a:pt x="91" y="48"/>
                    <a:pt x="80" y="67"/>
                  </a:cubicBezTo>
                  <a:cubicBezTo>
                    <a:pt x="76" y="74"/>
                    <a:pt x="71" y="80"/>
                    <a:pt x="65" y="84"/>
                  </a:cubicBezTo>
                  <a:cubicBezTo>
                    <a:pt x="57" y="91"/>
                    <a:pt x="46" y="93"/>
                    <a:pt x="36" y="96"/>
                  </a:cubicBezTo>
                  <a:cubicBezTo>
                    <a:pt x="30" y="97"/>
                    <a:pt x="24" y="99"/>
                    <a:pt x="18" y="100"/>
                  </a:cubicBezTo>
                  <a:cubicBezTo>
                    <a:pt x="18" y="100"/>
                    <a:pt x="17" y="100"/>
                    <a:pt x="16" y="100"/>
                  </a:cubicBezTo>
                  <a:cubicBezTo>
                    <a:pt x="18" y="100"/>
                    <a:pt x="18" y="103"/>
                    <a:pt x="17" y="104"/>
                  </a:cubicBezTo>
                  <a:cubicBezTo>
                    <a:pt x="18" y="103"/>
                    <a:pt x="19" y="101"/>
                    <a:pt x="17" y="100"/>
                  </a:cubicBezTo>
                  <a:cubicBezTo>
                    <a:pt x="11" y="96"/>
                    <a:pt x="0" y="95"/>
                    <a:pt x="3" y="106"/>
                  </a:cubicBezTo>
                  <a:cubicBezTo>
                    <a:pt x="3" y="109"/>
                    <a:pt x="5" y="111"/>
                    <a:pt x="6" y="114"/>
                  </a:cubicBezTo>
                  <a:cubicBezTo>
                    <a:pt x="8" y="117"/>
                    <a:pt x="6" y="120"/>
                    <a:pt x="7" y="123"/>
                  </a:cubicBezTo>
                  <a:cubicBezTo>
                    <a:pt x="9" y="128"/>
                    <a:pt x="14" y="129"/>
                    <a:pt x="18" y="127"/>
                  </a:cubicBezTo>
                  <a:cubicBezTo>
                    <a:pt x="20" y="126"/>
                    <a:pt x="21" y="124"/>
                    <a:pt x="23" y="123"/>
                  </a:cubicBezTo>
                  <a:cubicBezTo>
                    <a:pt x="25" y="123"/>
                    <a:pt x="26" y="123"/>
                    <a:pt x="28" y="123"/>
                  </a:cubicBezTo>
                  <a:cubicBezTo>
                    <a:pt x="34" y="122"/>
                    <a:pt x="41" y="121"/>
                    <a:pt x="47" y="120"/>
                  </a:cubicBezTo>
                  <a:cubicBezTo>
                    <a:pt x="65" y="116"/>
                    <a:pt x="83" y="107"/>
                    <a:pt x="98" y="95"/>
                  </a:cubicBezTo>
                  <a:cubicBezTo>
                    <a:pt x="118" y="79"/>
                    <a:pt x="129" y="55"/>
                    <a:pt x="132" y="30"/>
                  </a:cubicBezTo>
                  <a:cubicBezTo>
                    <a:pt x="133" y="23"/>
                    <a:pt x="134" y="16"/>
                    <a:pt x="134" y="9"/>
                  </a:cubicBezTo>
                  <a:cubicBezTo>
                    <a:pt x="134" y="6"/>
                    <a:pt x="129" y="6"/>
                    <a:pt x="129" y="9"/>
                  </a:cubicBezTo>
                  <a:cubicBezTo>
                    <a:pt x="129" y="34"/>
                    <a:pt x="123" y="59"/>
                    <a:pt x="107" y="79"/>
                  </a:cubicBezTo>
                  <a:cubicBezTo>
                    <a:pt x="96" y="94"/>
                    <a:pt x="80" y="104"/>
                    <a:pt x="62" y="111"/>
                  </a:cubicBezTo>
                  <a:cubicBezTo>
                    <a:pt x="51" y="115"/>
                    <a:pt x="39" y="118"/>
                    <a:pt x="27" y="119"/>
                  </a:cubicBezTo>
                  <a:cubicBezTo>
                    <a:pt x="25" y="119"/>
                    <a:pt x="22" y="119"/>
                    <a:pt x="21" y="119"/>
                  </a:cubicBezTo>
                  <a:cubicBezTo>
                    <a:pt x="18" y="121"/>
                    <a:pt x="11" y="127"/>
                    <a:pt x="12" y="118"/>
                  </a:cubicBezTo>
                  <a:cubicBezTo>
                    <a:pt x="12" y="116"/>
                    <a:pt x="11" y="114"/>
                    <a:pt x="10" y="112"/>
                  </a:cubicBezTo>
                  <a:cubicBezTo>
                    <a:pt x="10" y="111"/>
                    <a:pt x="4" y="100"/>
                    <a:pt x="10" y="101"/>
                  </a:cubicBezTo>
                  <a:cubicBezTo>
                    <a:pt x="11" y="102"/>
                    <a:pt x="13" y="103"/>
                    <a:pt x="15" y="104"/>
                  </a:cubicBezTo>
                  <a:cubicBezTo>
                    <a:pt x="15" y="102"/>
                    <a:pt x="15" y="101"/>
                    <a:pt x="15" y="100"/>
                  </a:cubicBezTo>
                  <a:cubicBezTo>
                    <a:pt x="14" y="101"/>
                    <a:pt x="13" y="102"/>
                    <a:pt x="14" y="103"/>
                  </a:cubicBezTo>
                  <a:cubicBezTo>
                    <a:pt x="15" y="105"/>
                    <a:pt x="18" y="104"/>
                    <a:pt x="20" y="104"/>
                  </a:cubicBezTo>
                  <a:cubicBezTo>
                    <a:pt x="29" y="103"/>
                    <a:pt x="37" y="100"/>
                    <a:pt x="45" y="97"/>
                  </a:cubicBezTo>
                  <a:cubicBezTo>
                    <a:pt x="56" y="94"/>
                    <a:pt x="65" y="91"/>
                    <a:pt x="73" y="84"/>
                  </a:cubicBezTo>
                  <a:cubicBezTo>
                    <a:pt x="93" y="64"/>
                    <a:pt x="101" y="30"/>
                    <a:pt x="103" y="3"/>
                  </a:cubicBezTo>
                  <a:cubicBezTo>
                    <a:pt x="103" y="0"/>
                    <a:pt x="98" y="0"/>
                    <a:pt x="98"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0" name="Freeform 260"/>
            <p:cNvSpPr>
              <a:spLocks/>
            </p:cNvSpPr>
            <p:nvPr/>
          </p:nvSpPr>
          <p:spPr bwMode="auto">
            <a:xfrm>
              <a:off x="2700487" y="1175098"/>
              <a:ext cx="161925" cy="39688"/>
            </a:xfrm>
            <a:custGeom>
              <a:avLst/>
              <a:gdLst>
                <a:gd name="T0" fmla="*/ 2 w 38"/>
                <a:gd name="T1" fmla="*/ 4 h 9"/>
                <a:gd name="T2" fmla="*/ 35 w 38"/>
                <a:gd name="T3" fmla="*/ 9 h 9"/>
                <a:gd name="T4" fmla="*/ 36 w 38"/>
                <a:gd name="T5" fmla="*/ 5 h 9"/>
                <a:gd name="T6" fmla="*/ 3 w 38"/>
                <a:gd name="T7" fmla="*/ 1 h 9"/>
                <a:gd name="T8" fmla="*/ 2 w 38"/>
                <a:gd name="T9" fmla="*/ 4 h 9"/>
              </a:gdLst>
              <a:ahLst/>
              <a:cxnLst>
                <a:cxn ang="0">
                  <a:pos x="T0" y="T1"/>
                </a:cxn>
                <a:cxn ang="0">
                  <a:pos x="T2" y="T3"/>
                </a:cxn>
                <a:cxn ang="0">
                  <a:pos x="T4" y="T5"/>
                </a:cxn>
                <a:cxn ang="0">
                  <a:pos x="T6" y="T7"/>
                </a:cxn>
                <a:cxn ang="0">
                  <a:pos x="T8" y="T9"/>
                </a:cxn>
              </a:cxnLst>
              <a:rect l="0" t="0" r="r" b="b"/>
              <a:pathLst>
                <a:path w="38" h="9">
                  <a:moveTo>
                    <a:pt x="2" y="4"/>
                  </a:moveTo>
                  <a:cubicBezTo>
                    <a:pt x="13" y="6"/>
                    <a:pt x="24" y="7"/>
                    <a:pt x="35" y="9"/>
                  </a:cubicBezTo>
                  <a:cubicBezTo>
                    <a:pt x="38" y="9"/>
                    <a:pt x="38" y="5"/>
                    <a:pt x="36" y="5"/>
                  </a:cubicBezTo>
                  <a:cubicBezTo>
                    <a:pt x="25" y="4"/>
                    <a:pt x="14" y="2"/>
                    <a:pt x="3" y="1"/>
                  </a:cubicBezTo>
                  <a:cubicBezTo>
                    <a:pt x="0" y="0"/>
                    <a:pt x="0" y="4"/>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1" name="Freeform 261"/>
            <p:cNvSpPr>
              <a:spLocks/>
            </p:cNvSpPr>
            <p:nvPr/>
          </p:nvSpPr>
          <p:spPr bwMode="auto">
            <a:xfrm>
              <a:off x="2679850" y="1265586"/>
              <a:ext cx="144463" cy="79375"/>
            </a:xfrm>
            <a:custGeom>
              <a:avLst/>
              <a:gdLst>
                <a:gd name="T0" fmla="*/ 2 w 34"/>
                <a:gd name="T1" fmla="*/ 4 h 19"/>
                <a:gd name="T2" fmla="*/ 30 w 34"/>
                <a:gd name="T3" fmla="*/ 18 h 19"/>
                <a:gd name="T4" fmla="*/ 32 w 34"/>
                <a:gd name="T5" fmla="*/ 14 h 19"/>
                <a:gd name="T6" fmla="*/ 4 w 34"/>
                <a:gd name="T7" fmla="*/ 1 h 19"/>
                <a:gd name="T8" fmla="*/ 2 w 34"/>
                <a:gd name="T9" fmla="*/ 4 h 19"/>
              </a:gdLst>
              <a:ahLst/>
              <a:cxnLst>
                <a:cxn ang="0">
                  <a:pos x="T0" y="T1"/>
                </a:cxn>
                <a:cxn ang="0">
                  <a:pos x="T2" y="T3"/>
                </a:cxn>
                <a:cxn ang="0">
                  <a:pos x="T4" y="T5"/>
                </a:cxn>
                <a:cxn ang="0">
                  <a:pos x="T6" y="T7"/>
                </a:cxn>
                <a:cxn ang="0">
                  <a:pos x="T8" y="T9"/>
                </a:cxn>
              </a:cxnLst>
              <a:rect l="0" t="0" r="r" b="b"/>
              <a:pathLst>
                <a:path w="34" h="19">
                  <a:moveTo>
                    <a:pt x="2" y="4"/>
                  </a:moveTo>
                  <a:cubicBezTo>
                    <a:pt x="11" y="9"/>
                    <a:pt x="20" y="13"/>
                    <a:pt x="30" y="18"/>
                  </a:cubicBezTo>
                  <a:cubicBezTo>
                    <a:pt x="32" y="19"/>
                    <a:pt x="34" y="15"/>
                    <a:pt x="32" y="14"/>
                  </a:cubicBezTo>
                  <a:cubicBezTo>
                    <a:pt x="22" y="10"/>
                    <a:pt x="13" y="5"/>
                    <a:pt x="4" y="1"/>
                  </a:cubicBezTo>
                  <a:cubicBezTo>
                    <a:pt x="1" y="0"/>
                    <a:pt x="0" y="3"/>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2" name="Freeform 262"/>
            <p:cNvSpPr>
              <a:spLocks/>
            </p:cNvSpPr>
            <p:nvPr/>
          </p:nvSpPr>
          <p:spPr bwMode="auto">
            <a:xfrm>
              <a:off x="2624287" y="1357661"/>
              <a:ext cx="119063" cy="93663"/>
            </a:xfrm>
            <a:custGeom>
              <a:avLst/>
              <a:gdLst>
                <a:gd name="T0" fmla="*/ 2 w 28"/>
                <a:gd name="T1" fmla="*/ 4 h 22"/>
                <a:gd name="T2" fmla="*/ 23 w 28"/>
                <a:gd name="T3" fmla="*/ 21 h 22"/>
                <a:gd name="T4" fmla="*/ 26 w 28"/>
                <a:gd name="T5" fmla="*/ 18 h 22"/>
                <a:gd name="T6" fmla="*/ 4 w 28"/>
                <a:gd name="T7" fmla="*/ 1 h 22"/>
                <a:gd name="T8" fmla="*/ 2 w 28"/>
                <a:gd name="T9" fmla="*/ 4 h 22"/>
              </a:gdLst>
              <a:ahLst/>
              <a:cxnLst>
                <a:cxn ang="0">
                  <a:pos x="T0" y="T1"/>
                </a:cxn>
                <a:cxn ang="0">
                  <a:pos x="T2" y="T3"/>
                </a:cxn>
                <a:cxn ang="0">
                  <a:pos x="T4" y="T5"/>
                </a:cxn>
                <a:cxn ang="0">
                  <a:pos x="T6" y="T7"/>
                </a:cxn>
                <a:cxn ang="0">
                  <a:pos x="T8" y="T9"/>
                </a:cxn>
              </a:cxnLst>
              <a:rect l="0" t="0" r="r" b="b"/>
              <a:pathLst>
                <a:path w="28" h="22">
                  <a:moveTo>
                    <a:pt x="2" y="4"/>
                  </a:moveTo>
                  <a:cubicBezTo>
                    <a:pt x="9" y="10"/>
                    <a:pt x="16" y="15"/>
                    <a:pt x="23" y="21"/>
                  </a:cubicBezTo>
                  <a:cubicBezTo>
                    <a:pt x="25" y="22"/>
                    <a:pt x="28" y="19"/>
                    <a:pt x="26" y="18"/>
                  </a:cubicBezTo>
                  <a:cubicBezTo>
                    <a:pt x="19" y="12"/>
                    <a:pt x="11" y="7"/>
                    <a:pt x="4" y="1"/>
                  </a:cubicBezTo>
                  <a:cubicBezTo>
                    <a:pt x="2" y="0"/>
                    <a:pt x="0" y="3"/>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3" name="Freeform 263"/>
            <p:cNvSpPr>
              <a:spLocks/>
            </p:cNvSpPr>
            <p:nvPr/>
          </p:nvSpPr>
          <p:spPr bwMode="auto">
            <a:xfrm>
              <a:off x="2548087" y="1417986"/>
              <a:ext cx="88900" cy="96838"/>
            </a:xfrm>
            <a:custGeom>
              <a:avLst/>
              <a:gdLst>
                <a:gd name="T0" fmla="*/ 2 w 21"/>
                <a:gd name="T1" fmla="*/ 4 h 23"/>
                <a:gd name="T2" fmla="*/ 16 w 21"/>
                <a:gd name="T3" fmla="*/ 21 h 23"/>
                <a:gd name="T4" fmla="*/ 20 w 21"/>
                <a:gd name="T5" fmla="*/ 19 h 23"/>
                <a:gd name="T6" fmla="*/ 5 w 21"/>
                <a:gd name="T7" fmla="*/ 2 h 23"/>
                <a:gd name="T8" fmla="*/ 2 w 21"/>
                <a:gd name="T9" fmla="*/ 4 h 23"/>
              </a:gdLst>
              <a:ahLst/>
              <a:cxnLst>
                <a:cxn ang="0">
                  <a:pos x="T0" y="T1"/>
                </a:cxn>
                <a:cxn ang="0">
                  <a:pos x="T2" y="T3"/>
                </a:cxn>
                <a:cxn ang="0">
                  <a:pos x="T4" y="T5"/>
                </a:cxn>
                <a:cxn ang="0">
                  <a:pos x="T6" y="T7"/>
                </a:cxn>
                <a:cxn ang="0">
                  <a:pos x="T8" y="T9"/>
                </a:cxn>
              </a:cxnLst>
              <a:rect l="0" t="0" r="r" b="b"/>
              <a:pathLst>
                <a:path w="21" h="23">
                  <a:moveTo>
                    <a:pt x="2" y="4"/>
                  </a:moveTo>
                  <a:cubicBezTo>
                    <a:pt x="7" y="10"/>
                    <a:pt x="12" y="15"/>
                    <a:pt x="16" y="21"/>
                  </a:cubicBezTo>
                  <a:cubicBezTo>
                    <a:pt x="18" y="23"/>
                    <a:pt x="21" y="21"/>
                    <a:pt x="20" y="19"/>
                  </a:cubicBezTo>
                  <a:cubicBezTo>
                    <a:pt x="15" y="13"/>
                    <a:pt x="10" y="7"/>
                    <a:pt x="5" y="2"/>
                  </a:cubicBezTo>
                  <a:cubicBezTo>
                    <a:pt x="4" y="0"/>
                    <a:pt x="0" y="2"/>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4" name="Freeform 264"/>
            <p:cNvSpPr>
              <a:spLocks/>
            </p:cNvSpPr>
            <p:nvPr/>
          </p:nvSpPr>
          <p:spPr bwMode="auto">
            <a:xfrm>
              <a:off x="2467125" y="1448148"/>
              <a:ext cx="68263" cy="119063"/>
            </a:xfrm>
            <a:custGeom>
              <a:avLst/>
              <a:gdLst>
                <a:gd name="T0" fmla="*/ 1 w 16"/>
                <a:gd name="T1" fmla="*/ 4 h 28"/>
                <a:gd name="T2" fmla="*/ 12 w 16"/>
                <a:gd name="T3" fmla="*/ 26 h 28"/>
                <a:gd name="T4" fmla="*/ 15 w 16"/>
                <a:gd name="T5" fmla="*/ 25 h 28"/>
                <a:gd name="T6" fmla="*/ 4 w 16"/>
                <a:gd name="T7" fmla="*/ 3 h 28"/>
                <a:gd name="T8" fmla="*/ 1 w 16"/>
                <a:gd name="T9" fmla="*/ 4 h 28"/>
              </a:gdLst>
              <a:ahLst/>
              <a:cxnLst>
                <a:cxn ang="0">
                  <a:pos x="T0" y="T1"/>
                </a:cxn>
                <a:cxn ang="0">
                  <a:pos x="T2" y="T3"/>
                </a:cxn>
                <a:cxn ang="0">
                  <a:pos x="T4" y="T5"/>
                </a:cxn>
                <a:cxn ang="0">
                  <a:pos x="T6" y="T7"/>
                </a:cxn>
                <a:cxn ang="0">
                  <a:pos x="T8" y="T9"/>
                </a:cxn>
              </a:cxnLst>
              <a:rect l="0" t="0" r="r" b="b"/>
              <a:pathLst>
                <a:path w="16" h="28">
                  <a:moveTo>
                    <a:pt x="1" y="4"/>
                  </a:moveTo>
                  <a:cubicBezTo>
                    <a:pt x="4" y="11"/>
                    <a:pt x="8" y="19"/>
                    <a:pt x="12" y="26"/>
                  </a:cubicBezTo>
                  <a:cubicBezTo>
                    <a:pt x="13" y="28"/>
                    <a:pt x="16" y="27"/>
                    <a:pt x="15" y="25"/>
                  </a:cubicBezTo>
                  <a:cubicBezTo>
                    <a:pt x="12" y="17"/>
                    <a:pt x="8" y="10"/>
                    <a:pt x="4" y="3"/>
                  </a:cubicBezTo>
                  <a:cubicBezTo>
                    <a:pt x="3"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5" name="Freeform 265"/>
            <p:cNvSpPr>
              <a:spLocks/>
            </p:cNvSpPr>
            <p:nvPr/>
          </p:nvSpPr>
          <p:spPr bwMode="auto">
            <a:xfrm>
              <a:off x="2394100" y="1473548"/>
              <a:ext cx="34925" cy="114300"/>
            </a:xfrm>
            <a:custGeom>
              <a:avLst/>
              <a:gdLst>
                <a:gd name="T0" fmla="*/ 1 w 8"/>
                <a:gd name="T1" fmla="*/ 3 h 27"/>
                <a:gd name="T2" fmla="*/ 4 w 8"/>
                <a:gd name="T3" fmla="*/ 24 h 27"/>
                <a:gd name="T4" fmla="*/ 8 w 8"/>
                <a:gd name="T5" fmla="*/ 24 h 27"/>
                <a:gd name="T6" fmla="*/ 5 w 8"/>
                <a:gd name="T7" fmla="*/ 2 h 27"/>
                <a:gd name="T8" fmla="*/ 1 w 8"/>
                <a:gd name="T9" fmla="*/ 3 h 27"/>
              </a:gdLst>
              <a:ahLst/>
              <a:cxnLst>
                <a:cxn ang="0">
                  <a:pos x="T0" y="T1"/>
                </a:cxn>
                <a:cxn ang="0">
                  <a:pos x="T2" y="T3"/>
                </a:cxn>
                <a:cxn ang="0">
                  <a:pos x="T4" y="T5"/>
                </a:cxn>
                <a:cxn ang="0">
                  <a:pos x="T6" y="T7"/>
                </a:cxn>
                <a:cxn ang="0">
                  <a:pos x="T8" y="T9"/>
                </a:cxn>
              </a:cxnLst>
              <a:rect l="0" t="0" r="r" b="b"/>
              <a:pathLst>
                <a:path w="8" h="27">
                  <a:moveTo>
                    <a:pt x="1" y="3"/>
                  </a:moveTo>
                  <a:cubicBezTo>
                    <a:pt x="2" y="10"/>
                    <a:pt x="3" y="17"/>
                    <a:pt x="4" y="24"/>
                  </a:cubicBezTo>
                  <a:cubicBezTo>
                    <a:pt x="4" y="27"/>
                    <a:pt x="8" y="26"/>
                    <a:pt x="8" y="24"/>
                  </a:cubicBezTo>
                  <a:cubicBezTo>
                    <a:pt x="7" y="17"/>
                    <a:pt x="6" y="10"/>
                    <a:pt x="5" y="2"/>
                  </a:cubicBezTo>
                  <a:cubicBezTo>
                    <a:pt x="4" y="0"/>
                    <a:pt x="0" y="0"/>
                    <a:pt x="1"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6" name="Freeform 266"/>
            <p:cNvSpPr>
              <a:spLocks/>
            </p:cNvSpPr>
            <p:nvPr/>
          </p:nvSpPr>
          <p:spPr bwMode="auto">
            <a:xfrm>
              <a:off x="1068537" y="1995836"/>
              <a:ext cx="200025" cy="339725"/>
            </a:xfrm>
            <a:custGeom>
              <a:avLst/>
              <a:gdLst>
                <a:gd name="T0" fmla="*/ 6 w 47"/>
                <a:gd name="T1" fmla="*/ 0 h 80"/>
                <a:gd name="T2" fmla="*/ 29 w 47"/>
                <a:gd name="T3" fmla="*/ 29 h 80"/>
                <a:gd name="T4" fmla="*/ 25 w 47"/>
                <a:gd name="T5" fmla="*/ 79 h 80"/>
                <a:gd name="T6" fmla="*/ 0 w 47"/>
                <a:gd name="T7" fmla="*/ 65 h 80"/>
                <a:gd name="T8" fmla="*/ 6 w 47"/>
                <a:gd name="T9" fmla="*/ 0 h 80"/>
              </a:gdLst>
              <a:ahLst/>
              <a:cxnLst>
                <a:cxn ang="0">
                  <a:pos x="T0" y="T1"/>
                </a:cxn>
                <a:cxn ang="0">
                  <a:pos x="T2" y="T3"/>
                </a:cxn>
                <a:cxn ang="0">
                  <a:pos x="T4" y="T5"/>
                </a:cxn>
                <a:cxn ang="0">
                  <a:pos x="T6" y="T7"/>
                </a:cxn>
                <a:cxn ang="0">
                  <a:pos x="T8" y="T9"/>
                </a:cxn>
              </a:cxnLst>
              <a:rect l="0" t="0" r="r" b="b"/>
              <a:pathLst>
                <a:path w="47" h="80">
                  <a:moveTo>
                    <a:pt x="6" y="0"/>
                  </a:moveTo>
                  <a:cubicBezTo>
                    <a:pt x="15" y="0"/>
                    <a:pt x="25" y="23"/>
                    <a:pt x="29" y="29"/>
                  </a:cubicBezTo>
                  <a:cubicBezTo>
                    <a:pt x="35" y="40"/>
                    <a:pt x="47" y="76"/>
                    <a:pt x="25" y="79"/>
                  </a:cubicBezTo>
                  <a:cubicBezTo>
                    <a:pt x="16" y="80"/>
                    <a:pt x="7" y="71"/>
                    <a:pt x="0" y="65"/>
                  </a:cubicBezTo>
                  <a:cubicBezTo>
                    <a:pt x="6" y="0"/>
                    <a:pt x="6" y="0"/>
                    <a:pt x="6" y="0"/>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7" name="Freeform 267"/>
            <p:cNvSpPr>
              <a:spLocks/>
            </p:cNvSpPr>
            <p:nvPr/>
          </p:nvSpPr>
          <p:spPr bwMode="auto">
            <a:xfrm>
              <a:off x="1060600" y="1986311"/>
              <a:ext cx="182563" cy="379413"/>
            </a:xfrm>
            <a:custGeom>
              <a:avLst/>
              <a:gdLst>
                <a:gd name="T0" fmla="*/ 8 w 43"/>
                <a:gd name="T1" fmla="*/ 4 h 89"/>
                <a:gd name="T2" fmla="*/ 26 w 43"/>
                <a:gd name="T3" fmla="*/ 27 h 89"/>
                <a:gd name="T4" fmla="*/ 35 w 43"/>
                <a:gd name="T5" fmla="*/ 47 h 89"/>
                <a:gd name="T6" fmla="*/ 36 w 43"/>
                <a:gd name="T7" fmla="*/ 73 h 89"/>
                <a:gd name="T8" fmla="*/ 4 w 43"/>
                <a:gd name="T9" fmla="*/ 66 h 89"/>
                <a:gd name="T10" fmla="*/ 1 w 43"/>
                <a:gd name="T11" fmla="*/ 69 h 89"/>
                <a:gd name="T12" fmla="*/ 35 w 43"/>
                <a:gd name="T13" fmla="*/ 80 h 89"/>
                <a:gd name="T14" fmla="*/ 40 w 43"/>
                <a:gd name="T15" fmla="*/ 54 h 89"/>
                <a:gd name="T16" fmla="*/ 29 w 43"/>
                <a:gd name="T17" fmla="*/ 25 h 89"/>
                <a:gd name="T18" fmla="*/ 8 w 43"/>
                <a:gd name="T19" fmla="*/ 1 h 89"/>
                <a:gd name="T20" fmla="*/ 8 w 43"/>
                <a:gd name="T21" fmla="*/ 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89">
                  <a:moveTo>
                    <a:pt x="8" y="4"/>
                  </a:moveTo>
                  <a:cubicBezTo>
                    <a:pt x="17" y="5"/>
                    <a:pt x="23" y="20"/>
                    <a:pt x="26" y="27"/>
                  </a:cubicBezTo>
                  <a:cubicBezTo>
                    <a:pt x="30" y="33"/>
                    <a:pt x="33" y="40"/>
                    <a:pt x="35" y="47"/>
                  </a:cubicBezTo>
                  <a:cubicBezTo>
                    <a:pt x="38" y="55"/>
                    <a:pt x="40" y="65"/>
                    <a:pt x="36" y="73"/>
                  </a:cubicBezTo>
                  <a:cubicBezTo>
                    <a:pt x="29" y="89"/>
                    <a:pt x="11" y="73"/>
                    <a:pt x="4" y="66"/>
                  </a:cubicBezTo>
                  <a:cubicBezTo>
                    <a:pt x="2" y="65"/>
                    <a:pt x="0" y="67"/>
                    <a:pt x="1" y="69"/>
                  </a:cubicBezTo>
                  <a:cubicBezTo>
                    <a:pt x="10" y="77"/>
                    <a:pt x="22" y="88"/>
                    <a:pt x="35" y="80"/>
                  </a:cubicBezTo>
                  <a:cubicBezTo>
                    <a:pt x="43" y="75"/>
                    <a:pt x="42" y="62"/>
                    <a:pt x="40" y="54"/>
                  </a:cubicBezTo>
                  <a:cubicBezTo>
                    <a:pt x="38" y="44"/>
                    <a:pt x="34" y="34"/>
                    <a:pt x="29" y="25"/>
                  </a:cubicBezTo>
                  <a:cubicBezTo>
                    <a:pt x="25" y="17"/>
                    <a:pt x="19" y="2"/>
                    <a:pt x="8" y="1"/>
                  </a:cubicBezTo>
                  <a:cubicBezTo>
                    <a:pt x="6" y="0"/>
                    <a:pt x="6" y="3"/>
                    <a:pt x="8"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8" name="Freeform 268"/>
            <p:cNvSpPr>
              <a:spLocks/>
            </p:cNvSpPr>
            <p:nvPr/>
          </p:nvSpPr>
          <p:spPr bwMode="auto">
            <a:xfrm>
              <a:off x="738337" y="2021236"/>
              <a:ext cx="415925" cy="446088"/>
            </a:xfrm>
            <a:custGeom>
              <a:avLst/>
              <a:gdLst>
                <a:gd name="T0" fmla="*/ 18 w 98"/>
                <a:gd name="T1" fmla="*/ 6 h 105"/>
                <a:gd name="T2" fmla="*/ 0 w 98"/>
                <a:gd name="T3" fmla="*/ 104 h 105"/>
                <a:gd name="T4" fmla="*/ 98 w 98"/>
                <a:gd name="T5" fmla="*/ 101 h 105"/>
                <a:gd name="T6" fmla="*/ 67 w 98"/>
                <a:gd name="T7" fmla="*/ 0 h 105"/>
                <a:gd name="T8" fmla="*/ 18 w 98"/>
                <a:gd name="T9" fmla="*/ 6 h 105"/>
              </a:gdLst>
              <a:ahLst/>
              <a:cxnLst>
                <a:cxn ang="0">
                  <a:pos x="T0" y="T1"/>
                </a:cxn>
                <a:cxn ang="0">
                  <a:pos x="T2" y="T3"/>
                </a:cxn>
                <a:cxn ang="0">
                  <a:pos x="T4" y="T5"/>
                </a:cxn>
                <a:cxn ang="0">
                  <a:pos x="T6" y="T7"/>
                </a:cxn>
                <a:cxn ang="0">
                  <a:pos x="T8" y="T9"/>
                </a:cxn>
              </a:cxnLst>
              <a:rect l="0" t="0" r="r" b="b"/>
              <a:pathLst>
                <a:path w="98" h="105">
                  <a:moveTo>
                    <a:pt x="18" y="6"/>
                  </a:moveTo>
                  <a:cubicBezTo>
                    <a:pt x="18" y="6"/>
                    <a:pt x="12" y="51"/>
                    <a:pt x="0" y="104"/>
                  </a:cubicBezTo>
                  <a:cubicBezTo>
                    <a:pt x="0" y="104"/>
                    <a:pt x="71" y="105"/>
                    <a:pt x="98" y="101"/>
                  </a:cubicBezTo>
                  <a:cubicBezTo>
                    <a:pt x="98" y="101"/>
                    <a:pt x="73" y="44"/>
                    <a:pt x="67" y="0"/>
                  </a:cubicBezTo>
                  <a:cubicBezTo>
                    <a:pt x="18" y="6"/>
                    <a:pt x="18" y="6"/>
                    <a:pt x="18" y="6"/>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9" name="Freeform 269"/>
            <p:cNvSpPr>
              <a:spLocks/>
            </p:cNvSpPr>
            <p:nvPr/>
          </p:nvSpPr>
          <p:spPr bwMode="auto">
            <a:xfrm>
              <a:off x="797075" y="2135536"/>
              <a:ext cx="250825" cy="17463"/>
            </a:xfrm>
            <a:custGeom>
              <a:avLst/>
              <a:gdLst>
                <a:gd name="T0" fmla="*/ 58 w 59"/>
                <a:gd name="T1" fmla="*/ 0 h 4"/>
                <a:gd name="T2" fmla="*/ 1 w 59"/>
                <a:gd name="T3" fmla="*/ 0 h 4"/>
                <a:gd name="T4" fmla="*/ 0 w 59"/>
                <a:gd name="T5" fmla="*/ 4 h 4"/>
                <a:gd name="T6" fmla="*/ 59 w 59"/>
                <a:gd name="T7" fmla="*/ 4 h 4"/>
                <a:gd name="T8" fmla="*/ 58 w 59"/>
                <a:gd name="T9" fmla="*/ 0 h 4"/>
              </a:gdLst>
              <a:ahLst/>
              <a:cxnLst>
                <a:cxn ang="0">
                  <a:pos x="T0" y="T1"/>
                </a:cxn>
                <a:cxn ang="0">
                  <a:pos x="T2" y="T3"/>
                </a:cxn>
                <a:cxn ang="0">
                  <a:pos x="T4" y="T5"/>
                </a:cxn>
                <a:cxn ang="0">
                  <a:pos x="T6" y="T7"/>
                </a:cxn>
                <a:cxn ang="0">
                  <a:pos x="T8" y="T9"/>
                </a:cxn>
              </a:cxnLst>
              <a:rect l="0" t="0" r="r" b="b"/>
              <a:pathLst>
                <a:path w="59" h="4">
                  <a:moveTo>
                    <a:pt x="58" y="0"/>
                  </a:moveTo>
                  <a:cubicBezTo>
                    <a:pt x="1" y="0"/>
                    <a:pt x="1" y="0"/>
                    <a:pt x="1" y="0"/>
                  </a:cubicBezTo>
                  <a:cubicBezTo>
                    <a:pt x="1" y="1"/>
                    <a:pt x="1" y="3"/>
                    <a:pt x="0" y="4"/>
                  </a:cubicBezTo>
                  <a:cubicBezTo>
                    <a:pt x="59" y="4"/>
                    <a:pt x="59" y="4"/>
                    <a:pt x="59" y="4"/>
                  </a:cubicBezTo>
                  <a:cubicBezTo>
                    <a:pt x="59" y="2"/>
                    <a:pt x="59" y="1"/>
                    <a:pt x="5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0" name="Freeform 270"/>
            <p:cNvSpPr>
              <a:spLocks/>
            </p:cNvSpPr>
            <p:nvPr/>
          </p:nvSpPr>
          <p:spPr bwMode="auto">
            <a:xfrm>
              <a:off x="784375" y="2208561"/>
              <a:ext cx="288925" cy="20638"/>
            </a:xfrm>
            <a:custGeom>
              <a:avLst/>
              <a:gdLst>
                <a:gd name="T0" fmla="*/ 66 w 68"/>
                <a:gd name="T1" fmla="*/ 0 h 5"/>
                <a:gd name="T2" fmla="*/ 1 w 68"/>
                <a:gd name="T3" fmla="*/ 1 h 5"/>
                <a:gd name="T4" fmla="*/ 0 w 68"/>
                <a:gd name="T5" fmla="*/ 5 h 5"/>
                <a:gd name="T6" fmla="*/ 68 w 68"/>
                <a:gd name="T7" fmla="*/ 5 h 5"/>
                <a:gd name="T8" fmla="*/ 66 w 68"/>
                <a:gd name="T9" fmla="*/ 0 h 5"/>
              </a:gdLst>
              <a:ahLst/>
              <a:cxnLst>
                <a:cxn ang="0">
                  <a:pos x="T0" y="T1"/>
                </a:cxn>
                <a:cxn ang="0">
                  <a:pos x="T2" y="T3"/>
                </a:cxn>
                <a:cxn ang="0">
                  <a:pos x="T4" y="T5"/>
                </a:cxn>
                <a:cxn ang="0">
                  <a:pos x="T6" y="T7"/>
                </a:cxn>
                <a:cxn ang="0">
                  <a:pos x="T8" y="T9"/>
                </a:cxn>
              </a:cxnLst>
              <a:rect l="0" t="0" r="r" b="b"/>
              <a:pathLst>
                <a:path w="68" h="5">
                  <a:moveTo>
                    <a:pt x="66" y="0"/>
                  </a:moveTo>
                  <a:cubicBezTo>
                    <a:pt x="1" y="1"/>
                    <a:pt x="1" y="1"/>
                    <a:pt x="1" y="1"/>
                  </a:cubicBezTo>
                  <a:cubicBezTo>
                    <a:pt x="1" y="2"/>
                    <a:pt x="1" y="4"/>
                    <a:pt x="0" y="5"/>
                  </a:cubicBezTo>
                  <a:cubicBezTo>
                    <a:pt x="68" y="5"/>
                    <a:pt x="68" y="5"/>
                    <a:pt x="68" y="5"/>
                  </a:cubicBezTo>
                  <a:cubicBezTo>
                    <a:pt x="67" y="3"/>
                    <a:pt x="67" y="2"/>
                    <a:pt x="6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1" name="Freeform 271"/>
            <p:cNvSpPr>
              <a:spLocks/>
            </p:cNvSpPr>
            <p:nvPr/>
          </p:nvSpPr>
          <p:spPr bwMode="auto">
            <a:xfrm>
              <a:off x="771675" y="2284761"/>
              <a:ext cx="327025" cy="20638"/>
            </a:xfrm>
            <a:custGeom>
              <a:avLst/>
              <a:gdLst>
                <a:gd name="T0" fmla="*/ 75 w 77"/>
                <a:gd name="T1" fmla="*/ 0 h 5"/>
                <a:gd name="T2" fmla="*/ 1 w 77"/>
                <a:gd name="T3" fmla="*/ 1 h 5"/>
                <a:gd name="T4" fmla="*/ 0 w 77"/>
                <a:gd name="T5" fmla="*/ 5 h 5"/>
                <a:gd name="T6" fmla="*/ 77 w 77"/>
                <a:gd name="T7" fmla="*/ 5 h 5"/>
                <a:gd name="T8" fmla="*/ 75 w 77"/>
                <a:gd name="T9" fmla="*/ 0 h 5"/>
              </a:gdLst>
              <a:ahLst/>
              <a:cxnLst>
                <a:cxn ang="0">
                  <a:pos x="T0" y="T1"/>
                </a:cxn>
                <a:cxn ang="0">
                  <a:pos x="T2" y="T3"/>
                </a:cxn>
                <a:cxn ang="0">
                  <a:pos x="T4" y="T5"/>
                </a:cxn>
                <a:cxn ang="0">
                  <a:pos x="T6" y="T7"/>
                </a:cxn>
                <a:cxn ang="0">
                  <a:pos x="T8" y="T9"/>
                </a:cxn>
              </a:cxnLst>
              <a:rect l="0" t="0" r="r" b="b"/>
              <a:pathLst>
                <a:path w="77" h="5">
                  <a:moveTo>
                    <a:pt x="75" y="0"/>
                  </a:moveTo>
                  <a:cubicBezTo>
                    <a:pt x="1" y="1"/>
                    <a:pt x="1" y="1"/>
                    <a:pt x="1" y="1"/>
                  </a:cubicBezTo>
                  <a:cubicBezTo>
                    <a:pt x="1" y="2"/>
                    <a:pt x="0" y="4"/>
                    <a:pt x="0" y="5"/>
                  </a:cubicBezTo>
                  <a:cubicBezTo>
                    <a:pt x="77" y="5"/>
                    <a:pt x="77" y="5"/>
                    <a:pt x="77" y="5"/>
                  </a:cubicBezTo>
                  <a:cubicBezTo>
                    <a:pt x="76" y="3"/>
                    <a:pt x="76" y="2"/>
                    <a:pt x="7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2" name="Freeform 272"/>
            <p:cNvSpPr>
              <a:spLocks/>
            </p:cNvSpPr>
            <p:nvPr/>
          </p:nvSpPr>
          <p:spPr bwMode="auto">
            <a:xfrm>
              <a:off x="754212" y="2360961"/>
              <a:ext cx="369888" cy="20638"/>
            </a:xfrm>
            <a:custGeom>
              <a:avLst/>
              <a:gdLst>
                <a:gd name="T0" fmla="*/ 86 w 87"/>
                <a:gd name="T1" fmla="*/ 0 h 5"/>
                <a:gd name="T2" fmla="*/ 1 w 87"/>
                <a:gd name="T3" fmla="*/ 1 h 5"/>
                <a:gd name="T4" fmla="*/ 0 w 87"/>
                <a:gd name="T5" fmla="*/ 5 h 5"/>
                <a:gd name="T6" fmla="*/ 87 w 87"/>
                <a:gd name="T7" fmla="*/ 4 h 5"/>
                <a:gd name="T8" fmla="*/ 86 w 87"/>
                <a:gd name="T9" fmla="*/ 0 h 5"/>
              </a:gdLst>
              <a:ahLst/>
              <a:cxnLst>
                <a:cxn ang="0">
                  <a:pos x="T0" y="T1"/>
                </a:cxn>
                <a:cxn ang="0">
                  <a:pos x="T2" y="T3"/>
                </a:cxn>
                <a:cxn ang="0">
                  <a:pos x="T4" y="T5"/>
                </a:cxn>
                <a:cxn ang="0">
                  <a:pos x="T6" y="T7"/>
                </a:cxn>
                <a:cxn ang="0">
                  <a:pos x="T8" y="T9"/>
                </a:cxn>
              </a:cxnLst>
              <a:rect l="0" t="0" r="r" b="b"/>
              <a:pathLst>
                <a:path w="87" h="5">
                  <a:moveTo>
                    <a:pt x="86" y="0"/>
                  </a:moveTo>
                  <a:cubicBezTo>
                    <a:pt x="1" y="1"/>
                    <a:pt x="1" y="1"/>
                    <a:pt x="1" y="1"/>
                  </a:cubicBezTo>
                  <a:cubicBezTo>
                    <a:pt x="1" y="2"/>
                    <a:pt x="1" y="4"/>
                    <a:pt x="0" y="5"/>
                  </a:cubicBezTo>
                  <a:cubicBezTo>
                    <a:pt x="87" y="4"/>
                    <a:pt x="87" y="4"/>
                    <a:pt x="87" y="4"/>
                  </a:cubicBezTo>
                  <a:cubicBezTo>
                    <a:pt x="87" y="3"/>
                    <a:pt x="86" y="2"/>
                    <a:pt x="8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3" name="Freeform 273"/>
            <p:cNvSpPr>
              <a:spLocks noEditPoints="1"/>
            </p:cNvSpPr>
            <p:nvPr/>
          </p:nvSpPr>
          <p:spPr bwMode="auto">
            <a:xfrm>
              <a:off x="1052662" y="2305398"/>
              <a:ext cx="93663" cy="144463"/>
            </a:xfrm>
            <a:custGeom>
              <a:avLst/>
              <a:gdLst>
                <a:gd name="T0" fmla="*/ 15 w 22"/>
                <a:gd name="T1" fmla="*/ 17 h 34"/>
                <a:gd name="T2" fmla="*/ 4 w 22"/>
                <a:gd name="T3" fmla="*/ 17 h 34"/>
                <a:gd name="T4" fmla="*/ 9 w 22"/>
                <a:gd name="T5" fmla="*/ 34 h 34"/>
                <a:gd name="T6" fmla="*/ 22 w 22"/>
                <a:gd name="T7" fmla="*/ 32 h 34"/>
                <a:gd name="T8" fmla="*/ 15 w 22"/>
                <a:gd name="T9" fmla="*/ 17 h 34"/>
                <a:gd name="T10" fmla="*/ 8 w 22"/>
                <a:gd name="T11" fmla="*/ 0 h 34"/>
                <a:gd name="T12" fmla="*/ 0 w 22"/>
                <a:gd name="T13" fmla="*/ 7 h 34"/>
                <a:gd name="T14" fmla="*/ 2 w 22"/>
                <a:gd name="T15" fmla="*/ 13 h 34"/>
                <a:gd name="T16" fmla="*/ 14 w 22"/>
                <a:gd name="T17" fmla="*/ 13 h 34"/>
                <a:gd name="T18" fmla="*/ 8 w 22"/>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34">
                  <a:moveTo>
                    <a:pt x="15" y="17"/>
                  </a:moveTo>
                  <a:cubicBezTo>
                    <a:pt x="4" y="17"/>
                    <a:pt x="4" y="17"/>
                    <a:pt x="4" y="17"/>
                  </a:cubicBezTo>
                  <a:cubicBezTo>
                    <a:pt x="5" y="23"/>
                    <a:pt x="7" y="28"/>
                    <a:pt x="9" y="34"/>
                  </a:cubicBezTo>
                  <a:cubicBezTo>
                    <a:pt x="13" y="33"/>
                    <a:pt x="17" y="33"/>
                    <a:pt x="22" y="32"/>
                  </a:cubicBezTo>
                  <a:cubicBezTo>
                    <a:pt x="19" y="27"/>
                    <a:pt x="17" y="22"/>
                    <a:pt x="15" y="17"/>
                  </a:cubicBezTo>
                  <a:moveTo>
                    <a:pt x="8" y="0"/>
                  </a:moveTo>
                  <a:cubicBezTo>
                    <a:pt x="6" y="2"/>
                    <a:pt x="3" y="5"/>
                    <a:pt x="0" y="7"/>
                  </a:cubicBezTo>
                  <a:cubicBezTo>
                    <a:pt x="1" y="9"/>
                    <a:pt x="2" y="11"/>
                    <a:pt x="2" y="13"/>
                  </a:cubicBezTo>
                  <a:cubicBezTo>
                    <a:pt x="14" y="13"/>
                    <a:pt x="14" y="13"/>
                    <a:pt x="14" y="13"/>
                  </a:cubicBezTo>
                  <a:cubicBezTo>
                    <a:pt x="12" y="9"/>
                    <a:pt x="10" y="4"/>
                    <a:pt x="8"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4" name="Freeform 274"/>
            <p:cNvSpPr>
              <a:spLocks/>
            </p:cNvSpPr>
            <p:nvPr/>
          </p:nvSpPr>
          <p:spPr bwMode="auto">
            <a:xfrm>
              <a:off x="1060600" y="2360961"/>
              <a:ext cx="55563" cy="17463"/>
            </a:xfrm>
            <a:custGeom>
              <a:avLst/>
              <a:gdLst>
                <a:gd name="T0" fmla="*/ 12 w 13"/>
                <a:gd name="T1" fmla="*/ 0 h 4"/>
                <a:gd name="T2" fmla="*/ 0 w 13"/>
                <a:gd name="T3" fmla="*/ 0 h 4"/>
                <a:gd name="T4" fmla="*/ 2 w 13"/>
                <a:gd name="T5" fmla="*/ 4 h 4"/>
                <a:gd name="T6" fmla="*/ 13 w 13"/>
                <a:gd name="T7" fmla="*/ 4 h 4"/>
                <a:gd name="T8" fmla="*/ 12 w 13"/>
                <a:gd name="T9" fmla="*/ 0 h 4"/>
              </a:gdLst>
              <a:ahLst/>
              <a:cxnLst>
                <a:cxn ang="0">
                  <a:pos x="T0" y="T1"/>
                </a:cxn>
                <a:cxn ang="0">
                  <a:pos x="T2" y="T3"/>
                </a:cxn>
                <a:cxn ang="0">
                  <a:pos x="T4" y="T5"/>
                </a:cxn>
                <a:cxn ang="0">
                  <a:pos x="T6" y="T7"/>
                </a:cxn>
                <a:cxn ang="0">
                  <a:pos x="T8" y="T9"/>
                </a:cxn>
              </a:cxnLst>
              <a:rect l="0" t="0" r="r" b="b"/>
              <a:pathLst>
                <a:path w="13" h="4">
                  <a:moveTo>
                    <a:pt x="12" y="0"/>
                  </a:moveTo>
                  <a:cubicBezTo>
                    <a:pt x="0" y="0"/>
                    <a:pt x="0" y="0"/>
                    <a:pt x="0" y="0"/>
                  </a:cubicBezTo>
                  <a:cubicBezTo>
                    <a:pt x="1" y="2"/>
                    <a:pt x="1" y="3"/>
                    <a:pt x="2" y="4"/>
                  </a:cubicBezTo>
                  <a:cubicBezTo>
                    <a:pt x="13" y="4"/>
                    <a:pt x="13" y="4"/>
                    <a:pt x="13" y="4"/>
                  </a:cubicBezTo>
                  <a:cubicBezTo>
                    <a:pt x="13" y="3"/>
                    <a:pt x="12" y="2"/>
                    <a:pt x="12" y="0"/>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5" name="Freeform 275"/>
            <p:cNvSpPr>
              <a:spLocks/>
            </p:cNvSpPr>
            <p:nvPr/>
          </p:nvSpPr>
          <p:spPr bwMode="auto">
            <a:xfrm>
              <a:off x="728812" y="2008536"/>
              <a:ext cx="438150" cy="471488"/>
            </a:xfrm>
            <a:custGeom>
              <a:avLst/>
              <a:gdLst>
                <a:gd name="T0" fmla="*/ 18 w 103"/>
                <a:gd name="T1" fmla="*/ 8 h 111"/>
                <a:gd name="T2" fmla="*/ 0 w 103"/>
                <a:gd name="T3" fmla="*/ 106 h 111"/>
                <a:gd name="T4" fmla="*/ 2 w 103"/>
                <a:gd name="T5" fmla="*/ 109 h 111"/>
                <a:gd name="T6" fmla="*/ 100 w 103"/>
                <a:gd name="T7" fmla="*/ 106 h 111"/>
                <a:gd name="T8" fmla="*/ 102 w 103"/>
                <a:gd name="T9" fmla="*/ 103 h 111"/>
                <a:gd name="T10" fmla="*/ 70 w 103"/>
                <a:gd name="T11" fmla="*/ 3 h 111"/>
                <a:gd name="T12" fmla="*/ 67 w 103"/>
                <a:gd name="T13" fmla="*/ 4 h 111"/>
                <a:gd name="T14" fmla="*/ 99 w 103"/>
                <a:gd name="T15" fmla="*/ 105 h 111"/>
                <a:gd name="T16" fmla="*/ 100 w 103"/>
                <a:gd name="T17" fmla="*/ 102 h 111"/>
                <a:gd name="T18" fmla="*/ 2 w 103"/>
                <a:gd name="T19" fmla="*/ 105 h 111"/>
                <a:gd name="T20" fmla="*/ 4 w 103"/>
                <a:gd name="T21" fmla="*/ 107 h 111"/>
                <a:gd name="T22" fmla="*/ 22 w 103"/>
                <a:gd name="T23" fmla="*/ 9 h 111"/>
                <a:gd name="T24" fmla="*/ 18 w 103"/>
                <a:gd name="T25" fmla="*/ 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111">
                  <a:moveTo>
                    <a:pt x="18" y="8"/>
                  </a:moveTo>
                  <a:cubicBezTo>
                    <a:pt x="14" y="41"/>
                    <a:pt x="8" y="74"/>
                    <a:pt x="0" y="106"/>
                  </a:cubicBezTo>
                  <a:cubicBezTo>
                    <a:pt x="0" y="108"/>
                    <a:pt x="1" y="109"/>
                    <a:pt x="2" y="109"/>
                  </a:cubicBezTo>
                  <a:cubicBezTo>
                    <a:pt x="35" y="109"/>
                    <a:pt x="68" y="111"/>
                    <a:pt x="100" y="106"/>
                  </a:cubicBezTo>
                  <a:cubicBezTo>
                    <a:pt x="102" y="106"/>
                    <a:pt x="103" y="105"/>
                    <a:pt x="102" y="103"/>
                  </a:cubicBezTo>
                  <a:cubicBezTo>
                    <a:pt x="88" y="71"/>
                    <a:pt x="76" y="37"/>
                    <a:pt x="70" y="3"/>
                  </a:cubicBezTo>
                  <a:cubicBezTo>
                    <a:pt x="70" y="0"/>
                    <a:pt x="66" y="1"/>
                    <a:pt x="67" y="4"/>
                  </a:cubicBezTo>
                  <a:cubicBezTo>
                    <a:pt x="72" y="39"/>
                    <a:pt x="85" y="73"/>
                    <a:pt x="99" y="105"/>
                  </a:cubicBezTo>
                  <a:cubicBezTo>
                    <a:pt x="99" y="104"/>
                    <a:pt x="100" y="103"/>
                    <a:pt x="100" y="102"/>
                  </a:cubicBezTo>
                  <a:cubicBezTo>
                    <a:pt x="68" y="106"/>
                    <a:pt x="35" y="105"/>
                    <a:pt x="2" y="105"/>
                  </a:cubicBezTo>
                  <a:cubicBezTo>
                    <a:pt x="3" y="106"/>
                    <a:pt x="3" y="106"/>
                    <a:pt x="4" y="107"/>
                  </a:cubicBezTo>
                  <a:cubicBezTo>
                    <a:pt x="11" y="75"/>
                    <a:pt x="18" y="42"/>
                    <a:pt x="22" y="9"/>
                  </a:cubicBezTo>
                  <a:cubicBezTo>
                    <a:pt x="22" y="7"/>
                    <a:pt x="19" y="6"/>
                    <a:pt x="18" y="8"/>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6" name="Freeform 276"/>
            <p:cNvSpPr>
              <a:spLocks/>
            </p:cNvSpPr>
            <p:nvPr/>
          </p:nvSpPr>
          <p:spPr bwMode="auto">
            <a:xfrm>
              <a:off x="236687" y="1205261"/>
              <a:ext cx="1308100" cy="990600"/>
            </a:xfrm>
            <a:custGeom>
              <a:avLst/>
              <a:gdLst>
                <a:gd name="T0" fmla="*/ 141 w 308"/>
                <a:gd name="T1" fmla="*/ 204 h 233"/>
                <a:gd name="T2" fmla="*/ 29 w 308"/>
                <a:gd name="T3" fmla="*/ 156 h 233"/>
                <a:gd name="T4" fmla="*/ 145 w 308"/>
                <a:gd name="T5" fmla="*/ 6 h 233"/>
                <a:gd name="T6" fmla="*/ 265 w 308"/>
                <a:gd name="T7" fmla="*/ 93 h 233"/>
                <a:gd name="T8" fmla="*/ 308 w 308"/>
                <a:gd name="T9" fmla="*/ 117 h 233"/>
                <a:gd name="T10" fmla="*/ 186 w 308"/>
                <a:gd name="T11" fmla="*/ 193 h 233"/>
                <a:gd name="T12" fmla="*/ 141 w 308"/>
                <a:gd name="T13" fmla="*/ 204 h 233"/>
              </a:gdLst>
              <a:ahLst/>
              <a:cxnLst>
                <a:cxn ang="0">
                  <a:pos x="T0" y="T1"/>
                </a:cxn>
                <a:cxn ang="0">
                  <a:pos x="T2" y="T3"/>
                </a:cxn>
                <a:cxn ang="0">
                  <a:pos x="T4" y="T5"/>
                </a:cxn>
                <a:cxn ang="0">
                  <a:pos x="T6" y="T7"/>
                </a:cxn>
                <a:cxn ang="0">
                  <a:pos x="T8" y="T9"/>
                </a:cxn>
                <a:cxn ang="0">
                  <a:pos x="T10" y="T11"/>
                </a:cxn>
                <a:cxn ang="0">
                  <a:pos x="T12" y="T13"/>
                </a:cxn>
              </a:cxnLst>
              <a:rect l="0" t="0" r="r" b="b"/>
              <a:pathLst>
                <a:path w="308" h="233">
                  <a:moveTo>
                    <a:pt x="141" y="204"/>
                  </a:moveTo>
                  <a:cubicBezTo>
                    <a:pt x="141" y="204"/>
                    <a:pt x="65" y="233"/>
                    <a:pt x="29" y="156"/>
                  </a:cubicBezTo>
                  <a:cubicBezTo>
                    <a:pt x="0" y="92"/>
                    <a:pt x="61" y="12"/>
                    <a:pt x="145" y="6"/>
                  </a:cubicBezTo>
                  <a:cubicBezTo>
                    <a:pt x="229" y="0"/>
                    <a:pt x="260" y="63"/>
                    <a:pt x="265" y="93"/>
                  </a:cubicBezTo>
                  <a:cubicBezTo>
                    <a:pt x="270" y="123"/>
                    <a:pt x="292" y="129"/>
                    <a:pt x="308" y="117"/>
                  </a:cubicBezTo>
                  <a:cubicBezTo>
                    <a:pt x="308" y="117"/>
                    <a:pt x="286" y="170"/>
                    <a:pt x="186" y="193"/>
                  </a:cubicBezTo>
                  <a:cubicBezTo>
                    <a:pt x="141" y="204"/>
                    <a:pt x="141" y="204"/>
                    <a:pt x="141" y="20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7" name="Freeform 277"/>
            <p:cNvSpPr>
              <a:spLocks/>
            </p:cNvSpPr>
            <p:nvPr/>
          </p:nvSpPr>
          <p:spPr bwMode="auto">
            <a:xfrm>
              <a:off x="308125" y="1154461"/>
              <a:ext cx="1249363" cy="973138"/>
            </a:xfrm>
            <a:custGeom>
              <a:avLst/>
              <a:gdLst>
                <a:gd name="T0" fmla="*/ 124 w 294"/>
                <a:gd name="T1" fmla="*/ 214 h 229"/>
                <a:gd name="T2" fmla="*/ 34 w 294"/>
                <a:gd name="T3" fmla="*/ 196 h 229"/>
                <a:gd name="T4" fmla="*/ 10 w 294"/>
                <a:gd name="T5" fmla="*/ 110 h 229"/>
                <a:gd name="T6" fmla="*/ 71 w 294"/>
                <a:gd name="T7" fmla="*/ 37 h 229"/>
                <a:gd name="T8" fmla="*/ 225 w 294"/>
                <a:gd name="T9" fmla="*/ 60 h 229"/>
                <a:gd name="T10" fmla="*/ 246 w 294"/>
                <a:gd name="T11" fmla="*/ 106 h 229"/>
                <a:gd name="T12" fmla="*/ 265 w 294"/>
                <a:gd name="T13" fmla="*/ 135 h 229"/>
                <a:gd name="T14" fmla="*/ 292 w 294"/>
                <a:gd name="T15" fmla="*/ 131 h 229"/>
                <a:gd name="T16" fmla="*/ 289 w 294"/>
                <a:gd name="T17" fmla="*/ 129 h 229"/>
                <a:gd name="T18" fmla="*/ 237 w 294"/>
                <a:gd name="T19" fmla="*/ 178 h 229"/>
                <a:gd name="T20" fmla="*/ 124 w 294"/>
                <a:gd name="T21" fmla="*/ 214 h 229"/>
                <a:gd name="T22" fmla="*/ 125 w 294"/>
                <a:gd name="T23" fmla="*/ 218 h 229"/>
                <a:gd name="T24" fmla="*/ 240 w 294"/>
                <a:gd name="T25" fmla="*/ 181 h 229"/>
                <a:gd name="T26" fmla="*/ 293 w 294"/>
                <a:gd name="T27" fmla="*/ 130 h 229"/>
                <a:gd name="T28" fmla="*/ 290 w 294"/>
                <a:gd name="T29" fmla="*/ 127 h 229"/>
                <a:gd name="T30" fmla="*/ 255 w 294"/>
                <a:gd name="T31" fmla="*/ 120 h 229"/>
                <a:gd name="T32" fmla="*/ 246 w 294"/>
                <a:gd name="T33" fmla="*/ 89 h 229"/>
                <a:gd name="T34" fmla="*/ 211 w 294"/>
                <a:gd name="T35" fmla="*/ 39 h 229"/>
                <a:gd name="T36" fmla="*/ 44 w 294"/>
                <a:gd name="T37" fmla="*/ 50 h 229"/>
                <a:gd name="T38" fmla="*/ 3 w 294"/>
                <a:gd name="T39" fmla="*/ 125 h 229"/>
                <a:gd name="T40" fmla="*/ 33 w 294"/>
                <a:gd name="T41" fmla="*/ 201 h 229"/>
                <a:gd name="T42" fmla="*/ 124 w 294"/>
                <a:gd name="T43" fmla="*/ 218 h 229"/>
                <a:gd name="T44" fmla="*/ 125 w 294"/>
                <a:gd name="T45" fmla="*/ 218 h 229"/>
                <a:gd name="T46" fmla="*/ 124 w 294"/>
                <a:gd name="T47" fmla="*/ 214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4" h="229">
                  <a:moveTo>
                    <a:pt x="124" y="214"/>
                  </a:moveTo>
                  <a:cubicBezTo>
                    <a:pt x="93" y="225"/>
                    <a:pt x="57" y="219"/>
                    <a:pt x="34" y="196"/>
                  </a:cubicBezTo>
                  <a:cubicBezTo>
                    <a:pt x="11" y="173"/>
                    <a:pt x="2" y="141"/>
                    <a:pt x="10" y="110"/>
                  </a:cubicBezTo>
                  <a:cubicBezTo>
                    <a:pt x="18" y="78"/>
                    <a:pt x="43" y="53"/>
                    <a:pt x="71" y="37"/>
                  </a:cubicBezTo>
                  <a:cubicBezTo>
                    <a:pt x="121" y="10"/>
                    <a:pt x="189" y="14"/>
                    <a:pt x="225" y="60"/>
                  </a:cubicBezTo>
                  <a:cubicBezTo>
                    <a:pt x="236" y="73"/>
                    <a:pt x="243" y="89"/>
                    <a:pt x="246" y="106"/>
                  </a:cubicBezTo>
                  <a:cubicBezTo>
                    <a:pt x="248" y="118"/>
                    <a:pt x="254" y="130"/>
                    <a:pt x="265" y="135"/>
                  </a:cubicBezTo>
                  <a:cubicBezTo>
                    <a:pt x="274" y="139"/>
                    <a:pt x="284" y="137"/>
                    <a:pt x="292" y="131"/>
                  </a:cubicBezTo>
                  <a:cubicBezTo>
                    <a:pt x="291" y="130"/>
                    <a:pt x="290" y="130"/>
                    <a:pt x="289" y="129"/>
                  </a:cubicBezTo>
                  <a:cubicBezTo>
                    <a:pt x="280" y="149"/>
                    <a:pt x="256" y="167"/>
                    <a:pt x="237" y="178"/>
                  </a:cubicBezTo>
                  <a:cubicBezTo>
                    <a:pt x="202" y="197"/>
                    <a:pt x="162" y="204"/>
                    <a:pt x="124" y="214"/>
                  </a:cubicBezTo>
                  <a:cubicBezTo>
                    <a:pt x="121" y="214"/>
                    <a:pt x="122" y="219"/>
                    <a:pt x="125" y="218"/>
                  </a:cubicBezTo>
                  <a:cubicBezTo>
                    <a:pt x="164" y="208"/>
                    <a:pt x="205" y="201"/>
                    <a:pt x="240" y="181"/>
                  </a:cubicBezTo>
                  <a:cubicBezTo>
                    <a:pt x="260" y="169"/>
                    <a:pt x="284" y="152"/>
                    <a:pt x="293" y="130"/>
                  </a:cubicBezTo>
                  <a:cubicBezTo>
                    <a:pt x="294" y="128"/>
                    <a:pt x="291" y="126"/>
                    <a:pt x="290" y="127"/>
                  </a:cubicBezTo>
                  <a:cubicBezTo>
                    <a:pt x="277" y="136"/>
                    <a:pt x="263" y="133"/>
                    <a:pt x="255" y="120"/>
                  </a:cubicBezTo>
                  <a:cubicBezTo>
                    <a:pt x="250" y="111"/>
                    <a:pt x="250" y="99"/>
                    <a:pt x="246" y="89"/>
                  </a:cubicBezTo>
                  <a:cubicBezTo>
                    <a:pt x="239" y="70"/>
                    <a:pt x="227" y="52"/>
                    <a:pt x="211" y="39"/>
                  </a:cubicBezTo>
                  <a:cubicBezTo>
                    <a:pt x="163" y="0"/>
                    <a:pt x="89" y="13"/>
                    <a:pt x="44" y="50"/>
                  </a:cubicBezTo>
                  <a:cubicBezTo>
                    <a:pt x="22" y="69"/>
                    <a:pt x="6" y="96"/>
                    <a:pt x="3" y="125"/>
                  </a:cubicBezTo>
                  <a:cubicBezTo>
                    <a:pt x="0" y="153"/>
                    <a:pt x="13" y="182"/>
                    <a:pt x="33" y="201"/>
                  </a:cubicBezTo>
                  <a:cubicBezTo>
                    <a:pt x="57" y="224"/>
                    <a:pt x="94" y="229"/>
                    <a:pt x="124" y="218"/>
                  </a:cubicBezTo>
                  <a:cubicBezTo>
                    <a:pt x="125" y="218"/>
                    <a:pt x="125" y="218"/>
                    <a:pt x="125" y="218"/>
                  </a:cubicBezTo>
                  <a:cubicBezTo>
                    <a:pt x="127" y="217"/>
                    <a:pt x="126" y="213"/>
                    <a:pt x="124" y="21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8" name="Freeform 278"/>
            <p:cNvSpPr>
              <a:spLocks/>
            </p:cNvSpPr>
            <p:nvPr/>
          </p:nvSpPr>
          <p:spPr bwMode="auto">
            <a:xfrm>
              <a:off x="657375" y="1694211"/>
              <a:ext cx="461963" cy="407988"/>
            </a:xfrm>
            <a:custGeom>
              <a:avLst/>
              <a:gdLst>
                <a:gd name="T0" fmla="*/ 0 w 109"/>
                <a:gd name="T1" fmla="*/ 24 h 96"/>
                <a:gd name="T2" fmla="*/ 4 w 109"/>
                <a:gd name="T3" fmla="*/ 45 h 96"/>
                <a:gd name="T4" fmla="*/ 66 w 109"/>
                <a:gd name="T5" fmla="*/ 87 h 96"/>
                <a:gd name="T6" fmla="*/ 102 w 109"/>
                <a:gd name="T7" fmla="*/ 21 h 96"/>
                <a:gd name="T8" fmla="*/ 96 w 109"/>
                <a:gd name="T9" fmla="*/ 0 h 96"/>
                <a:gd name="T10" fmla="*/ 0 w 109"/>
                <a:gd name="T11" fmla="*/ 24 h 96"/>
              </a:gdLst>
              <a:ahLst/>
              <a:cxnLst>
                <a:cxn ang="0">
                  <a:pos x="T0" y="T1"/>
                </a:cxn>
                <a:cxn ang="0">
                  <a:pos x="T2" y="T3"/>
                </a:cxn>
                <a:cxn ang="0">
                  <a:pos x="T4" y="T5"/>
                </a:cxn>
                <a:cxn ang="0">
                  <a:pos x="T6" y="T7"/>
                </a:cxn>
                <a:cxn ang="0">
                  <a:pos x="T8" y="T9"/>
                </a:cxn>
                <a:cxn ang="0">
                  <a:pos x="T10" y="T11"/>
                </a:cxn>
              </a:cxnLst>
              <a:rect l="0" t="0" r="r" b="b"/>
              <a:pathLst>
                <a:path w="109" h="96">
                  <a:moveTo>
                    <a:pt x="0" y="24"/>
                  </a:moveTo>
                  <a:cubicBezTo>
                    <a:pt x="1" y="28"/>
                    <a:pt x="3" y="41"/>
                    <a:pt x="4" y="45"/>
                  </a:cubicBezTo>
                  <a:cubicBezTo>
                    <a:pt x="12" y="75"/>
                    <a:pt x="32" y="96"/>
                    <a:pt x="66" y="87"/>
                  </a:cubicBezTo>
                  <a:cubicBezTo>
                    <a:pt x="101" y="79"/>
                    <a:pt x="109" y="51"/>
                    <a:pt x="102" y="21"/>
                  </a:cubicBezTo>
                  <a:cubicBezTo>
                    <a:pt x="101" y="17"/>
                    <a:pt x="97" y="4"/>
                    <a:pt x="96" y="0"/>
                  </a:cubicBezTo>
                  <a:cubicBezTo>
                    <a:pt x="0" y="24"/>
                    <a:pt x="0" y="24"/>
                    <a:pt x="0" y="24"/>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9" name="Freeform 279"/>
            <p:cNvSpPr>
              <a:spLocks noEditPoints="1"/>
            </p:cNvSpPr>
            <p:nvPr/>
          </p:nvSpPr>
          <p:spPr bwMode="auto">
            <a:xfrm>
              <a:off x="1009800" y="1706911"/>
              <a:ext cx="80963" cy="258763"/>
            </a:xfrm>
            <a:custGeom>
              <a:avLst/>
              <a:gdLst>
                <a:gd name="T0" fmla="*/ 14 w 19"/>
                <a:gd name="T1" fmla="*/ 60 h 61"/>
                <a:gd name="T2" fmla="*/ 13 w 19"/>
                <a:gd name="T3" fmla="*/ 61 h 61"/>
                <a:gd name="T4" fmla="*/ 14 w 19"/>
                <a:gd name="T5" fmla="*/ 61 h 61"/>
                <a:gd name="T6" fmla="*/ 14 w 19"/>
                <a:gd name="T7" fmla="*/ 60 h 61"/>
                <a:gd name="T8" fmla="*/ 11 w 19"/>
                <a:gd name="T9" fmla="*/ 0 h 61"/>
                <a:gd name="T10" fmla="*/ 0 w 19"/>
                <a:gd name="T11" fmla="*/ 2 h 61"/>
                <a:gd name="T12" fmla="*/ 5 w 19"/>
                <a:gd name="T13" fmla="*/ 20 h 61"/>
                <a:gd name="T14" fmla="*/ 7 w 19"/>
                <a:gd name="T15" fmla="*/ 29 h 61"/>
                <a:gd name="T16" fmla="*/ 19 w 19"/>
                <a:gd name="T17" fmla="*/ 35 h 61"/>
                <a:gd name="T18" fmla="*/ 11 w 19"/>
                <a:gd name="T1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61">
                  <a:moveTo>
                    <a:pt x="14" y="60"/>
                  </a:moveTo>
                  <a:cubicBezTo>
                    <a:pt x="14" y="60"/>
                    <a:pt x="14" y="61"/>
                    <a:pt x="13" y="61"/>
                  </a:cubicBezTo>
                  <a:cubicBezTo>
                    <a:pt x="13" y="61"/>
                    <a:pt x="14" y="61"/>
                    <a:pt x="14" y="61"/>
                  </a:cubicBezTo>
                  <a:cubicBezTo>
                    <a:pt x="14" y="61"/>
                    <a:pt x="14" y="61"/>
                    <a:pt x="14" y="60"/>
                  </a:cubicBezTo>
                  <a:moveTo>
                    <a:pt x="11" y="0"/>
                  </a:moveTo>
                  <a:cubicBezTo>
                    <a:pt x="8" y="1"/>
                    <a:pt x="4" y="1"/>
                    <a:pt x="0" y="2"/>
                  </a:cubicBezTo>
                  <a:cubicBezTo>
                    <a:pt x="2" y="8"/>
                    <a:pt x="5" y="17"/>
                    <a:pt x="5" y="20"/>
                  </a:cubicBezTo>
                  <a:cubicBezTo>
                    <a:pt x="6" y="23"/>
                    <a:pt x="7" y="26"/>
                    <a:pt x="7" y="29"/>
                  </a:cubicBezTo>
                  <a:cubicBezTo>
                    <a:pt x="12" y="29"/>
                    <a:pt x="16" y="31"/>
                    <a:pt x="19" y="35"/>
                  </a:cubicBezTo>
                  <a:cubicBezTo>
                    <a:pt x="19" y="23"/>
                    <a:pt x="16" y="10"/>
                    <a:pt x="11"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90" name="Freeform 280"/>
            <p:cNvSpPr>
              <a:spLocks/>
            </p:cNvSpPr>
            <p:nvPr/>
          </p:nvSpPr>
          <p:spPr bwMode="auto">
            <a:xfrm>
              <a:off x="644675" y="1686273"/>
              <a:ext cx="474663" cy="403225"/>
            </a:xfrm>
            <a:custGeom>
              <a:avLst/>
              <a:gdLst>
                <a:gd name="T0" fmla="*/ 1 w 112"/>
                <a:gd name="T1" fmla="*/ 25 h 95"/>
                <a:gd name="T2" fmla="*/ 18 w 112"/>
                <a:gd name="T3" fmla="*/ 76 h 95"/>
                <a:gd name="T4" fmla="*/ 70 w 112"/>
                <a:gd name="T5" fmla="*/ 91 h 95"/>
                <a:gd name="T6" fmla="*/ 109 w 112"/>
                <a:gd name="T7" fmla="*/ 54 h 95"/>
                <a:gd name="T8" fmla="*/ 100 w 112"/>
                <a:gd name="T9" fmla="*/ 1 h 95"/>
                <a:gd name="T10" fmla="*/ 98 w 112"/>
                <a:gd name="T11" fmla="*/ 0 h 95"/>
                <a:gd name="T12" fmla="*/ 3 w 112"/>
                <a:gd name="T13" fmla="*/ 23 h 95"/>
                <a:gd name="T14" fmla="*/ 4 w 112"/>
                <a:gd name="T15" fmla="*/ 28 h 95"/>
                <a:gd name="T16" fmla="*/ 99 w 112"/>
                <a:gd name="T17" fmla="*/ 4 h 95"/>
                <a:gd name="T18" fmla="*/ 97 w 112"/>
                <a:gd name="T19" fmla="*/ 3 h 95"/>
                <a:gd name="T20" fmla="*/ 105 w 112"/>
                <a:gd name="T21" fmla="*/ 50 h 95"/>
                <a:gd name="T22" fmla="*/ 69 w 112"/>
                <a:gd name="T23" fmla="*/ 87 h 95"/>
                <a:gd name="T24" fmla="*/ 20 w 112"/>
                <a:gd name="T25" fmla="*/ 71 h 95"/>
                <a:gd name="T26" fmla="*/ 5 w 112"/>
                <a:gd name="T27" fmla="*/ 26 h 95"/>
                <a:gd name="T28" fmla="*/ 1 w 112"/>
                <a:gd name="T29" fmla="*/ 2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95">
                  <a:moveTo>
                    <a:pt x="1" y="25"/>
                  </a:moveTo>
                  <a:cubicBezTo>
                    <a:pt x="2" y="43"/>
                    <a:pt x="8" y="62"/>
                    <a:pt x="18" y="76"/>
                  </a:cubicBezTo>
                  <a:cubicBezTo>
                    <a:pt x="31" y="92"/>
                    <a:pt x="51" y="95"/>
                    <a:pt x="70" y="91"/>
                  </a:cubicBezTo>
                  <a:cubicBezTo>
                    <a:pt x="89" y="87"/>
                    <a:pt x="104" y="74"/>
                    <a:pt x="109" y="54"/>
                  </a:cubicBezTo>
                  <a:cubicBezTo>
                    <a:pt x="112" y="37"/>
                    <a:pt x="107" y="17"/>
                    <a:pt x="100" y="1"/>
                  </a:cubicBezTo>
                  <a:cubicBezTo>
                    <a:pt x="100" y="0"/>
                    <a:pt x="99" y="0"/>
                    <a:pt x="98" y="0"/>
                  </a:cubicBezTo>
                  <a:cubicBezTo>
                    <a:pt x="66" y="8"/>
                    <a:pt x="35" y="16"/>
                    <a:pt x="3" y="23"/>
                  </a:cubicBezTo>
                  <a:cubicBezTo>
                    <a:pt x="0" y="24"/>
                    <a:pt x="1" y="28"/>
                    <a:pt x="4" y="28"/>
                  </a:cubicBezTo>
                  <a:cubicBezTo>
                    <a:pt x="36" y="20"/>
                    <a:pt x="67" y="12"/>
                    <a:pt x="99" y="4"/>
                  </a:cubicBezTo>
                  <a:cubicBezTo>
                    <a:pt x="98" y="4"/>
                    <a:pt x="98" y="4"/>
                    <a:pt x="97" y="3"/>
                  </a:cubicBezTo>
                  <a:cubicBezTo>
                    <a:pt x="103" y="17"/>
                    <a:pt x="107" y="35"/>
                    <a:pt x="105" y="50"/>
                  </a:cubicBezTo>
                  <a:cubicBezTo>
                    <a:pt x="103" y="70"/>
                    <a:pt x="87" y="82"/>
                    <a:pt x="69" y="87"/>
                  </a:cubicBezTo>
                  <a:cubicBezTo>
                    <a:pt x="50" y="92"/>
                    <a:pt x="32" y="87"/>
                    <a:pt x="20" y="71"/>
                  </a:cubicBezTo>
                  <a:cubicBezTo>
                    <a:pt x="11" y="59"/>
                    <a:pt x="7" y="41"/>
                    <a:pt x="5" y="26"/>
                  </a:cubicBezTo>
                  <a:cubicBezTo>
                    <a:pt x="5" y="23"/>
                    <a:pt x="1" y="23"/>
                    <a:pt x="1"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291" name="Picture 281"/>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698650" y="1979961"/>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2" name="Picture 282"/>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690712" y="1878361"/>
              <a:ext cx="1651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 name="Picture 283"/>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689125" y="1929161"/>
              <a:ext cx="762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4" name="Picture 284"/>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720875" y="1914873"/>
              <a:ext cx="103188"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5" name="Picture 285"/>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1087587" y="1897411"/>
              <a:ext cx="381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 name="Picture 286"/>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939950" y="1808511"/>
              <a:ext cx="114300"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 name="Picture 287"/>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016150" y="1814861"/>
              <a:ext cx="8890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8" name="Picture 288"/>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1052662" y="1840261"/>
              <a:ext cx="7620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9" name="Picture 289"/>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982812" y="1849786"/>
              <a:ext cx="6985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0" name="Picture 290"/>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1027262" y="1849786"/>
              <a:ext cx="61913"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 name="Freeform 291"/>
            <p:cNvSpPr>
              <a:spLocks/>
            </p:cNvSpPr>
            <p:nvPr/>
          </p:nvSpPr>
          <p:spPr bwMode="auto">
            <a:xfrm>
              <a:off x="946300" y="1354486"/>
              <a:ext cx="106363" cy="106363"/>
            </a:xfrm>
            <a:custGeom>
              <a:avLst/>
              <a:gdLst>
                <a:gd name="T0" fmla="*/ 67 w 67"/>
                <a:gd name="T1" fmla="*/ 56 h 67"/>
                <a:gd name="T2" fmla="*/ 24 w 67"/>
                <a:gd name="T3" fmla="*/ 0 h 67"/>
                <a:gd name="T4" fmla="*/ 0 w 67"/>
                <a:gd name="T5" fmla="*/ 67 h 67"/>
                <a:gd name="T6" fmla="*/ 67 w 67"/>
                <a:gd name="T7" fmla="*/ 56 h 67"/>
              </a:gdLst>
              <a:ahLst/>
              <a:cxnLst>
                <a:cxn ang="0">
                  <a:pos x="T0" y="T1"/>
                </a:cxn>
                <a:cxn ang="0">
                  <a:pos x="T2" y="T3"/>
                </a:cxn>
                <a:cxn ang="0">
                  <a:pos x="T4" y="T5"/>
                </a:cxn>
                <a:cxn ang="0">
                  <a:pos x="T6" y="T7"/>
                </a:cxn>
              </a:cxnLst>
              <a:rect l="0" t="0" r="r" b="b"/>
              <a:pathLst>
                <a:path w="67" h="67">
                  <a:moveTo>
                    <a:pt x="67" y="56"/>
                  </a:moveTo>
                  <a:lnTo>
                    <a:pt x="24" y="0"/>
                  </a:lnTo>
                  <a:lnTo>
                    <a:pt x="0" y="67"/>
                  </a:lnTo>
                  <a:lnTo>
                    <a:pt x="67" y="56"/>
                  </a:ln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2" name="Freeform 292"/>
            <p:cNvSpPr>
              <a:spLocks/>
            </p:cNvSpPr>
            <p:nvPr/>
          </p:nvSpPr>
          <p:spPr bwMode="auto">
            <a:xfrm>
              <a:off x="933600" y="1341786"/>
              <a:ext cx="131763" cy="127000"/>
            </a:xfrm>
            <a:custGeom>
              <a:avLst/>
              <a:gdLst>
                <a:gd name="T0" fmla="*/ 30 w 31"/>
                <a:gd name="T1" fmla="*/ 23 h 30"/>
                <a:gd name="T2" fmla="*/ 13 w 31"/>
                <a:gd name="T3" fmla="*/ 2 h 30"/>
                <a:gd name="T4" fmla="*/ 10 w 31"/>
                <a:gd name="T5" fmla="*/ 2 h 30"/>
                <a:gd name="T6" fmla="*/ 1 w 31"/>
                <a:gd name="T7" fmla="*/ 27 h 30"/>
                <a:gd name="T8" fmla="*/ 3 w 31"/>
                <a:gd name="T9" fmla="*/ 30 h 30"/>
                <a:gd name="T10" fmla="*/ 29 w 31"/>
                <a:gd name="T11" fmla="*/ 26 h 30"/>
                <a:gd name="T12" fmla="*/ 28 w 31"/>
                <a:gd name="T13" fmla="*/ 22 h 30"/>
                <a:gd name="T14" fmla="*/ 2 w 31"/>
                <a:gd name="T15" fmla="*/ 26 h 30"/>
                <a:gd name="T16" fmla="*/ 5 w 31"/>
                <a:gd name="T17" fmla="*/ 28 h 30"/>
                <a:gd name="T18" fmla="*/ 14 w 31"/>
                <a:gd name="T19" fmla="*/ 4 h 30"/>
                <a:gd name="T20" fmla="*/ 10 w 31"/>
                <a:gd name="T21" fmla="*/ 4 h 30"/>
                <a:gd name="T22" fmla="*/ 27 w 31"/>
                <a:gd name="T23" fmla="*/ 25 h 30"/>
                <a:gd name="T24" fmla="*/ 30 w 31"/>
                <a:gd name="T25" fmla="*/ 2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0">
                  <a:moveTo>
                    <a:pt x="30" y="23"/>
                  </a:moveTo>
                  <a:cubicBezTo>
                    <a:pt x="24" y="16"/>
                    <a:pt x="19" y="9"/>
                    <a:pt x="13" y="2"/>
                  </a:cubicBezTo>
                  <a:cubicBezTo>
                    <a:pt x="12" y="0"/>
                    <a:pt x="10" y="1"/>
                    <a:pt x="10" y="2"/>
                  </a:cubicBezTo>
                  <a:cubicBezTo>
                    <a:pt x="7" y="11"/>
                    <a:pt x="4" y="19"/>
                    <a:pt x="1" y="27"/>
                  </a:cubicBezTo>
                  <a:cubicBezTo>
                    <a:pt x="0" y="29"/>
                    <a:pt x="2" y="30"/>
                    <a:pt x="3" y="30"/>
                  </a:cubicBezTo>
                  <a:cubicBezTo>
                    <a:pt x="12" y="28"/>
                    <a:pt x="20" y="27"/>
                    <a:pt x="29" y="26"/>
                  </a:cubicBezTo>
                  <a:cubicBezTo>
                    <a:pt x="31" y="26"/>
                    <a:pt x="30" y="22"/>
                    <a:pt x="28" y="22"/>
                  </a:cubicBezTo>
                  <a:cubicBezTo>
                    <a:pt x="19" y="23"/>
                    <a:pt x="11" y="24"/>
                    <a:pt x="2" y="26"/>
                  </a:cubicBezTo>
                  <a:cubicBezTo>
                    <a:pt x="3" y="26"/>
                    <a:pt x="4" y="27"/>
                    <a:pt x="5" y="28"/>
                  </a:cubicBezTo>
                  <a:cubicBezTo>
                    <a:pt x="8" y="20"/>
                    <a:pt x="11" y="12"/>
                    <a:pt x="14" y="4"/>
                  </a:cubicBezTo>
                  <a:cubicBezTo>
                    <a:pt x="13" y="4"/>
                    <a:pt x="12" y="4"/>
                    <a:pt x="10" y="4"/>
                  </a:cubicBezTo>
                  <a:cubicBezTo>
                    <a:pt x="16" y="11"/>
                    <a:pt x="21" y="18"/>
                    <a:pt x="27" y="25"/>
                  </a:cubicBezTo>
                  <a:cubicBezTo>
                    <a:pt x="28" y="28"/>
                    <a:pt x="31" y="25"/>
                    <a:pt x="30" y="23"/>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3" name="Freeform 293"/>
            <p:cNvSpPr>
              <a:spLocks/>
            </p:cNvSpPr>
            <p:nvPr/>
          </p:nvSpPr>
          <p:spPr bwMode="auto">
            <a:xfrm>
              <a:off x="1090762" y="1430686"/>
              <a:ext cx="109538" cy="106363"/>
            </a:xfrm>
            <a:custGeom>
              <a:avLst/>
              <a:gdLst>
                <a:gd name="T0" fmla="*/ 0 w 69"/>
                <a:gd name="T1" fmla="*/ 13 h 67"/>
                <a:gd name="T2" fmla="*/ 69 w 69"/>
                <a:gd name="T3" fmla="*/ 0 h 67"/>
                <a:gd name="T4" fmla="*/ 43 w 69"/>
                <a:gd name="T5" fmla="*/ 67 h 67"/>
                <a:gd name="T6" fmla="*/ 0 w 69"/>
                <a:gd name="T7" fmla="*/ 13 h 67"/>
              </a:gdLst>
              <a:ahLst/>
              <a:cxnLst>
                <a:cxn ang="0">
                  <a:pos x="T0" y="T1"/>
                </a:cxn>
                <a:cxn ang="0">
                  <a:pos x="T2" y="T3"/>
                </a:cxn>
                <a:cxn ang="0">
                  <a:pos x="T4" y="T5"/>
                </a:cxn>
                <a:cxn ang="0">
                  <a:pos x="T6" y="T7"/>
                </a:cxn>
              </a:cxnLst>
              <a:rect l="0" t="0" r="r" b="b"/>
              <a:pathLst>
                <a:path w="69" h="67">
                  <a:moveTo>
                    <a:pt x="0" y="13"/>
                  </a:moveTo>
                  <a:lnTo>
                    <a:pt x="69" y="0"/>
                  </a:lnTo>
                  <a:lnTo>
                    <a:pt x="43" y="67"/>
                  </a:lnTo>
                  <a:lnTo>
                    <a:pt x="0" y="13"/>
                  </a:ln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4" name="Freeform 294"/>
            <p:cNvSpPr>
              <a:spLocks/>
            </p:cNvSpPr>
            <p:nvPr/>
          </p:nvSpPr>
          <p:spPr bwMode="auto">
            <a:xfrm>
              <a:off x="1073300" y="1422748"/>
              <a:ext cx="136525" cy="127000"/>
            </a:xfrm>
            <a:custGeom>
              <a:avLst/>
              <a:gdLst>
                <a:gd name="T0" fmla="*/ 4 w 32"/>
                <a:gd name="T1" fmla="*/ 9 h 30"/>
                <a:gd name="T2" fmla="*/ 30 w 32"/>
                <a:gd name="T3" fmla="*/ 4 h 30"/>
                <a:gd name="T4" fmla="*/ 28 w 32"/>
                <a:gd name="T5" fmla="*/ 2 h 30"/>
                <a:gd name="T6" fmla="*/ 18 w 32"/>
                <a:gd name="T7" fmla="*/ 26 h 30"/>
                <a:gd name="T8" fmla="*/ 22 w 32"/>
                <a:gd name="T9" fmla="*/ 26 h 30"/>
                <a:gd name="T10" fmla="*/ 5 w 32"/>
                <a:gd name="T11" fmla="*/ 6 h 30"/>
                <a:gd name="T12" fmla="*/ 2 w 32"/>
                <a:gd name="T13" fmla="*/ 9 h 30"/>
                <a:gd name="T14" fmla="*/ 19 w 32"/>
                <a:gd name="T15" fmla="*/ 28 h 30"/>
                <a:gd name="T16" fmla="*/ 23 w 32"/>
                <a:gd name="T17" fmla="*/ 28 h 30"/>
                <a:gd name="T18" fmla="*/ 32 w 32"/>
                <a:gd name="T19" fmla="*/ 3 h 30"/>
                <a:gd name="T20" fmla="*/ 29 w 32"/>
                <a:gd name="T21" fmla="*/ 0 h 30"/>
                <a:gd name="T22" fmla="*/ 3 w 32"/>
                <a:gd name="T23" fmla="*/ 5 h 30"/>
                <a:gd name="T24" fmla="*/ 4 w 32"/>
                <a:gd name="T25" fmla="*/ 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30">
                  <a:moveTo>
                    <a:pt x="4" y="9"/>
                  </a:moveTo>
                  <a:cubicBezTo>
                    <a:pt x="13" y="8"/>
                    <a:pt x="22" y="6"/>
                    <a:pt x="30" y="4"/>
                  </a:cubicBezTo>
                  <a:cubicBezTo>
                    <a:pt x="29" y="4"/>
                    <a:pt x="29" y="3"/>
                    <a:pt x="28" y="2"/>
                  </a:cubicBezTo>
                  <a:cubicBezTo>
                    <a:pt x="25" y="10"/>
                    <a:pt x="22" y="18"/>
                    <a:pt x="18" y="26"/>
                  </a:cubicBezTo>
                  <a:cubicBezTo>
                    <a:pt x="20" y="26"/>
                    <a:pt x="21" y="26"/>
                    <a:pt x="22" y="26"/>
                  </a:cubicBezTo>
                  <a:cubicBezTo>
                    <a:pt x="16" y="19"/>
                    <a:pt x="11" y="12"/>
                    <a:pt x="5" y="6"/>
                  </a:cubicBezTo>
                  <a:cubicBezTo>
                    <a:pt x="3" y="4"/>
                    <a:pt x="0" y="7"/>
                    <a:pt x="2" y="9"/>
                  </a:cubicBezTo>
                  <a:cubicBezTo>
                    <a:pt x="8" y="15"/>
                    <a:pt x="13" y="22"/>
                    <a:pt x="19" y="28"/>
                  </a:cubicBezTo>
                  <a:cubicBezTo>
                    <a:pt x="20" y="30"/>
                    <a:pt x="22" y="29"/>
                    <a:pt x="23" y="28"/>
                  </a:cubicBezTo>
                  <a:cubicBezTo>
                    <a:pt x="26" y="19"/>
                    <a:pt x="29" y="11"/>
                    <a:pt x="32" y="3"/>
                  </a:cubicBezTo>
                  <a:cubicBezTo>
                    <a:pt x="32" y="1"/>
                    <a:pt x="31" y="0"/>
                    <a:pt x="29" y="0"/>
                  </a:cubicBezTo>
                  <a:cubicBezTo>
                    <a:pt x="21" y="2"/>
                    <a:pt x="12" y="4"/>
                    <a:pt x="3" y="5"/>
                  </a:cubicBezTo>
                  <a:cubicBezTo>
                    <a:pt x="0" y="6"/>
                    <a:pt x="1" y="10"/>
                    <a:pt x="4" y="9"/>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5" name="Freeform 295"/>
            <p:cNvSpPr>
              <a:spLocks/>
            </p:cNvSpPr>
            <p:nvPr/>
          </p:nvSpPr>
          <p:spPr bwMode="auto">
            <a:xfrm>
              <a:off x="1005037" y="1392586"/>
              <a:ext cx="119063" cy="109538"/>
            </a:xfrm>
            <a:custGeom>
              <a:avLst/>
              <a:gdLst>
                <a:gd name="T0" fmla="*/ 26 w 28"/>
                <a:gd name="T1" fmla="*/ 17 h 26"/>
                <a:gd name="T2" fmla="*/ 13 w 28"/>
                <a:gd name="T3" fmla="*/ 23 h 26"/>
                <a:gd name="T4" fmla="*/ 9 w 28"/>
                <a:gd name="T5" fmla="*/ 22 h 26"/>
                <a:gd name="T6" fmla="*/ 2 w 28"/>
                <a:gd name="T7" fmla="*/ 8 h 26"/>
                <a:gd name="T8" fmla="*/ 16 w 28"/>
                <a:gd name="T9" fmla="*/ 2 h 26"/>
                <a:gd name="T10" fmla="*/ 20 w 28"/>
                <a:gd name="T11" fmla="*/ 4 h 26"/>
                <a:gd name="T12" fmla="*/ 26 w 28"/>
                <a:gd name="T13" fmla="*/ 17 h 26"/>
              </a:gdLst>
              <a:ahLst/>
              <a:cxnLst>
                <a:cxn ang="0">
                  <a:pos x="T0" y="T1"/>
                </a:cxn>
                <a:cxn ang="0">
                  <a:pos x="T2" y="T3"/>
                </a:cxn>
                <a:cxn ang="0">
                  <a:pos x="T4" y="T5"/>
                </a:cxn>
                <a:cxn ang="0">
                  <a:pos x="T6" y="T7"/>
                </a:cxn>
                <a:cxn ang="0">
                  <a:pos x="T8" y="T9"/>
                </a:cxn>
                <a:cxn ang="0">
                  <a:pos x="T10" y="T11"/>
                </a:cxn>
                <a:cxn ang="0">
                  <a:pos x="T12" y="T13"/>
                </a:cxn>
              </a:cxnLst>
              <a:rect l="0" t="0" r="r" b="b"/>
              <a:pathLst>
                <a:path w="28" h="26">
                  <a:moveTo>
                    <a:pt x="26" y="17"/>
                  </a:moveTo>
                  <a:cubicBezTo>
                    <a:pt x="24" y="23"/>
                    <a:pt x="18" y="26"/>
                    <a:pt x="13" y="23"/>
                  </a:cubicBezTo>
                  <a:cubicBezTo>
                    <a:pt x="9" y="22"/>
                    <a:pt x="9" y="22"/>
                    <a:pt x="9" y="22"/>
                  </a:cubicBezTo>
                  <a:cubicBezTo>
                    <a:pt x="3" y="20"/>
                    <a:pt x="0" y="14"/>
                    <a:pt x="2" y="8"/>
                  </a:cubicBezTo>
                  <a:cubicBezTo>
                    <a:pt x="4" y="3"/>
                    <a:pt x="11" y="0"/>
                    <a:pt x="16" y="2"/>
                  </a:cubicBezTo>
                  <a:cubicBezTo>
                    <a:pt x="20" y="4"/>
                    <a:pt x="20" y="4"/>
                    <a:pt x="20" y="4"/>
                  </a:cubicBezTo>
                  <a:cubicBezTo>
                    <a:pt x="26" y="6"/>
                    <a:pt x="28" y="12"/>
                    <a:pt x="26" y="17"/>
                  </a:cubicBez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6" name="Freeform 296"/>
            <p:cNvSpPr>
              <a:spLocks/>
            </p:cNvSpPr>
            <p:nvPr/>
          </p:nvSpPr>
          <p:spPr bwMode="auto">
            <a:xfrm>
              <a:off x="992337" y="1384648"/>
              <a:ext cx="144463" cy="127000"/>
            </a:xfrm>
            <a:custGeom>
              <a:avLst/>
              <a:gdLst>
                <a:gd name="T0" fmla="*/ 27 w 34"/>
                <a:gd name="T1" fmla="*/ 19 h 30"/>
                <a:gd name="T2" fmla="*/ 7 w 34"/>
                <a:gd name="T3" fmla="*/ 11 h 30"/>
                <a:gd name="T4" fmla="*/ 21 w 34"/>
                <a:gd name="T5" fmla="*/ 7 h 30"/>
                <a:gd name="T6" fmla="*/ 27 w 34"/>
                <a:gd name="T7" fmla="*/ 19 h 30"/>
                <a:gd name="T8" fmla="*/ 31 w 34"/>
                <a:gd name="T9" fmla="*/ 20 h 30"/>
                <a:gd name="T10" fmla="*/ 22 w 34"/>
                <a:gd name="T11" fmla="*/ 3 h 30"/>
                <a:gd name="T12" fmla="*/ 3 w 34"/>
                <a:gd name="T13" fmla="*/ 10 h 30"/>
                <a:gd name="T14" fmla="*/ 13 w 34"/>
                <a:gd name="T15" fmla="*/ 27 h 30"/>
                <a:gd name="T16" fmla="*/ 31 w 34"/>
                <a:gd name="T17" fmla="*/ 20 h 30"/>
                <a:gd name="T18" fmla="*/ 27 w 34"/>
                <a:gd name="T19" fmla="*/ 1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0">
                  <a:moveTo>
                    <a:pt x="27" y="19"/>
                  </a:moveTo>
                  <a:cubicBezTo>
                    <a:pt x="23" y="29"/>
                    <a:pt x="4" y="22"/>
                    <a:pt x="7" y="11"/>
                  </a:cubicBezTo>
                  <a:cubicBezTo>
                    <a:pt x="9" y="5"/>
                    <a:pt x="16" y="5"/>
                    <a:pt x="21" y="7"/>
                  </a:cubicBezTo>
                  <a:cubicBezTo>
                    <a:pt x="26" y="9"/>
                    <a:pt x="29" y="13"/>
                    <a:pt x="27" y="19"/>
                  </a:cubicBezTo>
                  <a:cubicBezTo>
                    <a:pt x="27" y="21"/>
                    <a:pt x="31" y="22"/>
                    <a:pt x="31" y="20"/>
                  </a:cubicBezTo>
                  <a:cubicBezTo>
                    <a:pt x="34" y="12"/>
                    <a:pt x="29" y="6"/>
                    <a:pt x="22" y="3"/>
                  </a:cubicBezTo>
                  <a:cubicBezTo>
                    <a:pt x="14" y="0"/>
                    <a:pt x="7" y="2"/>
                    <a:pt x="3" y="10"/>
                  </a:cubicBezTo>
                  <a:cubicBezTo>
                    <a:pt x="0" y="18"/>
                    <a:pt x="6" y="24"/>
                    <a:pt x="13" y="27"/>
                  </a:cubicBezTo>
                  <a:cubicBezTo>
                    <a:pt x="21" y="30"/>
                    <a:pt x="28" y="28"/>
                    <a:pt x="31" y="20"/>
                  </a:cubicBezTo>
                  <a:cubicBezTo>
                    <a:pt x="32" y="17"/>
                    <a:pt x="28" y="16"/>
                    <a:pt x="27" y="19"/>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7" name="Freeform 297"/>
            <p:cNvSpPr>
              <a:spLocks/>
            </p:cNvSpPr>
            <p:nvPr/>
          </p:nvSpPr>
          <p:spPr bwMode="auto">
            <a:xfrm>
              <a:off x="1039962" y="1425923"/>
              <a:ext cx="15875" cy="17463"/>
            </a:xfrm>
            <a:custGeom>
              <a:avLst/>
              <a:gdLst>
                <a:gd name="T0" fmla="*/ 3 w 4"/>
                <a:gd name="T1" fmla="*/ 2 h 4"/>
                <a:gd name="T2" fmla="*/ 2 w 4"/>
                <a:gd name="T3" fmla="*/ 4 h 4"/>
                <a:gd name="T4" fmla="*/ 0 w 4"/>
                <a:gd name="T5" fmla="*/ 3 h 4"/>
                <a:gd name="T6" fmla="*/ 1 w 4"/>
                <a:gd name="T7" fmla="*/ 1 h 4"/>
                <a:gd name="T8" fmla="*/ 3 w 4"/>
                <a:gd name="T9" fmla="*/ 2 h 4"/>
              </a:gdLst>
              <a:ahLst/>
              <a:cxnLst>
                <a:cxn ang="0">
                  <a:pos x="T0" y="T1"/>
                </a:cxn>
                <a:cxn ang="0">
                  <a:pos x="T2" y="T3"/>
                </a:cxn>
                <a:cxn ang="0">
                  <a:pos x="T4" y="T5"/>
                </a:cxn>
                <a:cxn ang="0">
                  <a:pos x="T6" y="T7"/>
                </a:cxn>
                <a:cxn ang="0">
                  <a:pos x="T8" y="T9"/>
                </a:cxn>
              </a:cxnLst>
              <a:rect l="0" t="0" r="r" b="b"/>
              <a:pathLst>
                <a:path w="4" h="4">
                  <a:moveTo>
                    <a:pt x="3" y="2"/>
                  </a:moveTo>
                  <a:cubicBezTo>
                    <a:pt x="4" y="3"/>
                    <a:pt x="3" y="4"/>
                    <a:pt x="2" y="4"/>
                  </a:cubicBezTo>
                  <a:cubicBezTo>
                    <a:pt x="1" y="4"/>
                    <a:pt x="0" y="4"/>
                    <a:pt x="0" y="3"/>
                  </a:cubicBezTo>
                  <a:cubicBezTo>
                    <a:pt x="0" y="2"/>
                    <a:pt x="0" y="1"/>
                    <a:pt x="1" y="1"/>
                  </a:cubicBezTo>
                  <a:cubicBezTo>
                    <a:pt x="2" y="0"/>
                    <a:pt x="3" y="1"/>
                    <a:pt x="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8" name="Freeform 298"/>
            <p:cNvSpPr>
              <a:spLocks/>
            </p:cNvSpPr>
            <p:nvPr/>
          </p:nvSpPr>
          <p:spPr bwMode="auto">
            <a:xfrm>
              <a:off x="779612" y="2360961"/>
              <a:ext cx="131763" cy="504825"/>
            </a:xfrm>
            <a:custGeom>
              <a:avLst/>
              <a:gdLst>
                <a:gd name="T0" fmla="*/ 4 w 31"/>
                <a:gd name="T1" fmla="*/ 13 h 119"/>
                <a:gd name="T2" fmla="*/ 1 w 31"/>
                <a:gd name="T3" fmla="*/ 86 h 119"/>
                <a:gd name="T4" fmla="*/ 15 w 31"/>
                <a:gd name="T5" fmla="*/ 118 h 119"/>
                <a:gd name="T6" fmla="*/ 27 w 31"/>
                <a:gd name="T7" fmla="*/ 79 h 119"/>
                <a:gd name="T8" fmla="*/ 25 w 31"/>
                <a:gd name="T9" fmla="*/ 15 h 119"/>
                <a:gd name="T10" fmla="*/ 12 w 31"/>
                <a:gd name="T11" fmla="*/ 1 h 119"/>
                <a:gd name="T12" fmla="*/ 4 w 31"/>
                <a:gd name="T13" fmla="*/ 13 h 119"/>
              </a:gdLst>
              <a:ahLst/>
              <a:cxnLst>
                <a:cxn ang="0">
                  <a:pos x="T0" y="T1"/>
                </a:cxn>
                <a:cxn ang="0">
                  <a:pos x="T2" y="T3"/>
                </a:cxn>
                <a:cxn ang="0">
                  <a:pos x="T4" y="T5"/>
                </a:cxn>
                <a:cxn ang="0">
                  <a:pos x="T6" y="T7"/>
                </a:cxn>
                <a:cxn ang="0">
                  <a:pos x="T8" y="T9"/>
                </a:cxn>
                <a:cxn ang="0">
                  <a:pos x="T10" y="T11"/>
                </a:cxn>
                <a:cxn ang="0">
                  <a:pos x="T12" y="T13"/>
                </a:cxn>
              </a:cxnLst>
              <a:rect l="0" t="0" r="r" b="b"/>
              <a:pathLst>
                <a:path w="31" h="119">
                  <a:moveTo>
                    <a:pt x="4" y="13"/>
                  </a:moveTo>
                  <a:cubicBezTo>
                    <a:pt x="4" y="13"/>
                    <a:pt x="1" y="76"/>
                    <a:pt x="1" y="86"/>
                  </a:cubicBezTo>
                  <a:cubicBezTo>
                    <a:pt x="2" y="96"/>
                    <a:pt x="0" y="119"/>
                    <a:pt x="15" y="118"/>
                  </a:cubicBezTo>
                  <a:cubicBezTo>
                    <a:pt x="31" y="117"/>
                    <a:pt x="27" y="89"/>
                    <a:pt x="27" y="79"/>
                  </a:cubicBezTo>
                  <a:cubicBezTo>
                    <a:pt x="25" y="58"/>
                    <a:pt x="25" y="37"/>
                    <a:pt x="25" y="15"/>
                  </a:cubicBezTo>
                  <a:cubicBezTo>
                    <a:pt x="25" y="6"/>
                    <a:pt x="22" y="0"/>
                    <a:pt x="12" y="1"/>
                  </a:cubicBezTo>
                  <a:cubicBezTo>
                    <a:pt x="12" y="1"/>
                    <a:pt x="5" y="3"/>
                    <a:pt x="4" y="13"/>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9" name="Freeform 299"/>
            <p:cNvSpPr>
              <a:spLocks/>
            </p:cNvSpPr>
            <p:nvPr/>
          </p:nvSpPr>
          <p:spPr bwMode="auto">
            <a:xfrm>
              <a:off x="839937" y="2373661"/>
              <a:ext cx="50800" cy="382588"/>
            </a:xfrm>
            <a:custGeom>
              <a:avLst/>
              <a:gdLst>
                <a:gd name="T0" fmla="*/ 0 w 12"/>
                <a:gd name="T1" fmla="*/ 0 h 90"/>
                <a:gd name="T2" fmla="*/ 0 w 12"/>
                <a:gd name="T3" fmla="*/ 0 h 90"/>
                <a:gd name="T4" fmla="*/ 3 w 12"/>
                <a:gd name="T5" fmla="*/ 11 h 90"/>
                <a:gd name="T6" fmla="*/ 4 w 12"/>
                <a:gd name="T7" fmla="*/ 75 h 90"/>
                <a:gd name="T8" fmla="*/ 5 w 12"/>
                <a:gd name="T9" fmla="*/ 90 h 90"/>
                <a:gd name="T10" fmla="*/ 12 w 12"/>
                <a:gd name="T11" fmla="*/ 88 h 90"/>
                <a:gd name="T12" fmla="*/ 11 w 12"/>
                <a:gd name="T13" fmla="*/ 78 h 90"/>
                <a:gd name="T14" fmla="*/ 9 w 12"/>
                <a:gd name="T15" fmla="*/ 27 h 90"/>
                <a:gd name="T16" fmla="*/ 5 w 12"/>
                <a:gd name="T17" fmla="*/ 1 h 90"/>
                <a:gd name="T18" fmla="*/ 0 w 12"/>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90">
                  <a:moveTo>
                    <a:pt x="0" y="0"/>
                  </a:moveTo>
                  <a:cubicBezTo>
                    <a:pt x="0" y="0"/>
                    <a:pt x="0" y="0"/>
                    <a:pt x="0" y="0"/>
                  </a:cubicBezTo>
                  <a:cubicBezTo>
                    <a:pt x="2" y="3"/>
                    <a:pt x="3" y="6"/>
                    <a:pt x="3" y="11"/>
                  </a:cubicBezTo>
                  <a:cubicBezTo>
                    <a:pt x="3" y="33"/>
                    <a:pt x="2" y="54"/>
                    <a:pt x="4" y="75"/>
                  </a:cubicBezTo>
                  <a:cubicBezTo>
                    <a:pt x="4" y="79"/>
                    <a:pt x="5" y="84"/>
                    <a:pt x="5" y="90"/>
                  </a:cubicBezTo>
                  <a:cubicBezTo>
                    <a:pt x="7" y="90"/>
                    <a:pt x="9" y="89"/>
                    <a:pt x="12" y="88"/>
                  </a:cubicBezTo>
                  <a:cubicBezTo>
                    <a:pt x="11" y="85"/>
                    <a:pt x="11" y="81"/>
                    <a:pt x="11" y="78"/>
                  </a:cubicBezTo>
                  <a:cubicBezTo>
                    <a:pt x="9" y="61"/>
                    <a:pt x="9" y="44"/>
                    <a:pt x="9" y="27"/>
                  </a:cubicBezTo>
                  <a:cubicBezTo>
                    <a:pt x="9" y="22"/>
                    <a:pt x="12" y="5"/>
                    <a:pt x="5" y="1"/>
                  </a:cubicBezTo>
                  <a:cubicBezTo>
                    <a:pt x="3" y="0"/>
                    <a:pt x="2" y="0"/>
                    <a:pt x="0"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0" name="Freeform 300"/>
            <p:cNvSpPr>
              <a:spLocks/>
            </p:cNvSpPr>
            <p:nvPr/>
          </p:nvSpPr>
          <p:spPr bwMode="auto">
            <a:xfrm>
              <a:off x="789137" y="2746723"/>
              <a:ext cx="109538" cy="119063"/>
            </a:xfrm>
            <a:custGeom>
              <a:avLst/>
              <a:gdLst>
                <a:gd name="T0" fmla="*/ 0 w 26"/>
                <a:gd name="T1" fmla="*/ 5 h 28"/>
                <a:gd name="T2" fmla="*/ 13 w 26"/>
                <a:gd name="T3" fmla="*/ 27 h 28"/>
                <a:gd name="T4" fmla="*/ 25 w 26"/>
                <a:gd name="T5" fmla="*/ 0 h 28"/>
                <a:gd name="T6" fmla="*/ 0 w 26"/>
                <a:gd name="T7" fmla="*/ 5 h 28"/>
              </a:gdLst>
              <a:ahLst/>
              <a:cxnLst>
                <a:cxn ang="0">
                  <a:pos x="T0" y="T1"/>
                </a:cxn>
                <a:cxn ang="0">
                  <a:pos x="T2" y="T3"/>
                </a:cxn>
                <a:cxn ang="0">
                  <a:pos x="T4" y="T5"/>
                </a:cxn>
                <a:cxn ang="0">
                  <a:pos x="T6" y="T7"/>
                </a:cxn>
              </a:cxnLst>
              <a:rect l="0" t="0" r="r" b="b"/>
              <a:pathLst>
                <a:path w="26" h="28">
                  <a:moveTo>
                    <a:pt x="0" y="5"/>
                  </a:moveTo>
                  <a:cubicBezTo>
                    <a:pt x="0" y="15"/>
                    <a:pt x="2" y="28"/>
                    <a:pt x="13" y="27"/>
                  </a:cubicBezTo>
                  <a:cubicBezTo>
                    <a:pt x="25" y="27"/>
                    <a:pt x="26" y="12"/>
                    <a:pt x="25" y="0"/>
                  </a:cubicBezTo>
                  <a:cubicBezTo>
                    <a:pt x="17" y="3"/>
                    <a:pt x="8" y="4"/>
                    <a:pt x="0" y="5"/>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1" name="Freeform 301"/>
            <p:cNvSpPr>
              <a:spLocks/>
            </p:cNvSpPr>
            <p:nvPr/>
          </p:nvSpPr>
          <p:spPr bwMode="auto">
            <a:xfrm>
              <a:off x="852637" y="2756248"/>
              <a:ext cx="7938" cy="3175"/>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1" y="1"/>
                    <a:pt x="0" y="1"/>
                    <a:pt x="0" y="1"/>
                  </a:cubicBezTo>
                  <a:cubicBezTo>
                    <a:pt x="0" y="1"/>
                    <a:pt x="0" y="1"/>
                    <a:pt x="0" y="1"/>
                  </a:cubicBezTo>
                  <a:cubicBezTo>
                    <a:pt x="0" y="1"/>
                    <a:pt x="1" y="1"/>
                    <a:pt x="2" y="0"/>
                  </a:cubicBezTo>
                  <a:cubicBezTo>
                    <a:pt x="2" y="0"/>
                    <a:pt x="2" y="0"/>
                    <a:pt x="2" y="0"/>
                  </a:cubicBezTo>
                </a:path>
              </a:pathLst>
            </a:custGeom>
            <a:solidFill>
              <a:srgbClr val="42A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2" name="Freeform 302"/>
            <p:cNvSpPr>
              <a:spLocks/>
            </p:cNvSpPr>
            <p:nvPr/>
          </p:nvSpPr>
          <p:spPr bwMode="auto">
            <a:xfrm>
              <a:off x="860575" y="2746723"/>
              <a:ext cx="30163" cy="9525"/>
            </a:xfrm>
            <a:custGeom>
              <a:avLst/>
              <a:gdLst>
                <a:gd name="T0" fmla="*/ 7 w 7"/>
                <a:gd name="T1" fmla="*/ 0 h 2"/>
                <a:gd name="T2" fmla="*/ 0 w 7"/>
                <a:gd name="T3" fmla="*/ 2 h 2"/>
                <a:gd name="T4" fmla="*/ 0 w 7"/>
                <a:gd name="T5" fmla="*/ 2 h 2"/>
                <a:gd name="T6" fmla="*/ 7 w 7"/>
                <a:gd name="T7" fmla="*/ 0 h 2"/>
                <a:gd name="T8" fmla="*/ 7 w 7"/>
                <a:gd name="T9" fmla="*/ 0 h 2"/>
              </a:gdLst>
              <a:ahLst/>
              <a:cxnLst>
                <a:cxn ang="0">
                  <a:pos x="T0" y="T1"/>
                </a:cxn>
                <a:cxn ang="0">
                  <a:pos x="T2" y="T3"/>
                </a:cxn>
                <a:cxn ang="0">
                  <a:pos x="T4" y="T5"/>
                </a:cxn>
                <a:cxn ang="0">
                  <a:pos x="T6" y="T7"/>
                </a:cxn>
                <a:cxn ang="0">
                  <a:pos x="T8" y="T9"/>
                </a:cxn>
              </a:cxnLst>
              <a:rect l="0" t="0" r="r" b="b"/>
              <a:pathLst>
                <a:path w="7" h="2">
                  <a:moveTo>
                    <a:pt x="7" y="0"/>
                  </a:moveTo>
                  <a:cubicBezTo>
                    <a:pt x="4" y="1"/>
                    <a:pt x="2" y="2"/>
                    <a:pt x="0" y="2"/>
                  </a:cubicBezTo>
                  <a:cubicBezTo>
                    <a:pt x="0" y="2"/>
                    <a:pt x="0" y="2"/>
                    <a:pt x="0" y="2"/>
                  </a:cubicBezTo>
                  <a:cubicBezTo>
                    <a:pt x="2" y="2"/>
                    <a:pt x="4" y="1"/>
                    <a:pt x="7" y="0"/>
                  </a:cubicBezTo>
                  <a:cubicBezTo>
                    <a:pt x="7" y="0"/>
                    <a:pt x="7" y="0"/>
                    <a:pt x="7" y="0"/>
                  </a:cubicBezTo>
                </a:path>
              </a:pathLst>
            </a:custGeom>
            <a:solidFill>
              <a:srgbClr val="42A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3" name="Freeform 303"/>
            <p:cNvSpPr>
              <a:spLocks/>
            </p:cNvSpPr>
            <p:nvPr/>
          </p:nvSpPr>
          <p:spPr bwMode="auto">
            <a:xfrm>
              <a:off x="847875" y="2746723"/>
              <a:ext cx="42863" cy="106363"/>
            </a:xfrm>
            <a:custGeom>
              <a:avLst/>
              <a:gdLst>
                <a:gd name="T0" fmla="*/ 10 w 10"/>
                <a:gd name="T1" fmla="*/ 0 h 25"/>
                <a:gd name="T2" fmla="*/ 3 w 10"/>
                <a:gd name="T3" fmla="*/ 2 h 25"/>
                <a:gd name="T4" fmla="*/ 1 w 10"/>
                <a:gd name="T5" fmla="*/ 3 h 25"/>
                <a:gd name="T6" fmla="*/ 0 w 10"/>
                <a:gd name="T7" fmla="*/ 25 h 25"/>
                <a:gd name="T8" fmla="*/ 8 w 10"/>
                <a:gd name="T9" fmla="*/ 16 h 25"/>
                <a:gd name="T10" fmla="*/ 10 w 10"/>
                <a:gd name="T11" fmla="*/ 0 h 25"/>
              </a:gdLst>
              <a:ahLst/>
              <a:cxnLst>
                <a:cxn ang="0">
                  <a:pos x="T0" y="T1"/>
                </a:cxn>
                <a:cxn ang="0">
                  <a:pos x="T2" y="T3"/>
                </a:cxn>
                <a:cxn ang="0">
                  <a:pos x="T4" y="T5"/>
                </a:cxn>
                <a:cxn ang="0">
                  <a:pos x="T6" y="T7"/>
                </a:cxn>
                <a:cxn ang="0">
                  <a:pos x="T8" y="T9"/>
                </a:cxn>
                <a:cxn ang="0">
                  <a:pos x="T10" y="T11"/>
                </a:cxn>
              </a:cxnLst>
              <a:rect l="0" t="0" r="r" b="b"/>
              <a:pathLst>
                <a:path w="10" h="25">
                  <a:moveTo>
                    <a:pt x="10" y="0"/>
                  </a:moveTo>
                  <a:cubicBezTo>
                    <a:pt x="7" y="1"/>
                    <a:pt x="5" y="2"/>
                    <a:pt x="3" y="2"/>
                  </a:cubicBezTo>
                  <a:cubicBezTo>
                    <a:pt x="2" y="3"/>
                    <a:pt x="1" y="3"/>
                    <a:pt x="1" y="3"/>
                  </a:cubicBezTo>
                  <a:cubicBezTo>
                    <a:pt x="3" y="11"/>
                    <a:pt x="2" y="18"/>
                    <a:pt x="0" y="25"/>
                  </a:cubicBezTo>
                  <a:cubicBezTo>
                    <a:pt x="4" y="24"/>
                    <a:pt x="7" y="21"/>
                    <a:pt x="8" y="16"/>
                  </a:cubicBezTo>
                  <a:cubicBezTo>
                    <a:pt x="10" y="11"/>
                    <a:pt x="10" y="6"/>
                    <a:pt x="10"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4" name="Freeform 304"/>
            <p:cNvSpPr>
              <a:spLocks/>
            </p:cNvSpPr>
            <p:nvPr/>
          </p:nvSpPr>
          <p:spPr bwMode="auto">
            <a:xfrm>
              <a:off x="763737" y="2343498"/>
              <a:ext cx="144463" cy="534988"/>
            </a:xfrm>
            <a:custGeom>
              <a:avLst/>
              <a:gdLst>
                <a:gd name="T0" fmla="*/ 7 w 34"/>
                <a:gd name="T1" fmla="*/ 17 h 126"/>
                <a:gd name="T2" fmla="*/ 4 w 34"/>
                <a:gd name="T3" fmla="*/ 77 h 126"/>
                <a:gd name="T4" fmla="*/ 21 w 34"/>
                <a:gd name="T5" fmla="*/ 124 h 126"/>
                <a:gd name="T6" fmla="*/ 33 w 34"/>
                <a:gd name="T7" fmla="*/ 102 h 126"/>
                <a:gd name="T8" fmla="*/ 31 w 34"/>
                <a:gd name="T9" fmla="*/ 50 h 126"/>
                <a:gd name="T10" fmla="*/ 31 w 34"/>
                <a:gd name="T11" fmla="*/ 15 h 126"/>
                <a:gd name="T12" fmla="*/ 23 w 34"/>
                <a:gd name="T13" fmla="*/ 4 h 126"/>
                <a:gd name="T14" fmla="*/ 7 w 34"/>
                <a:gd name="T15" fmla="*/ 16 h 126"/>
                <a:gd name="T16" fmla="*/ 10 w 34"/>
                <a:gd name="T17" fmla="*/ 17 h 126"/>
                <a:gd name="T18" fmla="*/ 23 w 34"/>
                <a:gd name="T19" fmla="*/ 8 h 126"/>
                <a:gd name="T20" fmla="*/ 27 w 34"/>
                <a:gd name="T21" fmla="*/ 34 h 126"/>
                <a:gd name="T22" fmla="*/ 29 w 34"/>
                <a:gd name="T23" fmla="*/ 85 h 126"/>
                <a:gd name="T24" fmla="*/ 28 w 34"/>
                <a:gd name="T25" fmla="*/ 111 h 126"/>
                <a:gd name="T26" fmla="*/ 13 w 34"/>
                <a:gd name="T27" fmla="*/ 118 h 126"/>
                <a:gd name="T28" fmla="*/ 8 w 34"/>
                <a:gd name="T29" fmla="*/ 102 h 126"/>
                <a:gd name="T30" fmla="*/ 10 w 34"/>
                <a:gd name="T31" fmla="*/ 17 h 126"/>
                <a:gd name="T32" fmla="*/ 7 w 34"/>
                <a:gd name="T33" fmla="*/ 1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126">
                  <a:moveTo>
                    <a:pt x="7" y="17"/>
                  </a:moveTo>
                  <a:cubicBezTo>
                    <a:pt x="5" y="37"/>
                    <a:pt x="4" y="57"/>
                    <a:pt x="4" y="77"/>
                  </a:cubicBezTo>
                  <a:cubicBezTo>
                    <a:pt x="3" y="91"/>
                    <a:pt x="0" y="126"/>
                    <a:pt x="21" y="124"/>
                  </a:cubicBezTo>
                  <a:cubicBezTo>
                    <a:pt x="31" y="123"/>
                    <a:pt x="33" y="110"/>
                    <a:pt x="33" y="102"/>
                  </a:cubicBezTo>
                  <a:cubicBezTo>
                    <a:pt x="34" y="85"/>
                    <a:pt x="31" y="67"/>
                    <a:pt x="31" y="50"/>
                  </a:cubicBezTo>
                  <a:cubicBezTo>
                    <a:pt x="31" y="38"/>
                    <a:pt x="32" y="26"/>
                    <a:pt x="31" y="15"/>
                  </a:cubicBezTo>
                  <a:cubicBezTo>
                    <a:pt x="30" y="10"/>
                    <a:pt x="28" y="6"/>
                    <a:pt x="23" y="4"/>
                  </a:cubicBezTo>
                  <a:cubicBezTo>
                    <a:pt x="14" y="0"/>
                    <a:pt x="8" y="8"/>
                    <a:pt x="7" y="16"/>
                  </a:cubicBezTo>
                  <a:cubicBezTo>
                    <a:pt x="6" y="18"/>
                    <a:pt x="10" y="20"/>
                    <a:pt x="10" y="17"/>
                  </a:cubicBezTo>
                  <a:cubicBezTo>
                    <a:pt x="11" y="10"/>
                    <a:pt x="15" y="5"/>
                    <a:pt x="23" y="8"/>
                  </a:cubicBezTo>
                  <a:cubicBezTo>
                    <a:pt x="30" y="12"/>
                    <a:pt x="27" y="29"/>
                    <a:pt x="27" y="34"/>
                  </a:cubicBezTo>
                  <a:cubicBezTo>
                    <a:pt x="27" y="51"/>
                    <a:pt x="27" y="68"/>
                    <a:pt x="29" y="85"/>
                  </a:cubicBezTo>
                  <a:cubicBezTo>
                    <a:pt x="30" y="94"/>
                    <a:pt x="30" y="103"/>
                    <a:pt x="28" y="111"/>
                  </a:cubicBezTo>
                  <a:cubicBezTo>
                    <a:pt x="27" y="118"/>
                    <a:pt x="19" y="123"/>
                    <a:pt x="13" y="118"/>
                  </a:cubicBezTo>
                  <a:cubicBezTo>
                    <a:pt x="9" y="115"/>
                    <a:pt x="8" y="107"/>
                    <a:pt x="8" y="102"/>
                  </a:cubicBezTo>
                  <a:cubicBezTo>
                    <a:pt x="6" y="74"/>
                    <a:pt x="9" y="45"/>
                    <a:pt x="10" y="17"/>
                  </a:cubicBezTo>
                  <a:cubicBezTo>
                    <a:pt x="10" y="14"/>
                    <a:pt x="7" y="14"/>
                    <a:pt x="7" y="1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5" name="Freeform 305"/>
            <p:cNvSpPr>
              <a:spLocks/>
            </p:cNvSpPr>
            <p:nvPr/>
          </p:nvSpPr>
          <p:spPr bwMode="auto">
            <a:xfrm>
              <a:off x="784375" y="2751486"/>
              <a:ext cx="111125" cy="20638"/>
            </a:xfrm>
            <a:custGeom>
              <a:avLst/>
              <a:gdLst>
                <a:gd name="T0" fmla="*/ 0 w 26"/>
                <a:gd name="T1" fmla="*/ 3 h 5"/>
                <a:gd name="T2" fmla="*/ 26 w 26"/>
                <a:gd name="T3" fmla="*/ 0 h 5"/>
              </a:gdLst>
              <a:ahLst/>
              <a:cxnLst>
                <a:cxn ang="0">
                  <a:pos x="T0" y="T1"/>
                </a:cxn>
                <a:cxn ang="0">
                  <a:pos x="T2" y="T3"/>
                </a:cxn>
              </a:cxnLst>
              <a:rect l="0" t="0" r="r" b="b"/>
              <a:pathLst>
                <a:path w="26" h="5">
                  <a:moveTo>
                    <a:pt x="0" y="3"/>
                  </a:moveTo>
                  <a:cubicBezTo>
                    <a:pt x="7" y="4"/>
                    <a:pt x="20" y="5"/>
                    <a:pt x="2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6" name="Freeform 306"/>
            <p:cNvSpPr>
              <a:spLocks/>
            </p:cNvSpPr>
            <p:nvPr/>
          </p:nvSpPr>
          <p:spPr bwMode="auto">
            <a:xfrm>
              <a:off x="776437" y="2738786"/>
              <a:ext cx="131763" cy="42863"/>
            </a:xfrm>
            <a:custGeom>
              <a:avLst/>
              <a:gdLst>
                <a:gd name="T0" fmla="*/ 2 w 31"/>
                <a:gd name="T1" fmla="*/ 8 h 10"/>
                <a:gd name="T2" fmla="*/ 29 w 31"/>
                <a:gd name="T3" fmla="*/ 5 h 10"/>
                <a:gd name="T4" fmla="*/ 27 w 31"/>
                <a:gd name="T5" fmla="*/ 1 h 10"/>
                <a:gd name="T6" fmla="*/ 2 w 31"/>
                <a:gd name="T7" fmla="*/ 4 h 10"/>
                <a:gd name="T8" fmla="*/ 2 w 31"/>
                <a:gd name="T9" fmla="*/ 8 h 10"/>
              </a:gdLst>
              <a:ahLst/>
              <a:cxnLst>
                <a:cxn ang="0">
                  <a:pos x="T0" y="T1"/>
                </a:cxn>
                <a:cxn ang="0">
                  <a:pos x="T2" y="T3"/>
                </a:cxn>
                <a:cxn ang="0">
                  <a:pos x="T4" y="T5"/>
                </a:cxn>
                <a:cxn ang="0">
                  <a:pos x="T6" y="T7"/>
                </a:cxn>
                <a:cxn ang="0">
                  <a:pos x="T8" y="T9"/>
                </a:cxn>
              </a:cxnLst>
              <a:rect l="0" t="0" r="r" b="b"/>
              <a:pathLst>
                <a:path w="31" h="10">
                  <a:moveTo>
                    <a:pt x="2" y="8"/>
                  </a:moveTo>
                  <a:cubicBezTo>
                    <a:pt x="11" y="9"/>
                    <a:pt x="22" y="10"/>
                    <a:pt x="29" y="5"/>
                  </a:cubicBezTo>
                  <a:cubicBezTo>
                    <a:pt x="31" y="3"/>
                    <a:pt x="29" y="0"/>
                    <a:pt x="27" y="1"/>
                  </a:cubicBezTo>
                  <a:cubicBezTo>
                    <a:pt x="20" y="6"/>
                    <a:pt x="10" y="5"/>
                    <a:pt x="2" y="4"/>
                  </a:cubicBezTo>
                  <a:cubicBezTo>
                    <a:pt x="0" y="4"/>
                    <a:pt x="0" y="8"/>
                    <a:pt x="2"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7" name="Freeform 307"/>
            <p:cNvSpPr>
              <a:spLocks/>
            </p:cNvSpPr>
            <p:nvPr/>
          </p:nvSpPr>
          <p:spPr bwMode="auto">
            <a:xfrm>
              <a:off x="941537" y="2360961"/>
              <a:ext cx="127000" cy="504825"/>
            </a:xfrm>
            <a:custGeom>
              <a:avLst/>
              <a:gdLst>
                <a:gd name="T0" fmla="*/ 4 w 30"/>
                <a:gd name="T1" fmla="*/ 13 h 119"/>
                <a:gd name="T2" fmla="*/ 1 w 30"/>
                <a:gd name="T3" fmla="*/ 86 h 119"/>
                <a:gd name="T4" fmla="*/ 15 w 30"/>
                <a:gd name="T5" fmla="*/ 118 h 119"/>
                <a:gd name="T6" fmla="*/ 26 w 30"/>
                <a:gd name="T7" fmla="*/ 79 h 119"/>
                <a:gd name="T8" fmla="*/ 25 w 30"/>
                <a:gd name="T9" fmla="*/ 15 h 119"/>
                <a:gd name="T10" fmla="*/ 11 w 30"/>
                <a:gd name="T11" fmla="*/ 1 h 119"/>
                <a:gd name="T12" fmla="*/ 4 w 30"/>
                <a:gd name="T13" fmla="*/ 13 h 119"/>
              </a:gdLst>
              <a:ahLst/>
              <a:cxnLst>
                <a:cxn ang="0">
                  <a:pos x="T0" y="T1"/>
                </a:cxn>
                <a:cxn ang="0">
                  <a:pos x="T2" y="T3"/>
                </a:cxn>
                <a:cxn ang="0">
                  <a:pos x="T4" y="T5"/>
                </a:cxn>
                <a:cxn ang="0">
                  <a:pos x="T6" y="T7"/>
                </a:cxn>
                <a:cxn ang="0">
                  <a:pos x="T8" y="T9"/>
                </a:cxn>
                <a:cxn ang="0">
                  <a:pos x="T10" y="T11"/>
                </a:cxn>
                <a:cxn ang="0">
                  <a:pos x="T12" y="T13"/>
                </a:cxn>
              </a:cxnLst>
              <a:rect l="0" t="0" r="r" b="b"/>
              <a:pathLst>
                <a:path w="30" h="119">
                  <a:moveTo>
                    <a:pt x="4" y="13"/>
                  </a:moveTo>
                  <a:cubicBezTo>
                    <a:pt x="4" y="13"/>
                    <a:pt x="0" y="76"/>
                    <a:pt x="1" y="86"/>
                  </a:cubicBezTo>
                  <a:cubicBezTo>
                    <a:pt x="2" y="96"/>
                    <a:pt x="0" y="119"/>
                    <a:pt x="15" y="118"/>
                  </a:cubicBezTo>
                  <a:cubicBezTo>
                    <a:pt x="30" y="117"/>
                    <a:pt x="27" y="89"/>
                    <a:pt x="26" y="79"/>
                  </a:cubicBezTo>
                  <a:cubicBezTo>
                    <a:pt x="24" y="58"/>
                    <a:pt x="25" y="37"/>
                    <a:pt x="25" y="15"/>
                  </a:cubicBezTo>
                  <a:cubicBezTo>
                    <a:pt x="25" y="6"/>
                    <a:pt x="21" y="0"/>
                    <a:pt x="11" y="1"/>
                  </a:cubicBezTo>
                  <a:cubicBezTo>
                    <a:pt x="11" y="1"/>
                    <a:pt x="5" y="3"/>
                    <a:pt x="4" y="13"/>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8" name="Freeform 308"/>
            <p:cNvSpPr>
              <a:spLocks/>
            </p:cNvSpPr>
            <p:nvPr/>
          </p:nvSpPr>
          <p:spPr bwMode="auto">
            <a:xfrm>
              <a:off x="997100" y="2373661"/>
              <a:ext cx="55563" cy="382588"/>
            </a:xfrm>
            <a:custGeom>
              <a:avLst/>
              <a:gdLst>
                <a:gd name="T0" fmla="*/ 1 w 13"/>
                <a:gd name="T1" fmla="*/ 0 h 90"/>
                <a:gd name="T2" fmla="*/ 0 w 13"/>
                <a:gd name="T3" fmla="*/ 0 h 90"/>
                <a:gd name="T4" fmla="*/ 3 w 13"/>
                <a:gd name="T5" fmla="*/ 11 h 90"/>
                <a:gd name="T6" fmla="*/ 4 w 13"/>
                <a:gd name="T7" fmla="*/ 75 h 90"/>
                <a:gd name="T8" fmla="*/ 5 w 13"/>
                <a:gd name="T9" fmla="*/ 90 h 90"/>
                <a:gd name="T10" fmla="*/ 12 w 13"/>
                <a:gd name="T11" fmla="*/ 88 h 90"/>
                <a:gd name="T12" fmla="*/ 11 w 13"/>
                <a:gd name="T13" fmla="*/ 78 h 90"/>
                <a:gd name="T14" fmla="*/ 10 w 13"/>
                <a:gd name="T15" fmla="*/ 27 h 90"/>
                <a:gd name="T16" fmla="*/ 6 w 13"/>
                <a:gd name="T17" fmla="*/ 1 h 90"/>
                <a:gd name="T18" fmla="*/ 1 w 13"/>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90">
                  <a:moveTo>
                    <a:pt x="1" y="0"/>
                  </a:moveTo>
                  <a:cubicBezTo>
                    <a:pt x="1" y="0"/>
                    <a:pt x="0" y="0"/>
                    <a:pt x="0" y="0"/>
                  </a:cubicBezTo>
                  <a:cubicBezTo>
                    <a:pt x="2" y="3"/>
                    <a:pt x="3" y="6"/>
                    <a:pt x="3" y="11"/>
                  </a:cubicBezTo>
                  <a:cubicBezTo>
                    <a:pt x="3" y="33"/>
                    <a:pt x="2" y="54"/>
                    <a:pt x="4" y="75"/>
                  </a:cubicBezTo>
                  <a:cubicBezTo>
                    <a:pt x="5" y="79"/>
                    <a:pt x="5" y="84"/>
                    <a:pt x="5" y="90"/>
                  </a:cubicBezTo>
                  <a:cubicBezTo>
                    <a:pt x="8" y="90"/>
                    <a:pt x="10" y="89"/>
                    <a:pt x="12" y="88"/>
                  </a:cubicBezTo>
                  <a:cubicBezTo>
                    <a:pt x="12" y="85"/>
                    <a:pt x="11" y="81"/>
                    <a:pt x="11" y="78"/>
                  </a:cubicBezTo>
                  <a:cubicBezTo>
                    <a:pt x="10" y="61"/>
                    <a:pt x="10" y="44"/>
                    <a:pt x="10" y="27"/>
                  </a:cubicBezTo>
                  <a:cubicBezTo>
                    <a:pt x="10" y="22"/>
                    <a:pt x="13" y="5"/>
                    <a:pt x="6" y="1"/>
                  </a:cubicBezTo>
                  <a:cubicBezTo>
                    <a:pt x="4" y="0"/>
                    <a:pt x="2" y="0"/>
                    <a:pt x="1"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9" name="Freeform 309"/>
            <p:cNvSpPr>
              <a:spLocks/>
            </p:cNvSpPr>
            <p:nvPr/>
          </p:nvSpPr>
          <p:spPr bwMode="auto">
            <a:xfrm>
              <a:off x="946300" y="2746723"/>
              <a:ext cx="109538" cy="119063"/>
            </a:xfrm>
            <a:custGeom>
              <a:avLst/>
              <a:gdLst>
                <a:gd name="T0" fmla="*/ 0 w 26"/>
                <a:gd name="T1" fmla="*/ 5 h 28"/>
                <a:gd name="T2" fmla="*/ 14 w 26"/>
                <a:gd name="T3" fmla="*/ 27 h 28"/>
                <a:gd name="T4" fmla="*/ 26 w 26"/>
                <a:gd name="T5" fmla="*/ 0 h 28"/>
                <a:gd name="T6" fmla="*/ 0 w 26"/>
                <a:gd name="T7" fmla="*/ 5 h 28"/>
              </a:gdLst>
              <a:ahLst/>
              <a:cxnLst>
                <a:cxn ang="0">
                  <a:pos x="T0" y="T1"/>
                </a:cxn>
                <a:cxn ang="0">
                  <a:pos x="T2" y="T3"/>
                </a:cxn>
                <a:cxn ang="0">
                  <a:pos x="T4" y="T5"/>
                </a:cxn>
                <a:cxn ang="0">
                  <a:pos x="T6" y="T7"/>
                </a:cxn>
              </a:cxnLst>
              <a:rect l="0" t="0" r="r" b="b"/>
              <a:pathLst>
                <a:path w="26" h="28">
                  <a:moveTo>
                    <a:pt x="0" y="5"/>
                  </a:moveTo>
                  <a:cubicBezTo>
                    <a:pt x="1" y="15"/>
                    <a:pt x="3" y="28"/>
                    <a:pt x="14" y="27"/>
                  </a:cubicBezTo>
                  <a:cubicBezTo>
                    <a:pt x="25" y="27"/>
                    <a:pt x="26" y="12"/>
                    <a:pt x="26" y="0"/>
                  </a:cubicBezTo>
                  <a:cubicBezTo>
                    <a:pt x="18" y="3"/>
                    <a:pt x="9" y="4"/>
                    <a:pt x="0" y="5"/>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0" name="Freeform 310"/>
            <p:cNvSpPr>
              <a:spLocks/>
            </p:cNvSpPr>
            <p:nvPr/>
          </p:nvSpPr>
          <p:spPr bwMode="auto">
            <a:xfrm>
              <a:off x="1009800" y="2756248"/>
              <a:ext cx="7938" cy="3175"/>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2" y="1"/>
                    <a:pt x="1" y="1"/>
                    <a:pt x="0" y="1"/>
                  </a:cubicBezTo>
                  <a:cubicBezTo>
                    <a:pt x="0" y="1"/>
                    <a:pt x="0" y="1"/>
                    <a:pt x="0" y="1"/>
                  </a:cubicBezTo>
                  <a:cubicBezTo>
                    <a:pt x="1" y="1"/>
                    <a:pt x="2" y="1"/>
                    <a:pt x="2" y="0"/>
                  </a:cubicBezTo>
                  <a:cubicBezTo>
                    <a:pt x="2" y="0"/>
                    <a:pt x="2" y="0"/>
                    <a:pt x="2" y="0"/>
                  </a:cubicBezTo>
                </a:path>
              </a:pathLst>
            </a:custGeom>
            <a:solidFill>
              <a:srgbClr val="42A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1" name="Freeform 311"/>
            <p:cNvSpPr>
              <a:spLocks/>
            </p:cNvSpPr>
            <p:nvPr/>
          </p:nvSpPr>
          <p:spPr bwMode="auto">
            <a:xfrm>
              <a:off x="1017737" y="2746723"/>
              <a:ext cx="30163" cy="9525"/>
            </a:xfrm>
            <a:custGeom>
              <a:avLst/>
              <a:gdLst>
                <a:gd name="T0" fmla="*/ 7 w 7"/>
                <a:gd name="T1" fmla="*/ 0 h 2"/>
                <a:gd name="T2" fmla="*/ 0 w 7"/>
                <a:gd name="T3" fmla="*/ 2 h 2"/>
                <a:gd name="T4" fmla="*/ 0 w 7"/>
                <a:gd name="T5" fmla="*/ 2 h 2"/>
                <a:gd name="T6" fmla="*/ 7 w 7"/>
                <a:gd name="T7" fmla="*/ 0 h 2"/>
                <a:gd name="T8" fmla="*/ 7 w 7"/>
                <a:gd name="T9" fmla="*/ 0 h 2"/>
              </a:gdLst>
              <a:ahLst/>
              <a:cxnLst>
                <a:cxn ang="0">
                  <a:pos x="T0" y="T1"/>
                </a:cxn>
                <a:cxn ang="0">
                  <a:pos x="T2" y="T3"/>
                </a:cxn>
                <a:cxn ang="0">
                  <a:pos x="T4" y="T5"/>
                </a:cxn>
                <a:cxn ang="0">
                  <a:pos x="T6" y="T7"/>
                </a:cxn>
                <a:cxn ang="0">
                  <a:pos x="T8" y="T9"/>
                </a:cxn>
              </a:cxnLst>
              <a:rect l="0" t="0" r="r" b="b"/>
              <a:pathLst>
                <a:path w="7" h="2">
                  <a:moveTo>
                    <a:pt x="7" y="0"/>
                  </a:moveTo>
                  <a:cubicBezTo>
                    <a:pt x="5" y="1"/>
                    <a:pt x="3" y="2"/>
                    <a:pt x="0" y="2"/>
                  </a:cubicBezTo>
                  <a:cubicBezTo>
                    <a:pt x="0" y="2"/>
                    <a:pt x="0" y="2"/>
                    <a:pt x="0" y="2"/>
                  </a:cubicBezTo>
                  <a:cubicBezTo>
                    <a:pt x="3" y="2"/>
                    <a:pt x="5" y="1"/>
                    <a:pt x="7" y="0"/>
                  </a:cubicBezTo>
                  <a:cubicBezTo>
                    <a:pt x="7" y="0"/>
                    <a:pt x="7" y="0"/>
                    <a:pt x="7" y="0"/>
                  </a:cubicBezTo>
                </a:path>
              </a:pathLst>
            </a:custGeom>
            <a:solidFill>
              <a:srgbClr val="42A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2" name="Freeform 312"/>
            <p:cNvSpPr>
              <a:spLocks/>
            </p:cNvSpPr>
            <p:nvPr/>
          </p:nvSpPr>
          <p:spPr bwMode="auto">
            <a:xfrm>
              <a:off x="1009800" y="2746723"/>
              <a:ext cx="38100" cy="106363"/>
            </a:xfrm>
            <a:custGeom>
              <a:avLst/>
              <a:gdLst>
                <a:gd name="T0" fmla="*/ 9 w 9"/>
                <a:gd name="T1" fmla="*/ 0 h 25"/>
                <a:gd name="T2" fmla="*/ 2 w 9"/>
                <a:gd name="T3" fmla="*/ 2 h 25"/>
                <a:gd name="T4" fmla="*/ 0 w 9"/>
                <a:gd name="T5" fmla="*/ 3 h 25"/>
                <a:gd name="T6" fmla="*/ 0 w 9"/>
                <a:gd name="T7" fmla="*/ 25 h 25"/>
                <a:gd name="T8" fmla="*/ 8 w 9"/>
                <a:gd name="T9" fmla="*/ 16 h 25"/>
                <a:gd name="T10" fmla="*/ 9 w 9"/>
                <a:gd name="T11" fmla="*/ 0 h 25"/>
              </a:gdLst>
              <a:ahLst/>
              <a:cxnLst>
                <a:cxn ang="0">
                  <a:pos x="T0" y="T1"/>
                </a:cxn>
                <a:cxn ang="0">
                  <a:pos x="T2" y="T3"/>
                </a:cxn>
                <a:cxn ang="0">
                  <a:pos x="T4" y="T5"/>
                </a:cxn>
                <a:cxn ang="0">
                  <a:pos x="T6" y="T7"/>
                </a:cxn>
                <a:cxn ang="0">
                  <a:pos x="T8" y="T9"/>
                </a:cxn>
                <a:cxn ang="0">
                  <a:pos x="T10" y="T11"/>
                </a:cxn>
              </a:cxnLst>
              <a:rect l="0" t="0" r="r" b="b"/>
              <a:pathLst>
                <a:path w="9" h="25">
                  <a:moveTo>
                    <a:pt x="9" y="0"/>
                  </a:moveTo>
                  <a:cubicBezTo>
                    <a:pt x="7" y="1"/>
                    <a:pt x="5" y="2"/>
                    <a:pt x="2" y="2"/>
                  </a:cubicBezTo>
                  <a:cubicBezTo>
                    <a:pt x="2" y="3"/>
                    <a:pt x="1" y="3"/>
                    <a:pt x="0" y="3"/>
                  </a:cubicBezTo>
                  <a:cubicBezTo>
                    <a:pt x="2" y="11"/>
                    <a:pt x="2" y="18"/>
                    <a:pt x="0" y="25"/>
                  </a:cubicBezTo>
                  <a:cubicBezTo>
                    <a:pt x="3" y="24"/>
                    <a:pt x="7" y="21"/>
                    <a:pt x="8" y="16"/>
                  </a:cubicBezTo>
                  <a:cubicBezTo>
                    <a:pt x="9" y="11"/>
                    <a:pt x="9" y="6"/>
                    <a:pt x="9"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3" name="Freeform 313"/>
            <p:cNvSpPr>
              <a:spLocks/>
            </p:cNvSpPr>
            <p:nvPr/>
          </p:nvSpPr>
          <p:spPr bwMode="auto">
            <a:xfrm>
              <a:off x="920900" y="2343498"/>
              <a:ext cx="147638" cy="534988"/>
            </a:xfrm>
            <a:custGeom>
              <a:avLst/>
              <a:gdLst>
                <a:gd name="T0" fmla="*/ 7 w 35"/>
                <a:gd name="T1" fmla="*/ 17 h 126"/>
                <a:gd name="T2" fmla="*/ 4 w 35"/>
                <a:gd name="T3" fmla="*/ 77 h 126"/>
                <a:gd name="T4" fmla="*/ 21 w 35"/>
                <a:gd name="T5" fmla="*/ 124 h 126"/>
                <a:gd name="T6" fmla="*/ 34 w 35"/>
                <a:gd name="T7" fmla="*/ 102 h 126"/>
                <a:gd name="T8" fmla="*/ 32 w 35"/>
                <a:gd name="T9" fmla="*/ 50 h 126"/>
                <a:gd name="T10" fmla="*/ 31 w 35"/>
                <a:gd name="T11" fmla="*/ 15 h 126"/>
                <a:gd name="T12" fmla="*/ 24 w 35"/>
                <a:gd name="T13" fmla="*/ 4 h 126"/>
                <a:gd name="T14" fmla="*/ 7 w 35"/>
                <a:gd name="T15" fmla="*/ 16 h 126"/>
                <a:gd name="T16" fmla="*/ 11 w 35"/>
                <a:gd name="T17" fmla="*/ 17 h 126"/>
                <a:gd name="T18" fmla="*/ 24 w 35"/>
                <a:gd name="T19" fmla="*/ 8 h 126"/>
                <a:gd name="T20" fmla="*/ 28 w 35"/>
                <a:gd name="T21" fmla="*/ 34 h 126"/>
                <a:gd name="T22" fmla="*/ 29 w 35"/>
                <a:gd name="T23" fmla="*/ 85 h 126"/>
                <a:gd name="T24" fmla="*/ 29 w 35"/>
                <a:gd name="T25" fmla="*/ 111 h 126"/>
                <a:gd name="T26" fmla="*/ 13 w 35"/>
                <a:gd name="T27" fmla="*/ 118 h 126"/>
                <a:gd name="T28" fmla="*/ 8 w 35"/>
                <a:gd name="T29" fmla="*/ 102 h 126"/>
                <a:gd name="T30" fmla="*/ 11 w 35"/>
                <a:gd name="T31" fmla="*/ 17 h 126"/>
                <a:gd name="T32" fmla="*/ 7 w 35"/>
                <a:gd name="T33" fmla="*/ 1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126">
                  <a:moveTo>
                    <a:pt x="7" y="17"/>
                  </a:moveTo>
                  <a:cubicBezTo>
                    <a:pt x="6" y="37"/>
                    <a:pt x="5" y="57"/>
                    <a:pt x="4" y="77"/>
                  </a:cubicBezTo>
                  <a:cubicBezTo>
                    <a:pt x="4" y="91"/>
                    <a:pt x="0" y="126"/>
                    <a:pt x="21" y="124"/>
                  </a:cubicBezTo>
                  <a:cubicBezTo>
                    <a:pt x="31" y="123"/>
                    <a:pt x="33" y="110"/>
                    <a:pt x="34" y="102"/>
                  </a:cubicBezTo>
                  <a:cubicBezTo>
                    <a:pt x="35" y="85"/>
                    <a:pt x="32" y="67"/>
                    <a:pt x="32" y="50"/>
                  </a:cubicBezTo>
                  <a:cubicBezTo>
                    <a:pt x="32" y="38"/>
                    <a:pt x="33" y="26"/>
                    <a:pt x="31" y="15"/>
                  </a:cubicBezTo>
                  <a:cubicBezTo>
                    <a:pt x="31" y="10"/>
                    <a:pt x="28" y="6"/>
                    <a:pt x="24" y="4"/>
                  </a:cubicBezTo>
                  <a:cubicBezTo>
                    <a:pt x="15" y="0"/>
                    <a:pt x="8" y="8"/>
                    <a:pt x="7" y="16"/>
                  </a:cubicBezTo>
                  <a:cubicBezTo>
                    <a:pt x="7" y="18"/>
                    <a:pt x="10" y="20"/>
                    <a:pt x="11" y="17"/>
                  </a:cubicBezTo>
                  <a:cubicBezTo>
                    <a:pt x="12" y="10"/>
                    <a:pt x="16" y="5"/>
                    <a:pt x="24" y="8"/>
                  </a:cubicBezTo>
                  <a:cubicBezTo>
                    <a:pt x="31" y="12"/>
                    <a:pt x="28" y="29"/>
                    <a:pt x="28" y="34"/>
                  </a:cubicBezTo>
                  <a:cubicBezTo>
                    <a:pt x="28" y="51"/>
                    <a:pt x="28" y="68"/>
                    <a:pt x="29" y="85"/>
                  </a:cubicBezTo>
                  <a:cubicBezTo>
                    <a:pt x="30" y="94"/>
                    <a:pt x="31" y="103"/>
                    <a:pt x="29" y="111"/>
                  </a:cubicBezTo>
                  <a:cubicBezTo>
                    <a:pt x="27" y="118"/>
                    <a:pt x="20" y="123"/>
                    <a:pt x="13" y="118"/>
                  </a:cubicBezTo>
                  <a:cubicBezTo>
                    <a:pt x="9" y="115"/>
                    <a:pt x="9" y="107"/>
                    <a:pt x="8" y="102"/>
                  </a:cubicBezTo>
                  <a:cubicBezTo>
                    <a:pt x="6" y="74"/>
                    <a:pt x="9" y="45"/>
                    <a:pt x="11" y="17"/>
                  </a:cubicBezTo>
                  <a:cubicBezTo>
                    <a:pt x="11" y="14"/>
                    <a:pt x="7" y="14"/>
                    <a:pt x="7" y="1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4" name="Freeform 314"/>
            <p:cNvSpPr>
              <a:spLocks/>
            </p:cNvSpPr>
            <p:nvPr/>
          </p:nvSpPr>
          <p:spPr bwMode="auto">
            <a:xfrm>
              <a:off x="946300" y="2751486"/>
              <a:ext cx="106363" cy="20638"/>
            </a:xfrm>
            <a:custGeom>
              <a:avLst/>
              <a:gdLst>
                <a:gd name="T0" fmla="*/ 0 w 25"/>
                <a:gd name="T1" fmla="*/ 3 h 5"/>
                <a:gd name="T2" fmla="*/ 25 w 25"/>
                <a:gd name="T3" fmla="*/ 0 h 5"/>
              </a:gdLst>
              <a:ahLst/>
              <a:cxnLst>
                <a:cxn ang="0">
                  <a:pos x="T0" y="T1"/>
                </a:cxn>
                <a:cxn ang="0">
                  <a:pos x="T2" y="T3"/>
                </a:cxn>
              </a:cxnLst>
              <a:rect l="0" t="0" r="r" b="b"/>
              <a:pathLst>
                <a:path w="25" h="5">
                  <a:moveTo>
                    <a:pt x="0" y="3"/>
                  </a:moveTo>
                  <a:cubicBezTo>
                    <a:pt x="6" y="4"/>
                    <a:pt x="19" y="5"/>
                    <a:pt x="2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5" name="Freeform 315"/>
            <p:cNvSpPr>
              <a:spLocks/>
            </p:cNvSpPr>
            <p:nvPr/>
          </p:nvSpPr>
          <p:spPr bwMode="auto">
            <a:xfrm>
              <a:off x="936775" y="2738786"/>
              <a:ext cx="128588" cy="42863"/>
            </a:xfrm>
            <a:custGeom>
              <a:avLst/>
              <a:gdLst>
                <a:gd name="T0" fmla="*/ 2 w 30"/>
                <a:gd name="T1" fmla="*/ 8 h 10"/>
                <a:gd name="T2" fmla="*/ 28 w 30"/>
                <a:gd name="T3" fmla="*/ 5 h 10"/>
                <a:gd name="T4" fmla="*/ 26 w 30"/>
                <a:gd name="T5" fmla="*/ 1 h 10"/>
                <a:gd name="T6" fmla="*/ 2 w 30"/>
                <a:gd name="T7" fmla="*/ 4 h 10"/>
                <a:gd name="T8" fmla="*/ 2 w 30"/>
                <a:gd name="T9" fmla="*/ 8 h 10"/>
              </a:gdLst>
              <a:ahLst/>
              <a:cxnLst>
                <a:cxn ang="0">
                  <a:pos x="T0" y="T1"/>
                </a:cxn>
                <a:cxn ang="0">
                  <a:pos x="T2" y="T3"/>
                </a:cxn>
                <a:cxn ang="0">
                  <a:pos x="T4" y="T5"/>
                </a:cxn>
                <a:cxn ang="0">
                  <a:pos x="T6" y="T7"/>
                </a:cxn>
                <a:cxn ang="0">
                  <a:pos x="T8" y="T9"/>
                </a:cxn>
              </a:cxnLst>
              <a:rect l="0" t="0" r="r" b="b"/>
              <a:pathLst>
                <a:path w="30" h="10">
                  <a:moveTo>
                    <a:pt x="2" y="8"/>
                  </a:moveTo>
                  <a:cubicBezTo>
                    <a:pt x="10" y="9"/>
                    <a:pt x="21" y="10"/>
                    <a:pt x="28" y="5"/>
                  </a:cubicBezTo>
                  <a:cubicBezTo>
                    <a:pt x="30" y="3"/>
                    <a:pt x="28" y="0"/>
                    <a:pt x="26" y="1"/>
                  </a:cubicBezTo>
                  <a:cubicBezTo>
                    <a:pt x="20" y="6"/>
                    <a:pt x="10" y="5"/>
                    <a:pt x="2" y="4"/>
                  </a:cubicBezTo>
                  <a:cubicBezTo>
                    <a:pt x="0" y="4"/>
                    <a:pt x="0" y="8"/>
                    <a:pt x="2"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6" name="Freeform 316"/>
            <p:cNvSpPr>
              <a:spLocks/>
            </p:cNvSpPr>
            <p:nvPr/>
          </p:nvSpPr>
          <p:spPr bwMode="auto">
            <a:xfrm>
              <a:off x="852637" y="1872011"/>
              <a:ext cx="114300" cy="238125"/>
            </a:xfrm>
            <a:custGeom>
              <a:avLst/>
              <a:gdLst>
                <a:gd name="T0" fmla="*/ 25 w 27"/>
                <a:gd name="T1" fmla="*/ 27 h 56"/>
                <a:gd name="T2" fmla="*/ 17 w 27"/>
                <a:gd name="T3" fmla="*/ 56 h 56"/>
                <a:gd name="T4" fmla="*/ 2 w 27"/>
                <a:gd name="T5" fmla="*/ 30 h 56"/>
                <a:gd name="T6" fmla="*/ 10 w 27"/>
                <a:gd name="T7" fmla="*/ 1 h 56"/>
                <a:gd name="T8" fmla="*/ 25 w 27"/>
                <a:gd name="T9" fmla="*/ 27 h 56"/>
              </a:gdLst>
              <a:ahLst/>
              <a:cxnLst>
                <a:cxn ang="0">
                  <a:pos x="T0" y="T1"/>
                </a:cxn>
                <a:cxn ang="0">
                  <a:pos x="T2" y="T3"/>
                </a:cxn>
                <a:cxn ang="0">
                  <a:pos x="T4" y="T5"/>
                </a:cxn>
                <a:cxn ang="0">
                  <a:pos x="T6" y="T7"/>
                </a:cxn>
                <a:cxn ang="0">
                  <a:pos x="T8" y="T9"/>
                </a:cxn>
              </a:cxnLst>
              <a:rect l="0" t="0" r="r" b="b"/>
              <a:pathLst>
                <a:path w="27" h="56">
                  <a:moveTo>
                    <a:pt x="25" y="27"/>
                  </a:moveTo>
                  <a:cubicBezTo>
                    <a:pt x="27" y="42"/>
                    <a:pt x="23" y="55"/>
                    <a:pt x="17" y="56"/>
                  </a:cubicBezTo>
                  <a:cubicBezTo>
                    <a:pt x="11" y="56"/>
                    <a:pt x="4" y="45"/>
                    <a:pt x="2" y="30"/>
                  </a:cubicBezTo>
                  <a:cubicBezTo>
                    <a:pt x="0" y="15"/>
                    <a:pt x="4" y="2"/>
                    <a:pt x="10" y="1"/>
                  </a:cubicBezTo>
                  <a:cubicBezTo>
                    <a:pt x="16" y="0"/>
                    <a:pt x="23" y="12"/>
                    <a:pt x="25" y="27"/>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7" name="Freeform 317"/>
            <p:cNvSpPr>
              <a:spLocks/>
            </p:cNvSpPr>
            <p:nvPr/>
          </p:nvSpPr>
          <p:spPr bwMode="auto">
            <a:xfrm>
              <a:off x="720875" y="1825973"/>
              <a:ext cx="76200" cy="84138"/>
            </a:xfrm>
            <a:custGeom>
              <a:avLst/>
              <a:gdLst>
                <a:gd name="T0" fmla="*/ 3 w 18"/>
                <a:gd name="T1" fmla="*/ 3 h 20"/>
                <a:gd name="T2" fmla="*/ 15 w 18"/>
                <a:gd name="T3" fmla="*/ 12 h 20"/>
                <a:gd name="T4" fmla="*/ 16 w 18"/>
                <a:gd name="T5" fmla="*/ 10 h 20"/>
                <a:gd name="T6" fmla="*/ 1 w 18"/>
                <a:gd name="T7" fmla="*/ 17 h 20"/>
                <a:gd name="T8" fmla="*/ 2 w 18"/>
                <a:gd name="T9" fmla="*/ 19 h 20"/>
                <a:gd name="T10" fmla="*/ 17 w 18"/>
                <a:gd name="T11" fmla="*/ 12 h 20"/>
                <a:gd name="T12" fmla="*/ 17 w 18"/>
                <a:gd name="T13" fmla="*/ 10 h 20"/>
                <a:gd name="T14" fmla="*/ 4 w 18"/>
                <a:gd name="T15" fmla="*/ 1 h 20"/>
                <a:gd name="T16" fmla="*/ 3 w 18"/>
                <a:gd name="T17"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0">
                  <a:moveTo>
                    <a:pt x="3" y="3"/>
                  </a:moveTo>
                  <a:cubicBezTo>
                    <a:pt x="7" y="6"/>
                    <a:pt x="11" y="9"/>
                    <a:pt x="15" y="12"/>
                  </a:cubicBezTo>
                  <a:cubicBezTo>
                    <a:pt x="15" y="11"/>
                    <a:pt x="15" y="11"/>
                    <a:pt x="16" y="10"/>
                  </a:cubicBezTo>
                  <a:cubicBezTo>
                    <a:pt x="11" y="12"/>
                    <a:pt x="6" y="15"/>
                    <a:pt x="1" y="17"/>
                  </a:cubicBezTo>
                  <a:cubicBezTo>
                    <a:pt x="0" y="18"/>
                    <a:pt x="1" y="20"/>
                    <a:pt x="2" y="19"/>
                  </a:cubicBezTo>
                  <a:cubicBezTo>
                    <a:pt x="7" y="17"/>
                    <a:pt x="12" y="15"/>
                    <a:pt x="17" y="12"/>
                  </a:cubicBezTo>
                  <a:cubicBezTo>
                    <a:pt x="17" y="12"/>
                    <a:pt x="18" y="11"/>
                    <a:pt x="17" y="10"/>
                  </a:cubicBezTo>
                  <a:cubicBezTo>
                    <a:pt x="13" y="7"/>
                    <a:pt x="9" y="4"/>
                    <a:pt x="4" y="1"/>
                  </a:cubicBezTo>
                  <a:cubicBezTo>
                    <a:pt x="3" y="0"/>
                    <a:pt x="1" y="2"/>
                    <a:pt x="3"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8" name="Freeform 318"/>
            <p:cNvSpPr>
              <a:spLocks/>
            </p:cNvSpPr>
            <p:nvPr/>
          </p:nvSpPr>
          <p:spPr bwMode="auto">
            <a:xfrm>
              <a:off x="720875" y="1859311"/>
              <a:ext cx="76200" cy="22225"/>
            </a:xfrm>
            <a:custGeom>
              <a:avLst/>
              <a:gdLst>
                <a:gd name="T0" fmla="*/ 16 w 18"/>
                <a:gd name="T1" fmla="*/ 2 h 5"/>
                <a:gd name="T2" fmla="*/ 2 w 18"/>
                <a:gd name="T3" fmla="*/ 1 h 5"/>
                <a:gd name="T4" fmla="*/ 2 w 18"/>
                <a:gd name="T5" fmla="*/ 3 h 5"/>
                <a:gd name="T6" fmla="*/ 16 w 18"/>
                <a:gd name="T7" fmla="*/ 4 h 5"/>
                <a:gd name="T8" fmla="*/ 16 w 18"/>
                <a:gd name="T9" fmla="*/ 2 h 5"/>
              </a:gdLst>
              <a:ahLst/>
              <a:cxnLst>
                <a:cxn ang="0">
                  <a:pos x="T0" y="T1"/>
                </a:cxn>
                <a:cxn ang="0">
                  <a:pos x="T2" y="T3"/>
                </a:cxn>
                <a:cxn ang="0">
                  <a:pos x="T4" y="T5"/>
                </a:cxn>
                <a:cxn ang="0">
                  <a:pos x="T6" y="T7"/>
                </a:cxn>
                <a:cxn ang="0">
                  <a:pos x="T8" y="T9"/>
                </a:cxn>
              </a:cxnLst>
              <a:rect l="0" t="0" r="r" b="b"/>
              <a:pathLst>
                <a:path w="18" h="5">
                  <a:moveTo>
                    <a:pt x="16" y="2"/>
                  </a:moveTo>
                  <a:cubicBezTo>
                    <a:pt x="12" y="1"/>
                    <a:pt x="7" y="1"/>
                    <a:pt x="2" y="1"/>
                  </a:cubicBezTo>
                  <a:cubicBezTo>
                    <a:pt x="1" y="0"/>
                    <a:pt x="0" y="3"/>
                    <a:pt x="2" y="3"/>
                  </a:cubicBezTo>
                  <a:cubicBezTo>
                    <a:pt x="7" y="4"/>
                    <a:pt x="11" y="4"/>
                    <a:pt x="16" y="4"/>
                  </a:cubicBezTo>
                  <a:cubicBezTo>
                    <a:pt x="17" y="5"/>
                    <a:pt x="18" y="2"/>
                    <a:pt x="16"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9" name="Freeform 319"/>
            <p:cNvSpPr>
              <a:spLocks/>
            </p:cNvSpPr>
            <p:nvPr/>
          </p:nvSpPr>
          <p:spPr bwMode="auto">
            <a:xfrm>
              <a:off x="984400" y="1765648"/>
              <a:ext cx="80963" cy="76200"/>
            </a:xfrm>
            <a:custGeom>
              <a:avLst/>
              <a:gdLst>
                <a:gd name="T0" fmla="*/ 11 w 19"/>
                <a:gd name="T1" fmla="*/ 3 h 18"/>
                <a:gd name="T2" fmla="*/ 3 w 19"/>
                <a:gd name="T3" fmla="*/ 17 h 18"/>
                <a:gd name="T4" fmla="*/ 2 w 19"/>
                <a:gd name="T5" fmla="*/ 15 h 18"/>
                <a:gd name="T6" fmla="*/ 18 w 19"/>
                <a:gd name="T7" fmla="*/ 15 h 18"/>
                <a:gd name="T8" fmla="*/ 18 w 19"/>
                <a:gd name="T9" fmla="*/ 18 h 18"/>
                <a:gd name="T10" fmla="*/ 2 w 19"/>
                <a:gd name="T11" fmla="*/ 17 h 18"/>
                <a:gd name="T12" fmla="*/ 1 w 19"/>
                <a:gd name="T13" fmla="*/ 15 h 18"/>
                <a:gd name="T14" fmla="*/ 8 w 19"/>
                <a:gd name="T15" fmla="*/ 2 h 18"/>
                <a:gd name="T16" fmla="*/ 11 w 19"/>
                <a:gd name="T17"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1" y="3"/>
                  </a:moveTo>
                  <a:cubicBezTo>
                    <a:pt x="8" y="7"/>
                    <a:pt x="6" y="12"/>
                    <a:pt x="3" y="17"/>
                  </a:cubicBezTo>
                  <a:cubicBezTo>
                    <a:pt x="3" y="16"/>
                    <a:pt x="2" y="15"/>
                    <a:pt x="2" y="15"/>
                  </a:cubicBezTo>
                  <a:cubicBezTo>
                    <a:pt x="7" y="15"/>
                    <a:pt x="12" y="15"/>
                    <a:pt x="18" y="15"/>
                  </a:cubicBezTo>
                  <a:cubicBezTo>
                    <a:pt x="19" y="15"/>
                    <a:pt x="19" y="18"/>
                    <a:pt x="18" y="18"/>
                  </a:cubicBezTo>
                  <a:cubicBezTo>
                    <a:pt x="13" y="18"/>
                    <a:pt x="7" y="17"/>
                    <a:pt x="2" y="17"/>
                  </a:cubicBezTo>
                  <a:cubicBezTo>
                    <a:pt x="1" y="17"/>
                    <a:pt x="0" y="16"/>
                    <a:pt x="1" y="15"/>
                  </a:cubicBezTo>
                  <a:cubicBezTo>
                    <a:pt x="3" y="11"/>
                    <a:pt x="6" y="6"/>
                    <a:pt x="8" y="2"/>
                  </a:cubicBezTo>
                  <a:cubicBezTo>
                    <a:pt x="9" y="0"/>
                    <a:pt x="11" y="1"/>
                    <a:pt x="11"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0" name="Freeform 320"/>
            <p:cNvSpPr>
              <a:spLocks/>
            </p:cNvSpPr>
            <p:nvPr/>
          </p:nvSpPr>
          <p:spPr bwMode="auto">
            <a:xfrm>
              <a:off x="984400" y="1795811"/>
              <a:ext cx="68263" cy="46038"/>
            </a:xfrm>
            <a:custGeom>
              <a:avLst/>
              <a:gdLst>
                <a:gd name="T0" fmla="*/ 1 w 16"/>
                <a:gd name="T1" fmla="*/ 8 h 11"/>
                <a:gd name="T2" fmla="*/ 13 w 16"/>
                <a:gd name="T3" fmla="*/ 1 h 11"/>
                <a:gd name="T4" fmla="*/ 15 w 16"/>
                <a:gd name="T5" fmla="*/ 3 h 11"/>
                <a:gd name="T6" fmla="*/ 3 w 16"/>
                <a:gd name="T7" fmla="*/ 10 h 11"/>
                <a:gd name="T8" fmla="*/ 1 w 16"/>
                <a:gd name="T9" fmla="*/ 8 h 11"/>
              </a:gdLst>
              <a:ahLst/>
              <a:cxnLst>
                <a:cxn ang="0">
                  <a:pos x="T0" y="T1"/>
                </a:cxn>
                <a:cxn ang="0">
                  <a:pos x="T2" y="T3"/>
                </a:cxn>
                <a:cxn ang="0">
                  <a:pos x="T4" y="T5"/>
                </a:cxn>
                <a:cxn ang="0">
                  <a:pos x="T6" y="T7"/>
                </a:cxn>
                <a:cxn ang="0">
                  <a:pos x="T8" y="T9"/>
                </a:cxn>
              </a:cxnLst>
              <a:rect l="0" t="0" r="r" b="b"/>
              <a:pathLst>
                <a:path w="16" h="11">
                  <a:moveTo>
                    <a:pt x="1" y="8"/>
                  </a:moveTo>
                  <a:cubicBezTo>
                    <a:pt x="5" y="6"/>
                    <a:pt x="9" y="3"/>
                    <a:pt x="13" y="1"/>
                  </a:cubicBezTo>
                  <a:cubicBezTo>
                    <a:pt x="15" y="0"/>
                    <a:pt x="16" y="2"/>
                    <a:pt x="15" y="3"/>
                  </a:cubicBezTo>
                  <a:cubicBezTo>
                    <a:pt x="11" y="5"/>
                    <a:pt x="7" y="8"/>
                    <a:pt x="3" y="10"/>
                  </a:cubicBezTo>
                  <a:cubicBezTo>
                    <a:pt x="1" y="11"/>
                    <a:pt x="0" y="9"/>
                    <a:pt x="1"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1" name="Freeform 321"/>
            <p:cNvSpPr>
              <a:spLocks/>
            </p:cNvSpPr>
            <p:nvPr/>
          </p:nvSpPr>
          <p:spPr bwMode="auto">
            <a:xfrm>
              <a:off x="568475" y="2051398"/>
              <a:ext cx="198438" cy="342900"/>
            </a:xfrm>
            <a:custGeom>
              <a:avLst/>
              <a:gdLst>
                <a:gd name="T0" fmla="*/ 41 w 47"/>
                <a:gd name="T1" fmla="*/ 0 h 81"/>
                <a:gd name="T2" fmla="*/ 19 w 47"/>
                <a:gd name="T3" fmla="*/ 30 h 81"/>
                <a:gd name="T4" fmla="*/ 22 w 47"/>
                <a:gd name="T5" fmla="*/ 80 h 81"/>
                <a:gd name="T6" fmla="*/ 47 w 47"/>
                <a:gd name="T7" fmla="*/ 66 h 81"/>
                <a:gd name="T8" fmla="*/ 41 w 47"/>
                <a:gd name="T9" fmla="*/ 0 h 81"/>
              </a:gdLst>
              <a:ahLst/>
              <a:cxnLst>
                <a:cxn ang="0">
                  <a:pos x="T0" y="T1"/>
                </a:cxn>
                <a:cxn ang="0">
                  <a:pos x="T2" y="T3"/>
                </a:cxn>
                <a:cxn ang="0">
                  <a:pos x="T4" y="T5"/>
                </a:cxn>
                <a:cxn ang="0">
                  <a:pos x="T6" y="T7"/>
                </a:cxn>
                <a:cxn ang="0">
                  <a:pos x="T8" y="T9"/>
                </a:cxn>
              </a:cxnLst>
              <a:rect l="0" t="0" r="r" b="b"/>
              <a:pathLst>
                <a:path w="47" h="81">
                  <a:moveTo>
                    <a:pt x="41" y="0"/>
                  </a:moveTo>
                  <a:cubicBezTo>
                    <a:pt x="33" y="0"/>
                    <a:pt x="22" y="23"/>
                    <a:pt x="19" y="30"/>
                  </a:cubicBezTo>
                  <a:cubicBezTo>
                    <a:pt x="13" y="41"/>
                    <a:pt x="0" y="76"/>
                    <a:pt x="22" y="80"/>
                  </a:cubicBezTo>
                  <a:cubicBezTo>
                    <a:pt x="32" y="81"/>
                    <a:pt x="41" y="71"/>
                    <a:pt x="47" y="66"/>
                  </a:cubicBezTo>
                  <a:cubicBezTo>
                    <a:pt x="41" y="0"/>
                    <a:pt x="41" y="0"/>
                    <a:pt x="41" y="0"/>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2" name="Freeform 322"/>
            <p:cNvSpPr>
              <a:spLocks/>
            </p:cNvSpPr>
            <p:nvPr/>
          </p:nvSpPr>
          <p:spPr bwMode="auto">
            <a:xfrm>
              <a:off x="597050" y="2046636"/>
              <a:ext cx="182563" cy="369888"/>
            </a:xfrm>
            <a:custGeom>
              <a:avLst/>
              <a:gdLst>
                <a:gd name="T0" fmla="*/ 34 w 43"/>
                <a:gd name="T1" fmla="*/ 0 h 87"/>
                <a:gd name="T2" fmla="*/ 14 w 43"/>
                <a:gd name="T3" fmla="*/ 24 h 87"/>
                <a:gd name="T4" fmla="*/ 2 w 43"/>
                <a:gd name="T5" fmla="*/ 53 h 87"/>
                <a:gd name="T6" fmla="*/ 8 w 43"/>
                <a:gd name="T7" fmla="*/ 79 h 87"/>
                <a:gd name="T8" fmla="*/ 41 w 43"/>
                <a:gd name="T9" fmla="*/ 68 h 87"/>
                <a:gd name="T10" fmla="*/ 39 w 43"/>
                <a:gd name="T11" fmla="*/ 66 h 87"/>
                <a:gd name="T12" fmla="*/ 7 w 43"/>
                <a:gd name="T13" fmla="*/ 74 h 87"/>
                <a:gd name="T14" fmla="*/ 7 w 43"/>
                <a:gd name="T15" fmla="*/ 47 h 87"/>
                <a:gd name="T16" fmla="*/ 16 w 43"/>
                <a:gd name="T17" fmla="*/ 27 h 87"/>
                <a:gd name="T18" fmla="*/ 34 w 43"/>
                <a:gd name="T19" fmla="*/ 3 h 87"/>
                <a:gd name="T20" fmla="*/ 34 w 43"/>
                <a:gd name="T21"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87">
                  <a:moveTo>
                    <a:pt x="34" y="0"/>
                  </a:moveTo>
                  <a:cubicBezTo>
                    <a:pt x="24" y="1"/>
                    <a:pt x="18" y="16"/>
                    <a:pt x="14" y="24"/>
                  </a:cubicBezTo>
                  <a:cubicBezTo>
                    <a:pt x="9" y="34"/>
                    <a:pt x="4" y="43"/>
                    <a:pt x="2" y="53"/>
                  </a:cubicBezTo>
                  <a:cubicBezTo>
                    <a:pt x="1" y="62"/>
                    <a:pt x="0" y="74"/>
                    <a:pt x="8" y="79"/>
                  </a:cubicBezTo>
                  <a:cubicBezTo>
                    <a:pt x="21" y="87"/>
                    <a:pt x="32" y="76"/>
                    <a:pt x="41" y="68"/>
                  </a:cubicBezTo>
                  <a:cubicBezTo>
                    <a:pt x="43" y="66"/>
                    <a:pt x="40" y="64"/>
                    <a:pt x="39" y="66"/>
                  </a:cubicBezTo>
                  <a:cubicBezTo>
                    <a:pt x="31" y="73"/>
                    <a:pt x="16" y="87"/>
                    <a:pt x="7" y="74"/>
                  </a:cubicBezTo>
                  <a:cubicBezTo>
                    <a:pt x="2" y="66"/>
                    <a:pt x="5" y="54"/>
                    <a:pt x="7" y="47"/>
                  </a:cubicBezTo>
                  <a:cubicBezTo>
                    <a:pt x="9" y="40"/>
                    <a:pt x="12" y="34"/>
                    <a:pt x="16" y="27"/>
                  </a:cubicBezTo>
                  <a:cubicBezTo>
                    <a:pt x="19" y="20"/>
                    <a:pt x="25" y="4"/>
                    <a:pt x="34" y="3"/>
                  </a:cubicBezTo>
                  <a:cubicBezTo>
                    <a:pt x="36" y="3"/>
                    <a:pt x="36" y="0"/>
                    <a:pt x="34"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3" name="Oval 323"/>
            <p:cNvSpPr>
              <a:spLocks noChangeArrowheads="1"/>
            </p:cNvSpPr>
            <p:nvPr/>
          </p:nvSpPr>
          <p:spPr bwMode="auto">
            <a:xfrm>
              <a:off x="720875" y="1932336"/>
              <a:ext cx="425450" cy="420688"/>
            </a:xfrm>
            <a:prstGeom prst="ellipse">
              <a:avLst/>
            </a:pr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4" name="Freeform 324"/>
            <p:cNvSpPr>
              <a:spLocks noEditPoints="1"/>
            </p:cNvSpPr>
            <p:nvPr/>
          </p:nvSpPr>
          <p:spPr bwMode="auto">
            <a:xfrm>
              <a:off x="895500" y="1945036"/>
              <a:ext cx="236538" cy="395288"/>
            </a:xfrm>
            <a:custGeom>
              <a:avLst/>
              <a:gdLst>
                <a:gd name="T0" fmla="*/ 29 w 56"/>
                <a:gd name="T1" fmla="*/ 62 h 93"/>
                <a:gd name="T2" fmla="*/ 0 w 56"/>
                <a:gd name="T3" fmla="*/ 93 h 93"/>
                <a:gd name="T4" fmla="*/ 7 w 56"/>
                <a:gd name="T5" fmla="*/ 93 h 93"/>
                <a:gd name="T6" fmla="*/ 9 w 56"/>
                <a:gd name="T7" fmla="*/ 93 h 93"/>
                <a:gd name="T8" fmla="*/ 42 w 56"/>
                <a:gd name="T9" fmla="*/ 79 h 93"/>
                <a:gd name="T10" fmla="*/ 29 w 56"/>
                <a:gd name="T11" fmla="*/ 62 h 93"/>
                <a:gd name="T12" fmla="*/ 11 w 56"/>
                <a:gd name="T13" fmla="*/ 0 h 93"/>
                <a:gd name="T14" fmla="*/ 9 w 56"/>
                <a:gd name="T15" fmla="*/ 0 h 93"/>
                <a:gd name="T16" fmla="*/ 1 w 56"/>
                <a:gd name="T17" fmla="*/ 1 h 93"/>
                <a:gd name="T18" fmla="*/ 31 w 56"/>
                <a:gd name="T19" fmla="*/ 46 h 93"/>
                <a:gd name="T20" fmla="*/ 35 w 56"/>
                <a:gd name="T21" fmla="*/ 43 h 93"/>
                <a:gd name="T22" fmla="*/ 44 w 56"/>
                <a:gd name="T23" fmla="*/ 40 h 93"/>
                <a:gd name="T24" fmla="*/ 56 w 56"/>
                <a:gd name="T25" fmla="*/ 50 h 93"/>
                <a:gd name="T26" fmla="*/ 56 w 56"/>
                <a:gd name="T27" fmla="*/ 47 h 93"/>
                <a:gd name="T28" fmla="*/ 56 w 56"/>
                <a:gd name="T29" fmla="*/ 47 h 93"/>
                <a:gd name="T30" fmla="*/ 56 w 56"/>
                <a:gd name="T31" fmla="*/ 47 h 93"/>
                <a:gd name="T32" fmla="*/ 11 w 56"/>
                <a:gd name="T33"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93">
                  <a:moveTo>
                    <a:pt x="29" y="62"/>
                  </a:moveTo>
                  <a:cubicBezTo>
                    <a:pt x="24" y="76"/>
                    <a:pt x="14" y="87"/>
                    <a:pt x="0" y="93"/>
                  </a:cubicBezTo>
                  <a:cubicBezTo>
                    <a:pt x="2" y="93"/>
                    <a:pt x="5" y="93"/>
                    <a:pt x="7" y="93"/>
                  </a:cubicBezTo>
                  <a:cubicBezTo>
                    <a:pt x="8" y="93"/>
                    <a:pt x="8" y="93"/>
                    <a:pt x="9" y="93"/>
                  </a:cubicBezTo>
                  <a:cubicBezTo>
                    <a:pt x="22" y="93"/>
                    <a:pt x="34" y="88"/>
                    <a:pt x="42" y="79"/>
                  </a:cubicBezTo>
                  <a:cubicBezTo>
                    <a:pt x="37" y="74"/>
                    <a:pt x="32" y="68"/>
                    <a:pt x="29" y="62"/>
                  </a:cubicBezTo>
                  <a:moveTo>
                    <a:pt x="11" y="0"/>
                  </a:moveTo>
                  <a:cubicBezTo>
                    <a:pt x="10" y="0"/>
                    <a:pt x="10" y="0"/>
                    <a:pt x="9" y="0"/>
                  </a:cubicBezTo>
                  <a:cubicBezTo>
                    <a:pt x="6" y="0"/>
                    <a:pt x="4" y="0"/>
                    <a:pt x="1" y="1"/>
                  </a:cubicBezTo>
                  <a:cubicBezTo>
                    <a:pt x="19" y="8"/>
                    <a:pt x="31" y="26"/>
                    <a:pt x="31" y="46"/>
                  </a:cubicBezTo>
                  <a:cubicBezTo>
                    <a:pt x="32" y="45"/>
                    <a:pt x="34" y="44"/>
                    <a:pt x="35" y="43"/>
                  </a:cubicBezTo>
                  <a:cubicBezTo>
                    <a:pt x="38" y="41"/>
                    <a:pt x="41" y="40"/>
                    <a:pt x="44" y="40"/>
                  </a:cubicBezTo>
                  <a:cubicBezTo>
                    <a:pt x="49" y="40"/>
                    <a:pt x="52" y="44"/>
                    <a:pt x="56" y="50"/>
                  </a:cubicBezTo>
                  <a:cubicBezTo>
                    <a:pt x="56" y="49"/>
                    <a:pt x="56" y="48"/>
                    <a:pt x="56" y="47"/>
                  </a:cubicBezTo>
                  <a:cubicBezTo>
                    <a:pt x="56" y="47"/>
                    <a:pt x="56" y="47"/>
                    <a:pt x="56" y="47"/>
                  </a:cubicBezTo>
                  <a:cubicBezTo>
                    <a:pt x="56" y="47"/>
                    <a:pt x="56" y="47"/>
                    <a:pt x="56" y="47"/>
                  </a:cubicBezTo>
                  <a:cubicBezTo>
                    <a:pt x="55" y="23"/>
                    <a:pt x="36" y="0"/>
                    <a:pt x="11" y="0"/>
                  </a:cubicBezTo>
                </a:path>
              </a:pathLst>
            </a:custGeom>
            <a:solidFill>
              <a:srgbClr val="D0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5" name="Freeform 325"/>
            <p:cNvSpPr>
              <a:spLocks/>
            </p:cNvSpPr>
            <p:nvPr/>
          </p:nvSpPr>
          <p:spPr bwMode="auto">
            <a:xfrm>
              <a:off x="703412" y="1914873"/>
              <a:ext cx="455613" cy="458788"/>
            </a:xfrm>
            <a:custGeom>
              <a:avLst/>
              <a:gdLst>
                <a:gd name="T0" fmla="*/ 101 w 107"/>
                <a:gd name="T1" fmla="*/ 54 h 108"/>
                <a:gd name="T2" fmla="*/ 54 w 107"/>
                <a:gd name="T3" fmla="*/ 100 h 108"/>
                <a:gd name="T4" fmla="*/ 7 w 107"/>
                <a:gd name="T5" fmla="*/ 54 h 108"/>
                <a:gd name="T6" fmla="*/ 54 w 107"/>
                <a:gd name="T7" fmla="*/ 7 h 108"/>
                <a:gd name="T8" fmla="*/ 101 w 107"/>
                <a:gd name="T9" fmla="*/ 54 h 108"/>
                <a:gd name="T10" fmla="*/ 107 w 107"/>
                <a:gd name="T11" fmla="*/ 54 h 108"/>
                <a:gd name="T12" fmla="*/ 54 w 107"/>
                <a:gd name="T13" fmla="*/ 1 h 108"/>
                <a:gd name="T14" fmla="*/ 1 w 107"/>
                <a:gd name="T15" fmla="*/ 54 h 108"/>
                <a:gd name="T16" fmla="*/ 54 w 107"/>
                <a:gd name="T17" fmla="*/ 106 h 108"/>
                <a:gd name="T18" fmla="*/ 107 w 107"/>
                <a:gd name="T19" fmla="*/ 54 h 108"/>
                <a:gd name="T20" fmla="*/ 101 w 107"/>
                <a:gd name="T21"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108">
                  <a:moveTo>
                    <a:pt x="101" y="54"/>
                  </a:moveTo>
                  <a:cubicBezTo>
                    <a:pt x="100" y="80"/>
                    <a:pt x="80" y="99"/>
                    <a:pt x="54" y="100"/>
                  </a:cubicBezTo>
                  <a:cubicBezTo>
                    <a:pt x="28" y="101"/>
                    <a:pt x="8" y="78"/>
                    <a:pt x="7" y="54"/>
                  </a:cubicBezTo>
                  <a:cubicBezTo>
                    <a:pt x="6" y="27"/>
                    <a:pt x="29" y="8"/>
                    <a:pt x="54" y="7"/>
                  </a:cubicBezTo>
                  <a:cubicBezTo>
                    <a:pt x="80" y="6"/>
                    <a:pt x="100" y="29"/>
                    <a:pt x="101" y="54"/>
                  </a:cubicBezTo>
                  <a:cubicBezTo>
                    <a:pt x="101" y="58"/>
                    <a:pt x="107" y="58"/>
                    <a:pt x="107" y="54"/>
                  </a:cubicBezTo>
                  <a:cubicBezTo>
                    <a:pt x="106" y="24"/>
                    <a:pt x="84" y="2"/>
                    <a:pt x="54" y="1"/>
                  </a:cubicBezTo>
                  <a:cubicBezTo>
                    <a:pt x="24" y="0"/>
                    <a:pt x="2" y="26"/>
                    <a:pt x="1" y="54"/>
                  </a:cubicBezTo>
                  <a:cubicBezTo>
                    <a:pt x="0" y="83"/>
                    <a:pt x="26" y="105"/>
                    <a:pt x="54" y="106"/>
                  </a:cubicBezTo>
                  <a:cubicBezTo>
                    <a:pt x="84" y="108"/>
                    <a:pt x="106" y="82"/>
                    <a:pt x="107" y="54"/>
                  </a:cubicBezTo>
                  <a:cubicBezTo>
                    <a:pt x="107" y="50"/>
                    <a:pt x="101" y="50"/>
                    <a:pt x="101" y="5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6" name="Freeform 326"/>
            <p:cNvSpPr>
              <a:spLocks/>
            </p:cNvSpPr>
            <p:nvPr/>
          </p:nvSpPr>
          <p:spPr bwMode="auto">
            <a:xfrm>
              <a:off x="771675" y="1991073"/>
              <a:ext cx="93663" cy="195263"/>
            </a:xfrm>
            <a:custGeom>
              <a:avLst/>
              <a:gdLst>
                <a:gd name="T0" fmla="*/ 16 w 22"/>
                <a:gd name="T1" fmla="*/ 3 h 46"/>
                <a:gd name="T2" fmla="*/ 0 w 22"/>
                <a:gd name="T3" fmla="*/ 42 h 46"/>
                <a:gd name="T4" fmla="*/ 7 w 22"/>
                <a:gd name="T5" fmla="*/ 42 h 46"/>
                <a:gd name="T6" fmla="*/ 19 w 22"/>
                <a:gd name="T7" fmla="*/ 8 h 46"/>
                <a:gd name="T8" fmla="*/ 16 w 22"/>
                <a:gd name="T9" fmla="*/ 3 h 46"/>
              </a:gdLst>
              <a:ahLst/>
              <a:cxnLst>
                <a:cxn ang="0">
                  <a:pos x="T0" y="T1"/>
                </a:cxn>
                <a:cxn ang="0">
                  <a:pos x="T2" y="T3"/>
                </a:cxn>
                <a:cxn ang="0">
                  <a:pos x="T4" y="T5"/>
                </a:cxn>
                <a:cxn ang="0">
                  <a:pos x="T6" y="T7"/>
                </a:cxn>
                <a:cxn ang="0">
                  <a:pos x="T8" y="T9"/>
                </a:cxn>
              </a:cxnLst>
              <a:rect l="0" t="0" r="r" b="b"/>
              <a:pathLst>
                <a:path w="22" h="46">
                  <a:moveTo>
                    <a:pt x="16" y="3"/>
                  </a:moveTo>
                  <a:cubicBezTo>
                    <a:pt x="4" y="11"/>
                    <a:pt x="0" y="28"/>
                    <a:pt x="0" y="42"/>
                  </a:cubicBezTo>
                  <a:cubicBezTo>
                    <a:pt x="1" y="46"/>
                    <a:pt x="7" y="46"/>
                    <a:pt x="7" y="42"/>
                  </a:cubicBezTo>
                  <a:cubicBezTo>
                    <a:pt x="6" y="31"/>
                    <a:pt x="9" y="15"/>
                    <a:pt x="19" y="8"/>
                  </a:cubicBezTo>
                  <a:cubicBezTo>
                    <a:pt x="22" y="6"/>
                    <a:pt x="19" y="0"/>
                    <a:pt x="16"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7" name="Freeform 327"/>
            <p:cNvSpPr>
              <a:spLocks/>
            </p:cNvSpPr>
            <p:nvPr/>
          </p:nvSpPr>
          <p:spPr bwMode="auto">
            <a:xfrm>
              <a:off x="805012" y="2216498"/>
              <a:ext cx="42863" cy="50800"/>
            </a:xfrm>
            <a:custGeom>
              <a:avLst/>
              <a:gdLst>
                <a:gd name="T0" fmla="*/ 0 w 10"/>
                <a:gd name="T1" fmla="*/ 4 h 12"/>
                <a:gd name="T2" fmla="*/ 1 w 10"/>
                <a:gd name="T3" fmla="*/ 8 h 12"/>
                <a:gd name="T4" fmla="*/ 3 w 10"/>
                <a:gd name="T5" fmla="*/ 9 h 12"/>
                <a:gd name="T6" fmla="*/ 7 w 10"/>
                <a:gd name="T7" fmla="*/ 5 h 12"/>
                <a:gd name="T8" fmla="*/ 6 w 10"/>
                <a:gd name="T9" fmla="*/ 4 h 12"/>
                <a:gd name="T10" fmla="*/ 6 w 10"/>
                <a:gd name="T11" fmla="*/ 4 h 12"/>
                <a:gd name="T12" fmla="*/ 0 w 10"/>
                <a:gd name="T13" fmla="*/ 4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0" y="4"/>
                  </a:moveTo>
                  <a:cubicBezTo>
                    <a:pt x="0" y="6"/>
                    <a:pt x="1" y="7"/>
                    <a:pt x="1" y="8"/>
                  </a:cubicBezTo>
                  <a:cubicBezTo>
                    <a:pt x="2" y="8"/>
                    <a:pt x="3" y="9"/>
                    <a:pt x="3" y="9"/>
                  </a:cubicBezTo>
                  <a:cubicBezTo>
                    <a:pt x="6" y="12"/>
                    <a:pt x="10" y="8"/>
                    <a:pt x="7" y="5"/>
                  </a:cubicBezTo>
                  <a:cubicBezTo>
                    <a:pt x="7" y="5"/>
                    <a:pt x="7" y="4"/>
                    <a:pt x="6" y="4"/>
                  </a:cubicBezTo>
                  <a:cubicBezTo>
                    <a:pt x="6" y="4"/>
                    <a:pt x="6" y="4"/>
                    <a:pt x="6" y="4"/>
                  </a:cubicBezTo>
                  <a:cubicBezTo>
                    <a:pt x="6" y="0"/>
                    <a:pt x="0" y="0"/>
                    <a:pt x="0" y="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8" name="Freeform 328"/>
            <p:cNvSpPr>
              <a:spLocks/>
            </p:cNvSpPr>
            <p:nvPr/>
          </p:nvSpPr>
          <p:spPr bwMode="auto">
            <a:xfrm>
              <a:off x="908200" y="1737073"/>
              <a:ext cx="717550" cy="271463"/>
            </a:xfrm>
            <a:custGeom>
              <a:avLst/>
              <a:gdLst>
                <a:gd name="T0" fmla="*/ 8 w 169"/>
                <a:gd name="T1" fmla="*/ 61 h 64"/>
                <a:gd name="T2" fmla="*/ 165 w 169"/>
                <a:gd name="T3" fmla="*/ 11 h 64"/>
                <a:gd name="T4" fmla="*/ 165 w 169"/>
                <a:gd name="T5" fmla="*/ 5 h 64"/>
                <a:gd name="T6" fmla="*/ 2 w 169"/>
                <a:gd name="T7" fmla="*/ 58 h 64"/>
                <a:gd name="T8" fmla="*/ 8 w 169"/>
                <a:gd name="T9" fmla="*/ 61 h 64"/>
              </a:gdLst>
              <a:ahLst/>
              <a:cxnLst>
                <a:cxn ang="0">
                  <a:pos x="T0" y="T1"/>
                </a:cxn>
                <a:cxn ang="0">
                  <a:pos x="T2" y="T3"/>
                </a:cxn>
                <a:cxn ang="0">
                  <a:pos x="T4" y="T5"/>
                </a:cxn>
                <a:cxn ang="0">
                  <a:pos x="T6" y="T7"/>
                </a:cxn>
                <a:cxn ang="0">
                  <a:pos x="T8" y="T9"/>
                </a:cxn>
              </a:cxnLst>
              <a:rect l="0" t="0" r="r" b="b"/>
              <a:pathLst>
                <a:path w="169" h="64">
                  <a:moveTo>
                    <a:pt x="8" y="61"/>
                  </a:moveTo>
                  <a:cubicBezTo>
                    <a:pt x="44" y="13"/>
                    <a:pt x="109" y="6"/>
                    <a:pt x="165" y="11"/>
                  </a:cubicBezTo>
                  <a:cubicBezTo>
                    <a:pt x="169" y="12"/>
                    <a:pt x="169" y="6"/>
                    <a:pt x="165" y="5"/>
                  </a:cubicBezTo>
                  <a:cubicBezTo>
                    <a:pt x="106" y="0"/>
                    <a:pt x="40" y="8"/>
                    <a:pt x="2" y="58"/>
                  </a:cubicBezTo>
                  <a:cubicBezTo>
                    <a:pt x="0" y="61"/>
                    <a:pt x="5" y="64"/>
                    <a:pt x="8" y="6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9" name="Freeform 329"/>
            <p:cNvSpPr>
              <a:spLocks/>
            </p:cNvSpPr>
            <p:nvPr/>
          </p:nvSpPr>
          <p:spPr bwMode="auto">
            <a:xfrm>
              <a:off x="644675" y="2143473"/>
              <a:ext cx="185738" cy="200025"/>
            </a:xfrm>
            <a:custGeom>
              <a:avLst/>
              <a:gdLst>
                <a:gd name="T0" fmla="*/ 0 w 44"/>
                <a:gd name="T1" fmla="*/ 39 h 47"/>
                <a:gd name="T2" fmla="*/ 11 w 44"/>
                <a:gd name="T3" fmla="*/ 25 h 47"/>
                <a:gd name="T4" fmla="*/ 42 w 44"/>
                <a:gd name="T5" fmla="*/ 21 h 47"/>
                <a:gd name="T6" fmla="*/ 24 w 44"/>
                <a:gd name="T7" fmla="*/ 47 h 47"/>
                <a:gd name="T8" fmla="*/ 0 w 44"/>
                <a:gd name="T9" fmla="*/ 39 h 47"/>
              </a:gdLst>
              <a:ahLst/>
              <a:cxnLst>
                <a:cxn ang="0">
                  <a:pos x="T0" y="T1"/>
                </a:cxn>
                <a:cxn ang="0">
                  <a:pos x="T2" y="T3"/>
                </a:cxn>
                <a:cxn ang="0">
                  <a:pos x="T4" y="T5"/>
                </a:cxn>
                <a:cxn ang="0">
                  <a:pos x="T6" y="T7"/>
                </a:cxn>
                <a:cxn ang="0">
                  <a:pos x="T8" y="T9"/>
                </a:cxn>
              </a:cxnLst>
              <a:rect l="0" t="0" r="r" b="b"/>
              <a:pathLst>
                <a:path w="44" h="47">
                  <a:moveTo>
                    <a:pt x="0" y="39"/>
                  </a:moveTo>
                  <a:cubicBezTo>
                    <a:pt x="8" y="37"/>
                    <a:pt x="10" y="32"/>
                    <a:pt x="11" y="25"/>
                  </a:cubicBezTo>
                  <a:cubicBezTo>
                    <a:pt x="15" y="10"/>
                    <a:pt x="37" y="0"/>
                    <a:pt x="42" y="21"/>
                  </a:cubicBezTo>
                  <a:cubicBezTo>
                    <a:pt x="44" y="31"/>
                    <a:pt x="31" y="41"/>
                    <a:pt x="24" y="47"/>
                  </a:cubicBezTo>
                  <a:cubicBezTo>
                    <a:pt x="0" y="39"/>
                    <a:pt x="0" y="39"/>
                    <a:pt x="0" y="39"/>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0" name="Freeform 330"/>
            <p:cNvSpPr>
              <a:spLocks/>
            </p:cNvSpPr>
            <p:nvPr/>
          </p:nvSpPr>
          <p:spPr bwMode="auto">
            <a:xfrm>
              <a:off x="644675" y="2143473"/>
              <a:ext cx="185738" cy="200025"/>
            </a:xfrm>
            <a:custGeom>
              <a:avLst/>
              <a:gdLst>
                <a:gd name="T0" fmla="*/ 0 w 44"/>
                <a:gd name="T1" fmla="*/ 39 h 47"/>
                <a:gd name="T2" fmla="*/ 11 w 44"/>
                <a:gd name="T3" fmla="*/ 25 h 47"/>
                <a:gd name="T4" fmla="*/ 42 w 44"/>
                <a:gd name="T5" fmla="*/ 21 h 47"/>
                <a:gd name="T6" fmla="*/ 24 w 44"/>
                <a:gd name="T7" fmla="*/ 47 h 47"/>
                <a:gd name="T8" fmla="*/ 0 w 44"/>
                <a:gd name="T9" fmla="*/ 39 h 47"/>
              </a:gdLst>
              <a:ahLst/>
              <a:cxnLst>
                <a:cxn ang="0">
                  <a:pos x="T0" y="T1"/>
                </a:cxn>
                <a:cxn ang="0">
                  <a:pos x="T2" y="T3"/>
                </a:cxn>
                <a:cxn ang="0">
                  <a:pos x="T4" y="T5"/>
                </a:cxn>
                <a:cxn ang="0">
                  <a:pos x="T6" y="T7"/>
                </a:cxn>
                <a:cxn ang="0">
                  <a:pos x="T8" y="T9"/>
                </a:cxn>
              </a:cxnLst>
              <a:rect l="0" t="0" r="r" b="b"/>
              <a:pathLst>
                <a:path w="44" h="47">
                  <a:moveTo>
                    <a:pt x="0" y="39"/>
                  </a:moveTo>
                  <a:cubicBezTo>
                    <a:pt x="8" y="37"/>
                    <a:pt x="10" y="32"/>
                    <a:pt x="11" y="25"/>
                  </a:cubicBezTo>
                  <a:cubicBezTo>
                    <a:pt x="15" y="10"/>
                    <a:pt x="37" y="0"/>
                    <a:pt x="42" y="21"/>
                  </a:cubicBezTo>
                  <a:cubicBezTo>
                    <a:pt x="44" y="31"/>
                    <a:pt x="31" y="41"/>
                    <a:pt x="24" y="47"/>
                  </a:cubicBezTo>
                  <a:cubicBezTo>
                    <a:pt x="0" y="39"/>
                    <a:pt x="0" y="39"/>
                    <a:pt x="0" y="39"/>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1" name="Freeform 331"/>
            <p:cNvSpPr>
              <a:spLocks/>
            </p:cNvSpPr>
            <p:nvPr/>
          </p:nvSpPr>
          <p:spPr bwMode="auto">
            <a:xfrm>
              <a:off x="635150" y="2170461"/>
              <a:ext cx="200025" cy="185738"/>
            </a:xfrm>
            <a:custGeom>
              <a:avLst/>
              <a:gdLst>
                <a:gd name="T0" fmla="*/ 3 w 47"/>
                <a:gd name="T1" fmla="*/ 35 h 44"/>
                <a:gd name="T2" fmla="*/ 25 w 47"/>
                <a:gd name="T3" fmla="*/ 6 h 44"/>
                <a:gd name="T4" fmla="*/ 42 w 47"/>
                <a:gd name="T5" fmla="*/ 17 h 44"/>
                <a:gd name="T6" fmla="*/ 25 w 47"/>
                <a:gd name="T7" fmla="*/ 40 h 44"/>
                <a:gd name="T8" fmla="*/ 28 w 47"/>
                <a:gd name="T9" fmla="*/ 42 h 44"/>
                <a:gd name="T10" fmla="*/ 45 w 47"/>
                <a:gd name="T11" fmla="*/ 19 h 44"/>
                <a:gd name="T12" fmla="*/ 37 w 47"/>
                <a:gd name="T13" fmla="*/ 2 h 44"/>
                <a:gd name="T14" fmla="*/ 19 w 47"/>
                <a:gd name="T15" fmla="*/ 7 h 44"/>
                <a:gd name="T16" fmla="*/ 2 w 47"/>
                <a:gd name="T17" fmla="*/ 32 h 44"/>
                <a:gd name="T18" fmla="*/ 3 w 47"/>
                <a:gd name="T19" fmla="*/ 3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4">
                  <a:moveTo>
                    <a:pt x="3" y="35"/>
                  </a:moveTo>
                  <a:cubicBezTo>
                    <a:pt x="17" y="30"/>
                    <a:pt x="13" y="14"/>
                    <a:pt x="25" y="6"/>
                  </a:cubicBezTo>
                  <a:cubicBezTo>
                    <a:pt x="34" y="1"/>
                    <a:pt x="41" y="8"/>
                    <a:pt x="42" y="17"/>
                  </a:cubicBezTo>
                  <a:cubicBezTo>
                    <a:pt x="44" y="26"/>
                    <a:pt x="31" y="35"/>
                    <a:pt x="25" y="40"/>
                  </a:cubicBezTo>
                  <a:cubicBezTo>
                    <a:pt x="24" y="41"/>
                    <a:pt x="26" y="44"/>
                    <a:pt x="28" y="42"/>
                  </a:cubicBezTo>
                  <a:cubicBezTo>
                    <a:pt x="34" y="36"/>
                    <a:pt x="43" y="29"/>
                    <a:pt x="45" y="19"/>
                  </a:cubicBezTo>
                  <a:cubicBezTo>
                    <a:pt x="47" y="13"/>
                    <a:pt x="43" y="5"/>
                    <a:pt x="37" y="2"/>
                  </a:cubicBezTo>
                  <a:cubicBezTo>
                    <a:pt x="30" y="0"/>
                    <a:pt x="24" y="2"/>
                    <a:pt x="19" y="7"/>
                  </a:cubicBezTo>
                  <a:cubicBezTo>
                    <a:pt x="11" y="14"/>
                    <a:pt x="13" y="28"/>
                    <a:pt x="2" y="32"/>
                  </a:cubicBezTo>
                  <a:cubicBezTo>
                    <a:pt x="0" y="32"/>
                    <a:pt x="1" y="35"/>
                    <a:pt x="3" y="3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2" name="Freeform 332"/>
            <p:cNvSpPr>
              <a:spLocks/>
            </p:cNvSpPr>
            <p:nvPr/>
          </p:nvSpPr>
          <p:spPr bwMode="auto">
            <a:xfrm>
              <a:off x="1009800" y="2118073"/>
              <a:ext cx="182563" cy="169863"/>
            </a:xfrm>
            <a:custGeom>
              <a:avLst/>
              <a:gdLst>
                <a:gd name="T0" fmla="*/ 43 w 43"/>
                <a:gd name="T1" fmla="*/ 32 h 40"/>
                <a:gd name="T2" fmla="*/ 27 w 43"/>
                <a:gd name="T3" fmla="*/ 8 h 40"/>
                <a:gd name="T4" fmla="*/ 15 w 43"/>
                <a:gd name="T5" fmla="*/ 0 h 40"/>
                <a:gd name="T6" fmla="*/ 2 w 43"/>
                <a:gd name="T7" fmla="*/ 14 h 40"/>
                <a:gd name="T8" fmla="*/ 19 w 43"/>
                <a:gd name="T9" fmla="*/ 40 h 40"/>
                <a:gd name="T10" fmla="*/ 43 w 43"/>
                <a:gd name="T11" fmla="*/ 32 h 40"/>
              </a:gdLst>
              <a:ahLst/>
              <a:cxnLst>
                <a:cxn ang="0">
                  <a:pos x="T0" y="T1"/>
                </a:cxn>
                <a:cxn ang="0">
                  <a:pos x="T2" y="T3"/>
                </a:cxn>
                <a:cxn ang="0">
                  <a:pos x="T4" y="T5"/>
                </a:cxn>
                <a:cxn ang="0">
                  <a:pos x="T6" y="T7"/>
                </a:cxn>
                <a:cxn ang="0">
                  <a:pos x="T8" y="T9"/>
                </a:cxn>
                <a:cxn ang="0">
                  <a:pos x="T10" y="T11"/>
                </a:cxn>
              </a:cxnLst>
              <a:rect l="0" t="0" r="r" b="b"/>
              <a:pathLst>
                <a:path w="43" h="40">
                  <a:moveTo>
                    <a:pt x="43" y="32"/>
                  </a:moveTo>
                  <a:cubicBezTo>
                    <a:pt x="33" y="29"/>
                    <a:pt x="32" y="15"/>
                    <a:pt x="27" y="8"/>
                  </a:cubicBezTo>
                  <a:cubicBezTo>
                    <a:pt x="24" y="4"/>
                    <a:pt x="20" y="0"/>
                    <a:pt x="15" y="0"/>
                  </a:cubicBezTo>
                  <a:cubicBezTo>
                    <a:pt x="9" y="1"/>
                    <a:pt x="3" y="8"/>
                    <a:pt x="2" y="14"/>
                  </a:cubicBezTo>
                  <a:cubicBezTo>
                    <a:pt x="0" y="24"/>
                    <a:pt x="13" y="34"/>
                    <a:pt x="19" y="40"/>
                  </a:cubicBezTo>
                  <a:cubicBezTo>
                    <a:pt x="43" y="32"/>
                    <a:pt x="43" y="32"/>
                    <a:pt x="43" y="32"/>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3" name="Freeform 333"/>
            <p:cNvSpPr>
              <a:spLocks/>
            </p:cNvSpPr>
            <p:nvPr/>
          </p:nvSpPr>
          <p:spPr bwMode="auto">
            <a:xfrm>
              <a:off x="962175" y="2067273"/>
              <a:ext cx="242888" cy="230188"/>
            </a:xfrm>
            <a:custGeom>
              <a:avLst/>
              <a:gdLst>
                <a:gd name="T0" fmla="*/ 55 w 57"/>
                <a:gd name="T1" fmla="*/ 42 h 54"/>
                <a:gd name="T2" fmla="*/ 19 w 57"/>
                <a:gd name="T3" fmla="*/ 14 h 54"/>
                <a:gd name="T4" fmla="*/ 29 w 57"/>
                <a:gd name="T5" fmla="*/ 53 h 54"/>
                <a:gd name="T6" fmla="*/ 31 w 57"/>
                <a:gd name="T7" fmla="*/ 51 h 54"/>
                <a:gd name="T8" fmla="*/ 17 w 57"/>
                <a:gd name="T9" fmla="*/ 36 h 54"/>
                <a:gd name="T10" fmla="*/ 17 w 57"/>
                <a:gd name="T11" fmla="*/ 21 h 54"/>
                <a:gd name="T12" fmla="*/ 23 w 57"/>
                <a:gd name="T13" fmla="*/ 15 h 54"/>
                <a:gd name="T14" fmla="*/ 36 w 57"/>
                <a:gd name="T15" fmla="*/ 21 h 54"/>
                <a:gd name="T16" fmla="*/ 54 w 57"/>
                <a:gd name="T17" fmla="*/ 45 h 54"/>
                <a:gd name="T18" fmla="*/ 55 w 57"/>
                <a:gd name="T19"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4">
                  <a:moveTo>
                    <a:pt x="55" y="42"/>
                  </a:moveTo>
                  <a:cubicBezTo>
                    <a:pt x="41" y="37"/>
                    <a:pt x="40" y="0"/>
                    <a:pt x="19" y="14"/>
                  </a:cubicBezTo>
                  <a:cubicBezTo>
                    <a:pt x="0" y="26"/>
                    <a:pt x="19" y="43"/>
                    <a:pt x="29" y="53"/>
                  </a:cubicBezTo>
                  <a:cubicBezTo>
                    <a:pt x="30" y="54"/>
                    <a:pt x="33" y="52"/>
                    <a:pt x="31" y="51"/>
                  </a:cubicBezTo>
                  <a:cubicBezTo>
                    <a:pt x="26" y="46"/>
                    <a:pt x="21" y="41"/>
                    <a:pt x="17" y="36"/>
                  </a:cubicBezTo>
                  <a:cubicBezTo>
                    <a:pt x="13" y="31"/>
                    <a:pt x="14" y="26"/>
                    <a:pt x="17" y="21"/>
                  </a:cubicBezTo>
                  <a:cubicBezTo>
                    <a:pt x="18" y="18"/>
                    <a:pt x="20" y="17"/>
                    <a:pt x="23" y="15"/>
                  </a:cubicBezTo>
                  <a:cubicBezTo>
                    <a:pt x="29" y="11"/>
                    <a:pt x="33" y="16"/>
                    <a:pt x="36" y="21"/>
                  </a:cubicBezTo>
                  <a:cubicBezTo>
                    <a:pt x="43" y="29"/>
                    <a:pt x="43" y="41"/>
                    <a:pt x="54" y="45"/>
                  </a:cubicBezTo>
                  <a:cubicBezTo>
                    <a:pt x="56" y="46"/>
                    <a:pt x="57" y="43"/>
                    <a:pt x="55" y="4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4" name="Freeform 334"/>
            <p:cNvSpPr>
              <a:spLocks/>
            </p:cNvSpPr>
            <p:nvPr/>
          </p:nvSpPr>
          <p:spPr bwMode="auto">
            <a:xfrm>
              <a:off x="622450" y="2326036"/>
              <a:ext cx="119063" cy="55563"/>
            </a:xfrm>
            <a:custGeom>
              <a:avLst/>
              <a:gdLst>
                <a:gd name="T0" fmla="*/ 18 w 28"/>
                <a:gd name="T1" fmla="*/ 0 h 13"/>
                <a:gd name="T2" fmla="*/ 3 w 28"/>
                <a:gd name="T3" fmla="*/ 7 h 13"/>
                <a:gd name="T4" fmla="*/ 0 w 28"/>
                <a:gd name="T5" fmla="*/ 6 h 13"/>
                <a:gd name="T6" fmla="*/ 1 w 28"/>
                <a:gd name="T7" fmla="*/ 8 h 13"/>
                <a:gd name="T8" fmla="*/ 10 w 28"/>
                <a:gd name="T9" fmla="*/ 13 h 13"/>
                <a:gd name="T10" fmla="*/ 28 w 28"/>
                <a:gd name="T11" fmla="*/ 4 h 13"/>
                <a:gd name="T12" fmla="*/ 28 w 28"/>
                <a:gd name="T13" fmla="*/ 4 h 13"/>
                <a:gd name="T14" fmla="*/ 18 w 28"/>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3">
                  <a:moveTo>
                    <a:pt x="18" y="0"/>
                  </a:moveTo>
                  <a:cubicBezTo>
                    <a:pt x="13" y="4"/>
                    <a:pt x="7" y="7"/>
                    <a:pt x="3" y="7"/>
                  </a:cubicBezTo>
                  <a:cubicBezTo>
                    <a:pt x="2" y="7"/>
                    <a:pt x="1" y="7"/>
                    <a:pt x="0" y="6"/>
                  </a:cubicBezTo>
                  <a:cubicBezTo>
                    <a:pt x="0" y="7"/>
                    <a:pt x="0" y="7"/>
                    <a:pt x="1" y="8"/>
                  </a:cubicBezTo>
                  <a:cubicBezTo>
                    <a:pt x="3" y="12"/>
                    <a:pt x="7" y="13"/>
                    <a:pt x="10" y="13"/>
                  </a:cubicBezTo>
                  <a:cubicBezTo>
                    <a:pt x="16" y="13"/>
                    <a:pt x="23" y="9"/>
                    <a:pt x="28" y="4"/>
                  </a:cubicBezTo>
                  <a:cubicBezTo>
                    <a:pt x="28" y="4"/>
                    <a:pt x="28" y="4"/>
                    <a:pt x="28" y="4"/>
                  </a:cubicBezTo>
                  <a:cubicBezTo>
                    <a:pt x="18" y="0"/>
                    <a:pt x="18" y="0"/>
                    <a:pt x="18"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5" name="Freeform 335"/>
            <p:cNvSpPr>
              <a:spLocks/>
            </p:cNvSpPr>
            <p:nvPr/>
          </p:nvSpPr>
          <p:spPr bwMode="auto">
            <a:xfrm>
              <a:off x="614512" y="2343498"/>
              <a:ext cx="127000" cy="42863"/>
            </a:xfrm>
            <a:custGeom>
              <a:avLst/>
              <a:gdLst>
                <a:gd name="T0" fmla="*/ 0 w 30"/>
                <a:gd name="T1" fmla="*/ 0 h 10"/>
                <a:gd name="T2" fmla="*/ 1 w 30"/>
                <a:gd name="T3" fmla="*/ 3 h 10"/>
                <a:gd name="T4" fmla="*/ 11 w 30"/>
                <a:gd name="T5" fmla="*/ 10 h 10"/>
                <a:gd name="T6" fmla="*/ 30 w 30"/>
                <a:gd name="T7" fmla="*/ 1 h 10"/>
                <a:gd name="T8" fmla="*/ 30 w 30"/>
                <a:gd name="T9" fmla="*/ 0 h 10"/>
                <a:gd name="T10" fmla="*/ 12 w 30"/>
                <a:gd name="T11" fmla="*/ 9 h 10"/>
                <a:gd name="T12" fmla="*/ 3 w 30"/>
                <a:gd name="T13" fmla="*/ 4 h 10"/>
                <a:gd name="T14" fmla="*/ 2 w 30"/>
                <a:gd name="T15" fmla="*/ 2 h 10"/>
                <a:gd name="T16" fmla="*/ 0 w 30"/>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0">
                  <a:moveTo>
                    <a:pt x="0" y="0"/>
                  </a:moveTo>
                  <a:cubicBezTo>
                    <a:pt x="1" y="3"/>
                    <a:pt x="1" y="3"/>
                    <a:pt x="1" y="3"/>
                  </a:cubicBezTo>
                  <a:cubicBezTo>
                    <a:pt x="3" y="8"/>
                    <a:pt x="7" y="10"/>
                    <a:pt x="11" y="10"/>
                  </a:cubicBezTo>
                  <a:cubicBezTo>
                    <a:pt x="17" y="10"/>
                    <a:pt x="24" y="5"/>
                    <a:pt x="30" y="1"/>
                  </a:cubicBezTo>
                  <a:cubicBezTo>
                    <a:pt x="30" y="1"/>
                    <a:pt x="30" y="0"/>
                    <a:pt x="30" y="0"/>
                  </a:cubicBezTo>
                  <a:cubicBezTo>
                    <a:pt x="25" y="5"/>
                    <a:pt x="18" y="9"/>
                    <a:pt x="12" y="9"/>
                  </a:cubicBezTo>
                  <a:cubicBezTo>
                    <a:pt x="9" y="9"/>
                    <a:pt x="5" y="8"/>
                    <a:pt x="3" y="4"/>
                  </a:cubicBezTo>
                  <a:cubicBezTo>
                    <a:pt x="2" y="3"/>
                    <a:pt x="2" y="3"/>
                    <a:pt x="2" y="2"/>
                  </a:cubicBezTo>
                  <a:cubicBezTo>
                    <a:pt x="1" y="2"/>
                    <a:pt x="1"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6" name="Freeform 336"/>
            <p:cNvSpPr>
              <a:spLocks/>
            </p:cNvSpPr>
            <p:nvPr/>
          </p:nvSpPr>
          <p:spPr bwMode="auto">
            <a:xfrm>
              <a:off x="700237" y="2195861"/>
              <a:ext cx="122238" cy="147638"/>
            </a:xfrm>
            <a:custGeom>
              <a:avLst/>
              <a:gdLst>
                <a:gd name="T0" fmla="*/ 21 w 29"/>
                <a:gd name="T1" fmla="*/ 0 h 35"/>
                <a:gd name="T2" fmla="*/ 8 w 29"/>
                <a:gd name="T3" fmla="*/ 25 h 35"/>
                <a:gd name="T4" fmla="*/ 0 w 29"/>
                <a:gd name="T5" fmla="*/ 31 h 35"/>
                <a:gd name="T6" fmla="*/ 10 w 29"/>
                <a:gd name="T7" fmla="*/ 35 h 35"/>
                <a:gd name="T8" fmla="*/ 10 w 29"/>
                <a:gd name="T9" fmla="*/ 34 h 35"/>
                <a:gd name="T10" fmla="*/ 27 w 29"/>
                <a:gd name="T11" fmla="*/ 11 h 35"/>
                <a:gd name="T12" fmla="*/ 21 w 29"/>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29" h="35">
                  <a:moveTo>
                    <a:pt x="21" y="0"/>
                  </a:moveTo>
                  <a:cubicBezTo>
                    <a:pt x="20" y="10"/>
                    <a:pt x="14" y="18"/>
                    <a:pt x="8" y="25"/>
                  </a:cubicBezTo>
                  <a:cubicBezTo>
                    <a:pt x="6" y="26"/>
                    <a:pt x="4" y="29"/>
                    <a:pt x="0" y="31"/>
                  </a:cubicBezTo>
                  <a:cubicBezTo>
                    <a:pt x="10" y="35"/>
                    <a:pt x="10" y="35"/>
                    <a:pt x="10" y="35"/>
                  </a:cubicBezTo>
                  <a:cubicBezTo>
                    <a:pt x="10" y="34"/>
                    <a:pt x="10" y="34"/>
                    <a:pt x="10" y="34"/>
                  </a:cubicBezTo>
                  <a:cubicBezTo>
                    <a:pt x="16" y="29"/>
                    <a:pt x="29" y="20"/>
                    <a:pt x="27" y="11"/>
                  </a:cubicBezTo>
                  <a:cubicBezTo>
                    <a:pt x="27" y="6"/>
                    <a:pt x="25" y="2"/>
                    <a:pt x="21"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7" name="Freeform 337"/>
            <p:cNvSpPr>
              <a:spLocks/>
            </p:cNvSpPr>
            <p:nvPr/>
          </p:nvSpPr>
          <p:spPr bwMode="auto">
            <a:xfrm>
              <a:off x="741512" y="2183161"/>
              <a:ext cx="80963" cy="165100"/>
            </a:xfrm>
            <a:custGeom>
              <a:avLst/>
              <a:gdLst>
                <a:gd name="T0" fmla="*/ 12 w 19"/>
                <a:gd name="T1" fmla="*/ 0 h 39"/>
                <a:gd name="T2" fmla="*/ 11 w 19"/>
                <a:gd name="T3" fmla="*/ 3 h 39"/>
                <a:gd name="T4" fmla="*/ 17 w 19"/>
                <a:gd name="T5" fmla="*/ 14 h 39"/>
                <a:gd name="T6" fmla="*/ 0 w 19"/>
                <a:gd name="T7" fmla="*/ 37 h 39"/>
                <a:gd name="T8" fmla="*/ 0 w 19"/>
                <a:gd name="T9" fmla="*/ 38 h 39"/>
                <a:gd name="T10" fmla="*/ 0 w 19"/>
                <a:gd name="T11" fmla="*/ 38 h 39"/>
                <a:gd name="T12" fmla="*/ 0 w 19"/>
                <a:gd name="T13" fmla="*/ 38 h 39"/>
                <a:gd name="T14" fmla="*/ 0 w 19"/>
                <a:gd name="T15" fmla="*/ 39 h 39"/>
                <a:gd name="T16" fmla="*/ 6 w 19"/>
                <a:gd name="T17" fmla="*/ 34 h 39"/>
                <a:gd name="T18" fmla="*/ 19 w 19"/>
                <a:gd name="T19" fmla="*/ 17 h 39"/>
                <a:gd name="T20" fmla="*/ 12 w 19"/>
                <a:gd name="T2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39">
                  <a:moveTo>
                    <a:pt x="12" y="0"/>
                  </a:moveTo>
                  <a:cubicBezTo>
                    <a:pt x="12" y="1"/>
                    <a:pt x="11" y="2"/>
                    <a:pt x="11" y="3"/>
                  </a:cubicBezTo>
                  <a:cubicBezTo>
                    <a:pt x="15" y="5"/>
                    <a:pt x="17" y="9"/>
                    <a:pt x="17" y="14"/>
                  </a:cubicBezTo>
                  <a:cubicBezTo>
                    <a:pt x="19" y="23"/>
                    <a:pt x="6" y="32"/>
                    <a:pt x="0" y="37"/>
                  </a:cubicBezTo>
                  <a:cubicBezTo>
                    <a:pt x="0" y="37"/>
                    <a:pt x="0" y="37"/>
                    <a:pt x="0" y="38"/>
                  </a:cubicBezTo>
                  <a:cubicBezTo>
                    <a:pt x="0" y="38"/>
                    <a:pt x="0" y="38"/>
                    <a:pt x="0" y="38"/>
                  </a:cubicBezTo>
                  <a:cubicBezTo>
                    <a:pt x="0" y="38"/>
                    <a:pt x="0" y="38"/>
                    <a:pt x="0" y="38"/>
                  </a:cubicBezTo>
                  <a:cubicBezTo>
                    <a:pt x="0" y="38"/>
                    <a:pt x="0" y="39"/>
                    <a:pt x="0" y="39"/>
                  </a:cubicBezTo>
                  <a:cubicBezTo>
                    <a:pt x="2" y="37"/>
                    <a:pt x="4" y="35"/>
                    <a:pt x="6" y="34"/>
                  </a:cubicBezTo>
                  <a:cubicBezTo>
                    <a:pt x="11" y="29"/>
                    <a:pt x="17" y="25"/>
                    <a:pt x="19" y="17"/>
                  </a:cubicBezTo>
                  <a:cubicBezTo>
                    <a:pt x="19" y="13"/>
                    <a:pt x="17" y="1"/>
                    <a:pt x="1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8" name="Freeform 338"/>
            <p:cNvSpPr>
              <a:spLocks/>
            </p:cNvSpPr>
            <p:nvPr/>
          </p:nvSpPr>
          <p:spPr bwMode="auto">
            <a:xfrm>
              <a:off x="614512" y="2340323"/>
              <a:ext cx="0" cy="317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0"/>
                    <a:pt x="0" y="0"/>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9" name="Freeform 339"/>
            <p:cNvSpPr>
              <a:spLocks/>
            </p:cNvSpPr>
            <p:nvPr/>
          </p:nvSpPr>
          <p:spPr bwMode="auto">
            <a:xfrm>
              <a:off x="1098700" y="2272061"/>
              <a:ext cx="106363" cy="53975"/>
            </a:xfrm>
            <a:custGeom>
              <a:avLst/>
              <a:gdLst>
                <a:gd name="T0" fmla="*/ 9 w 25"/>
                <a:gd name="T1" fmla="*/ 0 h 13"/>
                <a:gd name="T2" fmla="*/ 2 w 25"/>
                <a:gd name="T3" fmla="*/ 3 h 13"/>
                <a:gd name="T4" fmla="*/ 0 w 25"/>
                <a:gd name="T5" fmla="*/ 4 h 13"/>
                <a:gd name="T6" fmla="*/ 18 w 25"/>
                <a:gd name="T7" fmla="*/ 13 h 13"/>
                <a:gd name="T8" fmla="*/ 25 w 25"/>
                <a:gd name="T9" fmla="*/ 11 h 13"/>
                <a:gd name="T10" fmla="*/ 9 w 25"/>
                <a:gd name="T11" fmla="*/ 0 h 13"/>
              </a:gdLst>
              <a:ahLst/>
              <a:cxnLst>
                <a:cxn ang="0">
                  <a:pos x="T0" y="T1"/>
                </a:cxn>
                <a:cxn ang="0">
                  <a:pos x="T2" y="T3"/>
                </a:cxn>
                <a:cxn ang="0">
                  <a:pos x="T4" y="T5"/>
                </a:cxn>
                <a:cxn ang="0">
                  <a:pos x="T6" y="T7"/>
                </a:cxn>
                <a:cxn ang="0">
                  <a:pos x="T8" y="T9"/>
                </a:cxn>
                <a:cxn ang="0">
                  <a:pos x="T10" y="T11"/>
                </a:cxn>
              </a:cxnLst>
              <a:rect l="0" t="0" r="r" b="b"/>
              <a:pathLst>
                <a:path w="25" h="13">
                  <a:moveTo>
                    <a:pt x="9" y="0"/>
                  </a:moveTo>
                  <a:cubicBezTo>
                    <a:pt x="2" y="3"/>
                    <a:pt x="2" y="3"/>
                    <a:pt x="2" y="3"/>
                  </a:cubicBezTo>
                  <a:cubicBezTo>
                    <a:pt x="1" y="3"/>
                    <a:pt x="1" y="4"/>
                    <a:pt x="0" y="4"/>
                  </a:cubicBezTo>
                  <a:cubicBezTo>
                    <a:pt x="6" y="9"/>
                    <a:pt x="12" y="13"/>
                    <a:pt x="18" y="13"/>
                  </a:cubicBezTo>
                  <a:cubicBezTo>
                    <a:pt x="21" y="13"/>
                    <a:pt x="23" y="12"/>
                    <a:pt x="25" y="11"/>
                  </a:cubicBezTo>
                  <a:cubicBezTo>
                    <a:pt x="19" y="9"/>
                    <a:pt x="14" y="5"/>
                    <a:pt x="9"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0" name="Freeform 340"/>
            <p:cNvSpPr>
              <a:spLocks/>
            </p:cNvSpPr>
            <p:nvPr/>
          </p:nvSpPr>
          <p:spPr bwMode="auto">
            <a:xfrm>
              <a:off x="1098700" y="2287936"/>
              <a:ext cx="106363" cy="38100"/>
            </a:xfrm>
            <a:custGeom>
              <a:avLst/>
              <a:gdLst>
                <a:gd name="T0" fmla="*/ 0 w 25"/>
                <a:gd name="T1" fmla="*/ 0 h 9"/>
                <a:gd name="T2" fmla="*/ 0 w 25"/>
                <a:gd name="T3" fmla="*/ 0 h 9"/>
                <a:gd name="T4" fmla="*/ 1 w 25"/>
                <a:gd name="T5" fmla="*/ 1 h 9"/>
                <a:gd name="T6" fmla="*/ 17 w 25"/>
                <a:gd name="T7" fmla="*/ 9 h 9"/>
                <a:gd name="T8" fmla="*/ 25 w 25"/>
                <a:gd name="T9" fmla="*/ 7 h 9"/>
                <a:gd name="T10" fmla="*/ 25 w 25"/>
                <a:gd name="T11" fmla="*/ 7 h 9"/>
                <a:gd name="T12" fmla="*/ 18 w 25"/>
                <a:gd name="T13" fmla="*/ 9 h 9"/>
                <a:gd name="T14" fmla="*/ 0 w 25"/>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9">
                  <a:moveTo>
                    <a:pt x="0" y="0"/>
                  </a:moveTo>
                  <a:cubicBezTo>
                    <a:pt x="0" y="0"/>
                    <a:pt x="0" y="0"/>
                    <a:pt x="0" y="0"/>
                  </a:cubicBezTo>
                  <a:cubicBezTo>
                    <a:pt x="0" y="1"/>
                    <a:pt x="1" y="1"/>
                    <a:pt x="1" y="1"/>
                  </a:cubicBezTo>
                  <a:cubicBezTo>
                    <a:pt x="6" y="5"/>
                    <a:pt x="11" y="9"/>
                    <a:pt x="17" y="9"/>
                  </a:cubicBezTo>
                  <a:cubicBezTo>
                    <a:pt x="20" y="9"/>
                    <a:pt x="22" y="9"/>
                    <a:pt x="25" y="7"/>
                  </a:cubicBezTo>
                  <a:cubicBezTo>
                    <a:pt x="25" y="7"/>
                    <a:pt x="25" y="7"/>
                    <a:pt x="25" y="7"/>
                  </a:cubicBezTo>
                  <a:cubicBezTo>
                    <a:pt x="23" y="8"/>
                    <a:pt x="21" y="9"/>
                    <a:pt x="18" y="9"/>
                  </a:cubicBezTo>
                  <a:cubicBezTo>
                    <a:pt x="12" y="9"/>
                    <a:pt x="6" y="5"/>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1" name="Freeform 341"/>
            <p:cNvSpPr>
              <a:spLocks/>
            </p:cNvSpPr>
            <p:nvPr/>
          </p:nvSpPr>
          <p:spPr bwMode="auto">
            <a:xfrm>
              <a:off x="1098700" y="2287936"/>
              <a:ext cx="4763" cy="4763"/>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0" y="1"/>
                    <a:pt x="0" y="1"/>
                    <a:pt x="1" y="1"/>
                  </a:cubicBezTo>
                  <a:cubicBezTo>
                    <a:pt x="1" y="1"/>
                    <a:pt x="0"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2" name="Freeform 342"/>
            <p:cNvSpPr>
              <a:spLocks/>
            </p:cNvSpPr>
            <p:nvPr/>
          </p:nvSpPr>
          <p:spPr bwMode="auto">
            <a:xfrm>
              <a:off x="1098700" y="2284761"/>
              <a:ext cx="7938" cy="7938"/>
            </a:xfrm>
            <a:custGeom>
              <a:avLst/>
              <a:gdLst>
                <a:gd name="T0" fmla="*/ 2 w 2"/>
                <a:gd name="T1" fmla="*/ 0 h 2"/>
                <a:gd name="T2" fmla="*/ 0 w 2"/>
                <a:gd name="T3" fmla="*/ 0 h 2"/>
                <a:gd name="T4" fmla="*/ 0 w 2"/>
                <a:gd name="T5" fmla="*/ 1 h 2"/>
                <a:gd name="T6" fmla="*/ 0 w 2"/>
                <a:gd name="T7" fmla="*/ 2 h 2"/>
                <a:gd name="T8" fmla="*/ 0 w 2"/>
                <a:gd name="T9" fmla="*/ 1 h 2"/>
                <a:gd name="T10" fmla="*/ 0 w 2"/>
                <a:gd name="T11" fmla="*/ 1 h 2"/>
                <a:gd name="T12" fmla="*/ 2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0"/>
                  </a:moveTo>
                  <a:cubicBezTo>
                    <a:pt x="0" y="0"/>
                    <a:pt x="0" y="0"/>
                    <a:pt x="0" y="0"/>
                  </a:cubicBezTo>
                  <a:cubicBezTo>
                    <a:pt x="0" y="1"/>
                    <a:pt x="0" y="1"/>
                    <a:pt x="0" y="1"/>
                  </a:cubicBezTo>
                  <a:cubicBezTo>
                    <a:pt x="0" y="1"/>
                    <a:pt x="0" y="2"/>
                    <a:pt x="0" y="2"/>
                  </a:cubicBezTo>
                  <a:cubicBezTo>
                    <a:pt x="0" y="2"/>
                    <a:pt x="0" y="2"/>
                    <a:pt x="0" y="1"/>
                  </a:cubicBezTo>
                  <a:cubicBezTo>
                    <a:pt x="0" y="1"/>
                    <a:pt x="0" y="1"/>
                    <a:pt x="0" y="1"/>
                  </a:cubicBezTo>
                  <a:cubicBezTo>
                    <a:pt x="1" y="1"/>
                    <a:pt x="1" y="0"/>
                    <a:pt x="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3" name="Freeform 343"/>
            <p:cNvSpPr>
              <a:spLocks/>
            </p:cNvSpPr>
            <p:nvPr/>
          </p:nvSpPr>
          <p:spPr bwMode="auto">
            <a:xfrm>
              <a:off x="1017737" y="2140298"/>
              <a:ext cx="119063" cy="144463"/>
            </a:xfrm>
            <a:custGeom>
              <a:avLst/>
              <a:gdLst>
                <a:gd name="T0" fmla="*/ 7 w 28"/>
                <a:gd name="T1" fmla="*/ 0 h 34"/>
                <a:gd name="T2" fmla="*/ 4 w 28"/>
                <a:gd name="T3" fmla="*/ 4 h 34"/>
                <a:gd name="T4" fmla="*/ 4 w 28"/>
                <a:gd name="T5" fmla="*/ 19 h 34"/>
                <a:gd name="T6" fmla="*/ 18 w 28"/>
                <a:gd name="T7" fmla="*/ 34 h 34"/>
                <a:gd name="T8" fmla="*/ 19 w 28"/>
                <a:gd name="T9" fmla="*/ 34 h 34"/>
                <a:gd name="T10" fmla="*/ 21 w 28"/>
                <a:gd name="T11" fmla="*/ 34 h 34"/>
                <a:gd name="T12" fmla="*/ 28 w 28"/>
                <a:gd name="T13" fmla="*/ 31 h 34"/>
                <a:gd name="T14" fmla="*/ 23 w 28"/>
                <a:gd name="T15" fmla="*/ 25 h 34"/>
                <a:gd name="T16" fmla="*/ 7 w 28"/>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4">
                  <a:moveTo>
                    <a:pt x="7" y="0"/>
                  </a:moveTo>
                  <a:cubicBezTo>
                    <a:pt x="6" y="1"/>
                    <a:pt x="5" y="2"/>
                    <a:pt x="4" y="4"/>
                  </a:cubicBezTo>
                  <a:cubicBezTo>
                    <a:pt x="1" y="9"/>
                    <a:pt x="0" y="14"/>
                    <a:pt x="4" y="19"/>
                  </a:cubicBezTo>
                  <a:cubicBezTo>
                    <a:pt x="8" y="24"/>
                    <a:pt x="13" y="29"/>
                    <a:pt x="18" y="34"/>
                  </a:cubicBezTo>
                  <a:cubicBezTo>
                    <a:pt x="18" y="34"/>
                    <a:pt x="19" y="34"/>
                    <a:pt x="19" y="34"/>
                  </a:cubicBezTo>
                  <a:cubicBezTo>
                    <a:pt x="21" y="34"/>
                    <a:pt x="21" y="34"/>
                    <a:pt x="21" y="34"/>
                  </a:cubicBezTo>
                  <a:cubicBezTo>
                    <a:pt x="28" y="31"/>
                    <a:pt x="28" y="31"/>
                    <a:pt x="28" y="31"/>
                  </a:cubicBezTo>
                  <a:cubicBezTo>
                    <a:pt x="26" y="29"/>
                    <a:pt x="25" y="27"/>
                    <a:pt x="23" y="25"/>
                  </a:cubicBezTo>
                  <a:cubicBezTo>
                    <a:pt x="17" y="18"/>
                    <a:pt x="10" y="9"/>
                    <a:pt x="7"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4" name="Freeform 344"/>
            <p:cNvSpPr>
              <a:spLocks/>
            </p:cNvSpPr>
            <p:nvPr/>
          </p:nvSpPr>
          <p:spPr bwMode="auto">
            <a:xfrm>
              <a:off x="1001862" y="2130773"/>
              <a:ext cx="96838" cy="157163"/>
            </a:xfrm>
            <a:custGeom>
              <a:avLst/>
              <a:gdLst>
                <a:gd name="T0" fmla="*/ 11 w 23"/>
                <a:gd name="T1" fmla="*/ 0 h 37"/>
                <a:gd name="T2" fmla="*/ 6 w 23"/>
                <a:gd name="T3" fmla="*/ 3 h 37"/>
                <a:gd name="T4" fmla="*/ 18 w 23"/>
                <a:gd name="T5" fmla="*/ 34 h 37"/>
                <a:gd name="T6" fmla="*/ 23 w 23"/>
                <a:gd name="T7" fmla="*/ 37 h 37"/>
                <a:gd name="T8" fmla="*/ 23 w 23"/>
                <a:gd name="T9" fmla="*/ 36 h 37"/>
                <a:gd name="T10" fmla="*/ 22 w 23"/>
                <a:gd name="T11" fmla="*/ 36 h 37"/>
                <a:gd name="T12" fmla="*/ 8 w 23"/>
                <a:gd name="T13" fmla="*/ 21 h 37"/>
                <a:gd name="T14" fmla="*/ 8 w 23"/>
                <a:gd name="T15" fmla="*/ 6 h 37"/>
                <a:gd name="T16" fmla="*/ 11 w 23"/>
                <a:gd name="T17" fmla="*/ 2 h 37"/>
                <a:gd name="T18" fmla="*/ 11 w 23"/>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37">
                  <a:moveTo>
                    <a:pt x="11" y="0"/>
                  </a:moveTo>
                  <a:cubicBezTo>
                    <a:pt x="6" y="3"/>
                    <a:pt x="6" y="3"/>
                    <a:pt x="6" y="3"/>
                  </a:cubicBezTo>
                  <a:cubicBezTo>
                    <a:pt x="0" y="15"/>
                    <a:pt x="10" y="26"/>
                    <a:pt x="18" y="34"/>
                  </a:cubicBezTo>
                  <a:cubicBezTo>
                    <a:pt x="20" y="35"/>
                    <a:pt x="21" y="36"/>
                    <a:pt x="23" y="37"/>
                  </a:cubicBezTo>
                  <a:cubicBezTo>
                    <a:pt x="23" y="37"/>
                    <a:pt x="23" y="37"/>
                    <a:pt x="23" y="36"/>
                  </a:cubicBezTo>
                  <a:cubicBezTo>
                    <a:pt x="23" y="36"/>
                    <a:pt x="22" y="36"/>
                    <a:pt x="22" y="36"/>
                  </a:cubicBezTo>
                  <a:cubicBezTo>
                    <a:pt x="17" y="31"/>
                    <a:pt x="12" y="26"/>
                    <a:pt x="8" y="21"/>
                  </a:cubicBezTo>
                  <a:cubicBezTo>
                    <a:pt x="4" y="16"/>
                    <a:pt x="5" y="11"/>
                    <a:pt x="8" y="6"/>
                  </a:cubicBezTo>
                  <a:cubicBezTo>
                    <a:pt x="9" y="4"/>
                    <a:pt x="10" y="3"/>
                    <a:pt x="11" y="2"/>
                  </a:cubicBezTo>
                  <a:cubicBezTo>
                    <a:pt x="11" y="1"/>
                    <a:pt x="11" y="1"/>
                    <a:pt x="11"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5" name="Freeform 345"/>
            <p:cNvSpPr>
              <a:spLocks noEditPoints="1"/>
            </p:cNvSpPr>
            <p:nvPr/>
          </p:nvSpPr>
          <p:spPr bwMode="auto">
            <a:xfrm>
              <a:off x="1460650" y="2305398"/>
              <a:ext cx="322263" cy="280988"/>
            </a:xfrm>
            <a:custGeom>
              <a:avLst/>
              <a:gdLst>
                <a:gd name="T0" fmla="*/ 10 w 76"/>
                <a:gd name="T1" fmla="*/ 66 h 66"/>
                <a:gd name="T2" fmla="*/ 4 w 76"/>
                <a:gd name="T3" fmla="*/ 66 h 66"/>
                <a:gd name="T4" fmla="*/ 0 w 76"/>
                <a:gd name="T5" fmla="*/ 61 h 66"/>
                <a:gd name="T6" fmla="*/ 4 w 76"/>
                <a:gd name="T7" fmla="*/ 57 h 66"/>
                <a:gd name="T8" fmla="*/ 5 w 76"/>
                <a:gd name="T9" fmla="*/ 57 h 66"/>
                <a:gd name="T10" fmla="*/ 8 w 76"/>
                <a:gd name="T11" fmla="*/ 57 h 66"/>
                <a:gd name="T12" fmla="*/ 32 w 76"/>
                <a:gd name="T13" fmla="*/ 47 h 66"/>
                <a:gd name="T14" fmla="*/ 39 w 76"/>
                <a:gd name="T15" fmla="*/ 29 h 66"/>
                <a:gd name="T16" fmla="*/ 39 w 76"/>
                <a:gd name="T17" fmla="*/ 25 h 66"/>
                <a:gd name="T18" fmla="*/ 41 w 76"/>
                <a:gd name="T19" fmla="*/ 8 h 66"/>
                <a:gd name="T20" fmla="*/ 59 w 76"/>
                <a:gd name="T21" fmla="*/ 0 h 66"/>
                <a:gd name="T22" fmla="*/ 59 w 76"/>
                <a:gd name="T23" fmla="*/ 0 h 66"/>
                <a:gd name="T24" fmla="*/ 75 w 76"/>
                <a:gd name="T25" fmla="*/ 11 h 66"/>
                <a:gd name="T26" fmla="*/ 67 w 76"/>
                <a:gd name="T27" fmla="*/ 29 h 66"/>
                <a:gd name="T28" fmla="*/ 61 w 76"/>
                <a:gd name="T29" fmla="*/ 30 h 66"/>
                <a:gd name="T30" fmla="*/ 51 w 76"/>
                <a:gd name="T31" fmla="*/ 24 h 66"/>
                <a:gd name="T32" fmla="*/ 51 w 76"/>
                <a:gd name="T33" fmla="*/ 16 h 66"/>
                <a:gd name="T34" fmla="*/ 55 w 76"/>
                <a:gd name="T35" fmla="*/ 12 h 66"/>
                <a:gd name="T36" fmla="*/ 54 w 76"/>
                <a:gd name="T37" fmla="*/ 12 h 66"/>
                <a:gd name="T38" fmla="*/ 50 w 76"/>
                <a:gd name="T39" fmla="*/ 26 h 66"/>
                <a:gd name="T40" fmla="*/ 49 w 76"/>
                <a:gd name="T41" fmla="*/ 36 h 66"/>
                <a:gd name="T42" fmla="*/ 10 w 76"/>
                <a:gd name="T43" fmla="*/ 66 h 66"/>
                <a:gd name="T44" fmla="*/ 61 w 76"/>
                <a:gd name="T45" fmla="*/ 11 h 66"/>
                <a:gd name="T46" fmla="*/ 64 w 76"/>
                <a:gd name="T47" fmla="*/ 15 h 66"/>
                <a:gd name="T48" fmla="*/ 64 w 76"/>
                <a:gd name="T49" fmla="*/ 14 h 66"/>
                <a:gd name="T50" fmla="*/ 61 w 76"/>
                <a:gd name="T5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 h="66">
                  <a:moveTo>
                    <a:pt x="10" y="66"/>
                  </a:moveTo>
                  <a:cubicBezTo>
                    <a:pt x="8" y="66"/>
                    <a:pt x="6" y="66"/>
                    <a:pt x="4" y="66"/>
                  </a:cubicBezTo>
                  <a:cubicBezTo>
                    <a:pt x="1" y="65"/>
                    <a:pt x="0" y="63"/>
                    <a:pt x="0" y="61"/>
                  </a:cubicBezTo>
                  <a:cubicBezTo>
                    <a:pt x="0" y="59"/>
                    <a:pt x="2" y="57"/>
                    <a:pt x="4" y="57"/>
                  </a:cubicBezTo>
                  <a:cubicBezTo>
                    <a:pt x="5" y="57"/>
                    <a:pt x="5" y="57"/>
                    <a:pt x="5" y="57"/>
                  </a:cubicBezTo>
                  <a:cubicBezTo>
                    <a:pt x="6" y="57"/>
                    <a:pt x="7" y="57"/>
                    <a:pt x="8" y="57"/>
                  </a:cubicBezTo>
                  <a:cubicBezTo>
                    <a:pt x="16" y="57"/>
                    <a:pt x="25" y="53"/>
                    <a:pt x="32" y="47"/>
                  </a:cubicBezTo>
                  <a:cubicBezTo>
                    <a:pt x="37" y="42"/>
                    <a:pt x="39" y="35"/>
                    <a:pt x="39" y="29"/>
                  </a:cubicBezTo>
                  <a:cubicBezTo>
                    <a:pt x="39" y="28"/>
                    <a:pt x="39" y="27"/>
                    <a:pt x="39" y="25"/>
                  </a:cubicBezTo>
                  <a:cubicBezTo>
                    <a:pt x="38" y="20"/>
                    <a:pt x="38" y="13"/>
                    <a:pt x="41" y="8"/>
                  </a:cubicBezTo>
                  <a:cubicBezTo>
                    <a:pt x="45" y="3"/>
                    <a:pt x="52" y="0"/>
                    <a:pt x="59" y="0"/>
                  </a:cubicBezTo>
                  <a:cubicBezTo>
                    <a:pt x="59" y="0"/>
                    <a:pt x="59" y="0"/>
                    <a:pt x="59" y="0"/>
                  </a:cubicBezTo>
                  <a:cubicBezTo>
                    <a:pt x="68" y="0"/>
                    <a:pt x="73" y="4"/>
                    <a:pt x="75" y="11"/>
                  </a:cubicBezTo>
                  <a:cubicBezTo>
                    <a:pt x="76" y="17"/>
                    <a:pt x="74" y="26"/>
                    <a:pt x="67" y="29"/>
                  </a:cubicBezTo>
                  <a:cubicBezTo>
                    <a:pt x="65" y="30"/>
                    <a:pt x="63" y="30"/>
                    <a:pt x="61" y="30"/>
                  </a:cubicBezTo>
                  <a:cubicBezTo>
                    <a:pt x="57" y="30"/>
                    <a:pt x="53" y="28"/>
                    <a:pt x="51" y="24"/>
                  </a:cubicBezTo>
                  <a:cubicBezTo>
                    <a:pt x="50" y="22"/>
                    <a:pt x="49" y="19"/>
                    <a:pt x="51" y="16"/>
                  </a:cubicBezTo>
                  <a:cubicBezTo>
                    <a:pt x="51" y="14"/>
                    <a:pt x="53" y="13"/>
                    <a:pt x="55" y="12"/>
                  </a:cubicBezTo>
                  <a:cubicBezTo>
                    <a:pt x="54" y="12"/>
                    <a:pt x="54" y="12"/>
                    <a:pt x="54" y="12"/>
                  </a:cubicBezTo>
                  <a:cubicBezTo>
                    <a:pt x="49" y="14"/>
                    <a:pt x="49" y="19"/>
                    <a:pt x="50" y="26"/>
                  </a:cubicBezTo>
                  <a:cubicBezTo>
                    <a:pt x="50" y="30"/>
                    <a:pt x="50" y="33"/>
                    <a:pt x="49" y="36"/>
                  </a:cubicBezTo>
                  <a:cubicBezTo>
                    <a:pt x="46" y="55"/>
                    <a:pt x="26" y="66"/>
                    <a:pt x="10" y="66"/>
                  </a:cubicBezTo>
                  <a:moveTo>
                    <a:pt x="61" y="11"/>
                  </a:moveTo>
                  <a:cubicBezTo>
                    <a:pt x="63" y="12"/>
                    <a:pt x="64" y="13"/>
                    <a:pt x="64" y="15"/>
                  </a:cubicBezTo>
                  <a:cubicBezTo>
                    <a:pt x="64" y="14"/>
                    <a:pt x="64" y="14"/>
                    <a:pt x="64" y="14"/>
                  </a:cubicBezTo>
                  <a:cubicBezTo>
                    <a:pt x="64" y="13"/>
                    <a:pt x="64" y="12"/>
                    <a:pt x="61" y="1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6" name="Freeform 346"/>
            <p:cNvSpPr>
              <a:spLocks/>
            </p:cNvSpPr>
            <p:nvPr/>
          </p:nvSpPr>
          <p:spPr bwMode="auto">
            <a:xfrm>
              <a:off x="1473350" y="2318098"/>
              <a:ext cx="296863" cy="263525"/>
            </a:xfrm>
            <a:custGeom>
              <a:avLst/>
              <a:gdLst>
                <a:gd name="T0" fmla="*/ 1 w 70"/>
                <a:gd name="T1" fmla="*/ 60 h 62"/>
                <a:gd name="T2" fmla="*/ 43 w 70"/>
                <a:gd name="T3" fmla="*/ 33 h 62"/>
                <a:gd name="T4" fmla="*/ 50 w 70"/>
                <a:gd name="T5" fmla="*/ 6 h 62"/>
                <a:gd name="T6" fmla="*/ 64 w 70"/>
                <a:gd name="T7" fmla="*/ 11 h 62"/>
                <a:gd name="T8" fmla="*/ 62 w 70"/>
                <a:gd name="T9" fmla="*/ 18 h 62"/>
                <a:gd name="T10" fmla="*/ 56 w 70"/>
                <a:gd name="T11" fmla="*/ 15 h 62"/>
                <a:gd name="T12" fmla="*/ 55 w 70"/>
                <a:gd name="T13" fmla="*/ 11 h 62"/>
                <a:gd name="T14" fmla="*/ 51 w 70"/>
                <a:gd name="T15" fmla="*/ 19 h 62"/>
                <a:gd name="T16" fmla="*/ 63 w 70"/>
                <a:gd name="T17" fmla="*/ 23 h 62"/>
                <a:gd name="T18" fmla="*/ 69 w 70"/>
                <a:gd name="T19" fmla="*/ 9 h 62"/>
                <a:gd name="T20" fmla="*/ 56 w 70"/>
                <a:gd name="T21" fmla="*/ 0 h 62"/>
                <a:gd name="T22" fmla="*/ 41 w 70"/>
                <a:gd name="T23" fmla="*/ 7 h 62"/>
                <a:gd name="T24" fmla="*/ 39 w 70"/>
                <a:gd name="T25" fmla="*/ 26 h 62"/>
                <a:gd name="T26" fmla="*/ 2 w 70"/>
                <a:gd name="T27" fmla="*/ 57 h 62"/>
                <a:gd name="T28" fmla="*/ 1 w 70"/>
                <a:gd name="T29"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2">
                  <a:moveTo>
                    <a:pt x="1" y="60"/>
                  </a:moveTo>
                  <a:cubicBezTo>
                    <a:pt x="19" y="62"/>
                    <a:pt x="40" y="51"/>
                    <a:pt x="43" y="33"/>
                  </a:cubicBezTo>
                  <a:cubicBezTo>
                    <a:pt x="45" y="23"/>
                    <a:pt x="39" y="10"/>
                    <a:pt x="50" y="6"/>
                  </a:cubicBezTo>
                  <a:cubicBezTo>
                    <a:pt x="55" y="4"/>
                    <a:pt x="64" y="4"/>
                    <a:pt x="64" y="11"/>
                  </a:cubicBezTo>
                  <a:cubicBezTo>
                    <a:pt x="65" y="13"/>
                    <a:pt x="64" y="16"/>
                    <a:pt x="62" y="18"/>
                  </a:cubicBezTo>
                  <a:cubicBezTo>
                    <a:pt x="59" y="22"/>
                    <a:pt x="52" y="17"/>
                    <a:pt x="56" y="15"/>
                  </a:cubicBezTo>
                  <a:cubicBezTo>
                    <a:pt x="59" y="14"/>
                    <a:pt x="58" y="10"/>
                    <a:pt x="55" y="11"/>
                  </a:cubicBezTo>
                  <a:cubicBezTo>
                    <a:pt x="51" y="12"/>
                    <a:pt x="49" y="16"/>
                    <a:pt x="51" y="19"/>
                  </a:cubicBezTo>
                  <a:cubicBezTo>
                    <a:pt x="53" y="24"/>
                    <a:pt x="58" y="25"/>
                    <a:pt x="63" y="23"/>
                  </a:cubicBezTo>
                  <a:cubicBezTo>
                    <a:pt x="68" y="21"/>
                    <a:pt x="70" y="14"/>
                    <a:pt x="69" y="9"/>
                  </a:cubicBezTo>
                  <a:cubicBezTo>
                    <a:pt x="67" y="3"/>
                    <a:pt x="62" y="0"/>
                    <a:pt x="56" y="0"/>
                  </a:cubicBezTo>
                  <a:cubicBezTo>
                    <a:pt x="50" y="0"/>
                    <a:pt x="45" y="3"/>
                    <a:pt x="41" y="7"/>
                  </a:cubicBezTo>
                  <a:cubicBezTo>
                    <a:pt x="37" y="13"/>
                    <a:pt x="39" y="20"/>
                    <a:pt x="39" y="26"/>
                  </a:cubicBezTo>
                  <a:cubicBezTo>
                    <a:pt x="40" y="45"/>
                    <a:pt x="19" y="59"/>
                    <a:pt x="2" y="57"/>
                  </a:cubicBezTo>
                  <a:cubicBezTo>
                    <a:pt x="0" y="57"/>
                    <a:pt x="0" y="59"/>
                    <a:pt x="1" y="6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7" name="Freeform 347"/>
            <p:cNvSpPr>
              <a:spLocks/>
            </p:cNvSpPr>
            <p:nvPr/>
          </p:nvSpPr>
          <p:spPr bwMode="auto">
            <a:xfrm>
              <a:off x="1473350" y="2318098"/>
              <a:ext cx="296863" cy="263525"/>
            </a:xfrm>
            <a:custGeom>
              <a:avLst/>
              <a:gdLst>
                <a:gd name="T0" fmla="*/ 1 w 70"/>
                <a:gd name="T1" fmla="*/ 60 h 62"/>
                <a:gd name="T2" fmla="*/ 43 w 70"/>
                <a:gd name="T3" fmla="*/ 33 h 62"/>
                <a:gd name="T4" fmla="*/ 50 w 70"/>
                <a:gd name="T5" fmla="*/ 6 h 62"/>
                <a:gd name="T6" fmla="*/ 64 w 70"/>
                <a:gd name="T7" fmla="*/ 11 h 62"/>
                <a:gd name="T8" fmla="*/ 62 w 70"/>
                <a:gd name="T9" fmla="*/ 18 h 62"/>
                <a:gd name="T10" fmla="*/ 56 w 70"/>
                <a:gd name="T11" fmla="*/ 15 h 62"/>
                <a:gd name="T12" fmla="*/ 55 w 70"/>
                <a:gd name="T13" fmla="*/ 11 h 62"/>
                <a:gd name="T14" fmla="*/ 51 w 70"/>
                <a:gd name="T15" fmla="*/ 19 h 62"/>
                <a:gd name="T16" fmla="*/ 63 w 70"/>
                <a:gd name="T17" fmla="*/ 23 h 62"/>
                <a:gd name="T18" fmla="*/ 69 w 70"/>
                <a:gd name="T19" fmla="*/ 9 h 62"/>
                <a:gd name="T20" fmla="*/ 56 w 70"/>
                <a:gd name="T21" fmla="*/ 0 h 62"/>
                <a:gd name="T22" fmla="*/ 41 w 70"/>
                <a:gd name="T23" fmla="*/ 7 h 62"/>
                <a:gd name="T24" fmla="*/ 39 w 70"/>
                <a:gd name="T25" fmla="*/ 26 h 62"/>
                <a:gd name="T26" fmla="*/ 2 w 70"/>
                <a:gd name="T27" fmla="*/ 57 h 62"/>
                <a:gd name="T28" fmla="*/ 1 w 70"/>
                <a:gd name="T29"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2">
                  <a:moveTo>
                    <a:pt x="1" y="60"/>
                  </a:moveTo>
                  <a:cubicBezTo>
                    <a:pt x="19" y="62"/>
                    <a:pt x="40" y="51"/>
                    <a:pt x="43" y="33"/>
                  </a:cubicBezTo>
                  <a:cubicBezTo>
                    <a:pt x="45" y="23"/>
                    <a:pt x="39" y="10"/>
                    <a:pt x="50" y="6"/>
                  </a:cubicBezTo>
                  <a:cubicBezTo>
                    <a:pt x="55" y="4"/>
                    <a:pt x="64" y="4"/>
                    <a:pt x="64" y="11"/>
                  </a:cubicBezTo>
                  <a:cubicBezTo>
                    <a:pt x="65" y="13"/>
                    <a:pt x="64" y="16"/>
                    <a:pt x="62" y="18"/>
                  </a:cubicBezTo>
                  <a:cubicBezTo>
                    <a:pt x="59" y="22"/>
                    <a:pt x="52" y="17"/>
                    <a:pt x="56" y="15"/>
                  </a:cubicBezTo>
                  <a:cubicBezTo>
                    <a:pt x="59" y="14"/>
                    <a:pt x="58" y="10"/>
                    <a:pt x="55" y="11"/>
                  </a:cubicBezTo>
                  <a:cubicBezTo>
                    <a:pt x="51" y="12"/>
                    <a:pt x="49" y="16"/>
                    <a:pt x="51" y="19"/>
                  </a:cubicBezTo>
                  <a:cubicBezTo>
                    <a:pt x="53" y="24"/>
                    <a:pt x="58" y="25"/>
                    <a:pt x="63" y="23"/>
                  </a:cubicBezTo>
                  <a:cubicBezTo>
                    <a:pt x="68" y="21"/>
                    <a:pt x="70" y="14"/>
                    <a:pt x="69" y="9"/>
                  </a:cubicBezTo>
                  <a:cubicBezTo>
                    <a:pt x="67" y="3"/>
                    <a:pt x="62" y="0"/>
                    <a:pt x="56" y="0"/>
                  </a:cubicBezTo>
                  <a:cubicBezTo>
                    <a:pt x="50" y="0"/>
                    <a:pt x="45" y="3"/>
                    <a:pt x="41" y="7"/>
                  </a:cubicBezTo>
                  <a:cubicBezTo>
                    <a:pt x="37" y="13"/>
                    <a:pt x="39" y="20"/>
                    <a:pt x="39" y="26"/>
                  </a:cubicBezTo>
                  <a:cubicBezTo>
                    <a:pt x="40" y="45"/>
                    <a:pt x="19" y="59"/>
                    <a:pt x="2" y="57"/>
                  </a:cubicBezTo>
                  <a:cubicBezTo>
                    <a:pt x="0" y="57"/>
                    <a:pt x="0" y="59"/>
                    <a:pt x="1" y="6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8" name="Freeform 348"/>
            <p:cNvSpPr>
              <a:spLocks/>
            </p:cNvSpPr>
            <p:nvPr/>
          </p:nvSpPr>
          <p:spPr bwMode="auto">
            <a:xfrm>
              <a:off x="1260625" y="2340323"/>
              <a:ext cx="369888" cy="254000"/>
            </a:xfrm>
            <a:custGeom>
              <a:avLst/>
              <a:gdLst>
                <a:gd name="T0" fmla="*/ 63 w 87"/>
                <a:gd name="T1" fmla="*/ 57 h 60"/>
                <a:gd name="T2" fmla="*/ 64 w 87"/>
                <a:gd name="T3" fmla="*/ 46 h 60"/>
                <a:gd name="T4" fmla="*/ 65 w 87"/>
                <a:gd name="T5" fmla="*/ 41 h 60"/>
                <a:gd name="T6" fmla="*/ 65 w 87"/>
                <a:gd name="T7" fmla="*/ 38 h 60"/>
                <a:gd name="T8" fmla="*/ 68 w 87"/>
                <a:gd name="T9" fmla="*/ 42 h 60"/>
                <a:gd name="T10" fmla="*/ 71 w 87"/>
                <a:gd name="T11" fmla="*/ 45 h 60"/>
                <a:gd name="T12" fmla="*/ 78 w 87"/>
                <a:gd name="T13" fmla="*/ 52 h 60"/>
                <a:gd name="T14" fmla="*/ 86 w 87"/>
                <a:gd name="T15" fmla="*/ 48 h 60"/>
                <a:gd name="T16" fmla="*/ 85 w 87"/>
                <a:gd name="T17" fmla="*/ 38 h 60"/>
                <a:gd name="T18" fmla="*/ 82 w 87"/>
                <a:gd name="T19" fmla="*/ 34 h 60"/>
                <a:gd name="T20" fmla="*/ 80 w 87"/>
                <a:gd name="T21" fmla="*/ 29 h 60"/>
                <a:gd name="T22" fmla="*/ 74 w 87"/>
                <a:gd name="T23" fmla="*/ 21 h 60"/>
                <a:gd name="T24" fmla="*/ 65 w 87"/>
                <a:gd name="T25" fmla="*/ 12 h 60"/>
                <a:gd name="T26" fmla="*/ 55 w 87"/>
                <a:gd name="T27" fmla="*/ 0 h 60"/>
                <a:gd name="T28" fmla="*/ 36 w 87"/>
                <a:gd name="T29" fmla="*/ 1 h 60"/>
                <a:gd name="T30" fmla="*/ 30 w 87"/>
                <a:gd name="T31" fmla="*/ 3 h 60"/>
                <a:gd name="T32" fmla="*/ 25 w 87"/>
                <a:gd name="T33" fmla="*/ 6 h 60"/>
                <a:gd name="T34" fmla="*/ 21 w 87"/>
                <a:gd name="T35" fmla="*/ 10 h 60"/>
                <a:gd name="T36" fmla="*/ 17 w 87"/>
                <a:gd name="T37" fmla="*/ 14 h 60"/>
                <a:gd name="T38" fmla="*/ 9 w 87"/>
                <a:gd name="T39" fmla="*/ 22 h 60"/>
                <a:gd name="T40" fmla="*/ 4 w 87"/>
                <a:gd name="T41" fmla="*/ 31 h 60"/>
                <a:gd name="T42" fmla="*/ 1 w 87"/>
                <a:gd name="T43" fmla="*/ 41 h 60"/>
                <a:gd name="T44" fmla="*/ 8 w 87"/>
                <a:gd name="T45" fmla="*/ 45 h 60"/>
                <a:gd name="T46" fmla="*/ 16 w 87"/>
                <a:gd name="T47" fmla="*/ 38 h 60"/>
                <a:gd name="T48" fmla="*/ 20 w 87"/>
                <a:gd name="T49" fmla="*/ 34 h 60"/>
                <a:gd name="T50" fmla="*/ 23 w 87"/>
                <a:gd name="T51" fmla="*/ 30 h 60"/>
                <a:gd name="T52" fmla="*/ 22 w 87"/>
                <a:gd name="T53" fmla="*/ 35 h 60"/>
                <a:gd name="T54" fmla="*/ 22 w 87"/>
                <a:gd name="T55" fmla="*/ 39 h 60"/>
                <a:gd name="T56" fmla="*/ 21 w 87"/>
                <a:gd name="T57" fmla="*/ 48 h 60"/>
                <a:gd name="T58" fmla="*/ 20 w 87"/>
                <a:gd name="T59" fmla="*/ 54 h 60"/>
                <a:gd name="T60" fmla="*/ 20 w 87"/>
                <a:gd name="T61" fmla="*/ 60 h 60"/>
                <a:gd name="T62" fmla="*/ 35 w 87"/>
                <a:gd name="T63" fmla="*/ 60 h 60"/>
                <a:gd name="T64" fmla="*/ 35 w 87"/>
                <a:gd name="T65" fmla="*/ 60 h 60"/>
                <a:gd name="T66" fmla="*/ 41 w 87"/>
                <a:gd name="T67" fmla="*/ 60 h 60"/>
                <a:gd name="T68" fmla="*/ 43 w 87"/>
                <a:gd name="T69" fmla="*/ 60 h 60"/>
                <a:gd name="T70" fmla="*/ 47 w 87"/>
                <a:gd name="T71" fmla="*/ 60 h 60"/>
                <a:gd name="T72" fmla="*/ 62 w 87"/>
                <a:gd name="T73" fmla="*/ 60 h 60"/>
                <a:gd name="T74" fmla="*/ 63 w 87"/>
                <a:gd name="T75" fmla="*/ 5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60">
                  <a:moveTo>
                    <a:pt x="63" y="57"/>
                  </a:moveTo>
                  <a:cubicBezTo>
                    <a:pt x="63" y="53"/>
                    <a:pt x="64" y="50"/>
                    <a:pt x="64" y="46"/>
                  </a:cubicBezTo>
                  <a:cubicBezTo>
                    <a:pt x="65" y="45"/>
                    <a:pt x="64" y="43"/>
                    <a:pt x="65" y="41"/>
                  </a:cubicBezTo>
                  <a:cubicBezTo>
                    <a:pt x="65" y="40"/>
                    <a:pt x="66" y="39"/>
                    <a:pt x="65" y="38"/>
                  </a:cubicBezTo>
                  <a:cubicBezTo>
                    <a:pt x="67" y="39"/>
                    <a:pt x="67" y="40"/>
                    <a:pt x="68" y="42"/>
                  </a:cubicBezTo>
                  <a:cubicBezTo>
                    <a:pt x="69" y="43"/>
                    <a:pt x="70" y="44"/>
                    <a:pt x="71" y="45"/>
                  </a:cubicBezTo>
                  <a:cubicBezTo>
                    <a:pt x="73" y="47"/>
                    <a:pt x="75" y="50"/>
                    <a:pt x="78" y="52"/>
                  </a:cubicBezTo>
                  <a:cubicBezTo>
                    <a:pt x="82" y="55"/>
                    <a:pt x="85" y="52"/>
                    <a:pt x="86" y="48"/>
                  </a:cubicBezTo>
                  <a:cubicBezTo>
                    <a:pt x="87" y="44"/>
                    <a:pt x="86" y="41"/>
                    <a:pt x="85" y="38"/>
                  </a:cubicBezTo>
                  <a:cubicBezTo>
                    <a:pt x="84" y="36"/>
                    <a:pt x="83" y="35"/>
                    <a:pt x="82" y="34"/>
                  </a:cubicBezTo>
                  <a:cubicBezTo>
                    <a:pt x="81" y="32"/>
                    <a:pt x="80" y="31"/>
                    <a:pt x="80" y="29"/>
                  </a:cubicBezTo>
                  <a:cubicBezTo>
                    <a:pt x="78" y="26"/>
                    <a:pt x="76" y="23"/>
                    <a:pt x="74" y="21"/>
                  </a:cubicBezTo>
                  <a:cubicBezTo>
                    <a:pt x="71" y="18"/>
                    <a:pt x="68" y="15"/>
                    <a:pt x="65" y="12"/>
                  </a:cubicBezTo>
                  <a:cubicBezTo>
                    <a:pt x="61" y="8"/>
                    <a:pt x="61" y="3"/>
                    <a:pt x="55" y="0"/>
                  </a:cubicBezTo>
                  <a:cubicBezTo>
                    <a:pt x="36" y="1"/>
                    <a:pt x="36" y="1"/>
                    <a:pt x="36" y="1"/>
                  </a:cubicBezTo>
                  <a:cubicBezTo>
                    <a:pt x="35" y="1"/>
                    <a:pt x="32" y="2"/>
                    <a:pt x="30" y="3"/>
                  </a:cubicBezTo>
                  <a:cubicBezTo>
                    <a:pt x="27" y="4"/>
                    <a:pt x="27" y="5"/>
                    <a:pt x="25" y="6"/>
                  </a:cubicBezTo>
                  <a:cubicBezTo>
                    <a:pt x="24" y="8"/>
                    <a:pt x="22" y="9"/>
                    <a:pt x="21" y="10"/>
                  </a:cubicBezTo>
                  <a:cubicBezTo>
                    <a:pt x="19" y="11"/>
                    <a:pt x="18" y="13"/>
                    <a:pt x="17" y="14"/>
                  </a:cubicBezTo>
                  <a:cubicBezTo>
                    <a:pt x="15" y="17"/>
                    <a:pt x="12" y="19"/>
                    <a:pt x="9" y="22"/>
                  </a:cubicBezTo>
                  <a:cubicBezTo>
                    <a:pt x="7" y="24"/>
                    <a:pt x="5" y="27"/>
                    <a:pt x="4" y="31"/>
                  </a:cubicBezTo>
                  <a:cubicBezTo>
                    <a:pt x="2" y="34"/>
                    <a:pt x="0" y="37"/>
                    <a:pt x="1" y="41"/>
                  </a:cubicBezTo>
                  <a:cubicBezTo>
                    <a:pt x="1" y="44"/>
                    <a:pt x="5" y="47"/>
                    <a:pt x="8" y="45"/>
                  </a:cubicBezTo>
                  <a:cubicBezTo>
                    <a:pt x="11" y="43"/>
                    <a:pt x="14" y="41"/>
                    <a:pt x="16" y="38"/>
                  </a:cubicBezTo>
                  <a:cubicBezTo>
                    <a:pt x="17" y="37"/>
                    <a:pt x="19" y="36"/>
                    <a:pt x="20" y="34"/>
                  </a:cubicBezTo>
                  <a:cubicBezTo>
                    <a:pt x="21" y="33"/>
                    <a:pt x="22" y="31"/>
                    <a:pt x="23" y="30"/>
                  </a:cubicBezTo>
                  <a:cubicBezTo>
                    <a:pt x="24" y="31"/>
                    <a:pt x="22" y="33"/>
                    <a:pt x="22" y="35"/>
                  </a:cubicBezTo>
                  <a:cubicBezTo>
                    <a:pt x="22" y="36"/>
                    <a:pt x="22" y="37"/>
                    <a:pt x="22" y="39"/>
                  </a:cubicBezTo>
                  <a:cubicBezTo>
                    <a:pt x="22" y="42"/>
                    <a:pt x="22" y="45"/>
                    <a:pt x="21" y="48"/>
                  </a:cubicBezTo>
                  <a:cubicBezTo>
                    <a:pt x="21" y="50"/>
                    <a:pt x="21" y="52"/>
                    <a:pt x="20" y="54"/>
                  </a:cubicBezTo>
                  <a:cubicBezTo>
                    <a:pt x="20" y="56"/>
                    <a:pt x="20" y="58"/>
                    <a:pt x="20" y="60"/>
                  </a:cubicBezTo>
                  <a:cubicBezTo>
                    <a:pt x="35" y="60"/>
                    <a:pt x="35" y="60"/>
                    <a:pt x="35" y="60"/>
                  </a:cubicBezTo>
                  <a:cubicBezTo>
                    <a:pt x="35" y="60"/>
                    <a:pt x="35" y="60"/>
                    <a:pt x="35" y="60"/>
                  </a:cubicBezTo>
                  <a:cubicBezTo>
                    <a:pt x="38" y="59"/>
                    <a:pt x="39" y="60"/>
                    <a:pt x="41" y="60"/>
                  </a:cubicBezTo>
                  <a:cubicBezTo>
                    <a:pt x="42" y="60"/>
                    <a:pt x="42" y="60"/>
                    <a:pt x="43" y="60"/>
                  </a:cubicBezTo>
                  <a:cubicBezTo>
                    <a:pt x="44" y="59"/>
                    <a:pt x="46" y="59"/>
                    <a:pt x="47" y="60"/>
                  </a:cubicBezTo>
                  <a:cubicBezTo>
                    <a:pt x="62" y="60"/>
                    <a:pt x="62" y="60"/>
                    <a:pt x="62" y="60"/>
                  </a:cubicBezTo>
                  <a:cubicBezTo>
                    <a:pt x="62" y="59"/>
                    <a:pt x="62" y="58"/>
                    <a:pt x="63" y="57"/>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9" name="Freeform 349"/>
            <p:cNvSpPr>
              <a:spLocks/>
            </p:cNvSpPr>
            <p:nvPr/>
          </p:nvSpPr>
          <p:spPr bwMode="auto">
            <a:xfrm>
              <a:off x="1260625" y="2480023"/>
              <a:ext cx="55563" cy="58738"/>
            </a:xfrm>
            <a:custGeom>
              <a:avLst/>
              <a:gdLst>
                <a:gd name="T0" fmla="*/ 1 w 13"/>
                <a:gd name="T1" fmla="*/ 8 h 14"/>
                <a:gd name="T2" fmla="*/ 8 w 13"/>
                <a:gd name="T3" fmla="*/ 12 h 14"/>
                <a:gd name="T4" fmla="*/ 13 w 13"/>
                <a:gd name="T5" fmla="*/ 8 h 14"/>
                <a:gd name="T6" fmla="*/ 3 w 13"/>
                <a:gd name="T7" fmla="*/ 0 h 14"/>
                <a:gd name="T8" fmla="*/ 1 w 13"/>
                <a:gd name="T9" fmla="*/ 8 h 14"/>
              </a:gdLst>
              <a:ahLst/>
              <a:cxnLst>
                <a:cxn ang="0">
                  <a:pos x="T0" y="T1"/>
                </a:cxn>
                <a:cxn ang="0">
                  <a:pos x="T2" y="T3"/>
                </a:cxn>
                <a:cxn ang="0">
                  <a:pos x="T4" y="T5"/>
                </a:cxn>
                <a:cxn ang="0">
                  <a:pos x="T6" y="T7"/>
                </a:cxn>
                <a:cxn ang="0">
                  <a:pos x="T8" y="T9"/>
                </a:cxn>
              </a:cxnLst>
              <a:rect l="0" t="0" r="r" b="b"/>
              <a:pathLst>
                <a:path w="13" h="14">
                  <a:moveTo>
                    <a:pt x="1" y="8"/>
                  </a:moveTo>
                  <a:cubicBezTo>
                    <a:pt x="1" y="11"/>
                    <a:pt x="5" y="14"/>
                    <a:pt x="8" y="12"/>
                  </a:cubicBezTo>
                  <a:cubicBezTo>
                    <a:pt x="10" y="11"/>
                    <a:pt x="12" y="9"/>
                    <a:pt x="13" y="8"/>
                  </a:cubicBezTo>
                  <a:cubicBezTo>
                    <a:pt x="10" y="5"/>
                    <a:pt x="6" y="2"/>
                    <a:pt x="3" y="0"/>
                  </a:cubicBezTo>
                  <a:cubicBezTo>
                    <a:pt x="1" y="2"/>
                    <a:pt x="0" y="5"/>
                    <a:pt x="1"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0" name="Freeform 350"/>
            <p:cNvSpPr>
              <a:spLocks/>
            </p:cNvSpPr>
            <p:nvPr/>
          </p:nvSpPr>
          <p:spPr bwMode="auto">
            <a:xfrm>
              <a:off x="1574950" y="2500661"/>
              <a:ext cx="55563" cy="73025"/>
            </a:xfrm>
            <a:custGeom>
              <a:avLst/>
              <a:gdLst>
                <a:gd name="T0" fmla="*/ 0 w 13"/>
                <a:gd name="T1" fmla="*/ 10 h 17"/>
                <a:gd name="T2" fmla="*/ 4 w 13"/>
                <a:gd name="T3" fmla="*/ 14 h 17"/>
                <a:gd name="T4" fmla="*/ 12 w 13"/>
                <a:gd name="T5" fmla="*/ 10 h 17"/>
                <a:gd name="T6" fmla="*/ 11 w 13"/>
                <a:gd name="T7" fmla="*/ 0 h 17"/>
                <a:gd name="T8" fmla="*/ 0 w 13"/>
                <a:gd name="T9" fmla="*/ 10 h 17"/>
              </a:gdLst>
              <a:ahLst/>
              <a:cxnLst>
                <a:cxn ang="0">
                  <a:pos x="T0" y="T1"/>
                </a:cxn>
                <a:cxn ang="0">
                  <a:pos x="T2" y="T3"/>
                </a:cxn>
                <a:cxn ang="0">
                  <a:pos x="T4" y="T5"/>
                </a:cxn>
                <a:cxn ang="0">
                  <a:pos x="T6" y="T7"/>
                </a:cxn>
                <a:cxn ang="0">
                  <a:pos x="T8" y="T9"/>
                </a:cxn>
              </a:cxnLst>
              <a:rect l="0" t="0" r="r" b="b"/>
              <a:pathLst>
                <a:path w="13" h="17">
                  <a:moveTo>
                    <a:pt x="0" y="10"/>
                  </a:moveTo>
                  <a:cubicBezTo>
                    <a:pt x="1" y="12"/>
                    <a:pt x="2" y="13"/>
                    <a:pt x="4" y="14"/>
                  </a:cubicBezTo>
                  <a:cubicBezTo>
                    <a:pt x="8" y="17"/>
                    <a:pt x="11" y="14"/>
                    <a:pt x="12" y="10"/>
                  </a:cubicBezTo>
                  <a:cubicBezTo>
                    <a:pt x="13" y="7"/>
                    <a:pt x="13" y="3"/>
                    <a:pt x="11" y="0"/>
                  </a:cubicBezTo>
                  <a:cubicBezTo>
                    <a:pt x="7" y="3"/>
                    <a:pt x="3" y="6"/>
                    <a:pt x="0" y="1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1" name="Freeform 351"/>
            <p:cNvSpPr>
              <a:spLocks/>
            </p:cNvSpPr>
            <p:nvPr/>
          </p:nvSpPr>
          <p:spPr bwMode="auto">
            <a:xfrm>
              <a:off x="1382862" y="2467323"/>
              <a:ext cx="106363" cy="127000"/>
            </a:xfrm>
            <a:custGeom>
              <a:avLst/>
              <a:gdLst>
                <a:gd name="T0" fmla="*/ 25 w 25"/>
                <a:gd name="T1" fmla="*/ 22 h 30"/>
                <a:gd name="T2" fmla="*/ 14 w 25"/>
                <a:gd name="T3" fmla="*/ 1 h 30"/>
                <a:gd name="T4" fmla="*/ 1 w 25"/>
                <a:gd name="T5" fmla="*/ 21 h 30"/>
                <a:gd name="T6" fmla="*/ 2 w 25"/>
                <a:gd name="T7" fmla="*/ 30 h 30"/>
                <a:gd name="T8" fmla="*/ 23 w 25"/>
                <a:gd name="T9" fmla="*/ 30 h 30"/>
                <a:gd name="T10" fmla="*/ 25 w 25"/>
                <a:gd name="T11" fmla="*/ 22 h 30"/>
              </a:gdLst>
              <a:ahLst/>
              <a:cxnLst>
                <a:cxn ang="0">
                  <a:pos x="T0" y="T1"/>
                </a:cxn>
                <a:cxn ang="0">
                  <a:pos x="T2" y="T3"/>
                </a:cxn>
                <a:cxn ang="0">
                  <a:pos x="T4" y="T5"/>
                </a:cxn>
                <a:cxn ang="0">
                  <a:pos x="T6" y="T7"/>
                </a:cxn>
                <a:cxn ang="0">
                  <a:pos x="T8" y="T9"/>
                </a:cxn>
                <a:cxn ang="0">
                  <a:pos x="T10" y="T11"/>
                </a:cxn>
              </a:cxnLst>
              <a:rect l="0" t="0" r="r" b="b"/>
              <a:pathLst>
                <a:path w="25" h="30">
                  <a:moveTo>
                    <a:pt x="25" y="22"/>
                  </a:moveTo>
                  <a:cubicBezTo>
                    <a:pt x="25" y="10"/>
                    <a:pt x="23" y="1"/>
                    <a:pt x="14" y="1"/>
                  </a:cubicBezTo>
                  <a:cubicBezTo>
                    <a:pt x="6" y="0"/>
                    <a:pt x="2" y="9"/>
                    <a:pt x="1" y="21"/>
                  </a:cubicBezTo>
                  <a:cubicBezTo>
                    <a:pt x="1" y="25"/>
                    <a:pt x="0" y="27"/>
                    <a:pt x="2" y="30"/>
                  </a:cubicBezTo>
                  <a:cubicBezTo>
                    <a:pt x="23" y="30"/>
                    <a:pt x="23" y="30"/>
                    <a:pt x="23" y="30"/>
                  </a:cubicBezTo>
                  <a:cubicBezTo>
                    <a:pt x="24" y="27"/>
                    <a:pt x="24" y="25"/>
                    <a:pt x="25" y="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2" name="Freeform 352"/>
            <p:cNvSpPr>
              <a:spLocks/>
            </p:cNvSpPr>
            <p:nvPr/>
          </p:nvSpPr>
          <p:spPr bwMode="auto">
            <a:xfrm>
              <a:off x="1392387" y="2594323"/>
              <a:ext cx="88900" cy="7938"/>
            </a:xfrm>
            <a:custGeom>
              <a:avLst/>
              <a:gdLst>
                <a:gd name="T0" fmla="*/ 0 w 21"/>
                <a:gd name="T1" fmla="*/ 0 h 2"/>
                <a:gd name="T2" fmla="*/ 0 w 21"/>
                <a:gd name="T3" fmla="*/ 0 h 2"/>
                <a:gd name="T4" fmla="*/ 20 w 21"/>
                <a:gd name="T5" fmla="*/ 2 h 2"/>
                <a:gd name="T6" fmla="*/ 21 w 21"/>
                <a:gd name="T7" fmla="*/ 0 h 2"/>
                <a:gd name="T8" fmla="*/ 0 w 21"/>
                <a:gd name="T9" fmla="*/ 0 h 2"/>
              </a:gdLst>
              <a:ahLst/>
              <a:cxnLst>
                <a:cxn ang="0">
                  <a:pos x="T0" y="T1"/>
                </a:cxn>
                <a:cxn ang="0">
                  <a:pos x="T2" y="T3"/>
                </a:cxn>
                <a:cxn ang="0">
                  <a:pos x="T4" y="T5"/>
                </a:cxn>
                <a:cxn ang="0">
                  <a:pos x="T6" y="T7"/>
                </a:cxn>
                <a:cxn ang="0">
                  <a:pos x="T8" y="T9"/>
                </a:cxn>
              </a:cxnLst>
              <a:rect l="0" t="0" r="r" b="b"/>
              <a:pathLst>
                <a:path w="21" h="2">
                  <a:moveTo>
                    <a:pt x="0" y="0"/>
                  </a:moveTo>
                  <a:cubicBezTo>
                    <a:pt x="0" y="0"/>
                    <a:pt x="0" y="0"/>
                    <a:pt x="0" y="0"/>
                  </a:cubicBezTo>
                  <a:cubicBezTo>
                    <a:pt x="20" y="2"/>
                    <a:pt x="20" y="2"/>
                    <a:pt x="20" y="2"/>
                  </a:cubicBezTo>
                  <a:cubicBezTo>
                    <a:pt x="20" y="1"/>
                    <a:pt x="21" y="1"/>
                    <a:pt x="21" y="0"/>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3" name="Freeform 353"/>
            <p:cNvSpPr>
              <a:spLocks/>
            </p:cNvSpPr>
            <p:nvPr/>
          </p:nvSpPr>
          <p:spPr bwMode="auto">
            <a:xfrm>
              <a:off x="1511450" y="2467323"/>
              <a:ext cx="84138" cy="84138"/>
            </a:xfrm>
            <a:custGeom>
              <a:avLst/>
              <a:gdLst>
                <a:gd name="T0" fmla="*/ 5 w 20"/>
                <a:gd name="T1" fmla="*/ 0 h 20"/>
                <a:gd name="T2" fmla="*/ 0 w 20"/>
                <a:gd name="T3" fmla="*/ 18 h 20"/>
                <a:gd name="T4" fmla="*/ 4 w 20"/>
                <a:gd name="T5" fmla="*/ 20 h 20"/>
                <a:gd name="T6" fmla="*/ 4 w 20"/>
                <a:gd name="T7" fmla="*/ 2 h 20"/>
                <a:gd name="T8" fmla="*/ 6 w 20"/>
                <a:gd name="T9" fmla="*/ 1 h 20"/>
                <a:gd name="T10" fmla="*/ 8 w 20"/>
                <a:gd name="T11" fmla="*/ 2 h 20"/>
                <a:gd name="T12" fmla="*/ 8 w 20"/>
                <a:gd name="T13" fmla="*/ 7 h 20"/>
                <a:gd name="T14" fmla="*/ 14 w 20"/>
                <a:gd name="T15" fmla="*/ 14 h 20"/>
                <a:gd name="T16" fmla="*/ 16 w 20"/>
                <a:gd name="T17" fmla="*/ 17 h 20"/>
                <a:gd name="T18" fmla="*/ 20 w 20"/>
                <a:gd name="T19" fmla="*/ 13 h 20"/>
                <a:gd name="T20" fmla="*/ 5 w 20"/>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0">
                  <a:moveTo>
                    <a:pt x="5" y="0"/>
                  </a:moveTo>
                  <a:cubicBezTo>
                    <a:pt x="1" y="0"/>
                    <a:pt x="0" y="6"/>
                    <a:pt x="0" y="18"/>
                  </a:cubicBezTo>
                  <a:cubicBezTo>
                    <a:pt x="1" y="18"/>
                    <a:pt x="3" y="19"/>
                    <a:pt x="4" y="20"/>
                  </a:cubicBezTo>
                  <a:cubicBezTo>
                    <a:pt x="4" y="14"/>
                    <a:pt x="4" y="8"/>
                    <a:pt x="4" y="2"/>
                  </a:cubicBezTo>
                  <a:cubicBezTo>
                    <a:pt x="4" y="1"/>
                    <a:pt x="5" y="1"/>
                    <a:pt x="6" y="1"/>
                  </a:cubicBezTo>
                  <a:cubicBezTo>
                    <a:pt x="7" y="1"/>
                    <a:pt x="8" y="1"/>
                    <a:pt x="8" y="2"/>
                  </a:cubicBezTo>
                  <a:cubicBezTo>
                    <a:pt x="8" y="4"/>
                    <a:pt x="8" y="5"/>
                    <a:pt x="8" y="7"/>
                  </a:cubicBezTo>
                  <a:cubicBezTo>
                    <a:pt x="10" y="9"/>
                    <a:pt x="12" y="12"/>
                    <a:pt x="14" y="14"/>
                  </a:cubicBezTo>
                  <a:cubicBezTo>
                    <a:pt x="15" y="15"/>
                    <a:pt x="15" y="16"/>
                    <a:pt x="16" y="17"/>
                  </a:cubicBezTo>
                  <a:cubicBezTo>
                    <a:pt x="17" y="16"/>
                    <a:pt x="18" y="14"/>
                    <a:pt x="20" y="13"/>
                  </a:cubicBezTo>
                  <a:cubicBezTo>
                    <a:pt x="13" y="4"/>
                    <a:pt x="8" y="0"/>
                    <a:pt x="5"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4" name="Freeform 354"/>
            <p:cNvSpPr>
              <a:spLocks/>
            </p:cNvSpPr>
            <p:nvPr/>
          </p:nvSpPr>
          <p:spPr bwMode="auto">
            <a:xfrm>
              <a:off x="1578125" y="2522886"/>
              <a:ext cx="39688" cy="38100"/>
            </a:xfrm>
            <a:custGeom>
              <a:avLst/>
              <a:gdLst>
                <a:gd name="T0" fmla="*/ 4 w 9"/>
                <a:gd name="T1" fmla="*/ 0 h 9"/>
                <a:gd name="T2" fmla="*/ 0 w 9"/>
                <a:gd name="T3" fmla="*/ 4 h 9"/>
                <a:gd name="T4" fmla="*/ 3 w 9"/>
                <a:gd name="T5" fmla="*/ 8 h 9"/>
                <a:gd name="T6" fmla="*/ 5 w 9"/>
                <a:gd name="T7" fmla="*/ 9 h 9"/>
                <a:gd name="T8" fmla="*/ 9 w 9"/>
                <a:gd name="T9" fmla="*/ 6 h 9"/>
                <a:gd name="T10" fmla="*/ 4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4" y="0"/>
                  </a:moveTo>
                  <a:cubicBezTo>
                    <a:pt x="2" y="1"/>
                    <a:pt x="1" y="3"/>
                    <a:pt x="0" y="4"/>
                  </a:cubicBezTo>
                  <a:cubicBezTo>
                    <a:pt x="1" y="6"/>
                    <a:pt x="2" y="7"/>
                    <a:pt x="3" y="8"/>
                  </a:cubicBezTo>
                  <a:cubicBezTo>
                    <a:pt x="3" y="9"/>
                    <a:pt x="4" y="9"/>
                    <a:pt x="5" y="9"/>
                  </a:cubicBezTo>
                  <a:cubicBezTo>
                    <a:pt x="6" y="9"/>
                    <a:pt x="8" y="8"/>
                    <a:pt x="9" y="6"/>
                  </a:cubicBezTo>
                  <a:cubicBezTo>
                    <a:pt x="7" y="4"/>
                    <a:pt x="6" y="2"/>
                    <a:pt x="4"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5" name="Freeform 355"/>
            <p:cNvSpPr>
              <a:spLocks/>
            </p:cNvSpPr>
            <p:nvPr/>
          </p:nvSpPr>
          <p:spPr bwMode="auto">
            <a:xfrm>
              <a:off x="1349525" y="2470498"/>
              <a:ext cx="4763" cy="9525"/>
            </a:xfrm>
            <a:custGeom>
              <a:avLst/>
              <a:gdLst>
                <a:gd name="T0" fmla="*/ 1 w 1"/>
                <a:gd name="T1" fmla="*/ 0 h 2"/>
                <a:gd name="T2" fmla="*/ 0 w 1"/>
                <a:gd name="T3" fmla="*/ 2 h 2"/>
                <a:gd name="T4" fmla="*/ 0 w 1"/>
                <a:gd name="T5" fmla="*/ 2 h 2"/>
                <a:gd name="T6" fmla="*/ 1 w 1"/>
                <a:gd name="T7" fmla="*/ 0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1"/>
                    <a:pt x="0" y="1"/>
                    <a:pt x="0" y="2"/>
                  </a:cubicBezTo>
                  <a:cubicBezTo>
                    <a:pt x="0" y="2"/>
                    <a:pt x="0" y="2"/>
                    <a:pt x="0" y="2"/>
                  </a:cubicBezTo>
                  <a:cubicBezTo>
                    <a:pt x="0" y="1"/>
                    <a:pt x="1" y="1"/>
                    <a:pt x="1" y="0"/>
                  </a:cubicBezTo>
                  <a:cubicBezTo>
                    <a:pt x="1" y="0"/>
                    <a:pt x="1" y="0"/>
                    <a:pt x="1" y="0"/>
                  </a:cubicBezTo>
                </a:path>
              </a:pathLst>
            </a:custGeom>
            <a:solidFill>
              <a:srgbClr val="DC7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6" name="Freeform 356"/>
            <p:cNvSpPr>
              <a:spLocks/>
            </p:cNvSpPr>
            <p:nvPr/>
          </p:nvSpPr>
          <p:spPr bwMode="auto">
            <a:xfrm>
              <a:off x="1349525" y="248002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7" name="Freeform 357"/>
            <p:cNvSpPr>
              <a:spLocks noEditPoints="1"/>
            </p:cNvSpPr>
            <p:nvPr/>
          </p:nvSpPr>
          <p:spPr bwMode="auto">
            <a:xfrm>
              <a:off x="1293962" y="2449861"/>
              <a:ext cx="63500" cy="80963"/>
            </a:xfrm>
            <a:custGeom>
              <a:avLst/>
              <a:gdLst>
                <a:gd name="T0" fmla="*/ 0 w 15"/>
                <a:gd name="T1" fmla="*/ 19 h 19"/>
                <a:gd name="T2" fmla="*/ 0 w 15"/>
                <a:gd name="T3" fmla="*/ 19 h 19"/>
                <a:gd name="T4" fmla="*/ 0 w 15"/>
                <a:gd name="T5" fmla="*/ 19 h 19"/>
                <a:gd name="T6" fmla="*/ 0 w 15"/>
                <a:gd name="T7" fmla="*/ 19 h 19"/>
                <a:gd name="T8" fmla="*/ 0 w 15"/>
                <a:gd name="T9" fmla="*/ 19 h 19"/>
                <a:gd name="T10" fmla="*/ 0 w 15"/>
                <a:gd name="T11" fmla="*/ 19 h 19"/>
                <a:gd name="T12" fmla="*/ 0 w 15"/>
                <a:gd name="T13" fmla="*/ 19 h 19"/>
                <a:gd name="T14" fmla="*/ 0 w 15"/>
                <a:gd name="T15" fmla="*/ 19 h 19"/>
                <a:gd name="T16" fmla="*/ 0 w 15"/>
                <a:gd name="T17" fmla="*/ 19 h 19"/>
                <a:gd name="T18" fmla="*/ 1 w 15"/>
                <a:gd name="T19" fmla="*/ 19 h 19"/>
                <a:gd name="T20" fmla="*/ 0 w 15"/>
                <a:gd name="T21" fmla="*/ 19 h 19"/>
                <a:gd name="T22" fmla="*/ 1 w 15"/>
                <a:gd name="T23" fmla="*/ 19 h 19"/>
                <a:gd name="T24" fmla="*/ 1 w 15"/>
                <a:gd name="T25" fmla="*/ 19 h 19"/>
                <a:gd name="T26" fmla="*/ 1 w 15"/>
                <a:gd name="T27" fmla="*/ 19 h 19"/>
                <a:gd name="T28" fmla="*/ 1 w 15"/>
                <a:gd name="T29" fmla="*/ 19 h 19"/>
                <a:gd name="T30" fmla="*/ 1 w 15"/>
                <a:gd name="T31" fmla="*/ 18 h 19"/>
                <a:gd name="T32" fmla="*/ 1 w 15"/>
                <a:gd name="T33" fmla="*/ 19 h 19"/>
                <a:gd name="T34" fmla="*/ 1 w 15"/>
                <a:gd name="T35" fmla="*/ 18 h 19"/>
                <a:gd name="T36" fmla="*/ 15 w 15"/>
                <a:gd name="T37" fmla="*/ 0 h 19"/>
                <a:gd name="T38" fmla="*/ 3 w 15"/>
                <a:gd name="T39" fmla="*/ 10 h 19"/>
                <a:gd name="T40" fmla="*/ 1 w 15"/>
                <a:gd name="T41" fmla="*/ 12 h 19"/>
                <a:gd name="T42" fmla="*/ 5 w 15"/>
                <a:gd name="T43" fmla="*/ 15 h 19"/>
                <a:gd name="T44" fmla="*/ 1 w 15"/>
                <a:gd name="T45" fmla="*/ 18 h 19"/>
                <a:gd name="T46" fmla="*/ 8 w 15"/>
                <a:gd name="T47" fmla="*/ 12 h 19"/>
                <a:gd name="T48" fmla="*/ 12 w 15"/>
                <a:gd name="T49" fmla="*/ 8 h 19"/>
                <a:gd name="T50" fmla="*/ 13 w 15"/>
                <a:gd name="T51" fmla="*/ 7 h 19"/>
                <a:gd name="T52" fmla="*/ 13 w 15"/>
                <a:gd name="T53" fmla="*/ 7 h 19"/>
                <a:gd name="T54" fmla="*/ 14 w 15"/>
                <a:gd name="T55" fmla="*/ 5 h 19"/>
                <a:gd name="T56" fmla="*/ 15 w 15"/>
                <a:gd name="T57" fmla="*/ 0 h 19"/>
                <a:gd name="T58" fmla="*/ 15 w 15"/>
                <a:gd name="T5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 h="19">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1" y="19"/>
                  </a:moveTo>
                  <a:cubicBezTo>
                    <a:pt x="0" y="19"/>
                    <a:pt x="0" y="19"/>
                    <a:pt x="0" y="19"/>
                  </a:cubicBezTo>
                  <a:cubicBezTo>
                    <a:pt x="0" y="19"/>
                    <a:pt x="0" y="19"/>
                    <a:pt x="1" y="19"/>
                  </a:cubicBezTo>
                  <a:moveTo>
                    <a:pt x="1" y="19"/>
                  </a:moveTo>
                  <a:cubicBezTo>
                    <a:pt x="1" y="19"/>
                    <a:pt x="1" y="19"/>
                    <a:pt x="1" y="19"/>
                  </a:cubicBezTo>
                  <a:cubicBezTo>
                    <a:pt x="1" y="19"/>
                    <a:pt x="1" y="19"/>
                    <a:pt x="1" y="19"/>
                  </a:cubicBezTo>
                  <a:moveTo>
                    <a:pt x="1" y="18"/>
                  </a:moveTo>
                  <a:cubicBezTo>
                    <a:pt x="1" y="18"/>
                    <a:pt x="1" y="18"/>
                    <a:pt x="1" y="19"/>
                  </a:cubicBezTo>
                  <a:cubicBezTo>
                    <a:pt x="1" y="18"/>
                    <a:pt x="1" y="18"/>
                    <a:pt x="1" y="18"/>
                  </a:cubicBezTo>
                  <a:moveTo>
                    <a:pt x="15" y="0"/>
                  </a:moveTo>
                  <a:cubicBezTo>
                    <a:pt x="15" y="0"/>
                    <a:pt x="9" y="5"/>
                    <a:pt x="3" y="10"/>
                  </a:cubicBezTo>
                  <a:cubicBezTo>
                    <a:pt x="3" y="10"/>
                    <a:pt x="2" y="11"/>
                    <a:pt x="1" y="12"/>
                  </a:cubicBezTo>
                  <a:cubicBezTo>
                    <a:pt x="3" y="13"/>
                    <a:pt x="4" y="14"/>
                    <a:pt x="5" y="15"/>
                  </a:cubicBezTo>
                  <a:cubicBezTo>
                    <a:pt x="4" y="16"/>
                    <a:pt x="2" y="17"/>
                    <a:pt x="1" y="18"/>
                  </a:cubicBezTo>
                  <a:cubicBezTo>
                    <a:pt x="4" y="17"/>
                    <a:pt x="6" y="15"/>
                    <a:pt x="8" y="12"/>
                  </a:cubicBezTo>
                  <a:cubicBezTo>
                    <a:pt x="9" y="11"/>
                    <a:pt x="11" y="10"/>
                    <a:pt x="12" y="8"/>
                  </a:cubicBezTo>
                  <a:cubicBezTo>
                    <a:pt x="12" y="8"/>
                    <a:pt x="12" y="8"/>
                    <a:pt x="13" y="7"/>
                  </a:cubicBezTo>
                  <a:cubicBezTo>
                    <a:pt x="13" y="7"/>
                    <a:pt x="13" y="7"/>
                    <a:pt x="13" y="7"/>
                  </a:cubicBezTo>
                  <a:cubicBezTo>
                    <a:pt x="13" y="6"/>
                    <a:pt x="14" y="6"/>
                    <a:pt x="14" y="5"/>
                  </a:cubicBezTo>
                  <a:cubicBezTo>
                    <a:pt x="15" y="0"/>
                    <a:pt x="15" y="0"/>
                    <a:pt x="15" y="0"/>
                  </a:cubicBezTo>
                  <a:cubicBezTo>
                    <a:pt x="15" y="0"/>
                    <a:pt x="15" y="0"/>
                    <a:pt x="15"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8" name="Freeform 358"/>
            <p:cNvSpPr>
              <a:spLocks/>
            </p:cNvSpPr>
            <p:nvPr/>
          </p:nvSpPr>
          <p:spPr bwMode="auto">
            <a:xfrm>
              <a:off x="1268562" y="2500661"/>
              <a:ext cx="47625" cy="30163"/>
            </a:xfrm>
            <a:custGeom>
              <a:avLst/>
              <a:gdLst>
                <a:gd name="T0" fmla="*/ 7 w 11"/>
                <a:gd name="T1" fmla="*/ 0 h 7"/>
                <a:gd name="T2" fmla="*/ 0 w 11"/>
                <a:gd name="T3" fmla="*/ 5 h 7"/>
                <a:gd name="T4" fmla="*/ 4 w 11"/>
                <a:gd name="T5" fmla="*/ 7 h 7"/>
                <a:gd name="T6" fmla="*/ 6 w 11"/>
                <a:gd name="T7" fmla="*/ 7 h 7"/>
                <a:gd name="T8" fmla="*/ 6 w 11"/>
                <a:gd name="T9" fmla="*/ 7 h 7"/>
                <a:gd name="T10" fmla="*/ 6 w 11"/>
                <a:gd name="T11" fmla="*/ 7 h 7"/>
                <a:gd name="T12" fmla="*/ 6 w 11"/>
                <a:gd name="T13" fmla="*/ 7 h 7"/>
                <a:gd name="T14" fmla="*/ 6 w 11"/>
                <a:gd name="T15" fmla="*/ 7 h 7"/>
                <a:gd name="T16" fmla="*/ 6 w 11"/>
                <a:gd name="T17" fmla="*/ 7 h 7"/>
                <a:gd name="T18" fmla="*/ 6 w 11"/>
                <a:gd name="T19" fmla="*/ 7 h 7"/>
                <a:gd name="T20" fmla="*/ 6 w 11"/>
                <a:gd name="T21" fmla="*/ 7 h 7"/>
                <a:gd name="T22" fmla="*/ 7 w 11"/>
                <a:gd name="T23" fmla="*/ 7 h 7"/>
                <a:gd name="T24" fmla="*/ 7 w 11"/>
                <a:gd name="T25" fmla="*/ 7 h 7"/>
                <a:gd name="T26" fmla="*/ 7 w 11"/>
                <a:gd name="T27" fmla="*/ 7 h 7"/>
                <a:gd name="T28" fmla="*/ 7 w 11"/>
                <a:gd name="T29" fmla="*/ 7 h 7"/>
                <a:gd name="T30" fmla="*/ 7 w 11"/>
                <a:gd name="T31" fmla="*/ 6 h 7"/>
                <a:gd name="T32" fmla="*/ 7 w 11"/>
                <a:gd name="T33" fmla="*/ 6 h 7"/>
                <a:gd name="T34" fmla="*/ 11 w 11"/>
                <a:gd name="T35" fmla="*/ 3 h 7"/>
                <a:gd name="T36" fmla="*/ 7 w 11"/>
                <a:gd name="T3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7">
                  <a:moveTo>
                    <a:pt x="7" y="0"/>
                  </a:moveTo>
                  <a:cubicBezTo>
                    <a:pt x="5" y="1"/>
                    <a:pt x="2" y="3"/>
                    <a:pt x="0" y="5"/>
                  </a:cubicBezTo>
                  <a:cubicBezTo>
                    <a:pt x="0" y="7"/>
                    <a:pt x="2" y="7"/>
                    <a:pt x="4" y="7"/>
                  </a:cubicBezTo>
                  <a:cubicBezTo>
                    <a:pt x="4" y="7"/>
                    <a:pt x="5"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7" y="7"/>
                  </a:cubicBezTo>
                  <a:cubicBezTo>
                    <a:pt x="7" y="7"/>
                    <a:pt x="7" y="7"/>
                    <a:pt x="7" y="7"/>
                  </a:cubicBezTo>
                  <a:cubicBezTo>
                    <a:pt x="7" y="7"/>
                    <a:pt x="7" y="7"/>
                    <a:pt x="7" y="7"/>
                  </a:cubicBezTo>
                  <a:cubicBezTo>
                    <a:pt x="7" y="7"/>
                    <a:pt x="7" y="7"/>
                    <a:pt x="7" y="7"/>
                  </a:cubicBezTo>
                  <a:cubicBezTo>
                    <a:pt x="7" y="6"/>
                    <a:pt x="7" y="6"/>
                    <a:pt x="7" y="6"/>
                  </a:cubicBezTo>
                  <a:cubicBezTo>
                    <a:pt x="7" y="6"/>
                    <a:pt x="7" y="6"/>
                    <a:pt x="7" y="6"/>
                  </a:cubicBezTo>
                  <a:cubicBezTo>
                    <a:pt x="8" y="5"/>
                    <a:pt x="10" y="4"/>
                    <a:pt x="11" y="3"/>
                  </a:cubicBezTo>
                  <a:cubicBezTo>
                    <a:pt x="10" y="2"/>
                    <a:pt x="9" y="1"/>
                    <a:pt x="7"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9" name="Rectangle 359"/>
            <p:cNvSpPr>
              <a:spLocks noChangeArrowheads="1"/>
            </p:cNvSpPr>
            <p:nvPr/>
          </p:nvSpPr>
          <p:spPr bwMode="auto">
            <a:xfrm>
              <a:off x="1417787" y="2594323"/>
              <a:ext cx="1588" cy="1588"/>
            </a:xfrm>
            <a:prstGeom prst="rect">
              <a:avLst/>
            </a:prstGeom>
            <a:solidFill>
              <a:srgbClr val="44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0" name="Freeform 360"/>
            <p:cNvSpPr>
              <a:spLocks/>
            </p:cNvSpPr>
            <p:nvPr/>
          </p:nvSpPr>
          <p:spPr bwMode="auto">
            <a:xfrm>
              <a:off x="1417787" y="2594323"/>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1" name="Freeform 361"/>
            <p:cNvSpPr>
              <a:spLocks/>
            </p:cNvSpPr>
            <p:nvPr/>
          </p:nvSpPr>
          <p:spPr bwMode="auto">
            <a:xfrm>
              <a:off x="1524150" y="2467323"/>
              <a:ext cx="20638" cy="127000"/>
            </a:xfrm>
            <a:custGeom>
              <a:avLst/>
              <a:gdLst>
                <a:gd name="T0" fmla="*/ 5 w 5"/>
                <a:gd name="T1" fmla="*/ 2 h 30"/>
                <a:gd name="T2" fmla="*/ 1 w 5"/>
                <a:gd name="T3" fmla="*/ 2 h 30"/>
                <a:gd name="T4" fmla="*/ 0 w 5"/>
                <a:gd name="T5" fmla="*/ 30 h 30"/>
                <a:gd name="T6" fmla="*/ 3 w 5"/>
                <a:gd name="T7" fmla="*/ 30 h 30"/>
                <a:gd name="T8" fmla="*/ 5 w 5"/>
                <a:gd name="T9" fmla="*/ 2 h 30"/>
              </a:gdLst>
              <a:ahLst/>
              <a:cxnLst>
                <a:cxn ang="0">
                  <a:pos x="T0" y="T1"/>
                </a:cxn>
                <a:cxn ang="0">
                  <a:pos x="T2" y="T3"/>
                </a:cxn>
                <a:cxn ang="0">
                  <a:pos x="T4" y="T5"/>
                </a:cxn>
                <a:cxn ang="0">
                  <a:pos x="T6" y="T7"/>
                </a:cxn>
                <a:cxn ang="0">
                  <a:pos x="T8" y="T9"/>
                </a:cxn>
              </a:cxnLst>
              <a:rect l="0" t="0" r="r" b="b"/>
              <a:pathLst>
                <a:path w="5" h="30">
                  <a:moveTo>
                    <a:pt x="5" y="2"/>
                  </a:moveTo>
                  <a:cubicBezTo>
                    <a:pt x="5" y="0"/>
                    <a:pt x="2" y="0"/>
                    <a:pt x="1" y="2"/>
                  </a:cubicBezTo>
                  <a:cubicBezTo>
                    <a:pt x="1" y="12"/>
                    <a:pt x="1" y="21"/>
                    <a:pt x="0" y="30"/>
                  </a:cubicBezTo>
                  <a:cubicBezTo>
                    <a:pt x="3" y="30"/>
                    <a:pt x="3" y="30"/>
                    <a:pt x="3" y="30"/>
                  </a:cubicBezTo>
                  <a:cubicBezTo>
                    <a:pt x="4" y="21"/>
                    <a:pt x="4" y="11"/>
                    <a:pt x="5"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2" name="Freeform 362"/>
            <p:cNvSpPr>
              <a:spLocks/>
            </p:cNvSpPr>
            <p:nvPr/>
          </p:nvSpPr>
          <p:spPr bwMode="auto">
            <a:xfrm>
              <a:off x="1341587" y="2441923"/>
              <a:ext cx="28575" cy="152400"/>
            </a:xfrm>
            <a:custGeom>
              <a:avLst/>
              <a:gdLst>
                <a:gd name="T0" fmla="*/ 7 w 7"/>
                <a:gd name="T1" fmla="*/ 3 h 36"/>
                <a:gd name="T2" fmla="*/ 4 w 7"/>
                <a:gd name="T3" fmla="*/ 2 h 36"/>
                <a:gd name="T4" fmla="*/ 0 w 7"/>
                <a:gd name="T5" fmla="*/ 36 h 36"/>
                <a:gd name="T6" fmla="*/ 4 w 7"/>
                <a:gd name="T7" fmla="*/ 36 h 36"/>
                <a:gd name="T8" fmla="*/ 7 w 7"/>
                <a:gd name="T9" fmla="*/ 3 h 36"/>
              </a:gdLst>
              <a:ahLst/>
              <a:cxnLst>
                <a:cxn ang="0">
                  <a:pos x="T0" y="T1"/>
                </a:cxn>
                <a:cxn ang="0">
                  <a:pos x="T2" y="T3"/>
                </a:cxn>
                <a:cxn ang="0">
                  <a:pos x="T4" y="T5"/>
                </a:cxn>
                <a:cxn ang="0">
                  <a:pos x="T6" y="T7"/>
                </a:cxn>
                <a:cxn ang="0">
                  <a:pos x="T8" y="T9"/>
                </a:cxn>
              </a:cxnLst>
              <a:rect l="0" t="0" r="r" b="b"/>
              <a:pathLst>
                <a:path w="7" h="36">
                  <a:moveTo>
                    <a:pt x="7" y="3"/>
                  </a:moveTo>
                  <a:cubicBezTo>
                    <a:pt x="7" y="1"/>
                    <a:pt x="4" y="0"/>
                    <a:pt x="4" y="2"/>
                  </a:cubicBezTo>
                  <a:cubicBezTo>
                    <a:pt x="3" y="14"/>
                    <a:pt x="1" y="25"/>
                    <a:pt x="0" y="36"/>
                  </a:cubicBezTo>
                  <a:cubicBezTo>
                    <a:pt x="4" y="36"/>
                    <a:pt x="4" y="36"/>
                    <a:pt x="4" y="36"/>
                  </a:cubicBezTo>
                  <a:cubicBezTo>
                    <a:pt x="4" y="25"/>
                    <a:pt x="6" y="14"/>
                    <a:pt x="7" y="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3" name="Freeform 363"/>
            <p:cNvSpPr>
              <a:spLocks/>
            </p:cNvSpPr>
            <p:nvPr/>
          </p:nvSpPr>
          <p:spPr bwMode="auto">
            <a:xfrm>
              <a:off x="1405087" y="2586386"/>
              <a:ext cx="68263" cy="7938"/>
            </a:xfrm>
            <a:custGeom>
              <a:avLst/>
              <a:gdLst>
                <a:gd name="T0" fmla="*/ 3 w 16"/>
                <a:gd name="T1" fmla="*/ 2 h 2"/>
                <a:gd name="T2" fmla="*/ 3 w 16"/>
                <a:gd name="T3" fmla="*/ 2 h 2"/>
                <a:gd name="T4" fmla="*/ 16 w 16"/>
                <a:gd name="T5" fmla="*/ 2 h 2"/>
                <a:gd name="T6" fmla="*/ 15 w 16"/>
                <a:gd name="T7" fmla="*/ 1 h 2"/>
                <a:gd name="T8" fmla="*/ 2 w 16"/>
                <a:gd name="T9" fmla="*/ 0 h 2"/>
                <a:gd name="T10" fmla="*/ 0 w 16"/>
                <a:gd name="T11" fmla="*/ 2 h 2"/>
                <a:gd name="T12" fmla="*/ 0 w 16"/>
                <a:gd name="T13" fmla="*/ 2 h 2"/>
                <a:gd name="T14" fmla="*/ 3 w 16"/>
                <a:gd name="T15" fmla="*/ 2 h 2"/>
                <a:gd name="T16" fmla="*/ 3 w 16"/>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
                  <a:moveTo>
                    <a:pt x="3" y="2"/>
                  </a:moveTo>
                  <a:cubicBezTo>
                    <a:pt x="3" y="2"/>
                    <a:pt x="3" y="2"/>
                    <a:pt x="3" y="2"/>
                  </a:cubicBezTo>
                  <a:cubicBezTo>
                    <a:pt x="16" y="2"/>
                    <a:pt x="16" y="2"/>
                    <a:pt x="16" y="2"/>
                  </a:cubicBezTo>
                  <a:cubicBezTo>
                    <a:pt x="15" y="2"/>
                    <a:pt x="15" y="1"/>
                    <a:pt x="15" y="1"/>
                  </a:cubicBezTo>
                  <a:cubicBezTo>
                    <a:pt x="11" y="1"/>
                    <a:pt x="6" y="1"/>
                    <a:pt x="2" y="0"/>
                  </a:cubicBezTo>
                  <a:cubicBezTo>
                    <a:pt x="1" y="0"/>
                    <a:pt x="0" y="1"/>
                    <a:pt x="0" y="2"/>
                  </a:cubicBezTo>
                  <a:cubicBezTo>
                    <a:pt x="0" y="2"/>
                    <a:pt x="0" y="2"/>
                    <a:pt x="0" y="2"/>
                  </a:cubicBezTo>
                  <a:cubicBezTo>
                    <a:pt x="3" y="2"/>
                    <a:pt x="3" y="2"/>
                    <a:pt x="3" y="2"/>
                  </a:cubicBezTo>
                  <a:cubicBezTo>
                    <a:pt x="3" y="2"/>
                    <a:pt x="3" y="2"/>
                    <a:pt x="3"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4" name="Freeform 364"/>
            <p:cNvSpPr>
              <a:spLocks/>
            </p:cNvSpPr>
            <p:nvPr/>
          </p:nvSpPr>
          <p:spPr bwMode="auto">
            <a:xfrm>
              <a:off x="1408262" y="2594323"/>
              <a:ext cx="9525" cy="7938"/>
            </a:xfrm>
            <a:custGeom>
              <a:avLst/>
              <a:gdLst>
                <a:gd name="T0" fmla="*/ 2 w 2"/>
                <a:gd name="T1" fmla="*/ 0 h 2"/>
                <a:gd name="T2" fmla="*/ 0 w 2"/>
                <a:gd name="T3" fmla="*/ 1 h 2"/>
                <a:gd name="T4" fmla="*/ 2 w 2"/>
                <a:gd name="T5" fmla="*/ 2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2" y="0"/>
                    <a:pt x="1" y="1"/>
                    <a:pt x="0" y="1"/>
                  </a:cubicBezTo>
                  <a:cubicBezTo>
                    <a:pt x="1" y="2"/>
                    <a:pt x="2" y="2"/>
                    <a:pt x="2" y="2"/>
                  </a:cubicBezTo>
                  <a:cubicBezTo>
                    <a:pt x="2" y="1"/>
                    <a:pt x="2" y="1"/>
                    <a:pt x="2" y="0"/>
                  </a:cubicBezTo>
                  <a:cubicBezTo>
                    <a:pt x="2" y="0"/>
                    <a:pt x="2" y="0"/>
                    <a:pt x="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5" name="Freeform 365"/>
            <p:cNvSpPr>
              <a:spLocks/>
            </p:cNvSpPr>
            <p:nvPr/>
          </p:nvSpPr>
          <p:spPr bwMode="auto">
            <a:xfrm>
              <a:off x="1460650" y="2599086"/>
              <a:ext cx="3175" cy="7938"/>
            </a:xfrm>
            <a:custGeom>
              <a:avLst/>
              <a:gdLst>
                <a:gd name="T0" fmla="*/ 0 w 1"/>
                <a:gd name="T1" fmla="*/ 0 h 2"/>
                <a:gd name="T2" fmla="*/ 0 w 1"/>
                <a:gd name="T3" fmla="*/ 1 h 2"/>
                <a:gd name="T4" fmla="*/ 1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1"/>
                    <a:pt x="0" y="1"/>
                  </a:cubicBezTo>
                  <a:cubicBezTo>
                    <a:pt x="0" y="1"/>
                    <a:pt x="1" y="2"/>
                    <a:pt x="1" y="2"/>
                  </a:cubicBezTo>
                  <a:cubicBezTo>
                    <a:pt x="1" y="1"/>
                    <a:pt x="0" y="1"/>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6" name="Freeform 366"/>
            <p:cNvSpPr>
              <a:spLocks/>
            </p:cNvSpPr>
            <p:nvPr/>
          </p:nvSpPr>
          <p:spPr bwMode="auto">
            <a:xfrm>
              <a:off x="1379687" y="2586386"/>
              <a:ext cx="109538" cy="7938"/>
            </a:xfrm>
            <a:custGeom>
              <a:avLst/>
              <a:gdLst>
                <a:gd name="T0" fmla="*/ 25 w 26"/>
                <a:gd name="T1" fmla="*/ 1 h 2"/>
                <a:gd name="T2" fmla="*/ 2 w 26"/>
                <a:gd name="T3" fmla="*/ 0 h 2"/>
                <a:gd name="T4" fmla="*/ 0 w 26"/>
                <a:gd name="T5" fmla="*/ 2 h 2"/>
                <a:gd name="T6" fmla="*/ 26 w 26"/>
                <a:gd name="T7" fmla="*/ 2 h 2"/>
                <a:gd name="T8" fmla="*/ 25 w 26"/>
                <a:gd name="T9" fmla="*/ 1 h 2"/>
              </a:gdLst>
              <a:ahLst/>
              <a:cxnLst>
                <a:cxn ang="0">
                  <a:pos x="T0" y="T1"/>
                </a:cxn>
                <a:cxn ang="0">
                  <a:pos x="T2" y="T3"/>
                </a:cxn>
                <a:cxn ang="0">
                  <a:pos x="T4" y="T5"/>
                </a:cxn>
                <a:cxn ang="0">
                  <a:pos x="T6" y="T7"/>
                </a:cxn>
                <a:cxn ang="0">
                  <a:pos x="T8" y="T9"/>
                </a:cxn>
              </a:cxnLst>
              <a:rect l="0" t="0" r="r" b="b"/>
              <a:pathLst>
                <a:path w="26" h="2">
                  <a:moveTo>
                    <a:pt x="25" y="1"/>
                  </a:moveTo>
                  <a:cubicBezTo>
                    <a:pt x="17" y="1"/>
                    <a:pt x="9" y="0"/>
                    <a:pt x="2" y="0"/>
                  </a:cubicBezTo>
                  <a:cubicBezTo>
                    <a:pt x="0" y="0"/>
                    <a:pt x="0" y="1"/>
                    <a:pt x="0" y="2"/>
                  </a:cubicBezTo>
                  <a:cubicBezTo>
                    <a:pt x="26" y="2"/>
                    <a:pt x="26" y="2"/>
                    <a:pt x="26" y="2"/>
                  </a:cubicBezTo>
                  <a:cubicBezTo>
                    <a:pt x="26" y="2"/>
                    <a:pt x="25" y="1"/>
                    <a:pt x="25" y="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7" name="Freeform 367"/>
            <p:cNvSpPr>
              <a:spLocks/>
            </p:cNvSpPr>
            <p:nvPr/>
          </p:nvSpPr>
          <p:spPr bwMode="auto">
            <a:xfrm>
              <a:off x="1379687" y="2594323"/>
              <a:ext cx="114300" cy="12700"/>
            </a:xfrm>
            <a:custGeom>
              <a:avLst/>
              <a:gdLst>
                <a:gd name="T0" fmla="*/ 0 w 27"/>
                <a:gd name="T1" fmla="*/ 0 h 3"/>
                <a:gd name="T2" fmla="*/ 2 w 27"/>
                <a:gd name="T3" fmla="*/ 1 h 3"/>
                <a:gd name="T4" fmla="*/ 25 w 27"/>
                <a:gd name="T5" fmla="*/ 2 h 3"/>
                <a:gd name="T6" fmla="*/ 26 w 27"/>
                <a:gd name="T7" fmla="*/ 0 h 3"/>
                <a:gd name="T8" fmla="*/ 0 w 27"/>
                <a:gd name="T9" fmla="*/ 0 h 3"/>
              </a:gdLst>
              <a:ahLst/>
              <a:cxnLst>
                <a:cxn ang="0">
                  <a:pos x="T0" y="T1"/>
                </a:cxn>
                <a:cxn ang="0">
                  <a:pos x="T2" y="T3"/>
                </a:cxn>
                <a:cxn ang="0">
                  <a:pos x="T4" y="T5"/>
                </a:cxn>
                <a:cxn ang="0">
                  <a:pos x="T6" y="T7"/>
                </a:cxn>
                <a:cxn ang="0">
                  <a:pos x="T8" y="T9"/>
                </a:cxn>
              </a:cxnLst>
              <a:rect l="0" t="0" r="r" b="b"/>
              <a:pathLst>
                <a:path w="27" h="3">
                  <a:moveTo>
                    <a:pt x="0" y="0"/>
                  </a:moveTo>
                  <a:cubicBezTo>
                    <a:pt x="0" y="1"/>
                    <a:pt x="1" y="1"/>
                    <a:pt x="2" y="1"/>
                  </a:cubicBezTo>
                  <a:cubicBezTo>
                    <a:pt x="9" y="2"/>
                    <a:pt x="17" y="2"/>
                    <a:pt x="25" y="2"/>
                  </a:cubicBezTo>
                  <a:cubicBezTo>
                    <a:pt x="26" y="3"/>
                    <a:pt x="27" y="1"/>
                    <a:pt x="26" y="0"/>
                  </a:cubicBezTo>
                  <a:cubicBezTo>
                    <a:pt x="0" y="0"/>
                    <a:pt x="0" y="0"/>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8" name="Freeform 368"/>
            <p:cNvSpPr>
              <a:spLocks/>
            </p:cNvSpPr>
            <p:nvPr/>
          </p:nvSpPr>
          <p:spPr bwMode="auto">
            <a:xfrm>
              <a:off x="1247925" y="2353023"/>
              <a:ext cx="139700" cy="190500"/>
            </a:xfrm>
            <a:custGeom>
              <a:avLst/>
              <a:gdLst>
                <a:gd name="T0" fmla="*/ 30 w 33"/>
                <a:gd name="T1" fmla="*/ 1 h 45"/>
                <a:gd name="T2" fmla="*/ 17 w 33"/>
                <a:gd name="T3" fmla="*/ 13 h 45"/>
                <a:gd name="T4" fmla="*/ 1 w 33"/>
                <a:gd name="T5" fmla="*/ 35 h 45"/>
                <a:gd name="T6" fmla="*/ 9 w 33"/>
                <a:gd name="T7" fmla="*/ 45 h 45"/>
                <a:gd name="T8" fmla="*/ 15 w 33"/>
                <a:gd name="T9" fmla="*/ 42 h 45"/>
                <a:gd name="T10" fmla="*/ 27 w 33"/>
                <a:gd name="T11" fmla="*/ 30 h 45"/>
                <a:gd name="T12" fmla="*/ 26 w 33"/>
                <a:gd name="T13" fmla="*/ 28 h 45"/>
                <a:gd name="T14" fmla="*/ 12 w 33"/>
                <a:gd name="T15" fmla="*/ 40 h 45"/>
                <a:gd name="T16" fmla="*/ 4 w 33"/>
                <a:gd name="T17" fmla="*/ 38 h 45"/>
                <a:gd name="T18" fmla="*/ 8 w 33"/>
                <a:gd name="T19" fmla="*/ 29 h 45"/>
                <a:gd name="T20" fmla="*/ 32 w 33"/>
                <a:gd name="T21" fmla="*/ 4 h 45"/>
                <a:gd name="T22" fmla="*/ 30 w 33"/>
                <a:gd name="T23" fmla="*/ 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45">
                  <a:moveTo>
                    <a:pt x="30" y="1"/>
                  </a:moveTo>
                  <a:cubicBezTo>
                    <a:pt x="25" y="5"/>
                    <a:pt x="21" y="9"/>
                    <a:pt x="17" y="13"/>
                  </a:cubicBezTo>
                  <a:cubicBezTo>
                    <a:pt x="11" y="19"/>
                    <a:pt x="4" y="27"/>
                    <a:pt x="1" y="35"/>
                  </a:cubicBezTo>
                  <a:cubicBezTo>
                    <a:pt x="0" y="40"/>
                    <a:pt x="3" y="44"/>
                    <a:pt x="9" y="45"/>
                  </a:cubicBezTo>
                  <a:cubicBezTo>
                    <a:pt x="11" y="45"/>
                    <a:pt x="13" y="44"/>
                    <a:pt x="15" y="42"/>
                  </a:cubicBezTo>
                  <a:cubicBezTo>
                    <a:pt x="19" y="38"/>
                    <a:pt x="23" y="34"/>
                    <a:pt x="27" y="30"/>
                  </a:cubicBezTo>
                  <a:cubicBezTo>
                    <a:pt x="29" y="29"/>
                    <a:pt x="27" y="26"/>
                    <a:pt x="26" y="28"/>
                  </a:cubicBezTo>
                  <a:cubicBezTo>
                    <a:pt x="20" y="31"/>
                    <a:pt x="17" y="37"/>
                    <a:pt x="12" y="40"/>
                  </a:cubicBezTo>
                  <a:cubicBezTo>
                    <a:pt x="10" y="42"/>
                    <a:pt x="4" y="41"/>
                    <a:pt x="4" y="38"/>
                  </a:cubicBezTo>
                  <a:cubicBezTo>
                    <a:pt x="4" y="35"/>
                    <a:pt x="7" y="31"/>
                    <a:pt x="8" y="29"/>
                  </a:cubicBezTo>
                  <a:cubicBezTo>
                    <a:pt x="14" y="19"/>
                    <a:pt x="23" y="11"/>
                    <a:pt x="32" y="4"/>
                  </a:cubicBezTo>
                  <a:cubicBezTo>
                    <a:pt x="33" y="3"/>
                    <a:pt x="31" y="0"/>
                    <a:pt x="30" y="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9" name="Freeform 369"/>
            <p:cNvSpPr>
              <a:spLocks/>
            </p:cNvSpPr>
            <p:nvPr/>
          </p:nvSpPr>
          <p:spPr bwMode="auto">
            <a:xfrm>
              <a:off x="1519387" y="2378423"/>
              <a:ext cx="123825" cy="198438"/>
            </a:xfrm>
            <a:custGeom>
              <a:avLst/>
              <a:gdLst>
                <a:gd name="T0" fmla="*/ 2 w 29"/>
                <a:gd name="T1" fmla="*/ 4 h 47"/>
                <a:gd name="T2" fmla="*/ 22 w 29"/>
                <a:gd name="T3" fmla="*/ 30 h 47"/>
                <a:gd name="T4" fmla="*/ 24 w 29"/>
                <a:gd name="T5" fmla="*/ 39 h 47"/>
                <a:gd name="T6" fmla="*/ 17 w 29"/>
                <a:gd name="T7" fmla="*/ 42 h 47"/>
                <a:gd name="T8" fmla="*/ 12 w 29"/>
                <a:gd name="T9" fmla="*/ 35 h 47"/>
                <a:gd name="T10" fmla="*/ 5 w 29"/>
                <a:gd name="T11" fmla="*/ 28 h 47"/>
                <a:gd name="T12" fmla="*/ 3 w 29"/>
                <a:gd name="T13" fmla="*/ 30 h 47"/>
                <a:gd name="T14" fmla="*/ 12 w 29"/>
                <a:gd name="T15" fmla="*/ 41 h 47"/>
                <a:gd name="T16" fmla="*/ 17 w 29"/>
                <a:gd name="T17" fmla="*/ 46 h 47"/>
                <a:gd name="T18" fmla="*/ 27 w 29"/>
                <a:gd name="T19" fmla="*/ 39 h 47"/>
                <a:gd name="T20" fmla="*/ 18 w 29"/>
                <a:gd name="T21" fmla="*/ 17 h 47"/>
                <a:gd name="T22" fmla="*/ 4 w 29"/>
                <a:gd name="T23" fmla="*/ 1 h 47"/>
                <a:gd name="T24" fmla="*/ 2 w 29"/>
                <a:gd name="T25"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47">
                  <a:moveTo>
                    <a:pt x="2" y="4"/>
                  </a:moveTo>
                  <a:cubicBezTo>
                    <a:pt x="10" y="11"/>
                    <a:pt x="17" y="20"/>
                    <a:pt x="22" y="30"/>
                  </a:cubicBezTo>
                  <a:cubicBezTo>
                    <a:pt x="23" y="33"/>
                    <a:pt x="25" y="36"/>
                    <a:pt x="24" y="39"/>
                  </a:cubicBezTo>
                  <a:cubicBezTo>
                    <a:pt x="23" y="41"/>
                    <a:pt x="19" y="44"/>
                    <a:pt x="17" y="42"/>
                  </a:cubicBezTo>
                  <a:cubicBezTo>
                    <a:pt x="15" y="40"/>
                    <a:pt x="14" y="37"/>
                    <a:pt x="12" y="35"/>
                  </a:cubicBezTo>
                  <a:cubicBezTo>
                    <a:pt x="10" y="32"/>
                    <a:pt x="8" y="30"/>
                    <a:pt x="5" y="28"/>
                  </a:cubicBezTo>
                  <a:cubicBezTo>
                    <a:pt x="4" y="26"/>
                    <a:pt x="2" y="29"/>
                    <a:pt x="3" y="30"/>
                  </a:cubicBezTo>
                  <a:cubicBezTo>
                    <a:pt x="7" y="33"/>
                    <a:pt x="9" y="37"/>
                    <a:pt x="12" y="41"/>
                  </a:cubicBezTo>
                  <a:cubicBezTo>
                    <a:pt x="13" y="43"/>
                    <a:pt x="15" y="46"/>
                    <a:pt x="17" y="46"/>
                  </a:cubicBezTo>
                  <a:cubicBezTo>
                    <a:pt x="22" y="47"/>
                    <a:pt x="26" y="43"/>
                    <a:pt x="27" y="39"/>
                  </a:cubicBezTo>
                  <a:cubicBezTo>
                    <a:pt x="29" y="32"/>
                    <a:pt x="21" y="22"/>
                    <a:pt x="18" y="17"/>
                  </a:cubicBezTo>
                  <a:cubicBezTo>
                    <a:pt x="14" y="11"/>
                    <a:pt x="9" y="6"/>
                    <a:pt x="4" y="1"/>
                  </a:cubicBezTo>
                  <a:cubicBezTo>
                    <a:pt x="2" y="0"/>
                    <a:pt x="0" y="2"/>
                    <a:pt x="2"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0" name="Oval 370"/>
            <p:cNvSpPr>
              <a:spLocks noChangeArrowheads="1"/>
            </p:cNvSpPr>
            <p:nvPr/>
          </p:nvSpPr>
          <p:spPr bwMode="auto">
            <a:xfrm>
              <a:off x="1544787" y="2143473"/>
              <a:ext cx="152400" cy="1539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1" name="Oval 371"/>
            <p:cNvSpPr>
              <a:spLocks noChangeArrowheads="1"/>
            </p:cNvSpPr>
            <p:nvPr/>
          </p:nvSpPr>
          <p:spPr bwMode="auto">
            <a:xfrm>
              <a:off x="1574950" y="2183161"/>
              <a:ext cx="84138"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2" name="Freeform 372"/>
            <p:cNvSpPr>
              <a:spLocks/>
            </p:cNvSpPr>
            <p:nvPr/>
          </p:nvSpPr>
          <p:spPr bwMode="auto">
            <a:xfrm>
              <a:off x="1536850" y="2135536"/>
              <a:ext cx="173038" cy="169863"/>
            </a:xfrm>
            <a:custGeom>
              <a:avLst/>
              <a:gdLst>
                <a:gd name="T0" fmla="*/ 4 w 41"/>
                <a:gd name="T1" fmla="*/ 20 h 40"/>
                <a:gd name="T2" fmla="*/ 20 w 41"/>
                <a:gd name="T3" fmla="*/ 36 h 40"/>
                <a:gd name="T4" fmla="*/ 36 w 41"/>
                <a:gd name="T5" fmla="*/ 20 h 40"/>
                <a:gd name="T6" fmla="*/ 20 w 41"/>
                <a:gd name="T7" fmla="*/ 4 h 40"/>
                <a:gd name="T8" fmla="*/ 4 w 41"/>
                <a:gd name="T9" fmla="*/ 20 h 40"/>
                <a:gd name="T10" fmla="*/ 0 w 41"/>
                <a:gd name="T11" fmla="*/ 20 h 40"/>
                <a:gd name="T12" fmla="*/ 20 w 41"/>
                <a:gd name="T13" fmla="*/ 0 h 40"/>
                <a:gd name="T14" fmla="*/ 40 w 41"/>
                <a:gd name="T15" fmla="*/ 20 h 40"/>
                <a:gd name="T16" fmla="*/ 20 w 41"/>
                <a:gd name="T17" fmla="*/ 40 h 40"/>
                <a:gd name="T18" fmla="*/ 0 w 41"/>
                <a:gd name="T19" fmla="*/ 20 h 40"/>
                <a:gd name="T20" fmla="*/ 4 w 41"/>
                <a:gd name="T21"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40">
                  <a:moveTo>
                    <a:pt x="4" y="20"/>
                  </a:moveTo>
                  <a:cubicBezTo>
                    <a:pt x="4" y="29"/>
                    <a:pt x="11" y="36"/>
                    <a:pt x="20" y="36"/>
                  </a:cubicBezTo>
                  <a:cubicBezTo>
                    <a:pt x="29" y="37"/>
                    <a:pt x="36" y="29"/>
                    <a:pt x="36" y="20"/>
                  </a:cubicBezTo>
                  <a:cubicBezTo>
                    <a:pt x="37" y="11"/>
                    <a:pt x="29" y="4"/>
                    <a:pt x="20" y="4"/>
                  </a:cubicBezTo>
                  <a:cubicBezTo>
                    <a:pt x="11" y="3"/>
                    <a:pt x="4" y="12"/>
                    <a:pt x="4" y="20"/>
                  </a:cubicBezTo>
                  <a:cubicBezTo>
                    <a:pt x="4" y="22"/>
                    <a:pt x="0" y="22"/>
                    <a:pt x="0" y="20"/>
                  </a:cubicBezTo>
                  <a:cubicBezTo>
                    <a:pt x="1" y="9"/>
                    <a:pt x="9" y="1"/>
                    <a:pt x="20" y="0"/>
                  </a:cubicBezTo>
                  <a:cubicBezTo>
                    <a:pt x="31" y="0"/>
                    <a:pt x="40" y="10"/>
                    <a:pt x="40" y="20"/>
                  </a:cubicBezTo>
                  <a:cubicBezTo>
                    <a:pt x="41" y="31"/>
                    <a:pt x="31" y="39"/>
                    <a:pt x="20" y="40"/>
                  </a:cubicBezTo>
                  <a:cubicBezTo>
                    <a:pt x="9" y="40"/>
                    <a:pt x="1" y="30"/>
                    <a:pt x="0" y="20"/>
                  </a:cubicBezTo>
                  <a:cubicBezTo>
                    <a:pt x="0" y="18"/>
                    <a:pt x="4" y="18"/>
                    <a:pt x="4" y="2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3" name="Freeform 373"/>
            <p:cNvSpPr>
              <a:spLocks noEditPoints="1"/>
            </p:cNvSpPr>
            <p:nvPr/>
          </p:nvSpPr>
          <p:spPr bwMode="auto">
            <a:xfrm>
              <a:off x="1613050" y="2152998"/>
              <a:ext cx="30163" cy="134938"/>
            </a:xfrm>
            <a:custGeom>
              <a:avLst/>
              <a:gdLst>
                <a:gd name="T0" fmla="*/ 6 w 7"/>
                <a:gd name="T1" fmla="*/ 25 h 32"/>
                <a:gd name="T2" fmla="*/ 2 w 7"/>
                <a:gd name="T3" fmla="*/ 27 h 32"/>
                <a:gd name="T4" fmla="*/ 0 w 7"/>
                <a:gd name="T5" fmla="*/ 32 h 32"/>
                <a:gd name="T6" fmla="*/ 2 w 7"/>
                <a:gd name="T7" fmla="*/ 32 h 32"/>
                <a:gd name="T8" fmla="*/ 3 w 7"/>
                <a:gd name="T9" fmla="*/ 32 h 32"/>
                <a:gd name="T10" fmla="*/ 4 w 7"/>
                <a:gd name="T11" fmla="*/ 32 h 32"/>
                <a:gd name="T12" fmla="*/ 5 w 7"/>
                <a:gd name="T13" fmla="*/ 30 h 32"/>
                <a:gd name="T14" fmla="*/ 6 w 7"/>
                <a:gd name="T15" fmla="*/ 25 h 32"/>
                <a:gd name="T16" fmla="*/ 2 w 7"/>
                <a:gd name="T17" fmla="*/ 0 h 32"/>
                <a:gd name="T18" fmla="*/ 0 w 7"/>
                <a:gd name="T19" fmla="*/ 0 h 32"/>
                <a:gd name="T20" fmla="*/ 2 w 7"/>
                <a:gd name="T21" fmla="*/ 7 h 32"/>
                <a:gd name="T22" fmla="*/ 7 w 7"/>
                <a:gd name="T23" fmla="*/ 9 h 32"/>
                <a:gd name="T24" fmla="*/ 4 w 7"/>
                <a:gd name="T25" fmla="*/ 0 h 32"/>
                <a:gd name="T26" fmla="*/ 2 w 7"/>
                <a:gd name="T27" fmla="*/ 0 h 32"/>
                <a:gd name="T28" fmla="*/ 2 w 7"/>
                <a:gd name="T2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32">
                  <a:moveTo>
                    <a:pt x="6" y="25"/>
                  </a:moveTo>
                  <a:cubicBezTo>
                    <a:pt x="5" y="26"/>
                    <a:pt x="4" y="26"/>
                    <a:pt x="2" y="27"/>
                  </a:cubicBezTo>
                  <a:cubicBezTo>
                    <a:pt x="2" y="29"/>
                    <a:pt x="1" y="30"/>
                    <a:pt x="0" y="32"/>
                  </a:cubicBezTo>
                  <a:cubicBezTo>
                    <a:pt x="1" y="32"/>
                    <a:pt x="2" y="32"/>
                    <a:pt x="2" y="32"/>
                  </a:cubicBezTo>
                  <a:cubicBezTo>
                    <a:pt x="2" y="32"/>
                    <a:pt x="3" y="32"/>
                    <a:pt x="3" y="32"/>
                  </a:cubicBezTo>
                  <a:cubicBezTo>
                    <a:pt x="3" y="32"/>
                    <a:pt x="4" y="32"/>
                    <a:pt x="4" y="32"/>
                  </a:cubicBezTo>
                  <a:cubicBezTo>
                    <a:pt x="4" y="32"/>
                    <a:pt x="5" y="31"/>
                    <a:pt x="5" y="30"/>
                  </a:cubicBezTo>
                  <a:cubicBezTo>
                    <a:pt x="5" y="29"/>
                    <a:pt x="6" y="27"/>
                    <a:pt x="6" y="25"/>
                  </a:cubicBezTo>
                  <a:moveTo>
                    <a:pt x="2" y="0"/>
                  </a:moveTo>
                  <a:cubicBezTo>
                    <a:pt x="1" y="0"/>
                    <a:pt x="0" y="0"/>
                    <a:pt x="0" y="0"/>
                  </a:cubicBezTo>
                  <a:cubicBezTo>
                    <a:pt x="1" y="2"/>
                    <a:pt x="2" y="4"/>
                    <a:pt x="2" y="7"/>
                  </a:cubicBezTo>
                  <a:cubicBezTo>
                    <a:pt x="4" y="7"/>
                    <a:pt x="6" y="8"/>
                    <a:pt x="7" y="9"/>
                  </a:cubicBezTo>
                  <a:cubicBezTo>
                    <a:pt x="7" y="6"/>
                    <a:pt x="6" y="3"/>
                    <a:pt x="4" y="0"/>
                  </a:cubicBezTo>
                  <a:cubicBezTo>
                    <a:pt x="3" y="0"/>
                    <a:pt x="3" y="0"/>
                    <a:pt x="2" y="0"/>
                  </a:cubicBezTo>
                  <a:cubicBezTo>
                    <a:pt x="2" y="0"/>
                    <a:pt x="2" y="0"/>
                    <a:pt x="2"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4" name="Freeform 374"/>
            <p:cNvSpPr>
              <a:spLocks/>
            </p:cNvSpPr>
            <p:nvPr/>
          </p:nvSpPr>
          <p:spPr bwMode="auto">
            <a:xfrm>
              <a:off x="1620987" y="2183161"/>
              <a:ext cx="25400" cy="84138"/>
            </a:xfrm>
            <a:custGeom>
              <a:avLst/>
              <a:gdLst>
                <a:gd name="T0" fmla="*/ 0 w 6"/>
                <a:gd name="T1" fmla="*/ 0 h 20"/>
                <a:gd name="T2" fmla="*/ 1 w 6"/>
                <a:gd name="T3" fmla="*/ 10 h 20"/>
                <a:gd name="T4" fmla="*/ 1 w 6"/>
                <a:gd name="T5" fmla="*/ 10 h 20"/>
                <a:gd name="T6" fmla="*/ 1 w 6"/>
                <a:gd name="T7" fmla="*/ 10 h 20"/>
                <a:gd name="T8" fmla="*/ 1 w 6"/>
                <a:gd name="T9" fmla="*/ 10 h 20"/>
                <a:gd name="T10" fmla="*/ 1 w 6"/>
                <a:gd name="T11" fmla="*/ 10 h 20"/>
                <a:gd name="T12" fmla="*/ 0 w 6"/>
                <a:gd name="T13" fmla="*/ 20 h 20"/>
                <a:gd name="T14" fmla="*/ 4 w 6"/>
                <a:gd name="T15" fmla="*/ 18 h 20"/>
                <a:gd name="T16" fmla="*/ 5 w 6"/>
                <a:gd name="T17" fmla="*/ 14 h 20"/>
                <a:gd name="T18" fmla="*/ 5 w 6"/>
                <a:gd name="T19" fmla="*/ 2 h 20"/>
                <a:gd name="T20" fmla="*/ 0 w 6"/>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20">
                  <a:moveTo>
                    <a:pt x="0" y="0"/>
                  </a:moveTo>
                  <a:cubicBezTo>
                    <a:pt x="1" y="3"/>
                    <a:pt x="1" y="6"/>
                    <a:pt x="1" y="10"/>
                  </a:cubicBezTo>
                  <a:cubicBezTo>
                    <a:pt x="1" y="10"/>
                    <a:pt x="1" y="10"/>
                    <a:pt x="1" y="10"/>
                  </a:cubicBezTo>
                  <a:cubicBezTo>
                    <a:pt x="1" y="10"/>
                    <a:pt x="1" y="10"/>
                    <a:pt x="1" y="10"/>
                  </a:cubicBezTo>
                  <a:cubicBezTo>
                    <a:pt x="1" y="10"/>
                    <a:pt x="1" y="10"/>
                    <a:pt x="1" y="10"/>
                  </a:cubicBezTo>
                  <a:cubicBezTo>
                    <a:pt x="1" y="10"/>
                    <a:pt x="1" y="10"/>
                    <a:pt x="1" y="10"/>
                  </a:cubicBezTo>
                  <a:cubicBezTo>
                    <a:pt x="1" y="13"/>
                    <a:pt x="1" y="17"/>
                    <a:pt x="0" y="20"/>
                  </a:cubicBezTo>
                  <a:cubicBezTo>
                    <a:pt x="2" y="19"/>
                    <a:pt x="3" y="19"/>
                    <a:pt x="4" y="18"/>
                  </a:cubicBezTo>
                  <a:cubicBezTo>
                    <a:pt x="5" y="17"/>
                    <a:pt x="5" y="15"/>
                    <a:pt x="5" y="14"/>
                  </a:cubicBezTo>
                  <a:cubicBezTo>
                    <a:pt x="6" y="10"/>
                    <a:pt x="6" y="6"/>
                    <a:pt x="5" y="2"/>
                  </a:cubicBezTo>
                  <a:cubicBezTo>
                    <a:pt x="4" y="1"/>
                    <a:pt x="2" y="0"/>
                    <a:pt x="0"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5" name="Freeform 375"/>
            <p:cNvSpPr>
              <a:spLocks noEditPoints="1"/>
            </p:cNvSpPr>
            <p:nvPr/>
          </p:nvSpPr>
          <p:spPr bwMode="auto">
            <a:xfrm>
              <a:off x="1613050" y="2143473"/>
              <a:ext cx="17463" cy="149225"/>
            </a:xfrm>
            <a:custGeom>
              <a:avLst/>
              <a:gdLst>
                <a:gd name="T0" fmla="*/ 0 w 4"/>
                <a:gd name="T1" fmla="*/ 34 h 35"/>
                <a:gd name="T2" fmla="*/ 0 w 4"/>
                <a:gd name="T3" fmla="*/ 35 h 35"/>
                <a:gd name="T4" fmla="*/ 2 w 4"/>
                <a:gd name="T5" fmla="*/ 35 h 35"/>
                <a:gd name="T6" fmla="*/ 4 w 4"/>
                <a:gd name="T7" fmla="*/ 34 h 35"/>
                <a:gd name="T8" fmla="*/ 3 w 4"/>
                <a:gd name="T9" fmla="*/ 34 h 35"/>
                <a:gd name="T10" fmla="*/ 2 w 4"/>
                <a:gd name="T11" fmla="*/ 34 h 35"/>
                <a:gd name="T12" fmla="*/ 0 w 4"/>
                <a:gd name="T13" fmla="*/ 34 h 35"/>
                <a:gd name="T14" fmla="*/ 3 w 4"/>
                <a:gd name="T15" fmla="*/ 0 h 35"/>
                <a:gd name="T16" fmla="*/ 0 w 4"/>
                <a:gd name="T17" fmla="*/ 2 h 35"/>
                <a:gd name="T18" fmla="*/ 0 w 4"/>
                <a:gd name="T19" fmla="*/ 2 h 35"/>
                <a:gd name="T20" fmla="*/ 2 w 4"/>
                <a:gd name="T21" fmla="*/ 2 h 35"/>
                <a:gd name="T22" fmla="*/ 2 w 4"/>
                <a:gd name="T23" fmla="*/ 2 h 35"/>
                <a:gd name="T24" fmla="*/ 4 w 4"/>
                <a:gd name="T25" fmla="*/ 2 h 35"/>
                <a:gd name="T26" fmla="*/ 3 w 4"/>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35">
                  <a:moveTo>
                    <a:pt x="0" y="34"/>
                  </a:moveTo>
                  <a:cubicBezTo>
                    <a:pt x="0" y="34"/>
                    <a:pt x="0" y="35"/>
                    <a:pt x="0" y="35"/>
                  </a:cubicBezTo>
                  <a:cubicBezTo>
                    <a:pt x="1" y="35"/>
                    <a:pt x="1" y="35"/>
                    <a:pt x="2" y="35"/>
                  </a:cubicBezTo>
                  <a:cubicBezTo>
                    <a:pt x="3" y="35"/>
                    <a:pt x="3" y="35"/>
                    <a:pt x="4" y="34"/>
                  </a:cubicBezTo>
                  <a:cubicBezTo>
                    <a:pt x="4" y="34"/>
                    <a:pt x="3" y="34"/>
                    <a:pt x="3" y="34"/>
                  </a:cubicBezTo>
                  <a:cubicBezTo>
                    <a:pt x="3" y="34"/>
                    <a:pt x="2" y="34"/>
                    <a:pt x="2" y="34"/>
                  </a:cubicBezTo>
                  <a:cubicBezTo>
                    <a:pt x="2" y="34"/>
                    <a:pt x="1" y="34"/>
                    <a:pt x="0" y="34"/>
                  </a:cubicBezTo>
                  <a:moveTo>
                    <a:pt x="3" y="0"/>
                  </a:moveTo>
                  <a:cubicBezTo>
                    <a:pt x="0" y="2"/>
                    <a:pt x="0" y="2"/>
                    <a:pt x="0" y="2"/>
                  </a:cubicBezTo>
                  <a:cubicBezTo>
                    <a:pt x="0" y="2"/>
                    <a:pt x="0" y="2"/>
                    <a:pt x="0" y="2"/>
                  </a:cubicBezTo>
                  <a:cubicBezTo>
                    <a:pt x="0" y="2"/>
                    <a:pt x="1" y="2"/>
                    <a:pt x="2" y="2"/>
                  </a:cubicBezTo>
                  <a:cubicBezTo>
                    <a:pt x="2" y="2"/>
                    <a:pt x="2" y="2"/>
                    <a:pt x="2" y="2"/>
                  </a:cubicBezTo>
                  <a:cubicBezTo>
                    <a:pt x="3" y="2"/>
                    <a:pt x="3" y="2"/>
                    <a:pt x="4" y="2"/>
                  </a:cubicBezTo>
                  <a:cubicBezTo>
                    <a:pt x="4" y="1"/>
                    <a:pt x="3" y="1"/>
                    <a:pt x="3"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6" name="Oval 376"/>
            <p:cNvSpPr>
              <a:spLocks noChangeArrowheads="1"/>
            </p:cNvSpPr>
            <p:nvPr/>
          </p:nvSpPr>
          <p:spPr bwMode="auto">
            <a:xfrm>
              <a:off x="1174900" y="2130773"/>
              <a:ext cx="153988" cy="1539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7" name="Oval 377"/>
            <p:cNvSpPr>
              <a:spLocks noChangeArrowheads="1"/>
            </p:cNvSpPr>
            <p:nvPr/>
          </p:nvSpPr>
          <p:spPr bwMode="auto">
            <a:xfrm>
              <a:off x="1213000" y="2170461"/>
              <a:ext cx="85725"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8" name="Freeform 378"/>
            <p:cNvSpPr>
              <a:spLocks/>
            </p:cNvSpPr>
            <p:nvPr/>
          </p:nvSpPr>
          <p:spPr bwMode="auto">
            <a:xfrm>
              <a:off x="1162200" y="2122836"/>
              <a:ext cx="174625" cy="174625"/>
            </a:xfrm>
            <a:custGeom>
              <a:avLst/>
              <a:gdLst>
                <a:gd name="T0" fmla="*/ 37 w 41"/>
                <a:gd name="T1" fmla="*/ 20 h 41"/>
                <a:gd name="T2" fmla="*/ 21 w 41"/>
                <a:gd name="T3" fmla="*/ 36 h 41"/>
                <a:gd name="T4" fmla="*/ 4 w 41"/>
                <a:gd name="T5" fmla="*/ 20 h 41"/>
                <a:gd name="T6" fmla="*/ 21 w 41"/>
                <a:gd name="T7" fmla="*/ 4 h 41"/>
                <a:gd name="T8" fmla="*/ 37 w 41"/>
                <a:gd name="T9" fmla="*/ 20 h 41"/>
                <a:gd name="T10" fmla="*/ 41 w 41"/>
                <a:gd name="T11" fmla="*/ 20 h 41"/>
                <a:gd name="T12" fmla="*/ 21 w 41"/>
                <a:gd name="T13" fmla="*/ 0 h 41"/>
                <a:gd name="T14" fmla="*/ 1 w 41"/>
                <a:gd name="T15" fmla="*/ 20 h 41"/>
                <a:gd name="T16" fmla="*/ 21 w 41"/>
                <a:gd name="T17" fmla="*/ 40 h 41"/>
                <a:gd name="T18" fmla="*/ 41 w 41"/>
                <a:gd name="T19" fmla="*/ 20 h 41"/>
                <a:gd name="T20" fmla="*/ 37 w 41"/>
                <a:gd name="T21" fmla="*/ 2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41">
                  <a:moveTo>
                    <a:pt x="37" y="20"/>
                  </a:moveTo>
                  <a:cubicBezTo>
                    <a:pt x="36" y="29"/>
                    <a:pt x="30" y="36"/>
                    <a:pt x="21" y="36"/>
                  </a:cubicBezTo>
                  <a:cubicBezTo>
                    <a:pt x="12" y="37"/>
                    <a:pt x="5" y="29"/>
                    <a:pt x="4" y="20"/>
                  </a:cubicBezTo>
                  <a:cubicBezTo>
                    <a:pt x="4" y="11"/>
                    <a:pt x="12" y="4"/>
                    <a:pt x="21" y="4"/>
                  </a:cubicBezTo>
                  <a:cubicBezTo>
                    <a:pt x="30" y="4"/>
                    <a:pt x="37" y="12"/>
                    <a:pt x="37" y="20"/>
                  </a:cubicBezTo>
                  <a:cubicBezTo>
                    <a:pt x="37" y="23"/>
                    <a:pt x="41" y="23"/>
                    <a:pt x="41" y="20"/>
                  </a:cubicBezTo>
                  <a:cubicBezTo>
                    <a:pt x="40" y="9"/>
                    <a:pt x="32" y="1"/>
                    <a:pt x="21" y="0"/>
                  </a:cubicBezTo>
                  <a:cubicBezTo>
                    <a:pt x="10" y="0"/>
                    <a:pt x="1" y="10"/>
                    <a:pt x="1" y="20"/>
                  </a:cubicBezTo>
                  <a:cubicBezTo>
                    <a:pt x="0" y="31"/>
                    <a:pt x="10" y="40"/>
                    <a:pt x="21" y="40"/>
                  </a:cubicBezTo>
                  <a:cubicBezTo>
                    <a:pt x="32" y="41"/>
                    <a:pt x="40" y="31"/>
                    <a:pt x="41" y="20"/>
                  </a:cubicBezTo>
                  <a:cubicBezTo>
                    <a:pt x="41" y="18"/>
                    <a:pt x="37" y="18"/>
                    <a:pt x="37" y="2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9" name="Freeform 379"/>
            <p:cNvSpPr>
              <a:spLocks noEditPoints="1"/>
            </p:cNvSpPr>
            <p:nvPr/>
          </p:nvSpPr>
          <p:spPr bwMode="auto">
            <a:xfrm>
              <a:off x="1238400" y="2140298"/>
              <a:ext cx="34925" cy="134938"/>
            </a:xfrm>
            <a:custGeom>
              <a:avLst/>
              <a:gdLst>
                <a:gd name="T0" fmla="*/ 0 w 8"/>
                <a:gd name="T1" fmla="*/ 26 h 32"/>
                <a:gd name="T2" fmla="*/ 2 w 8"/>
                <a:gd name="T3" fmla="*/ 32 h 32"/>
                <a:gd name="T4" fmla="*/ 2 w 8"/>
                <a:gd name="T5" fmla="*/ 32 h 32"/>
                <a:gd name="T6" fmla="*/ 3 w 8"/>
                <a:gd name="T7" fmla="*/ 32 h 32"/>
                <a:gd name="T8" fmla="*/ 5 w 8"/>
                <a:gd name="T9" fmla="*/ 32 h 32"/>
                <a:gd name="T10" fmla="*/ 4 w 8"/>
                <a:gd name="T11" fmla="*/ 27 h 32"/>
                <a:gd name="T12" fmla="*/ 0 w 8"/>
                <a:gd name="T13" fmla="*/ 26 h 32"/>
                <a:gd name="T14" fmla="*/ 4 w 8"/>
                <a:gd name="T15" fmla="*/ 0 h 32"/>
                <a:gd name="T16" fmla="*/ 1 w 8"/>
                <a:gd name="T17" fmla="*/ 8 h 32"/>
                <a:gd name="T18" fmla="*/ 4 w 8"/>
                <a:gd name="T19" fmla="*/ 7 h 32"/>
                <a:gd name="T20" fmla="*/ 6 w 8"/>
                <a:gd name="T21" fmla="*/ 7 h 32"/>
                <a:gd name="T22" fmla="*/ 8 w 8"/>
                <a:gd name="T23" fmla="*/ 1 h 32"/>
                <a:gd name="T24" fmla="*/ 4 w 8"/>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32">
                  <a:moveTo>
                    <a:pt x="0" y="26"/>
                  </a:moveTo>
                  <a:cubicBezTo>
                    <a:pt x="0" y="28"/>
                    <a:pt x="1" y="31"/>
                    <a:pt x="2" y="32"/>
                  </a:cubicBezTo>
                  <a:cubicBezTo>
                    <a:pt x="2" y="32"/>
                    <a:pt x="2" y="32"/>
                    <a:pt x="2" y="32"/>
                  </a:cubicBezTo>
                  <a:cubicBezTo>
                    <a:pt x="2" y="32"/>
                    <a:pt x="2" y="32"/>
                    <a:pt x="3" y="32"/>
                  </a:cubicBezTo>
                  <a:cubicBezTo>
                    <a:pt x="4" y="32"/>
                    <a:pt x="4" y="32"/>
                    <a:pt x="5" y="32"/>
                  </a:cubicBezTo>
                  <a:cubicBezTo>
                    <a:pt x="5" y="30"/>
                    <a:pt x="4" y="29"/>
                    <a:pt x="4" y="27"/>
                  </a:cubicBezTo>
                  <a:cubicBezTo>
                    <a:pt x="3" y="27"/>
                    <a:pt x="1" y="27"/>
                    <a:pt x="0" y="26"/>
                  </a:cubicBezTo>
                  <a:moveTo>
                    <a:pt x="4" y="0"/>
                  </a:moveTo>
                  <a:cubicBezTo>
                    <a:pt x="3" y="2"/>
                    <a:pt x="2" y="5"/>
                    <a:pt x="1" y="8"/>
                  </a:cubicBezTo>
                  <a:cubicBezTo>
                    <a:pt x="2" y="7"/>
                    <a:pt x="3" y="7"/>
                    <a:pt x="4" y="7"/>
                  </a:cubicBezTo>
                  <a:cubicBezTo>
                    <a:pt x="5" y="7"/>
                    <a:pt x="5" y="7"/>
                    <a:pt x="6" y="7"/>
                  </a:cubicBezTo>
                  <a:cubicBezTo>
                    <a:pt x="6" y="5"/>
                    <a:pt x="7" y="3"/>
                    <a:pt x="8" y="1"/>
                  </a:cubicBezTo>
                  <a:cubicBezTo>
                    <a:pt x="7" y="0"/>
                    <a:pt x="6" y="0"/>
                    <a:pt x="4"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0" name="Freeform 380"/>
            <p:cNvSpPr>
              <a:spLocks/>
            </p:cNvSpPr>
            <p:nvPr/>
          </p:nvSpPr>
          <p:spPr bwMode="auto">
            <a:xfrm>
              <a:off x="1235225" y="2170461"/>
              <a:ext cx="28575" cy="84138"/>
            </a:xfrm>
            <a:custGeom>
              <a:avLst/>
              <a:gdLst>
                <a:gd name="T0" fmla="*/ 5 w 7"/>
                <a:gd name="T1" fmla="*/ 0 h 20"/>
                <a:gd name="T2" fmla="*/ 2 w 7"/>
                <a:gd name="T3" fmla="*/ 1 h 20"/>
                <a:gd name="T4" fmla="*/ 1 w 7"/>
                <a:gd name="T5" fmla="*/ 8 h 20"/>
                <a:gd name="T6" fmla="*/ 1 w 7"/>
                <a:gd name="T7" fmla="*/ 19 h 20"/>
                <a:gd name="T8" fmla="*/ 5 w 7"/>
                <a:gd name="T9" fmla="*/ 20 h 20"/>
                <a:gd name="T10" fmla="*/ 5 w 7"/>
                <a:gd name="T11" fmla="*/ 13 h 20"/>
                <a:gd name="T12" fmla="*/ 7 w 7"/>
                <a:gd name="T13" fmla="*/ 0 h 20"/>
                <a:gd name="T14" fmla="*/ 5 w 7"/>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20">
                  <a:moveTo>
                    <a:pt x="5" y="0"/>
                  </a:moveTo>
                  <a:cubicBezTo>
                    <a:pt x="4" y="0"/>
                    <a:pt x="3" y="0"/>
                    <a:pt x="2" y="1"/>
                  </a:cubicBezTo>
                  <a:cubicBezTo>
                    <a:pt x="1" y="3"/>
                    <a:pt x="1" y="6"/>
                    <a:pt x="1" y="8"/>
                  </a:cubicBezTo>
                  <a:cubicBezTo>
                    <a:pt x="0" y="12"/>
                    <a:pt x="0" y="15"/>
                    <a:pt x="1" y="19"/>
                  </a:cubicBezTo>
                  <a:cubicBezTo>
                    <a:pt x="2" y="20"/>
                    <a:pt x="4" y="20"/>
                    <a:pt x="5" y="20"/>
                  </a:cubicBezTo>
                  <a:cubicBezTo>
                    <a:pt x="5" y="18"/>
                    <a:pt x="4" y="15"/>
                    <a:pt x="5" y="13"/>
                  </a:cubicBezTo>
                  <a:cubicBezTo>
                    <a:pt x="5" y="9"/>
                    <a:pt x="5" y="4"/>
                    <a:pt x="7" y="0"/>
                  </a:cubicBezTo>
                  <a:cubicBezTo>
                    <a:pt x="6" y="0"/>
                    <a:pt x="6" y="0"/>
                    <a:pt x="5"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1" name="Freeform 381"/>
            <p:cNvSpPr>
              <a:spLocks noEditPoints="1"/>
            </p:cNvSpPr>
            <p:nvPr/>
          </p:nvSpPr>
          <p:spPr bwMode="auto">
            <a:xfrm>
              <a:off x="1247925" y="2130773"/>
              <a:ext cx="25400" cy="149225"/>
            </a:xfrm>
            <a:custGeom>
              <a:avLst/>
              <a:gdLst>
                <a:gd name="T0" fmla="*/ 3 w 6"/>
                <a:gd name="T1" fmla="*/ 34 h 35"/>
                <a:gd name="T2" fmla="*/ 1 w 6"/>
                <a:gd name="T3" fmla="*/ 34 h 35"/>
                <a:gd name="T4" fmla="*/ 0 w 6"/>
                <a:gd name="T5" fmla="*/ 34 h 35"/>
                <a:gd name="T6" fmla="*/ 0 w 6"/>
                <a:gd name="T7" fmla="*/ 34 h 35"/>
                <a:gd name="T8" fmla="*/ 0 w 6"/>
                <a:gd name="T9" fmla="*/ 35 h 35"/>
                <a:gd name="T10" fmla="*/ 3 w 6"/>
                <a:gd name="T11" fmla="*/ 35 h 35"/>
                <a:gd name="T12" fmla="*/ 3 w 6"/>
                <a:gd name="T13" fmla="*/ 34 h 35"/>
                <a:gd name="T14" fmla="*/ 5 w 6"/>
                <a:gd name="T15" fmla="*/ 0 h 35"/>
                <a:gd name="T16" fmla="*/ 2 w 6"/>
                <a:gd name="T17" fmla="*/ 2 h 35"/>
                <a:gd name="T18" fmla="*/ 6 w 6"/>
                <a:gd name="T19" fmla="*/ 3 h 35"/>
                <a:gd name="T20" fmla="*/ 6 w 6"/>
                <a:gd name="T21" fmla="*/ 2 h 35"/>
                <a:gd name="T22" fmla="*/ 5 w 6"/>
                <a:gd name="T2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35">
                  <a:moveTo>
                    <a:pt x="3" y="34"/>
                  </a:moveTo>
                  <a:cubicBezTo>
                    <a:pt x="2" y="34"/>
                    <a:pt x="2" y="34"/>
                    <a:pt x="1" y="34"/>
                  </a:cubicBezTo>
                  <a:cubicBezTo>
                    <a:pt x="0" y="34"/>
                    <a:pt x="0" y="34"/>
                    <a:pt x="0" y="34"/>
                  </a:cubicBezTo>
                  <a:cubicBezTo>
                    <a:pt x="0" y="34"/>
                    <a:pt x="0" y="34"/>
                    <a:pt x="0" y="34"/>
                  </a:cubicBezTo>
                  <a:cubicBezTo>
                    <a:pt x="0" y="35"/>
                    <a:pt x="0" y="35"/>
                    <a:pt x="0" y="35"/>
                  </a:cubicBezTo>
                  <a:cubicBezTo>
                    <a:pt x="1" y="35"/>
                    <a:pt x="2" y="35"/>
                    <a:pt x="3" y="35"/>
                  </a:cubicBezTo>
                  <a:cubicBezTo>
                    <a:pt x="3" y="35"/>
                    <a:pt x="3" y="35"/>
                    <a:pt x="3" y="34"/>
                  </a:cubicBezTo>
                  <a:moveTo>
                    <a:pt x="5" y="0"/>
                  </a:moveTo>
                  <a:cubicBezTo>
                    <a:pt x="4" y="1"/>
                    <a:pt x="3" y="1"/>
                    <a:pt x="2" y="2"/>
                  </a:cubicBezTo>
                  <a:cubicBezTo>
                    <a:pt x="4" y="2"/>
                    <a:pt x="5" y="2"/>
                    <a:pt x="6" y="3"/>
                  </a:cubicBezTo>
                  <a:cubicBezTo>
                    <a:pt x="6" y="3"/>
                    <a:pt x="6" y="2"/>
                    <a:pt x="6" y="2"/>
                  </a:cubicBezTo>
                  <a:cubicBezTo>
                    <a:pt x="5" y="0"/>
                    <a:pt x="5" y="0"/>
                    <a:pt x="5"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2" name="Oval 382"/>
            <p:cNvSpPr>
              <a:spLocks noChangeArrowheads="1"/>
            </p:cNvSpPr>
            <p:nvPr/>
          </p:nvSpPr>
          <p:spPr bwMode="auto">
            <a:xfrm>
              <a:off x="1260625" y="2046636"/>
              <a:ext cx="360363" cy="3571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3" name="Freeform 383"/>
            <p:cNvSpPr>
              <a:spLocks/>
            </p:cNvSpPr>
            <p:nvPr/>
          </p:nvSpPr>
          <p:spPr bwMode="auto">
            <a:xfrm>
              <a:off x="1433662" y="2054573"/>
              <a:ext cx="179388" cy="220663"/>
            </a:xfrm>
            <a:custGeom>
              <a:avLst/>
              <a:gdLst>
                <a:gd name="T0" fmla="*/ 2 w 42"/>
                <a:gd name="T1" fmla="*/ 0 h 52"/>
                <a:gd name="T2" fmla="*/ 1 w 42"/>
                <a:gd name="T3" fmla="*/ 0 h 52"/>
                <a:gd name="T4" fmla="*/ 0 w 42"/>
                <a:gd name="T5" fmla="*/ 0 h 52"/>
                <a:gd name="T6" fmla="*/ 32 w 42"/>
                <a:gd name="T7" fmla="*/ 24 h 52"/>
                <a:gd name="T8" fmla="*/ 40 w 42"/>
                <a:gd name="T9" fmla="*/ 51 h 52"/>
                <a:gd name="T10" fmla="*/ 40 w 42"/>
                <a:gd name="T11" fmla="*/ 52 h 52"/>
                <a:gd name="T12" fmla="*/ 42 w 42"/>
                <a:gd name="T13" fmla="*/ 40 h 52"/>
                <a:gd name="T14" fmla="*/ 42 w 42"/>
                <a:gd name="T15" fmla="*/ 40 h 52"/>
                <a:gd name="T16" fmla="*/ 42 w 42"/>
                <a:gd name="T17" fmla="*/ 40 h 52"/>
                <a:gd name="T18" fmla="*/ 2 w 42"/>
                <a:gd name="T1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52">
                  <a:moveTo>
                    <a:pt x="2" y="0"/>
                  </a:moveTo>
                  <a:cubicBezTo>
                    <a:pt x="2" y="0"/>
                    <a:pt x="2" y="0"/>
                    <a:pt x="1" y="0"/>
                  </a:cubicBezTo>
                  <a:cubicBezTo>
                    <a:pt x="1" y="0"/>
                    <a:pt x="1" y="0"/>
                    <a:pt x="0" y="0"/>
                  </a:cubicBezTo>
                  <a:cubicBezTo>
                    <a:pt x="14" y="2"/>
                    <a:pt x="26" y="11"/>
                    <a:pt x="32" y="24"/>
                  </a:cubicBezTo>
                  <a:cubicBezTo>
                    <a:pt x="38" y="30"/>
                    <a:pt x="42" y="40"/>
                    <a:pt x="40" y="51"/>
                  </a:cubicBezTo>
                  <a:cubicBezTo>
                    <a:pt x="40" y="51"/>
                    <a:pt x="40" y="52"/>
                    <a:pt x="40" y="52"/>
                  </a:cubicBezTo>
                  <a:cubicBezTo>
                    <a:pt x="41" y="48"/>
                    <a:pt x="42" y="44"/>
                    <a:pt x="42" y="40"/>
                  </a:cubicBezTo>
                  <a:cubicBezTo>
                    <a:pt x="42" y="40"/>
                    <a:pt x="42" y="40"/>
                    <a:pt x="42" y="40"/>
                  </a:cubicBezTo>
                  <a:cubicBezTo>
                    <a:pt x="42" y="40"/>
                    <a:pt x="42" y="40"/>
                    <a:pt x="42" y="40"/>
                  </a:cubicBezTo>
                  <a:cubicBezTo>
                    <a:pt x="41" y="19"/>
                    <a:pt x="24" y="0"/>
                    <a:pt x="2"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4" name="Freeform 384"/>
            <p:cNvSpPr>
              <a:spLocks/>
            </p:cNvSpPr>
            <p:nvPr/>
          </p:nvSpPr>
          <p:spPr bwMode="auto">
            <a:xfrm>
              <a:off x="1251100" y="2118073"/>
              <a:ext cx="379413" cy="285750"/>
            </a:xfrm>
            <a:custGeom>
              <a:avLst/>
              <a:gdLst>
                <a:gd name="T0" fmla="*/ 8 w 89"/>
                <a:gd name="T1" fmla="*/ 42 h 67"/>
                <a:gd name="T2" fmla="*/ 20 w 89"/>
                <a:gd name="T3" fmla="*/ 5 h 67"/>
                <a:gd name="T4" fmla="*/ 46 w 89"/>
                <a:gd name="T5" fmla="*/ 14 h 67"/>
                <a:gd name="T6" fmla="*/ 67 w 89"/>
                <a:gd name="T7" fmla="*/ 4 h 67"/>
                <a:gd name="T8" fmla="*/ 79 w 89"/>
                <a:gd name="T9" fmla="*/ 46 h 67"/>
                <a:gd name="T10" fmla="*/ 63 w 89"/>
                <a:gd name="T11" fmla="*/ 63 h 67"/>
                <a:gd name="T12" fmla="*/ 41 w 89"/>
                <a:gd name="T13" fmla="*/ 67 h 67"/>
                <a:gd name="T14" fmla="*/ 27 w 89"/>
                <a:gd name="T15" fmla="*/ 63 h 67"/>
                <a:gd name="T16" fmla="*/ 17 w 89"/>
                <a:gd name="T17" fmla="*/ 57 h 67"/>
                <a:gd name="T18" fmla="*/ 8 w 89"/>
                <a:gd name="T19" fmla="*/ 4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67">
                  <a:moveTo>
                    <a:pt x="8" y="42"/>
                  </a:moveTo>
                  <a:cubicBezTo>
                    <a:pt x="8" y="42"/>
                    <a:pt x="0" y="12"/>
                    <a:pt x="20" y="5"/>
                  </a:cubicBezTo>
                  <a:cubicBezTo>
                    <a:pt x="34" y="0"/>
                    <a:pt x="44" y="7"/>
                    <a:pt x="46" y="14"/>
                  </a:cubicBezTo>
                  <a:cubicBezTo>
                    <a:pt x="46" y="14"/>
                    <a:pt x="53" y="2"/>
                    <a:pt x="67" y="4"/>
                  </a:cubicBezTo>
                  <a:cubicBezTo>
                    <a:pt x="80" y="7"/>
                    <a:pt x="89" y="29"/>
                    <a:pt x="79" y="46"/>
                  </a:cubicBezTo>
                  <a:cubicBezTo>
                    <a:pt x="69" y="64"/>
                    <a:pt x="63" y="63"/>
                    <a:pt x="63" y="63"/>
                  </a:cubicBezTo>
                  <a:cubicBezTo>
                    <a:pt x="41" y="67"/>
                    <a:pt x="41" y="67"/>
                    <a:pt x="41" y="67"/>
                  </a:cubicBezTo>
                  <a:cubicBezTo>
                    <a:pt x="27" y="63"/>
                    <a:pt x="27" y="63"/>
                    <a:pt x="27" y="63"/>
                  </a:cubicBezTo>
                  <a:cubicBezTo>
                    <a:pt x="17" y="57"/>
                    <a:pt x="17" y="57"/>
                    <a:pt x="17" y="57"/>
                  </a:cubicBezTo>
                  <a:cubicBezTo>
                    <a:pt x="8" y="42"/>
                    <a:pt x="8" y="42"/>
                    <a:pt x="8" y="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5" name="Freeform 385"/>
            <p:cNvSpPr>
              <a:spLocks/>
            </p:cNvSpPr>
            <p:nvPr/>
          </p:nvSpPr>
          <p:spPr bwMode="auto">
            <a:xfrm>
              <a:off x="1251100" y="2038698"/>
              <a:ext cx="374650" cy="373063"/>
            </a:xfrm>
            <a:custGeom>
              <a:avLst/>
              <a:gdLst>
                <a:gd name="T0" fmla="*/ 85 w 88"/>
                <a:gd name="T1" fmla="*/ 44 h 88"/>
                <a:gd name="T2" fmla="*/ 44 w 88"/>
                <a:gd name="T3" fmla="*/ 84 h 88"/>
                <a:gd name="T4" fmla="*/ 4 w 88"/>
                <a:gd name="T5" fmla="*/ 44 h 88"/>
                <a:gd name="T6" fmla="*/ 44 w 88"/>
                <a:gd name="T7" fmla="*/ 4 h 88"/>
                <a:gd name="T8" fmla="*/ 85 w 88"/>
                <a:gd name="T9" fmla="*/ 44 h 88"/>
                <a:gd name="T10" fmla="*/ 88 w 88"/>
                <a:gd name="T11" fmla="*/ 44 h 88"/>
                <a:gd name="T12" fmla="*/ 44 w 88"/>
                <a:gd name="T13" fmla="*/ 0 h 88"/>
                <a:gd name="T14" fmla="*/ 1 w 88"/>
                <a:gd name="T15" fmla="*/ 44 h 88"/>
                <a:gd name="T16" fmla="*/ 44 w 88"/>
                <a:gd name="T17" fmla="*/ 88 h 88"/>
                <a:gd name="T18" fmla="*/ 88 w 88"/>
                <a:gd name="T19" fmla="*/ 44 h 88"/>
                <a:gd name="T20" fmla="*/ 85 w 88"/>
                <a:gd name="T21" fmla="*/ 4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88">
                  <a:moveTo>
                    <a:pt x="85" y="44"/>
                  </a:moveTo>
                  <a:cubicBezTo>
                    <a:pt x="84" y="66"/>
                    <a:pt x="67" y="84"/>
                    <a:pt x="44" y="84"/>
                  </a:cubicBezTo>
                  <a:cubicBezTo>
                    <a:pt x="22" y="85"/>
                    <a:pt x="5" y="66"/>
                    <a:pt x="4" y="44"/>
                  </a:cubicBezTo>
                  <a:cubicBezTo>
                    <a:pt x="4" y="22"/>
                    <a:pt x="23" y="4"/>
                    <a:pt x="44" y="4"/>
                  </a:cubicBezTo>
                  <a:cubicBezTo>
                    <a:pt x="67" y="3"/>
                    <a:pt x="84" y="22"/>
                    <a:pt x="85" y="44"/>
                  </a:cubicBezTo>
                  <a:cubicBezTo>
                    <a:pt x="85" y="46"/>
                    <a:pt x="88" y="46"/>
                    <a:pt x="88" y="44"/>
                  </a:cubicBezTo>
                  <a:cubicBezTo>
                    <a:pt x="88" y="20"/>
                    <a:pt x="69" y="0"/>
                    <a:pt x="44" y="0"/>
                  </a:cubicBezTo>
                  <a:cubicBezTo>
                    <a:pt x="20" y="0"/>
                    <a:pt x="1" y="20"/>
                    <a:pt x="1" y="44"/>
                  </a:cubicBezTo>
                  <a:cubicBezTo>
                    <a:pt x="0" y="68"/>
                    <a:pt x="21" y="87"/>
                    <a:pt x="44" y="88"/>
                  </a:cubicBezTo>
                  <a:cubicBezTo>
                    <a:pt x="69" y="88"/>
                    <a:pt x="88" y="68"/>
                    <a:pt x="88" y="44"/>
                  </a:cubicBezTo>
                  <a:cubicBezTo>
                    <a:pt x="88" y="42"/>
                    <a:pt x="85" y="42"/>
                    <a:pt x="85" y="4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6" name="Freeform 386"/>
            <p:cNvSpPr>
              <a:spLocks/>
            </p:cNvSpPr>
            <p:nvPr/>
          </p:nvSpPr>
          <p:spPr bwMode="auto">
            <a:xfrm>
              <a:off x="1443187" y="1999011"/>
              <a:ext cx="17463" cy="90488"/>
            </a:xfrm>
            <a:custGeom>
              <a:avLst/>
              <a:gdLst>
                <a:gd name="T0" fmla="*/ 4 w 4"/>
                <a:gd name="T1" fmla="*/ 18 h 21"/>
                <a:gd name="T2" fmla="*/ 4 w 4"/>
                <a:gd name="T3" fmla="*/ 3 h 21"/>
                <a:gd name="T4" fmla="*/ 0 w 4"/>
                <a:gd name="T5" fmla="*/ 3 h 21"/>
                <a:gd name="T6" fmla="*/ 0 w 4"/>
                <a:gd name="T7" fmla="*/ 18 h 21"/>
                <a:gd name="T8" fmla="*/ 4 w 4"/>
                <a:gd name="T9" fmla="*/ 18 h 21"/>
              </a:gdLst>
              <a:ahLst/>
              <a:cxnLst>
                <a:cxn ang="0">
                  <a:pos x="T0" y="T1"/>
                </a:cxn>
                <a:cxn ang="0">
                  <a:pos x="T2" y="T3"/>
                </a:cxn>
                <a:cxn ang="0">
                  <a:pos x="T4" y="T5"/>
                </a:cxn>
                <a:cxn ang="0">
                  <a:pos x="T6" y="T7"/>
                </a:cxn>
                <a:cxn ang="0">
                  <a:pos x="T8" y="T9"/>
                </a:cxn>
              </a:cxnLst>
              <a:rect l="0" t="0" r="r" b="b"/>
              <a:pathLst>
                <a:path w="4" h="21">
                  <a:moveTo>
                    <a:pt x="4" y="18"/>
                  </a:moveTo>
                  <a:cubicBezTo>
                    <a:pt x="4" y="13"/>
                    <a:pt x="4" y="8"/>
                    <a:pt x="4" y="3"/>
                  </a:cubicBezTo>
                  <a:cubicBezTo>
                    <a:pt x="4" y="0"/>
                    <a:pt x="0" y="0"/>
                    <a:pt x="0" y="3"/>
                  </a:cubicBezTo>
                  <a:cubicBezTo>
                    <a:pt x="0" y="8"/>
                    <a:pt x="0" y="13"/>
                    <a:pt x="0" y="18"/>
                  </a:cubicBezTo>
                  <a:cubicBezTo>
                    <a:pt x="0" y="21"/>
                    <a:pt x="4" y="21"/>
                    <a:pt x="4" y="18"/>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7" name="Freeform 387"/>
            <p:cNvSpPr>
              <a:spLocks/>
            </p:cNvSpPr>
            <p:nvPr/>
          </p:nvSpPr>
          <p:spPr bwMode="auto">
            <a:xfrm>
              <a:off x="1362225" y="1932336"/>
              <a:ext cx="98425" cy="93663"/>
            </a:xfrm>
            <a:custGeom>
              <a:avLst/>
              <a:gdLst>
                <a:gd name="T0" fmla="*/ 23 w 23"/>
                <a:gd name="T1" fmla="*/ 19 h 22"/>
                <a:gd name="T2" fmla="*/ 0 w 23"/>
                <a:gd name="T3" fmla="*/ 5 h 22"/>
                <a:gd name="T4" fmla="*/ 23 w 23"/>
                <a:gd name="T5" fmla="*/ 19 h 22"/>
              </a:gdLst>
              <a:ahLst/>
              <a:cxnLst>
                <a:cxn ang="0">
                  <a:pos x="T0" y="T1"/>
                </a:cxn>
                <a:cxn ang="0">
                  <a:pos x="T2" y="T3"/>
                </a:cxn>
                <a:cxn ang="0">
                  <a:pos x="T4" y="T5"/>
                </a:cxn>
              </a:cxnLst>
              <a:rect l="0" t="0" r="r" b="b"/>
              <a:pathLst>
                <a:path w="23" h="22">
                  <a:moveTo>
                    <a:pt x="23" y="19"/>
                  </a:moveTo>
                  <a:cubicBezTo>
                    <a:pt x="23" y="19"/>
                    <a:pt x="3" y="22"/>
                    <a:pt x="0" y="5"/>
                  </a:cubicBezTo>
                  <a:cubicBezTo>
                    <a:pt x="0" y="5"/>
                    <a:pt x="18" y="0"/>
                    <a:pt x="23" y="19"/>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8" name="Freeform 388"/>
            <p:cNvSpPr>
              <a:spLocks/>
            </p:cNvSpPr>
            <p:nvPr/>
          </p:nvSpPr>
          <p:spPr bwMode="auto">
            <a:xfrm>
              <a:off x="1447950" y="1945036"/>
              <a:ext cx="109538" cy="114300"/>
            </a:xfrm>
            <a:custGeom>
              <a:avLst/>
              <a:gdLst>
                <a:gd name="T0" fmla="*/ 0 w 26"/>
                <a:gd name="T1" fmla="*/ 16 h 27"/>
                <a:gd name="T2" fmla="*/ 26 w 26"/>
                <a:gd name="T3" fmla="*/ 10 h 27"/>
                <a:gd name="T4" fmla="*/ 0 w 26"/>
                <a:gd name="T5" fmla="*/ 16 h 27"/>
              </a:gdLst>
              <a:ahLst/>
              <a:cxnLst>
                <a:cxn ang="0">
                  <a:pos x="T0" y="T1"/>
                </a:cxn>
                <a:cxn ang="0">
                  <a:pos x="T2" y="T3"/>
                </a:cxn>
                <a:cxn ang="0">
                  <a:pos x="T4" y="T5"/>
                </a:cxn>
              </a:cxnLst>
              <a:rect l="0" t="0" r="r" b="b"/>
              <a:pathLst>
                <a:path w="26" h="27">
                  <a:moveTo>
                    <a:pt x="0" y="16"/>
                  </a:moveTo>
                  <a:cubicBezTo>
                    <a:pt x="0" y="16"/>
                    <a:pt x="12" y="0"/>
                    <a:pt x="26" y="10"/>
                  </a:cubicBezTo>
                  <a:cubicBezTo>
                    <a:pt x="26" y="10"/>
                    <a:pt x="16" y="27"/>
                    <a:pt x="0" y="16"/>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399" name="Picture 389"/>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1259037" y="2240311"/>
              <a:ext cx="381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0" name="Picture 390"/>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262212" y="2211736"/>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1" name="Picture 391"/>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1255862" y="2248248"/>
              <a:ext cx="762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2" name="Picture 392"/>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1289200" y="2245073"/>
              <a:ext cx="88900"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3" name="Picture 393"/>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1582887" y="2253011"/>
              <a:ext cx="381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4" name="Picture 394"/>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1465412" y="2211736"/>
              <a:ext cx="15398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5" name="Picture 395"/>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1544787" y="2259361"/>
              <a:ext cx="762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6" name="Picture 396"/>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1500337" y="2245073"/>
              <a:ext cx="85725"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7" name="Freeform 397"/>
            <p:cNvSpPr>
              <a:spLocks/>
            </p:cNvSpPr>
            <p:nvPr/>
          </p:nvSpPr>
          <p:spPr bwMode="auto">
            <a:xfrm>
              <a:off x="1303487" y="2199036"/>
              <a:ext cx="63500" cy="68263"/>
            </a:xfrm>
            <a:custGeom>
              <a:avLst/>
              <a:gdLst>
                <a:gd name="T0" fmla="*/ 5 w 15"/>
                <a:gd name="T1" fmla="*/ 2 h 16"/>
                <a:gd name="T2" fmla="*/ 13 w 15"/>
                <a:gd name="T3" fmla="*/ 12 h 16"/>
                <a:gd name="T4" fmla="*/ 13 w 15"/>
                <a:gd name="T5" fmla="*/ 11 h 16"/>
                <a:gd name="T6" fmla="*/ 1 w 15"/>
                <a:gd name="T7" fmla="*/ 14 h 16"/>
                <a:gd name="T8" fmla="*/ 2 w 15"/>
                <a:gd name="T9" fmla="*/ 16 h 16"/>
                <a:gd name="T10" fmla="*/ 14 w 15"/>
                <a:gd name="T11" fmla="*/ 13 h 16"/>
                <a:gd name="T12" fmla="*/ 15 w 15"/>
                <a:gd name="T13" fmla="*/ 11 h 16"/>
                <a:gd name="T14" fmla="*/ 7 w 15"/>
                <a:gd name="T15" fmla="*/ 1 h 16"/>
                <a:gd name="T16" fmla="*/ 5 w 15"/>
                <a:gd name="T1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5" y="2"/>
                  </a:moveTo>
                  <a:cubicBezTo>
                    <a:pt x="8" y="5"/>
                    <a:pt x="10" y="9"/>
                    <a:pt x="13" y="12"/>
                  </a:cubicBezTo>
                  <a:cubicBezTo>
                    <a:pt x="13" y="12"/>
                    <a:pt x="13" y="11"/>
                    <a:pt x="13" y="11"/>
                  </a:cubicBezTo>
                  <a:cubicBezTo>
                    <a:pt x="9" y="12"/>
                    <a:pt x="5" y="13"/>
                    <a:pt x="1" y="14"/>
                  </a:cubicBezTo>
                  <a:cubicBezTo>
                    <a:pt x="0" y="14"/>
                    <a:pt x="0" y="16"/>
                    <a:pt x="2" y="16"/>
                  </a:cubicBezTo>
                  <a:cubicBezTo>
                    <a:pt x="6" y="15"/>
                    <a:pt x="10" y="14"/>
                    <a:pt x="14" y="13"/>
                  </a:cubicBezTo>
                  <a:cubicBezTo>
                    <a:pt x="15" y="12"/>
                    <a:pt x="15" y="12"/>
                    <a:pt x="15" y="11"/>
                  </a:cubicBezTo>
                  <a:cubicBezTo>
                    <a:pt x="12" y="8"/>
                    <a:pt x="10" y="4"/>
                    <a:pt x="7" y="1"/>
                  </a:cubicBezTo>
                  <a:cubicBezTo>
                    <a:pt x="6" y="0"/>
                    <a:pt x="5" y="1"/>
                    <a:pt x="5"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08" name="Freeform 398"/>
            <p:cNvSpPr>
              <a:spLocks/>
            </p:cNvSpPr>
            <p:nvPr/>
          </p:nvSpPr>
          <p:spPr bwMode="auto">
            <a:xfrm>
              <a:off x="1303487" y="2224436"/>
              <a:ext cx="63500" cy="30163"/>
            </a:xfrm>
            <a:custGeom>
              <a:avLst/>
              <a:gdLst>
                <a:gd name="T0" fmla="*/ 14 w 15"/>
                <a:gd name="T1" fmla="*/ 5 h 7"/>
                <a:gd name="T2" fmla="*/ 2 w 15"/>
                <a:gd name="T3" fmla="*/ 0 h 7"/>
                <a:gd name="T4" fmla="*/ 2 w 15"/>
                <a:gd name="T5" fmla="*/ 2 h 7"/>
                <a:gd name="T6" fmla="*/ 13 w 15"/>
                <a:gd name="T7" fmla="*/ 7 h 7"/>
                <a:gd name="T8" fmla="*/ 14 w 15"/>
                <a:gd name="T9" fmla="*/ 5 h 7"/>
              </a:gdLst>
              <a:ahLst/>
              <a:cxnLst>
                <a:cxn ang="0">
                  <a:pos x="T0" y="T1"/>
                </a:cxn>
                <a:cxn ang="0">
                  <a:pos x="T2" y="T3"/>
                </a:cxn>
                <a:cxn ang="0">
                  <a:pos x="T4" y="T5"/>
                </a:cxn>
                <a:cxn ang="0">
                  <a:pos x="T6" y="T7"/>
                </a:cxn>
                <a:cxn ang="0">
                  <a:pos x="T8" y="T9"/>
                </a:cxn>
              </a:cxnLst>
              <a:rect l="0" t="0" r="r" b="b"/>
              <a:pathLst>
                <a:path w="15" h="7">
                  <a:moveTo>
                    <a:pt x="14" y="5"/>
                  </a:moveTo>
                  <a:cubicBezTo>
                    <a:pt x="10" y="3"/>
                    <a:pt x="6" y="2"/>
                    <a:pt x="2" y="0"/>
                  </a:cubicBezTo>
                  <a:cubicBezTo>
                    <a:pt x="1" y="0"/>
                    <a:pt x="0" y="2"/>
                    <a:pt x="2" y="2"/>
                  </a:cubicBezTo>
                  <a:cubicBezTo>
                    <a:pt x="6" y="4"/>
                    <a:pt x="9" y="5"/>
                    <a:pt x="13" y="7"/>
                  </a:cubicBezTo>
                  <a:cubicBezTo>
                    <a:pt x="15" y="7"/>
                    <a:pt x="15" y="5"/>
                    <a:pt x="14" y="5"/>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09" name="Freeform 399"/>
            <p:cNvSpPr>
              <a:spLocks/>
            </p:cNvSpPr>
            <p:nvPr/>
          </p:nvSpPr>
          <p:spPr bwMode="auto">
            <a:xfrm>
              <a:off x="1514625" y="2211736"/>
              <a:ext cx="63500" cy="73025"/>
            </a:xfrm>
            <a:custGeom>
              <a:avLst/>
              <a:gdLst>
                <a:gd name="T0" fmla="*/ 9 w 15"/>
                <a:gd name="T1" fmla="*/ 2 h 17"/>
                <a:gd name="T2" fmla="*/ 2 w 15"/>
                <a:gd name="T3" fmla="*/ 13 h 17"/>
                <a:gd name="T4" fmla="*/ 1 w 15"/>
                <a:gd name="T5" fmla="*/ 11 h 17"/>
                <a:gd name="T6" fmla="*/ 14 w 15"/>
                <a:gd name="T7" fmla="*/ 14 h 17"/>
                <a:gd name="T8" fmla="*/ 13 w 15"/>
                <a:gd name="T9" fmla="*/ 16 h 17"/>
                <a:gd name="T10" fmla="*/ 1 w 15"/>
                <a:gd name="T11" fmla="*/ 13 h 17"/>
                <a:gd name="T12" fmla="*/ 0 w 15"/>
                <a:gd name="T13" fmla="*/ 12 h 17"/>
                <a:gd name="T14" fmla="*/ 8 w 15"/>
                <a:gd name="T15" fmla="*/ 1 h 17"/>
                <a:gd name="T16" fmla="*/ 9 w 15"/>
                <a:gd name="T17"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7">
                  <a:moveTo>
                    <a:pt x="9" y="2"/>
                  </a:moveTo>
                  <a:cubicBezTo>
                    <a:pt x="7" y="6"/>
                    <a:pt x="4" y="9"/>
                    <a:pt x="2" y="13"/>
                  </a:cubicBezTo>
                  <a:cubicBezTo>
                    <a:pt x="2" y="12"/>
                    <a:pt x="2" y="12"/>
                    <a:pt x="1" y="11"/>
                  </a:cubicBezTo>
                  <a:cubicBezTo>
                    <a:pt x="5" y="12"/>
                    <a:pt x="10" y="13"/>
                    <a:pt x="14" y="14"/>
                  </a:cubicBezTo>
                  <a:cubicBezTo>
                    <a:pt x="15" y="15"/>
                    <a:pt x="14" y="17"/>
                    <a:pt x="13" y="16"/>
                  </a:cubicBezTo>
                  <a:cubicBezTo>
                    <a:pt x="9" y="15"/>
                    <a:pt x="5" y="14"/>
                    <a:pt x="1" y="13"/>
                  </a:cubicBezTo>
                  <a:cubicBezTo>
                    <a:pt x="0" y="13"/>
                    <a:pt x="0" y="12"/>
                    <a:pt x="0" y="12"/>
                  </a:cubicBezTo>
                  <a:cubicBezTo>
                    <a:pt x="3" y="8"/>
                    <a:pt x="5" y="5"/>
                    <a:pt x="8" y="1"/>
                  </a:cubicBezTo>
                  <a:cubicBezTo>
                    <a:pt x="8" y="0"/>
                    <a:pt x="10" y="1"/>
                    <a:pt x="9"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0" name="Freeform 400"/>
            <p:cNvSpPr>
              <a:spLocks/>
            </p:cNvSpPr>
            <p:nvPr/>
          </p:nvSpPr>
          <p:spPr bwMode="auto">
            <a:xfrm>
              <a:off x="1514625" y="2237136"/>
              <a:ext cx="60325" cy="34925"/>
            </a:xfrm>
            <a:custGeom>
              <a:avLst/>
              <a:gdLst>
                <a:gd name="T0" fmla="*/ 1 w 14"/>
                <a:gd name="T1" fmla="*/ 5 h 8"/>
                <a:gd name="T2" fmla="*/ 13 w 14"/>
                <a:gd name="T3" fmla="*/ 1 h 8"/>
                <a:gd name="T4" fmla="*/ 13 w 14"/>
                <a:gd name="T5" fmla="*/ 3 h 8"/>
                <a:gd name="T6" fmla="*/ 1 w 14"/>
                <a:gd name="T7" fmla="*/ 7 h 8"/>
                <a:gd name="T8" fmla="*/ 1 w 14"/>
                <a:gd name="T9" fmla="*/ 5 h 8"/>
              </a:gdLst>
              <a:ahLst/>
              <a:cxnLst>
                <a:cxn ang="0">
                  <a:pos x="T0" y="T1"/>
                </a:cxn>
                <a:cxn ang="0">
                  <a:pos x="T2" y="T3"/>
                </a:cxn>
                <a:cxn ang="0">
                  <a:pos x="T4" y="T5"/>
                </a:cxn>
                <a:cxn ang="0">
                  <a:pos x="T6" y="T7"/>
                </a:cxn>
                <a:cxn ang="0">
                  <a:pos x="T8" y="T9"/>
                </a:cxn>
              </a:cxnLst>
              <a:rect l="0" t="0" r="r" b="b"/>
              <a:pathLst>
                <a:path w="14" h="8">
                  <a:moveTo>
                    <a:pt x="1" y="5"/>
                  </a:moveTo>
                  <a:cubicBezTo>
                    <a:pt x="5" y="4"/>
                    <a:pt x="9" y="2"/>
                    <a:pt x="13" y="1"/>
                  </a:cubicBezTo>
                  <a:cubicBezTo>
                    <a:pt x="14" y="0"/>
                    <a:pt x="14" y="2"/>
                    <a:pt x="13" y="3"/>
                  </a:cubicBezTo>
                  <a:cubicBezTo>
                    <a:pt x="9" y="4"/>
                    <a:pt x="5" y="6"/>
                    <a:pt x="1" y="7"/>
                  </a:cubicBezTo>
                  <a:cubicBezTo>
                    <a:pt x="0" y="8"/>
                    <a:pt x="0" y="6"/>
                    <a:pt x="1" y="5"/>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1" name="Freeform 401"/>
            <p:cNvSpPr>
              <a:spLocks/>
            </p:cNvSpPr>
            <p:nvPr/>
          </p:nvSpPr>
          <p:spPr bwMode="auto">
            <a:xfrm>
              <a:off x="1366987" y="2246661"/>
              <a:ext cx="134938" cy="131763"/>
            </a:xfrm>
            <a:custGeom>
              <a:avLst/>
              <a:gdLst>
                <a:gd name="T0" fmla="*/ 4 w 32"/>
                <a:gd name="T1" fmla="*/ 2 h 31"/>
                <a:gd name="T2" fmla="*/ 13 w 32"/>
                <a:gd name="T3" fmla="*/ 10 h 31"/>
                <a:gd name="T4" fmla="*/ 28 w 32"/>
                <a:gd name="T5" fmla="*/ 10 h 31"/>
                <a:gd name="T6" fmla="*/ 31 w 32"/>
                <a:gd name="T7" fmla="*/ 6 h 31"/>
                <a:gd name="T8" fmla="*/ 28 w 32"/>
                <a:gd name="T9" fmla="*/ 5 h 31"/>
                <a:gd name="T10" fmla="*/ 20 w 32"/>
                <a:gd name="T11" fmla="*/ 27 h 31"/>
                <a:gd name="T12" fmla="*/ 4 w 32"/>
                <a:gd name="T13" fmla="*/ 19 h 31"/>
                <a:gd name="T14" fmla="*/ 6 w 32"/>
                <a:gd name="T15" fmla="*/ 2 h 31"/>
                <a:gd name="T16" fmla="*/ 4 w 32"/>
                <a:gd name="T17" fmla="*/ 2 h 31"/>
                <a:gd name="T18" fmla="*/ 2 w 32"/>
                <a:gd name="T19" fmla="*/ 22 h 31"/>
                <a:gd name="T20" fmla="*/ 19 w 32"/>
                <a:gd name="T21" fmla="*/ 30 h 31"/>
                <a:gd name="T22" fmla="*/ 31 w 32"/>
                <a:gd name="T23" fmla="*/ 5 h 31"/>
                <a:gd name="T24" fmla="*/ 28 w 32"/>
                <a:gd name="T25" fmla="*/ 5 h 31"/>
                <a:gd name="T26" fmla="*/ 27 w 32"/>
                <a:gd name="T27" fmla="*/ 8 h 31"/>
                <a:gd name="T28" fmla="*/ 18 w 32"/>
                <a:gd name="T29" fmla="*/ 8 h 31"/>
                <a:gd name="T30" fmla="*/ 6 w 32"/>
                <a:gd name="T31" fmla="*/ 2 h 31"/>
                <a:gd name="T32" fmla="*/ 4 w 32"/>
                <a:gd name="T33" fmla="*/ 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31">
                  <a:moveTo>
                    <a:pt x="4" y="2"/>
                  </a:moveTo>
                  <a:cubicBezTo>
                    <a:pt x="2" y="7"/>
                    <a:pt x="9" y="9"/>
                    <a:pt x="13" y="10"/>
                  </a:cubicBezTo>
                  <a:cubicBezTo>
                    <a:pt x="17" y="10"/>
                    <a:pt x="23" y="11"/>
                    <a:pt x="28" y="10"/>
                  </a:cubicBezTo>
                  <a:cubicBezTo>
                    <a:pt x="30" y="10"/>
                    <a:pt x="30" y="7"/>
                    <a:pt x="31" y="6"/>
                  </a:cubicBezTo>
                  <a:cubicBezTo>
                    <a:pt x="30" y="5"/>
                    <a:pt x="29" y="5"/>
                    <a:pt x="28" y="5"/>
                  </a:cubicBezTo>
                  <a:cubicBezTo>
                    <a:pt x="29" y="13"/>
                    <a:pt x="28" y="24"/>
                    <a:pt x="20" y="27"/>
                  </a:cubicBezTo>
                  <a:cubicBezTo>
                    <a:pt x="13" y="30"/>
                    <a:pt x="4" y="26"/>
                    <a:pt x="4" y="19"/>
                  </a:cubicBezTo>
                  <a:cubicBezTo>
                    <a:pt x="4" y="13"/>
                    <a:pt x="6" y="8"/>
                    <a:pt x="6" y="2"/>
                  </a:cubicBezTo>
                  <a:cubicBezTo>
                    <a:pt x="6" y="1"/>
                    <a:pt x="4" y="1"/>
                    <a:pt x="4" y="2"/>
                  </a:cubicBezTo>
                  <a:cubicBezTo>
                    <a:pt x="3" y="9"/>
                    <a:pt x="0" y="16"/>
                    <a:pt x="2" y="22"/>
                  </a:cubicBezTo>
                  <a:cubicBezTo>
                    <a:pt x="4" y="29"/>
                    <a:pt x="13" y="31"/>
                    <a:pt x="19" y="30"/>
                  </a:cubicBezTo>
                  <a:cubicBezTo>
                    <a:pt x="30" y="28"/>
                    <a:pt x="32" y="14"/>
                    <a:pt x="31" y="5"/>
                  </a:cubicBezTo>
                  <a:cubicBezTo>
                    <a:pt x="31" y="4"/>
                    <a:pt x="29" y="4"/>
                    <a:pt x="28" y="5"/>
                  </a:cubicBezTo>
                  <a:cubicBezTo>
                    <a:pt x="28" y="6"/>
                    <a:pt x="28" y="8"/>
                    <a:pt x="27" y="8"/>
                  </a:cubicBezTo>
                  <a:cubicBezTo>
                    <a:pt x="24" y="8"/>
                    <a:pt x="21" y="8"/>
                    <a:pt x="18" y="8"/>
                  </a:cubicBezTo>
                  <a:cubicBezTo>
                    <a:pt x="16" y="8"/>
                    <a:pt x="4" y="7"/>
                    <a:pt x="6" y="2"/>
                  </a:cubicBezTo>
                  <a:cubicBezTo>
                    <a:pt x="7" y="1"/>
                    <a:pt x="5" y="0"/>
                    <a:pt x="4"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2" name="Freeform 402"/>
            <p:cNvSpPr>
              <a:spLocks/>
            </p:cNvSpPr>
            <p:nvPr/>
          </p:nvSpPr>
          <p:spPr bwMode="auto">
            <a:xfrm>
              <a:off x="1400325" y="2284761"/>
              <a:ext cx="25400" cy="84138"/>
            </a:xfrm>
            <a:custGeom>
              <a:avLst/>
              <a:gdLst>
                <a:gd name="T0" fmla="*/ 0 w 16"/>
                <a:gd name="T1" fmla="*/ 51 h 53"/>
                <a:gd name="T2" fmla="*/ 11 w 16"/>
                <a:gd name="T3" fmla="*/ 0 h 53"/>
                <a:gd name="T4" fmla="*/ 16 w 16"/>
                <a:gd name="T5" fmla="*/ 0 h 53"/>
                <a:gd name="T6" fmla="*/ 5 w 16"/>
                <a:gd name="T7" fmla="*/ 53 h 53"/>
                <a:gd name="T8" fmla="*/ 0 w 16"/>
                <a:gd name="T9" fmla="*/ 51 h 53"/>
              </a:gdLst>
              <a:ahLst/>
              <a:cxnLst>
                <a:cxn ang="0">
                  <a:pos x="T0" y="T1"/>
                </a:cxn>
                <a:cxn ang="0">
                  <a:pos x="T2" y="T3"/>
                </a:cxn>
                <a:cxn ang="0">
                  <a:pos x="T4" y="T5"/>
                </a:cxn>
                <a:cxn ang="0">
                  <a:pos x="T6" y="T7"/>
                </a:cxn>
                <a:cxn ang="0">
                  <a:pos x="T8" y="T9"/>
                </a:cxn>
              </a:cxnLst>
              <a:rect l="0" t="0" r="r" b="b"/>
              <a:pathLst>
                <a:path w="16" h="53">
                  <a:moveTo>
                    <a:pt x="0" y="51"/>
                  </a:moveTo>
                  <a:lnTo>
                    <a:pt x="11" y="0"/>
                  </a:lnTo>
                  <a:lnTo>
                    <a:pt x="16" y="0"/>
                  </a:lnTo>
                  <a:lnTo>
                    <a:pt x="5" y="53"/>
                  </a:lnTo>
                  <a:lnTo>
                    <a:pt x="0" y="51"/>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3" name="Freeform 403"/>
            <p:cNvSpPr>
              <a:spLocks/>
            </p:cNvSpPr>
            <p:nvPr/>
          </p:nvSpPr>
          <p:spPr bwMode="auto">
            <a:xfrm>
              <a:off x="1451125" y="2284761"/>
              <a:ext cx="17463" cy="84138"/>
            </a:xfrm>
            <a:custGeom>
              <a:avLst/>
              <a:gdLst>
                <a:gd name="T0" fmla="*/ 0 w 11"/>
                <a:gd name="T1" fmla="*/ 0 h 53"/>
                <a:gd name="T2" fmla="*/ 8 w 11"/>
                <a:gd name="T3" fmla="*/ 0 h 53"/>
                <a:gd name="T4" fmla="*/ 11 w 11"/>
                <a:gd name="T5" fmla="*/ 53 h 53"/>
                <a:gd name="T6" fmla="*/ 3 w 11"/>
                <a:gd name="T7" fmla="*/ 53 h 53"/>
                <a:gd name="T8" fmla="*/ 0 w 11"/>
                <a:gd name="T9" fmla="*/ 0 h 53"/>
              </a:gdLst>
              <a:ahLst/>
              <a:cxnLst>
                <a:cxn ang="0">
                  <a:pos x="T0" y="T1"/>
                </a:cxn>
                <a:cxn ang="0">
                  <a:pos x="T2" y="T3"/>
                </a:cxn>
                <a:cxn ang="0">
                  <a:pos x="T4" y="T5"/>
                </a:cxn>
                <a:cxn ang="0">
                  <a:pos x="T6" y="T7"/>
                </a:cxn>
                <a:cxn ang="0">
                  <a:pos x="T8" y="T9"/>
                </a:cxn>
              </a:cxnLst>
              <a:rect l="0" t="0" r="r" b="b"/>
              <a:pathLst>
                <a:path w="11" h="53">
                  <a:moveTo>
                    <a:pt x="0" y="0"/>
                  </a:moveTo>
                  <a:lnTo>
                    <a:pt x="8" y="0"/>
                  </a:lnTo>
                  <a:lnTo>
                    <a:pt x="11" y="53"/>
                  </a:lnTo>
                  <a:lnTo>
                    <a:pt x="3" y="53"/>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4" name="Freeform 404"/>
            <p:cNvSpPr>
              <a:spLocks/>
            </p:cNvSpPr>
            <p:nvPr/>
          </p:nvSpPr>
          <p:spPr bwMode="auto">
            <a:xfrm>
              <a:off x="1328887" y="2538761"/>
              <a:ext cx="84138" cy="131763"/>
            </a:xfrm>
            <a:custGeom>
              <a:avLst/>
              <a:gdLst>
                <a:gd name="T0" fmla="*/ 3 w 20"/>
                <a:gd name="T1" fmla="*/ 14 h 31"/>
                <a:gd name="T2" fmla="*/ 10 w 20"/>
                <a:gd name="T3" fmla="*/ 1 h 31"/>
                <a:gd name="T4" fmla="*/ 19 w 20"/>
                <a:gd name="T5" fmla="*/ 16 h 31"/>
                <a:gd name="T6" fmla="*/ 12 w 20"/>
                <a:gd name="T7" fmla="*/ 31 h 31"/>
                <a:gd name="T8" fmla="*/ 3 w 20"/>
                <a:gd name="T9" fmla="*/ 14 h 31"/>
              </a:gdLst>
              <a:ahLst/>
              <a:cxnLst>
                <a:cxn ang="0">
                  <a:pos x="T0" y="T1"/>
                </a:cxn>
                <a:cxn ang="0">
                  <a:pos x="T2" y="T3"/>
                </a:cxn>
                <a:cxn ang="0">
                  <a:pos x="T4" y="T5"/>
                </a:cxn>
                <a:cxn ang="0">
                  <a:pos x="T6" y="T7"/>
                </a:cxn>
                <a:cxn ang="0">
                  <a:pos x="T8" y="T9"/>
                </a:cxn>
              </a:cxnLst>
              <a:rect l="0" t="0" r="r" b="b"/>
              <a:pathLst>
                <a:path w="20" h="31">
                  <a:moveTo>
                    <a:pt x="3" y="14"/>
                  </a:moveTo>
                  <a:cubicBezTo>
                    <a:pt x="3" y="14"/>
                    <a:pt x="0" y="1"/>
                    <a:pt x="10" y="1"/>
                  </a:cubicBezTo>
                  <a:cubicBezTo>
                    <a:pt x="20" y="0"/>
                    <a:pt x="18" y="11"/>
                    <a:pt x="19" y="16"/>
                  </a:cubicBezTo>
                  <a:cubicBezTo>
                    <a:pt x="20" y="20"/>
                    <a:pt x="20" y="30"/>
                    <a:pt x="12" y="31"/>
                  </a:cubicBezTo>
                  <a:cubicBezTo>
                    <a:pt x="5" y="31"/>
                    <a:pt x="3" y="28"/>
                    <a:pt x="3" y="14"/>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5" name="Freeform 405"/>
            <p:cNvSpPr>
              <a:spLocks/>
            </p:cNvSpPr>
            <p:nvPr/>
          </p:nvSpPr>
          <p:spPr bwMode="auto">
            <a:xfrm>
              <a:off x="1341587" y="2632423"/>
              <a:ext cx="66675" cy="38100"/>
            </a:xfrm>
            <a:custGeom>
              <a:avLst/>
              <a:gdLst>
                <a:gd name="T0" fmla="*/ 0 w 16"/>
                <a:gd name="T1" fmla="*/ 0 h 9"/>
                <a:gd name="T2" fmla="*/ 9 w 16"/>
                <a:gd name="T3" fmla="*/ 9 h 9"/>
                <a:gd name="T4" fmla="*/ 16 w 16"/>
                <a:gd name="T5" fmla="*/ 1 h 9"/>
                <a:gd name="T6" fmla="*/ 0 w 16"/>
                <a:gd name="T7" fmla="*/ 0 h 9"/>
              </a:gdLst>
              <a:ahLst/>
              <a:cxnLst>
                <a:cxn ang="0">
                  <a:pos x="T0" y="T1"/>
                </a:cxn>
                <a:cxn ang="0">
                  <a:pos x="T2" y="T3"/>
                </a:cxn>
                <a:cxn ang="0">
                  <a:pos x="T4" y="T5"/>
                </a:cxn>
                <a:cxn ang="0">
                  <a:pos x="T6" y="T7"/>
                </a:cxn>
              </a:cxnLst>
              <a:rect l="0" t="0" r="r" b="b"/>
              <a:pathLst>
                <a:path w="16" h="9">
                  <a:moveTo>
                    <a:pt x="0" y="0"/>
                  </a:moveTo>
                  <a:cubicBezTo>
                    <a:pt x="1" y="7"/>
                    <a:pt x="4" y="9"/>
                    <a:pt x="9" y="9"/>
                  </a:cubicBezTo>
                  <a:cubicBezTo>
                    <a:pt x="14" y="8"/>
                    <a:pt x="16" y="5"/>
                    <a:pt x="16" y="1"/>
                  </a:cubicBezTo>
                  <a:cubicBezTo>
                    <a:pt x="11" y="2"/>
                    <a:pt x="5"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6" name="Freeform 407"/>
            <p:cNvSpPr>
              <a:spLocks noEditPoints="1"/>
            </p:cNvSpPr>
            <p:nvPr/>
          </p:nvSpPr>
          <p:spPr bwMode="auto">
            <a:xfrm>
              <a:off x="1370162" y="2543523"/>
              <a:ext cx="4762" cy="0"/>
            </a:xfrm>
            <a:custGeom>
              <a:avLst/>
              <a:gdLst>
                <a:gd name="T0" fmla="*/ 1 w 1"/>
                <a:gd name="T1" fmla="*/ 0 w 1"/>
                <a:gd name="T2" fmla="*/ 0 w 1"/>
                <a:gd name="T3" fmla="*/ 0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1" y="0"/>
                  </a:moveTo>
                  <a:cubicBezTo>
                    <a:pt x="1" y="0"/>
                    <a:pt x="1" y="0"/>
                    <a:pt x="0" y="0"/>
                  </a:cubicBezTo>
                  <a:cubicBezTo>
                    <a:pt x="0" y="0"/>
                    <a:pt x="0" y="0"/>
                    <a:pt x="0" y="0"/>
                  </a:cubicBezTo>
                  <a:cubicBezTo>
                    <a:pt x="0" y="0"/>
                    <a:pt x="0" y="0"/>
                    <a:pt x="0" y="0"/>
                  </a:cubicBezTo>
                  <a:cubicBezTo>
                    <a:pt x="1" y="0"/>
                    <a:pt x="1" y="0"/>
                    <a:pt x="1" y="0"/>
                  </a:cubicBezTo>
                  <a:moveTo>
                    <a:pt x="1" y="0"/>
                  </a:moveTo>
                  <a:cubicBezTo>
                    <a:pt x="1" y="0"/>
                    <a:pt x="1" y="0"/>
                    <a:pt x="1" y="0"/>
                  </a:cubicBezTo>
                  <a:cubicBezTo>
                    <a:pt x="1" y="0"/>
                    <a:pt x="1" y="0"/>
                    <a:pt x="1" y="0"/>
                  </a:cubicBezTo>
                  <a:cubicBezTo>
                    <a:pt x="1" y="0"/>
                    <a:pt x="1" y="0"/>
                    <a:pt x="1"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7" name="Freeform 408"/>
            <p:cNvSpPr>
              <a:spLocks noEditPoints="1"/>
            </p:cNvSpPr>
            <p:nvPr/>
          </p:nvSpPr>
          <p:spPr bwMode="auto">
            <a:xfrm>
              <a:off x="1374924" y="2602261"/>
              <a:ext cx="33337" cy="68263"/>
            </a:xfrm>
            <a:custGeom>
              <a:avLst/>
              <a:gdLst>
                <a:gd name="T0" fmla="*/ 1 w 8"/>
                <a:gd name="T1" fmla="*/ 16 h 16"/>
                <a:gd name="T2" fmla="*/ 0 w 8"/>
                <a:gd name="T3" fmla="*/ 16 h 16"/>
                <a:gd name="T4" fmla="*/ 0 w 8"/>
                <a:gd name="T5" fmla="*/ 16 h 16"/>
                <a:gd name="T6" fmla="*/ 0 w 8"/>
                <a:gd name="T7" fmla="*/ 16 h 16"/>
                <a:gd name="T8" fmla="*/ 1 w 8"/>
                <a:gd name="T9" fmla="*/ 16 h 16"/>
                <a:gd name="T10" fmla="*/ 8 w 8"/>
                <a:gd name="T11" fmla="*/ 0 h 16"/>
                <a:gd name="T12" fmla="*/ 8 w 8"/>
                <a:gd name="T13" fmla="*/ 0 h 16"/>
                <a:gd name="T14" fmla="*/ 8 w 8"/>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6">
                  <a:moveTo>
                    <a:pt x="1" y="16"/>
                  </a:moveTo>
                  <a:cubicBezTo>
                    <a:pt x="1" y="16"/>
                    <a:pt x="1" y="16"/>
                    <a:pt x="0" y="16"/>
                  </a:cubicBezTo>
                  <a:cubicBezTo>
                    <a:pt x="0" y="16"/>
                    <a:pt x="0" y="16"/>
                    <a:pt x="0" y="16"/>
                  </a:cubicBezTo>
                  <a:cubicBezTo>
                    <a:pt x="0" y="16"/>
                    <a:pt x="0" y="16"/>
                    <a:pt x="0" y="16"/>
                  </a:cubicBezTo>
                  <a:cubicBezTo>
                    <a:pt x="1" y="16"/>
                    <a:pt x="1" y="16"/>
                    <a:pt x="1" y="16"/>
                  </a:cubicBezTo>
                  <a:moveTo>
                    <a:pt x="8" y="0"/>
                  </a:moveTo>
                  <a:cubicBezTo>
                    <a:pt x="8" y="0"/>
                    <a:pt x="8" y="0"/>
                    <a:pt x="8" y="0"/>
                  </a:cubicBezTo>
                  <a:cubicBezTo>
                    <a:pt x="8" y="0"/>
                    <a:pt x="8" y="0"/>
                    <a:pt x="8" y="0"/>
                  </a:cubicBezTo>
                </a:path>
              </a:pathLst>
            </a:custGeom>
            <a:solidFill>
              <a:srgbClr val="3E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8" name="Freeform 409"/>
            <p:cNvSpPr>
              <a:spLocks/>
            </p:cNvSpPr>
            <p:nvPr/>
          </p:nvSpPr>
          <p:spPr bwMode="auto">
            <a:xfrm>
              <a:off x="1357462" y="2543523"/>
              <a:ext cx="55562" cy="127000"/>
            </a:xfrm>
            <a:custGeom>
              <a:avLst/>
              <a:gdLst>
                <a:gd name="T0" fmla="*/ 4 w 13"/>
                <a:gd name="T1" fmla="*/ 0 h 30"/>
                <a:gd name="T2" fmla="*/ 4 w 13"/>
                <a:gd name="T3" fmla="*/ 0 h 30"/>
                <a:gd name="T4" fmla="*/ 3 w 13"/>
                <a:gd name="T5" fmla="*/ 0 h 30"/>
                <a:gd name="T6" fmla="*/ 3 w 13"/>
                <a:gd name="T7" fmla="*/ 0 h 30"/>
                <a:gd name="T8" fmla="*/ 0 w 13"/>
                <a:gd name="T9" fmla="*/ 0 h 30"/>
                <a:gd name="T10" fmla="*/ 5 w 13"/>
                <a:gd name="T11" fmla="*/ 15 h 30"/>
                <a:gd name="T12" fmla="*/ 5 w 13"/>
                <a:gd name="T13" fmla="*/ 22 h 30"/>
                <a:gd name="T14" fmla="*/ 12 w 13"/>
                <a:gd name="T15" fmla="*/ 22 h 30"/>
                <a:gd name="T16" fmla="*/ 12 w 13"/>
                <a:gd name="T17" fmla="*/ 22 h 30"/>
                <a:gd name="T18" fmla="*/ 12 w 13"/>
                <a:gd name="T19" fmla="*/ 22 h 30"/>
                <a:gd name="T20" fmla="*/ 5 w 13"/>
                <a:gd name="T21" fmla="*/ 30 h 30"/>
                <a:gd name="T22" fmla="*/ 12 w 13"/>
                <a:gd name="T23" fmla="*/ 19 h 30"/>
                <a:gd name="T24" fmla="*/ 12 w 13"/>
                <a:gd name="T25" fmla="*/ 15 h 30"/>
                <a:gd name="T26" fmla="*/ 12 w 13"/>
                <a:gd name="T27" fmla="*/ 15 h 30"/>
                <a:gd name="T28" fmla="*/ 12 w 13"/>
                <a:gd name="T29" fmla="*/ 14 h 30"/>
                <a:gd name="T30" fmla="*/ 12 w 13"/>
                <a:gd name="T31" fmla="*/ 14 h 30"/>
                <a:gd name="T32" fmla="*/ 4 w 13"/>
                <a:gd name="T33" fmla="*/ 0 h 30"/>
                <a:gd name="T34" fmla="*/ 4 w 13"/>
                <a:gd name="T3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 h="30">
                  <a:moveTo>
                    <a:pt x="4" y="0"/>
                  </a:moveTo>
                  <a:cubicBezTo>
                    <a:pt x="4" y="0"/>
                    <a:pt x="4" y="0"/>
                    <a:pt x="4" y="0"/>
                  </a:cubicBezTo>
                  <a:cubicBezTo>
                    <a:pt x="4" y="0"/>
                    <a:pt x="4" y="0"/>
                    <a:pt x="3" y="0"/>
                  </a:cubicBezTo>
                  <a:cubicBezTo>
                    <a:pt x="3" y="0"/>
                    <a:pt x="3" y="0"/>
                    <a:pt x="3" y="0"/>
                  </a:cubicBezTo>
                  <a:cubicBezTo>
                    <a:pt x="2" y="0"/>
                    <a:pt x="1" y="0"/>
                    <a:pt x="0" y="0"/>
                  </a:cubicBezTo>
                  <a:cubicBezTo>
                    <a:pt x="6" y="3"/>
                    <a:pt x="4" y="11"/>
                    <a:pt x="5" y="15"/>
                  </a:cubicBezTo>
                  <a:cubicBezTo>
                    <a:pt x="6" y="17"/>
                    <a:pt x="6" y="20"/>
                    <a:pt x="5" y="22"/>
                  </a:cubicBezTo>
                  <a:cubicBezTo>
                    <a:pt x="7" y="22"/>
                    <a:pt x="10" y="22"/>
                    <a:pt x="12" y="22"/>
                  </a:cubicBezTo>
                  <a:cubicBezTo>
                    <a:pt x="12" y="22"/>
                    <a:pt x="12" y="22"/>
                    <a:pt x="12" y="22"/>
                  </a:cubicBezTo>
                  <a:cubicBezTo>
                    <a:pt x="12" y="22"/>
                    <a:pt x="12" y="22"/>
                    <a:pt x="12" y="22"/>
                  </a:cubicBezTo>
                  <a:cubicBezTo>
                    <a:pt x="12" y="26"/>
                    <a:pt x="10" y="29"/>
                    <a:pt x="5" y="30"/>
                  </a:cubicBezTo>
                  <a:cubicBezTo>
                    <a:pt x="11" y="29"/>
                    <a:pt x="12" y="23"/>
                    <a:pt x="12" y="19"/>
                  </a:cubicBezTo>
                  <a:cubicBezTo>
                    <a:pt x="12" y="17"/>
                    <a:pt x="12" y="16"/>
                    <a:pt x="12" y="15"/>
                  </a:cubicBezTo>
                  <a:cubicBezTo>
                    <a:pt x="12" y="15"/>
                    <a:pt x="12" y="15"/>
                    <a:pt x="12" y="15"/>
                  </a:cubicBezTo>
                  <a:cubicBezTo>
                    <a:pt x="12" y="15"/>
                    <a:pt x="12" y="15"/>
                    <a:pt x="12" y="14"/>
                  </a:cubicBezTo>
                  <a:cubicBezTo>
                    <a:pt x="12" y="14"/>
                    <a:pt x="12" y="14"/>
                    <a:pt x="12" y="14"/>
                  </a:cubicBezTo>
                  <a:cubicBezTo>
                    <a:pt x="11" y="10"/>
                    <a:pt x="13" y="0"/>
                    <a:pt x="4" y="0"/>
                  </a:cubicBezTo>
                  <a:cubicBezTo>
                    <a:pt x="4" y="0"/>
                    <a:pt x="4" y="0"/>
                    <a:pt x="4"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9" name="Freeform 410"/>
            <p:cNvSpPr>
              <a:spLocks/>
            </p:cNvSpPr>
            <p:nvPr/>
          </p:nvSpPr>
          <p:spPr bwMode="auto">
            <a:xfrm>
              <a:off x="1362224" y="2637186"/>
              <a:ext cx="46037" cy="33338"/>
            </a:xfrm>
            <a:custGeom>
              <a:avLst/>
              <a:gdLst>
                <a:gd name="T0" fmla="*/ 11 w 11"/>
                <a:gd name="T1" fmla="*/ 0 h 8"/>
                <a:gd name="T2" fmla="*/ 4 w 11"/>
                <a:gd name="T3" fmla="*/ 0 h 8"/>
                <a:gd name="T4" fmla="*/ 0 w 11"/>
                <a:gd name="T5" fmla="*/ 7 h 8"/>
                <a:gd name="T6" fmla="*/ 3 w 11"/>
                <a:gd name="T7" fmla="*/ 8 h 8"/>
                <a:gd name="T8" fmla="*/ 3 w 11"/>
                <a:gd name="T9" fmla="*/ 8 h 8"/>
                <a:gd name="T10" fmla="*/ 4 w 11"/>
                <a:gd name="T11" fmla="*/ 8 h 8"/>
                <a:gd name="T12" fmla="*/ 4 w 11"/>
                <a:gd name="T13" fmla="*/ 8 h 8"/>
                <a:gd name="T14" fmla="*/ 4 w 11"/>
                <a:gd name="T15" fmla="*/ 8 h 8"/>
                <a:gd name="T16" fmla="*/ 11 w 11"/>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8">
                  <a:moveTo>
                    <a:pt x="11" y="0"/>
                  </a:moveTo>
                  <a:cubicBezTo>
                    <a:pt x="9" y="0"/>
                    <a:pt x="6" y="0"/>
                    <a:pt x="4" y="0"/>
                  </a:cubicBezTo>
                  <a:cubicBezTo>
                    <a:pt x="4" y="3"/>
                    <a:pt x="2" y="6"/>
                    <a:pt x="0" y="7"/>
                  </a:cubicBezTo>
                  <a:cubicBezTo>
                    <a:pt x="1" y="7"/>
                    <a:pt x="2" y="8"/>
                    <a:pt x="3" y="8"/>
                  </a:cubicBezTo>
                  <a:cubicBezTo>
                    <a:pt x="3" y="8"/>
                    <a:pt x="3" y="8"/>
                    <a:pt x="3" y="8"/>
                  </a:cubicBezTo>
                  <a:cubicBezTo>
                    <a:pt x="4" y="8"/>
                    <a:pt x="4" y="8"/>
                    <a:pt x="4" y="8"/>
                  </a:cubicBezTo>
                  <a:cubicBezTo>
                    <a:pt x="4" y="8"/>
                    <a:pt x="4" y="8"/>
                    <a:pt x="4" y="8"/>
                  </a:cubicBezTo>
                  <a:cubicBezTo>
                    <a:pt x="4" y="8"/>
                    <a:pt x="4" y="8"/>
                    <a:pt x="4" y="8"/>
                  </a:cubicBezTo>
                  <a:cubicBezTo>
                    <a:pt x="9" y="7"/>
                    <a:pt x="11" y="4"/>
                    <a:pt x="11" y="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0" name="Freeform 411"/>
            <p:cNvSpPr>
              <a:spLocks/>
            </p:cNvSpPr>
            <p:nvPr/>
          </p:nvSpPr>
          <p:spPr bwMode="auto">
            <a:xfrm>
              <a:off x="1328887" y="2526061"/>
              <a:ext cx="96837" cy="149225"/>
            </a:xfrm>
            <a:custGeom>
              <a:avLst/>
              <a:gdLst>
                <a:gd name="T0" fmla="*/ 4 w 23"/>
                <a:gd name="T1" fmla="*/ 17 h 35"/>
                <a:gd name="T2" fmla="*/ 6 w 23"/>
                <a:gd name="T3" fmla="*/ 6 h 35"/>
                <a:gd name="T4" fmla="*/ 17 w 23"/>
                <a:gd name="T5" fmla="*/ 10 h 35"/>
                <a:gd name="T6" fmla="*/ 18 w 23"/>
                <a:gd name="T7" fmla="*/ 17 h 35"/>
                <a:gd name="T8" fmla="*/ 11 w 23"/>
                <a:gd name="T9" fmla="*/ 33 h 35"/>
                <a:gd name="T10" fmla="*/ 5 w 23"/>
                <a:gd name="T11" fmla="*/ 17 h 35"/>
                <a:gd name="T12" fmla="*/ 2 w 23"/>
                <a:gd name="T13" fmla="*/ 17 h 35"/>
                <a:gd name="T14" fmla="*/ 11 w 23"/>
                <a:gd name="T15" fmla="*/ 35 h 35"/>
                <a:gd name="T16" fmla="*/ 20 w 23"/>
                <a:gd name="T17" fmla="*/ 17 h 35"/>
                <a:gd name="T18" fmla="*/ 8 w 23"/>
                <a:gd name="T19" fmla="*/ 3 h 35"/>
                <a:gd name="T20" fmla="*/ 2 w 23"/>
                <a:gd name="T21" fmla="*/ 18 h 35"/>
                <a:gd name="T22" fmla="*/ 4 w 23"/>
                <a:gd name="T23"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5">
                  <a:moveTo>
                    <a:pt x="4" y="17"/>
                  </a:moveTo>
                  <a:cubicBezTo>
                    <a:pt x="4" y="14"/>
                    <a:pt x="4" y="9"/>
                    <a:pt x="6" y="6"/>
                  </a:cubicBezTo>
                  <a:cubicBezTo>
                    <a:pt x="10" y="1"/>
                    <a:pt x="16" y="6"/>
                    <a:pt x="17" y="10"/>
                  </a:cubicBezTo>
                  <a:cubicBezTo>
                    <a:pt x="18" y="12"/>
                    <a:pt x="17" y="15"/>
                    <a:pt x="18" y="17"/>
                  </a:cubicBezTo>
                  <a:cubicBezTo>
                    <a:pt x="18" y="22"/>
                    <a:pt x="20" y="32"/>
                    <a:pt x="11" y="33"/>
                  </a:cubicBezTo>
                  <a:cubicBezTo>
                    <a:pt x="3" y="33"/>
                    <a:pt x="4" y="21"/>
                    <a:pt x="5" y="17"/>
                  </a:cubicBezTo>
                  <a:cubicBezTo>
                    <a:pt x="5" y="16"/>
                    <a:pt x="2" y="16"/>
                    <a:pt x="2" y="17"/>
                  </a:cubicBezTo>
                  <a:cubicBezTo>
                    <a:pt x="2" y="23"/>
                    <a:pt x="0" y="34"/>
                    <a:pt x="11" y="35"/>
                  </a:cubicBezTo>
                  <a:cubicBezTo>
                    <a:pt x="23" y="35"/>
                    <a:pt x="20" y="22"/>
                    <a:pt x="20" y="17"/>
                  </a:cubicBezTo>
                  <a:cubicBezTo>
                    <a:pt x="20" y="11"/>
                    <a:pt x="20" y="0"/>
                    <a:pt x="8" y="3"/>
                  </a:cubicBezTo>
                  <a:cubicBezTo>
                    <a:pt x="1" y="5"/>
                    <a:pt x="1" y="13"/>
                    <a:pt x="2" y="18"/>
                  </a:cubicBezTo>
                  <a:cubicBezTo>
                    <a:pt x="2" y="19"/>
                    <a:pt x="5" y="18"/>
                    <a:pt x="4"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1" name="Freeform 412"/>
            <p:cNvSpPr>
              <a:spLocks/>
            </p:cNvSpPr>
            <p:nvPr/>
          </p:nvSpPr>
          <p:spPr bwMode="auto">
            <a:xfrm>
              <a:off x="1460649" y="2543523"/>
              <a:ext cx="84137" cy="131763"/>
            </a:xfrm>
            <a:custGeom>
              <a:avLst/>
              <a:gdLst>
                <a:gd name="T0" fmla="*/ 3 w 20"/>
                <a:gd name="T1" fmla="*/ 14 h 31"/>
                <a:gd name="T2" fmla="*/ 10 w 20"/>
                <a:gd name="T3" fmla="*/ 0 h 31"/>
                <a:gd name="T4" fmla="*/ 19 w 20"/>
                <a:gd name="T5" fmla="*/ 15 h 31"/>
                <a:gd name="T6" fmla="*/ 12 w 20"/>
                <a:gd name="T7" fmla="*/ 30 h 31"/>
                <a:gd name="T8" fmla="*/ 3 w 20"/>
                <a:gd name="T9" fmla="*/ 14 h 31"/>
              </a:gdLst>
              <a:ahLst/>
              <a:cxnLst>
                <a:cxn ang="0">
                  <a:pos x="T0" y="T1"/>
                </a:cxn>
                <a:cxn ang="0">
                  <a:pos x="T2" y="T3"/>
                </a:cxn>
                <a:cxn ang="0">
                  <a:pos x="T4" y="T5"/>
                </a:cxn>
                <a:cxn ang="0">
                  <a:pos x="T6" y="T7"/>
                </a:cxn>
                <a:cxn ang="0">
                  <a:pos x="T8" y="T9"/>
                </a:cxn>
              </a:cxnLst>
              <a:rect l="0" t="0" r="r" b="b"/>
              <a:pathLst>
                <a:path w="20" h="31">
                  <a:moveTo>
                    <a:pt x="3" y="14"/>
                  </a:moveTo>
                  <a:cubicBezTo>
                    <a:pt x="3" y="14"/>
                    <a:pt x="0" y="1"/>
                    <a:pt x="10" y="0"/>
                  </a:cubicBezTo>
                  <a:cubicBezTo>
                    <a:pt x="20" y="0"/>
                    <a:pt x="18" y="11"/>
                    <a:pt x="19" y="15"/>
                  </a:cubicBezTo>
                  <a:cubicBezTo>
                    <a:pt x="20" y="20"/>
                    <a:pt x="19" y="30"/>
                    <a:pt x="12" y="30"/>
                  </a:cubicBezTo>
                  <a:cubicBezTo>
                    <a:pt x="5" y="31"/>
                    <a:pt x="3" y="27"/>
                    <a:pt x="3" y="14"/>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2" name="Freeform 413"/>
            <p:cNvSpPr>
              <a:spLocks/>
            </p:cNvSpPr>
            <p:nvPr/>
          </p:nvSpPr>
          <p:spPr bwMode="auto">
            <a:xfrm>
              <a:off x="1473349" y="2637186"/>
              <a:ext cx="66675" cy="38100"/>
            </a:xfrm>
            <a:custGeom>
              <a:avLst/>
              <a:gdLst>
                <a:gd name="T0" fmla="*/ 0 w 16"/>
                <a:gd name="T1" fmla="*/ 0 h 9"/>
                <a:gd name="T2" fmla="*/ 9 w 16"/>
                <a:gd name="T3" fmla="*/ 8 h 9"/>
                <a:gd name="T4" fmla="*/ 16 w 16"/>
                <a:gd name="T5" fmla="*/ 0 h 9"/>
                <a:gd name="T6" fmla="*/ 0 w 16"/>
                <a:gd name="T7" fmla="*/ 0 h 9"/>
              </a:gdLst>
              <a:ahLst/>
              <a:cxnLst>
                <a:cxn ang="0">
                  <a:pos x="T0" y="T1"/>
                </a:cxn>
                <a:cxn ang="0">
                  <a:pos x="T2" y="T3"/>
                </a:cxn>
                <a:cxn ang="0">
                  <a:pos x="T4" y="T5"/>
                </a:cxn>
                <a:cxn ang="0">
                  <a:pos x="T6" y="T7"/>
                </a:cxn>
              </a:cxnLst>
              <a:rect l="0" t="0" r="r" b="b"/>
              <a:pathLst>
                <a:path w="16" h="9">
                  <a:moveTo>
                    <a:pt x="0" y="0"/>
                  </a:moveTo>
                  <a:cubicBezTo>
                    <a:pt x="1" y="7"/>
                    <a:pt x="4" y="9"/>
                    <a:pt x="9" y="8"/>
                  </a:cubicBezTo>
                  <a:cubicBezTo>
                    <a:pt x="14" y="8"/>
                    <a:pt x="15" y="4"/>
                    <a:pt x="16" y="0"/>
                  </a:cubicBezTo>
                  <a:cubicBezTo>
                    <a:pt x="11" y="1"/>
                    <a:pt x="5" y="1"/>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3" name="Freeform 414"/>
            <p:cNvSpPr>
              <a:spLocks noEditPoints="1"/>
            </p:cNvSpPr>
            <p:nvPr/>
          </p:nvSpPr>
          <p:spPr bwMode="auto">
            <a:xfrm>
              <a:off x="1501924" y="2543523"/>
              <a:ext cx="4762" cy="0"/>
            </a:xfrm>
            <a:custGeom>
              <a:avLst/>
              <a:gdLst>
                <a:gd name="T0" fmla="*/ 1 w 1"/>
                <a:gd name="T1" fmla="*/ 0 w 1"/>
                <a:gd name="T2" fmla="*/ 1 w 1"/>
                <a:gd name="T3" fmla="*/ 1 w 1"/>
                <a:gd name="T4" fmla="*/ 1 w 1"/>
                <a:gd name="T5" fmla="*/ 1 w 1"/>
                <a:gd name="T6" fmla="*/ 1 w 1"/>
              </a:gdLst>
              <a:ahLst/>
              <a:cxnLst>
                <a:cxn ang="0">
                  <a:pos x="T0" y="0"/>
                </a:cxn>
                <a:cxn ang="0">
                  <a:pos x="T1" y="0"/>
                </a:cxn>
                <a:cxn ang="0">
                  <a:pos x="T2" y="0"/>
                </a:cxn>
                <a:cxn ang="0">
                  <a:pos x="T3" y="0"/>
                </a:cxn>
                <a:cxn ang="0">
                  <a:pos x="T4" y="0"/>
                </a:cxn>
                <a:cxn ang="0">
                  <a:pos x="T5" y="0"/>
                </a:cxn>
                <a:cxn ang="0">
                  <a:pos x="T6" y="0"/>
                </a:cxn>
              </a:cxnLst>
              <a:rect l="0" t="0" r="r" b="b"/>
              <a:pathLst>
                <a:path w="1">
                  <a:moveTo>
                    <a:pt x="1" y="0"/>
                  </a:moveTo>
                  <a:cubicBezTo>
                    <a:pt x="1" y="0"/>
                    <a:pt x="1" y="0"/>
                    <a:pt x="0" y="0"/>
                  </a:cubicBezTo>
                  <a:cubicBezTo>
                    <a:pt x="1" y="0"/>
                    <a:pt x="1" y="0"/>
                    <a:pt x="1" y="0"/>
                  </a:cubicBezTo>
                  <a:moveTo>
                    <a:pt x="1" y="0"/>
                  </a:moveTo>
                  <a:cubicBezTo>
                    <a:pt x="1" y="0"/>
                    <a:pt x="1" y="0"/>
                    <a:pt x="1" y="0"/>
                  </a:cubicBezTo>
                  <a:cubicBezTo>
                    <a:pt x="1" y="0"/>
                    <a:pt x="1" y="0"/>
                    <a:pt x="1" y="0"/>
                  </a:cubicBezTo>
                  <a:cubicBezTo>
                    <a:pt x="1" y="0"/>
                    <a:pt x="1" y="0"/>
                    <a:pt x="1"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4" name="Freeform 415"/>
            <p:cNvSpPr>
              <a:spLocks noEditPoints="1"/>
            </p:cNvSpPr>
            <p:nvPr/>
          </p:nvSpPr>
          <p:spPr bwMode="auto">
            <a:xfrm>
              <a:off x="1498749" y="2670523"/>
              <a:ext cx="12700" cy="0"/>
            </a:xfrm>
            <a:custGeom>
              <a:avLst/>
              <a:gdLst>
                <a:gd name="T0" fmla="*/ 0 w 3"/>
                <a:gd name="T1" fmla="*/ 2 w 3"/>
                <a:gd name="T2" fmla="*/ 3 w 3"/>
                <a:gd name="T3" fmla="*/ 2 w 3"/>
                <a:gd name="T4" fmla="*/ 0 w 3"/>
                <a:gd name="T5" fmla="*/ 0 w 3"/>
                <a:gd name="T6" fmla="*/ 0 w 3"/>
                <a:gd name="T7" fmla="*/ 0 w 3"/>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3">
                  <a:moveTo>
                    <a:pt x="0" y="0"/>
                  </a:moveTo>
                  <a:cubicBezTo>
                    <a:pt x="1" y="0"/>
                    <a:pt x="1" y="0"/>
                    <a:pt x="2" y="0"/>
                  </a:cubicBezTo>
                  <a:cubicBezTo>
                    <a:pt x="3" y="0"/>
                    <a:pt x="3" y="0"/>
                    <a:pt x="3" y="0"/>
                  </a:cubicBezTo>
                  <a:cubicBezTo>
                    <a:pt x="3" y="0"/>
                    <a:pt x="3" y="0"/>
                    <a:pt x="2" y="0"/>
                  </a:cubicBezTo>
                  <a:cubicBezTo>
                    <a:pt x="2" y="0"/>
                    <a:pt x="1" y="0"/>
                    <a:pt x="0" y="0"/>
                  </a:cubicBezTo>
                  <a:moveTo>
                    <a:pt x="0" y="0"/>
                  </a:moveTo>
                  <a:cubicBezTo>
                    <a:pt x="0" y="0"/>
                    <a:pt x="0" y="0"/>
                    <a:pt x="0" y="0"/>
                  </a:cubicBezTo>
                  <a:cubicBezTo>
                    <a:pt x="0" y="0"/>
                    <a:pt x="0" y="0"/>
                    <a:pt x="0" y="0"/>
                  </a:cubicBezTo>
                </a:path>
              </a:pathLst>
            </a:custGeom>
            <a:solidFill>
              <a:srgbClr val="3E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5" name="Freeform 416"/>
            <p:cNvSpPr>
              <a:spLocks noEditPoints="1"/>
            </p:cNvSpPr>
            <p:nvPr/>
          </p:nvSpPr>
          <p:spPr bwMode="auto">
            <a:xfrm>
              <a:off x="1489224" y="2543523"/>
              <a:ext cx="55562" cy="127000"/>
            </a:xfrm>
            <a:custGeom>
              <a:avLst/>
              <a:gdLst>
                <a:gd name="T0" fmla="*/ 1 w 13"/>
                <a:gd name="T1" fmla="*/ 30 h 30"/>
                <a:gd name="T2" fmla="*/ 1 w 13"/>
                <a:gd name="T3" fmla="*/ 30 h 30"/>
                <a:gd name="T4" fmla="*/ 1 w 13"/>
                <a:gd name="T5" fmla="*/ 30 h 30"/>
                <a:gd name="T6" fmla="*/ 1 w 13"/>
                <a:gd name="T7" fmla="*/ 30 h 30"/>
                <a:gd name="T8" fmla="*/ 1 w 13"/>
                <a:gd name="T9" fmla="*/ 30 h 30"/>
                <a:gd name="T10" fmla="*/ 1 w 13"/>
                <a:gd name="T11" fmla="*/ 30 h 30"/>
                <a:gd name="T12" fmla="*/ 1 w 13"/>
                <a:gd name="T13" fmla="*/ 30 h 30"/>
                <a:gd name="T14" fmla="*/ 4 w 13"/>
                <a:gd name="T15" fmla="*/ 0 h 30"/>
                <a:gd name="T16" fmla="*/ 4 w 13"/>
                <a:gd name="T17" fmla="*/ 0 h 30"/>
                <a:gd name="T18" fmla="*/ 3 w 13"/>
                <a:gd name="T19" fmla="*/ 0 h 30"/>
                <a:gd name="T20" fmla="*/ 3 w 13"/>
                <a:gd name="T21" fmla="*/ 0 h 30"/>
                <a:gd name="T22" fmla="*/ 3 w 13"/>
                <a:gd name="T23" fmla="*/ 0 h 30"/>
                <a:gd name="T24" fmla="*/ 3 w 13"/>
                <a:gd name="T25" fmla="*/ 0 h 30"/>
                <a:gd name="T26" fmla="*/ 0 w 13"/>
                <a:gd name="T27" fmla="*/ 1 h 30"/>
                <a:gd name="T28" fmla="*/ 5 w 13"/>
                <a:gd name="T29" fmla="*/ 15 h 30"/>
                <a:gd name="T30" fmla="*/ 5 w 13"/>
                <a:gd name="T31" fmla="*/ 23 h 30"/>
                <a:gd name="T32" fmla="*/ 12 w 13"/>
                <a:gd name="T33" fmla="*/ 22 h 30"/>
                <a:gd name="T34" fmla="*/ 12 w 13"/>
                <a:gd name="T35" fmla="*/ 22 h 30"/>
                <a:gd name="T36" fmla="*/ 12 w 13"/>
                <a:gd name="T37" fmla="*/ 22 h 30"/>
                <a:gd name="T38" fmla="*/ 5 w 13"/>
                <a:gd name="T39" fmla="*/ 30 h 30"/>
                <a:gd name="T40" fmla="*/ 12 w 13"/>
                <a:gd name="T41" fmla="*/ 19 h 30"/>
                <a:gd name="T42" fmla="*/ 12 w 13"/>
                <a:gd name="T43" fmla="*/ 15 h 30"/>
                <a:gd name="T44" fmla="*/ 12 w 13"/>
                <a:gd name="T45" fmla="*/ 15 h 30"/>
                <a:gd name="T46" fmla="*/ 4 w 13"/>
                <a:gd name="T47" fmla="*/ 0 h 30"/>
                <a:gd name="T48" fmla="*/ 4 w 13"/>
                <a:gd name="T4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 h="30">
                  <a:moveTo>
                    <a:pt x="1" y="30"/>
                  </a:moveTo>
                  <a:cubicBezTo>
                    <a:pt x="1" y="30"/>
                    <a:pt x="1" y="30"/>
                    <a:pt x="1" y="30"/>
                  </a:cubicBezTo>
                  <a:cubicBezTo>
                    <a:pt x="1" y="30"/>
                    <a:pt x="1" y="30"/>
                    <a:pt x="1" y="30"/>
                  </a:cubicBezTo>
                  <a:moveTo>
                    <a:pt x="1" y="30"/>
                  </a:moveTo>
                  <a:cubicBezTo>
                    <a:pt x="1" y="30"/>
                    <a:pt x="1" y="30"/>
                    <a:pt x="1" y="30"/>
                  </a:cubicBezTo>
                  <a:cubicBezTo>
                    <a:pt x="1" y="30"/>
                    <a:pt x="1" y="30"/>
                    <a:pt x="1" y="30"/>
                  </a:cubicBezTo>
                  <a:cubicBezTo>
                    <a:pt x="1" y="30"/>
                    <a:pt x="1" y="30"/>
                    <a:pt x="1" y="30"/>
                  </a:cubicBezTo>
                  <a:moveTo>
                    <a:pt x="4" y="0"/>
                  </a:moveTo>
                  <a:cubicBezTo>
                    <a:pt x="4" y="0"/>
                    <a:pt x="4" y="0"/>
                    <a:pt x="4" y="0"/>
                  </a:cubicBezTo>
                  <a:cubicBezTo>
                    <a:pt x="4" y="0"/>
                    <a:pt x="4" y="0"/>
                    <a:pt x="3" y="0"/>
                  </a:cubicBezTo>
                  <a:cubicBezTo>
                    <a:pt x="3" y="0"/>
                    <a:pt x="3" y="0"/>
                    <a:pt x="3" y="0"/>
                  </a:cubicBezTo>
                  <a:cubicBezTo>
                    <a:pt x="3" y="0"/>
                    <a:pt x="3" y="0"/>
                    <a:pt x="3" y="0"/>
                  </a:cubicBezTo>
                  <a:cubicBezTo>
                    <a:pt x="3" y="0"/>
                    <a:pt x="3" y="0"/>
                    <a:pt x="3" y="0"/>
                  </a:cubicBezTo>
                  <a:cubicBezTo>
                    <a:pt x="2" y="0"/>
                    <a:pt x="1" y="1"/>
                    <a:pt x="0" y="1"/>
                  </a:cubicBezTo>
                  <a:cubicBezTo>
                    <a:pt x="6" y="3"/>
                    <a:pt x="4" y="12"/>
                    <a:pt x="5" y="15"/>
                  </a:cubicBezTo>
                  <a:cubicBezTo>
                    <a:pt x="5" y="17"/>
                    <a:pt x="6" y="20"/>
                    <a:pt x="5" y="23"/>
                  </a:cubicBezTo>
                  <a:cubicBezTo>
                    <a:pt x="7" y="23"/>
                    <a:pt x="10" y="23"/>
                    <a:pt x="12" y="22"/>
                  </a:cubicBezTo>
                  <a:cubicBezTo>
                    <a:pt x="12" y="22"/>
                    <a:pt x="12" y="22"/>
                    <a:pt x="12" y="22"/>
                  </a:cubicBezTo>
                  <a:cubicBezTo>
                    <a:pt x="12" y="22"/>
                    <a:pt x="12" y="22"/>
                    <a:pt x="12" y="22"/>
                  </a:cubicBezTo>
                  <a:cubicBezTo>
                    <a:pt x="11" y="26"/>
                    <a:pt x="10" y="30"/>
                    <a:pt x="5" y="30"/>
                  </a:cubicBezTo>
                  <a:cubicBezTo>
                    <a:pt x="11" y="30"/>
                    <a:pt x="12" y="24"/>
                    <a:pt x="12" y="19"/>
                  </a:cubicBezTo>
                  <a:cubicBezTo>
                    <a:pt x="12" y="18"/>
                    <a:pt x="12" y="17"/>
                    <a:pt x="12" y="15"/>
                  </a:cubicBezTo>
                  <a:cubicBezTo>
                    <a:pt x="12" y="15"/>
                    <a:pt x="12" y="15"/>
                    <a:pt x="12" y="15"/>
                  </a:cubicBezTo>
                  <a:cubicBezTo>
                    <a:pt x="11" y="11"/>
                    <a:pt x="13" y="0"/>
                    <a:pt x="4" y="0"/>
                  </a:cubicBezTo>
                  <a:cubicBezTo>
                    <a:pt x="4" y="0"/>
                    <a:pt x="4" y="0"/>
                    <a:pt x="4"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6" name="Freeform 417"/>
            <p:cNvSpPr>
              <a:spLocks/>
            </p:cNvSpPr>
            <p:nvPr/>
          </p:nvSpPr>
          <p:spPr bwMode="auto">
            <a:xfrm>
              <a:off x="1493987" y="2637186"/>
              <a:ext cx="46037" cy="33338"/>
            </a:xfrm>
            <a:custGeom>
              <a:avLst/>
              <a:gdLst>
                <a:gd name="T0" fmla="*/ 11 w 11"/>
                <a:gd name="T1" fmla="*/ 0 h 8"/>
                <a:gd name="T2" fmla="*/ 4 w 11"/>
                <a:gd name="T3" fmla="*/ 1 h 8"/>
                <a:gd name="T4" fmla="*/ 0 w 11"/>
                <a:gd name="T5" fmla="*/ 8 h 8"/>
                <a:gd name="T6" fmla="*/ 0 w 11"/>
                <a:gd name="T7" fmla="*/ 8 h 8"/>
                <a:gd name="T8" fmla="*/ 0 w 11"/>
                <a:gd name="T9" fmla="*/ 8 h 8"/>
                <a:gd name="T10" fmla="*/ 0 w 11"/>
                <a:gd name="T11" fmla="*/ 8 h 8"/>
                <a:gd name="T12" fmla="*/ 1 w 11"/>
                <a:gd name="T13" fmla="*/ 8 h 8"/>
                <a:gd name="T14" fmla="*/ 1 w 11"/>
                <a:gd name="T15" fmla="*/ 8 h 8"/>
                <a:gd name="T16" fmla="*/ 1 w 11"/>
                <a:gd name="T17" fmla="*/ 8 h 8"/>
                <a:gd name="T18" fmla="*/ 3 w 11"/>
                <a:gd name="T19" fmla="*/ 8 h 8"/>
                <a:gd name="T20" fmla="*/ 4 w 11"/>
                <a:gd name="T21" fmla="*/ 8 h 8"/>
                <a:gd name="T22" fmla="*/ 4 w 11"/>
                <a:gd name="T23" fmla="*/ 8 h 8"/>
                <a:gd name="T24" fmla="*/ 4 w 11"/>
                <a:gd name="T25" fmla="*/ 8 h 8"/>
                <a:gd name="T26" fmla="*/ 11 w 11"/>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8">
                  <a:moveTo>
                    <a:pt x="11" y="0"/>
                  </a:moveTo>
                  <a:cubicBezTo>
                    <a:pt x="9" y="1"/>
                    <a:pt x="6" y="1"/>
                    <a:pt x="4" y="1"/>
                  </a:cubicBezTo>
                  <a:cubicBezTo>
                    <a:pt x="4" y="4"/>
                    <a:pt x="2" y="7"/>
                    <a:pt x="0" y="8"/>
                  </a:cubicBezTo>
                  <a:cubicBezTo>
                    <a:pt x="0" y="8"/>
                    <a:pt x="0" y="8"/>
                    <a:pt x="0" y="8"/>
                  </a:cubicBezTo>
                  <a:cubicBezTo>
                    <a:pt x="0" y="8"/>
                    <a:pt x="0" y="8"/>
                    <a:pt x="0" y="8"/>
                  </a:cubicBezTo>
                  <a:cubicBezTo>
                    <a:pt x="0" y="8"/>
                    <a:pt x="0" y="8"/>
                    <a:pt x="0" y="8"/>
                  </a:cubicBezTo>
                  <a:cubicBezTo>
                    <a:pt x="1" y="8"/>
                    <a:pt x="1" y="8"/>
                    <a:pt x="1" y="8"/>
                  </a:cubicBezTo>
                  <a:cubicBezTo>
                    <a:pt x="1" y="8"/>
                    <a:pt x="1" y="8"/>
                    <a:pt x="1" y="8"/>
                  </a:cubicBezTo>
                  <a:cubicBezTo>
                    <a:pt x="1" y="8"/>
                    <a:pt x="1" y="8"/>
                    <a:pt x="1" y="8"/>
                  </a:cubicBezTo>
                  <a:cubicBezTo>
                    <a:pt x="2" y="8"/>
                    <a:pt x="3" y="8"/>
                    <a:pt x="3" y="8"/>
                  </a:cubicBezTo>
                  <a:cubicBezTo>
                    <a:pt x="4" y="8"/>
                    <a:pt x="4" y="8"/>
                    <a:pt x="4" y="8"/>
                  </a:cubicBezTo>
                  <a:cubicBezTo>
                    <a:pt x="4" y="8"/>
                    <a:pt x="4" y="8"/>
                    <a:pt x="4" y="8"/>
                  </a:cubicBezTo>
                  <a:cubicBezTo>
                    <a:pt x="4" y="8"/>
                    <a:pt x="4" y="8"/>
                    <a:pt x="4" y="8"/>
                  </a:cubicBezTo>
                  <a:cubicBezTo>
                    <a:pt x="9" y="8"/>
                    <a:pt x="10" y="4"/>
                    <a:pt x="11" y="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7" name="Freeform 418"/>
            <p:cNvSpPr>
              <a:spLocks/>
            </p:cNvSpPr>
            <p:nvPr/>
          </p:nvSpPr>
          <p:spPr bwMode="auto">
            <a:xfrm>
              <a:off x="1460649" y="2530823"/>
              <a:ext cx="96837" cy="149225"/>
            </a:xfrm>
            <a:custGeom>
              <a:avLst/>
              <a:gdLst>
                <a:gd name="T0" fmla="*/ 4 w 23"/>
                <a:gd name="T1" fmla="*/ 17 h 35"/>
                <a:gd name="T2" fmla="*/ 6 w 23"/>
                <a:gd name="T3" fmla="*/ 6 h 35"/>
                <a:gd name="T4" fmla="*/ 17 w 23"/>
                <a:gd name="T5" fmla="*/ 9 h 35"/>
                <a:gd name="T6" fmla="*/ 18 w 23"/>
                <a:gd name="T7" fmla="*/ 17 h 35"/>
                <a:gd name="T8" fmla="*/ 11 w 23"/>
                <a:gd name="T9" fmla="*/ 32 h 35"/>
                <a:gd name="T10" fmla="*/ 4 w 23"/>
                <a:gd name="T11" fmla="*/ 17 h 35"/>
                <a:gd name="T12" fmla="*/ 2 w 23"/>
                <a:gd name="T13" fmla="*/ 17 h 35"/>
                <a:gd name="T14" fmla="*/ 11 w 23"/>
                <a:gd name="T15" fmla="*/ 34 h 35"/>
                <a:gd name="T16" fmla="*/ 20 w 23"/>
                <a:gd name="T17" fmla="*/ 16 h 35"/>
                <a:gd name="T18" fmla="*/ 8 w 23"/>
                <a:gd name="T19" fmla="*/ 3 h 35"/>
                <a:gd name="T20" fmla="*/ 2 w 23"/>
                <a:gd name="T21" fmla="*/ 17 h 35"/>
                <a:gd name="T22" fmla="*/ 4 w 23"/>
                <a:gd name="T23"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5">
                  <a:moveTo>
                    <a:pt x="4" y="17"/>
                  </a:moveTo>
                  <a:cubicBezTo>
                    <a:pt x="4" y="13"/>
                    <a:pt x="4" y="9"/>
                    <a:pt x="6" y="6"/>
                  </a:cubicBezTo>
                  <a:cubicBezTo>
                    <a:pt x="10" y="1"/>
                    <a:pt x="16" y="6"/>
                    <a:pt x="17" y="9"/>
                  </a:cubicBezTo>
                  <a:cubicBezTo>
                    <a:pt x="18" y="12"/>
                    <a:pt x="17" y="15"/>
                    <a:pt x="18" y="17"/>
                  </a:cubicBezTo>
                  <a:cubicBezTo>
                    <a:pt x="18" y="21"/>
                    <a:pt x="20" y="32"/>
                    <a:pt x="11" y="32"/>
                  </a:cubicBezTo>
                  <a:cubicBezTo>
                    <a:pt x="3" y="33"/>
                    <a:pt x="4" y="21"/>
                    <a:pt x="4" y="17"/>
                  </a:cubicBezTo>
                  <a:cubicBezTo>
                    <a:pt x="4" y="16"/>
                    <a:pt x="2" y="16"/>
                    <a:pt x="2" y="17"/>
                  </a:cubicBezTo>
                  <a:cubicBezTo>
                    <a:pt x="2" y="23"/>
                    <a:pt x="0" y="34"/>
                    <a:pt x="11" y="34"/>
                  </a:cubicBezTo>
                  <a:cubicBezTo>
                    <a:pt x="23" y="35"/>
                    <a:pt x="20" y="22"/>
                    <a:pt x="20" y="16"/>
                  </a:cubicBezTo>
                  <a:cubicBezTo>
                    <a:pt x="20" y="11"/>
                    <a:pt x="19" y="0"/>
                    <a:pt x="8" y="3"/>
                  </a:cubicBezTo>
                  <a:cubicBezTo>
                    <a:pt x="1" y="4"/>
                    <a:pt x="1" y="13"/>
                    <a:pt x="2" y="17"/>
                  </a:cubicBezTo>
                  <a:cubicBezTo>
                    <a:pt x="2" y="18"/>
                    <a:pt x="5" y="18"/>
                    <a:pt x="4"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grpSp>
    </p:spTree>
    <p:extLst>
      <p:ext uri="{BB962C8B-B14F-4D97-AF65-F5344CB8AC3E}">
        <p14:creationId xmlns:p14="http://schemas.microsoft.com/office/powerpoint/2010/main" val="399472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6"/>
                                        </p:tgtEl>
                                        <p:attrNameLst>
                                          <p:attrName>ppt_w</p:attrName>
                                        </p:attrNameLst>
                                      </p:cBhvr>
                                      <p:tavLst>
                                        <p:tav tm="0">
                                          <p:val>
                                            <p:strVal val="ppt_w"/>
                                          </p:val>
                                        </p:tav>
                                        <p:tav tm="100000">
                                          <p:val>
                                            <p:fltVal val="0"/>
                                          </p:val>
                                        </p:tav>
                                      </p:tavLst>
                                    </p:anim>
                                    <p:anim calcmode="lin" valueType="num">
                                      <p:cBhvr>
                                        <p:cTn id="28" dur="500"/>
                                        <p:tgtEl>
                                          <p:spTgt spid="6"/>
                                        </p:tgtEl>
                                        <p:attrNameLst>
                                          <p:attrName>ppt_h</p:attrName>
                                        </p:attrNameLst>
                                      </p:cBhvr>
                                      <p:tavLst>
                                        <p:tav tm="0">
                                          <p:val>
                                            <p:strVal val="ppt_h"/>
                                          </p:val>
                                        </p:tav>
                                        <p:tav tm="100000">
                                          <p:val>
                                            <p:fltVal val="0"/>
                                          </p:val>
                                        </p:tav>
                                      </p:tavLst>
                                    </p:anim>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childTnLst>
                          </p:cTn>
                        </p:par>
                        <p:par>
                          <p:cTn id="31" fill="hold">
                            <p:stCondLst>
                              <p:cond delay="500"/>
                            </p:stCondLst>
                            <p:childTnLst>
                              <p:par>
                                <p:cTn id="32" presetID="32" presetClass="emph" presetSubtype="0" repeatCount="indefinite" fill="hold" nodeType="afterEffect">
                                  <p:stCondLst>
                                    <p:cond delay="0"/>
                                  </p:stCondLst>
                                  <p:endCondLst>
                                    <p:cond evt="onNext" delay="0">
                                      <p:tgtEl>
                                        <p:sldTgt/>
                                      </p:tgtEl>
                                    </p:cond>
                                  </p:endCondLst>
                                  <p:childTnLst>
                                    <p:animRot by="120000">
                                      <p:cBhvr>
                                        <p:cTn id="33" dur="100" fill="hold">
                                          <p:stCondLst>
                                            <p:cond delay="0"/>
                                          </p:stCondLst>
                                        </p:cTn>
                                        <p:tgtEl>
                                          <p:spTgt spid="7"/>
                                        </p:tgtEl>
                                        <p:attrNameLst>
                                          <p:attrName>r</p:attrName>
                                        </p:attrNameLst>
                                      </p:cBhvr>
                                    </p:animRot>
                                    <p:animRot by="-240000">
                                      <p:cBhvr>
                                        <p:cTn id="34" dur="200" fill="hold">
                                          <p:stCondLst>
                                            <p:cond delay="200"/>
                                          </p:stCondLst>
                                        </p:cTn>
                                        <p:tgtEl>
                                          <p:spTgt spid="7"/>
                                        </p:tgtEl>
                                        <p:attrNameLst>
                                          <p:attrName>r</p:attrName>
                                        </p:attrNameLst>
                                      </p:cBhvr>
                                    </p:animRot>
                                    <p:animRot by="240000">
                                      <p:cBhvr>
                                        <p:cTn id="35" dur="200" fill="hold">
                                          <p:stCondLst>
                                            <p:cond delay="400"/>
                                          </p:stCondLst>
                                        </p:cTn>
                                        <p:tgtEl>
                                          <p:spTgt spid="7"/>
                                        </p:tgtEl>
                                        <p:attrNameLst>
                                          <p:attrName>r</p:attrName>
                                        </p:attrNameLst>
                                      </p:cBhvr>
                                    </p:animRot>
                                    <p:animRot by="-240000">
                                      <p:cBhvr>
                                        <p:cTn id="36" dur="200" fill="hold">
                                          <p:stCondLst>
                                            <p:cond delay="600"/>
                                          </p:stCondLst>
                                        </p:cTn>
                                        <p:tgtEl>
                                          <p:spTgt spid="7"/>
                                        </p:tgtEl>
                                        <p:attrNameLst>
                                          <p:attrName>r</p:attrName>
                                        </p:attrNameLst>
                                      </p:cBhvr>
                                    </p:animRot>
                                    <p:animRot by="120000">
                                      <p:cBhvr>
                                        <p:cTn id="37" dur="200" fill="hold">
                                          <p:stCondLst>
                                            <p:cond delay="800"/>
                                          </p:stCondLst>
                                        </p:cTn>
                                        <p:tgtEl>
                                          <p:spTgt spid="7"/>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37" name="Hình chữ nhật: Góc Tròn 6">
            <a:extLst>
              <a:ext uri="{FF2B5EF4-FFF2-40B4-BE49-F238E27FC236}">
                <a16:creationId xmlns:a16="http://schemas.microsoft.com/office/drawing/2014/main" id="{5EDA13FA-52E6-BE1A-FEDF-A2A8F414FB17}"/>
              </a:ext>
            </a:extLst>
          </p:cNvPr>
          <p:cNvSpPr/>
          <p:nvPr/>
        </p:nvSpPr>
        <p:spPr>
          <a:xfrm>
            <a:off x="161684" y="328435"/>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76200">
            <a:solidFill>
              <a:srgbClr val="FF5D5D"/>
            </a:solidFill>
            <a:prstDash val="dash"/>
            <a:extLst>
              <a:ext uri="{C807C97D-BFC1-408E-A445-0C87EB9F89A2}">
                <ask:lineSketchStyleProps xmln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26DA287F-80C3-BFDD-2792-4403BD97486B}"/>
              </a:ext>
            </a:extLst>
          </p:cNvPr>
          <p:cNvSpPr txBox="1"/>
          <p:nvPr/>
        </p:nvSpPr>
        <p:spPr>
          <a:xfrm>
            <a:off x="428725" y="305026"/>
            <a:ext cx="1160158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effectLst/>
              <a:uLnTx/>
              <a:uFillTx/>
              <a:latin typeface="Calibri" panose="020F0502020204030204"/>
            </a:endParaRPr>
          </a:p>
        </p:txBody>
      </p:sp>
      <p:sp>
        <p:nvSpPr>
          <p:cNvPr id="35" name="TextBox 34">
            <a:extLst>
              <a:ext uri="{FF2B5EF4-FFF2-40B4-BE49-F238E27FC236}">
                <a16:creationId xmlns:a16="http://schemas.microsoft.com/office/drawing/2014/main" id="{486A586F-A7D2-40BC-9D03-53E132FD88CE}"/>
              </a:ext>
            </a:extLst>
          </p:cNvPr>
          <p:cNvSpPr txBox="1"/>
          <p:nvPr/>
        </p:nvSpPr>
        <p:spPr>
          <a:xfrm>
            <a:off x="428725" y="720524"/>
            <a:ext cx="11009439" cy="6555641"/>
          </a:xfrm>
          <a:prstGeom prst="rect">
            <a:avLst/>
          </a:prstGeom>
          <a:noFill/>
        </p:spPr>
        <p:txBody>
          <a:bodyPr wrap="square" rtlCol="0">
            <a:spAutoFit/>
          </a:bodyPr>
          <a:lstStyle/>
          <a:p>
            <a:pPr algn="ctr">
              <a:defRPr/>
            </a:pPr>
            <a:r>
              <a:rPr lang="en-GB" sz="4000" dirty="0" err="1">
                <a:solidFill>
                  <a:srgbClr val="0070C0"/>
                </a:solidFill>
                <a:latin typeface="Times New Roman" panose="02020603050405020304" pitchFamily="18" charset="0"/>
                <a:cs typeface="Times New Roman" panose="02020603050405020304" pitchFamily="18" charset="0"/>
              </a:rPr>
              <a:t>Cảm</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ơn</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quý</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thầy</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cô</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đã</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ủng</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hộ</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bài</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soạn</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điện</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tử</a:t>
            </a:r>
            <a:r>
              <a:rPr lang="en-GB" sz="4000" dirty="0">
                <a:solidFill>
                  <a:srgbClr val="0070C0"/>
                </a:solidFill>
                <a:latin typeface="Times New Roman" panose="02020603050405020304" pitchFamily="18" charset="0"/>
                <a:cs typeface="Times New Roman" panose="02020603050405020304" pitchFamily="18" charset="0"/>
              </a:rPr>
              <a:t> 2,3,4 </a:t>
            </a:r>
            <a:r>
              <a:rPr lang="en-GB" sz="4000" dirty="0" err="1">
                <a:solidFill>
                  <a:srgbClr val="0070C0"/>
                </a:solidFill>
                <a:latin typeface="Times New Roman" panose="02020603050405020304" pitchFamily="18" charset="0"/>
                <a:cs typeface="Times New Roman" panose="02020603050405020304" pitchFamily="18" charset="0"/>
              </a:rPr>
              <a:t>của</a:t>
            </a:r>
            <a:r>
              <a:rPr lang="en-GB" sz="4000" dirty="0">
                <a:solidFill>
                  <a:srgbClr val="0070C0"/>
                </a:solidFill>
                <a:latin typeface="Times New Roman" panose="02020603050405020304" pitchFamily="18" charset="0"/>
                <a:cs typeface="Times New Roman" panose="02020603050405020304" pitchFamily="18" charset="0"/>
              </a:rPr>
              <a:t> </a:t>
            </a:r>
            <a:r>
              <a:rPr lang="vi-VN" sz="4000" dirty="0">
                <a:solidFill>
                  <a:srgbClr val="0070C0"/>
                </a:solidFill>
                <a:latin typeface="Times New Roman" panose="02020603050405020304" pitchFamily="18" charset="0"/>
                <a:cs typeface="Times New Roman" panose="02020603050405020304" pitchFamily="18" charset="0"/>
              </a:rPr>
              <a:t>Hiền Trần</a:t>
            </a:r>
            <a:endParaRPr lang="en-GB" sz="4000" dirty="0">
              <a:solidFill>
                <a:srgbClr val="0070C0"/>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smtClean="0">
                <a:latin typeface="Calibri" panose="020F0502020204030204"/>
              </a:rPr>
              <a:t>Hiền Trần</a:t>
            </a:r>
            <a:r>
              <a:rPr lang="en-GB" sz="3600" dirty="0" smtClean="0">
                <a:latin typeface="Calibri" panose="020F0502020204030204"/>
              </a:rPr>
              <a:t> </a:t>
            </a:r>
            <a:r>
              <a:rPr lang="en-GB" sz="3600" dirty="0" err="1">
                <a:latin typeface="Calibri" panose="020F0502020204030204"/>
              </a:rPr>
              <a:t>đang</a:t>
            </a:r>
            <a:r>
              <a:rPr lang="en-GB" sz="3600" dirty="0">
                <a:latin typeface="Calibri" panose="020F0502020204030204"/>
              </a:rPr>
              <a:t> </a:t>
            </a:r>
            <a:r>
              <a:rPr lang="en-GB" sz="3600" dirty="0" err="1">
                <a:latin typeface="Calibri" panose="020F0502020204030204"/>
              </a:rPr>
              <a:t>theo</a:t>
            </a:r>
            <a:r>
              <a:rPr lang="en-GB" sz="3600" dirty="0">
                <a:latin typeface="Calibri" panose="020F0502020204030204"/>
              </a:rPr>
              <a:t> </a:t>
            </a:r>
            <a:r>
              <a:rPr lang="en-GB" sz="3600" dirty="0" err="1">
                <a:latin typeface="Calibri" panose="020F0502020204030204"/>
              </a:rPr>
              <a:t>soạn</a:t>
            </a:r>
            <a:r>
              <a:rPr lang="en-GB" sz="3600" dirty="0">
                <a:latin typeface="Calibri" panose="020F0502020204030204"/>
              </a:rPr>
              <a:t> </a:t>
            </a:r>
            <a:r>
              <a:rPr lang="en-GB" sz="3600" dirty="0" err="1">
                <a:latin typeface="Calibri" panose="020F0502020204030204"/>
              </a:rPr>
              <a:t>tiếp</a:t>
            </a:r>
            <a:r>
              <a:rPr lang="en-GB" sz="3600" dirty="0">
                <a:latin typeface="Calibri" panose="020F0502020204030204"/>
              </a:rPr>
              <a:t> </a:t>
            </a:r>
            <a:r>
              <a:rPr lang="en-GB" sz="3600" dirty="0" err="1">
                <a:latin typeface="Calibri" panose="020F0502020204030204"/>
              </a:rPr>
              <a:t>bộ</a:t>
            </a:r>
            <a:r>
              <a:rPr lang="en-GB" sz="3600" dirty="0">
                <a:latin typeface="Calibri" panose="020F0502020204030204"/>
              </a:rPr>
              <a:t> </a:t>
            </a:r>
            <a:r>
              <a:rPr lang="en-GB" sz="3600" dirty="0" err="1">
                <a:latin typeface="Calibri" panose="020F0502020204030204"/>
              </a:rPr>
              <a:t>Chân</a:t>
            </a:r>
            <a:r>
              <a:rPr lang="en-GB" sz="3600" dirty="0">
                <a:latin typeface="Calibri" panose="020F0502020204030204"/>
              </a:rPr>
              <a:t> </a:t>
            </a:r>
            <a:r>
              <a:rPr lang="en-GB" sz="3600" dirty="0" err="1">
                <a:latin typeface="Calibri" panose="020F0502020204030204"/>
              </a:rPr>
              <a:t>trời</a:t>
            </a:r>
            <a:r>
              <a:rPr lang="en-GB" sz="3600" dirty="0">
                <a:latin typeface="Calibri" panose="020F0502020204030204"/>
              </a:rPr>
              <a:t> </a:t>
            </a:r>
            <a:r>
              <a:rPr lang="en-GB" sz="3600" dirty="0" err="1">
                <a:latin typeface="Calibri" panose="020F0502020204030204"/>
              </a:rPr>
              <a:t>sáng</a:t>
            </a:r>
            <a:r>
              <a:rPr lang="en-GB" sz="3600" dirty="0">
                <a:latin typeface="Calibri" panose="020F0502020204030204"/>
              </a:rPr>
              <a:t> </a:t>
            </a:r>
            <a:r>
              <a:rPr lang="en-GB" sz="3600" dirty="0" err="1" smtClean="0">
                <a:latin typeface="Calibri" panose="020F0502020204030204"/>
              </a:rPr>
              <a:t>tạo</a:t>
            </a:r>
            <a:r>
              <a:rPr lang="vi-VN" sz="3600" dirty="0" smtClean="0">
                <a:latin typeface="Calibri" panose="020F0502020204030204"/>
              </a:rPr>
              <a:t>, KNTT, Cánh diều-</a:t>
            </a:r>
            <a:r>
              <a:rPr lang="en-GB" sz="3600" dirty="0" smtClean="0">
                <a:latin typeface="Calibri" panose="020F0502020204030204"/>
              </a:rPr>
              <a:t> </a:t>
            </a:r>
            <a:r>
              <a:rPr lang="en-GB" sz="4000" dirty="0" err="1">
                <a:solidFill>
                  <a:srgbClr val="FF0000"/>
                </a:solidFill>
                <a:latin typeface="Calibri" panose="020F0502020204030204"/>
              </a:rPr>
              <a:t>lớp</a:t>
            </a:r>
            <a:r>
              <a:rPr lang="en-GB" sz="4000" dirty="0">
                <a:solidFill>
                  <a:srgbClr val="FF0000"/>
                </a:solidFill>
                <a:latin typeface="Calibri" panose="020F0502020204030204"/>
              </a:rPr>
              <a:t> </a:t>
            </a:r>
            <a:r>
              <a:rPr lang="en-GB" sz="4000" dirty="0" smtClean="0">
                <a:solidFill>
                  <a:srgbClr val="FF0000"/>
                </a:solidFill>
                <a:latin typeface="Calibri" panose="020F0502020204030204"/>
              </a:rPr>
              <a:t>5</a:t>
            </a:r>
            <a:r>
              <a:rPr lang="en-GB" sz="3600" dirty="0" smtClean="0">
                <a:solidFill>
                  <a:srgbClr val="FF0000"/>
                </a:solidFill>
                <a:latin typeface="Calibri" panose="020F0502020204030204"/>
              </a:rPr>
              <a:t> </a:t>
            </a:r>
            <a:r>
              <a:rPr lang="en-GB" sz="3600" dirty="0" err="1" smtClean="0">
                <a:latin typeface="Calibri" panose="020F0502020204030204"/>
              </a:rPr>
              <a:t>chương</a:t>
            </a:r>
            <a:r>
              <a:rPr lang="en-GB" sz="3600" dirty="0" smtClean="0">
                <a:latin typeface="Calibri" panose="020F0502020204030204"/>
              </a:rPr>
              <a:t> </a:t>
            </a:r>
            <a:r>
              <a:rPr lang="en-GB" sz="3600" dirty="0" err="1">
                <a:latin typeface="Calibri" panose="020F0502020204030204"/>
              </a:rPr>
              <a:t>trình</a:t>
            </a:r>
            <a:r>
              <a:rPr lang="en-GB" sz="3600" dirty="0">
                <a:latin typeface="Calibri" panose="020F0502020204030204"/>
              </a:rPr>
              <a:t> </a:t>
            </a:r>
            <a:r>
              <a:rPr lang="en-GB" sz="3600" dirty="0" err="1">
                <a:latin typeface="Calibri" panose="020F0502020204030204"/>
              </a:rPr>
              <a:t>thay</a:t>
            </a:r>
            <a:r>
              <a:rPr lang="en-GB" sz="3600" dirty="0">
                <a:latin typeface="Calibri" panose="020F0502020204030204"/>
              </a:rPr>
              <a:t> </a:t>
            </a:r>
            <a:r>
              <a:rPr lang="en-GB" sz="3600" dirty="0" err="1">
                <a:latin typeface="Calibri" panose="020F0502020204030204"/>
              </a:rPr>
              <a:t>sách</a:t>
            </a:r>
            <a:r>
              <a:rPr lang="en-GB" sz="3600" dirty="0">
                <a:latin typeface="Calibri" panose="020F0502020204030204"/>
              </a:rPr>
              <a:t> </a:t>
            </a:r>
            <a:r>
              <a:rPr lang="en-GB" sz="3600" dirty="0" err="1">
                <a:latin typeface="Calibri" panose="020F0502020204030204"/>
              </a:rPr>
              <a:t>năm</a:t>
            </a:r>
            <a:r>
              <a:rPr lang="en-GB" sz="3600" dirty="0">
                <a:latin typeface="Calibri" panose="020F0502020204030204"/>
              </a:rPr>
              <a:t> </a:t>
            </a:r>
            <a:r>
              <a:rPr lang="en-GB" sz="3600" dirty="0" err="1">
                <a:latin typeface="Calibri" panose="020F0502020204030204"/>
              </a:rPr>
              <a:t>tới</a:t>
            </a:r>
            <a:r>
              <a:rPr lang="en-GB" sz="3600" dirty="0">
                <a:latin typeface="Calibri" panose="020F0502020204030204"/>
              </a:rPr>
              <a:t>. </a:t>
            </a:r>
            <a:r>
              <a:rPr lang="en-GB" sz="3600" dirty="0" smtClean="0">
                <a:latin typeface="Calibri" panose="020F0502020204030204"/>
              </a:rPr>
              <a:t> </a:t>
            </a:r>
            <a:r>
              <a:rPr lang="en-GB" sz="3600" dirty="0" err="1">
                <a:latin typeface="Calibri" panose="020F0502020204030204"/>
              </a:rPr>
              <a:t>liên</a:t>
            </a:r>
            <a:r>
              <a:rPr lang="en-GB" sz="3600" dirty="0">
                <a:latin typeface="Calibri" panose="020F0502020204030204"/>
              </a:rPr>
              <a:t> </a:t>
            </a:r>
            <a:r>
              <a:rPr lang="en-GB" sz="3600" dirty="0" err="1">
                <a:latin typeface="Calibri" panose="020F0502020204030204"/>
              </a:rPr>
              <a:t>hệ</a:t>
            </a:r>
            <a:r>
              <a:rPr lang="en-GB" sz="3600" dirty="0">
                <a:latin typeface="Calibri" panose="020F0502020204030204"/>
              </a:rPr>
              <a:t> </a:t>
            </a:r>
            <a:r>
              <a:rPr lang="en-GB" sz="3600" dirty="0" err="1">
                <a:latin typeface="Calibri" panose="020F0502020204030204"/>
              </a:rPr>
              <a:t>với</a:t>
            </a:r>
            <a:r>
              <a:rPr lang="en-GB" sz="3600" dirty="0">
                <a:latin typeface="Calibri" panose="020F0502020204030204"/>
              </a:rPr>
              <a:t> </a:t>
            </a:r>
            <a:r>
              <a:rPr lang="en-GB" sz="3600" dirty="0" err="1">
                <a:latin typeface="Calibri" panose="020F0502020204030204"/>
              </a:rPr>
              <a:t>em</a:t>
            </a:r>
            <a:r>
              <a:rPr lang="en-GB" sz="3600" dirty="0">
                <a:latin typeface="Calibri" panose="020F0502020204030204"/>
              </a:rPr>
              <a:t> qua </a:t>
            </a:r>
            <a:r>
              <a:rPr lang="vi-VN" sz="3600" dirty="0" smtClean="0">
                <a:latin typeface="Calibri" panose="020F0502020204030204"/>
              </a:rPr>
              <a:t>HIỀN TRẦN </a:t>
            </a:r>
            <a:r>
              <a:rPr lang="en-GB" sz="3600" dirty="0" smtClean="0">
                <a:solidFill>
                  <a:srgbClr val="FF0000"/>
                </a:solidFill>
                <a:latin typeface="Calibri" panose="020F0502020204030204"/>
              </a:rPr>
              <a:t>ZALO</a:t>
            </a:r>
            <a:r>
              <a:rPr lang="vi-VN" sz="3600" dirty="0" smtClean="0">
                <a:solidFill>
                  <a:srgbClr val="FF0000"/>
                </a:solidFill>
                <a:latin typeface="Calibri" panose="020F0502020204030204"/>
              </a:rPr>
              <a:t> duy nhất</a:t>
            </a:r>
            <a:r>
              <a:rPr lang="en-GB" sz="3600" dirty="0" smtClean="0">
                <a:solidFill>
                  <a:srgbClr val="FF0000"/>
                </a:solidFill>
                <a:latin typeface="Calibri" panose="020F0502020204030204"/>
              </a:rPr>
              <a:t>  </a:t>
            </a:r>
            <a:r>
              <a:rPr lang="en-GB" sz="4800" dirty="0">
                <a:solidFill>
                  <a:srgbClr val="FF0000"/>
                </a:solidFill>
                <a:latin typeface="Calibri" panose="020F0502020204030204"/>
              </a:rPr>
              <a:t>SĐT: </a:t>
            </a:r>
            <a:r>
              <a:rPr lang="en-GB" sz="4800" dirty="0" smtClean="0">
                <a:solidFill>
                  <a:srgbClr val="FF0000"/>
                </a:solidFill>
                <a:latin typeface="Calibri" panose="020F0502020204030204"/>
              </a:rPr>
              <a:t>035</a:t>
            </a:r>
            <a:r>
              <a:rPr lang="vi-VN" sz="4800" dirty="0" smtClean="0">
                <a:solidFill>
                  <a:srgbClr val="FF0000"/>
                </a:solidFill>
                <a:latin typeface="Calibri" panose="020F0502020204030204"/>
              </a:rPr>
              <a:t>3095025</a:t>
            </a:r>
            <a:endParaRPr lang="en-US" sz="4800" dirty="0" smtClean="0">
              <a:solidFill>
                <a:srgbClr val="FF0000"/>
              </a:solidFill>
              <a:latin typeface="Calibri" panose="020F0502020204030204"/>
            </a:endParaRPr>
          </a:p>
          <a:p>
            <a:pPr lvl="0" algn="ctr">
              <a:defRPr/>
            </a:pPr>
            <a:r>
              <a:rPr lang="en-US" altLang="zh-CN" sz="3600" dirty="0" err="1">
                <a:latin typeface="Times New Roman" panose="02020603050405020304" pitchFamily="18" charset="0"/>
                <a:ea typeface="inpin heiti" charset="-122"/>
                <a:cs typeface="Times New Roman" panose="02020603050405020304" pitchFamily="18" charset="0"/>
              </a:rPr>
              <a:t>Để</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biết</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thêm</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nhiều</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tài</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nguyên</a:t>
            </a:r>
            <a:r>
              <a:rPr lang="en-US" altLang="zh-CN" sz="3600" dirty="0">
                <a:latin typeface="Times New Roman" panose="02020603050405020304" pitchFamily="18" charset="0"/>
                <a:ea typeface="inpin heiti" charset="-122"/>
                <a:cs typeface="Times New Roman" panose="02020603050405020304" pitchFamily="18" charset="0"/>
              </a:rPr>
              <a:t> hay </a:t>
            </a:r>
            <a:r>
              <a:rPr lang="en-US" altLang="zh-CN" sz="3600" dirty="0" err="1">
                <a:latin typeface="Times New Roman" panose="02020603050405020304" pitchFamily="18" charset="0"/>
                <a:ea typeface="inpin heiti" charset="-122"/>
                <a:cs typeface="Times New Roman" panose="02020603050405020304" pitchFamily="18" charset="0"/>
              </a:rPr>
              <a:t>các</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bạn</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hãy</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truy</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cập</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smtClean="0">
                <a:latin typeface="Times New Roman" panose="02020603050405020304" pitchFamily="18" charset="0"/>
                <a:ea typeface="inpin heiti" charset="-122"/>
                <a:cs typeface="Times New Roman" panose="02020603050405020304" pitchFamily="18" charset="0"/>
              </a:rPr>
              <a:t>Facebook:</a:t>
            </a:r>
            <a:endParaRPr lang="vi-VN" sz="3600" dirty="0" smtClean="0">
              <a:latin typeface="Times New Roman" panose="02020603050405020304" pitchFamily="18" charset="0"/>
              <a:cs typeface="Times New Roman" panose="02020603050405020304" pitchFamily="18" charset="0"/>
            </a:endParaRPr>
          </a:p>
          <a:p>
            <a:pPr lvl="0" algn="ctr" defTabSz="835526">
              <a:defRPr/>
            </a:pPr>
            <a:r>
              <a:rPr lang="vi-VN" sz="2400" b="1" kern="0" dirty="0" smtClean="0">
                <a:solidFill>
                  <a:srgbClr val="00B0F0"/>
                </a:solidFill>
                <a:latin typeface="Times New Roman"/>
                <a:cs typeface="Times New Roman" panose="02020603050405020304" pitchFamily="18" charset="0"/>
              </a:rPr>
              <a:t>NHÓM GIÁO ÁN ĐIÊN TỬ 4,8,11 ( coppy link bên dưới vào tìm kiếm fb )</a:t>
            </a:r>
          </a:p>
          <a:p>
            <a:pPr lvl="0" algn="ctr" defTabSz="835526">
              <a:defRPr/>
            </a:pPr>
            <a:r>
              <a:rPr lang="vi-VN" sz="2400" b="1" kern="0" dirty="0" smtClean="0">
                <a:solidFill>
                  <a:srgbClr val="00B0F0"/>
                </a:solidFill>
                <a:latin typeface="Times New Roman"/>
                <a:cs typeface="Times New Roman" panose="02020603050405020304" pitchFamily="18" charset="0"/>
                <a:hlinkClick r:id="rId4"/>
              </a:rPr>
              <a:t>https://www.facebook.com/groups/514479210372531/?ref=share_group_link</a:t>
            </a:r>
            <a:endParaRPr lang="vi-VN" sz="2400" b="1" kern="0" dirty="0" smtClean="0">
              <a:solidFill>
                <a:srgbClr val="00B0F0"/>
              </a:solidFill>
              <a:latin typeface="Times New Roman"/>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336635046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 r="-458" b="79400"/>
          <a:stretch/>
        </p:blipFill>
        <p:spPr>
          <a:xfrm>
            <a:off x="4552765" y="-267777"/>
            <a:ext cx="11200789" cy="1165539"/>
          </a:xfrm>
          <a:prstGeom prst="rect">
            <a:avLst/>
          </a:prstGeom>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1" r="-458" b="79400"/>
          <a:stretch/>
        </p:blipFill>
        <p:spPr>
          <a:xfrm>
            <a:off x="734519" y="-278253"/>
            <a:ext cx="10104414" cy="1165539"/>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96158">
            <a:off x="3840550" y="-125276"/>
            <a:ext cx="8118208" cy="811820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16497"/>
            <a:ext cx="3909059" cy="5830137"/>
          </a:xfrm>
          <a:prstGeom prst="rect">
            <a:avLst/>
          </a:prstGeom>
        </p:spPr>
      </p:pic>
      <p:pic>
        <p:nvPicPr>
          <p:cNvPr id="6" name="Picture 8" descr="Cute happy smiling cupcake Royalty Free Vector Image"/>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037" b="90000" l="2900" r="90000"/>
                    </a14:imgEffect>
                  </a14:imgLayer>
                </a14:imgProps>
              </a:ext>
              <a:ext uri="{28A0092B-C50C-407E-A947-70E740481C1C}">
                <a14:useLocalDpi xmlns:a14="http://schemas.microsoft.com/office/drawing/2010/main" val="0"/>
              </a:ext>
            </a:extLst>
          </a:blip>
          <a:srcRect/>
          <a:stretch>
            <a:fillRect/>
          </a:stretch>
        </p:blipFill>
        <p:spPr bwMode="auto">
          <a:xfrm>
            <a:off x="9714467" y="4725916"/>
            <a:ext cx="2477533" cy="26757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55970" y="-126185"/>
            <a:ext cx="3636781" cy="3636781"/>
          </a:xfrm>
          <a:prstGeom prst="rect">
            <a:avLst/>
          </a:prstGeom>
        </p:spPr>
      </p:pic>
      <p:pic>
        <p:nvPicPr>
          <p:cNvPr id="3" name="Picture 2">
            <a:extLst>
              <a:ext uri="{FF2B5EF4-FFF2-40B4-BE49-F238E27FC236}">
                <a16:creationId xmlns:a16="http://schemas.microsoft.com/office/drawing/2014/main" id="{D705F568-E1E5-120F-565A-88FAA0B0FD4A}"/>
              </a:ext>
            </a:extLst>
          </p:cNvPr>
          <p:cNvPicPr>
            <a:picLocks noChangeAspect="1"/>
          </p:cNvPicPr>
          <p:nvPr/>
        </p:nvPicPr>
        <p:blipFill>
          <a:blip r:embed="rId8"/>
          <a:stretch>
            <a:fillRect/>
          </a:stretch>
        </p:blipFill>
        <p:spPr>
          <a:xfrm>
            <a:off x="2861187" y="2325427"/>
            <a:ext cx="10525740" cy="3894744"/>
          </a:xfrm>
          <a:prstGeom prst="rect">
            <a:avLst/>
          </a:prstGeom>
        </p:spPr>
      </p:pic>
      <p:sp>
        <p:nvSpPr>
          <p:cNvPr id="10" name="TextBox 9">
            <a:extLst>
              <a:ext uri="{FF2B5EF4-FFF2-40B4-BE49-F238E27FC236}">
                <a16:creationId xmlns:a16="http://schemas.microsoft.com/office/drawing/2014/main" id="{7F9D3288-D9D5-0147-914B-AEC35E141139}"/>
              </a:ext>
            </a:extLst>
          </p:cNvPr>
          <p:cNvSpPr txBox="1"/>
          <p:nvPr/>
        </p:nvSpPr>
        <p:spPr>
          <a:xfrm>
            <a:off x="5651653" y="6356733"/>
            <a:ext cx="34152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Hương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Zalo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0972115126</a:t>
            </a:r>
          </a:p>
        </p:txBody>
      </p:sp>
    </p:spTree>
    <p:extLst>
      <p:ext uri="{BB962C8B-B14F-4D97-AF65-F5344CB8AC3E}">
        <p14:creationId xmlns:p14="http://schemas.microsoft.com/office/powerpoint/2010/main" val="413759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6" presetClass="entr" presetSubtype="16"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1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90463" y="3069049"/>
            <a:ext cx="4988926" cy="2567877"/>
          </a:xfrm>
          <a:prstGeom prst="rect">
            <a:avLst/>
          </a:prstGeom>
          <a:solidFill>
            <a:schemeClr val="bg1"/>
          </a:solidFill>
          <a:ln w="73025"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5" name="Picture 24"/>
          <p:cNvPicPr>
            <a:picLocks noChangeAspect="1"/>
          </p:cNvPicPr>
          <p:nvPr/>
        </p:nvPicPr>
        <p:blipFill>
          <a:blip r:embed="rId3" cstate="print">
            <a:extLst>
              <a:ext uri="{BEBA8EAE-BF5A-486C-A8C5-ECC9F3942E4B}">
                <a14:imgProps xmlns:a14="http://schemas.microsoft.com/office/drawing/2010/main">
                  <a14:imgLayer r:embed="rId4">
                    <a14:imgEffect>
                      <a14:backgroundRemoval t="3335" b="94967" l="9947" r="94372">
                        <a14:foregroundMark x1="45803" y1="60340" x2="49830" y2="59976"/>
                        <a14:foregroundMark x1="66618" y1="60340" x2="91703" y2="66646"/>
                        <a14:foregroundMark x1="65551" y1="52638" x2="58370" y2="58642"/>
                        <a14:foregroundMark x1="58370" y1="58642" x2="58370" y2="58642"/>
                        <a14:foregroundMark x1="67152" y1="53305" x2="77293" y2="51001"/>
                        <a14:foregroundMark x1="79136" y1="51001" x2="84231" y2="55003"/>
                        <a14:foregroundMark x1="86608" y1="54336" x2="94372" y2="62644"/>
                        <a14:backgroundMark x1="26880" y1="19648" x2="14896" y2="37659"/>
                        <a14:backgroundMark x1="14896" y1="38326" x2="21834" y2="67010"/>
                        <a14:backgroundMark x1="21834" y1="67010" x2="37555" y2="86659"/>
                        <a14:backgroundMark x1="60747" y1="87022" x2="70888" y2="72650"/>
                        <a14:backgroundMark x1="66909" y1="11643" x2="81562" y2="48029"/>
                      </a14:backgroundRemoval>
                    </a14:imgEffect>
                  </a14:imgLayer>
                </a14:imgProps>
              </a:ext>
              <a:ext uri="{28A0092B-C50C-407E-A947-70E740481C1C}">
                <a14:useLocalDpi xmlns:a14="http://schemas.microsoft.com/office/drawing/2010/main" val="0"/>
              </a:ext>
            </a:extLst>
          </a:blip>
          <a:stretch>
            <a:fillRect/>
          </a:stretch>
        </p:blipFill>
        <p:spPr>
          <a:xfrm>
            <a:off x="-1063409" y="3361413"/>
            <a:ext cx="4622015" cy="3697434"/>
          </a:xfrm>
          <a:prstGeom prst="rect">
            <a:avLst/>
          </a:prstGeom>
        </p:spPr>
      </p:pic>
      <p:pic>
        <p:nvPicPr>
          <p:cNvPr id="5" name="Picture 4" descr="26 IMAGES, PHOTOS ET ILLUSTRATIONS VECTORIELLES STOCK APPROPRIÉES SUR LE  THÈME &amp;quot;Cupcake Cartoon&amp;quot; | Adobe Stock"/>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556" r="100000"/>
                    </a14:imgEffect>
                  </a14:imgLayer>
                </a14:imgProps>
              </a:ext>
              <a:ext uri="{28A0092B-C50C-407E-A947-70E740481C1C}">
                <a14:useLocalDpi xmlns:a14="http://schemas.microsoft.com/office/drawing/2010/main" val="0"/>
              </a:ext>
            </a:extLst>
          </a:blip>
          <a:srcRect/>
          <a:stretch>
            <a:fillRect/>
          </a:stretch>
        </p:blipFill>
        <p:spPr bwMode="auto">
          <a:xfrm rot="1313271">
            <a:off x="11042774" y="5680328"/>
            <a:ext cx="1004570" cy="100457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6" name="Picture 6" descr="Cute Cartoon Cupcake Vector Illustration Stock Vector (Royalty Free)  574552861"/>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57" b="98571" l="0" r="100000"/>
                    </a14:imgEffect>
                  </a14:imgLayer>
                </a14:imgProps>
              </a:ext>
              <a:ext uri="{28A0092B-C50C-407E-A947-70E740481C1C}">
                <a14:useLocalDpi xmlns:a14="http://schemas.microsoft.com/office/drawing/2010/main" val="0"/>
              </a:ext>
            </a:extLst>
          </a:blip>
          <a:srcRect/>
          <a:stretch>
            <a:fillRect/>
          </a:stretch>
        </p:blipFill>
        <p:spPr bwMode="auto">
          <a:xfrm rot="20200097">
            <a:off x="10981176" y="-173669"/>
            <a:ext cx="1187515" cy="1278862"/>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9">
            <a:extLst>
              <a:ext uri="{28A0092B-C50C-407E-A947-70E740481C1C}">
                <a14:useLocalDpi xmlns:a14="http://schemas.microsoft.com/office/drawing/2010/main" val="0"/>
              </a:ext>
            </a:extLst>
          </a:blip>
          <a:srcRect l="36136" t="62626" r="20454" b="10303"/>
          <a:stretch/>
        </p:blipFill>
        <p:spPr>
          <a:xfrm>
            <a:off x="1466671" y="-273392"/>
            <a:ext cx="4366260" cy="1531620"/>
          </a:xfrm>
          <a:prstGeom prst="rect">
            <a:avLst/>
          </a:prstGeom>
        </p:spPr>
      </p:pic>
      <p:pic>
        <p:nvPicPr>
          <p:cNvPr id="12" name="Picture 11"/>
          <p:cNvPicPr>
            <a:picLocks noChangeAspect="1"/>
          </p:cNvPicPr>
          <p:nvPr/>
        </p:nvPicPr>
        <p:blipFill rotWithShape="1">
          <a:blip r:embed="rId9">
            <a:extLst>
              <a:ext uri="{28A0092B-C50C-407E-A947-70E740481C1C}">
                <a14:useLocalDpi xmlns:a14="http://schemas.microsoft.com/office/drawing/2010/main" val="0"/>
              </a:ext>
            </a:extLst>
          </a:blip>
          <a:srcRect l="36136" t="62626" r="20454" b="10303"/>
          <a:stretch/>
        </p:blipFill>
        <p:spPr>
          <a:xfrm>
            <a:off x="5269231" y="-359415"/>
            <a:ext cx="4366260" cy="1531620"/>
          </a:xfrm>
          <a:prstGeom prst="rect">
            <a:avLst/>
          </a:prstGeom>
        </p:spPr>
      </p:pic>
      <p:pic>
        <p:nvPicPr>
          <p:cNvPr id="4100" name="Picture 4" descr="Muffin Kawaii Design SVG Cut file by Creative Fabrica Crafts · Creative  Fabrica"/>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9845" b="95337" l="10000" r="90000"/>
                    </a14:imgEffect>
                  </a14:imgLayer>
                </a14:imgProps>
              </a:ext>
              <a:ext uri="{28A0092B-C50C-407E-A947-70E740481C1C}">
                <a14:useLocalDpi xmlns:a14="http://schemas.microsoft.com/office/drawing/2010/main" val="0"/>
              </a:ext>
            </a:extLst>
          </a:blip>
          <a:srcRect/>
          <a:stretch>
            <a:fillRect/>
          </a:stretch>
        </p:blipFill>
        <p:spPr bwMode="auto">
          <a:xfrm rot="20743099">
            <a:off x="-22695" y="365949"/>
            <a:ext cx="1390472" cy="975973"/>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5B695175-5999-442A-B1AC-DF3D3369D5D2}"/>
              </a:ext>
            </a:extLst>
          </p:cNvPr>
          <p:cNvSpPr/>
          <p:nvPr/>
        </p:nvSpPr>
        <p:spPr>
          <a:xfrm>
            <a:off x="4709550" y="1068667"/>
            <a:ext cx="71586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Phân</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thể</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hiện</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quả</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cam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tô</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màu</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102" name="Picture 6" descr="Red arrow | Free SV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3678" t="18800" r="15522" b="45200"/>
          <a:stretch/>
        </p:blipFill>
        <p:spPr bwMode="auto">
          <a:xfrm flipH="1">
            <a:off x="8702096" y="3824272"/>
            <a:ext cx="1350511" cy="74659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Pizza Đưa ra KFC thành Phần - pizza véc tơ png tải về - Miễn phí trong suốt  Món png Tải về."/>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25431" y1="85776" x2="12500" y2="85776"/>
                        <a14:foregroundMark x1="23707" y1="88362" x2="40948" y2="96983"/>
                        <a14:foregroundMark x1="20690" y1="84052" x2="8190" y2="71983"/>
                        <a14:foregroundMark x1="8190" y1="71983" x2="1724" y2="62931"/>
                        <a14:foregroundMark x1="1724" y1="62069" x2="431" y2="53448"/>
                        <a14:foregroundMark x1="431" y1="56466" x2="2586" y2="40948"/>
                        <a14:foregroundMark x1="1724" y1="47845" x2="6897" y2="30603"/>
                        <a14:foregroundMark x1="6897" y1="37069" x2="19828" y2="13793"/>
                        <a14:foregroundMark x1="11638" y1="23276" x2="23707" y2="7759"/>
                        <a14:foregroundMark x1="15086" y1="12931" x2="43103" y2="2155"/>
                        <a14:foregroundMark x1="28017" y1="3879" x2="63362" y2="2155"/>
                        <a14:foregroundMark x1="63362" y1="3017" x2="63362" y2="4741"/>
                        <a14:foregroundMark x1="63362" y1="4741" x2="82328" y2="15948"/>
                        <a14:foregroundMark x1="82328" y1="15948" x2="93534" y2="31466"/>
                        <a14:foregroundMark x1="93534" y1="31466" x2="95690" y2="50862"/>
                        <a14:foregroundMark x1="40948" y1="96983" x2="58621" y2="95259"/>
                        <a14:foregroundMark x1="58621" y1="95259" x2="75000" y2="89655"/>
                        <a14:foregroundMark x1="75431" y1="89655" x2="87931" y2="77586"/>
                        <a14:foregroundMark x1="87931" y1="77586" x2="87931" y2="77586"/>
                      </a14:backgroundRemoval>
                    </a14:imgEffect>
                  </a14:imgLayer>
                </a14:imgProps>
              </a:ext>
              <a:ext uri="{28A0092B-C50C-407E-A947-70E740481C1C}">
                <a14:useLocalDpi xmlns:a14="http://schemas.microsoft.com/office/drawing/2010/main" val="0"/>
              </a:ext>
            </a:extLst>
          </a:blip>
          <a:srcRect/>
          <a:stretch>
            <a:fillRect/>
          </a:stretch>
        </p:blipFill>
        <p:spPr bwMode="auto">
          <a:xfrm rot="553477" flipV="1">
            <a:off x="2647597" y="1553212"/>
            <a:ext cx="1369531" cy="863710"/>
          </a:xfrm>
          <a:prstGeom prst="rect">
            <a:avLst/>
          </a:prstGeom>
          <a:noFill/>
          <a:scene3d>
            <a:camera prst="isometricTopUp"/>
            <a:lightRig rig="threePt" dir="t"/>
          </a:scene3d>
          <a:extLst>
            <a:ext uri="{909E8E84-426E-40DD-AFC4-6F175D3DCCD1}">
              <a14:hiddenFill xmlns:a14="http://schemas.microsoft.com/office/drawing/2010/main">
                <a:solidFill>
                  <a:srgbClr val="FFFFFF"/>
                </a:solidFill>
              </a14:hiddenFill>
            </a:ext>
          </a:extLst>
        </p:spPr>
      </p:pic>
      <p:pic>
        <p:nvPicPr>
          <p:cNvPr id="4106" name="Picture 10" descr="Cooking utensils Free Vecto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10000" b="90000" l="10000" r="90000">
                        <a14:foregroundMark x1="15016" y1="38019" x2="14696" y2="56709"/>
                        <a14:foregroundMark x1="14217" y1="36741" x2="14696" y2="61342"/>
                        <a14:backgroundMark x1="34185" y1="15016" x2="64537" y2="19169"/>
                        <a14:backgroundMark x1="21885" y1="75080" x2="67093" y2="74760"/>
                        <a14:backgroundMark x1="26198" y1="79393" x2="79073" y2="79712"/>
                        <a14:backgroundMark x1="86741" y1="37540" x2="87540" y2="50160"/>
                        <a14:backgroundMark x1="86741" y1="58307" x2="86741" y2="63259"/>
                        <a14:backgroundMark x1="86741" y1="74441" x2="86741" y2="74441"/>
                        <a14:backgroundMark x1="14696" y1="39137" x2="13898" y2="56709"/>
                      </a14:backgroundRemoval>
                    </a14:imgEffect>
                  </a14:imgLayer>
                </a14:imgProps>
              </a:ext>
              <a:ext uri="{28A0092B-C50C-407E-A947-70E740481C1C}">
                <a14:useLocalDpi xmlns:a14="http://schemas.microsoft.com/office/drawing/2010/main" val="0"/>
              </a:ext>
            </a:extLst>
          </a:blip>
          <a:srcRect/>
          <a:stretch>
            <a:fillRect/>
          </a:stretch>
        </p:blipFill>
        <p:spPr bwMode="auto">
          <a:xfrm>
            <a:off x="989126" y="-364148"/>
            <a:ext cx="4615558" cy="4615558"/>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p:cNvGrpSpPr/>
          <p:nvPr/>
        </p:nvGrpSpPr>
        <p:grpSpPr>
          <a:xfrm>
            <a:off x="10201454" y="3219885"/>
            <a:ext cx="960521" cy="2033194"/>
            <a:chOff x="9612631" y="3160924"/>
            <a:chExt cx="960521" cy="2033194"/>
          </a:xfrm>
        </p:grpSpPr>
        <p:sp>
          <p:nvSpPr>
            <p:cNvPr id="24" name="Rectangle 23"/>
            <p:cNvSpPr/>
            <p:nvPr/>
          </p:nvSpPr>
          <p:spPr>
            <a:xfrm>
              <a:off x="9734077" y="3160924"/>
              <a:ext cx="686405" cy="110799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5</a:t>
              </a:r>
            </a:p>
          </p:txBody>
        </p:sp>
        <p:sp>
          <p:nvSpPr>
            <p:cNvPr id="31" name="Rectangle 30"/>
            <p:cNvSpPr/>
            <p:nvPr/>
          </p:nvSpPr>
          <p:spPr>
            <a:xfrm>
              <a:off x="9785983" y="4086122"/>
              <a:ext cx="686405" cy="110799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7</a:t>
              </a:r>
            </a:p>
          </p:txBody>
        </p:sp>
        <p:cxnSp>
          <p:nvCxnSpPr>
            <p:cNvPr id="27" name="Straight Connector 26"/>
            <p:cNvCxnSpPr/>
            <p:nvPr/>
          </p:nvCxnSpPr>
          <p:spPr>
            <a:xfrm>
              <a:off x="9612631" y="4196437"/>
              <a:ext cx="960521" cy="11043"/>
            </a:xfrm>
            <a:prstGeom prst="line">
              <a:avLst/>
            </a:prstGeom>
            <a:ln w="117475" cmpd="sng">
              <a:solidFill>
                <a:srgbClr val="FF0000">
                  <a:alpha val="71000"/>
                </a:srgbClr>
              </a:solidFill>
            </a:ln>
          </p:spPr>
          <p:style>
            <a:lnRef idx="1">
              <a:schemeClr val="accent1"/>
            </a:lnRef>
            <a:fillRef idx="0">
              <a:schemeClr val="accent1"/>
            </a:fillRef>
            <a:effectRef idx="0">
              <a:schemeClr val="accent1"/>
            </a:effectRef>
            <a:fontRef idx="minor">
              <a:schemeClr val="tx1"/>
            </a:fontRef>
          </p:style>
        </p:cxnSp>
      </p:grpSp>
      <p:pic>
        <p:nvPicPr>
          <p:cNvPr id="33" name="Picture 32"/>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24397" b="71123" l="20274" r="76502"/>
                    </a14:imgEffect>
                  </a14:imgLayer>
                </a14:imgProps>
              </a:ext>
              <a:ext uri="{28A0092B-C50C-407E-A947-70E740481C1C}">
                <a14:useLocalDpi xmlns:a14="http://schemas.microsoft.com/office/drawing/2010/main" val="0"/>
              </a:ext>
            </a:extLst>
          </a:blip>
          <a:srcRect l="23604" t="24399" r="22665" b="23521"/>
          <a:stretch/>
        </p:blipFill>
        <p:spPr>
          <a:xfrm>
            <a:off x="2211574" y="1323563"/>
            <a:ext cx="1470369" cy="1010407"/>
          </a:xfrm>
          <a:prstGeom prst="ellipse">
            <a:avLst/>
          </a:prstGeom>
        </p:spPr>
      </p:pic>
      <p:pic>
        <p:nvPicPr>
          <p:cNvPr id="2" name="Picture 1"/>
          <p:cNvPicPr>
            <a:picLocks noChangeAspect="1"/>
          </p:cNvPicPr>
          <p:nvPr/>
        </p:nvPicPr>
        <p:blipFill>
          <a:blip r:embed="rId19" cstate="hqprint">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990462" y="3073365"/>
            <a:ext cx="1504217" cy="1501814"/>
          </a:xfrm>
          <a:prstGeom prst="rect">
            <a:avLst/>
          </a:prstGeom>
        </p:spPr>
      </p:pic>
      <p:pic>
        <p:nvPicPr>
          <p:cNvPr id="26" name="Picture 25"/>
          <p:cNvPicPr>
            <a:picLocks noChangeAspect="1"/>
          </p:cNvPicPr>
          <p:nvPr/>
        </p:nvPicPr>
        <p:blipFill>
          <a:blip r:embed="rId19" cstate="hqprint">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58444" y="3040716"/>
            <a:ext cx="1504217" cy="1501814"/>
          </a:xfrm>
          <a:prstGeom prst="rect">
            <a:avLst/>
          </a:prstGeom>
        </p:spPr>
      </p:pic>
      <p:pic>
        <p:nvPicPr>
          <p:cNvPr id="32" name="Picture 31"/>
          <p:cNvPicPr>
            <a:picLocks noChangeAspect="1"/>
          </p:cNvPicPr>
          <p:nvPr/>
        </p:nvPicPr>
        <p:blipFill>
          <a:blip r:embed="rId19" cstate="hqprint">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28492" y="4236482"/>
            <a:ext cx="1504217" cy="1501814"/>
          </a:xfrm>
          <a:prstGeom prst="rect">
            <a:avLst/>
          </a:prstGeom>
        </p:spPr>
      </p:pic>
      <p:pic>
        <p:nvPicPr>
          <p:cNvPr id="34" name="Picture 33"/>
          <p:cNvPicPr>
            <a:picLocks noChangeAspect="1"/>
          </p:cNvPicPr>
          <p:nvPr/>
        </p:nvPicPr>
        <p:blipFill>
          <a:blip r:embed="rId21" cstate="hqprint">
            <a:extLst>
              <a:ext uri="{BEBA8EAE-BF5A-486C-A8C5-ECC9F3942E4B}">
                <a14:imgProps xmlns:a14="http://schemas.microsoft.com/office/drawing/2010/main">
                  <a14:imgLayer r:embed="rId20">
                    <a14:imgEffect>
                      <a14:backgroundRemoval t="10000" b="90000" l="10000" r="900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196474" y="4203833"/>
            <a:ext cx="1504217" cy="1501814"/>
          </a:xfrm>
          <a:prstGeom prst="rect">
            <a:avLst/>
          </a:prstGeom>
        </p:spPr>
      </p:pic>
      <p:pic>
        <p:nvPicPr>
          <p:cNvPr id="35" name="Picture 34"/>
          <p:cNvPicPr>
            <a:picLocks noChangeAspect="1"/>
          </p:cNvPicPr>
          <p:nvPr/>
        </p:nvPicPr>
        <p:blipFill>
          <a:blip r:embed="rId22" cstate="hqprint">
            <a:extLst>
              <a:ext uri="{BEBA8EAE-BF5A-486C-A8C5-ECC9F3942E4B}">
                <a14:imgProps xmlns:a14="http://schemas.microsoft.com/office/drawing/2010/main">
                  <a14:imgLayer r:embed="rId20">
                    <a14:imgEffect>
                      <a14:backgroundRemoval t="10000" b="90000" l="10000" r="90000"/>
                    </a14:imgEffect>
                    <a14:imgEffect>
                      <a14:sharpenSoften amount="-500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307189" y="4200410"/>
            <a:ext cx="1504217" cy="1501814"/>
          </a:xfrm>
          <a:prstGeom prst="rect">
            <a:avLst/>
          </a:prstGeom>
        </p:spPr>
      </p:pic>
      <p:pic>
        <p:nvPicPr>
          <p:cNvPr id="39" name="Picture 38"/>
          <p:cNvPicPr>
            <a:picLocks noChangeAspect="1"/>
          </p:cNvPicPr>
          <p:nvPr/>
        </p:nvPicPr>
        <p:blipFill>
          <a:blip r:embed="rId19" cstate="hqprint">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297793" y="3032977"/>
            <a:ext cx="1504217" cy="1501814"/>
          </a:xfrm>
          <a:prstGeom prst="rect">
            <a:avLst/>
          </a:prstGeom>
        </p:spPr>
      </p:pic>
      <p:pic>
        <p:nvPicPr>
          <p:cNvPr id="40" name="Picture 39"/>
          <p:cNvPicPr>
            <a:picLocks noChangeAspect="1"/>
          </p:cNvPicPr>
          <p:nvPr/>
        </p:nvPicPr>
        <p:blipFill>
          <a:blip r:embed="rId19" cstate="hqprint">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393800" y="3004644"/>
            <a:ext cx="1504217" cy="1501814"/>
          </a:xfrm>
          <a:prstGeom prst="rect">
            <a:avLst/>
          </a:prstGeom>
        </p:spPr>
      </p:pic>
    </p:spTree>
    <p:extLst>
      <p:ext uri="{BB962C8B-B14F-4D97-AF65-F5344CB8AC3E}">
        <p14:creationId xmlns:p14="http://schemas.microsoft.com/office/powerpoint/2010/main" val="87896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20000" decel="66000" fill="hold" grpId="0" nodeType="afterEffect">
                                  <p:stCondLst>
                                    <p:cond delay="0"/>
                                  </p:stCondLst>
                                  <p:iterate type="wd">
                                    <p:tmPct val="10000"/>
                                  </p:iterate>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par>
                                <p:cTn id="14" presetID="53" presetClass="entr" presetSubtype="16"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par>
                                <p:cTn id="19" presetID="53" presetClass="entr" presetSubtype="16"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p:cTn id="21" dur="500" fill="hold"/>
                                        <p:tgtEl>
                                          <p:spTgt spid="39"/>
                                        </p:tgtEl>
                                        <p:attrNameLst>
                                          <p:attrName>ppt_w</p:attrName>
                                        </p:attrNameLst>
                                      </p:cBhvr>
                                      <p:tavLst>
                                        <p:tav tm="0">
                                          <p:val>
                                            <p:fltVal val="0"/>
                                          </p:val>
                                        </p:tav>
                                        <p:tav tm="100000">
                                          <p:val>
                                            <p:strVal val="#ppt_w"/>
                                          </p:val>
                                        </p:tav>
                                      </p:tavLst>
                                    </p:anim>
                                    <p:anim calcmode="lin" valueType="num">
                                      <p:cBhvr>
                                        <p:cTn id="22" dur="500" fill="hold"/>
                                        <p:tgtEl>
                                          <p:spTgt spid="39"/>
                                        </p:tgtEl>
                                        <p:attrNameLst>
                                          <p:attrName>ppt_h</p:attrName>
                                        </p:attrNameLst>
                                      </p:cBhvr>
                                      <p:tavLst>
                                        <p:tav tm="0">
                                          <p:val>
                                            <p:fltVal val="0"/>
                                          </p:val>
                                        </p:tav>
                                        <p:tav tm="100000">
                                          <p:val>
                                            <p:strVal val="#ppt_h"/>
                                          </p:val>
                                        </p:tav>
                                      </p:tavLst>
                                    </p:anim>
                                    <p:animEffect transition="in" filter="fade">
                                      <p:cBhvr>
                                        <p:cTn id="23" dur="500"/>
                                        <p:tgtEl>
                                          <p:spTgt spid="39"/>
                                        </p:tgtEl>
                                      </p:cBhvr>
                                    </p:animEffect>
                                  </p:childTnLst>
                                </p:cTn>
                              </p:par>
                              <p:par>
                                <p:cTn id="24" presetID="53" presetClass="entr" presetSubtype="16" fill="hold" nodeType="withEffect">
                                  <p:stCondLst>
                                    <p:cond delay="0"/>
                                  </p:stCondLst>
                                  <p:childTnLst>
                                    <p:set>
                                      <p:cBhvr>
                                        <p:cTn id="25" dur="1" fill="hold">
                                          <p:stCondLst>
                                            <p:cond delay="0"/>
                                          </p:stCondLst>
                                        </p:cTn>
                                        <p:tgtEl>
                                          <p:spTgt spid="40"/>
                                        </p:tgtEl>
                                        <p:attrNameLst>
                                          <p:attrName>style.visibility</p:attrName>
                                        </p:attrNameLst>
                                      </p:cBhvr>
                                      <p:to>
                                        <p:strVal val="visible"/>
                                      </p:to>
                                    </p:set>
                                    <p:anim calcmode="lin" valueType="num">
                                      <p:cBhvr>
                                        <p:cTn id="26" dur="500" fill="hold"/>
                                        <p:tgtEl>
                                          <p:spTgt spid="40"/>
                                        </p:tgtEl>
                                        <p:attrNameLst>
                                          <p:attrName>ppt_w</p:attrName>
                                        </p:attrNameLst>
                                      </p:cBhvr>
                                      <p:tavLst>
                                        <p:tav tm="0">
                                          <p:val>
                                            <p:fltVal val="0"/>
                                          </p:val>
                                        </p:tav>
                                        <p:tav tm="100000">
                                          <p:val>
                                            <p:strVal val="#ppt_w"/>
                                          </p:val>
                                        </p:tav>
                                      </p:tavLst>
                                    </p:anim>
                                    <p:anim calcmode="lin" valueType="num">
                                      <p:cBhvr>
                                        <p:cTn id="27" dur="500" fill="hold"/>
                                        <p:tgtEl>
                                          <p:spTgt spid="40"/>
                                        </p:tgtEl>
                                        <p:attrNameLst>
                                          <p:attrName>ppt_h</p:attrName>
                                        </p:attrNameLst>
                                      </p:cBhvr>
                                      <p:tavLst>
                                        <p:tav tm="0">
                                          <p:val>
                                            <p:fltVal val="0"/>
                                          </p:val>
                                        </p:tav>
                                        <p:tav tm="100000">
                                          <p:val>
                                            <p:strVal val="#ppt_h"/>
                                          </p:val>
                                        </p:tav>
                                      </p:tavLst>
                                    </p:anim>
                                    <p:animEffect transition="in" filter="fade">
                                      <p:cBhvr>
                                        <p:cTn id="28" dur="500"/>
                                        <p:tgtEl>
                                          <p:spTgt spid="40"/>
                                        </p:tgtEl>
                                      </p:cBhvr>
                                    </p:animEffect>
                                  </p:childTnLst>
                                </p:cTn>
                              </p:par>
                              <p:par>
                                <p:cTn id="29" presetID="53" presetClass="entr" presetSubtype="16"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p:cTn id="31" dur="500" fill="hold"/>
                                        <p:tgtEl>
                                          <p:spTgt spid="35"/>
                                        </p:tgtEl>
                                        <p:attrNameLst>
                                          <p:attrName>ppt_w</p:attrName>
                                        </p:attrNameLst>
                                      </p:cBhvr>
                                      <p:tavLst>
                                        <p:tav tm="0">
                                          <p:val>
                                            <p:fltVal val="0"/>
                                          </p:val>
                                        </p:tav>
                                        <p:tav tm="100000">
                                          <p:val>
                                            <p:strVal val="#ppt_w"/>
                                          </p:val>
                                        </p:tav>
                                      </p:tavLst>
                                    </p:anim>
                                    <p:anim calcmode="lin" valueType="num">
                                      <p:cBhvr>
                                        <p:cTn id="32" dur="500" fill="hold"/>
                                        <p:tgtEl>
                                          <p:spTgt spid="35"/>
                                        </p:tgtEl>
                                        <p:attrNameLst>
                                          <p:attrName>ppt_h</p:attrName>
                                        </p:attrNameLst>
                                      </p:cBhvr>
                                      <p:tavLst>
                                        <p:tav tm="0">
                                          <p:val>
                                            <p:fltVal val="0"/>
                                          </p:val>
                                        </p:tav>
                                        <p:tav tm="100000">
                                          <p:val>
                                            <p:strVal val="#ppt_h"/>
                                          </p:val>
                                        </p:tav>
                                      </p:tavLst>
                                    </p:anim>
                                    <p:animEffect transition="in" filter="fade">
                                      <p:cBhvr>
                                        <p:cTn id="33" dur="500"/>
                                        <p:tgtEl>
                                          <p:spTgt spid="35"/>
                                        </p:tgtEl>
                                      </p:cBhvr>
                                    </p:animEffect>
                                  </p:childTnLst>
                                </p:cTn>
                              </p:par>
                              <p:par>
                                <p:cTn id="34" presetID="53" presetClass="entr" presetSubtype="16" fill="hold" nodeType="withEffect">
                                  <p:stCondLst>
                                    <p:cond delay="0"/>
                                  </p:stCondLst>
                                  <p:childTnLst>
                                    <p:set>
                                      <p:cBhvr>
                                        <p:cTn id="35" dur="1" fill="hold">
                                          <p:stCondLst>
                                            <p:cond delay="0"/>
                                          </p:stCondLst>
                                        </p:cTn>
                                        <p:tgtEl>
                                          <p:spTgt spid="34"/>
                                        </p:tgtEl>
                                        <p:attrNameLst>
                                          <p:attrName>style.visibility</p:attrName>
                                        </p:attrNameLst>
                                      </p:cBhvr>
                                      <p:to>
                                        <p:strVal val="visible"/>
                                      </p:to>
                                    </p:set>
                                    <p:anim calcmode="lin" valueType="num">
                                      <p:cBhvr>
                                        <p:cTn id="36" dur="500" fill="hold"/>
                                        <p:tgtEl>
                                          <p:spTgt spid="34"/>
                                        </p:tgtEl>
                                        <p:attrNameLst>
                                          <p:attrName>ppt_w</p:attrName>
                                        </p:attrNameLst>
                                      </p:cBhvr>
                                      <p:tavLst>
                                        <p:tav tm="0">
                                          <p:val>
                                            <p:fltVal val="0"/>
                                          </p:val>
                                        </p:tav>
                                        <p:tav tm="100000">
                                          <p:val>
                                            <p:strVal val="#ppt_w"/>
                                          </p:val>
                                        </p:tav>
                                      </p:tavLst>
                                    </p:anim>
                                    <p:anim calcmode="lin" valueType="num">
                                      <p:cBhvr>
                                        <p:cTn id="37" dur="500" fill="hold"/>
                                        <p:tgtEl>
                                          <p:spTgt spid="34"/>
                                        </p:tgtEl>
                                        <p:attrNameLst>
                                          <p:attrName>ppt_h</p:attrName>
                                        </p:attrNameLst>
                                      </p:cBhvr>
                                      <p:tavLst>
                                        <p:tav tm="0">
                                          <p:val>
                                            <p:fltVal val="0"/>
                                          </p:val>
                                        </p:tav>
                                        <p:tav tm="100000">
                                          <p:val>
                                            <p:strVal val="#ppt_h"/>
                                          </p:val>
                                        </p:tav>
                                      </p:tavLst>
                                    </p:anim>
                                    <p:animEffect transition="in" filter="fade">
                                      <p:cBhvr>
                                        <p:cTn id="38" dur="500"/>
                                        <p:tgtEl>
                                          <p:spTgt spid="34"/>
                                        </p:tgtEl>
                                      </p:cBhvr>
                                    </p:animEffect>
                                  </p:childTnLst>
                                </p:cTn>
                              </p:par>
                              <p:par>
                                <p:cTn id="39" presetID="53" presetClass="entr" presetSubtype="16"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p:cTn id="41" dur="500" fill="hold"/>
                                        <p:tgtEl>
                                          <p:spTgt spid="32"/>
                                        </p:tgtEl>
                                        <p:attrNameLst>
                                          <p:attrName>ppt_w</p:attrName>
                                        </p:attrNameLst>
                                      </p:cBhvr>
                                      <p:tavLst>
                                        <p:tav tm="0">
                                          <p:val>
                                            <p:fltVal val="0"/>
                                          </p:val>
                                        </p:tav>
                                        <p:tav tm="100000">
                                          <p:val>
                                            <p:strVal val="#ppt_w"/>
                                          </p:val>
                                        </p:tav>
                                      </p:tavLst>
                                    </p:anim>
                                    <p:anim calcmode="lin" valueType="num">
                                      <p:cBhvr>
                                        <p:cTn id="42" dur="500" fill="hold"/>
                                        <p:tgtEl>
                                          <p:spTgt spid="32"/>
                                        </p:tgtEl>
                                        <p:attrNameLst>
                                          <p:attrName>ppt_h</p:attrName>
                                        </p:attrNameLst>
                                      </p:cBhvr>
                                      <p:tavLst>
                                        <p:tav tm="0">
                                          <p:val>
                                            <p:fltVal val="0"/>
                                          </p:val>
                                        </p:tav>
                                        <p:tav tm="100000">
                                          <p:val>
                                            <p:strVal val="#ppt_h"/>
                                          </p:val>
                                        </p:tav>
                                      </p:tavLst>
                                    </p:anim>
                                    <p:animEffect transition="in" filter="fade">
                                      <p:cBhvr>
                                        <p:cTn id="43" dur="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3"/>
                                        </p:tgtEl>
                                        <p:attrNameLst>
                                          <p:attrName>style.visibility</p:attrName>
                                        </p:attrNameLst>
                                      </p:cBhvr>
                                      <p:to>
                                        <p:strVal val="visible"/>
                                      </p:to>
                                    </p:set>
                                    <p:anim calcmode="lin" valueType="num">
                                      <p:cBhvr>
                                        <p:cTn id="46" dur="500" fill="hold"/>
                                        <p:tgtEl>
                                          <p:spTgt spid="3"/>
                                        </p:tgtEl>
                                        <p:attrNameLst>
                                          <p:attrName>ppt_w</p:attrName>
                                        </p:attrNameLst>
                                      </p:cBhvr>
                                      <p:tavLst>
                                        <p:tav tm="0">
                                          <p:val>
                                            <p:fltVal val="0"/>
                                          </p:val>
                                        </p:tav>
                                        <p:tav tm="100000">
                                          <p:val>
                                            <p:strVal val="#ppt_w"/>
                                          </p:val>
                                        </p:tav>
                                      </p:tavLst>
                                    </p:anim>
                                    <p:anim calcmode="lin" valueType="num">
                                      <p:cBhvr>
                                        <p:cTn id="47" dur="500" fill="hold"/>
                                        <p:tgtEl>
                                          <p:spTgt spid="3"/>
                                        </p:tgtEl>
                                        <p:attrNameLst>
                                          <p:attrName>ppt_h</p:attrName>
                                        </p:attrNameLst>
                                      </p:cBhvr>
                                      <p:tavLst>
                                        <p:tav tm="0">
                                          <p:val>
                                            <p:fltVal val="0"/>
                                          </p:val>
                                        </p:tav>
                                        <p:tav tm="100000">
                                          <p:val>
                                            <p:strVal val="#ppt_h"/>
                                          </p:val>
                                        </p:tav>
                                      </p:tavLst>
                                    </p:anim>
                                    <p:animEffect transition="in" filter="fade">
                                      <p:cBhvr>
                                        <p:cTn id="48" dur="500"/>
                                        <p:tgtEl>
                                          <p:spTgt spid="3"/>
                                        </p:tgtEl>
                                      </p:cBhvr>
                                    </p:animEffect>
                                  </p:childTnLst>
                                </p:cTn>
                              </p:par>
                              <p:par>
                                <p:cTn id="49" presetID="32" presetClass="emph" presetSubtype="0" repeatCount="indefinite" fill="hold" nodeType="withEffect">
                                  <p:stCondLst>
                                    <p:cond delay="0"/>
                                  </p:stCondLst>
                                  <p:endCondLst>
                                    <p:cond evt="onNext" delay="0">
                                      <p:tgtEl>
                                        <p:sldTgt/>
                                      </p:tgtEl>
                                    </p:cond>
                                  </p:endCondLst>
                                  <p:childTnLst>
                                    <p:animRot by="120000">
                                      <p:cBhvr>
                                        <p:cTn id="50" dur="100" fill="hold">
                                          <p:stCondLst>
                                            <p:cond delay="0"/>
                                          </p:stCondLst>
                                        </p:cTn>
                                        <p:tgtEl>
                                          <p:spTgt spid="5"/>
                                        </p:tgtEl>
                                        <p:attrNameLst>
                                          <p:attrName>r</p:attrName>
                                        </p:attrNameLst>
                                      </p:cBhvr>
                                    </p:animRot>
                                    <p:animRot by="-240000">
                                      <p:cBhvr>
                                        <p:cTn id="51" dur="200" fill="hold">
                                          <p:stCondLst>
                                            <p:cond delay="200"/>
                                          </p:stCondLst>
                                        </p:cTn>
                                        <p:tgtEl>
                                          <p:spTgt spid="5"/>
                                        </p:tgtEl>
                                        <p:attrNameLst>
                                          <p:attrName>r</p:attrName>
                                        </p:attrNameLst>
                                      </p:cBhvr>
                                    </p:animRot>
                                    <p:animRot by="240000">
                                      <p:cBhvr>
                                        <p:cTn id="52" dur="200" fill="hold">
                                          <p:stCondLst>
                                            <p:cond delay="400"/>
                                          </p:stCondLst>
                                        </p:cTn>
                                        <p:tgtEl>
                                          <p:spTgt spid="5"/>
                                        </p:tgtEl>
                                        <p:attrNameLst>
                                          <p:attrName>r</p:attrName>
                                        </p:attrNameLst>
                                      </p:cBhvr>
                                    </p:animRot>
                                    <p:animRot by="-240000">
                                      <p:cBhvr>
                                        <p:cTn id="53" dur="200" fill="hold">
                                          <p:stCondLst>
                                            <p:cond delay="600"/>
                                          </p:stCondLst>
                                        </p:cTn>
                                        <p:tgtEl>
                                          <p:spTgt spid="5"/>
                                        </p:tgtEl>
                                        <p:attrNameLst>
                                          <p:attrName>r</p:attrName>
                                        </p:attrNameLst>
                                      </p:cBhvr>
                                    </p:animRot>
                                    <p:animRot by="120000">
                                      <p:cBhvr>
                                        <p:cTn id="54" dur="200" fill="hold">
                                          <p:stCondLst>
                                            <p:cond delay="800"/>
                                          </p:stCondLst>
                                        </p:cTn>
                                        <p:tgtEl>
                                          <p:spTgt spid="5"/>
                                        </p:tgtEl>
                                        <p:attrNameLst>
                                          <p:attrName>r</p:attrName>
                                        </p:attrNameLst>
                                      </p:cBhvr>
                                    </p:animRot>
                                  </p:childTnLst>
                                </p:cTn>
                              </p:par>
                              <p:par>
                                <p:cTn id="55" presetID="32" presetClass="emph" presetSubtype="0" repeatCount="indefinite" fill="hold" nodeType="withEffect">
                                  <p:stCondLst>
                                    <p:cond delay="0"/>
                                  </p:stCondLst>
                                  <p:endCondLst>
                                    <p:cond evt="onNext" delay="0">
                                      <p:tgtEl>
                                        <p:sldTgt/>
                                      </p:tgtEl>
                                    </p:cond>
                                  </p:endCondLst>
                                  <p:childTnLst>
                                    <p:animRot by="120000">
                                      <p:cBhvr>
                                        <p:cTn id="56" dur="100" fill="hold">
                                          <p:stCondLst>
                                            <p:cond delay="0"/>
                                          </p:stCondLst>
                                        </p:cTn>
                                        <p:tgtEl>
                                          <p:spTgt spid="6"/>
                                        </p:tgtEl>
                                        <p:attrNameLst>
                                          <p:attrName>r</p:attrName>
                                        </p:attrNameLst>
                                      </p:cBhvr>
                                    </p:animRot>
                                    <p:animRot by="-240000">
                                      <p:cBhvr>
                                        <p:cTn id="57" dur="200" fill="hold">
                                          <p:stCondLst>
                                            <p:cond delay="200"/>
                                          </p:stCondLst>
                                        </p:cTn>
                                        <p:tgtEl>
                                          <p:spTgt spid="6"/>
                                        </p:tgtEl>
                                        <p:attrNameLst>
                                          <p:attrName>r</p:attrName>
                                        </p:attrNameLst>
                                      </p:cBhvr>
                                    </p:animRot>
                                    <p:animRot by="240000">
                                      <p:cBhvr>
                                        <p:cTn id="58" dur="200" fill="hold">
                                          <p:stCondLst>
                                            <p:cond delay="400"/>
                                          </p:stCondLst>
                                        </p:cTn>
                                        <p:tgtEl>
                                          <p:spTgt spid="6"/>
                                        </p:tgtEl>
                                        <p:attrNameLst>
                                          <p:attrName>r</p:attrName>
                                        </p:attrNameLst>
                                      </p:cBhvr>
                                    </p:animRot>
                                    <p:animRot by="-240000">
                                      <p:cBhvr>
                                        <p:cTn id="59" dur="200" fill="hold">
                                          <p:stCondLst>
                                            <p:cond delay="600"/>
                                          </p:stCondLst>
                                        </p:cTn>
                                        <p:tgtEl>
                                          <p:spTgt spid="6"/>
                                        </p:tgtEl>
                                        <p:attrNameLst>
                                          <p:attrName>r</p:attrName>
                                        </p:attrNameLst>
                                      </p:cBhvr>
                                    </p:animRot>
                                    <p:animRot by="120000">
                                      <p:cBhvr>
                                        <p:cTn id="60" dur="200" fill="hold">
                                          <p:stCondLst>
                                            <p:cond delay="800"/>
                                          </p:stCondLst>
                                        </p:cTn>
                                        <p:tgtEl>
                                          <p:spTgt spid="6"/>
                                        </p:tgtEl>
                                        <p:attrNameLst>
                                          <p:attrName>r</p:attrName>
                                        </p:attrNameLst>
                                      </p:cBhvr>
                                    </p:animRo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4102"/>
                                        </p:tgtEl>
                                        <p:attrNameLst>
                                          <p:attrName>style.visibility</p:attrName>
                                        </p:attrNameLst>
                                      </p:cBhvr>
                                      <p:to>
                                        <p:strVal val="visible"/>
                                      </p:to>
                                    </p:set>
                                    <p:animEffect transition="in" filter="wipe(left)">
                                      <p:cBhvr>
                                        <p:cTn id="65" dur="500"/>
                                        <p:tgtEl>
                                          <p:spTgt spid="4102"/>
                                        </p:tgtEl>
                                      </p:cBhvr>
                                    </p:animEffect>
                                  </p:childTnLst>
                                </p:cTn>
                              </p:par>
                            </p:childTnLst>
                          </p:cTn>
                        </p:par>
                        <p:par>
                          <p:cTn id="66" fill="hold">
                            <p:stCondLst>
                              <p:cond delay="500"/>
                            </p:stCondLst>
                            <p:childTnLst>
                              <p:par>
                                <p:cTn id="67" presetID="22" presetClass="entr" presetSubtype="8" fill="hold" nodeType="after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wipe(left)">
                                      <p:cBhvr>
                                        <p:cTn id="69" dur="500"/>
                                        <p:tgtEl>
                                          <p:spTgt spid="30"/>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path" presetSubtype="0" accel="50000" decel="50000" fill="hold" nodeType="clickEffect">
                                  <p:stCondLst>
                                    <p:cond delay="0"/>
                                  </p:stCondLst>
                                  <p:childTnLst>
                                    <p:animMotion origin="layout" path="M -0.00196 -0.03473 L -0.04701 0.54189 " pathEditMode="relative" rAng="0" ptsTypes="AA">
                                      <p:cBhvr>
                                        <p:cTn id="73" dur="2000" fill="hold"/>
                                        <p:tgtEl>
                                          <p:spTgt spid="33"/>
                                        </p:tgtEl>
                                        <p:attrNameLst>
                                          <p:attrName>ppt_x</p:attrName>
                                          <p:attrName>ppt_y</p:attrName>
                                        </p:attrNameLst>
                                      </p:cBhvr>
                                      <p:rCtr x="-2253" y="28819"/>
                                    </p:animMotion>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cstate="print">
            <a:extLst>
              <a:ext uri="{BEBA8EAE-BF5A-486C-A8C5-ECC9F3942E4B}">
                <a14:imgProps xmlns:a14="http://schemas.microsoft.com/office/drawing/2010/main">
                  <a14:imgLayer r:embed="rId4">
                    <a14:imgEffect>
                      <a14:backgroundRemoval t="3335" b="94967" l="9947" r="94372">
                        <a14:foregroundMark x1="45803" y1="60340" x2="49830" y2="59976"/>
                        <a14:foregroundMark x1="66618" y1="60340" x2="91703" y2="66646"/>
                        <a14:foregroundMark x1="65551" y1="52638" x2="58370" y2="58642"/>
                        <a14:foregroundMark x1="58370" y1="58642" x2="58370" y2="58642"/>
                        <a14:foregroundMark x1="67152" y1="53305" x2="77293" y2="51001"/>
                        <a14:foregroundMark x1="79136" y1="51001" x2="84231" y2="55003"/>
                        <a14:foregroundMark x1="86608" y1="54336" x2="94372" y2="62644"/>
                        <a14:backgroundMark x1="26880" y1="19648" x2="14896" y2="37659"/>
                        <a14:backgroundMark x1="14896" y1="38326" x2="21834" y2="67010"/>
                        <a14:backgroundMark x1="21834" y1="67010" x2="37555" y2="86659"/>
                        <a14:backgroundMark x1="60747" y1="87022" x2="70888" y2="72650"/>
                        <a14:backgroundMark x1="66909" y1="11643" x2="81562" y2="48029"/>
                      </a14:backgroundRemoval>
                    </a14:imgEffect>
                  </a14:imgLayer>
                </a14:imgProps>
              </a:ext>
              <a:ext uri="{28A0092B-C50C-407E-A947-70E740481C1C}">
                <a14:useLocalDpi xmlns:a14="http://schemas.microsoft.com/office/drawing/2010/main" val="0"/>
              </a:ext>
            </a:extLst>
          </a:blip>
          <a:stretch>
            <a:fillRect/>
          </a:stretch>
        </p:blipFill>
        <p:spPr>
          <a:xfrm>
            <a:off x="-563155" y="3030565"/>
            <a:ext cx="4622015" cy="3697434"/>
          </a:xfrm>
          <a:prstGeom prst="rect">
            <a:avLst/>
          </a:prstGeom>
        </p:spPr>
      </p:pic>
      <p:pic>
        <p:nvPicPr>
          <p:cNvPr id="5" name="Picture 4" descr="26 IMAGES, PHOTOS ET ILLUSTRATIONS VECTORIELLES STOCK APPROPRIÉES SUR LE  THÈME &amp;quot;Cupcake Cartoon&amp;quot; | Adobe Stock"/>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556" r="100000"/>
                    </a14:imgEffect>
                  </a14:imgLayer>
                </a14:imgProps>
              </a:ext>
              <a:ext uri="{28A0092B-C50C-407E-A947-70E740481C1C}">
                <a14:useLocalDpi xmlns:a14="http://schemas.microsoft.com/office/drawing/2010/main" val="0"/>
              </a:ext>
            </a:extLst>
          </a:blip>
          <a:srcRect/>
          <a:stretch>
            <a:fillRect/>
          </a:stretch>
        </p:blipFill>
        <p:spPr bwMode="auto">
          <a:xfrm rot="1313271">
            <a:off x="11042774" y="5680328"/>
            <a:ext cx="1004570" cy="100457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6" name="Picture 6" descr="Cute Cartoon Cupcake Vector Illustration Stock Vector (Royalty Free)  574552861"/>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57" b="98571" l="0" r="100000"/>
                    </a14:imgEffect>
                  </a14:imgLayer>
                </a14:imgProps>
              </a:ext>
              <a:ext uri="{28A0092B-C50C-407E-A947-70E740481C1C}">
                <a14:useLocalDpi xmlns:a14="http://schemas.microsoft.com/office/drawing/2010/main" val="0"/>
              </a:ext>
            </a:extLst>
          </a:blip>
          <a:srcRect/>
          <a:stretch>
            <a:fillRect/>
          </a:stretch>
        </p:blipFill>
        <p:spPr bwMode="auto">
          <a:xfrm rot="20200097">
            <a:off x="10981176" y="-173669"/>
            <a:ext cx="1187515" cy="1278862"/>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9">
            <a:extLst>
              <a:ext uri="{28A0092B-C50C-407E-A947-70E740481C1C}">
                <a14:useLocalDpi xmlns:a14="http://schemas.microsoft.com/office/drawing/2010/main" val="0"/>
              </a:ext>
            </a:extLst>
          </a:blip>
          <a:srcRect l="36136" t="62626" r="20454" b="10303"/>
          <a:stretch/>
        </p:blipFill>
        <p:spPr>
          <a:xfrm>
            <a:off x="1466671" y="-273392"/>
            <a:ext cx="4366260" cy="1531620"/>
          </a:xfrm>
          <a:prstGeom prst="rect">
            <a:avLst/>
          </a:prstGeom>
        </p:spPr>
      </p:pic>
      <p:pic>
        <p:nvPicPr>
          <p:cNvPr id="12" name="Picture 11"/>
          <p:cNvPicPr>
            <a:picLocks noChangeAspect="1"/>
          </p:cNvPicPr>
          <p:nvPr/>
        </p:nvPicPr>
        <p:blipFill rotWithShape="1">
          <a:blip r:embed="rId9">
            <a:extLst>
              <a:ext uri="{28A0092B-C50C-407E-A947-70E740481C1C}">
                <a14:useLocalDpi xmlns:a14="http://schemas.microsoft.com/office/drawing/2010/main" val="0"/>
              </a:ext>
            </a:extLst>
          </a:blip>
          <a:srcRect l="36136" t="62626" r="20454" b="10303"/>
          <a:stretch/>
        </p:blipFill>
        <p:spPr>
          <a:xfrm>
            <a:off x="5269231" y="-359415"/>
            <a:ext cx="4366260" cy="1531620"/>
          </a:xfrm>
          <a:prstGeom prst="rect">
            <a:avLst/>
          </a:prstGeom>
        </p:spPr>
      </p:pic>
      <p:pic>
        <p:nvPicPr>
          <p:cNvPr id="4100" name="Picture 4" descr="Muffin Kawaii Design SVG Cut file by Creative Fabrica Crafts · Creative  Fabrica"/>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9845" b="95337" l="10000" r="90000"/>
                    </a14:imgEffect>
                  </a14:imgLayer>
                </a14:imgProps>
              </a:ext>
              <a:ext uri="{28A0092B-C50C-407E-A947-70E740481C1C}">
                <a14:useLocalDpi xmlns:a14="http://schemas.microsoft.com/office/drawing/2010/main" val="0"/>
              </a:ext>
            </a:extLst>
          </a:blip>
          <a:srcRect/>
          <a:stretch>
            <a:fillRect/>
          </a:stretch>
        </p:blipFill>
        <p:spPr bwMode="auto">
          <a:xfrm rot="20743099">
            <a:off x="-22695" y="365949"/>
            <a:ext cx="1390472" cy="975973"/>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5B695175-5999-442A-B1AC-DF3D3369D5D2}"/>
              </a:ext>
            </a:extLst>
          </p:cNvPr>
          <p:cNvSpPr/>
          <p:nvPr/>
        </p:nvSpPr>
        <p:spPr>
          <a:xfrm>
            <a:off x="5411324" y="977875"/>
            <a:ext cx="5812446"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hãy</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viết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phân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thể</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hiện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phần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bánh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pizza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còn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102" name="Picture 6" descr="Red arrow | Free SVG"/>
          <p:cNvPicPr>
            <a:picLocks noChangeAspect="1" noChangeArrowheads="1"/>
          </p:cNvPicPr>
          <p:nvPr/>
        </p:nvPicPr>
        <p:blipFill rotWithShape="1">
          <a:blip r:embed="rId12">
            <a:extLst>
              <a:ext uri="{28A0092B-C50C-407E-A947-70E740481C1C}">
                <a14:useLocalDpi xmlns:a14="http://schemas.microsoft.com/office/drawing/2010/main" val="0"/>
              </a:ext>
            </a:extLst>
          </a:blip>
          <a:srcRect l="23678" t="18800" r="15522" b="45200"/>
          <a:stretch/>
        </p:blipFill>
        <p:spPr bwMode="auto">
          <a:xfrm flipH="1">
            <a:off x="7768704" y="4241866"/>
            <a:ext cx="1866787" cy="103199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Pizza Đưa ra KFC thành Phần - pizza véc tơ png tải về - Miễn phí trong suốt  Món png Tải về."/>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25431" y1="85776" x2="12500" y2="85776"/>
                        <a14:foregroundMark x1="23707" y1="88362" x2="40948" y2="96983"/>
                        <a14:foregroundMark x1="20690" y1="84052" x2="8190" y2="71983"/>
                        <a14:foregroundMark x1="8190" y1="71983" x2="1724" y2="62931"/>
                        <a14:foregroundMark x1="1724" y1="62069" x2="431" y2="53448"/>
                        <a14:foregroundMark x1="431" y1="56466" x2="2586" y2="40948"/>
                        <a14:foregroundMark x1="1724" y1="47845" x2="6897" y2="30603"/>
                        <a14:foregroundMark x1="6897" y1="37069" x2="19828" y2="13793"/>
                        <a14:foregroundMark x1="11638" y1="23276" x2="23707" y2="7759"/>
                        <a14:foregroundMark x1="15086" y1="12931" x2="43103" y2="2155"/>
                        <a14:foregroundMark x1="28017" y1="3879" x2="63362" y2="2155"/>
                        <a14:foregroundMark x1="63362" y1="3017" x2="63362" y2="4741"/>
                        <a14:foregroundMark x1="63362" y1="4741" x2="82328" y2="15948"/>
                        <a14:foregroundMark x1="82328" y1="15948" x2="93534" y2="31466"/>
                        <a14:foregroundMark x1="93534" y1="31466" x2="95690" y2="50862"/>
                        <a14:foregroundMark x1="40948" y1="96983" x2="58621" y2="95259"/>
                        <a14:foregroundMark x1="58621" y1="95259" x2="75000" y2="89655"/>
                        <a14:foregroundMark x1="75431" y1="89655" x2="87931" y2="77586"/>
                        <a14:foregroundMark x1="87931" y1="77586" x2="87931" y2="77586"/>
                      </a14:backgroundRemoval>
                    </a14:imgEffect>
                  </a14:imgLayer>
                </a14:imgProps>
              </a:ext>
              <a:ext uri="{28A0092B-C50C-407E-A947-70E740481C1C}">
                <a14:useLocalDpi xmlns:a14="http://schemas.microsoft.com/office/drawing/2010/main" val="0"/>
              </a:ext>
            </a:extLst>
          </a:blip>
          <a:srcRect/>
          <a:stretch>
            <a:fillRect/>
          </a:stretch>
        </p:blipFill>
        <p:spPr bwMode="auto">
          <a:xfrm rot="553477" flipV="1">
            <a:off x="2647597" y="1553212"/>
            <a:ext cx="1369531" cy="863710"/>
          </a:xfrm>
          <a:prstGeom prst="rect">
            <a:avLst/>
          </a:prstGeom>
          <a:noFill/>
          <a:scene3d>
            <a:camera prst="isometricTopUp"/>
            <a:lightRig rig="threePt" dir="t"/>
          </a:scene3d>
          <a:extLst>
            <a:ext uri="{909E8E84-426E-40DD-AFC4-6F175D3DCCD1}">
              <a14:hiddenFill xmlns:a14="http://schemas.microsoft.com/office/drawing/2010/main">
                <a:solidFill>
                  <a:srgbClr val="FFFFFF"/>
                </a:solidFill>
              </a14:hiddenFill>
            </a:ext>
          </a:extLst>
        </p:spPr>
      </p:pic>
      <p:pic>
        <p:nvPicPr>
          <p:cNvPr id="4106" name="Picture 10" descr="Cooking utensils Free Vecto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10000" b="90000" l="10000" r="90000">
                        <a14:foregroundMark x1="15016" y1="38019" x2="14696" y2="56709"/>
                        <a14:foregroundMark x1="14217" y1="36741" x2="14696" y2="61342"/>
                        <a14:backgroundMark x1="34185" y1="15016" x2="64537" y2="19169"/>
                        <a14:backgroundMark x1="21885" y1="75080" x2="67093" y2="74760"/>
                        <a14:backgroundMark x1="26198" y1="79393" x2="79073" y2="79712"/>
                        <a14:backgroundMark x1="86741" y1="37540" x2="87540" y2="50160"/>
                        <a14:backgroundMark x1="86741" y1="58307" x2="86741" y2="63259"/>
                        <a14:backgroundMark x1="86741" y1="74441" x2="86741" y2="74441"/>
                        <a14:backgroundMark x1="14696" y1="39137" x2="13898" y2="56709"/>
                      </a14:backgroundRemoval>
                    </a14:imgEffect>
                  </a14:imgLayer>
                </a14:imgProps>
              </a:ext>
              <a:ext uri="{28A0092B-C50C-407E-A947-70E740481C1C}">
                <a14:useLocalDpi xmlns:a14="http://schemas.microsoft.com/office/drawing/2010/main" val="0"/>
              </a:ext>
            </a:extLst>
          </a:blip>
          <a:srcRect/>
          <a:stretch>
            <a:fillRect/>
          </a:stretch>
        </p:blipFill>
        <p:spPr bwMode="auto">
          <a:xfrm>
            <a:off x="989126" y="-364148"/>
            <a:ext cx="4615558" cy="4615558"/>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p:cNvGrpSpPr/>
          <p:nvPr/>
        </p:nvGrpSpPr>
        <p:grpSpPr>
          <a:xfrm>
            <a:off x="10073721" y="3754899"/>
            <a:ext cx="960521" cy="2033194"/>
            <a:chOff x="9612631" y="3160924"/>
            <a:chExt cx="960521" cy="2033194"/>
          </a:xfrm>
        </p:grpSpPr>
        <p:sp>
          <p:nvSpPr>
            <p:cNvPr id="24" name="Rectangle 23"/>
            <p:cNvSpPr/>
            <p:nvPr/>
          </p:nvSpPr>
          <p:spPr>
            <a:xfrm>
              <a:off x="9734076" y="3160924"/>
              <a:ext cx="686406" cy="110799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3</a:t>
              </a:r>
            </a:p>
          </p:txBody>
        </p:sp>
        <p:sp>
          <p:nvSpPr>
            <p:cNvPr id="31" name="Rectangle 30"/>
            <p:cNvSpPr/>
            <p:nvPr/>
          </p:nvSpPr>
          <p:spPr>
            <a:xfrm>
              <a:off x="9785982" y="4086122"/>
              <a:ext cx="686406" cy="110799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8</a:t>
              </a:r>
            </a:p>
          </p:txBody>
        </p:sp>
        <p:cxnSp>
          <p:nvCxnSpPr>
            <p:cNvPr id="27" name="Straight Connector 26"/>
            <p:cNvCxnSpPr/>
            <p:nvPr/>
          </p:nvCxnSpPr>
          <p:spPr>
            <a:xfrm>
              <a:off x="9612631" y="4196437"/>
              <a:ext cx="960521" cy="11043"/>
            </a:xfrm>
            <a:prstGeom prst="line">
              <a:avLst/>
            </a:prstGeom>
            <a:ln w="117475" cmpd="sng">
              <a:solidFill>
                <a:srgbClr val="FF0000">
                  <a:alpha val="71000"/>
                </a:srgbClr>
              </a:solidFill>
            </a:ln>
          </p:spPr>
          <p:style>
            <a:lnRef idx="1">
              <a:schemeClr val="accent1"/>
            </a:lnRef>
            <a:fillRef idx="0">
              <a:schemeClr val="accent1"/>
            </a:fillRef>
            <a:effectRef idx="0">
              <a:schemeClr val="accent1"/>
            </a:effectRef>
            <a:fontRef idx="minor">
              <a:schemeClr val="tx1"/>
            </a:fontRef>
          </p:style>
        </p:cxnSp>
      </p:grpSp>
      <p:pic>
        <p:nvPicPr>
          <p:cNvPr id="33" name="Picture 32"/>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24397" b="71123" l="20274" r="76502"/>
                    </a14:imgEffect>
                  </a14:imgLayer>
                </a14:imgProps>
              </a:ext>
              <a:ext uri="{28A0092B-C50C-407E-A947-70E740481C1C}">
                <a14:useLocalDpi xmlns:a14="http://schemas.microsoft.com/office/drawing/2010/main" val="0"/>
              </a:ext>
            </a:extLst>
          </a:blip>
          <a:srcRect l="23604" t="24399" r="22665" b="23521"/>
          <a:stretch/>
        </p:blipFill>
        <p:spPr>
          <a:xfrm>
            <a:off x="2211574" y="1323563"/>
            <a:ext cx="1470369" cy="1010407"/>
          </a:xfrm>
          <a:prstGeom prst="ellipse">
            <a:avLst/>
          </a:prstGeom>
        </p:spPr>
      </p:pic>
      <p:grpSp>
        <p:nvGrpSpPr>
          <p:cNvPr id="35" name="Group 34"/>
          <p:cNvGrpSpPr/>
          <p:nvPr/>
        </p:nvGrpSpPr>
        <p:grpSpPr>
          <a:xfrm>
            <a:off x="4785266" y="3110743"/>
            <a:ext cx="3066051" cy="3221144"/>
            <a:chOff x="4785266" y="3110743"/>
            <a:chExt cx="3066051" cy="3221144"/>
          </a:xfrm>
        </p:grpSpPr>
        <p:grpSp>
          <p:nvGrpSpPr>
            <p:cNvPr id="34" name="Group 33"/>
            <p:cNvGrpSpPr/>
            <p:nvPr/>
          </p:nvGrpSpPr>
          <p:grpSpPr>
            <a:xfrm>
              <a:off x="4785266" y="3110743"/>
              <a:ext cx="3066051" cy="3221144"/>
              <a:chOff x="4779046" y="3160924"/>
              <a:chExt cx="3066051" cy="3221144"/>
            </a:xfrm>
          </p:grpSpPr>
          <p:grpSp>
            <p:nvGrpSpPr>
              <p:cNvPr id="19" name="Group 18"/>
              <p:cNvGrpSpPr/>
              <p:nvPr/>
            </p:nvGrpSpPr>
            <p:grpSpPr>
              <a:xfrm>
                <a:off x="4779046" y="3160924"/>
                <a:ext cx="3066051" cy="3221144"/>
                <a:chOff x="1413963" y="1647884"/>
                <a:chExt cx="3066051" cy="3221144"/>
              </a:xfrm>
            </p:grpSpPr>
            <p:pic>
              <p:nvPicPr>
                <p:cNvPr id="13" name="Picture 12"/>
                <p:cNvPicPr>
                  <a:picLocks noChangeAspect="1"/>
                </p:cNvPicPr>
                <p:nvPr/>
              </p:nvPicPr>
              <p:blipFill rotWithShape="1">
                <a:blip r:embed="rId19">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42424" t="40236" r="33239" b="14310"/>
                <a:stretch/>
              </p:blipFill>
              <p:spPr>
                <a:xfrm>
                  <a:off x="1413963" y="1647884"/>
                  <a:ext cx="3066051" cy="3221144"/>
                </a:xfrm>
                <a:prstGeom prst="rect">
                  <a:avLst/>
                </a:prstGeom>
              </p:spPr>
            </p:pic>
            <p:pic>
              <p:nvPicPr>
                <p:cNvPr id="15" name="Picture 14"/>
                <p:cNvPicPr>
                  <a:picLocks noChangeAspect="1"/>
                </p:cNvPicPr>
                <p:nvPr/>
              </p:nvPicPr>
              <p:blipFill rotWithShape="1">
                <a:blip r:embed="rId20"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5455" t="16969" r="70454" b="32122"/>
                <a:stretch/>
              </p:blipFill>
              <p:spPr>
                <a:xfrm>
                  <a:off x="2395178" y="1933059"/>
                  <a:ext cx="1107560" cy="1194021"/>
                </a:xfrm>
                <a:prstGeom prst="rect">
                  <a:avLst/>
                </a:prstGeom>
              </p:spPr>
            </p:pic>
            <p:pic>
              <p:nvPicPr>
                <p:cNvPr id="20" name="Picture 19"/>
                <p:cNvPicPr>
                  <a:picLocks noChangeAspect="1"/>
                </p:cNvPicPr>
                <p:nvPr/>
              </p:nvPicPr>
              <p:blipFill rotWithShape="1">
                <a:blip r:embed="rId21"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5455" t="16969" r="70454" b="32122"/>
                <a:stretch/>
              </p:blipFill>
              <p:spPr>
                <a:xfrm rot="2857976">
                  <a:off x="3022453" y="2137746"/>
                  <a:ext cx="909386" cy="1153230"/>
                </a:xfrm>
                <a:prstGeom prst="rect">
                  <a:avLst/>
                </a:prstGeom>
              </p:spPr>
            </p:pic>
            <p:pic>
              <p:nvPicPr>
                <p:cNvPr id="21" name="Picture 20"/>
                <p:cNvPicPr>
                  <a:picLocks noChangeAspect="1"/>
                </p:cNvPicPr>
                <p:nvPr/>
              </p:nvPicPr>
              <p:blipFill rotWithShape="1">
                <a:blip r:embed="rId22"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5455" t="16969" r="70454" b="32122"/>
                <a:stretch/>
              </p:blipFill>
              <p:spPr>
                <a:xfrm rot="5400000">
                  <a:off x="3267619" y="2637993"/>
                  <a:ext cx="920076" cy="1101743"/>
                </a:xfrm>
                <a:prstGeom prst="rect">
                  <a:avLst/>
                </a:prstGeom>
              </p:spPr>
            </p:pic>
          </p:grpSp>
          <p:pic>
            <p:nvPicPr>
              <p:cNvPr id="4108" name="Picture 12" descr="Fraction Calculator - onlinecalculator.wiki"/>
              <p:cNvPicPr>
                <a:picLocks noChangeAspect="1" noChangeArrowheads="1"/>
              </p:cNvPicPr>
              <p:nvPr/>
            </p:nvPicPr>
            <p:blipFill rotWithShape="1">
              <a:blip r:embed="rId23">
                <a:duotone>
                  <a:schemeClr val="accent3">
                    <a:shade val="45000"/>
                    <a:satMod val="135000"/>
                  </a:schemeClr>
                  <a:prstClr val="white"/>
                </a:duotone>
                <a:extLst>
                  <a:ext uri="{BEBA8EAE-BF5A-486C-A8C5-ECC9F3942E4B}">
                    <a14:imgProps xmlns:a14="http://schemas.microsoft.com/office/drawing/2010/main">
                      <a14:imgLayer r:embed="rId24">
                        <a14:imgEffect>
                          <a14:backgroundRemoval t="0" b="48810" l="15758" r="59394"/>
                        </a14:imgEffect>
                      </a14:imgLayer>
                    </a14:imgProps>
                  </a:ext>
                  <a:ext uri="{28A0092B-C50C-407E-A947-70E740481C1C}">
                    <a14:useLocalDpi xmlns:a14="http://schemas.microsoft.com/office/drawing/2010/main" val="0"/>
                  </a:ext>
                </a:extLst>
              </a:blip>
              <a:srcRect l="19454" t="-5131" r="44767" b="51834"/>
              <a:stretch/>
            </p:blipFill>
            <p:spPr bwMode="auto">
              <a:xfrm rot="20226199">
                <a:off x="5375672" y="3725050"/>
                <a:ext cx="785800" cy="119178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descr="Fraction Calculator - onlinecalculator.wiki"/>
              <p:cNvPicPr>
                <a:picLocks noChangeAspect="1" noChangeArrowheads="1"/>
              </p:cNvPicPr>
              <p:nvPr/>
            </p:nvPicPr>
            <p:blipFill rotWithShape="1">
              <a:blip r:embed="rId23">
                <a:duotone>
                  <a:schemeClr val="accent3">
                    <a:shade val="45000"/>
                    <a:satMod val="135000"/>
                  </a:schemeClr>
                  <a:prstClr val="white"/>
                </a:duotone>
                <a:extLst>
                  <a:ext uri="{BEBA8EAE-BF5A-486C-A8C5-ECC9F3942E4B}">
                    <a14:imgProps xmlns:a14="http://schemas.microsoft.com/office/drawing/2010/main">
                      <a14:imgLayer r:embed="rId24">
                        <a14:imgEffect>
                          <a14:backgroundRemoval t="0" b="48810" l="15758" r="59394"/>
                        </a14:imgEffect>
                      </a14:imgLayer>
                    </a14:imgProps>
                  </a:ext>
                  <a:ext uri="{28A0092B-C50C-407E-A947-70E740481C1C}">
                    <a14:useLocalDpi xmlns:a14="http://schemas.microsoft.com/office/drawing/2010/main" val="0"/>
                  </a:ext>
                </a:extLst>
              </a:blip>
              <a:srcRect l="19454" t="-5131" r="44767" b="51834"/>
              <a:stretch/>
            </p:blipFill>
            <p:spPr bwMode="auto">
              <a:xfrm rot="17626516">
                <a:off x="5227418" y="4275509"/>
                <a:ext cx="785800" cy="119178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Fraction Calculator - onlinecalculator.wiki"/>
              <p:cNvPicPr>
                <a:picLocks noChangeAspect="1" noChangeArrowheads="1"/>
              </p:cNvPicPr>
              <p:nvPr/>
            </p:nvPicPr>
            <p:blipFill rotWithShape="1">
              <a:blip r:embed="rId23">
                <a:duotone>
                  <a:schemeClr val="accent3">
                    <a:shade val="45000"/>
                    <a:satMod val="135000"/>
                  </a:schemeClr>
                  <a:prstClr val="white"/>
                </a:duotone>
                <a:extLst>
                  <a:ext uri="{BEBA8EAE-BF5A-486C-A8C5-ECC9F3942E4B}">
                    <a14:imgProps xmlns:a14="http://schemas.microsoft.com/office/drawing/2010/main">
                      <a14:imgLayer r:embed="rId24">
                        <a14:imgEffect>
                          <a14:backgroundRemoval t="0" b="48810" l="15758" r="59394"/>
                        </a14:imgEffect>
                      </a14:imgLayer>
                    </a14:imgProps>
                  </a:ext>
                  <a:ext uri="{28A0092B-C50C-407E-A947-70E740481C1C}">
                    <a14:useLocalDpi xmlns:a14="http://schemas.microsoft.com/office/drawing/2010/main" val="0"/>
                  </a:ext>
                </a:extLst>
              </a:blip>
              <a:srcRect l="19454" t="-5131" r="44767" b="51834"/>
              <a:stretch/>
            </p:blipFill>
            <p:spPr bwMode="auto">
              <a:xfrm rot="14574546">
                <a:off x="5528752" y="4815212"/>
                <a:ext cx="785800" cy="119178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Fraction Calculator - onlinecalculator.wiki"/>
              <p:cNvPicPr>
                <a:picLocks noChangeAspect="1" noChangeArrowheads="1"/>
              </p:cNvPicPr>
              <p:nvPr/>
            </p:nvPicPr>
            <p:blipFill rotWithShape="1">
              <a:blip r:embed="rId23">
                <a:duotone>
                  <a:schemeClr val="accent3">
                    <a:shade val="45000"/>
                    <a:satMod val="135000"/>
                  </a:schemeClr>
                  <a:prstClr val="white"/>
                </a:duotone>
                <a:extLst>
                  <a:ext uri="{BEBA8EAE-BF5A-486C-A8C5-ECC9F3942E4B}">
                    <a14:imgProps xmlns:a14="http://schemas.microsoft.com/office/drawing/2010/main">
                      <a14:imgLayer r:embed="rId24">
                        <a14:imgEffect>
                          <a14:backgroundRemoval t="0" b="48810" l="15758" r="59394"/>
                        </a14:imgEffect>
                      </a14:imgLayer>
                    </a14:imgProps>
                  </a:ext>
                  <a:ext uri="{28A0092B-C50C-407E-A947-70E740481C1C}">
                    <a14:useLocalDpi xmlns:a14="http://schemas.microsoft.com/office/drawing/2010/main" val="0"/>
                  </a:ext>
                </a:extLst>
              </a:blip>
              <a:srcRect l="19454" t="-5131" r="44767" b="51834"/>
              <a:stretch/>
            </p:blipFill>
            <p:spPr bwMode="auto">
              <a:xfrm rot="12186113">
                <a:off x="6080815" y="4968412"/>
                <a:ext cx="785800" cy="1191784"/>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12" descr="Fraction Calculator - onlinecalculator.wiki"/>
            <p:cNvPicPr>
              <a:picLocks noChangeAspect="1" noChangeArrowheads="1"/>
            </p:cNvPicPr>
            <p:nvPr/>
          </p:nvPicPr>
          <p:blipFill rotWithShape="1">
            <a:blip r:embed="rId23">
              <a:duotone>
                <a:schemeClr val="accent3">
                  <a:shade val="45000"/>
                  <a:satMod val="135000"/>
                </a:schemeClr>
                <a:prstClr val="white"/>
              </a:duotone>
              <a:extLst>
                <a:ext uri="{BEBA8EAE-BF5A-486C-A8C5-ECC9F3942E4B}">
                  <a14:imgProps xmlns:a14="http://schemas.microsoft.com/office/drawing/2010/main">
                    <a14:imgLayer r:embed="rId24">
                      <a14:imgEffect>
                        <a14:backgroundRemoval t="0" b="48810" l="15758" r="59394"/>
                      </a14:imgEffect>
                    </a14:imgLayer>
                  </a14:imgProps>
                </a:ext>
                <a:ext uri="{28A0092B-C50C-407E-A947-70E740481C1C}">
                  <a14:useLocalDpi xmlns:a14="http://schemas.microsoft.com/office/drawing/2010/main" val="0"/>
                </a:ext>
              </a:extLst>
            </a:blip>
            <a:srcRect l="19454" t="-5131" r="44767" b="51834"/>
            <a:stretch/>
          </p:blipFill>
          <p:spPr bwMode="auto">
            <a:xfrm rot="9488744">
              <a:off x="6642256" y="4660689"/>
              <a:ext cx="785800" cy="119178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53391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2" presetClass="entr" presetSubtype="2" accel="20000" decel="66000" fill="hold" grpId="0" nodeType="afterEffect">
                                  <p:stCondLst>
                                    <p:cond delay="0"/>
                                  </p:stCondLst>
                                  <p:iterate type="wd">
                                    <p:tmPct val="10000"/>
                                  </p:iterate>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2150"/>
                            </p:stCondLst>
                            <p:childTnLst>
                              <p:par>
                                <p:cTn id="10" presetID="31" presetClass="entr" presetSubtype="0" fill="hold" nodeType="after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p:cTn id="12" dur="1000" fill="hold"/>
                                        <p:tgtEl>
                                          <p:spTgt spid="35"/>
                                        </p:tgtEl>
                                        <p:attrNameLst>
                                          <p:attrName>ppt_w</p:attrName>
                                        </p:attrNameLst>
                                      </p:cBhvr>
                                      <p:tavLst>
                                        <p:tav tm="0">
                                          <p:val>
                                            <p:fltVal val="0"/>
                                          </p:val>
                                        </p:tav>
                                        <p:tav tm="100000">
                                          <p:val>
                                            <p:strVal val="#ppt_w"/>
                                          </p:val>
                                        </p:tav>
                                      </p:tavLst>
                                    </p:anim>
                                    <p:anim calcmode="lin" valueType="num">
                                      <p:cBhvr>
                                        <p:cTn id="13" dur="1000" fill="hold"/>
                                        <p:tgtEl>
                                          <p:spTgt spid="35"/>
                                        </p:tgtEl>
                                        <p:attrNameLst>
                                          <p:attrName>ppt_h</p:attrName>
                                        </p:attrNameLst>
                                      </p:cBhvr>
                                      <p:tavLst>
                                        <p:tav tm="0">
                                          <p:val>
                                            <p:fltVal val="0"/>
                                          </p:val>
                                        </p:tav>
                                        <p:tav tm="100000">
                                          <p:val>
                                            <p:strVal val="#ppt_h"/>
                                          </p:val>
                                        </p:tav>
                                      </p:tavLst>
                                    </p:anim>
                                    <p:anim calcmode="lin" valueType="num">
                                      <p:cBhvr>
                                        <p:cTn id="14" dur="1000" fill="hold"/>
                                        <p:tgtEl>
                                          <p:spTgt spid="35"/>
                                        </p:tgtEl>
                                        <p:attrNameLst>
                                          <p:attrName>style.rotation</p:attrName>
                                        </p:attrNameLst>
                                      </p:cBhvr>
                                      <p:tavLst>
                                        <p:tav tm="0">
                                          <p:val>
                                            <p:fltVal val="90"/>
                                          </p:val>
                                        </p:tav>
                                        <p:tav tm="100000">
                                          <p:val>
                                            <p:fltVal val="0"/>
                                          </p:val>
                                        </p:tav>
                                      </p:tavLst>
                                    </p:anim>
                                    <p:animEffect transition="in" filter="fade">
                                      <p:cBhvr>
                                        <p:cTn id="15" dur="1000"/>
                                        <p:tgtEl>
                                          <p:spTgt spid="35"/>
                                        </p:tgtEl>
                                      </p:cBhvr>
                                    </p:animEffect>
                                  </p:childTnLst>
                                </p:cTn>
                              </p:par>
                              <p:par>
                                <p:cTn id="16" presetID="32" presetClass="emph" presetSubtype="0" repeatCount="indefinite" fill="hold" nodeType="withEffect">
                                  <p:stCondLst>
                                    <p:cond delay="0"/>
                                  </p:stCondLst>
                                  <p:endCondLst>
                                    <p:cond evt="onNext" delay="0">
                                      <p:tgtEl>
                                        <p:sldTgt/>
                                      </p:tgtEl>
                                    </p:cond>
                                  </p:endCondLst>
                                  <p:childTnLst>
                                    <p:animRot by="120000">
                                      <p:cBhvr>
                                        <p:cTn id="17" dur="100" fill="hold">
                                          <p:stCondLst>
                                            <p:cond delay="0"/>
                                          </p:stCondLst>
                                        </p:cTn>
                                        <p:tgtEl>
                                          <p:spTgt spid="5"/>
                                        </p:tgtEl>
                                        <p:attrNameLst>
                                          <p:attrName>r</p:attrName>
                                        </p:attrNameLst>
                                      </p:cBhvr>
                                    </p:animRot>
                                    <p:animRot by="-240000">
                                      <p:cBhvr>
                                        <p:cTn id="18" dur="200" fill="hold">
                                          <p:stCondLst>
                                            <p:cond delay="200"/>
                                          </p:stCondLst>
                                        </p:cTn>
                                        <p:tgtEl>
                                          <p:spTgt spid="5"/>
                                        </p:tgtEl>
                                        <p:attrNameLst>
                                          <p:attrName>r</p:attrName>
                                        </p:attrNameLst>
                                      </p:cBhvr>
                                    </p:animRot>
                                    <p:animRot by="240000">
                                      <p:cBhvr>
                                        <p:cTn id="19" dur="200" fill="hold">
                                          <p:stCondLst>
                                            <p:cond delay="400"/>
                                          </p:stCondLst>
                                        </p:cTn>
                                        <p:tgtEl>
                                          <p:spTgt spid="5"/>
                                        </p:tgtEl>
                                        <p:attrNameLst>
                                          <p:attrName>r</p:attrName>
                                        </p:attrNameLst>
                                      </p:cBhvr>
                                    </p:animRot>
                                    <p:animRot by="-240000">
                                      <p:cBhvr>
                                        <p:cTn id="20" dur="200" fill="hold">
                                          <p:stCondLst>
                                            <p:cond delay="600"/>
                                          </p:stCondLst>
                                        </p:cTn>
                                        <p:tgtEl>
                                          <p:spTgt spid="5"/>
                                        </p:tgtEl>
                                        <p:attrNameLst>
                                          <p:attrName>r</p:attrName>
                                        </p:attrNameLst>
                                      </p:cBhvr>
                                    </p:animRot>
                                    <p:animRot by="120000">
                                      <p:cBhvr>
                                        <p:cTn id="21" dur="200" fill="hold">
                                          <p:stCondLst>
                                            <p:cond delay="800"/>
                                          </p:stCondLst>
                                        </p:cTn>
                                        <p:tgtEl>
                                          <p:spTgt spid="5"/>
                                        </p:tgtEl>
                                        <p:attrNameLst>
                                          <p:attrName>r</p:attrName>
                                        </p:attrNameLst>
                                      </p:cBhvr>
                                    </p:animRot>
                                  </p:childTnLst>
                                </p:cTn>
                              </p:par>
                              <p:par>
                                <p:cTn id="22" presetID="32" presetClass="emph" presetSubtype="0" repeatCount="indefinite" fill="hold" nodeType="withEffect">
                                  <p:stCondLst>
                                    <p:cond delay="0"/>
                                  </p:stCondLst>
                                  <p:endCondLst>
                                    <p:cond evt="onNext" delay="0">
                                      <p:tgtEl>
                                        <p:sldTgt/>
                                      </p:tgtEl>
                                    </p:cond>
                                  </p:endCondLst>
                                  <p:childTnLst>
                                    <p:animRot by="120000">
                                      <p:cBhvr>
                                        <p:cTn id="23" dur="100" fill="hold">
                                          <p:stCondLst>
                                            <p:cond delay="0"/>
                                          </p:stCondLst>
                                        </p:cTn>
                                        <p:tgtEl>
                                          <p:spTgt spid="6"/>
                                        </p:tgtEl>
                                        <p:attrNameLst>
                                          <p:attrName>r</p:attrName>
                                        </p:attrNameLst>
                                      </p:cBhvr>
                                    </p:animRot>
                                    <p:animRot by="-240000">
                                      <p:cBhvr>
                                        <p:cTn id="24" dur="200" fill="hold">
                                          <p:stCondLst>
                                            <p:cond delay="200"/>
                                          </p:stCondLst>
                                        </p:cTn>
                                        <p:tgtEl>
                                          <p:spTgt spid="6"/>
                                        </p:tgtEl>
                                        <p:attrNameLst>
                                          <p:attrName>r</p:attrName>
                                        </p:attrNameLst>
                                      </p:cBhvr>
                                    </p:animRot>
                                    <p:animRot by="240000">
                                      <p:cBhvr>
                                        <p:cTn id="25" dur="200" fill="hold">
                                          <p:stCondLst>
                                            <p:cond delay="400"/>
                                          </p:stCondLst>
                                        </p:cTn>
                                        <p:tgtEl>
                                          <p:spTgt spid="6"/>
                                        </p:tgtEl>
                                        <p:attrNameLst>
                                          <p:attrName>r</p:attrName>
                                        </p:attrNameLst>
                                      </p:cBhvr>
                                    </p:animRot>
                                    <p:animRot by="-240000">
                                      <p:cBhvr>
                                        <p:cTn id="26" dur="200" fill="hold">
                                          <p:stCondLst>
                                            <p:cond delay="600"/>
                                          </p:stCondLst>
                                        </p:cTn>
                                        <p:tgtEl>
                                          <p:spTgt spid="6"/>
                                        </p:tgtEl>
                                        <p:attrNameLst>
                                          <p:attrName>r</p:attrName>
                                        </p:attrNameLst>
                                      </p:cBhvr>
                                    </p:animRot>
                                    <p:animRot by="120000">
                                      <p:cBhvr>
                                        <p:cTn id="27" dur="200" fill="hold">
                                          <p:stCondLst>
                                            <p:cond delay="800"/>
                                          </p:stCondLst>
                                        </p:cTn>
                                        <p:tgtEl>
                                          <p:spTgt spid="6"/>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102"/>
                                        </p:tgtEl>
                                        <p:attrNameLst>
                                          <p:attrName>style.visibility</p:attrName>
                                        </p:attrNameLst>
                                      </p:cBhvr>
                                      <p:to>
                                        <p:strVal val="visible"/>
                                      </p:to>
                                    </p:set>
                                    <p:animEffect transition="in" filter="wipe(left)">
                                      <p:cBhvr>
                                        <p:cTn id="32" dur="500"/>
                                        <p:tgtEl>
                                          <p:spTgt spid="4102"/>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wipe(left)">
                                      <p:cBhvr>
                                        <p:cTn id="36" dur="50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nodeType="clickEffect">
                                  <p:stCondLst>
                                    <p:cond delay="0"/>
                                  </p:stCondLst>
                                  <p:childTnLst>
                                    <p:animMotion origin="layout" path="M -0.00196 -0.03473 L 0.00351 0.50231 " pathEditMode="relative" rAng="0" ptsTypes="AA">
                                      <p:cBhvr>
                                        <p:cTn id="40" dur="2000" fill="hold"/>
                                        <p:tgtEl>
                                          <p:spTgt spid="33"/>
                                        </p:tgtEl>
                                        <p:attrNameLst>
                                          <p:attrName>ppt_x</p:attrName>
                                          <p:attrName>ppt_y</p:attrName>
                                        </p:attrNameLst>
                                      </p:cBhvr>
                                      <p:rCtr x="273" y="26852"/>
                                    </p:animMotion>
                                  </p:childTnLst>
                                  <p:subTnLst>
                                    <p:audio>
                                      <p:cMediaNode>
                                        <p:cTn display="0" masterRel="sameClick">
                                          <p:stCondLst>
                                            <p:cond evt="begin" delay="0">
                                              <p:tn val="3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cstate="print">
            <a:extLst>
              <a:ext uri="{BEBA8EAE-BF5A-486C-A8C5-ECC9F3942E4B}">
                <a14:imgProps xmlns:a14="http://schemas.microsoft.com/office/drawing/2010/main">
                  <a14:imgLayer r:embed="rId4">
                    <a14:imgEffect>
                      <a14:backgroundRemoval t="3335" b="94967" l="9947" r="94372">
                        <a14:foregroundMark x1="45803" y1="60340" x2="49830" y2="59976"/>
                        <a14:foregroundMark x1="66618" y1="60340" x2="91703" y2="66646"/>
                        <a14:foregroundMark x1="65551" y1="52638" x2="58370" y2="58642"/>
                        <a14:foregroundMark x1="58370" y1="58642" x2="58370" y2="58642"/>
                        <a14:foregroundMark x1="67152" y1="53305" x2="77293" y2="51001"/>
                        <a14:foregroundMark x1="79136" y1="51001" x2="84231" y2="55003"/>
                        <a14:foregroundMark x1="86608" y1="54336" x2="94372" y2="62644"/>
                        <a14:backgroundMark x1="26880" y1="19648" x2="14896" y2="37659"/>
                        <a14:backgroundMark x1="14896" y1="38326" x2="21834" y2="67010"/>
                        <a14:backgroundMark x1="21834" y1="67010" x2="37555" y2="86659"/>
                        <a14:backgroundMark x1="60747" y1="87022" x2="70888" y2="72650"/>
                        <a14:backgroundMark x1="66909" y1="11643" x2="81562" y2="48029"/>
                      </a14:backgroundRemoval>
                    </a14:imgEffect>
                  </a14:imgLayer>
                </a14:imgProps>
              </a:ext>
              <a:ext uri="{28A0092B-C50C-407E-A947-70E740481C1C}">
                <a14:useLocalDpi xmlns:a14="http://schemas.microsoft.com/office/drawing/2010/main" val="0"/>
              </a:ext>
            </a:extLst>
          </a:blip>
          <a:stretch>
            <a:fillRect/>
          </a:stretch>
        </p:blipFill>
        <p:spPr>
          <a:xfrm>
            <a:off x="-563155" y="3030565"/>
            <a:ext cx="4622015" cy="3697434"/>
          </a:xfrm>
          <a:prstGeom prst="rect">
            <a:avLst/>
          </a:prstGeom>
        </p:spPr>
      </p:pic>
      <p:pic>
        <p:nvPicPr>
          <p:cNvPr id="5" name="Picture 4" descr="26 IMAGES, PHOTOS ET ILLUSTRATIONS VECTORIELLES STOCK APPROPRIÉES SUR LE  THÈME &amp;quot;Cupcake Cartoon&amp;quot; | Adobe Stock"/>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556" r="100000"/>
                    </a14:imgEffect>
                  </a14:imgLayer>
                </a14:imgProps>
              </a:ext>
              <a:ext uri="{28A0092B-C50C-407E-A947-70E740481C1C}">
                <a14:useLocalDpi xmlns:a14="http://schemas.microsoft.com/office/drawing/2010/main" val="0"/>
              </a:ext>
            </a:extLst>
          </a:blip>
          <a:srcRect/>
          <a:stretch>
            <a:fillRect/>
          </a:stretch>
        </p:blipFill>
        <p:spPr bwMode="auto">
          <a:xfrm rot="1313271">
            <a:off x="11042774" y="5680328"/>
            <a:ext cx="1004570" cy="100457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6" name="Picture 6" descr="Cute Cartoon Cupcake Vector Illustration Stock Vector (Royalty Free)  574552861"/>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57" b="98571" l="0" r="100000"/>
                    </a14:imgEffect>
                  </a14:imgLayer>
                </a14:imgProps>
              </a:ext>
              <a:ext uri="{28A0092B-C50C-407E-A947-70E740481C1C}">
                <a14:useLocalDpi xmlns:a14="http://schemas.microsoft.com/office/drawing/2010/main" val="0"/>
              </a:ext>
            </a:extLst>
          </a:blip>
          <a:srcRect/>
          <a:stretch>
            <a:fillRect/>
          </a:stretch>
        </p:blipFill>
        <p:spPr bwMode="auto">
          <a:xfrm rot="20200097">
            <a:off x="10981176" y="-173669"/>
            <a:ext cx="1187515" cy="1278862"/>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9">
            <a:extLst>
              <a:ext uri="{28A0092B-C50C-407E-A947-70E740481C1C}">
                <a14:useLocalDpi xmlns:a14="http://schemas.microsoft.com/office/drawing/2010/main" val="0"/>
              </a:ext>
            </a:extLst>
          </a:blip>
          <a:srcRect l="36136" t="62626" r="20454" b="10303"/>
          <a:stretch/>
        </p:blipFill>
        <p:spPr>
          <a:xfrm>
            <a:off x="1466671" y="-273392"/>
            <a:ext cx="4366260" cy="1531620"/>
          </a:xfrm>
          <a:prstGeom prst="rect">
            <a:avLst/>
          </a:prstGeom>
        </p:spPr>
      </p:pic>
      <p:pic>
        <p:nvPicPr>
          <p:cNvPr id="12" name="Picture 11"/>
          <p:cNvPicPr>
            <a:picLocks noChangeAspect="1"/>
          </p:cNvPicPr>
          <p:nvPr/>
        </p:nvPicPr>
        <p:blipFill rotWithShape="1">
          <a:blip r:embed="rId9">
            <a:extLst>
              <a:ext uri="{28A0092B-C50C-407E-A947-70E740481C1C}">
                <a14:useLocalDpi xmlns:a14="http://schemas.microsoft.com/office/drawing/2010/main" val="0"/>
              </a:ext>
            </a:extLst>
          </a:blip>
          <a:srcRect l="36136" t="62626" r="20454" b="10303"/>
          <a:stretch/>
        </p:blipFill>
        <p:spPr>
          <a:xfrm>
            <a:off x="5269231" y="-359415"/>
            <a:ext cx="4366260" cy="1531620"/>
          </a:xfrm>
          <a:prstGeom prst="rect">
            <a:avLst/>
          </a:prstGeom>
        </p:spPr>
      </p:pic>
      <p:pic>
        <p:nvPicPr>
          <p:cNvPr id="4100" name="Picture 4" descr="Muffin Kawaii Design SVG Cut file by Creative Fabrica Crafts · Creative  Fabrica"/>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9845" b="95337" l="10000" r="90000"/>
                    </a14:imgEffect>
                  </a14:imgLayer>
                </a14:imgProps>
              </a:ext>
              <a:ext uri="{28A0092B-C50C-407E-A947-70E740481C1C}">
                <a14:useLocalDpi xmlns:a14="http://schemas.microsoft.com/office/drawing/2010/main" val="0"/>
              </a:ext>
            </a:extLst>
          </a:blip>
          <a:srcRect/>
          <a:stretch>
            <a:fillRect/>
          </a:stretch>
        </p:blipFill>
        <p:spPr bwMode="auto">
          <a:xfrm rot="20743099">
            <a:off x="-22695" y="365949"/>
            <a:ext cx="1390472" cy="975973"/>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5B695175-5999-442A-B1AC-DF3D3369D5D2}"/>
              </a:ext>
            </a:extLst>
          </p:cNvPr>
          <p:cNvSpPr/>
          <p:nvPr/>
        </p:nvSpPr>
        <p:spPr>
          <a:xfrm>
            <a:off x="5265549" y="1200793"/>
            <a:ext cx="6040625"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hãy</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nêu</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tử</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mẫu</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phân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sau</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đây</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104" name="Picture 8" descr="Pizza Đưa ra KFC thành Phần - pizza véc tơ png tải về - Miễn phí trong suốt  Món png Tải về."/>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25431" y1="85776" x2="12500" y2="85776"/>
                        <a14:foregroundMark x1="23707" y1="88362" x2="40948" y2="96983"/>
                        <a14:foregroundMark x1="20690" y1="84052" x2="8190" y2="71983"/>
                        <a14:foregroundMark x1="8190" y1="71983" x2="1724" y2="62931"/>
                        <a14:foregroundMark x1="1724" y1="62069" x2="431" y2="53448"/>
                        <a14:foregroundMark x1="431" y1="56466" x2="2586" y2="40948"/>
                        <a14:foregroundMark x1="1724" y1="47845" x2="6897" y2="30603"/>
                        <a14:foregroundMark x1="6897" y1="37069" x2="19828" y2="13793"/>
                        <a14:foregroundMark x1="11638" y1="23276" x2="23707" y2="7759"/>
                        <a14:foregroundMark x1="15086" y1="12931" x2="43103" y2="2155"/>
                        <a14:foregroundMark x1="28017" y1="3879" x2="63362" y2="2155"/>
                        <a14:foregroundMark x1="63362" y1="3017" x2="63362" y2="4741"/>
                        <a14:foregroundMark x1="63362" y1="4741" x2="82328" y2="15948"/>
                        <a14:foregroundMark x1="82328" y1="15948" x2="93534" y2="31466"/>
                        <a14:foregroundMark x1="93534" y1="31466" x2="95690" y2="50862"/>
                        <a14:foregroundMark x1="40948" y1="96983" x2="58621" y2="95259"/>
                        <a14:foregroundMark x1="58621" y1="95259" x2="75000" y2="89655"/>
                        <a14:foregroundMark x1="75431" y1="89655" x2="87931" y2="77586"/>
                        <a14:foregroundMark x1="87931" y1="77586" x2="87931" y2="77586"/>
                      </a14:backgroundRemoval>
                    </a14:imgEffect>
                  </a14:imgLayer>
                </a14:imgProps>
              </a:ext>
              <a:ext uri="{28A0092B-C50C-407E-A947-70E740481C1C}">
                <a14:useLocalDpi xmlns:a14="http://schemas.microsoft.com/office/drawing/2010/main" val="0"/>
              </a:ext>
            </a:extLst>
          </a:blip>
          <a:srcRect/>
          <a:stretch>
            <a:fillRect/>
          </a:stretch>
        </p:blipFill>
        <p:spPr bwMode="auto">
          <a:xfrm rot="553477" flipV="1">
            <a:off x="2647597" y="1553212"/>
            <a:ext cx="1369531" cy="863710"/>
          </a:xfrm>
          <a:prstGeom prst="rect">
            <a:avLst/>
          </a:prstGeom>
          <a:noFill/>
          <a:scene3d>
            <a:camera prst="isometricTopUp"/>
            <a:lightRig rig="threePt" dir="t"/>
          </a:scene3d>
          <a:extLst>
            <a:ext uri="{909E8E84-426E-40DD-AFC4-6F175D3DCCD1}">
              <a14:hiddenFill xmlns:a14="http://schemas.microsoft.com/office/drawing/2010/main">
                <a:solidFill>
                  <a:srgbClr val="FFFFFF"/>
                </a:solidFill>
              </a14:hiddenFill>
            </a:ext>
          </a:extLst>
        </p:spPr>
      </p:pic>
      <p:pic>
        <p:nvPicPr>
          <p:cNvPr id="4106" name="Picture 10" descr="Cooking utensils Free Vecto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15016" y1="38019" x2="14696" y2="56709"/>
                        <a14:foregroundMark x1="14217" y1="36741" x2="14696" y2="61342"/>
                        <a14:backgroundMark x1="34185" y1="15016" x2="64537" y2="19169"/>
                        <a14:backgroundMark x1="21885" y1="75080" x2="67093" y2="74760"/>
                        <a14:backgroundMark x1="26198" y1="79393" x2="79073" y2="79712"/>
                        <a14:backgroundMark x1="86741" y1="37540" x2="87540" y2="50160"/>
                        <a14:backgroundMark x1="86741" y1="58307" x2="86741" y2="63259"/>
                        <a14:backgroundMark x1="86741" y1="74441" x2="86741" y2="74441"/>
                        <a14:backgroundMark x1="14696" y1="39137" x2="13898" y2="56709"/>
                      </a14:backgroundRemoval>
                    </a14:imgEffect>
                  </a14:imgLayer>
                </a14:imgProps>
              </a:ext>
              <a:ext uri="{28A0092B-C50C-407E-A947-70E740481C1C}">
                <a14:useLocalDpi xmlns:a14="http://schemas.microsoft.com/office/drawing/2010/main" val="0"/>
              </a:ext>
            </a:extLst>
          </a:blip>
          <a:srcRect/>
          <a:stretch>
            <a:fillRect/>
          </a:stretch>
        </p:blipFill>
        <p:spPr bwMode="auto">
          <a:xfrm>
            <a:off x="989126" y="-364148"/>
            <a:ext cx="4615558" cy="4615558"/>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p:cNvGrpSpPr/>
          <p:nvPr/>
        </p:nvGrpSpPr>
        <p:grpSpPr>
          <a:xfrm>
            <a:off x="5392807" y="3324710"/>
            <a:ext cx="861684" cy="2033194"/>
            <a:chOff x="9612631" y="3160924"/>
            <a:chExt cx="960521" cy="2033194"/>
          </a:xfrm>
        </p:grpSpPr>
        <p:sp>
          <p:nvSpPr>
            <p:cNvPr id="24" name="Rectangle 23"/>
            <p:cNvSpPr/>
            <p:nvPr/>
          </p:nvSpPr>
          <p:spPr>
            <a:xfrm>
              <a:off x="9694710" y="3160924"/>
              <a:ext cx="765138" cy="110799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C34DF"/>
                  </a:solidFill>
                  <a:effectLst/>
                  <a:uLnTx/>
                  <a:uFillTx/>
                  <a:latin typeface="Cambria" panose="02040503050406030204" pitchFamily="18" charset="0"/>
                  <a:ea typeface="Cambria" panose="02040503050406030204" pitchFamily="18" charset="0"/>
                  <a:cs typeface="+mn-cs"/>
                </a:rPr>
                <a:t>3</a:t>
              </a:r>
            </a:p>
          </p:txBody>
        </p:sp>
        <p:sp>
          <p:nvSpPr>
            <p:cNvPr id="31" name="Rectangle 30"/>
            <p:cNvSpPr/>
            <p:nvPr/>
          </p:nvSpPr>
          <p:spPr>
            <a:xfrm>
              <a:off x="9746616" y="4086122"/>
              <a:ext cx="765138" cy="110799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C34DF"/>
                  </a:solidFill>
                  <a:effectLst/>
                  <a:uLnTx/>
                  <a:uFillTx/>
                  <a:latin typeface="Cambria" panose="02040503050406030204" pitchFamily="18" charset="0"/>
                  <a:ea typeface="Cambria" panose="02040503050406030204" pitchFamily="18" charset="0"/>
                  <a:cs typeface="+mn-cs"/>
                </a:rPr>
                <a:t>8</a:t>
              </a:r>
            </a:p>
          </p:txBody>
        </p:sp>
        <p:cxnSp>
          <p:nvCxnSpPr>
            <p:cNvPr id="27" name="Straight Connector 26"/>
            <p:cNvCxnSpPr/>
            <p:nvPr/>
          </p:nvCxnSpPr>
          <p:spPr>
            <a:xfrm>
              <a:off x="9612631" y="4196437"/>
              <a:ext cx="960521" cy="11043"/>
            </a:xfrm>
            <a:prstGeom prst="line">
              <a:avLst/>
            </a:prstGeom>
            <a:ln w="117475" cmpd="sng">
              <a:solidFill>
                <a:srgbClr val="FC34DF">
                  <a:alpha val="71000"/>
                </a:srgbClr>
              </a:solidFill>
            </a:ln>
          </p:spPr>
          <p:style>
            <a:lnRef idx="1">
              <a:schemeClr val="accent1"/>
            </a:lnRef>
            <a:fillRef idx="0">
              <a:schemeClr val="accent1"/>
            </a:fillRef>
            <a:effectRef idx="0">
              <a:schemeClr val="accent1"/>
            </a:effectRef>
            <a:fontRef idx="minor">
              <a:schemeClr val="tx1"/>
            </a:fontRef>
          </p:style>
        </p:cxnSp>
      </p:grpSp>
      <p:pic>
        <p:nvPicPr>
          <p:cNvPr id="37" name="Picture 36"/>
          <p:cNvPicPr>
            <a:picLocks noChangeAspect="1"/>
          </p:cNvPicPr>
          <p:nvPr/>
        </p:nvPicPr>
        <p:blipFill rotWithShape="1">
          <a:blip r:embed="rId16" cstate="print">
            <a:duotone>
              <a:prstClr val="black"/>
              <a:schemeClr val="tx1">
                <a:tint val="45000"/>
                <a:satMod val="400000"/>
              </a:schemeClr>
            </a:duotone>
            <a:extLst>
              <a:ext uri="{28A0092B-C50C-407E-A947-70E740481C1C}">
                <a14:useLocalDpi xmlns:a14="http://schemas.microsoft.com/office/drawing/2010/main" val="0"/>
              </a:ext>
            </a:extLst>
          </a:blip>
          <a:srcRect l="5455" t="16969" r="70454" b="32122"/>
          <a:stretch/>
        </p:blipFill>
        <p:spPr>
          <a:xfrm rot="14303557">
            <a:off x="4058860" y="9176339"/>
            <a:ext cx="1107560" cy="1194021"/>
          </a:xfrm>
          <a:prstGeom prst="rect">
            <a:avLst/>
          </a:prstGeom>
        </p:spPr>
      </p:pic>
      <p:pic>
        <p:nvPicPr>
          <p:cNvPr id="38" name="Picture 37"/>
          <p:cNvPicPr>
            <a:picLocks noChangeAspect="1"/>
          </p:cNvPicPr>
          <p:nvPr/>
        </p:nvPicPr>
        <p:blipFill rotWithShape="1">
          <a:blip r:embed="rId16" cstate="print">
            <a:duotone>
              <a:prstClr val="black"/>
              <a:schemeClr val="tx1">
                <a:tint val="45000"/>
                <a:satMod val="400000"/>
              </a:schemeClr>
            </a:duotone>
            <a:extLst>
              <a:ext uri="{28A0092B-C50C-407E-A947-70E740481C1C}">
                <a14:useLocalDpi xmlns:a14="http://schemas.microsoft.com/office/drawing/2010/main" val="0"/>
              </a:ext>
            </a:extLst>
          </a:blip>
          <a:srcRect l="5455" t="16969" r="70454" b="32122"/>
          <a:stretch/>
        </p:blipFill>
        <p:spPr>
          <a:xfrm rot="16566968">
            <a:off x="7020885" y="7777579"/>
            <a:ext cx="1107560" cy="1194021"/>
          </a:xfrm>
          <a:prstGeom prst="rect">
            <a:avLst/>
          </a:prstGeom>
        </p:spPr>
      </p:pic>
      <p:pic>
        <p:nvPicPr>
          <p:cNvPr id="33" name="Picture 32"/>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24397" b="71123" l="20274" r="76502"/>
                    </a14:imgEffect>
                  </a14:imgLayer>
                </a14:imgProps>
              </a:ext>
              <a:ext uri="{28A0092B-C50C-407E-A947-70E740481C1C}">
                <a14:useLocalDpi xmlns:a14="http://schemas.microsoft.com/office/drawing/2010/main" val="0"/>
              </a:ext>
            </a:extLst>
          </a:blip>
          <a:srcRect l="23604" t="24399" r="22665" b="23521"/>
          <a:stretch/>
        </p:blipFill>
        <p:spPr>
          <a:xfrm>
            <a:off x="2211574" y="1323563"/>
            <a:ext cx="1470369" cy="1010407"/>
          </a:xfrm>
          <a:prstGeom prst="ellipse">
            <a:avLst/>
          </a:prstGeom>
        </p:spPr>
      </p:pic>
      <p:cxnSp>
        <p:nvCxnSpPr>
          <p:cNvPr id="28" name="Straight Arrow Connector 27"/>
          <p:cNvCxnSpPr/>
          <p:nvPr/>
        </p:nvCxnSpPr>
        <p:spPr>
          <a:xfrm flipV="1">
            <a:off x="6319014" y="3494092"/>
            <a:ext cx="1226732" cy="492370"/>
          </a:xfrm>
          <a:prstGeom prst="straightConnector1">
            <a:avLst/>
          </a:prstGeom>
          <a:ln w="101600" cmpd="sng">
            <a:solidFill>
              <a:srgbClr val="FF0066"/>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6319014" y="4803906"/>
            <a:ext cx="1226732" cy="335117"/>
          </a:xfrm>
          <a:prstGeom prst="straightConnector1">
            <a:avLst/>
          </a:prstGeom>
          <a:ln w="101600" cmpd="sng">
            <a:solidFill>
              <a:srgbClr val="FF0066"/>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7545746" y="2989280"/>
            <a:ext cx="2970681" cy="815463"/>
            <a:chOff x="2679831" y="2100457"/>
            <a:chExt cx="3215541" cy="815463"/>
          </a:xfrm>
          <a:solidFill>
            <a:schemeClr val="accent2">
              <a:lumMod val="20000"/>
              <a:lumOff val="80000"/>
            </a:schemeClr>
          </a:solidFill>
        </p:grpSpPr>
        <p:grpSp>
          <p:nvGrpSpPr>
            <p:cNvPr id="34" name="组合 40"/>
            <p:cNvGrpSpPr/>
            <p:nvPr/>
          </p:nvGrpSpPr>
          <p:grpSpPr>
            <a:xfrm>
              <a:off x="2679831" y="2100457"/>
              <a:ext cx="3215541" cy="815463"/>
              <a:chOff x="1360229" y="-894320"/>
              <a:chExt cx="1449788" cy="455360"/>
            </a:xfrm>
            <a:grpFill/>
          </p:grpSpPr>
          <p:sp>
            <p:nvSpPr>
              <p:cNvPr id="36" name="矩形 45"/>
              <p:cNvSpPr/>
              <p:nvPr/>
            </p:nvSpPr>
            <p:spPr>
              <a:xfrm>
                <a:off x="1381267" y="-858060"/>
                <a:ext cx="1428750" cy="419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mbria" panose="02040503050406030204" pitchFamily="18" charset="0"/>
                  <a:ea typeface="字魂176号-创粗圆" panose="00000500000000000000" pitchFamily="2" charset="-122"/>
                  <a:cs typeface="+mn-cs"/>
                </a:endParaRPr>
              </a:p>
            </p:txBody>
          </p:sp>
          <p:sp>
            <p:nvSpPr>
              <p:cNvPr id="39" name="矩形 46"/>
              <p:cNvSpPr/>
              <p:nvPr/>
            </p:nvSpPr>
            <p:spPr>
              <a:xfrm>
                <a:off x="1360229" y="-894320"/>
                <a:ext cx="1428750" cy="419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1" u="none" strike="noStrike" kern="1200" cap="none" spc="600" normalizeH="0" baseline="0" noProof="0" dirty="0">
                  <a:ln>
                    <a:noFill/>
                  </a:ln>
                  <a:solidFill>
                    <a:prstClr val="white"/>
                  </a:solidFill>
                  <a:effectLst/>
                  <a:uLnTx/>
                  <a:uFillTx/>
                  <a:latin typeface="Cambria" panose="02040503050406030204" pitchFamily="18" charset="0"/>
                  <a:ea typeface="字魂176号-创粗圆" panose="00000500000000000000" pitchFamily="2" charset="-122"/>
                  <a:cs typeface="字魂105号-简雅黑" panose="00000500000000000000" pitchFamily="2" charset="-122"/>
                </a:endParaRPr>
              </a:p>
            </p:txBody>
          </p:sp>
        </p:grpSp>
        <p:sp>
          <p:nvSpPr>
            <p:cNvPr id="35" name="Rectangle 34"/>
            <p:cNvSpPr/>
            <p:nvPr/>
          </p:nvSpPr>
          <p:spPr>
            <a:xfrm>
              <a:off x="2814339" y="2204654"/>
              <a:ext cx="2993185" cy="646331"/>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Tử</a:t>
              </a:r>
              <a:r>
                <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số</a:t>
              </a:r>
              <a:endPar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grpSp>
      <p:grpSp>
        <p:nvGrpSpPr>
          <p:cNvPr id="40" name="Group 39"/>
          <p:cNvGrpSpPr/>
          <p:nvPr/>
        </p:nvGrpSpPr>
        <p:grpSpPr>
          <a:xfrm>
            <a:off x="7696571" y="4795383"/>
            <a:ext cx="2970681" cy="815463"/>
            <a:chOff x="2679831" y="2100457"/>
            <a:chExt cx="3215541" cy="815463"/>
          </a:xfrm>
          <a:solidFill>
            <a:schemeClr val="accent2">
              <a:lumMod val="20000"/>
              <a:lumOff val="80000"/>
            </a:schemeClr>
          </a:solidFill>
        </p:grpSpPr>
        <p:grpSp>
          <p:nvGrpSpPr>
            <p:cNvPr id="41" name="组合 40"/>
            <p:cNvGrpSpPr/>
            <p:nvPr/>
          </p:nvGrpSpPr>
          <p:grpSpPr>
            <a:xfrm>
              <a:off x="2679831" y="2100457"/>
              <a:ext cx="3215541" cy="815463"/>
              <a:chOff x="1360229" y="-894320"/>
              <a:chExt cx="1449788" cy="455360"/>
            </a:xfrm>
            <a:grpFill/>
          </p:grpSpPr>
          <p:sp>
            <p:nvSpPr>
              <p:cNvPr id="43" name="矩形 45"/>
              <p:cNvSpPr/>
              <p:nvPr/>
            </p:nvSpPr>
            <p:spPr>
              <a:xfrm>
                <a:off x="1381267" y="-858060"/>
                <a:ext cx="1428750" cy="419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mbria" panose="02040503050406030204" pitchFamily="18" charset="0"/>
                  <a:ea typeface="字魂176号-创粗圆" panose="00000500000000000000" pitchFamily="2" charset="-122"/>
                  <a:cs typeface="+mn-cs"/>
                </a:endParaRPr>
              </a:p>
            </p:txBody>
          </p:sp>
          <p:sp>
            <p:nvSpPr>
              <p:cNvPr id="44" name="矩形 46"/>
              <p:cNvSpPr/>
              <p:nvPr/>
            </p:nvSpPr>
            <p:spPr>
              <a:xfrm>
                <a:off x="1360229" y="-894320"/>
                <a:ext cx="1428750" cy="419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1" u="none" strike="noStrike" kern="1200" cap="none" spc="600" normalizeH="0" baseline="0" noProof="0" dirty="0">
                  <a:ln>
                    <a:noFill/>
                  </a:ln>
                  <a:solidFill>
                    <a:prstClr val="white"/>
                  </a:solidFill>
                  <a:effectLst/>
                  <a:uLnTx/>
                  <a:uFillTx/>
                  <a:latin typeface="Cambria" panose="02040503050406030204" pitchFamily="18" charset="0"/>
                  <a:ea typeface="字魂176号-创粗圆" panose="00000500000000000000" pitchFamily="2" charset="-122"/>
                  <a:cs typeface="字魂105号-简雅黑" panose="00000500000000000000" pitchFamily="2" charset="-122"/>
                </a:endParaRPr>
              </a:p>
            </p:txBody>
          </p:sp>
        </p:grpSp>
        <p:sp>
          <p:nvSpPr>
            <p:cNvPr id="42" name="Rectangle 41"/>
            <p:cNvSpPr/>
            <p:nvPr/>
          </p:nvSpPr>
          <p:spPr>
            <a:xfrm>
              <a:off x="2814339" y="2204654"/>
              <a:ext cx="2993185" cy="646331"/>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Mẫu</a:t>
              </a:r>
              <a:r>
                <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số</a:t>
              </a:r>
              <a:endPar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96948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20000" decel="66000" fill="hold" grpId="0" nodeType="afterEffect">
                                  <p:stCondLst>
                                    <p:cond delay="0"/>
                                  </p:stCondLst>
                                  <p:iterate type="wd">
                                    <p:tmPct val="10000"/>
                                  </p:iterate>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6"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down)">
                                      <p:cBhvr>
                                        <p:cTn id="11" dur="580">
                                          <p:stCondLst>
                                            <p:cond delay="0"/>
                                          </p:stCondLst>
                                        </p:cTn>
                                        <p:tgtEl>
                                          <p:spTgt spid="30"/>
                                        </p:tgtEl>
                                      </p:cBhvr>
                                    </p:animEffect>
                                    <p:anim calcmode="lin" valueType="num">
                                      <p:cBhvr>
                                        <p:cTn id="12"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7" dur="26">
                                          <p:stCondLst>
                                            <p:cond delay="650"/>
                                          </p:stCondLst>
                                        </p:cTn>
                                        <p:tgtEl>
                                          <p:spTgt spid="30"/>
                                        </p:tgtEl>
                                      </p:cBhvr>
                                      <p:to x="100000" y="60000"/>
                                    </p:animScale>
                                    <p:animScale>
                                      <p:cBhvr>
                                        <p:cTn id="18" dur="166" decel="50000">
                                          <p:stCondLst>
                                            <p:cond delay="676"/>
                                          </p:stCondLst>
                                        </p:cTn>
                                        <p:tgtEl>
                                          <p:spTgt spid="30"/>
                                        </p:tgtEl>
                                      </p:cBhvr>
                                      <p:to x="100000" y="100000"/>
                                    </p:animScale>
                                    <p:animScale>
                                      <p:cBhvr>
                                        <p:cTn id="19" dur="26">
                                          <p:stCondLst>
                                            <p:cond delay="1312"/>
                                          </p:stCondLst>
                                        </p:cTn>
                                        <p:tgtEl>
                                          <p:spTgt spid="30"/>
                                        </p:tgtEl>
                                      </p:cBhvr>
                                      <p:to x="100000" y="80000"/>
                                    </p:animScale>
                                    <p:animScale>
                                      <p:cBhvr>
                                        <p:cTn id="20" dur="166" decel="50000">
                                          <p:stCondLst>
                                            <p:cond delay="1338"/>
                                          </p:stCondLst>
                                        </p:cTn>
                                        <p:tgtEl>
                                          <p:spTgt spid="30"/>
                                        </p:tgtEl>
                                      </p:cBhvr>
                                      <p:to x="100000" y="100000"/>
                                    </p:animScale>
                                    <p:animScale>
                                      <p:cBhvr>
                                        <p:cTn id="21" dur="26">
                                          <p:stCondLst>
                                            <p:cond delay="1642"/>
                                          </p:stCondLst>
                                        </p:cTn>
                                        <p:tgtEl>
                                          <p:spTgt spid="30"/>
                                        </p:tgtEl>
                                      </p:cBhvr>
                                      <p:to x="100000" y="90000"/>
                                    </p:animScale>
                                    <p:animScale>
                                      <p:cBhvr>
                                        <p:cTn id="22" dur="166" decel="50000">
                                          <p:stCondLst>
                                            <p:cond delay="1668"/>
                                          </p:stCondLst>
                                        </p:cTn>
                                        <p:tgtEl>
                                          <p:spTgt spid="30"/>
                                        </p:tgtEl>
                                      </p:cBhvr>
                                      <p:to x="100000" y="100000"/>
                                    </p:animScale>
                                    <p:animScale>
                                      <p:cBhvr>
                                        <p:cTn id="23" dur="26">
                                          <p:stCondLst>
                                            <p:cond delay="1808"/>
                                          </p:stCondLst>
                                        </p:cTn>
                                        <p:tgtEl>
                                          <p:spTgt spid="30"/>
                                        </p:tgtEl>
                                      </p:cBhvr>
                                      <p:to x="100000" y="95000"/>
                                    </p:animScale>
                                    <p:animScale>
                                      <p:cBhvr>
                                        <p:cTn id="24" dur="166" decel="50000">
                                          <p:stCondLst>
                                            <p:cond delay="1834"/>
                                          </p:stCondLst>
                                        </p:cTn>
                                        <p:tgtEl>
                                          <p:spTgt spid="30"/>
                                        </p:tgtEl>
                                      </p:cBhvr>
                                      <p:to x="100000" y="100000"/>
                                    </p:animScale>
                                  </p:childTnLst>
                                </p:cTn>
                              </p:par>
                              <p:par>
                                <p:cTn id="25" presetID="32" presetClass="emph" presetSubtype="0" repeatCount="indefinite" fill="hold" nodeType="withEffect">
                                  <p:stCondLst>
                                    <p:cond delay="0"/>
                                  </p:stCondLst>
                                  <p:endCondLst>
                                    <p:cond evt="onNext" delay="0">
                                      <p:tgtEl>
                                        <p:sldTgt/>
                                      </p:tgtEl>
                                    </p:cond>
                                  </p:endCondLst>
                                  <p:childTnLst>
                                    <p:animRot by="120000">
                                      <p:cBhvr>
                                        <p:cTn id="26" dur="100" fill="hold">
                                          <p:stCondLst>
                                            <p:cond delay="0"/>
                                          </p:stCondLst>
                                        </p:cTn>
                                        <p:tgtEl>
                                          <p:spTgt spid="5"/>
                                        </p:tgtEl>
                                        <p:attrNameLst>
                                          <p:attrName>r</p:attrName>
                                        </p:attrNameLst>
                                      </p:cBhvr>
                                    </p:animRot>
                                    <p:animRot by="-240000">
                                      <p:cBhvr>
                                        <p:cTn id="27" dur="200" fill="hold">
                                          <p:stCondLst>
                                            <p:cond delay="200"/>
                                          </p:stCondLst>
                                        </p:cTn>
                                        <p:tgtEl>
                                          <p:spTgt spid="5"/>
                                        </p:tgtEl>
                                        <p:attrNameLst>
                                          <p:attrName>r</p:attrName>
                                        </p:attrNameLst>
                                      </p:cBhvr>
                                    </p:animRot>
                                    <p:animRot by="240000">
                                      <p:cBhvr>
                                        <p:cTn id="28" dur="200" fill="hold">
                                          <p:stCondLst>
                                            <p:cond delay="400"/>
                                          </p:stCondLst>
                                        </p:cTn>
                                        <p:tgtEl>
                                          <p:spTgt spid="5"/>
                                        </p:tgtEl>
                                        <p:attrNameLst>
                                          <p:attrName>r</p:attrName>
                                        </p:attrNameLst>
                                      </p:cBhvr>
                                    </p:animRot>
                                    <p:animRot by="-240000">
                                      <p:cBhvr>
                                        <p:cTn id="29" dur="200" fill="hold">
                                          <p:stCondLst>
                                            <p:cond delay="600"/>
                                          </p:stCondLst>
                                        </p:cTn>
                                        <p:tgtEl>
                                          <p:spTgt spid="5"/>
                                        </p:tgtEl>
                                        <p:attrNameLst>
                                          <p:attrName>r</p:attrName>
                                        </p:attrNameLst>
                                      </p:cBhvr>
                                    </p:animRot>
                                    <p:animRot by="120000">
                                      <p:cBhvr>
                                        <p:cTn id="30" dur="200" fill="hold">
                                          <p:stCondLst>
                                            <p:cond delay="800"/>
                                          </p:stCondLst>
                                        </p:cTn>
                                        <p:tgtEl>
                                          <p:spTgt spid="5"/>
                                        </p:tgtEl>
                                        <p:attrNameLst>
                                          <p:attrName>r</p:attrName>
                                        </p:attrNameLst>
                                      </p:cBhvr>
                                    </p:animRot>
                                  </p:childTnLst>
                                </p:cTn>
                              </p:par>
                              <p:par>
                                <p:cTn id="31" presetID="32" presetClass="emph" presetSubtype="0" repeatCount="indefinite" fill="hold" nodeType="withEffect">
                                  <p:stCondLst>
                                    <p:cond delay="0"/>
                                  </p:stCondLst>
                                  <p:endCondLst>
                                    <p:cond evt="onNext" delay="0">
                                      <p:tgtEl>
                                        <p:sldTgt/>
                                      </p:tgtEl>
                                    </p:cond>
                                  </p:end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barn(inVertical)">
                                      <p:cBhvr>
                                        <p:cTn id="41" dur="500"/>
                                        <p:tgtEl>
                                          <p:spTgt spid="32"/>
                                        </p:tgtEl>
                                      </p:cBhvr>
                                    </p:animEffect>
                                  </p:childTnLst>
                                </p:cTn>
                              </p:par>
                              <p:par>
                                <p:cTn id="42" presetID="22" presetClass="entr" presetSubtype="4" fill="hold"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wipe(down)">
                                      <p:cBhvr>
                                        <p:cTn id="44" dur="500"/>
                                        <p:tgtEl>
                                          <p:spTgt spid="2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barn(inVertical)">
                                      <p:cBhvr>
                                        <p:cTn id="49" dur="500"/>
                                        <p:tgtEl>
                                          <p:spTgt spid="40"/>
                                        </p:tgtEl>
                                      </p:cBhvr>
                                    </p:animEffect>
                                  </p:childTnLst>
                                </p:cTn>
                              </p:par>
                              <p:par>
                                <p:cTn id="50" presetID="22" presetClass="entr" presetSubtype="1"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up)">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0.00196 -0.03473 L 0.00351 0.50231 " pathEditMode="relative" rAng="0" ptsTypes="AA">
                                      <p:cBhvr>
                                        <p:cTn id="56" dur="2000" fill="hold"/>
                                        <p:tgtEl>
                                          <p:spTgt spid="33"/>
                                        </p:tgtEl>
                                        <p:attrNameLst>
                                          <p:attrName>ppt_x</p:attrName>
                                          <p:attrName>ppt_y</p:attrName>
                                        </p:attrNameLst>
                                      </p:cBhvr>
                                      <p:rCtr x="273" y="26852"/>
                                    </p:animMotion>
                                  </p:childTnLst>
                                  <p:subTnLst>
                                    <p:audio>
                                      <p:cMediaNode>
                                        <p:cTn display="0" masterRel="sameClick">
                                          <p:stCondLst>
                                            <p:cond evt="begin" delay="0">
                                              <p:tn val="5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18178" b="3178"/>
          <a:stretch/>
        </p:blipFill>
        <p:spPr>
          <a:xfrm>
            <a:off x="0" y="-10215"/>
            <a:ext cx="12192000" cy="6858000"/>
          </a:xfrm>
          <a:prstGeom prst="rect">
            <a:avLst/>
          </a:prstGeom>
        </p:spPr>
      </p:pic>
      <p:pic>
        <p:nvPicPr>
          <p:cNvPr id="9" name="图片 2">
            <a:extLst>
              <a:ext uri="{FF2B5EF4-FFF2-40B4-BE49-F238E27FC236}">
                <a16:creationId xmlns:a16="http://schemas.microsoft.com/office/drawing/2014/main" id="{9A7A2051-2B77-4AE9-AED5-29AF4CE20ECA}"/>
              </a:ext>
            </a:extLst>
          </p:cNvPr>
          <p:cNvPicPr>
            <a:picLocks noChangeAspect="1"/>
          </p:cNvPicPr>
          <p:nvPr/>
        </p:nvPicPr>
        <p:blipFill>
          <a:blip r:embed="rId3"/>
          <a:stretch>
            <a:fillRect/>
          </a:stretch>
        </p:blipFill>
        <p:spPr>
          <a:xfrm rot="21445500" flipH="1">
            <a:off x="124246" y="43856"/>
            <a:ext cx="6926692" cy="4661360"/>
          </a:xfrm>
          <a:prstGeom prst="rect">
            <a:avLst/>
          </a:prstGeom>
        </p:spPr>
      </p:pic>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67778" b="52803"/>
          <a:stretch/>
        </p:blipFill>
        <p:spPr>
          <a:xfrm>
            <a:off x="9639242" y="1579952"/>
            <a:ext cx="2209799" cy="3236773"/>
          </a:xfrm>
          <a:prstGeom prst="rect">
            <a:avLst/>
          </a:prstGeom>
        </p:spPr>
      </p:pic>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36496" t="46787" r="34786" b="10478"/>
          <a:stretch/>
        </p:blipFill>
        <p:spPr>
          <a:xfrm>
            <a:off x="7021196" y="1774588"/>
            <a:ext cx="1969476" cy="2930770"/>
          </a:xfrm>
          <a:prstGeom prst="rect">
            <a:avLst/>
          </a:prstGeom>
        </p:spPr>
      </p:pic>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5692" t="1660" r="67983" b="51503"/>
          <a:stretch/>
        </p:blipFill>
        <p:spPr>
          <a:xfrm>
            <a:off x="10386646" y="3635662"/>
            <a:ext cx="1805354" cy="3212123"/>
          </a:xfrm>
          <a:prstGeom prst="rect">
            <a:avLst/>
          </a:prstGeom>
        </p:spPr>
      </p:pic>
      <p:pic>
        <p:nvPicPr>
          <p:cNvPr id="6" name="Picture 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34037" t="4395" r="34510" b="50477"/>
          <a:stretch/>
        </p:blipFill>
        <p:spPr>
          <a:xfrm>
            <a:off x="7734230" y="3694277"/>
            <a:ext cx="2157046" cy="3094892"/>
          </a:xfrm>
          <a:prstGeom prst="rect">
            <a:avLst/>
          </a:prstGeom>
        </p:spPr>
      </p:pic>
      <p:pic>
        <p:nvPicPr>
          <p:cNvPr id="7" name="Picture 6"/>
          <p:cNvPicPr>
            <a:picLocks noChangeAspect="1"/>
          </p:cNvPicPr>
          <p:nvPr/>
        </p:nvPicPr>
        <p:blipFill>
          <a:blip r:embed="rId6" cstate="print">
            <a:extLst>
              <a:ext uri="{BEBA8EAE-BF5A-486C-A8C5-ECC9F3942E4B}">
                <a14:imgProps xmlns:a14="http://schemas.microsoft.com/office/drawing/2010/main">
                  <a14:imgLayer r:embed="rId7">
                    <a14:imgEffect>
                      <a14:backgroundRemoval t="546" b="96361" l="9316" r="89908">
                        <a14:backgroundMark x1="26201" y1="16919" x2="21786" y2="53305"/>
                        <a14:backgroundMark x1="63998" y1="4973" x2="82678" y2="48636"/>
                        <a14:backgroundMark x1="39981" y1="58581" x2="42018" y2="58581"/>
                      </a14:backgroundRemoval>
                    </a14:imgEffect>
                  </a14:imgLayer>
                </a14:imgProps>
              </a:ext>
              <a:ext uri="{28A0092B-C50C-407E-A947-70E740481C1C}">
                <a14:useLocalDpi xmlns:a14="http://schemas.microsoft.com/office/drawing/2010/main" val="0"/>
              </a:ext>
            </a:extLst>
          </a:blip>
          <a:stretch>
            <a:fillRect/>
          </a:stretch>
        </p:blipFill>
        <p:spPr>
          <a:xfrm>
            <a:off x="985152" y="3910400"/>
            <a:ext cx="3758703" cy="3006818"/>
          </a:xfrm>
          <a:prstGeom prst="rect">
            <a:avLst/>
          </a:prstGeom>
        </p:spPr>
      </p:pic>
      <p:sp>
        <p:nvSpPr>
          <p:cNvPr id="8" name="TextBox 7">
            <a:extLst>
              <a:ext uri="{FF2B5EF4-FFF2-40B4-BE49-F238E27FC236}">
                <a16:creationId xmlns:a16="http://schemas.microsoft.com/office/drawing/2014/main" id="{9D618DB0-02A6-472D-90B8-6BF6886D7929}"/>
              </a:ext>
            </a:extLst>
          </p:cNvPr>
          <p:cNvSpPr txBox="1"/>
          <p:nvPr/>
        </p:nvSpPr>
        <p:spPr>
          <a:xfrm rot="20690741">
            <a:off x="1111594" y="1123774"/>
            <a:ext cx="5126167" cy="2308324"/>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Chúng</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ta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đã</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nướng</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được</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3 </a:t>
            </a:r>
            <a:r>
              <a:rPr kumimoji="0" lang="en-US" altLang="en-US" sz="3600" b="1" i="1"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cái</a:t>
            </a:r>
            <a:r>
              <a:rPr kumimoji="0" lang="en-US" altLang="en-US" sz="3600" b="1" i="1"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bánh</a:t>
            </a:r>
            <a:r>
              <a:rPr kumimoji="0" lang="en-US" altLang="en-US" sz="3600" b="1" i="1"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nhưng</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có</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4 </a:t>
            </a:r>
            <a:r>
              <a:rPr kumimoji="0" lang="en-US" altLang="en-US" sz="3600" b="1" i="1"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bạn</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vậy</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làm</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sao</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chia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đều</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cho</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4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bạn</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đây</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07982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 presetClass="entr" presetSubtype="2"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1+#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31"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style.rotation</p:attrName>
                                        </p:attrNameLst>
                                      </p:cBhvr>
                                      <p:tavLst>
                                        <p:tav tm="0">
                                          <p:val>
                                            <p:fltVal val="90"/>
                                          </p:val>
                                        </p:tav>
                                        <p:tav tm="100000">
                                          <p:val>
                                            <p:fltVal val="0"/>
                                          </p:val>
                                        </p:tav>
                                      </p:tavLst>
                                    </p:anim>
                                    <p:animEffect transition="in" filter="fade">
                                      <p:cBhvr>
                                        <p:cTn id="32" dur="1000"/>
                                        <p:tgtEl>
                                          <p:spTgt spid="9"/>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ppt_w</p:attrName>
                                        </p:attrNameLst>
                                      </p:cBhvr>
                                      <p:tavLst>
                                        <p:tav tm="0">
                                          <p:val>
                                            <p:fltVal val="0"/>
                                          </p:val>
                                        </p:tav>
                                        <p:tav tm="100000">
                                          <p:val>
                                            <p:strVal val="#ppt_w"/>
                                          </p:val>
                                        </p:tav>
                                      </p:tavLst>
                                    </p:anim>
                                    <p:anim calcmode="lin" valueType="num">
                                      <p:cBhvr>
                                        <p:cTn id="36" dur="1000" fill="hold"/>
                                        <p:tgtEl>
                                          <p:spTgt spid="8"/>
                                        </p:tgtEl>
                                        <p:attrNameLst>
                                          <p:attrName>ppt_h</p:attrName>
                                        </p:attrNameLst>
                                      </p:cBhvr>
                                      <p:tavLst>
                                        <p:tav tm="0">
                                          <p:val>
                                            <p:fltVal val="0"/>
                                          </p:val>
                                        </p:tav>
                                        <p:tav tm="100000">
                                          <p:val>
                                            <p:strVal val="#ppt_h"/>
                                          </p:val>
                                        </p:tav>
                                      </p:tavLst>
                                    </p:anim>
                                    <p:anim calcmode="lin" valueType="num">
                                      <p:cBhvr>
                                        <p:cTn id="37" dur="1000" fill="hold"/>
                                        <p:tgtEl>
                                          <p:spTgt spid="8"/>
                                        </p:tgtEl>
                                        <p:attrNameLst>
                                          <p:attrName>style.rotation</p:attrName>
                                        </p:attrNameLst>
                                      </p:cBhvr>
                                      <p:tavLst>
                                        <p:tav tm="0">
                                          <p:val>
                                            <p:fltVal val="90"/>
                                          </p:val>
                                        </p:tav>
                                        <p:tav tm="100000">
                                          <p:val>
                                            <p:fltVal val="0"/>
                                          </p:val>
                                        </p:tav>
                                      </p:tavLst>
                                    </p:anim>
                                    <p:animEffect transition="in" filter="fade">
                                      <p:cBhvr>
                                        <p:cTn id="3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1757" r="40316"/>
          <a:stretch/>
        </p:blipFill>
        <p:spPr>
          <a:xfrm rot="10800000">
            <a:off x="-1760734" y="1556071"/>
            <a:ext cx="14252300" cy="5558459"/>
          </a:xfrm>
          <a:prstGeom prst="rect">
            <a:avLst/>
          </a:prstGeom>
        </p:spPr>
      </p:pic>
      <p:grpSp>
        <p:nvGrpSpPr>
          <p:cNvPr id="441" name="Group 440">
            <a:extLst>
              <a:ext uri="{FF2B5EF4-FFF2-40B4-BE49-F238E27FC236}">
                <a16:creationId xmlns:a16="http://schemas.microsoft.com/office/drawing/2014/main" id="{8D16A9C1-F0E2-47FE-96E1-A6058F76ED01}"/>
              </a:ext>
            </a:extLst>
          </p:cNvPr>
          <p:cNvGrpSpPr/>
          <p:nvPr/>
        </p:nvGrpSpPr>
        <p:grpSpPr>
          <a:xfrm>
            <a:off x="1627357" y="576422"/>
            <a:ext cx="9544744" cy="5223723"/>
            <a:chOff x="1049038" y="2472425"/>
            <a:chExt cx="5016485" cy="1646544"/>
          </a:xfrm>
        </p:grpSpPr>
        <p:grpSp>
          <p:nvGrpSpPr>
            <p:cNvPr id="442" name="Group 441">
              <a:extLst>
                <a:ext uri="{FF2B5EF4-FFF2-40B4-BE49-F238E27FC236}">
                  <a16:creationId xmlns:a16="http://schemas.microsoft.com/office/drawing/2014/main" id="{F0D9DBC7-3450-4D1F-B07F-5929CA7F1344}"/>
                </a:ext>
              </a:extLst>
            </p:cNvPr>
            <p:cNvGrpSpPr/>
            <p:nvPr/>
          </p:nvGrpSpPr>
          <p:grpSpPr>
            <a:xfrm>
              <a:off x="1049038" y="2472425"/>
              <a:ext cx="5016485" cy="1646544"/>
              <a:chOff x="1027384" y="404137"/>
              <a:chExt cx="10642347" cy="5935878"/>
            </a:xfrm>
          </p:grpSpPr>
          <p:sp>
            <p:nvSpPr>
              <p:cNvPr id="445" name="สี่เหลี่ยมผืนผ้ามุมมน 2">
                <a:extLst>
                  <a:ext uri="{FF2B5EF4-FFF2-40B4-BE49-F238E27FC236}">
                    <a16:creationId xmlns:a16="http://schemas.microsoft.com/office/drawing/2014/main" id="{DEE9D9CE-9125-44D5-97D1-77D51998A95E}"/>
                  </a:ext>
                </a:extLst>
              </p:cNvPr>
              <p:cNvSpPr/>
              <p:nvPr/>
            </p:nvSpPr>
            <p:spPr>
              <a:xfrm>
                <a:off x="1153351" y="404137"/>
                <a:ext cx="10516380" cy="5789740"/>
              </a:xfrm>
              <a:custGeom>
                <a:avLst/>
                <a:gdLst>
                  <a:gd name="connsiteX0" fmla="*/ 0 w 9144000"/>
                  <a:gd name="connsiteY0" fmla="*/ 814500 h 4886900"/>
                  <a:gd name="connsiteX1" fmla="*/ 814500 w 9144000"/>
                  <a:gd name="connsiteY1" fmla="*/ 0 h 4886900"/>
                  <a:gd name="connsiteX2" fmla="*/ 8329500 w 9144000"/>
                  <a:gd name="connsiteY2" fmla="*/ 0 h 4886900"/>
                  <a:gd name="connsiteX3" fmla="*/ 9144000 w 9144000"/>
                  <a:gd name="connsiteY3" fmla="*/ 814500 h 4886900"/>
                  <a:gd name="connsiteX4" fmla="*/ 9144000 w 9144000"/>
                  <a:gd name="connsiteY4" fmla="*/ 4072400 h 4886900"/>
                  <a:gd name="connsiteX5" fmla="*/ 8329500 w 9144000"/>
                  <a:gd name="connsiteY5" fmla="*/ 4886900 h 4886900"/>
                  <a:gd name="connsiteX6" fmla="*/ 814500 w 9144000"/>
                  <a:gd name="connsiteY6" fmla="*/ 4886900 h 4886900"/>
                  <a:gd name="connsiteX7" fmla="*/ 0 w 9144000"/>
                  <a:gd name="connsiteY7" fmla="*/ 4072400 h 4886900"/>
                  <a:gd name="connsiteX8" fmla="*/ 0 w 9144000"/>
                  <a:gd name="connsiteY8"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72400 h 4886900"/>
                  <a:gd name="connsiteX5" fmla="*/ 8329572 w 9144072"/>
                  <a:gd name="connsiteY5" fmla="*/ 4886900 h 4886900"/>
                  <a:gd name="connsiteX6" fmla="*/ 814572 w 9144072"/>
                  <a:gd name="connsiteY6" fmla="*/ 4886900 h 4886900"/>
                  <a:gd name="connsiteX7" fmla="*/ 72 w 9144072"/>
                  <a:gd name="connsiteY7" fmla="*/ 4072400 h 4886900"/>
                  <a:gd name="connsiteX8" fmla="*/ 327875 w 9144072"/>
                  <a:gd name="connsiteY8" fmla="*/ 2519203 h 4886900"/>
                  <a:gd name="connsiteX9" fmla="*/ 72 w 9144072"/>
                  <a:gd name="connsiteY9"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72400 h 4886900"/>
                  <a:gd name="connsiteX5" fmla="*/ 8329572 w 9144072"/>
                  <a:gd name="connsiteY5" fmla="*/ 4886900 h 4886900"/>
                  <a:gd name="connsiteX6" fmla="*/ 3157339 w 9144072"/>
                  <a:gd name="connsiteY6" fmla="*/ 4572290 h 4886900"/>
                  <a:gd name="connsiteX7" fmla="*/ 814572 w 9144072"/>
                  <a:gd name="connsiteY7" fmla="*/ 4886900 h 4886900"/>
                  <a:gd name="connsiteX8" fmla="*/ 72 w 9144072"/>
                  <a:gd name="connsiteY8" fmla="*/ 4072400 h 4886900"/>
                  <a:gd name="connsiteX9" fmla="*/ 327875 w 9144072"/>
                  <a:gd name="connsiteY9" fmla="*/ 2519203 h 4886900"/>
                  <a:gd name="connsiteX10" fmla="*/ 72 w 9144072"/>
                  <a:gd name="connsiteY10"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20641 h 4886900"/>
                  <a:gd name="connsiteX5" fmla="*/ 8329572 w 9144072"/>
                  <a:gd name="connsiteY5" fmla="*/ 4886900 h 4886900"/>
                  <a:gd name="connsiteX6" fmla="*/ 3157339 w 9144072"/>
                  <a:gd name="connsiteY6" fmla="*/ 4572290 h 4886900"/>
                  <a:gd name="connsiteX7" fmla="*/ 814572 w 9144072"/>
                  <a:gd name="connsiteY7" fmla="*/ 4886900 h 4886900"/>
                  <a:gd name="connsiteX8" fmla="*/ 72 w 9144072"/>
                  <a:gd name="connsiteY8" fmla="*/ 4072400 h 4886900"/>
                  <a:gd name="connsiteX9" fmla="*/ 327875 w 9144072"/>
                  <a:gd name="connsiteY9" fmla="*/ 2519203 h 4886900"/>
                  <a:gd name="connsiteX10" fmla="*/ 72 w 9144072"/>
                  <a:gd name="connsiteY10"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8919784 w 9144072"/>
                  <a:gd name="connsiteY4" fmla="*/ 2795249 h 4886900"/>
                  <a:gd name="connsiteX5" fmla="*/ 9144072 w 9144072"/>
                  <a:gd name="connsiteY5" fmla="*/ 4020641 h 4886900"/>
                  <a:gd name="connsiteX6" fmla="*/ 8329572 w 9144072"/>
                  <a:gd name="connsiteY6" fmla="*/ 4886900 h 4886900"/>
                  <a:gd name="connsiteX7" fmla="*/ 3157339 w 9144072"/>
                  <a:gd name="connsiteY7" fmla="*/ 4572290 h 4886900"/>
                  <a:gd name="connsiteX8" fmla="*/ 814572 w 9144072"/>
                  <a:gd name="connsiteY8" fmla="*/ 4886900 h 4886900"/>
                  <a:gd name="connsiteX9" fmla="*/ 72 w 9144072"/>
                  <a:gd name="connsiteY9" fmla="*/ 4072400 h 4886900"/>
                  <a:gd name="connsiteX10" fmla="*/ 327875 w 9144072"/>
                  <a:gd name="connsiteY10" fmla="*/ 2519203 h 4886900"/>
                  <a:gd name="connsiteX11" fmla="*/ 72 w 9144072"/>
                  <a:gd name="connsiteY11" fmla="*/ 814500 h 4886900"/>
                  <a:gd name="connsiteX0" fmla="*/ 72 w 9144072"/>
                  <a:gd name="connsiteY0" fmla="*/ 814500 h 4886900"/>
                  <a:gd name="connsiteX1" fmla="*/ 814572 w 9144072"/>
                  <a:gd name="connsiteY1" fmla="*/ 0 h 4886900"/>
                  <a:gd name="connsiteX2" fmla="*/ 4744599 w 9144072"/>
                  <a:gd name="connsiteY2" fmla="*/ 310841 h 4886900"/>
                  <a:gd name="connsiteX3" fmla="*/ 8329572 w 9144072"/>
                  <a:gd name="connsiteY3" fmla="*/ 0 h 4886900"/>
                  <a:gd name="connsiteX4" fmla="*/ 9144072 w 9144072"/>
                  <a:gd name="connsiteY4" fmla="*/ 814500 h 4886900"/>
                  <a:gd name="connsiteX5" fmla="*/ 8919784 w 9144072"/>
                  <a:gd name="connsiteY5" fmla="*/ 2795249 h 4886900"/>
                  <a:gd name="connsiteX6" fmla="*/ 9144072 w 9144072"/>
                  <a:gd name="connsiteY6" fmla="*/ 4020641 h 4886900"/>
                  <a:gd name="connsiteX7" fmla="*/ 8329572 w 9144072"/>
                  <a:gd name="connsiteY7" fmla="*/ 4886900 h 4886900"/>
                  <a:gd name="connsiteX8" fmla="*/ 3157339 w 9144072"/>
                  <a:gd name="connsiteY8" fmla="*/ 4572290 h 4886900"/>
                  <a:gd name="connsiteX9" fmla="*/ 814572 w 9144072"/>
                  <a:gd name="connsiteY9" fmla="*/ 4886900 h 4886900"/>
                  <a:gd name="connsiteX10" fmla="*/ 72 w 9144072"/>
                  <a:gd name="connsiteY10" fmla="*/ 4072400 h 4886900"/>
                  <a:gd name="connsiteX11" fmla="*/ 327875 w 9144072"/>
                  <a:gd name="connsiteY11" fmla="*/ 2519203 h 4886900"/>
                  <a:gd name="connsiteX12" fmla="*/ 72 w 9144072"/>
                  <a:gd name="connsiteY12" fmla="*/ 814500 h 4886900"/>
                  <a:gd name="connsiteX0" fmla="*/ 72 w 9144072"/>
                  <a:gd name="connsiteY0" fmla="*/ 814500 h 4886900"/>
                  <a:gd name="connsiteX1" fmla="*/ 814572 w 9144072"/>
                  <a:gd name="connsiteY1" fmla="*/ 0 h 4886900"/>
                  <a:gd name="connsiteX2" fmla="*/ 5538229 w 9144072"/>
                  <a:gd name="connsiteY2" fmla="*/ 224577 h 4886900"/>
                  <a:gd name="connsiteX3" fmla="*/ 8329572 w 9144072"/>
                  <a:gd name="connsiteY3" fmla="*/ 0 h 4886900"/>
                  <a:gd name="connsiteX4" fmla="*/ 9144072 w 9144072"/>
                  <a:gd name="connsiteY4" fmla="*/ 814500 h 4886900"/>
                  <a:gd name="connsiteX5" fmla="*/ 8919784 w 9144072"/>
                  <a:gd name="connsiteY5" fmla="*/ 2795249 h 4886900"/>
                  <a:gd name="connsiteX6" fmla="*/ 9144072 w 9144072"/>
                  <a:gd name="connsiteY6" fmla="*/ 4020641 h 4886900"/>
                  <a:gd name="connsiteX7" fmla="*/ 8329572 w 9144072"/>
                  <a:gd name="connsiteY7" fmla="*/ 4886900 h 4886900"/>
                  <a:gd name="connsiteX8" fmla="*/ 3157339 w 9144072"/>
                  <a:gd name="connsiteY8" fmla="*/ 4572290 h 4886900"/>
                  <a:gd name="connsiteX9" fmla="*/ 814572 w 9144072"/>
                  <a:gd name="connsiteY9" fmla="*/ 4886900 h 4886900"/>
                  <a:gd name="connsiteX10" fmla="*/ 72 w 9144072"/>
                  <a:gd name="connsiteY10" fmla="*/ 4072400 h 4886900"/>
                  <a:gd name="connsiteX11" fmla="*/ 327875 w 9144072"/>
                  <a:gd name="connsiteY11" fmla="*/ 2519203 h 4886900"/>
                  <a:gd name="connsiteX12" fmla="*/ 72 w 9144072"/>
                  <a:gd name="connsiteY12" fmla="*/ 814500 h 4886900"/>
                  <a:gd name="connsiteX0" fmla="*/ 72 w 9144072"/>
                  <a:gd name="connsiteY0" fmla="*/ 1280036 h 5352436"/>
                  <a:gd name="connsiteX1" fmla="*/ 814572 w 9144072"/>
                  <a:gd name="connsiteY1" fmla="*/ 465536 h 5352436"/>
                  <a:gd name="connsiteX2" fmla="*/ 3105580 w 9144072"/>
                  <a:gd name="connsiteY2" fmla="*/ 0 h 5352436"/>
                  <a:gd name="connsiteX3" fmla="*/ 8329572 w 9144072"/>
                  <a:gd name="connsiteY3" fmla="*/ 465536 h 5352436"/>
                  <a:gd name="connsiteX4" fmla="*/ 9144072 w 9144072"/>
                  <a:gd name="connsiteY4" fmla="*/ 1280036 h 5352436"/>
                  <a:gd name="connsiteX5" fmla="*/ 8919784 w 9144072"/>
                  <a:gd name="connsiteY5" fmla="*/ 3260785 h 5352436"/>
                  <a:gd name="connsiteX6" fmla="*/ 9144072 w 9144072"/>
                  <a:gd name="connsiteY6" fmla="*/ 4486177 h 5352436"/>
                  <a:gd name="connsiteX7" fmla="*/ 8329572 w 9144072"/>
                  <a:gd name="connsiteY7" fmla="*/ 5352436 h 5352436"/>
                  <a:gd name="connsiteX8" fmla="*/ 3157339 w 9144072"/>
                  <a:gd name="connsiteY8" fmla="*/ 5037826 h 5352436"/>
                  <a:gd name="connsiteX9" fmla="*/ 814572 w 9144072"/>
                  <a:gd name="connsiteY9" fmla="*/ 5352436 h 5352436"/>
                  <a:gd name="connsiteX10" fmla="*/ 72 w 9144072"/>
                  <a:gd name="connsiteY10" fmla="*/ 4537936 h 5352436"/>
                  <a:gd name="connsiteX11" fmla="*/ 327875 w 9144072"/>
                  <a:gd name="connsiteY11" fmla="*/ 2984739 h 5352436"/>
                  <a:gd name="connsiteX12" fmla="*/ 72 w 9144072"/>
                  <a:gd name="connsiteY12"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17792 w 9144072"/>
                  <a:gd name="connsiteY3" fmla="*/ 483079 h 5352436"/>
                  <a:gd name="connsiteX4" fmla="*/ 8329572 w 9144072"/>
                  <a:gd name="connsiteY4" fmla="*/ 465536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17792 w 9144072"/>
                  <a:gd name="connsiteY3" fmla="*/ 483079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550990"/>
                  <a:gd name="connsiteX1" fmla="*/ 814572 w 9144072"/>
                  <a:gd name="connsiteY1" fmla="*/ 465536 h 5550990"/>
                  <a:gd name="connsiteX2" fmla="*/ 3105580 w 9144072"/>
                  <a:gd name="connsiteY2" fmla="*/ 0 h 5550990"/>
                  <a:gd name="connsiteX3" fmla="*/ 5986804 w 9144072"/>
                  <a:gd name="connsiteY3" fmla="*/ 414068 h 5550990"/>
                  <a:gd name="connsiteX4" fmla="*/ 8277814 w 9144072"/>
                  <a:gd name="connsiteY4" fmla="*/ 206743 h 5550990"/>
                  <a:gd name="connsiteX5" fmla="*/ 9144072 w 9144072"/>
                  <a:gd name="connsiteY5" fmla="*/ 1280036 h 5550990"/>
                  <a:gd name="connsiteX6" fmla="*/ 8919784 w 9144072"/>
                  <a:gd name="connsiteY6" fmla="*/ 3260785 h 5550990"/>
                  <a:gd name="connsiteX7" fmla="*/ 9144072 w 9144072"/>
                  <a:gd name="connsiteY7" fmla="*/ 4486177 h 5550990"/>
                  <a:gd name="connsiteX8" fmla="*/ 8329572 w 9144072"/>
                  <a:gd name="connsiteY8" fmla="*/ 5352436 h 5550990"/>
                  <a:gd name="connsiteX9" fmla="*/ 5917792 w 9144072"/>
                  <a:gd name="connsiteY9" fmla="*/ 5538158 h 5550990"/>
                  <a:gd name="connsiteX10" fmla="*/ 3157339 w 9144072"/>
                  <a:gd name="connsiteY10" fmla="*/ 5037826 h 5550990"/>
                  <a:gd name="connsiteX11" fmla="*/ 814572 w 9144072"/>
                  <a:gd name="connsiteY11" fmla="*/ 5352436 h 5550990"/>
                  <a:gd name="connsiteX12" fmla="*/ 72 w 9144072"/>
                  <a:gd name="connsiteY12" fmla="*/ 4537936 h 5550990"/>
                  <a:gd name="connsiteX13" fmla="*/ 327875 w 9144072"/>
                  <a:gd name="connsiteY13" fmla="*/ 2984739 h 5550990"/>
                  <a:gd name="connsiteX14" fmla="*/ 72 w 9144072"/>
                  <a:gd name="connsiteY14" fmla="*/ 1280036 h 5550990"/>
                  <a:gd name="connsiteX0" fmla="*/ 72 w 9144072"/>
                  <a:gd name="connsiteY0" fmla="*/ 1280036 h 5545698"/>
                  <a:gd name="connsiteX1" fmla="*/ 814572 w 9144072"/>
                  <a:gd name="connsiteY1" fmla="*/ 465536 h 5545698"/>
                  <a:gd name="connsiteX2" fmla="*/ 3105580 w 9144072"/>
                  <a:gd name="connsiteY2" fmla="*/ 0 h 5545698"/>
                  <a:gd name="connsiteX3" fmla="*/ 5986804 w 9144072"/>
                  <a:gd name="connsiteY3" fmla="*/ 414068 h 5545698"/>
                  <a:gd name="connsiteX4" fmla="*/ 8277814 w 9144072"/>
                  <a:gd name="connsiteY4" fmla="*/ 206743 h 5545698"/>
                  <a:gd name="connsiteX5" fmla="*/ 9144072 w 9144072"/>
                  <a:gd name="connsiteY5" fmla="*/ 1280036 h 5545698"/>
                  <a:gd name="connsiteX6" fmla="*/ 8919784 w 9144072"/>
                  <a:gd name="connsiteY6" fmla="*/ 3260785 h 5545698"/>
                  <a:gd name="connsiteX7" fmla="*/ 9144072 w 9144072"/>
                  <a:gd name="connsiteY7" fmla="*/ 4486177 h 5545698"/>
                  <a:gd name="connsiteX8" fmla="*/ 8329572 w 9144072"/>
                  <a:gd name="connsiteY8" fmla="*/ 5352436 h 5545698"/>
                  <a:gd name="connsiteX9" fmla="*/ 5917792 w 9144072"/>
                  <a:gd name="connsiteY9" fmla="*/ 5538158 h 5545698"/>
                  <a:gd name="connsiteX10" fmla="*/ 3157339 w 9144072"/>
                  <a:gd name="connsiteY10" fmla="*/ 5037826 h 5545698"/>
                  <a:gd name="connsiteX11" fmla="*/ 814572 w 9144072"/>
                  <a:gd name="connsiteY11" fmla="*/ 5352436 h 5545698"/>
                  <a:gd name="connsiteX12" fmla="*/ 72 w 9144072"/>
                  <a:gd name="connsiteY12" fmla="*/ 4537936 h 5545698"/>
                  <a:gd name="connsiteX13" fmla="*/ 327875 w 9144072"/>
                  <a:gd name="connsiteY13" fmla="*/ 2984739 h 5545698"/>
                  <a:gd name="connsiteX14" fmla="*/ 72 w 9144072"/>
                  <a:gd name="connsiteY14" fmla="*/ 1280036 h 5545698"/>
                  <a:gd name="connsiteX0" fmla="*/ 72 w 9144072"/>
                  <a:gd name="connsiteY0" fmla="*/ 1280036 h 5538158"/>
                  <a:gd name="connsiteX1" fmla="*/ 814572 w 9144072"/>
                  <a:gd name="connsiteY1" fmla="*/ 465536 h 5538158"/>
                  <a:gd name="connsiteX2" fmla="*/ 3105580 w 9144072"/>
                  <a:gd name="connsiteY2" fmla="*/ 0 h 5538158"/>
                  <a:gd name="connsiteX3" fmla="*/ 5986804 w 9144072"/>
                  <a:gd name="connsiteY3" fmla="*/ 414068 h 5538158"/>
                  <a:gd name="connsiteX4" fmla="*/ 8277814 w 9144072"/>
                  <a:gd name="connsiteY4" fmla="*/ 206743 h 5538158"/>
                  <a:gd name="connsiteX5" fmla="*/ 9144072 w 9144072"/>
                  <a:gd name="connsiteY5" fmla="*/ 1280036 h 5538158"/>
                  <a:gd name="connsiteX6" fmla="*/ 8919784 w 9144072"/>
                  <a:gd name="connsiteY6" fmla="*/ 3260785 h 5538158"/>
                  <a:gd name="connsiteX7" fmla="*/ 9144072 w 9144072"/>
                  <a:gd name="connsiteY7" fmla="*/ 4486177 h 5538158"/>
                  <a:gd name="connsiteX8" fmla="*/ 8329572 w 9144072"/>
                  <a:gd name="connsiteY8" fmla="*/ 5352436 h 5538158"/>
                  <a:gd name="connsiteX9" fmla="*/ 5917792 w 9144072"/>
                  <a:gd name="connsiteY9" fmla="*/ 5538158 h 5538158"/>
                  <a:gd name="connsiteX10" fmla="*/ 3157339 w 9144072"/>
                  <a:gd name="connsiteY10" fmla="*/ 5037826 h 5538158"/>
                  <a:gd name="connsiteX11" fmla="*/ 814572 w 9144072"/>
                  <a:gd name="connsiteY11" fmla="*/ 5352436 h 5538158"/>
                  <a:gd name="connsiteX12" fmla="*/ 72 w 9144072"/>
                  <a:gd name="connsiteY12" fmla="*/ 4537936 h 5538158"/>
                  <a:gd name="connsiteX13" fmla="*/ 327875 w 9144072"/>
                  <a:gd name="connsiteY13" fmla="*/ 2984739 h 5538158"/>
                  <a:gd name="connsiteX14" fmla="*/ 72 w 9144072"/>
                  <a:gd name="connsiteY14" fmla="*/ 1280036 h 5538158"/>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617420"/>
                  <a:gd name="connsiteX1" fmla="*/ 814572 w 9144072"/>
                  <a:gd name="connsiteY1" fmla="*/ 465536 h 5617420"/>
                  <a:gd name="connsiteX2" fmla="*/ 3105580 w 9144072"/>
                  <a:gd name="connsiteY2" fmla="*/ 0 h 5617420"/>
                  <a:gd name="connsiteX3" fmla="*/ 5986804 w 9144072"/>
                  <a:gd name="connsiteY3" fmla="*/ 414068 h 5617420"/>
                  <a:gd name="connsiteX4" fmla="*/ 8277814 w 9144072"/>
                  <a:gd name="connsiteY4" fmla="*/ 206743 h 5617420"/>
                  <a:gd name="connsiteX5" fmla="*/ 9144072 w 9144072"/>
                  <a:gd name="connsiteY5" fmla="*/ 1280036 h 5617420"/>
                  <a:gd name="connsiteX6" fmla="*/ 8919784 w 9144072"/>
                  <a:gd name="connsiteY6" fmla="*/ 3260785 h 5617420"/>
                  <a:gd name="connsiteX7" fmla="*/ 9144072 w 9144072"/>
                  <a:gd name="connsiteY7" fmla="*/ 4486177 h 5617420"/>
                  <a:gd name="connsiteX8" fmla="*/ 8329572 w 9144072"/>
                  <a:gd name="connsiteY8" fmla="*/ 5352436 h 5617420"/>
                  <a:gd name="connsiteX9" fmla="*/ 5917792 w 9144072"/>
                  <a:gd name="connsiteY9" fmla="*/ 5538158 h 5617420"/>
                  <a:gd name="connsiteX10" fmla="*/ 2973790 w 9144072"/>
                  <a:gd name="connsiteY10" fmla="*/ 5503653 h 5617420"/>
                  <a:gd name="connsiteX11" fmla="*/ 814572 w 9144072"/>
                  <a:gd name="connsiteY11" fmla="*/ 5352436 h 5617420"/>
                  <a:gd name="connsiteX12" fmla="*/ 72 w 9144072"/>
                  <a:gd name="connsiteY12" fmla="*/ 4537936 h 5617420"/>
                  <a:gd name="connsiteX13" fmla="*/ 327875 w 9144072"/>
                  <a:gd name="connsiteY13" fmla="*/ 2984739 h 5617420"/>
                  <a:gd name="connsiteX14" fmla="*/ 72 w 9144072"/>
                  <a:gd name="connsiteY14" fmla="*/ 1280036 h 5617420"/>
                  <a:gd name="connsiteX0" fmla="*/ 72 w 9144072"/>
                  <a:gd name="connsiteY0" fmla="*/ 1280036 h 5541262"/>
                  <a:gd name="connsiteX1" fmla="*/ 814572 w 9144072"/>
                  <a:gd name="connsiteY1" fmla="*/ 465536 h 5541262"/>
                  <a:gd name="connsiteX2" fmla="*/ 3105580 w 9144072"/>
                  <a:gd name="connsiteY2" fmla="*/ 0 h 5541262"/>
                  <a:gd name="connsiteX3" fmla="*/ 5986804 w 9144072"/>
                  <a:gd name="connsiteY3" fmla="*/ 414068 h 5541262"/>
                  <a:gd name="connsiteX4" fmla="*/ 8277814 w 9144072"/>
                  <a:gd name="connsiteY4" fmla="*/ 206743 h 5541262"/>
                  <a:gd name="connsiteX5" fmla="*/ 9144072 w 9144072"/>
                  <a:gd name="connsiteY5" fmla="*/ 1280036 h 5541262"/>
                  <a:gd name="connsiteX6" fmla="*/ 8919784 w 9144072"/>
                  <a:gd name="connsiteY6" fmla="*/ 3260785 h 5541262"/>
                  <a:gd name="connsiteX7" fmla="*/ 9144072 w 9144072"/>
                  <a:gd name="connsiteY7" fmla="*/ 4486177 h 5541262"/>
                  <a:gd name="connsiteX8" fmla="*/ 8329572 w 9144072"/>
                  <a:gd name="connsiteY8" fmla="*/ 5352436 h 5541262"/>
                  <a:gd name="connsiteX9" fmla="*/ 5867734 w 9144072"/>
                  <a:gd name="connsiteY9" fmla="*/ 5434641 h 5541262"/>
                  <a:gd name="connsiteX10" fmla="*/ 2973790 w 9144072"/>
                  <a:gd name="connsiteY10" fmla="*/ 5503653 h 5541262"/>
                  <a:gd name="connsiteX11" fmla="*/ 814572 w 9144072"/>
                  <a:gd name="connsiteY11" fmla="*/ 5352436 h 5541262"/>
                  <a:gd name="connsiteX12" fmla="*/ 72 w 9144072"/>
                  <a:gd name="connsiteY12" fmla="*/ 4537936 h 5541262"/>
                  <a:gd name="connsiteX13" fmla="*/ 327875 w 9144072"/>
                  <a:gd name="connsiteY13" fmla="*/ 2984739 h 5541262"/>
                  <a:gd name="connsiteX14" fmla="*/ 72 w 9144072"/>
                  <a:gd name="connsiteY14" fmla="*/ 1280036 h 5541262"/>
                  <a:gd name="connsiteX0" fmla="*/ 72 w 9144072"/>
                  <a:gd name="connsiteY0" fmla="*/ 1280036 h 5552655"/>
                  <a:gd name="connsiteX1" fmla="*/ 814572 w 9144072"/>
                  <a:gd name="connsiteY1" fmla="*/ 465536 h 5552655"/>
                  <a:gd name="connsiteX2" fmla="*/ 3105580 w 9144072"/>
                  <a:gd name="connsiteY2" fmla="*/ 0 h 5552655"/>
                  <a:gd name="connsiteX3" fmla="*/ 5986804 w 9144072"/>
                  <a:gd name="connsiteY3" fmla="*/ 414068 h 5552655"/>
                  <a:gd name="connsiteX4" fmla="*/ 8277814 w 9144072"/>
                  <a:gd name="connsiteY4" fmla="*/ 206743 h 5552655"/>
                  <a:gd name="connsiteX5" fmla="*/ 9144072 w 9144072"/>
                  <a:gd name="connsiteY5" fmla="*/ 1280036 h 5552655"/>
                  <a:gd name="connsiteX6" fmla="*/ 8919784 w 9144072"/>
                  <a:gd name="connsiteY6" fmla="*/ 3260785 h 5552655"/>
                  <a:gd name="connsiteX7" fmla="*/ 9144072 w 9144072"/>
                  <a:gd name="connsiteY7" fmla="*/ 4486177 h 5552655"/>
                  <a:gd name="connsiteX8" fmla="*/ 8329572 w 9144072"/>
                  <a:gd name="connsiteY8" fmla="*/ 5507712 h 5552655"/>
                  <a:gd name="connsiteX9" fmla="*/ 5867734 w 9144072"/>
                  <a:gd name="connsiteY9" fmla="*/ 5434641 h 5552655"/>
                  <a:gd name="connsiteX10" fmla="*/ 2973790 w 9144072"/>
                  <a:gd name="connsiteY10" fmla="*/ 5503653 h 5552655"/>
                  <a:gd name="connsiteX11" fmla="*/ 814572 w 9144072"/>
                  <a:gd name="connsiteY11" fmla="*/ 5352436 h 5552655"/>
                  <a:gd name="connsiteX12" fmla="*/ 72 w 9144072"/>
                  <a:gd name="connsiteY12" fmla="*/ 4537936 h 5552655"/>
                  <a:gd name="connsiteX13" fmla="*/ 327875 w 9144072"/>
                  <a:gd name="connsiteY13" fmla="*/ 2984739 h 5552655"/>
                  <a:gd name="connsiteX14" fmla="*/ 72 w 9144072"/>
                  <a:gd name="connsiteY14" fmla="*/ 1280036 h 5552655"/>
                  <a:gd name="connsiteX0" fmla="*/ 72 w 9144072"/>
                  <a:gd name="connsiteY0" fmla="*/ 1280036 h 5552655"/>
                  <a:gd name="connsiteX1" fmla="*/ 814572 w 9144072"/>
                  <a:gd name="connsiteY1" fmla="*/ 465536 h 5552655"/>
                  <a:gd name="connsiteX2" fmla="*/ 3105580 w 9144072"/>
                  <a:gd name="connsiteY2" fmla="*/ 0 h 5552655"/>
                  <a:gd name="connsiteX3" fmla="*/ 5986804 w 9144072"/>
                  <a:gd name="connsiteY3" fmla="*/ 414068 h 5552655"/>
                  <a:gd name="connsiteX4" fmla="*/ 8277814 w 9144072"/>
                  <a:gd name="connsiteY4" fmla="*/ 206743 h 5552655"/>
                  <a:gd name="connsiteX5" fmla="*/ 9144072 w 9144072"/>
                  <a:gd name="connsiteY5" fmla="*/ 1280036 h 5552655"/>
                  <a:gd name="connsiteX6" fmla="*/ 8919784 w 9144072"/>
                  <a:gd name="connsiteY6" fmla="*/ 3260785 h 5552655"/>
                  <a:gd name="connsiteX7" fmla="*/ 9144072 w 9144072"/>
                  <a:gd name="connsiteY7" fmla="*/ 4486177 h 5552655"/>
                  <a:gd name="connsiteX8" fmla="*/ 8329572 w 9144072"/>
                  <a:gd name="connsiteY8" fmla="*/ 5507712 h 5552655"/>
                  <a:gd name="connsiteX9" fmla="*/ 5867734 w 9144072"/>
                  <a:gd name="connsiteY9" fmla="*/ 5434641 h 5552655"/>
                  <a:gd name="connsiteX10" fmla="*/ 2973790 w 9144072"/>
                  <a:gd name="connsiteY10" fmla="*/ 5503653 h 5552655"/>
                  <a:gd name="connsiteX11" fmla="*/ 814572 w 9144072"/>
                  <a:gd name="connsiteY11" fmla="*/ 5352436 h 5552655"/>
                  <a:gd name="connsiteX12" fmla="*/ 72 w 9144072"/>
                  <a:gd name="connsiteY12" fmla="*/ 4537936 h 5552655"/>
                  <a:gd name="connsiteX13" fmla="*/ 327875 w 9144072"/>
                  <a:gd name="connsiteY13" fmla="*/ 2984739 h 5552655"/>
                  <a:gd name="connsiteX14" fmla="*/ 72 w 9144072"/>
                  <a:gd name="connsiteY14" fmla="*/ 1280036 h 5552655"/>
                  <a:gd name="connsiteX0" fmla="*/ 72 w 9144072"/>
                  <a:gd name="connsiteY0" fmla="*/ 1280036 h 5655267"/>
                  <a:gd name="connsiteX1" fmla="*/ 814572 w 9144072"/>
                  <a:gd name="connsiteY1" fmla="*/ 465536 h 5655267"/>
                  <a:gd name="connsiteX2" fmla="*/ 3105580 w 9144072"/>
                  <a:gd name="connsiteY2" fmla="*/ 0 h 5655267"/>
                  <a:gd name="connsiteX3" fmla="*/ 5986804 w 9144072"/>
                  <a:gd name="connsiteY3" fmla="*/ 414068 h 5655267"/>
                  <a:gd name="connsiteX4" fmla="*/ 8277814 w 9144072"/>
                  <a:gd name="connsiteY4" fmla="*/ 206743 h 5655267"/>
                  <a:gd name="connsiteX5" fmla="*/ 9144072 w 9144072"/>
                  <a:gd name="connsiteY5" fmla="*/ 1280036 h 5655267"/>
                  <a:gd name="connsiteX6" fmla="*/ 8919784 w 9144072"/>
                  <a:gd name="connsiteY6" fmla="*/ 3260785 h 5655267"/>
                  <a:gd name="connsiteX7" fmla="*/ 9144072 w 9144072"/>
                  <a:gd name="connsiteY7" fmla="*/ 4486177 h 5655267"/>
                  <a:gd name="connsiteX8" fmla="*/ 8329572 w 9144072"/>
                  <a:gd name="connsiteY8" fmla="*/ 5507712 h 5655267"/>
                  <a:gd name="connsiteX9" fmla="*/ 5867734 w 9144072"/>
                  <a:gd name="connsiteY9" fmla="*/ 5434641 h 5655267"/>
                  <a:gd name="connsiteX10" fmla="*/ 2973790 w 9144072"/>
                  <a:gd name="connsiteY10" fmla="*/ 5503653 h 5655267"/>
                  <a:gd name="connsiteX11" fmla="*/ 814572 w 9144072"/>
                  <a:gd name="connsiteY11" fmla="*/ 5352436 h 5655267"/>
                  <a:gd name="connsiteX12" fmla="*/ 72 w 9144072"/>
                  <a:gd name="connsiteY12" fmla="*/ 4537936 h 5655267"/>
                  <a:gd name="connsiteX13" fmla="*/ 327875 w 9144072"/>
                  <a:gd name="connsiteY13" fmla="*/ 2984739 h 5655267"/>
                  <a:gd name="connsiteX14" fmla="*/ 72 w 9144072"/>
                  <a:gd name="connsiteY14" fmla="*/ 1280036 h 565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44072" h="5655267">
                    <a:moveTo>
                      <a:pt x="72" y="1280036"/>
                    </a:moveTo>
                    <a:cubicBezTo>
                      <a:pt x="72" y="830200"/>
                      <a:pt x="364736" y="465536"/>
                      <a:pt x="814572" y="465536"/>
                    </a:cubicBezTo>
                    <a:cubicBezTo>
                      <a:pt x="2118830" y="465633"/>
                      <a:pt x="1801322" y="-97"/>
                      <a:pt x="3105580" y="0"/>
                    </a:cubicBezTo>
                    <a:cubicBezTo>
                      <a:pt x="4042984" y="80513"/>
                      <a:pt x="5049400" y="419819"/>
                      <a:pt x="5986804" y="414068"/>
                    </a:cubicBezTo>
                    <a:cubicBezTo>
                      <a:pt x="6750474" y="344960"/>
                      <a:pt x="7410627" y="155082"/>
                      <a:pt x="8277814" y="206743"/>
                    </a:cubicBezTo>
                    <a:cubicBezTo>
                      <a:pt x="8813914" y="258502"/>
                      <a:pt x="9144072" y="830200"/>
                      <a:pt x="9144072" y="1280036"/>
                    </a:cubicBezTo>
                    <a:cubicBezTo>
                      <a:pt x="9144072" y="1808014"/>
                      <a:pt x="8919784" y="2732807"/>
                      <a:pt x="8919784" y="3260785"/>
                    </a:cubicBezTo>
                    <a:lnTo>
                      <a:pt x="9144072" y="4486177"/>
                    </a:lnTo>
                    <a:cubicBezTo>
                      <a:pt x="9144072" y="4936013"/>
                      <a:pt x="8796661" y="5386942"/>
                      <a:pt x="8329572" y="5507712"/>
                    </a:cubicBezTo>
                    <a:cubicBezTo>
                      <a:pt x="7705595" y="5697419"/>
                      <a:pt x="6816037" y="5211031"/>
                      <a:pt x="5867734" y="5434641"/>
                    </a:cubicBezTo>
                    <a:cubicBezTo>
                      <a:pt x="4971189" y="5640998"/>
                      <a:pt x="3740896" y="5773271"/>
                      <a:pt x="2973790" y="5503653"/>
                    </a:cubicBezTo>
                    <a:cubicBezTo>
                      <a:pt x="2242927" y="5177203"/>
                      <a:pt x="1595494" y="5247566"/>
                      <a:pt x="814572" y="5352436"/>
                    </a:cubicBezTo>
                    <a:cubicBezTo>
                      <a:pt x="364736" y="5352436"/>
                      <a:pt x="72" y="4987772"/>
                      <a:pt x="72" y="4537936"/>
                    </a:cubicBezTo>
                    <a:cubicBezTo>
                      <a:pt x="-5679" y="4002951"/>
                      <a:pt x="333626" y="3519724"/>
                      <a:pt x="327875" y="2984739"/>
                    </a:cubicBezTo>
                    <a:cubicBezTo>
                      <a:pt x="333626" y="2433757"/>
                      <a:pt x="-5679" y="1831018"/>
                      <a:pt x="72" y="1280036"/>
                    </a:cubicBezTo>
                    <a:close/>
                  </a:path>
                </a:pathLst>
              </a:custGeom>
              <a:pattFill prst="pct5">
                <a:fgClr>
                  <a:schemeClr val="bg1"/>
                </a:fgClr>
                <a:bgClr>
                  <a:schemeClr val="accent4">
                    <a:lumMod val="60000"/>
                    <a:lumOff val="4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6" name="สี่เหลี่ยมผืนผ้ามุมมน 2">
                <a:extLst>
                  <a:ext uri="{FF2B5EF4-FFF2-40B4-BE49-F238E27FC236}">
                    <a16:creationId xmlns:a16="http://schemas.microsoft.com/office/drawing/2014/main" id="{2EC82148-1066-4474-A1B3-51892874E7AC}"/>
                  </a:ext>
                </a:extLst>
              </p:cNvPr>
              <p:cNvSpPr/>
              <p:nvPr/>
            </p:nvSpPr>
            <p:spPr>
              <a:xfrm>
                <a:off x="1027384" y="684748"/>
                <a:ext cx="10448355" cy="5655267"/>
              </a:xfrm>
              <a:custGeom>
                <a:avLst/>
                <a:gdLst>
                  <a:gd name="connsiteX0" fmla="*/ 0 w 9144000"/>
                  <a:gd name="connsiteY0" fmla="*/ 814500 h 4886900"/>
                  <a:gd name="connsiteX1" fmla="*/ 814500 w 9144000"/>
                  <a:gd name="connsiteY1" fmla="*/ 0 h 4886900"/>
                  <a:gd name="connsiteX2" fmla="*/ 8329500 w 9144000"/>
                  <a:gd name="connsiteY2" fmla="*/ 0 h 4886900"/>
                  <a:gd name="connsiteX3" fmla="*/ 9144000 w 9144000"/>
                  <a:gd name="connsiteY3" fmla="*/ 814500 h 4886900"/>
                  <a:gd name="connsiteX4" fmla="*/ 9144000 w 9144000"/>
                  <a:gd name="connsiteY4" fmla="*/ 4072400 h 4886900"/>
                  <a:gd name="connsiteX5" fmla="*/ 8329500 w 9144000"/>
                  <a:gd name="connsiteY5" fmla="*/ 4886900 h 4886900"/>
                  <a:gd name="connsiteX6" fmla="*/ 814500 w 9144000"/>
                  <a:gd name="connsiteY6" fmla="*/ 4886900 h 4886900"/>
                  <a:gd name="connsiteX7" fmla="*/ 0 w 9144000"/>
                  <a:gd name="connsiteY7" fmla="*/ 4072400 h 4886900"/>
                  <a:gd name="connsiteX8" fmla="*/ 0 w 9144000"/>
                  <a:gd name="connsiteY8"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72400 h 4886900"/>
                  <a:gd name="connsiteX5" fmla="*/ 8329572 w 9144072"/>
                  <a:gd name="connsiteY5" fmla="*/ 4886900 h 4886900"/>
                  <a:gd name="connsiteX6" fmla="*/ 814572 w 9144072"/>
                  <a:gd name="connsiteY6" fmla="*/ 4886900 h 4886900"/>
                  <a:gd name="connsiteX7" fmla="*/ 72 w 9144072"/>
                  <a:gd name="connsiteY7" fmla="*/ 4072400 h 4886900"/>
                  <a:gd name="connsiteX8" fmla="*/ 327875 w 9144072"/>
                  <a:gd name="connsiteY8" fmla="*/ 2519203 h 4886900"/>
                  <a:gd name="connsiteX9" fmla="*/ 72 w 9144072"/>
                  <a:gd name="connsiteY9"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72400 h 4886900"/>
                  <a:gd name="connsiteX5" fmla="*/ 8329572 w 9144072"/>
                  <a:gd name="connsiteY5" fmla="*/ 4886900 h 4886900"/>
                  <a:gd name="connsiteX6" fmla="*/ 3157339 w 9144072"/>
                  <a:gd name="connsiteY6" fmla="*/ 4572290 h 4886900"/>
                  <a:gd name="connsiteX7" fmla="*/ 814572 w 9144072"/>
                  <a:gd name="connsiteY7" fmla="*/ 4886900 h 4886900"/>
                  <a:gd name="connsiteX8" fmla="*/ 72 w 9144072"/>
                  <a:gd name="connsiteY8" fmla="*/ 4072400 h 4886900"/>
                  <a:gd name="connsiteX9" fmla="*/ 327875 w 9144072"/>
                  <a:gd name="connsiteY9" fmla="*/ 2519203 h 4886900"/>
                  <a:gd name="connsiteX10" fmla="*/ 72 w 9144072"/>
                  <a:gd name="connsiteY10"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20641 h 4886900"/>
                  <a:gd name="connsiteX5" fmla="*/ 8329572 w 9144072"/>
                  <a:gd name="connsiteY5" fmla="*/ 4886900 h 4886900"/>
                  <a:gd name="connsiteX6" fmla="*/ 3157339 w 9144072"/>
                  <a:gd name="connsiteY6" fmla="*/ 4572290 h 4886900"/>
                  <a:gd name="connsiteX7" fmla="*/ 814572 w 9144072"/>
                  <a:gd name="connsiteY7" fmla="*/ 4886900 h 4886900"/>
                  <a:gd name="connsiteX8" fmla="*/ 72 w 9144072"/>
                  <a:gd name="connsiteY8" fmla="*/ 4072400 h 4886900"/>
                  <a:gd name="connsiteX9" fmla="*/ 327875 w 9144072"/>
                  <a:gd name="connsiteY9" fmla="*/ 2519203 h 4886900"/>
                  <a:gd name="connsiteX10" fmla="*/ 72 w 9144072"/>
                  <a:gd name="connsiteY10"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8919784 w 9144072"/>
                  <a:gd name="connsiteY4" fmla="*/ 2795249 h 4886900"/>
                  <a:gd name="connsiteX5" fmla="*/ 9144072 w 9144072"/>
                  <a:gd name="connsiteY5" fmla="*/ 4020641 h 4886900"/>
                  <a:gd name="connsiteX6" fmla="*/ 8329572 w 9144072"/>
                  <a:gd name="connsiteY6" fmla="*/ 4886900 h 4886900"/>
                  <a:gd name="connsiteX7" fmla="*/ 3157339 w 9144072"/>
                  <a:gd name="connsiteY7" fmla="*/ 4572290 h 4886900"/>
                  <a:gd name="connsiteX8" fmla="*/ 814572 w 9144072"/>
                  <a:gd name="connsiteY8" fmla="*/ 4886900 h 4886900"/>
                  <a:gd name="connsiteX9" fmla="*/ 72 w 9144072"/>
                  <a:gd name="connsiteY9" fmla="*/ 4072400 h 4886900"/>
                  <a:gd name="connsiteX10" fmla="*/ 327875 w 9144072"/>
                  <a:gd name="connsiteY10" fmla="*/ 2519203 h 4886900"/>
                  <a:gd name="connsiteX11" fmla="*/ 72 w 9144072"/>
                  <a:gd name="connsiteY11" fmla="*/ 814500 h 4886900"/>
                  <a:gd name="connsiteX0" fmla="*/ 72 w 9144072"/>
                  <a:gd name="connsiteY0" fmla="*/ 814500 h 4886900"/>
                  <a:gd name="connsiteX1" fmla="*/ 814572 w 9144072"/>
                  <a:gd name="connsiteY1" fmla="*/ 0 h 4886900"/>
                  <a:gd name="connsiteX2" fmla="*/ 4744599 w 9144072"/>
                  <a:gd name="connsiteY2" fmla="*/ 310841 h 4886900"/>
                  <a:gd name="connsiteX3" fmla="*/ 8329572 w 9144072"/>
                  <a:gd name="connsiteY3" fmla="*/ 0 h 4886900"/>
                  <a:gd name="connsiteX4" fmla="*/ 9144072 w 9144072"/>
                  <a:gd name="connsiteY4" fmla="*/ 814500 h 4886900"/>
                  <a:gd name="connsiteX5" fmla="*/ 8919784 w 9144072"/>
                  <a:gd name="connsiteY5" fmla="*/ 2795249 h 4886900"/>
                  <a:gd name="connsiteX6" fmla="*/ 9144072 w 9144072"/>
                  <a:gd name="connsiteY6" fmla="*/ 4020641 h 4886900"/>
                  <a:gd name="connsiteX7" fmla="*/ 8329572 w 9144072"/>
                  <a:gd name="connsiteY7" fmla="*/ 4886900 h 4886900"/>
                  <a:gd name="connsiteX8" fmla="*/ 3157339 w 9144072"/>
                  <a:gd name="connsiteY8" fmla="*/ 4572290 h 4886900"/>
                  <a:gd name="connsiteX9" fmla="*/ 814572 w 9144072"/>
                  <a:gd name="connsiteY9" fmla="*/ 4886900 h 4886900"/>
                  <a:gd name="connsiteX10" fmla="*/ 72 w 9144072"/>
                  <a:gd name="connsiteY10" fmla="*/ 4072400 h 4886900"/>
                  <a:gd name="connsiteX11" fmla="*/ 327875 w 9144072"/>
                  <a:gd name="connsiteY11" fmla="*/ 2519203 h 4886900"/>
                  <a:gd name="connsiteX12" fmla="*/ 72 w 9144072"/>
                  <a:gd name="connsiteY12" fmla="*/ 814500 h 4886900"/>
                  <a:gd name="connsiteX0" fmla="*/ 72 w 9144072"/>
                  <a:gd name="connsiteY0" fmla="*/ 814500 h 4886900"/>
                  <a:gd name="connsiteX1" fmla="*/ 814572 w 9144072"/>
                  <a:gd name="connsiteY1" fmla="*/ 0 h 4886900"/>
                  <a:gd name="connsiteX2" fmla="*/ 5538229 w 9144072"/>
                  <a:gd name="connsiteY2" fmla="*/ 224577 h 4886900"/>
                  <a:gd name="connsiteX3" fmla="*/ 8329572 w 9144072"/>
                  <a:gd name="connsiteY3" fmla="*/ 0 h 4886900"/>
                  <a:gd name="connsiteX4" fmla="*/ 9144072 w 9144072"/>
                  <a:gd name="connsiteY4" fmla="*/ 814500 h 4886900"/>
                  <a:gd name="connsiteX5" fmla="*/ 8919784 w 9144072"/>
                  <a:gd name="connsiteY5" fmla="*/ 2795249 h 4886900"/>
                  <a:gd name="connsiteX6" fmla="*/ 9144072 w 9144072"/>
                  <a:gd name="connsiteY6" fmla="*/ 4020641 h 4886900"/>
                  <a:gd name="connsiteX7" fmla="*/ 8329572 w 9144072"/>
                  <a:gd name="connsiteY7" fmla="*/ 4886900 h 4886900"/>
                  <a:gd name="connsiteX8" fmla="*/ 3157339 w 9144072"/>
                  <a:gd name="connsiteY8" fmla="*/ 4572290 h 4886900"/>
                  <a:gd name="connsiteX9" fmla="*/ 814572 w 9144072"/>
                  <a:gd name="connsiteY9" fmla="*/ 4886900 h 4886900"/>
                  <a:gd name="connsiteX10" fmla="*/ 72 w 9144072"/>
                  <a:gd name="connsiteY10" fmla="*/ 4072400 h 4886900"/>
                  <a:gd name="connsiteX11" fmla="*/ 327875 w 9144072"/>
                  <a:gd name="connsiteY11" fmla="*/ 2519203 h 4886900"/>
                  <a:gd name="connsiteX12" fmla="*/ 72 w 9144072"/>
                  <a:gd name="connsiteY12" fmla="*/ 814500 h 4886900"/>
                  <a:gd name="connsiteX0" fmla="*/ 72 w 9144072"/>
                  <a:gd name="connsiteY0" fmla="*/ 1280036 h 5352436"/>
                  <a:gd name="connsiteX1" fmla="*/ 814572 w 9144072"/>
                  <a:gd name="connsiteY1" fmla="*/ 465536 h 5352436"/>
                  <a:gd name="connsiteX2" fmla="*/ 3105580 w 9144072"/>
                  <a:gd name="connsiteY2" fmla="*/ 0 h 5352436"/>
                  <a:gd name="connsiteX3" fmla="*/ 8329572 w 9144072"/>
                  <a:gd name="connsiteY3" fmla="*/ 465536 h 5352436"/>
                  <a:gd name="connsiteX4" fmla="*/ 9144072 w 9144072"/>
                  <a:gd name="connsiteY4" fmla="*/ 1280036 h 5352436"/>
                  <a:gd name="connsiteX5" fmla="*/ 8919784 w 9144072"/>
                  <a:gd name="connsiteY5" fmla="*/ 3260785 h 5352436"/>
                  <a:gd name="connsiteX6" fmla="*/ 9144072 w 9144072"/>
                  <a:gd name="connsiteY6" fmla="*/ 4486177 h 5352436"/>
                  <a:gd name="connsiteX7" fmla="*/ 8329572 w 9144072"/>
                  <a:gd name="connsiteY7" fmla="*/ 5352436 h 5352436"/>
                  <a:gd name="connsiteX8" fmla="*/ 3157339 w 9144072"/>
                  <a:gd name="connsiteY8" fmla="*/ 5037826 h 5352436"/>
                  <a:gd name="connsiteX9" fmla="*/ 814572 w 9144072"/>
                  <a:gd name="connsiteY9" fmla="*/ 5352436 h 5352436"/>
                  <a:gd name="connsiteX10" fmla="*/ 72 w 9144072"/>
                  <a:gd name="connsiteY10" fmla="*/ 4537936 h 5352436"/>
                  <a:gd name="connsiteX11" fmla="*/ 327875 w 9144072"/>
                  <a:gd name="connsiteY11" fmla="*/ 2984739 h 5352436"/>
                  <a:gd name="connsiteX12" fmla="*/ 72 w 9144072"/>
                  <a:gd name="connsiteY12"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17792 w 9144072"/>
                  <a:gd name="connsiteY3" fmla="*/ 483079 h 5352436"/>
                  <a:gd name="connsiteX4" fmla="*/ 8329572 w 9144072"/>
                  <a:gd name="connsiteY4" fmla="*/ 465536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17792 w 9144072"/>
                  <a:gd name="connsiteY3" fmla="*/ 483079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550990"/>
                  <a:gd name="connsiteX1" fmla="*/ 814572 w 9144072"/>
                  <a:gd name="connsiteY1" fmla="*/ 465536 h 5550990"/>
                  <a:gd name="connsiteX2" fmla="*/ 3105580 w 9144072"/>
                  <a:gd name="connsiteY2" fmla="*/ 0 h 5550990"/>
                  <a:gd name="connsiteX3" fmla="*/ 5986804 w 9144072"/>
                  <a:gd name="connsiteY3" fmla="*/ 414068 h 5550990"/>
                  <a:gd name="connsiteX4" fmla="*/ 8277814 w 9144072"/>
                  <a:gd name="connsiteY4" fmla="*/ 206743 h 5550990"/>
                  <a:gd name="connsiteX5" fmla="*/ 9144072 w 9144072"/>
                  <a:gd name="connsiteY5" fmla="*/ 1280036 h 5550990"/>
                  <a:gd name="connsiteX6" fmla="*/ 8919784 w 9144072"/>
                  <a:gd name="connsiteY6" fmla="*/ 3260785 h 5550990"/>
                  <a:gd name="connsiteX7" fmla="*/ 9144072 w 9144072"/>
                  <a:gd name="connsiteY7" fmla="*/ 4486177 h 5550990"/>
                  <a:gd name="connsiteX8" fmla="*/ 8329572 w 9144072"/>
                  <a:gd name="connsiteY8" fmla="*/ 5352436 h 5550990"/>
                  <a:gd name="connsiteX9" fmla="*/ 5917792 w 9144072"/>
                  <a:gd name="connsiteY9" fmla="*/ 5538158 h 5550990"/>
                  <a:gd name="connsiteX10" fmla="*/ 3157339 w 9144072"/>
                  <a:gd name="connsiteY10" fmla="*/ 5037826 h 5550990"/>
                  <a:gd name="connsiteX11" fmla="*/ 814572 w 9144072"/>
                  <a:gd name="connsiteY11" fmla="*/ 5352436 h 5550990"/>
                  <a:gd name="connsiteX12" fmla="*/ 72 w 9144072"/>
                  <a:gd name="connsiteY12" fmla="*/ 4537936 h 5550990"/>
                  <a:gd name="connsiteX13" fmla="*/ 327875 w 9144072"/>
                  <a:gd name="connsiteY13" fmla="*/ 2984739 h 5550990"/>
                  <a:gd name="connsiteX14" fmla="*/ 72 w 9144072"/>
                  <a:gd name="connsiteY14" fmla="*/ 1280036 h 5550990"/>
                  <a:gd name="connsiteX0" fmla="*/ 72 w 9144072"/>
                  <a:gd name="connsiteY0" fmla="*/ 1280036 h 5545698"/>
                  <a:gd name="connsiteX1" fmla="*/ 814572 w 9144072"/>
                  <a:gd name="connsiteY1" fmla="*/ 465536 h 5545698"/>
                  <a:gd name="connsiteX2" fmla="*/ 3105580 w 9144072"/>
                  <a:gd name="connsiteY2" fmla="*/ 0 h 5545698"/>
                  <a:gd name="connsiteX3" fmla="*/ 5986804 w 9144072"/>
                  <a:gd name="connsiteY3" fmla="*/ 414068 h 5545698"/>
                  <a:gd name="connsiteX4" fmla="*/ 8277814 w 9144072"/>
                  <a:gd name="connsiteY4" fmla="*/ 206743 h 5545698"/>
                  <a:gd name="connsiteX5" fmla="*/ 9144072 w 9144072"/>
                  <a:gd name="connsiteY5" fmla="*/ 1280036 h 5545698"/>
                  <a:gd name="connsiteX6" fmla="*/ 8919784 w 9144072"/>
                  <a:gd name="connsiteY6" fmla="*/ 3260785 h 5545698"/>
                  <a:gd name="connsiteX7" fmla="*/ 9144072 w 9144072"/>
                  <a:gd name="connsiteY7" fmla="*/ 4486177 h 5545698"/>
                  <a:gd name="connsiteX8" fmla="*/ 8329572 w 9144072"/>
                  <a:gd name="connsiteY8" fmla="*/ 5352436 h 5545698"/>
                  <a:gd name="connsiteX9" fmla="*/ 5917792 w 9144072"/>
                  <a:gd name="connsiteY9" fmla="*/ 5538158 h 5545698"/>
                  <a:gd name="connsiteX10" fmla="*/ 3157339 w 9144072"/>
                  <a:gd name="connsiteY10" fmla="*/ 5037826 h 5545698"/>
                  <a:gd name="connsiteX11" fmla="*/ 814572 w 9144072"/>
                  <a:gd name="connsiteY11" fmla="*/ 5352436 h 5545698"/>
                  <a:gd name="connsiteX12" fmla="*/ 72 w 9144072"/>
                  <a:gd name="connsiteY12" fmla="*/ 4537936 h 5545698"/>
                  <a:gd name="connsiteX13" fmla="*/ 327875 w 9144072"/>
                  <a:gd name="connsiteY13" fmla="*/ 2984739 h 5545698"/>
                  <a:gd name="connsiteX14" fmla="*/ 72 w 9144072"/>
                  <a:gd name="connsiteY14" fmla="*/ 1280036 h 5545698"/>
                  <a:gd name="connsiteX0" fmla="*/ 72 w 9144072"/>
                  <a:gd name="connsiteY0" fmla="*/ 1280036 h 5538158"/>
                  <a:gd name="connsiteX1" fmla="*/ 814572 w 9144072"/>
                  <a:gd name="connsiteY1" fmla="*/ 465536 h 5538158"/>
                  <a:gd name="connsiteX2" fmla="*/ 3105580 w 9144072"/>
                  <a:gd name="connsiteY2" fmla="*/ 0 h 5538158"/>
                  <a:gd name="connsiteX3" fmla="*/ 5986804 w 9144072"/>
                  <a:gd name="connsiteY3" fmla="*/ 414068 h 5538158"/>
                  <a:gd name="connsiteX4" fmla="*/ 8277814 w 9144072"/>
                  <a:gd name="connsiteY4" fmla="*/ 206743 h 5538158"/>
                  <a:gd name="connsiteX5" fmla="*/ 9144072 w 9144072"/>
                  <a:gd name="connsiteY5" fmla="*/ 1280036 h 5538158"/>
                  <a:gd name="connsiteX6" fmla="*/ 8919784 w 9144072"/>
                  <a:gd name="connsiteY6" fmla="*/ 3260785 h 5538158"/>
                  <a:gd name="connsiteX7" fmla="*/ 9144072 w 9144072"/>
                  <a:gd name="connsiteY7" fmla="*/ 4486177 h 5538158"/>
                  <a:gd name="connsiteX8" fmla="*/ 8329572 w 9144072"/>
                  <a:gd name="connsiteY8" fmla="*/ 5352436 h 5538158"/>
                  <a:gd name="connsiteX9" fmla="*/ 5917792 w 9144072"/>
                  <a:gd name="connsiteY9" fmla="*/ 5538158 h 5538158"/>
                  <a:gd name="connsiteX10" fmla="*/ 3157339 w 9144072"/>
                  <a:gd name="connsiteY10" fmla="*/ 5037826 h 5538158"/>
                  <a:gd name="connsiteX11" fmla="*/ 814572 w 9144072"/>
                  <a:gd name="connsiteY11" fmla="*/ 5352436 h 5538158"/>
                  <a:gd name="connsiteX12" fmla="*/ 72 w 9144072"/>
                  <a:gd name="connsiteY12" fmla="*/ 4537936 h 5538158"/>
                  <a:gd name="connsiteX13" fmla="*/ 327875 w 9144072"/>
                  <a:gd name="connsiteY13" fmla="*/ 2984739 h 5538158"/>
                  <a:gd name="connsiteX14" fmla="*/ 72 w 9144072"/>
                  <a:gd name="connsiteY14" fmla="*/ 1280036 h 5538158"/>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617420"/>
                  <a:gd name="connsiteX1" fmla="*/ 814572 w 9144072"/>
                  <a:gd name="connsiteY1" fmla="*/ 465536 h 5617420"/>
                  <a:gd name="connsiteX2" fmla="*/ 3105580 w 9144072"/>
                  <a:gd name="connsiteY2" fmla="*/ 0 h 5617420"/>
                  <a:gd name="connsiteX3" fmla="*/ 5986804 w 9144072"/>
                  <a:gd name="connsiteY3" fmla="*/ 414068 h 5617420"/>
                  <a:gd name="connsiteX4" fmla="*/ 8277814 w 9144072"/>
                  <a:gd name="connsiteY4" fmla="*/ 206743 h 5617420"/>
                  <a:gd name="connsiteX5" fmla="*/ 9144072 w 9144072"/>
                  <a:gd name="connsiteY5" fmla="*/ 1280036 h 5617420"/>
                  <a:gd name="connsiteX6" fmla="*/ 8919784 w 9144072"/>
                  <a:gd name="connsiteY6" fmla="*/ 3260785 h 5617420"/>
                  <a:gd name="connsiteX7" fmla="*/ 9144072 w 9144072"/>
                  <a:gd name="connsiteY7" fmla="*/ 4486177 h 5617420"/>
                  <a:gd name="connsiteX8" fmla="*/ 8329572 w 9144072"/>
                  <a:gd name="connsiteY8" fmla="*/ 5352436 h 5617420"/>
                  <a:gd name="connsiteX9" fmla="*/ 5917792 w 9144072"/>
                  <a:gd name="connsiteY9" fmla="*/ 5538158 h 5617420"/>
                  <a:gd name="connsiteX10" fmla="*/ 2973790 w 9144072"/>
                  <a:gd name="connsiteY10" fmla="*/ 5503653 h 5617420"/>
                  <a:gd name="connsiteX11" fmla="*/ 814572 w 9144072"/>
                  <a:gd name="connsiteY11" fmla="*/ 5352436 h 5617420"/>
                  <a:gd name="connsiteX12" fmla="*/ 72 w 9144072"/>
                  <a:gd name="connsiteY12" fmla="*/ 4537936 h 5617420"/>
                  <a:gd name="connsiteX13" fmla="*/ 327875 w 9144072"/>
                  <a:gd name="connsiteY13" fmla="*/ 2984739 h 5617420"/>
                  <a:gd name="connsiteX14" fmla="*/ 72 w 9144072"/>
                  <a:gd name="connsiteY14" fmla="*/ 1280036 h 5617420"/>
                  <a:gd name="connsiteX0" fmla="*/ 72 w 9144072"/>
                  <a:gd name="connsiteY0" fmla="*/ 1280036 h 5541262"/>
                  <a:gd name="connsiteX1" fmla="*/ 814572 w 9144072"/>
                  <a:gd name="connsiteY1" fmla="*/ 465536 h 5541262"/>
                  <a:gd name="connsiteX2" fmla="*/ 3105580 w 9144072"/>
                  <a:gd name="connsiteY2" fmla="*/ 0 h 5541262"/>
                  <a:gd name="connsiteX3" fmla="*/ 5986804 w 9144072"/>
                  <a:gd name="connsiteY3" fmla="*/ 414068 h 5541262"/>
                  <a:gd name="connsiteX4" fmla="*/ 8277814 w 9144072"/>
                  <a:gd name="connsiteY4" fmla="*/ 206743 h 5541262"/>
                  <a:gd name="connsiteX5" fmla="*/ 9144072 w 9144072"/>
                  <a:gd name="connsiteY5" fmla="*/ 1280036 h 5541262"/>
                  <a:gd name="connsiteX6" fmla="*/ 8919784 w 9144072"/>
                  <a:gd name="connsiteY6" fmla="*/ 3260785 h 5541262"/>
                  <a:gd name="connsiteX7" fmla="*/ 9144072 w 9144072"/>
                  <a:gd name="connsiteY7" fmla="*/ 4486177 h 5541262"/>
                  <a:gd name="connsiteX8" fmla="*/ 8329572 w 9144072"/>
                  <a:gd name="connsiteY8" fmla="*/ 5352436 h 5541262"/>
                  <a:gd name="connsiteX9" fmla="*/ 5867734 w 9144072"/>
                  <a:gd name="connsiteY9" fmla="*/ 5434641 h 5541262"/>
                  <a:gd name="connsiteX10" fmla="*/ 2973790 w 9144072"/>
                  <a:gd name="connsiteY10" fmla="*/ 5503653 h 5541262"/>
                  <a:gd name="connsiteX11" fmla="*/ 814572 w 9144072"/>
                  <a:gd name="connsiteY11" fmla="*/ 5352436 h 5541262"/>
                  <a:gd name="connsiteX12" fmla="*/ 72 w 9144072"/>
                  <a:gd name="connsiteY12" fmla="*/ 4537936 h 5541262"/>
                  <a:gd name="connsiteX13" fmla="*/ 327875 w 9144072"/>
                  <a:gd name="connsiteY13" fmla="*/ 2984739 h 5541262"/>
                  <a:gd name="connsiteX14" fmla="*/ 72 w 9144072"/>
                  <a:gd name="connsiteY14" fmla="*/ 1280036 h 5541262"/>
                  <a:gd name="connsiteX0" fmla="*/ 72 w 9144072"/>
                  <a:gd name="connsiteY0" fmla="*/ 1280036 h 5552655"/>
                  <a:gd name="connsiteX1" fmla="*/ 814572 w 9144072"/>
                  <a:gd name="connsiteY1" fmla="*/ 465536 h 5552655"/>
                  <a:gd name="connsiteX2" fmla="*/ 3105580 w 9144072"/>
                  <a:gd name="connsiteY2" fmla="*/ 0 h 5552655"/>
                  <a:gd name="connsiteX3" fmla="*/ 5986804 w 9144072"/>
                  <a:gd name="connsiteY3" fmla="*/ 414068 h 5552655"/>
                  <a:gd name="connsiteX4" fmla="*/ 8277814 w 9144072"/>
                  <a:gd name="connsiteY4" fmla="*/ 206743 h 5552655"/>
                  <a:gd name="connsiteX5" fmla="*/ 9144072 w 9144072"/>
                  <a:gd name="connsiteY5" fmla="*/ 1280036 h 5552655"/>
                  <a:gd name="connsiteX6" fmla="*/ 8919784 w 9144072"/>
                  <a:gd name="connsiteY6" fmla="*/ 3260785 h 5552655"/>
                  <a:gd name="connsiteX7" fmla="*/ 9144072 w 9144072"/>
                  <a:gd name="connsiteY7" fmla="*/ 4486177 h 5552655"/>
                  <a:gd name="connsiteX8" fmla="*/ 8329572 w 9144072"/>
                  <a:gd name="connsiteY8" fmla="*/ 5507712 h 5552655"/>
                  <a:gd name="connsiteX9" fmla="*/ 5867734 w 9144072"/>
                  <a:gd name="connsiteY9" fmla="*/ 5434641 h 5552655"/>
                  <a:gd name="connsiteX10" fmla="*/ 2973790 w 9144072"/>
                  <a:gd name="connsiteY10" fmla="*/ 5503653 h 5552655"/>
                  <a:gd name="connsiteX11" fmla="*/ 814572 w 9144072"/>
                  <a:gd name="connsiteY11" fmla="*/ 5352436 h 5552655"/>
                  <a:gd name="connsiteX12" fmla="*/ 72 w 9144072"/>
                  <a:gd name="connsiteY12" fmla="*/ 4537936 h 5552655"/>
                  <a:gd name="connsiteX13" fmla="*/ 327875 w 9144072"/>
                  <a:gd name="connsiteY13" fmla="*/ 2984739 h 5552655"/>
                  <a:gd name="connsiteX14" fmla="*/ 72 w 9144072"/>
                  <a:gd name="connsiteY14" fmla="*/ 1280036 h 5552655"/>
                  <a:gd name="connsiteX0" fmla="*/ 72 w 9144072"/>
                  <a:gd name="connsiteY0" fmla="*/ 1280036 h 5552655"/>
                  <a:gd name="connsiteX1" fmla="*/ 814572 w 9144072"/>
                  <a:gd name="connsiteY1" fmla="*/ 465536 h 5552655"/>
                  <a:gd name="connsiteX2" fmla="*/ 3105580 w 9144072"/>
                  <a:gd name="connsiteY2" fmla="*/ 0 h 5552655"/>
                  <a:gd name="connsiteX3" fmla="*/ 5986804 w 9144072"/>
                  <a:gd name="connsiteY3" fmla="*/ 414068 h 5552655"/>
                  <a:gd name="connsiteX4" fmla="*/ 8277814 w 9144072"/>
                  <a:gd name="connsiteY4" fmla="*/ 206743 h 5552655"/>
                  <a:gd name="connsiteX5" fmla="*/ 9144072 w 9144072"/>
                  <a:gd name="connsiteY5" fmla="*/ 1280036 h 5552655"/>
                  <a:gd name="connsiteX6" fmla="*/ 8919784 w 9144072"/>
                  <a:gd name="connsiteY6" fmla="*/ 3260785 h 5552655"/>
                  <a:gd name="connsiteX7" fmla="*/ 9144072 w 9144072"/>
                  <a:gd name="connsiteY7" fmla="*/ 4486177 h 5552655"/>
                  <a:gd name="connsiteX8" fmla="*/ 8329572 w 9144072"/>
                  <a:gd name="connsiteY8" fmla="*/ 5507712 h 5552655"/>
                  <a:gd name="connsiteX9" fmla="*/ 5867734 w 9144072"/>
                  <a:gd name="connsiteY9" fmla="*/ 5434641 h 5552655"/>
                  <a:gd name="connsiteX10" fmla="*/ 2973790 w 9144072"/>
                  <a:gd name="connsiteY10" fmla="*/ 5503653 h 5552655"/>
                  <a:gd name="connsiteX11" fmla="*/ 814572 w 9144072"/>
                  <a:gd name="connsiteY11" fmla="*/ 5352436 h 5552655"/>
                  <a:gd name="connsiteX12" fmla="*/ 72 w 9144072"/>
                  <a:gd name="connsiteY12" fmla="*/ 4537936 h 5552655"/>
                  <a:gd name="connsiteX13" fmla="*/ 327875 w 9144072"/>
                  <a:gd name="connsiteY13" fmla="*/ 2984739 h 5552655"/>
                  <a:gd name="connsiteX14" fmla="*/ 72 w 9144072"/>
                  <a:gd name="connsiteY14" fmla="*/ 1280036 h 5552655"/>
                  <a:gd name="connsiteX0" fmla="*/ 72 w 9144072"/>
                  <a:gd name="connsiteY0" fmla="*/ 1280036 h 5655267"/>
                  <a:gd name="connsiteX1" fmla="*/ 814572 w 9144072"/>
                  <a:gd name="connsiteY1" fmla="*/ 465536 h 5655267"/>
                  <a:gd name="connsiteX2" fmla="*/ 3105580 w 9144072"/>
                  <a:gd name="connsiteY2" fmla="*/ 0 h 5655267"/>
                  <a:gd name="connsiteX3" fmla="*/ 5986804 w 9144072"/>
                  <a:gd name="connsiteY3" fmla="*/ 414068 h 5655267"/>
                  <a:gd name="connsiteX4" fmla="*/ 8277814 w 9144072"/>
                  <a:gd name="connsiteY4" fmla="*/ 206743 h 5655267"/>
                  <a:gd name="connsiteX5" fmla="*/ 9144072 w 9144072"/>
                  <a:gd name="connsiteY5" fmla="*/ 1280036 h 5655267"/>
                  <a:gd name="connsiteX6" fmla="*/ 8919784 w 9144072"/>
                  <a:gd name="connsiteY6" fmla="*/ 3260785 h 5655267"/>
                  <a:gd name="connsiteX7" fmla="*/ 9144072 w 9144072"/>
                  <a:gd name="connsiteY7" fmla="*/ 4486177 h 5655267"/>
                  <a:gd name="connsiteX8" fmla="*/ 8329572 w 9144072"/>
                  <a:gd name="connsiteY8" fmla="*/ 5507712 h 5655267"/>
                  <a:gd name="connsiteX9" fmla="*/ 5867734 w 9144072"/>
                  <a:gd name="connsiteY9" fmla="*/ 5434641 h 5655267"/>
                  <a:gd name="connsiteX10" fmla="*/ 2973790 w 9144072"/>
                  <a:gd name="connsiteY10" fmla="*/ 5503653 h 5655267"/>
                  <a:gd name="connsiteX11" fmla="*/ 814572 w 9144072"/>
                  <a:gd name="connsiteY11" fmla="*/ 5352436 h 5655267"/>
                  <a:gd name="connsiteX12" fmla="*/ 72 w 9144072"/>
                  <a:gd name="connsiteY12" fmla="*/ 4537936 h 5655267"/>
                  <a:gd name="connsiteX13" fmla="*/ 327875 w 9144072"/>
                  <a:gd name="connsiteY13" fmla="*/ 2984739 h 5655267"/>
                  <a:gd name="connsiteX14" fmla="*/ 72 w 9144072"/>
                  <a:gd name="connsiteY14" fmla="*/ 1280036 h 565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44072" h="5655267">
                    <a:moveTo>
                      <a:pt x="72" y="1280036"/>
                    </a:moveTo>
                    <a:cubicBezTo>
                      <a:pt x="72" y="830200"/>
                      <a:pt x="364736" y="465536"/>
                      <a:pt x="814572" y="465536"/>
                    </a:cubicBezTo>
                    <a:cubicBezTo>
                      <a:pt x="2118830" y="465633"/>
                      <a:pt x="1801322" y="-97"/>
                      <a:pt x="3105580" y="0"/>
                    </a:cubicBezTo>
                    <a:cubicBezTo>
                      <a:pt x="4042984" y="80513"/>
                      <a:pt x="5049400" y="419819"/>
                      <a:pt x="5986804" y="414068"/>
                    </a:cubicBezTo>
                    <a:cubicBezTo>
                      <a:pt x="6750474" y="344960"/>
                      <a:pt x="7410627" y="155082"/>
                      <a:pt x="8277814" y="206743"/>
                    </a:cubicBezTo>
                    <a:cubicBezTo>
                      <a:pt x="8813914" y="258502"/>
                      <a:pt x="9144072" y="830200"/>
                      <a:pt x="9144072" y="1280036"/>
                    </a:cubicBezTo>
                    <a:cubicBezTo>
                      <a:pt x="9144072" y="1808014"/>
                      <a:pt x="8919784" y="2732807"/>
                      <a:pt x="8919784" y="3260785"/>
                    </a:cubicBezTo>
                    <a:lnTo>
                      <a:pt x="9144072" y="4486177"/>
                    </a:lnTo>
                    <a:cubicBezTo>
                      <a:pt x="9144072" y="4936013"/>
                      <a:pt x="8796661" y="5386942"/>
                      <a:pt x="8329572" y="5507712"/>
                    </a:cubicBezTo>
                    <a:cubicBezTo>
                      <a:pt x="7705595" y="5697419"/>
                      <a:pt x="6816037" y="5211031"/>
                      <a:pt x="5867734" y="5434641"/>
                    </a:cubicBezTo>
                    <a:cubicBezTo>
                      <a:pt x="4971189" y="5640998"/>
                      <a:pt x="3740896" y="5773271"/>
                      <a:pt x="2973790" y="5503653"/>
                    </a:cubicBezTo>
                    <a:cubicBezTo>
                      <a:pt x="2242927" y="5177203"/>
                      <a:pt x="1595494" y="5247566"/>
                      <a:pt x="814572" y="5352436"/>
                    </a:cubicBezTo>
                    <a:cubicBezTo>
                      <a:pt x="364736" y="5352436"/>
                      <a:pt x="72" y="4987772"/>
                      <a:pt x="72" y="4537936"/>
                    </a:cubicBezTo>
                    <a:cubicBezTo>
                      <a:pt x="-5679" y="4002951"/>
                      <a:pt x="333626" y="3519724"/>
                      <a:pt x="327875" y="2984739"/>
                    </a:cubicBezTo>
                    <a:cubicBezTo>
                      <a:pt x="333626" y="2433757"/>
                      <a:pt x="-5679" y="1831018"/>
                      <a:pt x="72" y="1280036"/>
                    </a:cubicBezTo>
                    <a:close/>
                  </a:path>
                </a:pathLst>
              </a:custGeom>
              <a:gradFill flip="none" rotWithShape="1">
                <a:gsLst>
                  <a:gs pos="0">
                    <a:schemeClr val="accent2">
                      <a:lumMod val="20000"/>
                      <a:lumOff val="80000"/>
                    </a:schemeClr>
                  </a:gs>
                  <a:gs pos="3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43" name="Rectangle 33">
              <a:extLst>
                <a:ext uri="{FF2B5EF4-FFF2-40B4-BE49-F238E27FC236}">
                  <a16:creationId xmlns:a16="http://schemas.microsoft.com/office/drawing/2014/main" id="{C2AD223D-BD71-4221-AD68-A313426C8499}"/>
                </a:ext>
              </a:extLst>
            </p:cNvPr>
            <p:cNvSpPr>
              <a:spLocks noChangeArrowheads="1"/>
            </p:cNvSpPr>
            <p:nvPr/>
          </p:nvSpPr>
          <p:spPr bwMode="auto">
            <a:xfrm>
              <a:off x="2069166" y="2969788"/>
              <a:ext cx="3541678"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4400" b="1" i="0" u="none" strike="noStrike" kern="1200" cap="none" spc="0" normalizeH="0" baseline="0" noProof="0" dirty="0">
                <a:ln>
                  <a:noFill/>
                </a:ln>
                <a:solidFill>
                  <a:srgbClr val="006600"/>
                </a:solidFill>
                <a:effectLst/>
                <a:uLnTx/>
                <a:uFillTx/>
                <a:latin typeface="UTM Avo" panose="02040603050506020204" pitchFamily="18" charset="0"/>
                <a:ea typeface="+mn-ea"/>
                <a:cs typeface="Arial" panose="020B0604020202020204" pitchFamily="34" charset="0"/>
              </a:endParaRPr>
            </a:p>
          </p:txBody>
        </p:sp>
      </p:grpSp>
      <p:pic>
        <p:nvPicPr>
          <p:cNvPr id="434" name="图片 42"/>
          <p:cNvPicPr>
            <a:picLocks noChangeAspect="1"/>
          </p:cNvPicPr>
          <p:nvPr/>
        </p:nvPicPr>
        <p:blipFill rotWithShape="1">
          <a:blip r:embed="rId5"/>
          <a:srcRect t="6195"/>
          <a:stretch/>
        </p:blipFill>
        <p:spPr>
          <a:xfrm>
            <a:off x="1495031" y="3283276"/>
            <a:ext cx="4014716" cy="2286375"/>
          </a:xfrm>
          <a:prstGeom prst="rect">
            <a:avLst/>
          </a:prstGeom>
        </p:spPr>
      </p:pic>
      <p:pic>
        <p:nvPicPr>
          <p:cNvPr id="437" name="图片 41">
            <a:extLst>
              <a:ext uri="{FF2B5EF4-FFF2-40B4-BE49-F238E27FC236}">
                <a16:creationId xmlns:a16="http://schemas.microsoft.com/office/drawing/2014/main" id="{99232056-4D13-4002-A19C-80C1632DD71A}"/>
              </a:ext>
            </a:extLst>
          </p:cNvPr>
          <p:cNvPicPr>
            <a:picLocks noChangeAspect="1"/>
          </p:cNvPicPr>
          <p:nvPr/>
        </p:nvPicPr>
        <p:blipFill rotWithShape="1">
          <a:blip r:embed="rId6"/>
          <a:srcRect t="27910" r="39403"/>
          <a:stretch/>
        </p:blipFill>
        <p:spPr>
          <a:xfrm>
            <a:off x="9255400" y="-33210"/>
            <a:ext cx="3220396" cy="2182943"/>
          </a:xfrm>
          <a:prstGeom prst="rect">
            <a:avLst/>
          </a:prstGeom>
        </p:spPr>
      </p:pic>
      <p:pic>
        <p:nvPicPr>
          <p:cNvPr id="439" name="图片 43">
            <a:extLst>
              <a:ext uri="{FF2B5EF4-FFF2-40B4-BE49-F238E27FC236}">
                <a16:creationId xmlns:a16="http://schemas.microsoft.com/office/drawing/2014/main" id="{5FBAE2AB-D611-44A4-880E-F1274E5F5847}"/>
              </a:ext>
            </a:extLst>
          </p:cNvPr>
          <p:cNvPicPr>
            <a:picLocks noChangeAspect="1"/>
          </p:cNvPicPr>
          <p:nvPr/>
        </p:nvPicPr>
        <p:blipFill rotWithShape="1">
          <a:blip r:embed="rId5"/>
          <a:srcRect l="9537" t="7043" r="35112" b="18399"/>
          <a:stretch/>
        </p:blipFill>
        <p:spPr>
          <a:xfrm>
            <a:off x="7203100" y="2223525"/>
            <a:ext cx="4840224" cy="3958219"/>
          </a:xfrm>
          <a:prstGeom prst="rect">
            <a:avLst/>
          </a:prstGeom>
        </p:spPr>
      </p:pic>
      <p:pic>
        <p:nvPicPr>
          <p:cNvPr id="6" name="Picture 5"/>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l="51720" t="14036"/>
          <a:stretch/>
        </p:blipFill>
        <p:spPr>
          <a:xfrm rot="16200000" flipV="1">
            <a:off x="4240859" y="-4449446"/>
            <a:ext cx="3686909" cy="12331150"/>
          </a:xfrm>
          <a:prstGeom prst="rect">
            <a:avLst/>
          </a:prstGeom>
        </p:spPr>
      </p:pic>
      <p:grpSp>
        <p:nvGrpSpPr>
          <p:cNvPr id="436" name="Group 435"/>
          <p:cNvGrpSpPr/>
          <p:nvPr/>
        </p:nvGrpSpPr>
        <p:grpSpPr>
          <a:xfrm>
            <a:off x="9911783" y="3408553"/>
            <a:ext cx="2543747" cy="3778327"/>
            <a:chOff x="9802396" y="3173150"/>
            <a:chExt cx="2694829" cy="3542563"/>
          </a:xfrm>
        </p:grpSpPr>
        <p:pic>
          <p:nvPicPr>
            <p:cNvPr id="13" name="PA_图片 50"/>
            <p:cNvPicPr>
              <a:picLocks noChangeAspect="1"/>
            </p:cNvPicPr>
            <p:nvPr>
              <p:custDataLst>
                <p:tags r:id="rId1"/>
              </p:custDataLst>
            </p:nvPr>
          </p:nvPicPr>
          <p:blipFill rotWithShape="1">
            <a:blip r:embed="rId9" cstate="print">
              <a:extLst>
                <a:ext uri="{28A0092B-C50C-407E-A947-70E740481C1C}">
                  <a14:useLocalDpi xmlns:a14="http://schemas.microsoft.com/office/drawing/2010/main" val="0"/>
                </a:ext>
              </a:extLst>
            </a:blip>
            <a:srcRect/>
            <a:stretch/>
          </p:blipFill>
          <p:spPr>
            <a:xfrm>
              <a:off x="10319703" y="3342691"/>
              <a:ext cx="2177522" cy="3373022"/>
            </a:xfrm>
            <a:prstGeom prst="rect">
              <a:avLst/>
            </a:prstGeom>
            <a:effectLst>
              <a:outerShdw blurRad="50800" dist="38100" dir="5400000" algn="t" rotWithShape="0">
                <a:prstClr val="black">
                  <a:alpha val="40000"/>
                </a:prstClr>
              </a:outerShdw>
            </a:effectLst>
          </p:spPr>
        </p:pic>
        <p:pic>
          <p:nvPicPr>
            <p:cNvPr id="14" name="Picture 4" descr="Number 3/4 illustration, Fraction fun Fraction Pizza, Learning Fractions s,  text, logo, sign png | PNGWin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75" b="100000" l="761" r="100000"/>
                      </a14:imgEffect>
                    </a14:imgLayer>
                  </a14:imgProps>
                </a:ext>
                <a:ext uri="{28A0092B-C50C-407E-A947-70E740481C1C}">
                  <a14:useLocalDpi xmlns:a14="http://schemas.microsoft.com/office/drawing/2010/main" val="0"/>
                </a:ext>
              </a:extLst>
            </a:blip>
            <a:srcRect/>
            <a:stretch>
              <a:fillRect/>
            </a:stretch>
          </p:blipFill>
          <p:spPr bwMode="auto">
            <a:xfrm>
              <a:off x="9802396" y="3173150"/>
              <a:ext cx="1268322" cy="11028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5" name="Group 434"/>
          <p:cNvGrpSpPr/>
          <p:nvPr/>
        </p:nvGrpSpPr>
        <p:grpSpPr>
          <a:xfrm>
            <a:off x="-1287289" y="-103975"/>
            <a:ext cx="4225477" cy="5618077"/>
            <a:chOff x="-4492785" y="-1378472"/>
            <a:chExt cx="11071517" cy="11071515"/>
          </a:xfrm>
        </p:grpSpPr>
        <p:pic>
          <p:nvPicPr>
            <p:cNvPr id="8" name="Picture 2" descr="Fraction png images | PNGWin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882601" y="2427962"/>
              <a:ext cx="2654577" cy="306013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492785" y="-1378472"/>
              <a:ext cx="11071517" cy="11071515"/>
            </a:xfrm>
            <a:prstGeom prst="rect">
              <a:avLst/>
            </a:prstGeom>
          </p:spPr>
        </p:pic>
      </p:grpSp>
      <p:pic>
        <p:nvPicPr>
          <p:cNvPr id="2050" name="Picture 2" descr="Happy cute smiling funny kawaii cupcake Royalty Free Vecto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052016">
            <a:off x="9532275" y="533663"/>
            <a:ext cx="1625543" cy="1755586"/>
          </a:xfrm>
          <a:prstGeom prst="rect">
            <a:avLst/>
          </a:prstGeom>
          <a:noFill/>
          <a:extLst>
            <a:ext uri="{909E8E84-426E-40DD-AFC4-6F175D3DCCD1}">
              <a14:hiddenFill xmlns:a14="http://schemas.microsoft.com/office/drawing/2010/main">
                <a:solidFill>
                  <a:srgbClr val="FFFFFF"/>
                </a:solidFill>
              </a14:hiddenFill>
            </a:ext>
          </a:extLst>
        </p:spPr>
      </p:pic>
      <p:pic>
        <p:nvPicPr>
          <p:cNvPr id="447" name="图片 42">
            <a:extLst>
              <a:ext uri="{FF2B5EF4-FFF2-40B4-BE49-F238E27FC236}">
                <a16:creationId xmlns:a16="http://schemas.microsoft.com/office/drawing/2014/main" id="{E32091FC-E844-42D1-89E6-02D1BFE230C7}"/>
              </a:ext>
            </a:extLst>
          </p:cNvPr>
          <p:cNvPicPr>
            <a:picLocks noChangeAspect="1"/>
          </p:cNvPicPr>
          <p:nvPr/>
        </p:nvPicPr>
        <p:blipFill rotWithShape="1">
          <a:blip r:embed="rId5"/>
          <a:srcRect t="6195"/>
          <a:stretch/>
        </p:blipFill>
        <p:spPr>
          <a:xfrm>
            <a:off x="-3831288" y="-2406790"/>
            <a:ext cx="7016698" cy="3995999"/>
          </a:xfrm>
          <a:prstGeom prst="rect">
            <a:avLst/>
          </a:prstGeom>
        </p:spPr>
      </p:pic>
      <p:pic>
        <p:nvPicPr>
          <p:cNvPr id="448" name="Picture 447" descr="26 IMAGES, PHOTOS ET ILLUSTRATIONS VECTORIELLES STOCK APPROPRIÉES SUR LE  THÈME &amp;quot;Cupcake Cartoon&amp;quot; | Adobe Stock"/>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100000" l="556" r="100000"/>
                    </a14:imgEffect>
                  </a14:imgLayer>
                </a14:imgProps>
              </a:ext>
              <a:ext uri="{28A0092B-C50C-407E-A947-70E740481C1C}">
                <a14:useLocalDpi xmlns:a14="http://schemas.microsoft.com/office/drawing/2010/main" val="0"/>
              </a:ext>
            </a:extLst>
          </a:blip>
          <a:srcRect/>
          <a:stretch>
            <a:fillRect/>
          </a:stretch>
        </p:blipFill>
        <p:spPr bwMode="auto">
          <a:xfrm rot="1313271">
            <a:off x="11242116" y="1683922"/>
            <a:ext cx="1153770" cy="115377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49" name="Picture 6" descr="Cute Cartoon Cupcake Vector Illustration Stock Vector (Royalty Free)  574552861"/>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357" b="98571" l="0" r="100000"/>
                    </a14:imgEffect>
                  </a14:imgLayer>
                </a14:imgProps>
              </a:ext>
              <a:ext uri="{28A0092B-C50C-407E-A947-70E740481C1C}">
                <a14:useLocalDpi xmlns:a14="http://schemas.microsoft.com/office/drawing/2010/main" val="0"/>
              </a:ext>
            </a:extLst>
          </a:blip>
          <a:srcRect/>
          <a:stretch>
            <a:fillRect/>
          </a:stretch>
        </p:blipFill>
        <p:spPr bwMode="auto">
          <a:xfrm rot="20200097">
            <a:off x="5808603" y="5017077"/>
            <a:ext cx="1733770" cy="1867137"/>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50" name="Picture 4" descr="Muffin Kawaii Design SVG Cut file by Creative Fabrica Crafts · Creative  Fabrica"/>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9845" b="95337" l="10000" r="90000"/>
                    </a14:imgEffect>
                  </a14:imgLayer>
                </a14:imgProps>
              </a:ext>
              <a:ext uri="{28A0092B-C50C-407E-A947-70E740481C1C}">
                <a14:useLocalDpi xmlns:a14="http://schemas.microsoft.com/office/drawing/2010/main" val="0"/>
              </a:ext>
            </a:extLst>
          </a:blip>
          <a:srcRect/>
          <a:stretch>
            <a:fillRect/>
          </a:stretch>
        </p:blipFill>
        <p:spPr bwMode="auto">
          <a:xfrm rot="20743099">
            <a:off x="1068517" y="4249250"/>
            <a:ext cx="2089142" cy="146637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15CEB10-D84D-729B-4F10-2E91FB3D9AD0}"/>
              </a:ext>
            </a:extLst>
          </p:cNvPr>
          <p:cNvPicPr>
            <a:picLocks noChangeAspect="1"/>
          </p:cNvPicPr>
          <p:nvPr/>
        </p:nvPicPr>
        <p:blipFill>
          <a:blip r:embed="rId23"/>
          <a:stretch>
            <a:fillRect/>
          </a:stretch>
        </p:blipFill>
        <p:spPr>
          <a:xfrm>
            <a:off x="2842399" y="1693227"/>
            <a:ext cx="6998815" cy="4218798"/>
          </a:xfrm>
          <a:prstGeom prst="rect">
            <a:avLst/>
          </a:prstGeom>
        </p:spPr>
      </p:pic>
      <p:pic>
        <p:nvPicPr>
          <p:cNvPr id="4" name="Picture 3">
            <a:extLst>
              <a:ext uri="{FF2B5EF4-FFF2-40B4-BE49-F238E27FC236}">
                <a16:creationId xmlns:a16="http://schemas.microsoft.com/office/drawing/2014/main" id="{80516C4A-EE29-0654-38D2-55397E6067ED}"/>
              </a:ext>
            </a:extLst>
          </p:cNvPr>
          <p:cNvPicPr>
            <a:picLocks noChangeAspect="1"/>
          </p:cNvPicPr>
          <p:nvPr/>
        </p:nvPicPr>
        <p:blipFill>
          <a:blip r:embed="rId24"/>
          <a:stretch>
            <a:fillRect/>
          </a:stretch>
        </p:blipFill>
        <p:spPr>
          <a:xfrm>
            <a:off x="5148625" y="1110208"/>
            <a:ext cx="3133616" cy="1176630"/>
          </a:xfrm>
          <a:prstGeom prst="rect">
            <a:avLst/>
          </a:prstGeom>
        </p:spPr>
      </p:pic>
    </p:spTree>
    <p:extLst>
      <p:ext uri="{BB962C8B-B14F-4D97-AF65-F5344CB8AC3E}">
        <p14:creationId xmlns:p14="http://schemas.microsoft.com/office/powerpoint/2010/main" val="2887408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8" fill="hold" nodeType="afterEffect">
                                  <p:stCondLst>
                                    <p:cond delay="0"/>
                                  </p:stCondLst>
                                  <p:childTnLst>
                                    <p:set>
                                      <p:cBhvr>
                                        <p:cTn id="17" dur="1" fill="hold">
                                          <p:stCondLst>
                                            <p:cond delay="0"/>
                                          </p:stCondLst>
                                        </p:cTn>
                                        <p:tgtEl>
                                          <p:spTgt spid="435"/>
                                        </p:tgtEl>
                                        <p:attrNameLst>
                                          <p:attrName>style.visibility</p:attrName>
                                        </p:attrNameLst>
                                      </p:cBhvr>
                                      <p:to>
                                        <p:strVal val="visible"/>
                                      </p:to>
                                    </p:set>
                                    <p:anim calcmode="lin" valueType="num">
                                      <p:cBhvr additive="base">
                                        <p:cTn id="18" dur="500" fill="hold"/>
                                        <p:tgtEl>
                                          <p:spTgt spid="435"/>
                                        </p:tgtEl>
                                        <p:attrNameLst>
                                          <p:attrName>ppt_x</p:attrName>
                                        </p:attrNameLst>
                                      </p:cBhvr>
                                      <p:tavLst>
                                        <p:tav tm="0">
                                          <p:val>
                                            <p:strVal val="0-#ppt_w/2"/>
                                          </p:val>
                                        </p:tav>
                                        <p:tav tm="100000">
                                          <p:val>
                                            <p:strVal val="#ppt_x"/>
                                          </p:val>
                                        </p:tav>
                                      </p:tavLst>
                                    </p:anim>
                                    <p:anim calcmode="lin" valueType="num">
                                      <p:cBhvr additive="base">
                                        <p:cTn id="19" dur="500" fill="hold"/>
                                        <p:tgtEl>
                                          <p:spTgt spid="435"/>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436"/>
                                        </p:tgtEl>
                                        <p:attrNameLst>
                                          <p:attrName>style.visibility</p:attrName>
                                        </p:attrNameLst>
                                      </p:cBhvr>
                                      <p:to>
                                        <p:strVal val="visible"/>
                                      </p:to>
                                    </p:set>
                                    <p:anim calcmode="lin" valueType="num">
                                      <p:cBhvr additive="base">
                                        <p:cTn id="22" dur="500" fill="hold"/>
                                        <p:tgtEl>
                                          <p:spTgt spid="436"/>
                                        </p:tgtEl>
                                        <p:attrNameLst>
                                          <p:attrName>ppt_x</p:attrName>
                                        </p:attrNameLst>
                                      </p:cBhvr>
                                      <p:tavLst>
                                        <p:tav tm="0">
                                          <p:val>
                                            <p:strVal val="1+#ppt_w/2"/>
                                          </p:val>
                                        </p:tav>
                                        <p:tav tm="100000">
                                          <p:val>
                                            <p:strVal val="#ppt_x"/>
                                          </p:val>
                                        </p:tav>
                                      </p:tavLst>
                                    </p:anim>
                                    <p:anim calcmode="lin" valueType="num">
                                      <p:cBhvr additive="base">
                                        <p:cTn id="23" dur="500" fill="hold"/>
                                        <p:tgtEl>
                                          <p:spTgt spid="436"/>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42" presetClass="entr" presetSubtype="0" fill="hold" nodeType="afterEffect">
                                  <p:stCondLst>
                                    <p:cond delay="0"/>
                                  </p:stCondLst>
                                  <p:childTnLst>
                                    <p:set>
                                      <p:cBhvr>
                                        <p:cTn id="26" dur="1" fill="hold">
                                          <p:stCondLst>
                                            <p:cond delay="0"/>
                                          </p:stCondLst>
                                        </p:cTn>
                                        <p:tgtEl>
                                          <p:spTgt spid="448"/>
                                        </p:tgtEl>
                                        <p:attrNameLst>
                                          <p:attrName>style.visibility</p:attrName>
                                        </p:attrNameLst>
                                      </p:cBhvr>
                                      <p:to>
                                        <p:strVal val="visible"/>
                                      </p:to>
                                    </p:set>
                                    <p:animEffect transition="in" filter="fade">
                                      <p:cBhvr>
                                        <p:cTn id="27" dur="1000"/>
                                        <p:tgtEl>
                                          <p:spTgt spid="448"/>
                                        </p:tgtEl>
                                      </p:cBhvr>
                                    </p:animEffect>
                                    <p:anim calcmode="lin" valueType="num">
                                      <p:cBhvr>
                                        <p:cTn id="28" dur="1000" fill="hold"/>
                                        <p:tgtEl>
                                          <p:spTgt spid="448"/>
                                        </p:tgtEl>
                                        <p:attrNameLst>
                                          <p:attrName>ppt_x</p:attrName>
                                        </p:attrNameLst>
                                      </p:cBhvr>
                                      <p:tavLst>
                                        <p:tav tm="0">
                                          <p:val>
                                            <p:strVal val="#ppt_x"/>
                                          </p:val>
                                        </p:tav>
                                        <p:tav tm="100000">
                                          <p:val>
                                            <p:strVal val="#ppt_x"/>
                                          </p:val>
                                        </p:tav>
                                      </p:tavLst>
                                    </p:anim>
                                    <p:anim calcmode="lin" valueType="num">
                                      <p:cBhvr>
                                        <p:cTn id="29" dur="1000" fill="hold"/>
                                        <p:tgtEl>
                                          <p:spTgt spid="44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49"/>
                                        </p:tgtEl>
                                        <p:attrNameLst>
                                          <p:attrName>style.visibility</p:attrName>
                                        </p:attrNameLst>
                                      </p:cBhvr>
                                      <p:to>
                                        <p:strVal val="visible"/>
                                      </p:to>
                                    </p:set>
                                    <p:animEffect transition="in" filter="fade">
                                      <p:cBhvr>
                                        <p:cTn id="32" dur="1000"/>
                                        <p:tgtEl>
                                          <p:spTgt spid="449"/>
                                        </p:tgtEl>
                                      </p:cBhvr>
                                    </p:animEffect>
                                    <p:anim calcmode="lin" valueType="num">
                                      <p:cBhvr>
                                        <p:cTn id="33" dur="1000" fill="hold"/>
                                        <p:tgtEl>
                                          <p:spTgt spid="449"/>
                                        </p:tgtEl>
                                        <p:attrNameLst>
                                          <p:attrName>ppt_x</p:attrName>
                                        </p:attrNameLst>
                                      </p:cBhvr>
                                      <p:tavLst>
                                        <p:tav tm="0">
                                          <p:val>
                                            <p:strVal val="#ppt_x"/>
                                          </p:val>
                                        </p:tav>
                                        <p:tav tm="100000">
                                          <p:val>
                                            <p:strVal val="#ppt_x"/>
                                          </p:val>
                                        </p:tav>
                                      </p:tavLst>
                                    </p:anim>
                                    <p:anim calcmode="lin" valueType="num">
                                      <p:cBhvr>
                                        <p:cTn id="34" dur="1000" fill="hold"/>
                                        <p:tgtEl>
                                          <p:spTgt spid="44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50"/>
                                        </p:tgtEl>
                                        <p:attrNameLst>
                                          <p:attrName>style.visibility</p:attrName>
                                        </p:attrNameLst>
                                      </p:cBhvr>
                                      <p:to>
                                        <p:strVal val="visible"/>
                                      </p:to>
                                    </p:set>
                                    <p:animEffect transition="in" filter="fade">
                                      <p:cBhvr>
                                        <p:cTn id="37" dur="1000"/>
                                        <p:tgtEl>
                                          <p:spTgt spid="450"/>
                                        </p:tgtEl>
                                      </p:cBhvr>
                                    </p:animEffect>
                                    <p:anim calcmode="lin" valueType="num">
                                      <p:cBhvr>
                                        <p:cTn id="38" dur="1000" fill="hold"/>
                                        <p:tgtEl>
                                          <p:spTgt spid="450"/>
                                        </p:tgtEl>
                                        <p:attrNameLst>
                                          <p:attrName>ppt_x</p:attrName>
                                        </p:attrNameLst>
                                      </p:cBhvr>
                                      <p:tavLst>
                                        <p:tav tm="0">
                                          <p:val>
                                            <p:strVal val="#ppt_x"/>
                                          </p:val>
                                        </p:tav>
                                        <p:tav tm="100000">
                                          <p:val>
                                            <p:strVal val="#ppt_x"/>
                                          </p:val>
                                        </p:tav>
                                      </p:tavLst>
                                    </p:anim>
                                    <p:anim calcmode="lin" valueType="num">
                                      <p:cBhvr>
                                        <p:cTn id="39" dur="1000" fill="hold"/>
                                        <p:tgtEl>
                                          <p:spTgt spid="450"/>
                                        </p:tgtEl>
                                        <p:attrNameLst>
                                          <p:attrName>ppt_y</p:attrName>
                                        </p:attrNameLst>
                                      </p:cBhvr>
                                      <p:tavLst>
                                        <p:tav tm="0">
                                          <p:val>
                                            <p:strVal val="#ppt_y+.1"/>
                                          </p:val>
                                        </p:tav>
                                        <p:tav tm="100000">
                                          <p:val>
                                            <p:strVal val="#ppt_y"/>
                                          </p:val>
                                        </p:tav>
                                      </p:tavLst>
                                    </p:anim>
                                  </p:childTnLst>
                                </p:cTn>
                              </p:par>
                              <p:par>
                                <p:cTn id="40" presetID="53" presetClass="entr" presetSubtype="16" fill="hold" nodeType="withEffect">
                                  <p:stCondLst>
                                    <p:cond delay="0"/>
                                  </p:stCondLst>
                                  <p:childTnLst>
                                    <p:set>
                                      <p:cBhvr>
                                        <p:cTn id="41" dur="1" fill="hold">
                                          <p:stCondLst>
                                            <p:cond delay="0"/>
                                          </p:stCondLst>
                                        </p:cTn>
                                        <p:tgtEl>
                                          <p:spTgt spid="2050"/>
                                        </p:tgtEl>
                                        <p:attrNameLst>
                                          <p:attrName>style.visibility</p:attrName>
                                        </p:attrNameLst>
                                      </p:cBhvr>
                                      <p:to>
                                        <p:strVal val="visible"/>
                                      </p:to>
                                    </p:set>
                                    <p:anim calcmode="lin" valueType="num">
                                      <p:cBhvr>
                                        <p:cTn id="42" dur="500" fill="hold"/>
                                        <p:tgtEl>
                                          <p:spTgt spid="2050"/>
                                        </p:tgtEl>
                                        <p:attrNameLst>
                                          <p:attrName>ppt_w</p:attrName>
                                        </p:attrNameLst>
                                      </p:cBhvr>
                                      <p:tavLst>
                                        <p:tav tm="0">
                                          <p:val>
                                            <p:fltVal val="0"/>
                                          </p:val>
                                        </p:tav>
                                        <p:tav tm="100000">
                                          <p:val>
                                            <p:strVal val="#ppt_w"/>
                                          </p:val>
                                        </p:tav>
                                      </p:tavLst>
                                    </p:anim>
                                    <p:anim calcmode="lin" valueType="num">
                                      <p:cBhvr>
                                        <p:cTn id="43" dur="500" fill="hold"/>
                                        <p:tgtEl>
                                          <p:spTgt spid="2050"/>
                                        </p:tgtEl>
                                        <p:attrNameLst>
                                          <p:attrName>ppt_h</p:attrName>
                                        </p:attrNameLst>
                                      </p:cBhvr>
                                      <p:tavLst>
                                        <p:tav tm="0">
                                          <p:val>
                                            <p:fltVal val="0"/>
                                          </p:val>
                                        </p:tav>
                                        <p:tav tm="100000">
                                          <p:val>
                                            <p:strVal val="#ppt_h"/>
                                          </p:val>
                                        </p:tav>
                                      </p:tavLst>
                                    </p:anim>
                                    <p:animEffect transition="in" filter="fade">
                                      <p:cBhvr>
                                        <p:cTn id="44" dur="500"/>
                                        <p:tgtEl>
                                          <p:spTgt spid="2050"/>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p:cTn id="49" dur="500" fill="hold"/>
                                        <p:tgtEl>
                                          <p:spTgt spid="2"/>
                                        </p:tgtEl>
                                        <p:attrNameLst>
                                          <p:attrName>ppt_w</p:attrName>
                                        </p:attrNameLst>
                                      </p:cBhvr>
                                      <p:tavLst>
                                        <p:tav tm="0">
                                          <p:val>
                                            <p:fltVal val="0"/>
                                          </p:val>
                                        </p:tav>
                                        <p:tav tm="100000">
                                          <p:val>
                                            <p:strVal val="#ppt_w"/>
                                          </p:val>
                                        </p:tav>
                                      </p:tavLst>
                                    </p:anim>
                                    <p:anim calcmode="lin" valueType="num">
                                      <p:cBhvr>
                                        <p:cTn id="50" dur="500" fill="hold"/>
                                        <p:tgtEl>
                                          <p:spTgt spid="2"/>
                                        </p:tgtEl>
                                        <p:attrNameLst>
                                          <p:attrName>ppt_h</p:attrName>
                                        </p:attrNameLst>
                                      </p:cBhvr>
                                      <p:tavLst>
                                        <p:tav tm="0">
                                          <p:val>
                                            <p:fltVal val="0"/>
                                          </p:val>
                                        </p:tav>
                                        <p:tav tm="100000">
                                          <p:val>
                                            <p:strVal val="#ppt_h"/>
                                          </p:val>
                                        </p:tav>
                                      </p:tavLst>
                                    </p:anim>
                                    <p:animEffect transition="in" filter="fade">
                                      <p:cBhvr>
                                        <p:cTn id="51" dur="500"/>
                                        <p:tgtEl>
                                          <p:spTgt spid="2"/>
                                        </p:tgtEl>
                                      </p:cBhvr>
                                    </p:animEffect>
                                  </p:childTnLst>
                                </p:cTn>
                              </p:par>
                              <p:par>
                                <p:cTn id="52" presetID="53" presetClass="entr" presetSubtype="16" fill="hold" nodeType="withEffect">
                                  <p:stCondLst>
                                    <p:cond delay="0"/>
                                  </p:stCondLst>
                                  <p:childTnLst>
                                    <p:set>
                                      <p:cBhvr>
                                        <p:cTn id="53" dur="1" fill="hold">
                                          <p:stCondLst>
                                            <p:cond delay="0"/>
                                          </p:stCondLst>
                                        </p:cTn>
                                        <p:tgtEl>
                                          <p:spTgt spid="4"/>
                                        </p:tgtEl>
                                        <p:attrNameLst>
                                          <p:attrName>style.visibility</p:attrName>
                                        </p:attrNameLst>
                                      </p:cBhvr>
                                      <p:to>
                                        <p:strVal val="visible"/>
                                      </p:to>
                                    </p:set>
                                    <p:anim calcmode="lin" valueType="num">
                                      <p:cBhvr>
                                        <p:cTn id="54" dur="500" fill="hold"/>
                                        <p:tgtEl>
                                          <p:spTgt spid="4"/>
                                        </p:tgtEl>
                                        <p:attrNameLst>
                                          <p:attrName>ppt_w</p:attrName>
                                        </p:attrNameLst>
                                      </p:cBhvr>
                                      <p:tavLst>
                                        <p:tav tm="0">
                                          <p:val>
                                            <p:fltVal val="0"/>
                                          </p:val>
                                        </p:tav>
                                        <p:tav tm="100000">
                                          <p:val>
                                            <p:strVal val="#ppt_w"/>
                                          </p:val>
                                        </p:tav>
                                      </p:tavLst>
                                    </p:anim>
                                    <p:anim calcmode="lin" valueType="num">
                                      <p:cBhvr>
                                        <p:cTn id="55" dur="500" fill="hold"/>
                                        <p:tgtEl>
                                          <p:spTgt spid="4"/>
                                        </p:tgtEl>
                                        <p:attrNameLst>
                                          <p:attrName>ppt_h</p:attrName>
                                        </p:attrNameLst>
                                      </p:cBhvr>
                                      <p:tavLst>
                                        <p:tav tm="0">
                                          <p:val>
                                            <p:fltVal val="0"/>
                                          </p:val>
                                        </p:tav>
                                        <p:tav tm="100000">
                                          <p:val>
                                            <p:strVal val="#ppt_h"/>
                                          </p:val>
                                        </p:tav>
                                      </p:tavLst>
                                    </p:anim>
                                    <p:animEffect transition="in" filter="fade">
                                      <p:cBhvr>
                                        <p:cTn id="5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1" name="Group 420"/>
          <p:cNvGrpSpPr/>
          <p:nvPr/>
        </p:nvGrpSpPr>
        <p:grpSpPr>
          <a:xfrm>
            <a:off x="3248091" y="-780570"/>
            <a:ext cx="7363621" cy="6858000"/>
            <a:chOff x="4223838" y="5386449"/>
            <a:chExt cx="7363621" cy="6858000"/>
          </a:xfrm>
        </p:grpSpPr>
        <p:sp>
          <p:nvSpPr>
            <p:cNvPr id="420" name="Rounded Rectangle 419"/>
            <p:cNvSpPr/>
            <p:nvPr/>
          </p:nvSpPr>
          <p:spPr>
            <a:xfrm>
              <a:off x="4695791" y="7049902"/>
              <a:ext cx="5948954" cy="380560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9" name="Picture 4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3838" y="5386449"/>
              <a:ext cx="7363621" cy="6858000"/>
            </a:xfrm>
            <a:prstGeom prst="rect">
              <a:avLst/>
            </a:prstGeom>
          </p:spPr>
        </p:pic>
      </p:grpSp>
      <p:pic>
        <p:nvPicPr>
          <p:cNvPr id="2" name="PA_图片 51"/>
          <p:cNvPicPr>
            <a:picLocks noChangeAspect="1"/>
          </p:cNvPicPr>
          <p:nvPr>
            <p:custDataLst>
              <p:tags r:id="rId1"/>
            </p:custDataLst>
          </p:nvPr>
        </p:nvPicPr>
        <p:blipFill rotWithShape="1">
          <a:blip r:embed="rId5" cstate="print">
            <a:extLst>
              <a:ext uri="{28A0092B-C50C-407E-A947-70E740481C1C}">
                <a14:useLocalDpi xmlns:a14="http://schemas.microsoft.com/office/drawing/2010/main" val="0"/>
              </a:ext>
            </a:extLst>
          </a:blip>
          <a:srcRect/>
          <a:stretch/>
        </p:blipFill>
        <p:spPr>
          <a:xfrm>
            <a:off x="14804486" y="5204639"/>
            <a:ext cx="2685275" cy="2849837"/>
          </a:xfrm>
          <a:prstGeom prst="rect">
            <a:avLst/>
          </a:prstGeom>
          <a:effectLst>
            <a:outerShdw blurRad="50800" dist="38100" dir="5400000" algn="t" rotWithShape="0">
              <a:prstClr val="black">
                <a:alpha val="40000"/>
              </a:prstClr>
            </a:outerShdw>
          </a:effectLst>
        </p:spPr>
      </p:pic>
      <p:pic>
        <p:nvPicPr>
          <p:cNvPr id="3" name="PA_图片 52"/>
          <p:cNvPicPr>
            <a:picLocks noChangeAspect="1"/>
          </p:cNvPicPr>
          <p:nvPr>
            <p:custDataLst>
              <p:tags r:id="rId2"/>
            </p:custDataLst>
          </p:nvPr>
        </p:nvPicPr>
        <p:blipFill rotWithShape="1">
          <a:blip r:embed="rId6" cstate="print">
            <a:extLst>
              <a:ext uri="{28A0092B-C50C-407E-A947-70E740481C1C}">
                <a14:useLocalDpi xmlns:a14="http://schemas.microsoft.com/office/drawing/2010/main" val="0"/>
              </a:ext>
            </a:extLst>
          </a:blip>
          <a:srcRect/>
          <a:stretch/>
        </p:blipFill>
        <p:spPr>
          <a:xfrm>
            <a:off x="16147124" y="1309807"/>
            <a:ext cx="2133600" cy="2919609"/>
          </a:xfrm>
          <a:prstGeom prst="rect">
            <a:avLst/>
          </a:prstGeom>
          <a:effectLst>
            <a:outerShdw blurRad="50800" dist="38100" dir="5400000" algn="t" rotWithShape="0">
              <a:prstClr val="black">
                <a:alpha val="40000"/>
              </a:prstClr>
            </a:outerShdw>
          </a:effectLst>
        </p:spPr>
      </p:pic>
      <p:grpSp>
        <p:nvGrpSpPr>
          <p:cNvPr id="5" name="组合 1476"/>
          <p:cNvGrpSpPr/>
          <p:nvPr/>
        </p:nvGrpSpPr>
        <p:grpSpPr>
          <a:xfrm>
            <a:off x="9360526" y="3000982"/>
            <a:ext cx="3279775" cy="3987801"/>
            <a:chOff x="236687" y="-17115"/>
            <a:chExt cx="3279775" cy="3987801"/>
          </a:xfrm>
        </p:grpSpPr>
        <p:sp>
          <p:nvSpPr>
            <p:cNvPr id="6" name="Freeform 5"/>
            <p:cNvSpPr>
              <a:spLocks/>
            </p:cNvSpPr>
            <p:nvPr/>
          </p:nvSpPr>
          <p:spPr bwMode="auto">
            <a:xfrm>
              <a:off x="584350" y="-4415"/>
              <a:ext cx="433387" cy="573088"/>
            </a:xfrm>
            <a:custGeom>
              <a:avLst/>
              <a:gdLst>
                <a:gd name="T0" fmla="*/ 95 w 102"/>
                <a:gd name="T1" fmla="*/ 58 h 135"/>
                <a:gd name="T2" fmla="*/ 65 w 102"/>
                <a:gd name="T3" fmla="*/ 130 h 135"/>
                <a:gd name="T4" fmla="*/ 8 w 102"/>
                <a:gd name="T5" fmla="*/ 77 h 135"/>
                <a:gd name="T6" fmla="*/ 38 w 102"/>
                <a:gd name="T7" fmla="*/ 5 h 135"/>
                <a:gd name="T8" fmla="*/ 95 w 102"/>
                <a:gd name="T9" fmla="*/ 58 h 135"/>
              </a:gdLst>
              <a:ahLst/>
              <a:cxnLst>
                <a:cxn ang="0">
                  <a:pos x="T0" y="T1"/>
                </a:cxn>
                <a:cxn ang="0">
                  <a:pos x="T2" y="T3"/>
                </a:cxn>
                <a:cxn ang="0">
                  <a:pos x="T4" y="T5"/>
                </a:cxn>
                <a:cxn ang="0">
                  <a:pos x="T6" y="T7"/>
                </a:cxn>
                <a:cxn ang="0">
                  <a:pos x="T8" y="T9"/>
                </a:cxn>
              </a:cxnLst>
              <a:rect l="0" t="0" r="r" b="b"/>
              <a:pathLst>
                <a:path w="102" h="135">
                  <a:moveTo>
                    <a:pt x="95" y="58"/>
                  </a:moveTo>
                  <a:cubicBezTo>
                    <a:pt x="102" y="93"/>
                    <a:pt x="89" y="125"/>
                    <a:pt x="65" y="130"/>
                  </a:cubicBezTo>
                  <a:cubicBezTo>
                    <a:pt x="41" y="135"/>
                    <a:pt x="15" y="111"/>
                    <a:pt x="8" y="77"/>
                  </a:cubicBezTo>
                  <a:cubicBezTo>
                    <a:pt x="0" y="42"/>
                    <a:pt x="14" y="10"/>
                    <a:pt x="38" y="5"/>
                  </a:cubicBezTo>
                  <a:cubicBezTo>
                    <a:pt x="62" y="0"/>
                    <a:pt x="87" y="23"/>
                    <a:pt x="95" y="58"/>
                  </a:cubicBezTo>
                </a:path>
              </a:pathLst>
            </a:custGeom>
            <a:solidFill>
              <a:srgbClr val="FFE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 name="Freeform 6"/>
            <p:cNvSpPr>
              <a:spLocks/>
            </p:cNvSpPr>
            <p:nvPr/>
          </p:nvSpPr>
          <p:spPr bwMode="auto">
            <a:xfrm>
              <a:off x="720875" y="-4415"/>
              <a:ext cx="296862" cy="555625"/>
            </a:xfrm>
            <a:custGeom>
              <a:avLst/>
              <a:gdLst>
                <a:gd name="T0" fmla="*/ 6 w 70"/>
                <a:gd name="T1" fmla="*/ 5 h 131"/>
                <a:gd name="T2" fmla="*/ 0 w 70"/>
                <a:gd name="T3" fmla="*/ 7 h 131"/>
                <a:gd name="T4" fmla="*/ 45 w 70"/>
                <a:gd name="T5" fmla="*/ 60 h 131"/>
                <a:gd name="T6" fmla="*/ 20 w 70"/>
                <a:gd name="T7" fmla="*/ 130 h 131"/>
                <a:gd name="T8" fmla="*/ 33 w 70"/>
                <a:gd name="T9" fmla="*/ 130 h 131"/>
                <a:gd name="T10" fmla="*/ 63 w 70"/>
                <a:gd name="T11" fmla="*/ 58 h 131"/>
                <a:gd name="T12" fmla="*/ 6 w 70"/>
                <a:gd name="T13" fmla="*/ 5 h 131"/>
              </a:gdLst>
              <a:ahLst/>
              <a:cxnLst>
                <a:cxn ang="0">
                  <a:pos x="T0" y="T1"/>
                </a:cxn>
                <a:cxn ang="0">
                  <a:pos x="T2" y="T3"/>
                </a:cxn>
                <a:cxn ang="0">
                  <a:pos x="T4" y="T5"/>
                </a:cxn>
                <a:cxn ang="0">
                  <a:pos x="T6" y="T7"/>
                </a:cxn>
                <a:cxn ang="0">
                  <a:pos x="T8" y="T9"/>
                </a:cxn>
                <a:cxn ang="0">
                  <a:pos x="T10" y="T11"/>
                </a:cxn>
                <a:cxn ang="0">
                  <a:pos x="T12" y="T13"/>
                </a:cxn>
              </a:cxnLst>
              <a:rect l="0" t="0" r="r" b="b"/>
              <a:pathLst>
                <a:path w="70" h="131">
                  <a:moveTo>
                    <a:pt x="6" y="5"/>
                  </a:moveTo>
                  <a:cubicBezTo>
                    <a:pt x="4" y="5"/>
                    <a:pt x="2" y="6"/>
                    <a:pt x="0" y="7"/>
                  </a:cubicBezTo>
                  <a:cubicBezTo>
                    <a:pt x="20" y="10"/>
                    <a:pt x="38" y="31"/>
                    <a:pt x="45" y="60"/>
                  </a:cubicBezTo>
                  <a:cubicBezTo>
                    <a:pt x="51" y="92"/>
                    <a:pt x="41" y="121"/>
                    <a:pt x="20" y="130"/>
                  </a:cubicBezTo>
                  <a:cubicBezTo>
                    <a:pt x="25" y="131"/>
                    <a:pt x="29" y="131"/>
                    <a:pt x="33" y="130"/>
                  </a:cubicBezTo>
                  <a:cubicBezTo>
                    <a:pt x="57" y="125"/>
                    <a:pt x="70" y="93"/>
                    <a:pt x="63" y="58"/>
                  </a:cubicBezTo>
                  <a:cubicBezTo>
                    <a:pt x="55" y="23"/>
                    <a:pt x="30" y="0"/>
                    <a:pt x="6" y="5"/>
                  </a:cubicBezTo>
                </a:path>
              </a:pathLst>
            </a:custGeom>
            <a:solidFill>
              <a:srgbClr val="FFD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 name="Freeform 7"/>
            <p:cNvSpPr>
              <a:spLocks/>
            </p:cNvSpPr>
            <p:nvPr/>
          </p:nvSpPr>
          <p:spPr bwMode="auto">
            <a:xfrm>
              <a:off x="584350" y="-17115"/>
              <a:ext cx="433387" cy="598488"/>
            </a:xfrm>
            <a:custGeom>
              <a:avLst/>
              <a:gdLst>
                <a:gd name="T0" fmla="*/ 93 w 102"/>
                <a:gd name="T1" fmla="*/ 61 h 141"/>
                <a:gd name="T2" fmla="*/ 66 w 102"/>
                <a:gd name="T3" fmla="*/ 130 h 141"/>
                <a:gd name="T4" fmla="*/ 10 w 102"/>
                <a:gd name="T5" fmla="*/ 81 h 141"/>
                <a:gd name="T6" fmla="*/ 37 w 102"/>
                <a:gd name="T7" fmla="*/ 10 h 141"/>
                <a:gd name="T8" fmla="*/ 93 w 102"/>
                <a:gd name="T9" fmla="*/ 62 h 141"/>
                <a:gd name="T10" fmla="*/ 97 w 102"/>
                <a:gd name="T11" fmla="*/ 60 h 141"/>
                <a:gd name="T12" fmla="*/ 38 w 102"/>
                <a:gd name="T13" fmla="*/ 6 h 141"/>
                <a:gd name="T14" fmla="*/ 6 w 102"/>
                <a:gd name="T15" fmla="*/ 80 h 141"/>
                <a:gd name="T16" fmla="*/ 65 w 102"/>
                <a:gd name="T17" fmla="*/ 135 h 141"/>
                <a:gd name="T18" fmla="*/ 97 w 102"/>
                <a:gd name="T19" fmla="*/ 61 h 141"/>
                <a:gd name="T20" fmla="*/ 93 w 102"/>
                <a:gd name="T21" fmla="*/ 6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 h="141">
                  <a:moveTo>
                    <a:pt x="93" y="61"/>
                  </a:moveTo>
                  <a:cubicBezTo>
                    <a:pt x="97" y="85"/>
                    <a:pt x="94" y="122"/>
                    <a:pt x="66" y="130"/>
                  </a:cubicBezTo>
                  <a:cubicBezTo>
                    <a:pt x="37" y="139"/>
                    <a:pt x="16" y="104"/>
                    <a:pt x="10" y="81"/>
                  </a:cubicBezTo>
                  <a:cubicBezTo>
                    <a:pt x="4" y="57"/>
                    <a:pt x="9" y="19"/>
                    <a:pt x="37" y="10"/>
                  </a:cubicBezTo>
                  <a:cubicBezTo>
                    <a:pt x="67" y="1"/>
                    <a:pt x="87" y="39"/>
                    <a:pt x="93" y="62"/>
                  </a:cubicBezTo>
                  <a:cubicBezTo>
                    <a:pt x="93" y="65"/>
                    <a:pt x="98" y="63"/>
                    <a:pt x="97" y="60"/>
                  </a:cubicBezTo>
                  <a:cubicBezTo>
                    <a:pt x="91" y="34"/>
                    <a:pt x="69" y="0"/>
                    <a:pt x="38" y="6"/>
                  </a:cubicBezTo>
                  <a:cubicBezTo>
                    <a:pt x="5" y="12"/>
                    <a:pt x="0" y="54"/>
                    <a:pt x="6" y="80"/>
                  </a:cubicBezTo>
                  <a:cubicBezTo>
                    <a:pt x="11" y="107"/>
                    <a:pt x="33" y="141"/>
                    <a:pt x="65" y="135"/>
                  </a:cubicBezTo>
                  <a:cubicBezTo>
                    <a:pt x="97" y="129"/>
                    <a:pt x="102" y="87"/>
                    <a:pt x="97" y="61"/>
                  </a:cubicBezTo>
                  <a:cubicBezTo>
                    <a:pt x="96" y="58"/>
                    <a:pt x="92" y="58"/>
                    <a:pt x="93" y="6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 name="Freeform 8"/>
            <p:cNvSpPr>
              <a:spLocks/>
            </p:cNvSpPr>
            <p:nvPr/>
          </p:nvSpPr>
          <p:spPr bwMode="auto">
            <a:xfrm>
              <a:off x="317650" y="49560"/>
              <a:ext cx="1001712" cy="458788"/>
            </a:xfrm>
            <a:custGeom>
              <a:avLst/>
              <a:gdLst>
                <a:gd name="T0" fmla="*/ 231 w 236"/>
                <a:gd name="T1" fmla="*/ 25 h 108"/>
                <a:gd name="T2" fmla="*/ 128 w 236"/>
                <a:gd name="T3" fmla="*/ 92 h 108"/>
                <a:gd name="T4" fmla="*/ 5 w 236"/>
                <a:gd name="T5" fmla="*/ 84 h 108"/>
                <a:gd name="T6" fmla="*/ 108 w 236"/>
                <a:gd name="T7" fmla="*/ 17 h 108"/>
                <a:gd name="T8" fmla="*/ 231 w 236"/>
                <a:gd name="T9" fmla="*/ 25 h 108"/>
              </a:gdLst>
              <a:ahLst/>
              <a:cxnLst>
                <a:cxn ang="0">
                  <a:pos x="T0" y="T1"/>
                </a:cxn>
                <a:cxn ang="0">
                  <a:pos x="T2" y="T3"/>
                </a:cxn>
                <a:cxn ang="0">
                  <a:pos x="T4" y="T5"/>
                </a:cxn>
                <a:cxn ang="0">
                  <a:pos x="T6" y="T7"/>
                </a:cxn>
                <a:cxn ang="0">
                  <a:pos x="T8" y="T9"/>
                </a:cxn>
              </a:cxnLst>
              <a:rect l="0" t="0" r="r" b="b"/>
              <a:pathLst>
                <a:path w="236" h="108">
                  <a:moveTo>
                    <a:pt x="231" y="25"/>
                  </a:moveTo>
                  <a:cubicBezTo>
                    <a:pt x="236" y="46"/>
                    <a:pt x="190" y="76"/>
                    <a:pt x="128" y="92"/>
                  </a:cubicBezTo>
                  <a:cubicBezTo>
                    <a:pt x="66" y="108"/>
                    <a:pt x="11" y="105"/>
                    <a:pt x="5" y="84"/>
                  </a:cubicBezTo>
                  <a:cubicBezTo>
                    <a:pt x="0" y="63"/>
                    <a:pt x="46" y="33"/>
                    <a:pt x="108" y="17"/>
                  </a:cubicBezTo>
                  <a:cubicBezTo>
                    <a:pt x="170" y="0"/>
                    <a:pt x="225" y="4"/>
                    <a:pt x="231" y="25"/>
                  </a:cubicBezTo>
                </a:path>
              </a:pathLst>
            </a:custGeom>
            <a:solidFill>
              <a:srgbClr val="FFE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 name="Freeform 9"/>
            <p:cNvSpPr>
              <a:spLocks/>
            </p:cNvSpPr>
            <p:nvPr/>
          </p:nvSpPr>
          <p:spPr bwMode="auto">
            <a:xfrm>
              <a:off x="1090762" y="76548"/>
              <a:ext cx="207962" cy="92075"/>
            </a:xfrm>
            <a:custGeom>
              <a:avLst/>
              <a:gdLst>
                <a:gd name="T0" fmla="*/ 13 w 49"/>
                <a:gd name="T1" fmla="*/ 0 h 22"/>
                <a:gd name="T2" fmla="*/ 0 w 49"/>
                <a:gd name="T3" fmla="*/ 1 h 22"/>
                <a:gd name="T4" fmla="*/ 49 w 49"/>
                <a:gd name="T5" fmla="*/ 19 h 22"/>
                <a:gd name="T6" fmla="*/ 49 w 49"/>
                <a:gd name="T7" fmla="*/ 22 h 22"/>
                <a:gd name="T8" fmla="*/ 49 w 49"/>
                <a:gd name="T9" fmla="*/ 19 h 22"/>
                <a:gd name="T10" fmla="*/ 13 w 49"/>
                <a:gd name="T11" fmla="*/ 0 h 22"/>
              </a:gdLst>
              <a:ahLst/>
              <a:cxnLst>
                <a:cxn ang="0">
                  <a:pos x="T0" y="T1"/>
                </a:cxn>
                <a:cxn ang="0">
                  <a:pos x="T2" y="T3"/>
                </a:cxn>
                <a:cxn ang="0">
                  <a:pos x="T4" y="T5"/>
                </a:cxn>
                <a:cxn ang="0">
                  <a:pos x="T6" y="T7"/>
                </a:cxn>
                <a:cxn ang="0">
                  <a:pos x="T8" y="T9"/>
                </a:cxn>
                <a:cxn ang="0">
                  <a:pos x="T10" y="T11"/>
                </a:cxn>
              </a:cxnLst>
              <a:rect l="0" t="0" r="r" b="b"/>
              <a:pathLst>
                <a:path w="49" h="22">
                  <a:moveTo>
                    <a:pt x="13" y="0"/>
                  </a:moveTo>
                  <a:cubicBezTo>
                    <a:pt x="9" y="0"/>
                    <a:pt x="4" y="0"/>
                    <a:pt x="0" y="1"/>
                  </a:cubicBezTo>
                  <a:cubicBezTo>
                    <a:pt x="27" y="1"/>
                    <a:pt x="46" y="7"/>
                    <a:pt x="49" y="19"/>
                  </a:cubicBezTo>
                  <a:cubicBezTo>
                    <a:pt x="49" y="20"/>
                    <a:pt x="49" y="21"/>
                    <a:pt x="49" y="22"/>
                  </a:cubicBezTo>
                  <a:cubicBezTo>
                    <a:pt x="49" y="21"/>
                    <a:pt x="49" y="20"/>
                    <a:pt x="49" y="19"/>
                  </a:cubicBezTo>
                  <a:cubicBezTo>
                    <a:pt x="45" y="5"/>
                    <a:pt x="30" y="0"/>
                    <a:pt x="13" y="0"/>
                  </a:cubicBezTo>
                </a:path>
              </a:pathLst>
            </a:custGeom>
            <a:solidFill>
              <a:srgbClr val="FFD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 name="Freeform 10"/>
            <p:cNvSpPr>
              <a:spLocks/>
            </p:cNvSpPr>
            <p:nvPr/>
          </p:nvSpPr>
          <p:spPr bwMode="auto">
            <a:xfrm>
              <a:off x="487512" y="79723"/>
              <a:ext cx="811212" cy="242888"/>
            </a:xfrm>
            <a:custGeom>
              <a:avLst/>
              <a:gdLst>
                <a:gd name="T0" fmla="*/ 142 w 191"/>
                <a:gd name="T1" fmla="*/ 0 h 57"/>
                <a:gd name="T2" fmla="*/ 100 w 191"/>
                <a:gd name="T3" fmla="*/ 17 h 57"/>
                <a:gd name="T4" fmla="*/ 71 w 191"/>
                <a:gd name="T5" fmla="*/ 37 h 57"/>
                <a:gd name="T6" fmla="*/ 47 w 191"/>
                <a:gd name="T7" fmla="*/ 41 h 57"/>
                <a:gd name="T8" fmla="*/ 32 w 191"/>
                <a:gd name="T9" fmla="*/ 39 h 57"/>
                <a:gd name="T10" fmla="*/ 17 w 191"/>
                <a:gd name="T11" fmla="*/ 37 h 57"/>
                <a:gd name="T12" fmla="*/ 0 w 191"/>
                <a:gd name="T13" fmla="*/ 44 h 57"/>
                <a:gd name="T14" fmla="*/ 10 w 191"/>
                <a:gd name="T15" fmla="*/ 42 h 57"/>
                <a:gd name="T16" fmla="*/ 23 w 191"/>
                <a:gd name="T17" fmla="*/ 46 h 57"/>
                <a:gd name="T18" fmla="*/ 33 w 191"/>
                <a:gd name="T19" fmla="*/ 57 h 57"/>
                <a:gd name="T20" fmla="*/ 110 w 191"/>
                <a:gd name="T21" fmla="*/ 34 h 57"/>
                <a:gd name="T22" fmla="*/ 109 w 191"/>
                <a:gd name="T23" fmla="*/ 28 h 57"/>
                <a:gd name="T24" fmla="*/ 114 w 191"/>
                <a:gd name="T25" fmla="*/ 17 h 57"/>
                <a:gd name="T26" fmla="*/ 135 w 191"/>
                <a:gd name="T27" fmla="*/ 6 h 57"/>
                <a:gd name="T28" fmla="*/ 136 w 191"/>
                <a:gd name="T29" fmla="*/ 6 h 57"/>
                <a:gd name="T30" fmla="*/ 165 w 191"/>
                <a:gd name="T31" fmla="*/ 45 h 57"/>
                <a:gd name="T32" fmla="*/ 170 w 191"/>
                <a:gd name="T33" fmla="*/ 50 h 57"/>
                <a:gd name="T34" fmla="*/ 191 w 191"/>
                <a:gd name="T35" fmla="*/ 21 h 57"/>
                <a:gd name="T36" fmla="*/ 191 w 191"/>
                <a:gd name="T37" fmla="*/ 18 h 57"/>
                <a:gd name="T38" fmla="*/ 142 w 191"/>
                <a:gd name="T3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 h="57">
                  <a:moveTo>
                    <a:pt x="142" y="0"/>
                  </a:moveTo>
                  <a:cubicBezTo>
                    <a:pt x="124" y="2"/>
                    <a:pt x="106" y="9"/>
                    <a:pt x="100" y="17"/>
                  </a:cubicBezTo>
                  <a:cubicBezTo>
                    <a:pt x="91" y="29"/>
                    <a:pt x="87" y="33"/>
                    <a:pt x="71" y="37"/>
                  </a:cubicBezTo>
                  <a:cubicBezTo>
                    <a:pt x="62" y="39"/>
                    <a:pt x="55" y="41"/>
                    <a:pt x="47" y="41"/>
                  </a:cubicBezTo>
                  <a:cubicBezTo>
                    <a:pt x="43" y="41"/>
                    <a:pt x="38" y="41"/>
                    <a:pt x="32" y="39"/>
                  </a:cubicBezTo>
                  <a:cubicBezTo>
                    <a:pt x="27" y="38"/>
                    <a:pt x="22" y="37"/>
                    <a:pt x="17" y="37"/>
                  </a:cubicBezTo>
                  <a:cubicBezTo>
                    <a:pt x="11" y="37"/>
                    <a:pt x="5" y="39"/>
                    <a:pt x="0" y="44"/>
                  </a:cubicBezTo>
                  <a:cubicBezTo>
                    <a:pt x="3" y="42"/>
                    <a:pt x="6" y="42"/>
                    <a:pt x="10" y="42"/>
                  </a:cubicBezTo>
                  <a:cubicBezTo>
                    <a:pt x="14" y="42"/>
                    <a:pt x="19" y="43"/>
                    <a:pt x="23" y="46"/>
                  </a:cubicBezTo>
                  <a:cubicBezTo>
                    <a:pt x="28" y="49"/>
                    <a:pt x="31" y="52"/>
                    <a:pt x="33" y="57"/>
                  </a:cubicBezTo>
                  <a:cubicBezTo>
                    <a:pt x="59" y="50"/>
                    <a:pt x="85" y="42"/>
                    <a:pt x="110" y="34"/>
                  </a:cubicBezTo>
                  <a:cubicBezTo>
                    <a:pt x="110" y="32"/>
                    <a:pt x="110" y="30"/>
                    <a:pt x="109" y="28"/>
                  </a:cubicBezTo>
                  <a:cubicBezTo>
                    <a:pt x="109" y="25"/>
                    <a:pt x="112" y="20"/>
                    <a:pt x="114" y="17"/>
                  </a:cubicBezTo>
                  <a:cubicBezTo>
                    <a:pt x="118" y="11"/>
                    <a:pt x="127" y="6"/>
                    <a:pt x="135" y="6"/>
                  </a:cubicBezTo>
                  <a:cubicBezTo>
                    <a:pt x="135" y="6"/>
                    <a:pt x="136" y="6"/>
                    <a:pt x="136" y="6"/>
                  </a:cubicBezTo>
                  <a:cubicBezTo>
                    <a:pt x="157" y="7"/>
                    <a:pt x="169" y="26"/>
                    <a:pt x="165" y="45"/>
                  </a:cubicBezTo>
                  <a:cubicBezTo>
                    <a:pt x="167" y="47"/>
                    <a:pt x="168" y="48"/>
                    <a:pt x="170" y="50"/>
                  </a:cubicBezTo>
                  <a:cubicBezTo>
                    <a:pt x="183" y="40"/>
                    <a:pt x="191" y="30"/>
                    <a:pt x="191" y="21"/>
                  </a:cubicBezTo>
                  <a:cubicBezTo>
                    <a:pt x="191" y="20"/>
                    <a:pt x="191" y="19"/>
                    <a:pt x="191" y="18"/>
                  </a:cubicBezTo>
                  <a:cubicBezTo>
                    <a:pt x="188" y="6"/>
                    <a:pt x="169" y="0"/>
                    <a:pt x="142" y="0"/>
                  </a:cubicBezTo>
                </a:path>
              </a:pathLst>
            </a:custGeom>
            <a:solidFill>
              <a:srgbClr val="FFC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 name="Freeform 11"/>
            <p:cNvSpPr>
              <a:spLocks/>
            </p:cNvSpPr>
            <p:nvPr/>
          </p:nvSpPr>
          <p:spPr bwMode="auto">
            <a:xfrm>
              <a:off x="308125" y="67023"/>
              <a:ext cx="1020762" cy="428625"/>
            </a:xfrm>
            <a:custGeom>
              <a:avLst/>
              <a:gdLst>
                <a:gd name="T0" fmla="*/ 230 w 240"/>
                <a:gd name="T1" fmla="*/ 22 h 101"/>
                <a:gd name="T2" fmla="*/ 213 w 240"/>
                <a:gd name="T3" fmla="*/ 49 h 101"/>
                <a:gd name="T4" fmla="*/ 164 w 240"/>
                <a:gd name="T5" fmla="*/ 75 h 101"/>
                <a:gd name="T6" fmla="*/ 40 w 240"/>
                <a:gd name="T7" fmla="*/ 95 h 101"/>
                <a:gd name="T8" fmla="*/ 10 w 240"/>
                <a:gd name="T9" fmla="*/ 80 h 101"/>
                <a:gd name="T10" fmla="*/ 26 w 240"/>
                <a:gd name="T11" fmla="*/ 53 h 101"/>
                <a:gd name="T12" fmla="*/ 74 w 240"/>
                <a:gd name="T13" fmla="*/ 27 h 101"/>
                <a:gd name="T14" fmla="*/ 140 w 240"/>
                <a:gd name="T15" fmla="*/ 8 h 101"/>
                <a:gd name="T16" fmla="*/ 200 w 240"/>
                <a:gd name="T17" fmla="*/ 6 h 101"/>
                <a:gd name="T18" fmla="*/ 230 w 240"/>
                <a:gd name="T19" fmla="*/ 22 h 101"/>
                <a:gd name="T20" fmla="*/ 235 w 240"/>
                <a:gd name="T21" fmla="*/ 20 h 101"/>
                <a:gd name="T22" fmla="*/ 215 w 240"/>
                <a:gd name="T23" fmla="*/ 4 h 101"/>
                <a:gd name="T24" fmla="*/ 169 w 240"/>
                <a:gd name="T25" fmla="*/ 1 h 101"/>
                <a:gd name="T26" fmla="*/ 49 w 240"/>
                <a:gd name="T27" fmla="*/ 33 h 101"/>
                <a:gd name="T28" fmla="*/ 5 w 240"/>
                <a:gd name="T29" fmla="*/ 81 h 101"/>
                <a:gd name="T30" fmla="*/ 25 w 240"/>
                <a:gd name="T31" fmla="*/ 96 h 101"/>
                <a:gd name="T32" fmla="*/ 71 w 240"/>
                <a:gd name="T33" fmla="*/ 100 h 101"/>
                <a:gd name="T34" fmla="*/ 191 w 240"/>
                <a:gd name="T35" fmla="*/ 68 h 101"/>
                <a:gd name="T36" fmla="*/ 235 w 240"/>
                <a:gd name="T37" fmla="*/ 20 h 101"/>
                <a:gd name="T38" fmla="*/ 230 w 240"/>
                <a:gd name="T39" fmla="*/ 2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0" h="101">
                  <a:moveTo>
                    <a:pt x="230" y="22"/>
                  </a:moveTo>
                  <a:cubicBezTo>
                    <a:pt x="233" y="33"/>
                    <a:pt x="220" y="43"/>
                    <a:pt x="213" y="49"/>
                  </a:cubicBezTo>
                  <a:cubicBezTo>
                    <a:pt x="198" y="61"/>
                    <a:pt x="181" y="68"/>
                    <a:pt x="164" y="75"/>
                  </a:cubicBezTo>
                  <a:cubicBezTo>
                    <a:pt x="126" y="90"/>
                    <a:pt x="81" y="100"/>
                    <a:pt x="40" y="95"/>
                  </a:cubicBezTo>
                  <a:cubicBezTo>
                    <a:pt x="30" y="94"/>
                    <a:pt x="14" y="91"/>
                    <a:pt x="10" y="80"/>
                  </a:cubicBezTo>
                  <a:cubicBezTo>
                    <a:pt x="6" y="69"/>
                    <a:pt x="19" y="58"/>
                    <a:pt x="26" y="53"/>
                  </a:cubicBezTo>
                  <a:cubicBezTo>
                    <a:pt x="40" y="41"/>
                    <a:pt x="57" y="33"/>
                    <a:pt x="74" y="27"/>
                  </a:cubicBezTo>
                  <a:cubicBezTo>
                    <a:pt x="95" y="18"/>
                    <a:pt x="117" y="12"/>
                    <a:pt x="140" y="8"/>
                  </a:cubicBezTo>
                  <a:cubicBezTo>
                    <a:pt x="159" y="5"/>
                    <a:pt x="180" y="3"/>
                    <a:pt x="200" y="6"/>
                  </a:cubicBezTo>
                  <a:cubicBezTo>
                    <a:pt x="210" y="7"/>
                    <a:pt x="227" y="10"/>
                    <a:pt x="230" y="22"/>
                  </a:cubicBezTo>
                  <a:cubicBezTo>
                    <a:pt x="231" y="25"/>
                    <a:pt x="236" y="23"/>
                    <a:pt x="235" y="20"/>
                  </a:cubicBezTo>
                  <a:cubicBezTo>
                    <a:pt x="232" y="11"/>
                    <a:pt x="223" y="7"/>
                    <a:pt x="215" y="4"/>
                  </a:cubicBezTo>
                  <a:cubicBezTo>
                    <a:pt x="201" y="0"/>
                    <a:pt x="184" y="0"/>
                    <a:pt x="169" y="1"/>
                  </a:cubicBezTo>
                  <a:cubicBezTo>
                    <a:pt x="128" y="3"/>
                    <a:pt x="85" y="14"/>
                    <a:pt x="49" y="33"/>
                  </a:cubicBezTo>
                  <a:cubicBezTo>
                    <a:pt x="33" y="41"/>
                    <a:pt x="0" y="58"/>
                    <a:pt x="5" y="81"/>
                  </a:cubicBezTo>
                  <a:cubicBezTo>
                    <a:pt x="7" y="89"/>
                    <a:pt x="17" y="94"/>
                    <a:pt x="25" y="96"/>
                  </a:cubicBezTo>
                  <a:cubicBezTo>
                    <a:pt x="40" y="101"/>
                    <a:pt x="56" y="101"/>
                    <a:pt x="71" y="100"/>
                  </a:cubicBezTo>
                  <a:cubicBezTo>
                    <a:pt x="112" y="98"/>
                    <a:pt x="155" y="86"/>
                    <a:pt x="191" y="68"/>
                  </a:cubicBezTo>
                  <a:cubicBezTo>
                    <a:pt x="207" y="60"/>
                    <a:pt x="240" y="43"/>
                    <a:pt x="235" y="20"/>
                  </a:cubicBezTo>
                  <a:cubicBezTo>
                    <a:pt x="234" y="17"/>
                    <a:pt x="230" y="19"/>
                    <a:pt x="230" y="2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 name="Freeform 12"/>
            <p:cNvSpPr>
              <a:spLocks/>
            </p:cNvSpPr>
            <p:nvPr/>
          </p:nvSpPr>
          <p:spPr bwMode="auto">
            <a:xfrm>
              <a:off x="358925" y="317848"/>
              <a:ext cx="200025" cy="131763"/>
            </a:xfrm>
            <a:custGeom>
              <a:avLst/>
              <a:gdLst>
                <a:gd name="T0" fmla="*/ 1 w 47"/>
                <a:gd name="T1" fmla="*/ 4 h 31"/>
                <a:gd name="T2" fmla="*/ 44 w 47"/>
                <a:gd name="T3" fmla="*/ 30 h 31"/>
                <a:gd name="T4" fmla="*/ 45 w 47"/>
                <a:gd name="T5" fmla="*/ 28 h 31"/>
                <a:gd name="T6" fmla="*/ 3 w 47"/>
                <a:gd name="T7" fmla="*/ 1 h 31"/>
                <a:gd name="T8" fmla="*/ 1 w 47"/>
                <a:gd name="T9" fmla="*/ 4 h 31"/>
              </a:gdLst>
              <a:ahLst/>
              <a:cxnLst>
                <a:cxn ang="0">
                  <a:pos x="T0" y="T1"/>
                </a:cxn>
                <a:cxn ang="0">
                  <a:pos x="T2" y="T3"/>
                </a:cxn>
                <a:cxn ang="0">
                  <a:pos x="T4" y="T5"/>
                </a:cxn>
                <a:cxn ang="0">
                  <a:pos x="T6" y="T7"/>
                </a:cxn>
                <a:cxn ang="0">
                  <a:pos x="T8" y="T9"/>
                </a:cxn>
              </a:cxnLst>
              <a:rect l="0" t="0" r="r" b="b"/>
              <a:pathLst>
                <a:path w="47" h="31">
                  <a:moveTo>
                    <a:pt x="1" y="4"/>
                  </a:moveTo>
                  <a:cubicBezTo>
                    <a:pt x="15" y="13"/>
                    <a:pt x="30" y="21"/>
                    <a:pt x="44" y="30"/>
                  </a:cubicBezTo>
                  <a:cubicBezTo>
                    <a:pt x="45" y="31"/>
                    <a:pt x="47" y="29"/>
                    <a:pt x="45" y="28"/>
                  </a:cubicBezTo>
                  <a:cubicBezTo>
                    <a:pt x="31" y="19"/>
                    <a:pt x="17" y="10"/>
                    <a:pt x="3" y="1"/>
                  </a:cubicBezTo>
                  <a:cubicBezTo>
                    <a:pt x="1" y="0"/>
                    <a:pt x="0" y="3"/>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 name="Freeform 13"/>
            <p:cNvSpPr>
              <a:spLocks/>
            </p:cNvSpPr>
            <p:nvPr/>
          </p:nvSpPr>
          <p:spPr bwMode="auto">
            <a:xfrm>
              <a:off x="495450" y="216248"/>
              <a:ext cx="152400" cy="177800"/>
            </a:xfrm>
            <a:custGeom>
              <a:avLst/>
              <a:gdLst>
                <a:gd name="T0" fmla="*/ 1 w 36"/>
                <a:gd name="T1" fmla="*/ 4 h 42"/>
                <a:gd name="T2" fmla="*/ 33 w 36"/>
                <a:gd name="T3" fmla="*/ 41 h 42"/>
                <a:gd name="T4" fmla="*/ 35 w 36"/>
                <a:gd name="T5" fmla="*/ 39 h 42"/>
                <a:gd name="T6" fmla="*/ 3 w 36"/>
                <a:gd name="T7" fmla="*/ 2 h 42"/>
                <a:gd name="T8" fmla="*/ 1 w 36"/>
                <a:gd name="T9" fmla="*/ 4 h 42"/>
              </a:gdLst>
              <a:ahLst/>
              <a:cxnLst>
                <a:cxn ang="0">
                  <a:pos x="T0" y="T1"/>
                </a:cxn>
                <a:cxn ang="0">
                  <a:pos x="T2" y="T3"/>
                </a:cxn>
                <a:cxn ang="0">
                  <a:pos x="T4" y="T5"/>
                </a:cxn>
                <a:cxn ang="0">
                  <a:pos x="T6" y="T7"/>
                </a:cxn>
                <a:cxn ang="0">
                  <a:pos x="T8" y="T9"/>
                </a:cxn>
              </a:cxnLst>
              <a:rect l="0" t="0" r="r" b="b"/>
              <a:pathLst>
                <a:path w="36" h="42">
                  <a:moveTo>
                    <a:pt x="1" y="4"/>
                  </a:moveTo>
                  <a:cubicBezTo>
                    <a:pt x="12" y="16"/>
                    <a:pt x="22" y="29"/>
                    <a:pt x="33" y="41"/>
                  </a:cubicBezTo>
                  <a:cubicBezTo>
                    <a:pt x="34" y="42"/>
                    <a:pt x="36" y="40"/>
                    <a:pt x="35" y="39"/>
                  </a:cubicBezTo>
                  <a:cubicBezTo>
                    <a:pt x="24" y="26"/>
                    <a:pt x="14" y="14"/>
                    <a:pt x="3" y="2"/>
                  </a:cubicBezTo>
                  <a:cubicBezTo>
                    <a:pt x="2"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 name="Freeform 14"/>
            <p:cNvSpPr>
              <a:spLocks/>
            </p:cNvSpPr>
            <p:nvPr/>
          </p:nvSpPr>
          <p:spPr bwMode="auto">
            <a:xfrm>
              <a:off x="609750" y="168623"/>
              <a:ext cx="119062" cy="187325"/>
            </a:xfrm>
            <a:custGeom>
              <a:avLst/>
              <a:gdLst>
                <a:gd name="T0" fmla="*/ 1 w 28"/>
                <a:gd name="T1" fmla="*/ 4 h 44"/>
                <a:gd name="T2" fmla="*/ 24 w 28"/>
                <a:gd name="T3" fmla="*/ 43 h 44"/>
                <a:gd name="T4" fmla="*/ 27 w 28"/>
                <a:gd name="T5" fmla="*/ 41 h 44"/>
                <a:gd name="T6" fmla="*/ 4 w 28"/>
                <a:gd name="T7" fmla="*/ 2 h 44"/>
                <a:gd name="T8" fmla="*/ 1 w 28"/>
                <a:gd name="T9" fmla="*/ 4 h 44"/>
              </a:gdLst>
              <a:ahLst/>
              <a:cxnLst>
                <a:cxn ang="0">
                  <a:pos x="T0" y="T1"/>
                </a:cxn>
                <a:cxn ang="0">
                  <a:pos x="T2" y="T3"/>
                </a:cxn>
                <a:cxn ang="0">
                  <a:pos x="T4" y="T5"/>
                </a:cxn>
                <a:cxn ang="0">
                  <a:pos x="T6" y="T7"/>
                </a:cxn>
                <a:cxn ang="0">
                  <a:pos x="T8" y="T9"/>
                </a:cxn>
              </a:cxnLst>
              <a:rect l="0" t="0" r="r" b="b"/>
              <a:pathLst>
                <a:path w="28" h="44">
                  <a:moveTo>
                    <a:pt x="1" y="4"/>
                  </a:moveTo>
                  <a:cubicBezTo>
                    <a:pt x="9" y="17"/>
                    <a:pt x="17" y="30"/>
                    <a:pt x="24" y="43"/>
                  </a:cubicBezTo>
                  <a:cubicBezTo>
                    <a:pt x="25" y="44"/>
                    <a:pt x="28" y="43"/>
                    <a:pt x="27" y="41"/>
                  </a:cubicBezTo>
                  <a:cubicBezTo>
                    <a:pt x="19" y="28"/>
                    <a:pt x="11" y="15"/>
                    <a:pt x="4" y="2"/>
                  </a:cubicBezTo>
                  <a:cubicBezTo>
                    <a:pt x="3"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 name="Freeform 15"/>
            <p:cNvSpPr>
              <a:spLocks/>
            </p:cNvSpPr>
            <p:nvPr/>
          </p:nvSpPr>
          <p:spPr bwMode="auto">
            <a:xfrm>
              <a:off x="776437" y="122585"/>
              <a:ext cx="68262" cy="200025"/>
            </a:xfrm>
            <a:custGeom>
              <a:avLst/>
              <a:gdLst>
                <a:gd name="T0" fmla="*/ 0 w 16"/>
                <a:gd name="T1" fmla="*/ 2 h 47"/>
                <a:gd name="T2" fmla="*/ 13 w 16"/>
                <a:gd name="T3" fmla="*/ 45 h 47"/>
                <a:gd name="T4" fmla="*/ 16 w 16"/>
                <a:gd name="T5" fmla="*/ 44 h 47"/>
                <a:gd name="T6" fmla="*/ 3 w 16"/>
                <a:gd name="T7" fmla="*/ 1 h 47"/>
                <a:gd name="T8" fmla="*/ 0 w 16"/>
                <a:gd name="T9" fmla="*/ 2 h 47"/>
              </a:gdLst>
              <a:ahLst/>
              <a:cxnLst>
                <a:cxn ang="0">
                  <a:pos x="T0" y="T1"/>
                </a:cxn>
                <a:cxn ang="0">
                  <a:pos x="T2" y="T3"/>
                </a:cxn>
                <a:cxn ang="0">
                  <a:pos x="T4" y="T5"/>
                </a:cxn>
                <a:cxn ang="0">
                  <a:pos x="T6" y="T7"/>
                </a:cxn>
                <a:cxn ang="0">
                  <a:pos x="T8" y="T9"/>
                </a:cxn>
              </a:cxnLst>
              <a:rect l="0" t="0" r="r" b="b"/>
              <a:pathLst>
                <a:path w="16" h="47">
                  <a:moveTo>
                    <a:pt x="0" y="2"/>
                  </a:moveTo>
                  <a:cubicBezTo>
                    <a:pt x="4" y="17"/>
                    <a:pt x="9" y="31"/>
                    <a:pt x="13" y="45"/>
                  </a:cubicBezTo>
                  <a:cubicBezTo>
                    <a:pt x="13" y="47"/>
                    <a:pt x="16" y="46"/>
                    <a:pt x="16" y="44"/>
                  </a:cubicBezTo>
                  <a:cubicBezTo>
                    <a:pt x="11" y="30"/>
                    <a:pt x="7" y="16"/>
                    <a:pt x="3" y="1"/>
                  </a:cubicBezTo>
                  <a:cubicBezTo>
                    <a:pt x="2" y="0"/>
                    <a:pt x="0" y="0"/>
                    <a:pt x="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 name="Freeform 16"/>
            <p:cNvSpPr>
              <a:spLocks/>
            </p:cNvSpPr>
            <p:nvPr/>
          </p:nvSpPr>
          <p:spPr bwMode="auto">
            <a:xfrm>
              <a:off x="936775" y="79723"/>
              <a:ext cx="55562" cy="230188"/>
            </a:xfrm>
            <a:custGeom>
              <a:avLst/>
              <a:gdLst>
                <a:gd name="T0" fmla="*/ 10 w 13"/>
                <a:gd name="T1" fmla="*/ 2 h 54"/>
                <a:gd name="T2" fmla="*/ 0 w 13"/>
                <a:gd name="T3" fmla="*/ 51 h 54"/>
                <a:gd name="T4" fmla="*/ 3 w 13"/>
                <a:gd name="T5" fmla="*/ 52 h 54"/>
                <a:gd name="T6" fmla="*/ 13 w 13"/>
                <a:gd name="T7" fmla="*/ 3 h 54"/>
                <a:gd name="T8" fmla="*/ 10 w 13"/>
                <a:gd name="T9" fmla="*/ 2 h 54"/>
              </a:gdLst>
              <a:ahLst/>
              <a:cxnLst>
                <a:cxn ang="0">
                  <a:pos x="T0" y="T1"/>
                </a:cxn>
                <a:cxn ang="0">
                  <a:pos x="T2" y="T3"/>
                </a:cxn>
                <a:cxn ang="0">
                  <a:pos x="T4" y="T5"/>
                </a:cxn>
                <a:cxn ang="0">
                  <a:pos x="T6" y="T7"/>
                </a:cxn>
                <a:cxn ang="0">
                  <a:pos x="T8" y="T9"/>
                </a:cxn>
              </a:cxnLst>
              <a:rect l="0" t="0" r="r" b="b"/>
              <a:pathLst>
                <a:path w="13" h="54">
                  <a:moveTo>
                    <a:pt x="10" y="2"/>
                  </a:moveTo>
                  <a:cubicBezTo>
                    <a:pt x="7" y="18"/>
                    <a:pt x="4" y="35"/>
                    <a:pt x="0" y="51"/>
                  </a:cubicBezTo>
                  <a:cubicBezTo>
                    <a:pt x="0" y="53"/>
                    <a:pt x="3" y="54"/>
                    <a:pt x="3" y="52"/>
                  </a:cubicBezTo>
                  <a:cubicBezTo>
                    <a:pt x="7" y="36"/>
                    <a:pt x="10" y="19"/>
                    <a:pt x="13" y="3"/>
                  </a:cubicBezTo>
                  <a:cubicBezTo>
                    <a:pt x="13" y="1"/>
                    <a:pt x="11" y="0"/>
                    <a:pt x="1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 name="Freeform 17"/>
            <p:cNvSpPr>
              <a:spLocks/>
            </p:cNvSpPr>
            <p:nvPr/>
          </p:nvSpPr>
          <p:spPr bwMode="auto">
            <a:xfrm>
              <a:off x="1103462" y="76548"/>
              <a:ext cx="109537" cy="249238"/>
            </a:xfrm>
            <a:custGeom>
              <a:avLst/>
              <a:gdLst>
                <a:gd name="T0" fmla="*/ 22 w 26"/>
                <a:gd name="T1" fmla="*/ 2 h 59"/>
                <a:gd name="T2" fmla="*/ 0 w 26"/>
                <a:gd name="T3" fmla="*/ 56 h 59"/>
                <a:gd name="T4" fmla="*/ 3 w 26"/>
                <a:gd name="T5" fmla="*/ 57 h 59"/>
                <a:gd name="T6" fmla="*/ 25 w 26"/>
                <a:gd name="T7" fmla="*/ 3 h 59"/>
                <a:gd name="T8" fmla="*/ 22 w 26"/>
                <a:gd name="T9" fmla="*/ 2 h 59"/>
              </a:gdLst>
              <a:ahLst/>
              <a:cxnLst>
                <a:cxn ang="0">
                  <a:pos x="T0" y="T1"/>
                </a:cxn>
                <a:cxn ang="0">
                  <a:pos x="T2" y="T3"/>
                </a:cxn>
                <a:cxn ang="0">
                  <a:pos x="T4" y="T5"/>
                </a:cxn>
                <a:cxn ang="0">
                  <a:pos x="T6" y="T7"/>
                </a:cxn>
                <a:cxn ang="0">
                  <a:pos x="T8" y="T9"/>
                </a:cxn>
              </a:cxnLst>
              <a:rect l="0" t="0" r="r" b="b"/>
              <a:pathLst>
                <a:path w="26" h="59">
                  <a:moveTo>
                    <a:pt x="22" y="2"/>
                  </a:moveTo>
                  <a:cubicBezTo>
                    <a:pt x="15" y="20"/>
                    <a:pt x="8" y="38"/>
                    <a:pt x="0" y="56"/>
                  </a:cubicBezTo>
                  <a:cubicBezTo>
                    <a:pt x="0" y="58"/>
                    <a:pt x="2" y="59"/>
                    <a:pt x="3" y="57"/>
                  </a:cubicBezTo>
                  <a:cubicBezTo>
                    <a:pt x="10" y="39"/>
                    <a:pt x="18" y="21"/>
                    <a:pt x="25" y="3"/>
                  </a:cubicBezTo>
                  <a:cubicBezTo>
                    <a:pt x="26" y="1"/>
                    <a:pt x="23" y="0"/>
                    <a:pt x="22"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 name="Freeform 18"/>
            <p:cNvSpPr>
              <a:spLocks/>
            </p:cNvSpPr>
            <p:nvPr/>
          </p:nvSpPr>
          <p:spPr bwMode="auto">
            <a:xfrm>
              <a:off x="673250" y="11460"/>
              <a:ext cx="55562" cy="144463"/>
            </a:xfrm>
            <a:custGeom>
              <a:avLst/>
              <a:gdLst>
                <a:gd name="T0" fmla="*/ 10 w 13"/>
                <a:gd name="T1" fmla="*/ 2 h 34"/>
                <a:gd name="T2" fmla="*/ 3 w 13"/>
                <a:gd name="T3" fmla="*/ 32 h 34"/>
                <a:gd name="T4" fmla="*/ 6 w 13"/>
                <a:gd name="T5" fmla="*/ 32 h 34"/>
                <a:gd name="T6" fmla="*/ 12 w 13"/>
                <a:gd name="T7" fmla="*/ 4 h 34"/>
                <a:gd name="T8" fmla="*/ 10 w 13"/>
                <a:gd name="T9" fmla="*/ 2 h 34"/>
              </a:gdLst>
              <a:ahLst/>
              <a:cxnLst>
                <a:cxn ang="0">
                  <a:pos x="T0" y="T1"/>
                </a:cxn>
                <a:cxn ang="0">
                  <a:pos x="T2" y="T3"/>
                </a:cxn>
                <a:cxn ang="0">
                  <a:pos x="T4" y="T5"/>
                </a:cxn>
                <a:cxn ang="0">
                  <a:pos x="T6" y="T7"/>
                </a:cxn>
                <a:cxn ang="0">
                  <a:pos x="T8" y="T9"/>
                </a:cxn>
              </a:cxnLst>
              <a:rect l="0" t="0" r="r" b="b"/>
              <a:pathLst>
                <a:path w="13" h="34">
                  <a:moveTo>
                    <a:pt x="10" y="2"/>
                  </a:moveTo>
                  <a:cubicBezTo>
                    <a:pt x="2" y="10"/>
                    <a:pt x="0" y="22"/>
                    <a:pt x="3" y="32"/>
                  </a:cubicBezTo>
                  <a:cubicBezTo>
                    <a:pt x="3" y="34"/>
                    <a:pt x="6" y="33"/>
                    <a:pt x="6" y="32"/>
                  </a:cubicBezTo>
                  <a:cubicBezTo>
                    <a:pt x="3" y="22"/>
                    <a:pt x="5" y="11"/>
                    <a:pt x="12" y="4"/>
                  </a:cubicBezTo>
                  <a:cubicBezTo>
                    <a:pt x="13" y="2"/>
                    <a:pt x="11" y="0"/>
                    <a:pt x="1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 name="Freeform 19"/>
            <p:cNvSpPr>
              <a:spLocks/>
            </p:cNvSpPr>
            <p:nvPr/>
          </p:nvSpPr>
          <p:spPr bwMode="auto">
            <a:xfrm>
              <a:off x="758975" y="3523"/>
              <a:ext cx="80962" cy="114300"/>
            </a:xfrm>
            <a:custGeom>
              <a:avLst/>
              <a:gdLst>
                <a:gd name="T0" fmla="*/ 2 w 19"/>
                <a:gd name="T1" fmla="*/ 3 h 27"/>
                <a:gd name="T2" fmla="*/ 16 w 19"/>
                <a:gd name="T3" fmla="*/ 25 h 27"/>
                <a:gd name="T4" fmla="*/ 18 w 19"/>
                <a:gd name="T5" fmla="*/ 24 h 27"/>
                <a:gd name="T6" fmla="*/ 4 w 19"/>
                <a:gd name="T7" fmla="*/ 1 h 27"/>
                <a:gd name="T8" fmla="*/ 2 w 19"/>
                <a:gd name="T9" fmla="*/ 3 h 27"/>
              </a:gdLst>
              <a:ahLst/>
              <a:cxnLst>
                <a:cxn ang="0">
                  <a:pos x="T0" y="T1"/>
                </a:cxn>
                <a:cxn ang="0">
                  <a:pos x="T2" y="T3"/>
                </a:cxn>
                <a:cxn ang="0">
                  <a:pos x="T4" y="T5"/>
                </a:cxn>
                <a:cxn ang="0">
                  <a:pos x="T6" y="T7"/>
                </a:cxn>
                <a:cxn ang="0">
                  <a:pos x="T8" y="T9"/>
                </a:cxn>
              </a:cxnLst>
              <a:rect l="0" t="0" r="r" b="b"/>
              <a:pathLst>
                <a:path w="19" h="27">
                  <a:moveTo>
                    <a:pt x="2" y="3"/>
                  </a:moveTo>
                  <a:cubicBezTo>
                    <a:pt x="8" y="9"/>
                    <a:pt x="14" y="16"/>
                    <a:pt x="16" y="25"/>
                  </a:cubicBezTo>
                  <a:cubicBezTo>
                    <a:pt x="16" y="27"/>
                    <a:pt x="19" y="26"/>
                    <a:pt x="18" y="24"/>
                  </a:cubicBezTo>
                  <a:cubicBezTo>
                    <a:pt x="16" y="15"/>
                    <a:pt x="11" y="7"/>
                    <a:pt x="4" y="1"/>
                  </a:cubicBezTo>
                  <a:cubicBezTo>
                    <a:pt x="2" y="0"/>
                    <a:pt x="0" y="2"/>
                    <a:pt x="2"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 name="Freeform 20"/>
            <p:cNvSpPr>
              <a:spLocks/>
            </p:cNvSpPr>
            <p:nvPr/>
          </p:nvSpPr>
          <p:spPr bwMode="auto">
            <a:xfrm>
              <a:off x="406550" y="101948"/>
              <a:ext cx="1541462" cy="2700338"/>
            </a:xfrm>
            <a:custGeom>
              <a:avLst/>
              <a:gdLst>
                <a:gd name="T0" fmla="*/ 182 w 363"/>
                <a:gd name="T1" fmla="*/ 41 h 636"/>
                <a:gd name="T2" fmla="*/ 181 w 363"/>
                <a:gd name="T3" fmla="*/ 24 h 636"/>
                <a:gd name="T4" fmla="*/ 148 w 363"/>
                <a:gd name="T5" fmla="*/ 4 h 636"/>
                <a:gd name="T6" fmla="*/ 130 w 363"/>
                <a:gd name="T7" fmla="*/ 23 h 636"/>
                <a:gd name="T8" fmla="*/ 132 w 363"/>
                <a:gd name="T9" fmla="*/ 31 h 636"/>
                <a:gd name="T10" fmla="*/ 51 w 363"/>
                <a:gd name="T11" fmla="*/ 55 h 636"/>
                <a:gd name="T12" fmla="*/ 47 w 363"/>
                <a:gd name="T13" fmla="*/ 48 h 636"/>
                <a:gd name="T14" fmla="*/ 21 w 363"/>
                <a:gd name="T15" fmla="*/ 40 h 636"/>
                <a:gd name="T16" fmla="*/ 4 w 363"/>
                <a:gd name="T17" fmla="*/ 75 h 636"/>
                <a:gd name="T18" fmla="*/ 18 w 363"/>
                <a:gd name="T19" fmla="*/ 93 h 636"/>
                <a:gd name="T20" fmla="*/ 9 w 363"/>
                <a:gd name="T21" fmla="*/ 133 h 636"/>
                <a:gd name="T22" fmla="*/ 99 w 363"/>
                <a:gd name="T23" fmla="*/ 489 h 636"/>
                <a:gd name="T24" fmla="*/ 156 w 363"/>
                <a:gd name="T25" fmla="*/ 591 h 636"/>
                <a:gd name="T26" fmla="*/ 181 w 363"/>
                <a:gd name="T27" fmla="*/ 631 h 636"/>
                <a:gd name="T28" fmla="*/ 213 w 363"/>
                <a:gd name="T29" fmla="*/ 627 h 636"/>
                <a:gd name="T30" fmla="*/ 228 w 363"/>
                <a:gd name="T31" fmla="*/ 590 h 636"/>
                <a:gd name="T32" fmla="*/ 205 w 363"/>
                <a:gd name="T33" fmla="*/ 507 h 636"/>
                <a:gd name="T34" fmla="*/ 269 w 363"/>
                <a:gd name="T35" fmla="*/ 488 h 636"/>
                <a:gd name="T36" fmla="*/ 295 w 363"/>
                <a:gd name="T37" fmla="*/ 572 h 636"/>
                <a:gd name="T38" fmla="*/ 340 w 363"/>
                <a:gd name="T39" fmla="*/ 595 h 636"/>
                <a:gd name="T40" fmla="*/ 358 w 363"/>
                <a:gd name="T41" fmla="*/ 542 h 636"/>
                <a:gd name="T42" fmla="*/ 334 w 363"/>
                <a:gd name="T43" fmla="*/ 373 h 636"/>
                <a:gd name="T44" fmla="*/ 182 w 363"/>
                <a:gd name="T45" fmla="*/ 41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3" h="636">
                  <a:moveTo>
                    <a:pt x="182" y="41"/>
                  </a:moveTo>
                  <a:cubicBezTo>
                    <a:pt x="183" y="36"/>
                    <a:pt x="183" y="30"/>
                    <a:pt x="181" y="24"/>
                  </a:cubicBezTo>
                  <a:cubicBezTo>
                    <a:pt x="177" y="9"/>
                    <a:pt x="162" y="0"/>
                    <a:pt x="148" y="4"/>
                  </a:cubicBezTo>
                  <a:cubicBezTo>
                    <a:pt x="139" y="7"/>
                    <a:pt x="133" y="14"/>
                    <a:pt x="130" y="23"/>
                  </a:cubicBezTo>
                  <a:cubicBezTo>
                    <a:pt x="132" y="31"/>
                    <a:pt x="132" y="31"/>
                    <a:pt x="132" y="31"/>
                  </a:cubicBezTo>
                  <a:cubicBezTo>
                    <a:pt x="51" y="55"/>
                    <a:pt x="51" y="55"/>
                    <a:pt x="51" y="55"/>
                  </a:cubicBezTo>
                  <a:cubicBezTo>
                    <a:pt x="51" y="55"/>
                    <a:pt x="48" y="47"/>
                    <a:pt x="47" y="48"/>
                  </a:cubicBezTo>
                  <a:cubicBezTo>
                    <a:pt x="40" y="41"/>
                    <a:pt x="31" y="37"/>
                    <a:pt x="21" y="40"/>
                  </a:cubicBezTo>
                  <a:cubicBezTo>
                    <a:pt x="7" y="44"/>
                    <a:pt x="0" y="60"/>
                    <a:pt x="4" y="75"/>
                  </a:cubicBezTo>
                  <a:cubicBezTo>
                    <a:pt x="7" y="83"/>
                    <a:pt x="12" y="90"/>
                    <a:pt x="18" y="93"/>
                  </a:cubicBezTo>
                  <a:cubicBezTo>
                    <a:pt x="13" y="105"/>
                    <a:pt x="9" y="119"/>
                    <a:pt x="9" y="133"/>
                  </a:cubicBezTo>
                  <a:cubicBezTo>
                    <a:pt x="7" y="181"/>
                    <a:pt x="20" y="368"/>
                    <a:pt x="99" y="489"/>
                  </a:cubicBezTo>
                  <a:cubicBezTo>
                    <a:pt x="120" y="522"/>
                    <a:pt x="139" y="556"/>
                    <a:pt x="156" y="591"/>
                  </a:cubicBezTo>
                  <a:cubicBezTo>
                    <a:pt x="162" y="603"/>
                    <a:pt x="168" y="624"/>
                    <a:pt x="181" y="631"/>
                  </a:cubicBezTo>
                  <a:cubicBezTo>
                    <a:pt x="191" y="636"/>
                    <a:pt x="204" y="631"/>
                    <a:pt x="213" y="627"/>
                  </a:cubicBezTo>
                  <a:cubicBezTo>
                    <a:pt x="228" y="620"/>
                    <a:pt x="229" y="606"/>
                    <a:pt x="228" y="590"/>
                  </a:cubicBezTo>
                  <a:cubicBezTo>
                    <a:pt x="228" y="581"/>
                    <a:pt x="206" y="507"/>
                    <a:pt x="205" y="507"/>
                  </a:cubicBezTo>
                  <a:cubicBezTo>
                    <a:pt x="269" y="488"/>
                    <a:pt x="269" y="488"/>
                    <a:pt x="269" y="488"/>
                  </a:cubicBezTo>
                  <a:cubicBezTo>
                    <a:pt x="269" y="488"/>
                    <a:pt x="293" y="564"/>
                    <a:pt x="295" y="572"/>
                  </a:cubicBezTo>
                  <a:cubicBezTo>
                    <a:pt x="301" y="594"/>
                    <a:pt x="321" y="601"/>
                    <a:pt x="340" y="595"/>
                  </a:cubicBezTo>
                  <a:cubicBezTo>
                    <a:pt x="362" y="587"/>
                    <a:pt x="363" y="563"/>
                    <a:pt x="358" y="542"/>
                  </a:cubicBezTo>
                  <a:cubicBezTo>
                    <a:pt x="347" y="487"/>
                    <a:pt x="341" y="418"/>
                    <a:pt x="334" y="373"/>
                  </a:cubicBezTo>
                  <a:cubicBezTo>
                    <a:pt x="327" y="328"/>
                    <a:pt x="261" y="110"/>
                    <a:pt x="182" y="4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 name="Freeform 21"/>
            <p:cNvSpPr>
              <a:spLocks/>
            </p:cNvSpPr>
            <p:nvPr/>
          </p:nvSpPr>
          <p:spPr bwMode="auto">
            <a:xfrm>
              <a:off x="1017737" y="101948"/>
              <a:ext cx="930275" cy="2535238"/>
            </a:xfrm>
            <a:custGeom>
              <a:avLst/>
              <a:gdLst>
                <a:gd name="T0" fmla="*/ 38 w 219"/>
                <a:gd name="T1" fmla="*/ 41 h 597"/>
                <a:gd name="T2" fmla="*/ 37 w 219"/>
                <a:gd name="T3" fmla="*/ 24 h 597"/>
                <a:gd name="T4" fmla="*/ 4 w 219"/>
                <a:gd name="T5" fmla="*/ 4 h 597"/>
                <a:gd name="T6" fmla="*/ 0 w 219"/>
                <a:gd name="T7" fmla="*/ 5 h 597"/>
                <a:gd name="T8" fmla="*/ 22 w 219"/>
                <a:gd name="T9" fmla="*/ 26 h 597"/>
                <a:gd name="T10" fmla="*/ 22 w 219"/>
                <a:gd name="T11" fmla="*/ 43 h 597"/>
                <a:gd name="T12" fmla="*/ 175 w 219"/>
                <a:gd name="T13" fmla="*/ 374 h 597"/>
                <a:gd name="T14" fmla="*/ 199 w 219"/>
                <a:gd name="T15" fmla="*/ 544 h 597"/>
                <a:gd name="T16" fmla="*/ 181 w 219"/>
                <a:gd name="T17" fmla="*/ 596 h 597"/>
                <a:gd name="T18" fmla="*/ 180 w 219"/>
                <a:gd name="T19" fmla="*/ 597 h 597"/>
                <a:gd name="T20" fmla="*/ 196 w 219"/>
                <a:gd name="T21" fmla="*/ 595 h 597"/>
                <a:gd name="T22" fmla="*/ 214 w 219"/>
                <a:gd name="T23" fmla="*/ 542 h 597"/>
                <a:gd name="T24" fmla="*/ 190 w 219"/>
                <a:gd name="T25" fmla="*/ 373 h 597"/>
                <a:gd name="T26" fmla="*/ 38 w 219"/>
                <a:gd name="T27" fmla="*/ 41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597">
                  <a:moveTo>
                    <a:pt x="38" y="41"/>
                  </a:moveTo>
                  <a:cubicBezTo>
                    <a:pt x="39" y="36"/>
                    <a:pt x="39" y="30"/>
                    <a:pt x="37" y="24"/>
                  </a:cubicBezTo>
                  <a:cubicBezTo>
                    <a:pt x="33" y="9"/>
                    <a:pt x="18" y="0"/>
                    <a:pt x="4" y="4"/>
                  </a:cubicBezTo>
                  <a:cubicBezTo>
                    <a:pt x="3" y="4"/>
                    <a:pt x="1" y="5"/>
                    <a:pt x="0" y="5"/>
                  </a:cubicBezTo>
                  <a:cubicBezTo>
                    <a:pt x="10" y="7"/>
                    <a:pt x="19" y="15"/>
                    <a:pt x="22" y="26"/>
                  </a:cubicBezTo>
                  <a:cubicBezTo>
                    <a:pt x="24" y="32"/>
                    <a:pt x="24" y="38"/>
                    <a:pt x="22" y="43"/>
                  </a:cubicBezTo>
                  <a:cubicBezTo>
                    <a:pt x="101" y="112"/>
                    <a:pt x="168" y="330"/>
                    <a:pt x="175" y="374"/>
                  </a:cubicBezTo>
                  <a:cubicBezTo>
                    <a:pt x="182" y="420"/>
                    <a:pt x="187" y="489"/>
                    <a:pt x="199" y="544"/>
                  </a:cubicBezTo>
                  <a:cubicBezTo>
                    <a:pt x="203" y="565"/>
                    <a:pt x="203" y="589"/>
                    <a:pt x="181" y="596"/>
                  </a:cubicBezTo>
                  <a:cubicBezTo>
                    <a:pt x="181" y="597"/>
                    <a:pt x="180" y="597"/>
                    <a:pt x="180" y="597"/>
                  </a:cubicBezTo>
                  <a:cubicBezTo>
                    <a:pt x="185" y="597"/>
                    <a:pt x="191" y="597"/>
                    <a:pt x="196" y="595"/>
                  </a:cubicBezTo>
                  <a:cubicBezTo>
                    <a:pt x="218" y="587"/>
                    <a:pt x="219" y="563"/>
                    <a:pt x="214" y="542"/>
                  </a:cubicBezTo>
                  <a:cubicBezTo>
                    <a:pt x="203" y="487"/>
                    <a:pt x="197" y="418"/>
                    <a:pt x="190" y="373"/>
                  </a:cubicBezTo>
                  <a:cubicBezTo>
                    <a:pt x="183" y="328"/>
                    <a:pt x="117" y="110"/>
                    <a:pt x="38" y="41"/>
                  </a:cubicBezTo>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 name="Freeform 22"/>
            <p:cNvSpPr>
              <a:spLocks/>
            </p:cNvSpPr>
            <p:nvPr/>
          </p:nvSpPr>
          <p:spPr bwMode="auto">
            <a:xfrm>
              <a:off x="482750" y="259110"/>
              <a:ext cx="136525" cy="84138"/>
            </a:xfrm>
            <a:custGeom>
              <a:avLst/>
              <a:gdLst>
                <a:gd name="T0" fmla="*/ 14 w 32"/>
                <a:gd name="T1" fmla="*/ 12 h 20"/>
                <a:gd name="T2" fmla="*/ 17 w 32"/>
                <a:gd name="T3" fmla="*/ 20 h 20"/>
                <a:gd name="T4" fmla="*/ 32 w 32"/>
                <a:gd name="T5" fmla="*/ 16 h 20"/>
                <a:gd name="T6" fmla="*/ 29 w 32"/>
                <a:gd name="T7" fmla="*/ 11 h 20"/>
                <a:gd name="T8" fmla="*/ 3 w 32"/>
                <a:gd name="T9" fmla="*/ 3 h 20"/>
                <a:gd name="T10" fmla="*/ 0 w 32"/>
                <a:gd name="T11" fmla="*/ 4 h 20"/>
                <a:gd name="T12" fmla="*/ 14 w 32"/>
                <a:gd name="T13" fmla="*/ 12 h 20"/>
              </a:gdLst>
              <a:ahLst/>
              <a:cxnLst>
                <a:cxn ang="0">
                  <a:pos x="T0" y="T1"/>
                </a:cxn>
                <a:cxn ang="0">
                  <a:pos x="T2" y="T3"/>
                </a:cxn>
                <a:cxn ang="0">
                  <a:pos x="T4" y="T5"/>
                </a:cxn>
                <a:cxn ang="0">
                  <a:pos x="T6" y="T7"/>
                </a:cxn>
                <a:cxn ang="0">
                  <a:pos x="T8" y="T9"/>
                </a:cxn>
                <a:cxn ang="0">
                  <a:pos x="T10" y="T11"/>
                </a:cxn>
                <a:cxn ang="0">
                  <a:pos x="T12" y="T13"/>
                </a:cxn>
              </a:cxnLst>
              <a:rect l="0" t="0" r="r" b="b"/>
              <a:pathLst>
                <a:path w="32" h="20">
                  <a:moveTo>
                    <a:pt x="14" y="12"/>
                  </a:moveTo>
                  <a:cubicBezTo>
                    <a:pt x="15" y="12"/>
                    <a:pt x="17" y="20"/>
                    <a:pt x="17" y="20"/>
                  </a:cubicBezTo>
                  <a:cubicBezTo>
                    <a:pt x="32" y="16"/>
                    <a:pt x="32" y="16"/>
                    <a:pt x="32" y="16"/>
                  </a:cubicBezTo>
                  <a:cubicBezTo>
                    <a:pt x="31" y="13"/>
                    <a:pt x="30" y="10"/>
                    <a:pt x="29" y="11"/>
                  </a:cubicBezTo>
                  <a:cubicBezTo>
                    <a:pt x="22" y="4"/>
                    <a:pt x="13" y="0"/>
                    <a:pt x="3" y="3"/>
                  </a:cubicBezTo>
                  <a:cubicBezTo>
                    <a:pt x="2" y="3"/>
                    <a:pt x="1" y="4"/>
                    <a:pt x="0" y="4"/>
                  </a:cubicBezTo>
                  <a:cubicBezTo>
                    <a:pt x="5" y="6"/>
                    <a:pt x="10" y="8"/>
                    <a:pt x="14"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 name="Freeform 23"/>
            <p:cNvSpPr>
              <a:spLocks/>
            </p:cNvSpPr>
            <p:nvPr/>
          </p:nvSpPr>
          <p:spPr bwMode="auto">
            <a:xfrm>
              <a:off x="1205062" y="2183160"/>
              <a:ext cx="284162" cy="611188"/>
            </a:xfrm>
            <a:custGeom>
              <a:avLst/>
              <a:gdLst>
                <a:gd name="T0" fmla="*/ 2 w 67"/>
                <a:gd name="T1" fmla="*/ 19 h 144"/>
                <a:gd name="T2" fmla="*/ 25 w 67"/>
                <a:gd name="T3" fmla="*/ 102 h 144"/>
                <a:gd name="T4" fmla="*/ 10 w 67"/>
                <a:gd name="T5" fmla="*/ 139 h 144"/>
                <a:gd name="T6" fmla="*/ 0 w 67"/>
                <a:gd name="T7" fmla="*/ 143 h 144"/>
                <a:gd name="T8" fmla="*/ 25 w 67"/>
                <a:gd name="T9" fmla="*/ 137 h 144"/>
                <a:gd name="T10" fmla="*/ 40 w 67"/>
                <a:gd name="T11" fmla="*/ 100 h 144"/>
                <a:gd name="T12" fmla="*/ 17 w 67"/>
                <a:gd name="T13" fmla="*/ 17 h 144"/>
                <a:gd name="T14" fmla="*/ 67 w 67"/>
                <a:gd name="T15" fmla="*/ 3 h 144"/>
                <a:gd name="T16" fmla="*/ 66 w 67"/>
                <a:gd name="T17" fmla="*/ 0 h 144"/>
                <a:gd name="T18" fmla="*/ 2 w 67"/>
                <a:gd name="T19" fmla="*/ 1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144">
                  <a:moveTo>
                    <a:pt x="2" y="19"/>
                  </a:moveTo>
                  <a:cubicBezTo>
                    <a:pt x="2" y="19"/>
                    <a:pt x="24" y="93"/>
                    <a:pt x="25" y="102"/>
                  </a:cubicBezTo>
                  <a:cubicBezTo>
                    <a:pt x="26" y="118"/>
                    <a:pt x="24" y="132"/>
                    <a:pt x="10" y="139"/>
                  </a:cubicBezTo>
                  <a:cubicBezTo>
                    <a:pt x="7" y="140"/>
                    <a:pt x="4" y="142"/>
                    <a:pt x="0" y="143"/>
                  </a:cubicBezTo>
                  <a:cubicBezTo>
                    <a:pt x="9" y="144"/>
                    <a:pt x="18" y="140"/>
                    <a:pt x="25" y="137"/>
                  </a:cubicBezTo>
                  <a:cubicBezTo>
                    <a:pt x="40" y="130"/>
                    <a:pt x="41" y="116"/>
                    <a:pt x="40" y="100"/>
                  </a:cubicBezTo>
                  <a:cubicBezTo>
                    <a:pt x="40" y="91"/>
                    <a:pt x="18" y="17"/>
                    <a:pt x="17" y="17"/>
                  </a:cubicBezTo>
                  <a:cubicBezTo>
                    <a:pt x="17" y="17"/>
                    <a:pt x="48" y="8"/>
                    <a:pt x="67" y="3"/>
                  </a:cubicBezTo>
                  <a:cubicBezTo>
                    <a:pt x="66" y="1"/>
                    <a:pt x="66" y="0"/>
                    <a:pt x="66" y="0"/>
                  </a:cubicBezTo>
                  <a:cubicBezTo>
                    <a:pt x="2" y="19"/>
                    <a:pt x="2" y="19"/>
                    <a:pt x="2" y="19"/>
                  </a:cubicBezTo>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 name="Freeform 24"/>
            <p:cNvSpPr>
              <a:spLocks/>
            </p:cNvSpPr>
            <p:nvPr/>
          </p:nvSpPr>
          <p:spPr bwMode="auto">
            <a:xfrm>
              <a:off x="1489225" y="2173635"/>
              <a:ext cx="293687" cy="488950"/>
            </a:xfrm>
            <a:custGeom>
              <a:avLst/>
              <a:gdLst>
                <a:gd name="T0" fmla="*/ 40 w 69"/>
                <a:gd name="T1" fmla="*/ 84 h 115"/>
                <a:gd name="T2" fmla="*/ 14 w 69"/>
                <a:gd name="T3" fmla="*/ 0 h 115"/>
                <a:gd name="T4" fmla="*/ 0 w 69"/>
                <a:gd name="T5" fmla="*/ 5 h 115"/>
                <a:gd name="T6" fmla="*/ 25 w 69"/>
                <a:gd name="T7" fmla="*/ 86 h 115"/>
                <a:gd name="T8" fmla="*/ 69 w 69"/>
                <a:gd name="T9" fmla="*/ 109 h 115"/>
                <a:gd name="T10" fmla="*/ 40 w 69"/>
                <a:gd name="T11" fmla="*/ 84 h 115"/>
              </a:gdLst>
              <a:ahLst/>
              <a:cxnLst>
                <a:cxn ang="0">
                  <a:pos x="T0" y="T1"/>
                </a:cxn>
                <a:cxn ang="0">
                  <a:pos x="T2" y="T3"/>
                </a:cxn>
                <a:cxn ang="0">
                  <a:pos x="T4" y="T5"/>
                </a:cxn>
                <a:cxn ang="0">
                  <a:pos x="T6" y="T7"/>
                </a:cxn>
                <a:cxn ang="0">
                  <a:pos x="T8" y="T9"/>
                </a:cxn>
                <a:cxn ang="0">
                  <a:pos x="T10" y="T11"/>
                </a:cxn>
              </a:cxnLst>
              <a:rect l="0" t="0" r="r" b="b"/>
              <a:pathLst>
                <a:path w="69" h="115">
                  <a:moveTo>
                    <a:pt x="40" y="84"/>
                  </a:moveTo>
                  <a:cubicBezTo>
                    <a:pt x="38" y="76"/>
                    <a:pt x="14" y="0"/>
                    <a:pt x="14" y="0"/>
                  </a:cubicBezTo>
                  <a:cubicBezTo>
                    <a:pt x="14" y="0"/>
                    <a:pt x="8" y="2"/>
                    <a:pt x="0" y="5"/>
                  </a:cubicBezTo>
                  <a:cubicBezTo>
                    <a:pt x="4" y="18"/>
                    <a:pt x="23" y="79"/>
                    <a:pt x="25" y="86"/>
                  </a:cubicBezTo>
                  <a:cubicBezTo>
                    <a:pt x="30" y="107"/>
                    <a:pt x="49" y="115"/>
                    <a:pt x="69" y="109"/>
                  </a:cubicBezTo>
                  <a:cubicBezTo>
                    <a:pt x="55" y="108"/>
                    <a:pt x="44" y="100"/>
                    <a:pt x="40" y="8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 name="Freeform 25"/>
            <p:cNvSpPr>
              <a:spLocks/>
            </p:cNvSpPr>
            <p:nvPr/>
          </p:nvSpPr>
          <p:spPr bwMode="auto">
            <a:xfrm>
              <a:off x="406550" y="122585"/>
              <a:ext cx="1473200" cy="2667000"/>
            </a:xfrm>
            <a:custGeom>
              <a:avLst/>
              <a:gdLst>
                <a:gd name="T0" fmla="*/ 343 w 347"/>
                <a:gd name="T1" fmla="*/ 539 h 628"/>
                <a:gd name="T2" fmla="*/ 319 w 347"/>
                <a:gd name="T3" fmla="*/ 369 h 628"/>
                <a:gd name="T4" fmla="*/ 166 w 347"/>
                <a:gd name="T5" fmla="*/ 38 h 628"/>
                <a:gd name="T6" fmla="*/ 166 w 347"/>
                <a:gd name="T7" fmla="*/ 21 h 628"/>
                <a:gd name="T8" fmla="*/ 144 w 347"/>
                <a:gd name="T9" fmla="*/ 0 h 628"/>
                <a:gd name="T10" fmla="*/ 130 w 347"/>
                <a:gd name="T11" fmla="*/ 18 h 628"/>
                <a:gd name="T12" fmla="*/ 132 w 347"/>
                <a:gd name="T13" fmla="*/ 26 h 628"/>
                <a:gd name="T14" fmla="*/ 51 w 347"/>
                <a:gd name="T15" fmla="*/ 50 h 628"/>
                <a:gd name="T16" fmla="*/ 50 w 347"/>
                <a:gd name="T17" fmla="*/ 48 h 628"/>
                <a:gd name="T18" fmla="*/ 35 w 347"/>
                <a:gd name="T19" fmla="*/ 52 h 628"/>
                <a:gd name="T20" fmla="*/ 32 w 347"/>
                <a:gd name="T21" fmla="*/ 44 h 628"/>
                <a:gd name="T22" fmla="*/ 18 w 347"/>
                <a:gd name="T23" fmla="*/ 36 h 628"/>
                <a:gd name="T24" fmla="*/ 4 w 347"/>
                <a:gd name="T25" fmla="*/ 70 h 628"/>
                <a:gd name="T26" fmla="*/ 18 w 347"/>
                <a:gd name="T27" fmla="*/ 88 h 628"/>
                <a:gd name="T28" fmla="*/ 9 w 347"/>
                <a:gd name="T29" fmla="*/ 128 h 628"/>
                <a:gd name="T30" fmla="*/ 99 w 347"/>
                <a:gd name="T31" fmla="*/ 484 h 628"/>
                <a:gd name="T32" fmla="*/ 156 w 347"/>
                <a:gd name="T33" fmla="*/ 586 h 628"/>
                <a:gd name="T34" fmla="*/ 181 w 347"/>
                <a:gd name="T35" fmla="*/ 626 h 628"/>
                <a:gd name="T36" fmla="*/ 188 w 347"/>
                <a:gd name="T37" fmla="*/ 628 h 628"/>
                <a:gd name="T38" fmla="*/ 198 w 347"/>
                <a:gd name="T39" fmla="*/ 624 h 628"/>
                <a:gd name="T40" fmla="*/ 213 w 347"/>
                <a:gd name="T41" fmla="*/ 587 h 628"/>
                <a:gd name="T42" fmla="*/ 190 w 347"/>
                <a:gd name="T43" fmla="*/ 504 h 628"/>
                <a:gd name="T44" fmla="*/ 254 w 347"/>
                <a:gd name="T45" fmla="*/ 485 h 628"/>
                <a:gd name="T46" fmla="*/ 255 w 347"/>
                <a:gd name="T47" fmla="*/ 488 h 628"/>
                <a:gd name="T48" fmla="*/ 269 w 347"/>
                <a:gd name="T49" fmla="*/ 483 h 628"/>
                <a:gd name="T50" fmla="*/ 295 w 347"/>
                <a:gd name="T51" fmla="*/ 567 h 628"/>
                <a:gd name="T52" fmla="*/ 324 w 347"/>
                <a:gd name="T53" fmla="*/ 592 h 628"/>
                <a:gd name="T54" fmla="*/ 325 w 347"/>
                <a:gd name="T55" fmla="*/ 591 h 628"/>
                <a:gd name="T56" fmla="*/ 343 w 347"/>
                <a:gd name="T57" fmla="*/ 539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7" h="628">
                  <a:moveTo>
                    <a:pt x="343" y="539"/>
                  </a:moveTo>
                  <a:cubicBezTo>
                    <a:pt x="331" y="484"/>
                    <a:pt x="326" y="415"/>
                    <a:pt x="319" y="369"/>
                  </a:cubicBezTo>
                  <a:cubicBezTo>
                    <a:pt x="312" y="325"/>
                    <a:pt x="245" y="107"/>
                    <a:pt x="166" y="38"/>
                  </a:cubicBezTo>
                  <a:cubicBezTo>
                    <a:pt x="168" y="33"/>
                    <a:pt x="168" y="27"/>
                    <a:pt x="166" y="21"/>
                  </a:cubicBezTo>
                  <a:cubicBezTo>
                    <a:pt x="163" y="10"/>
                    <a:pt x="154" y="2"/>
                    <a:pt x="144" y="0"/>
                  </a:cubicBezTo>
                  <a:cubicBezTo>
                    <a:pt x="137" y="4"/>
                    <a:pt x="132" y="10"/>
                    <a:pt x="130" y="18"/>
                  </a:cubicBezTo>
                  <a:cubicBezTo>
                    <a:pt x="132" y="26"/>
                    <a:pt x="132" y="26"/>
                    <a:pt x="132" y="26"/>
                  </a:cubicBezTo>
                  <a:cubicBezTo>
                    <a:pt x="51" y="50"/>
                    <a:pt x="51" y="50"/>
                    <a:pt x="51" y="50"/>
                  </a:cubicBezTo>
                  <a:cubicBezTo>
                    <a:pt x="51" y="50"/>
                    <a:pt x="50" y="49"/>
                    <a:pt x="50" y="48"/>
                  </a:cubicBezTo>
                  <a:cubicBezTo>
                    <a:pt x="35" y="52"/>
                    <a:pt x="35" y="52"/>
                    <a:pt x="35" y="52"/>
                  </a:cubicBezTo>
                  <a:cubicBezTo>
                    <a:pt x="35" y="52"/>
                    <a:pt x="33" y="44"/>
                    <a:pt x="32" y="44"/>
                  </a:cubicBezTo>
                  <a:cubicBezTo>
                    <a:pt x="28" y="40"/>
                    <a:pt x="23" y="38"/>
                    <a:pt x="18" y="36"/>
                  </a:cubicBezTo>
                  <a:cubicBezTo>
                    <a:pt x="6" y="42"/>
                    <a:pt x="0" y="56"/>
                    <a:pt x="4" y="70"/>
                  </a:cubicBezTo>
                  <a:cubicBezTo>
                    <a:pt x="7" y="78"/>
                    <a:pt x="12" y="85"/>
                    <a:pt x="18" y="88"/>
                  </a:cubicBezTo>
                  <a:cubicBezTo>
                    <a:pt x="13" y="100"/>
                    <a:pt x="9" y="114"/>
                    <a:pt x="9" y="128"/>
                  </a:cubicBezTo>
                  <a:cubicBezTo>
                    <a:pt x="7" y="176"/>
                    <a:pt x="20" y="363"/>
                    <a:pt x="99" y="484"/>
                  </a:cubicBezTo>
                  <a:cubicBezTo>
                    <a:pt x="120" y="517"/>
                    <a:pt x="139" y="551"/>
                    <a:pt x="156" y="586"/>
                  </a:cubicBezTo>
                  <a:cubicBezTo>
                    <a:pt x="162" y="598"/>
                    <a:pt x="168" y="619"/>
                    <a:pt x="181" y="626"/>
                  </a:cubicBezTo>
                  <a:cubicBezTo>
                    <a:pt x="183" y="627"/>
                    <a:pt x="186" y="628"/>
                    <a:pt x="188" y="628"/>
                  </a:cubicBezTo>
                  <a:cubicBezTo>
                    <a:pt x="192" y="627"/>
                    <a:pt x="195" y="625"/>
                    <a:pt x="198" y="624"/>
                  </a:cubicBezTo>
                  <a:cubicBezTo>
                    <a:pt x="212" y="617"/>
                    <a:pt x="214" y="603"/>
                    <a:pt x="213" y="587"/>
                  </a:cubicBezTo>
                  <a:cubicBezTo>
                    <a:pt x="212" y="578"/>
                    <a:pt x="190" y="504"/>
                    <a:pt x="190" y="504"/>
                  </a:cubicBezTo>
                  <a:cubicBezTo>
                    <a:pt x="254" y="485"/>
                    <a:pt x="254" y="485"/>
                    <a:pt x="254" y="485"/>
                  </a:cubicBezTo>
                  <a:cubicBezTo>
                    <a:pt x="254" y="485"/>
                    <a:pt x="254" y="486"/>
                    <a:pt x="255" y="488"/>
                  </a:cubicBezTo>
                  <a:cubicBezTo>
                    <a:pt x="263" y="485"/>
                    <a:pt x="269" y="483"/>
                    <a:pt x="269" y="483"/>
                  </a:cubicBezTo>
                  <a:cubicBezTo>
                    <a:pt x="269" y="483"/>
                    <a:pt x="293" y="559"/>
                    <a:pt x="295" y="567"/>
                  </a:cubicBezTo>
                  <a:cubicBezTo>
                    <a:pt x="299" y="583"/>
                    <a:pt x="310" y="591"/>
                    <a:pt x="324" y="592"/>
                  </a:cubicBezTo>
                  <a:cubicBezTo>
                    <a:pt x="324" y="592"/>
                    <a:pt x="325" y="592"/>
                    <a:pt x="325" y="591"/>
                  </a:cubicBezTo>
                  <a:cubicBezTo>
                    <a:pt x="347" y="584"/>
                    <a:pt x="347" y="560"/>
                    <a:pt x="343" y="53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 name="Freeform 26"/>
            <p:cNvSpPr>
              <a:spLocks/>
            </p:cNvSpPr>
            <p:nvPr/>
          </p:nvSpPr>
          <p:spPr bwMode="auto">
            <a:xfrm>
              <a:off x="376387" y="101948"/>
              <a:ext cx="1571625" cy="2713038"/>
            </a:xfrm>
            <a:custGeom>
              <a:avLst/>
              <a:gdLst>
                <a:gd name="T0" fmla="*/ 162 w 370"/>
                <a:gd name="T1" fmla="*/ 1 h 639"/>
                <a:gd name="T2" fmla="*/ 135 w 370"/>
                <a:gd name="T3" fmla="*/ 23 h 639"/>
                <a:gd name="T4" fmla="*/ 138 w 370"/>
                <a:gd name="T5" fmla="*/ 29 h 639"/>
                <a:gd name="T6" fmla="*/ 60 w 370"/>
                <a:gd name="T7" fmla="*/ 54 h 639"/>
                <a:gd name="T8" fmla="*/ 20 w 370"/>
                <a:gd name="T9" fmla="*/ 41 h 639"/>
                <a:gd name="T10" fmla="*/ 23 w 370"/>
                <a:gd name="T11" fmla="*/ 92 h 639"/>
                <a:gd name="T12" fmla="*/ 24 w 370"/>
                <a:gd name="T13" fmla="*/ 257 h 639"/>
                <a:gd name="T14" fmla="*/ 130 w 370"/>
                <a:gd name="T15" fmla="*/ 533 h 639"/>
                <a:gd name="T16" fmla="*/ 187 w 370"/>
                <a:gd name="T17" fmla="*/ 633 h 639"/>
                <a:gd name="T18" fmla="*/ 231 w 370"/>
                <a:gd name="T19" fmla="*/ 564 h 639"/>
                <a:gd name="T20" fmla="*/ 214 w 370"/>
                <a:gd name="T21" fmla="*/ 506 h 639"/>
                <a:gd name="T22" fmla="*/ 213 w 370"/>
                <a:gd name="T23" fmla="*/ 510 h 639"/>
                <a:gd name="T24" fmla="*/ 274 w 370"/>
                <a:gd name="T25" fmla="*/ 489 h 639"/>
                <a:gd name="T26" fmla="*/ 321 w 370"/>
                <a:gd name="T27" fmla="*/ 597 h 639"/>
                <a:gd name="T28" fmla="*/ 369 w 370"/>
                <a:gd name="T29" fmla="*/ 552 h 639"/>
                <a:gd name="T30" fmla="*/ 351 w 370"/>
                <a:gd name="T31" fmla="*/ 428 h 639"/>
                <a:gd name="T32" fmla="*/ 320 w 370"/>
                <a:gd name="T33" fmla="*/ 288 h 639"/>
                <a:gd name="T34" fmla="*/ 190 w 370"/>
                <a:gd name="T35" fmla="*/ 40 h 639"/>
                <a:gd name="T36" fmla="*/ 236 w 370"/>
                <a:gd name="T37" fmla="*/ 105 h 639"/>
                <a:gd name="T38" fmla="*/ 333 w 370"/>
                <a:gd name="T39" fmla="*/ 346 h 639"/>
                <a:gd name="T40" fmla="*/ 362 w 370"/>
                <a:gd name="T41" fmla="*/ 538 h 639"/>
                <a:gd name="T42" fmla="*/ 308 w 370"/>
                <a:gd name="T43" fmla="*/ 580 h 639"/>
                <a:gd name="T44" fmla="*/ 288 w 370"/>
                <a:gd name="T45" fmla="*/ 518 h 639"/>
                <a:gd name="T46" fmla="*/ 276 w 370"/>
                <a:gd name="T47" fmla="*/ 486 h 639"/>
                <a:gd name="T48" fmla="*/ 211 w 370"/>
                <a:gd name="T49" fmla="*/ 509 h 639"/>
                <a:gd name="T50" fmla="*/ 212 w 370"/>
                <a:gd name="T51" fmla="*/ 514 h 639"/>
                <a:gd name="T52" fmla="*/ 227 w 370"/>
                <a:gd name="T53" fmla="*/ 565 h 639"/>
                <a:gd name="T54" fmla="*/ 230 w 370"/>
                <a:gd name="T55" fmla="*/ 615 h 639"/>
                <a:gd name="T56" fmla="*/ 168 w 370"/>
                <a:gd name="T57" fmla="*/ 596 h 639"/>
                <a:gd name="T58" fmla="*/ 102 w 370"/>
                <a:gd name="T59" fmla="*/ 478 h 639"/>
                <a:gd name="T60" fmla="*/ 25 w 370"/>
                <a:gd name="T61" fmla="*/ 236 h 639"/>
                <a:gd name="T62" fmla="*/ 27 w 370"/>
                <a:gd name="T63" fmla="*/ 94 h 639"/>
                <a:gd name="T64" fmla="*/ 24 w 370"/>
                <a:gd name="T65" fmla="*/ 44 h 639"/>
                <a:gd name="T66" fmla="*/ 55 w 370"/>
                <a:gd name="T67" fmla="*/ 56 h 639"/>
                <a:gd name="T68" fmla="*/ 140 w 370"/>
                <a:gd name="T69" fmla="*/ 33 h 639"/>
                <a:gd name="T70" fmla="*/ 140 w 370"/>
                <a:gd name="T71" fmla="*/ 21 h 639"/>
                <a:gd name="T72" fmla="*/ 186 w 370"/>
                <a:gd name="T73" fmla="*/ 41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0" h="639">
                  <a:moveTo>
                    <a:pt x="191" y="42"/>
                  </a:moveTo>
                  <a:cubicBezTo>
                    <a:pt x="195" y="22"/>
                    <a:pt x="183" y="2"/>
                    <a:pt x="162" y="1"/>
                  </a:cubicBezTo>
                  <a:cubicBezTo>
                    <a:pt x="154" y="0"/>
                    <a:pt x="145" y="5"/>
                    <a:pt x="140" y="12"/>
                  </a:cubicBezTo>
                  <a:cubicBezTo>
                    <a:pt x="138" y="15"/>
                    <a:pt x="135" y="20"/>
                    <a:pt x="135" y="23"/>
                  </a:cubicBezTo>
                  <a:cubicBezTo>
                    <a:pt x="136" y="26"/>
                    <a:pt x="136" y="29"/>
                    <a:pt x="137" y="31"/>
                  </a:cubicBezTo>
                  <a:cubicBezTo>
                    <a:pt x="137" y="31"/>
                    <a:pt x="138" y="30"/>
                    <a:pt x="138" y="29"/>
                  </a:cubicBezTo>
                  <a:cubicBezTo>
                    <a:pt x="111" y="37"/>
                    <a:pt x="84" y="45"/>
                    <a:pt x="57" y="53"/>
                  </a:cubicBezTo>
                  <a:cubicBezTo>
                    <a:pt x="58" y="53"/>
                    <a:pt x="59" y="54"/>
                    <a:pt x="60" y="54"/>
                  </a:cubicBezTo>
                  <a:cubicBezTo>
                    <a:pt x="57" y="48"/>
                    <a:pt x="55" y="44"/>
                    <a:pt x="49" y="41"/>
                  </a:cubicBezTo>
                  <a:cubicBezTo>
                    <a:pt x="40" y="35"/>
                    <a:pt x="29" y="36"/>
                    <a:pt x="20" y="41"/>
                  </a:cubicBezTo>
                  <a:cubicBezTo>
                    <a:pt x="0" y="54"/>
                    <a:pt x="6" y="84"/>
                    <a:pt x="24" y="95"/>
                  </a:cubicBezTo>
                  <a:cubicBezTo>
                    <a:pt x="24" y="94"/>
                    <a:pt x="24" y="93"/>
                    <a:pt x="23" y="92"/>
                  </a:cubicBezTo>
                  <a:cubicBezTo>
                    <a:pt x="13" y="117"/>
                    <a:pt x="13" y="142"/>
                    <a:pt x="14" y="169"/>
                  </a:cubicBezTo>
                  <a:cubicBezTo>
                    <a:pt x="16" y="198"/>
                    <a:pt x="19" y="228"/>
                    <a:pt x="24" y="257"/>
                  </a:cubicBezTo>
                  <a:cubicBezTo>
                    <a:pt x="35" y="332"/>
                    <a:pt x="56" y="408"/>
                    <a:pt x="95" y="475"/>
                  </a:cubicBezTo>
                  <a:cubicBezTo>
                    <a:pt x="106" y="494"/>
                    <a:pt x="119" y="513"/>
                    <a:pt x="130" y="533"/>
                  </a:cubicBezTo>
                  <a:cubicBezTo>
                    <a:pt x="142" y="553"/>
                    <a:pt x="153" y="574"/>
                    <a:pt x="163" y="596"/>
                  </a:cubicBezTo>
                  <a:cubicBezTo>
                    <a:pt x="168" y="609"/>
                    <a:pt x="174" y="625"/>
                    <a:pt x="187" y="633"/>
                  </a:cubicBezTo>
                  <a:cubicBezTo>
                    <a:pt x="198" y="639"/>
                    <a:pt x="217" y="633"/>
                    <a:pt x="227" y="625"/>
                  </a:cubicBezTo>
                  <a:cubicBezTo>
                    <a:pt x="245" y="610"/>
                    <a:pt x="237" y="583"/>
                    <a:pt x="231" y="564"/>
                  </a:cubicBezTo>
                  <a:cubicBezTo>
                    <a:pt x="228" y="552"/>
                    <a:pt x="224" y="540"/>
                    <a:pt x="221" y="527"/>
                  </a:cubicBezTo>
                  <a:cubicBezTo>
                    <a:pt x="219" y="521"/>
                    <a:pt x="217" y="513"/>
                    <a:pt x="214" y="506"/>
                  </a:cubicBezTo>
                  <a:cubicBezTo>
                    <a:pt x="214" y="506"/>
                    <a:pt x="213" y="506"/>
                    <a:pt x="213" y="505"/>
                  </a:cubicBezTo>
                  <a:cubicBezTo>
                    <a:pt x="213" y="507"/>
                    <a:pt x="213" y="508"/>
                    <a:pt x="213" y="510"/>
                  </a:cubicBezTo>
                  <a:cubicBezTo>
                    <a:pt x="234" y="503"/>
                    <a:pt x="255" y="497"/>
                    <a:pt x="277" y="491"/>
                  </a:cubicBezTo>
                  <a:cubicBezTo>
                    <a:pt x="276" y="490"/>
                    <a:pt x="275" y="489"/>
                    <a:pt x="274" y="489"/>
                  </a:cubicBezTo>
                  <a:cubicBezTo>
                    <a:pt x="281" y="506"/>
                    <a:pt x="285" y="525"/>
                    <a:pt x="291" y="543"/>
                  </a:cubicBezTo>
                  <a:cubicBezTo>
                    <a:pt x="297" y="562"/>
                    <a:pt x="300" y="589"/>
                    <a:pt x="321" y="597"/>
                  </a:cubicBezTo>
                  <a:cubicBezTo>
                    <a:pt x="333" y="602"/>
                    <a:pt x="349" y="599"/>
                    <a:pt x="359" y="590"/>
                  </a:cubicBezTo>
                  <a:cubicBezTo>
                    <a:pt x="370" y="581"/>
                    <a:pt x="370" y="565"/>
                    <a:pt x="369" y="552"/>
                  </a:cubicBezTo>
                  <a:cubicBezTo>
                    <a:pt x="367" y="532"/>
                    <a:pt x="362" y="512"/>
                    <a:pt x="359" y="492"/>
                  </a:cubicBezTo>
                  <a:cubicBezTo>
                    <a:pt x="356" y="471"/>
                    <a:pt x="353" y="450"/>
                    <a:pt x="351" y="428"/>
                  </a:cubicBezTo>
                  <a:cubicBezTo>
                    <a:pt x="348" y="403"/>
                    <a:pt x="345" y="378"/>
                    <a:pt x="339" y="353"/>
                  </a:cubicBezTo>
                  <a:cubicBezTo>
                    <a:pt x="334" y="331"/>
                    <a:pt x="327" y="309"/>
                    <a:pt x="320" y="288"/>
                  </a:cubicBezTo>
                  <a:cubicBezTo>
                    <a:pt x="301" y="230"/>
                    <a:pt x="279" y="172"/>
                    <a:pt x="249" y="119"/>
                  </a:cubicBezTo>
                  <a:cubicBezTo>
                    <a:pt x="233" y="90"/>
                    <a:pt x="215" y="61"/>
                    <a:pt x="190" y="40"/>
                  </a:cubicBezTo>
                  <a:cubicBezTo>
                    <a:pt x="188" y="38"/>
                    <a:pt x="185" y="41"/>
                    <a:pt x="187" y="43"/>
                  </a:cubicBezTo>
                  <a:cubicBezTo>
                    <a:pt x="207" y="60"/>
                    <a:pt x="222" y="83"/>
                    <a:pt x="236" y="105"/>
                  </a:cubicBezTo>
                  <a:cubicBezTo>
                    <a:pt x="252" y="133"/>
                    <a:pt x="266" y="161"/>
                    <a:pt x="279" y="190"/>
                  </a:cubicBezTo>
                  <a:cubicBezTo>
                    <a:pt x="300" y="241"/>
                    <a:pt x="319" y="293"/>
                    <a:pt x="333" y="346"/>
                  </a:cubicBezTo>
                  <a:cubicBezTo>
                    <a:pt x="339" y="368"/>
                    <a:pt x="342" y="391"/>
                    <a:pt x="345" y="414"/>
                  </a:cubicBezTo>
                  <a:cubicBezTo>
                    <a:pt x="350" y="455"/>
                    <a:pt x="354" y="497"/>
                    <a:pt x="362" y="538"/>
                  </a:cubicBezTo>
                  <a:cubicBezTo>
                    <a:pt x="365" y="554"/>
                    <a:pt x="369" y="575"/>
                    <a:pt x="356" y="587"/>
                  </a:cubicBezTo>
                  <a:cubicBezTo>
                    <a:pt x="342" y="600"/>
                    <a:pt x="317" y="596"/>
                    <a:pt x="308" y="580"/>
                  </a:cubicBezTo>
                  <a:cubicBezTo>
                    <a:pt x="303" y="573"/>
                    <a:pt x="302" y="562"/>
                    <a:pt x="299" y="554"/>
                  </a:cubicBezTo>
                  <a:cubicBezTo>
                    <a:pt x="295" y="542"/>
                    <a:pt x="292" y="530"/>
                    <a:pt x="288" y="518"/>
                  </a:cubicBezTo>
                  <a:cubicBezTo>
                    <a:pt x="285" y="508"/>
                    <a:pt x="282" y="497"/>
                    <a:pt x="278" y="488"/>
                  </a:cubicBezTo>
                  <a:cubicBezTo>
                    <a:pt x="278" y="487"/>
                    <a:pt x="277" y="486"/>
                    <a:pt x="276" y="486"/>
                  </a:cubicBezTo>
                  <a:cubicBezTo>
                    <a:pt x="254" y="493"/>
                    <a:pt x="233" y="499"/>
                    <a:pt x="211" y="505"/>
                  </a:cubicBezTo>
                  <a:cubicBezTo>
                    <a:pt x="209" y="506"/>
                    <a:pt x="209" y="508"/>
                    <a:pt x="211" y="509"/>
                  </a:cubicBezTo>
                  <a:cubicBezTo>
                    <a:pt x="209" y="508"/>
                    <a:pt x="210" y="509"/>
                    <a:pt x="211" y="510"/>
                  </a:cubicBezTo>
                  <a:cubicBezTo>
                    <a:pt x="211" y="511"/>
                    <a:pt x="212" y="513"/>
                    <a:pt x="212" y="514"/>
                  </a:cubicBezTo>
                  <a:cubicBezTo>
                    <a:pt x="214" y="519"/>
                    <a:pt x="215" y="524"/>
                    <a:pt x="216" y="529"/>
                  </a:cubicBezTo>
                  <a:cubicBezTo>
                    <a:pt x="220" y="541"/>
                    <a:pt x="224" y="553"/>
                    <a:pt x="227" y="565"/>
                  </a:cubicBezTo>
                  <a:cubicBezTo>
                    <a:pt x="229" y="573"/>
                    <a:pt x="232" y="582"/>
                    <a:pt x="233" y="590"/>
                  </a:cubicBezTo>
                  <a:cubicBezTo>
                    <a:pt x="234" y="598"/>
                    <a:pt x="234" y="607"/>
                    <a:pt x="230" y="615"/>
                  </a:cubicBezTo>
                  <a:cubicBezTo>
                    <a:pt x="226" y="623"/>
                    <a:pt x="215" y="627"/>
                    <a:pt x="207" y="630"/>
                  </a:cubicBezTo>
                  <a:cubicBezTo>
                    <a:pt x="184" y="636"/>
                    <a:pt x="175" y="614"/>
                    <a:pt x="168" y="596"/>
                  </a:cubicBezTo>
                  <a:cubicBezTo>
                    <a:pt x="159" y="576"/>
                    <a:pt x="149" y="557"/>
                    <a:pt x="138" y="538"/>
                  </a:cubicBezTo>
                  <a:cubicBezTo>
                    <a:pt x="127" y="518"/>
                    <a:pt x="114" y="498"/>
                    <a:pt x="102" y="478"/>
                  </a:cubicBezTo>
                  <a:cubicBezTo>
                    <a:pt x="91" y="461"/>
                    <a:pt x="82" y="443"/>
                    <a:pt x="74" y="424"/>
                  </a:cubicBezTo>
                  <a:cubicBezTo>
                    <a:pt x="48" y="365"/>
                    <a:pt x="34" y="300"/>
                    <a:pt x="25" y="236"/>
                  </a:cubicBezTo>
                  <a:cubicBezTo>
                    <a:pt x="22" y="212"/>
                    <a:pt x="20" y="188"/>
                    <a:pt x="18" y="165"/>
                  </a:cubicBezTo>
                  <a:cubicBezTo>
                    <a:pt x="17" y="140"/>
                    <a:pt x="18" y="117"/>
                    <a:pt x="27" y="94"/>
                  </a:cubicBezTo>
                  <a:cubicBezTo>
                    <a:pt x="28" y="93"/>
                    <a:pt x="27" y="92"/>
                    <a:pt x="26" y="91"/>
                  </a:cubicBezTo>
                  <a:cubicBezTo>
                    <a:pt x="10" y="81"/>
                    <a:pt x="7" y="55"/>
                    <a:pt x="24" y="44"/>
                  </a:cubicBezTo>
                  <a:cubicBezTo>
                    <a:pt x="32" y="39"/>
                    <a:pt x="41" y="41"/>
                    <a:pt x="48" y="46"/>
                  </a:cubicBezTo>
                  <a:cubicBezTo>
                    <a:pt x="54" y="49"/>
                    <a:pt x="54" y="50"/>
                    <a:pt x="55" y="56"/>
                  </a:cubicBezTo>
                  <a:cubicBezTo>
                    <a:pt x="56" y="57"/>
                    <a:pt x="57" y="57"/>
                    <a:pt x="58" y="57"/>
                  </a:cubicBezTo>
                  <a:cubicBezTo>
                    <a:pt x="85" y="49"/>
                    <a:pt x="113" y="41"/>
                    <a:pt x="140" y="33"/>
                  </a:cubicBezTo>
                  <a:cubicBezTo>
                    <a:pt x="141" y="33"/>
                    <a:pt x="141" y="31"/>
                    <a:pt x="141" y="30"/>
                  </a:cubicBezTo>
                  <a:cubicBezTo>
                    <a:pt x="141" y="27"/>
                    <a:pt x="139" y="24"/>
                    <a:pt x="140" y="21"/>
                  </a:cubicBezTo>
                  <a:cubicBezTo>
                    <a:pt x="143" y="12"/>
                    <a:pt x="151" y="6"/>
                    <a:pt x="161" y="5"/>
                  </a:cubicBezTo>
                  <a:cubicBezTo>
                    <a:pt x="179" y="4"/>
                    <a:pt x="190" y="25"/>
                    <a:pt x="186" y="41"/>
                  </a:cubicBezTo>
                  <a:cubicBezTo>
                    <a:pt x="186" y="43"/>
                    <a:pt x="190" y="45"/>
                    <a:pt x="191" y="4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8" name="Freeform 27"/>
            <p:cNvSpPr>
              <a:spLocks/>
            </p:cNvSpPr>
            <p:nvPr/>
          </p:nvSpPr>
          <p:spPr bwMode="auto">
            <a:xfrm>
              <a:off x="457350" y="317848"/>
              <a:ext cx="123825" cy="131763"/>
            </a:xfrm>
            <a:custGeom>
              <a:avLst/>
              <a:gdLst>
                <a:gd name="T0" fmla="*/ 13 w 29"/>
                <a:gd name="T1" fmla="*/ 2 h 31"/>
                <a:gd name="T2" fmla="*/ 2 w 29"/>
                <a:gd name="T3" fmla="*/ 21 h 31"/>
                <a:gd name="T4" fmla="*/ 12 w 29"/>
                <a:gd name="T5" fmla="*/ 31 h 31"/>
                <a:gd name="T6" fmla="*/ 29 w 29"/>
                <a:gd name="T7" fmla="*/ 8 h 31"/>
                <a:gd name="T8" fmla="*/ 13 w 29"/>
                <a:gd name="T9" fmla="*/ 2 h 31"/>
              </a:gdLst>
              <a:ahLst/>
              <a:cxnLst>
                <a:cxn ang="0">
                  <a:pos x="T0" y="T1"/>
                </a:cxn>
                <a:cxn ang="0">
                  <a:pos x="T2" y="T3"/>
                </a:cxn>
                <a:cxn ang="0">
                  <a:pos x="T4" y="T5"/>
                </a:cxn>
                <a:cxn ang="0">
                  <a:pos x="T6" y="T7"/>
                </a:cxn>
                <a:cxn ang="0">
                  <a:pos x="T8" y="T9"/>
                </a:cxn>
              </a:cxnLst>
              <a:rect l="0" t="0" r="r" b="b"/>
              <a:pathLst>
                <a:path w="29" h="31">
                  <a:moveTo>
                    <a:pt x="13" y="2"/>
                  </a:moveTo>
                  <a:cubicBezTo>
                    <a:pt x="5" y="5"/>
                    <a:pt x="0" y="13"/>
                    <a:pt x="2" y="21"/>
                  </a:cubicBezTo>
                  <a:cubicBezTo>
                    <a:pt x="4" y="26"/>
                    <a:pt x="8" y="29"/>
                    <a:pt x="12" y="31"/>
                  </a:cubicBezTo>
                  <a:cubicBezTo>
                    <a:pt x="17" y="23"/>
                    <a:pt x="22" y="15"/>
                    <a:pt x="29" y="8"/>
                  </a:cubicBezTo>
                  <a:cubicBezTo>
                    <a:pt x="25" y="3"/>
                    <a:pt x="19" y="0"/>
                    <a:pt x="13" y="2"/>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 name="Freeform 28"/>
            <p:cNvSpPr>
              <a:spLocks/>
            </p:cNvSpPr>
            <p:nvPr/>
          </p:nvSpPr>
          <p:spPr bwMode="auto">
            <a:xfrm>
              <a:off x="1009800" y="160685"/>
              <a:ext cx="119062" cy="98425"/>
            </a:xfrm>
            <a:custGeom>
              <a:avLst/>
              <a:gdLst>
                <a:gd name="T0" fmla="*/ 10 w 28"/>
                <a:gd name="T1" fmla="*/ 2 h 23"/>
                <a:gd name="T2" fmla="*/ 27 w 28"/>
                <a:gd name="T3" fmla="*/ 11 h 23"/>
                <a:gd name="T4" fmla="*/ 24 w 28"/>
                <a:gd name="T5" fmla="*/ 23 h 23"/>
                <a:gd name="T6" fmla="*/ 0 w 28"/>
                <a:gd name="T7" fmla="*/ 14 h 23"/>
                <a:gd name="T8" fmla="*/ 10 w 28"/>
                <a:gd name="T9" fmla="*/ 2 h 23"/>
              </a:gdLst>
              <a:ahLst/>
              <a:cxnLst>
                <a:cxn ang="0">
                  <a:pos x="T0" y="T1"/>
                </a:cxn>
                <a:cxn ang="0">
                  <a:pos x="T2" y="T3"/>
                </a:cxn>
                <a:cxn ang="0">
                  <a:pos x="T4" y="T5"/>
                </a:cxn>
                <a:cxn ang="0">
                  <a:pos x="T6" y="T7"/>
                </a:cxn>
                <a:cxn ang="0">
                  <a:pos x="T8" y="T9"/>
                </a:cxn>
              </a:cxnLst>
              <a:rect l="0" t="0" r="r" b="b"/>
              <a:pathLst>
                <a:path w="28" h="23">
                  <a:moveTo>
                    <a:pt x="10" y="2"/>
                  </a:moveTo>
                  <a:cubicBezTo>
                    <a:pt x="17" y="0"/>
                    <a:pt x="25" y="4"/>
                    <a:pt x="27" y="11"/>
                  </a:cubicBezTo>
                  <a:cubicBezTo>
                    <a:pt x="28" y="15"/>
                    <a:pt x="27" y="20"/>
                    <a:pt x="24" y="23"/>
                  </a:cubicBezTo>
                  <a:cubicBezTo>
                    <a:pt x="17" y="19"/>
                    <a:pt x="9" y="16"/>
                    <a:pt x="0" y="14"/>
                  </a:cubicBezTo>
                  <a:cubicBezTo>
                    <a:pt x="1" y="8"/>
                    <a:pt x="4" y="3"/>
                    <a:pt x="10" y="2"/>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 name="Freeform 29"/>
            <p:cNvSpPr>
              <a:spLocks/>
            </p:cNvSpPr>
            <p:nvPr/>
          </p:nvSpPr>
          <p:spPr bwMode="auto">
            <a:xfrm>
              <a:off x="1055837" y="403573"/>
              <a:ext cx="68262" cy="66675"/>
            </a:xfrm>
            <a:custGeom>
              <a:avLst/>
              <a:gdLst>
                <a:gd name="T0" fmla="*/ 15 w 16"/>
                <a:gd name="T1" fmla="*/ 6 h 16"/>
                <a:gd name="T2" fmla="*/ 10 w 16"/>
                <a:gd name="T3" fmla="*/ 15 h 16"/>
                <a:gd name="T4" fmla="*/ 1 w 16"/>
                <a:gd name="T5" fmla="*/ 10 h 16"/>
                <a:gd name="T6" fmla="*/ 6 w 16"/>
                <a:gd name="T7" fmla="*/ 2 h 16"/>
                <a:gd name="T8" fmla="*/ 15 w 16"/>
                <a:gd name="T9" fmla="*/ 6 h 16"/>
              </a:gdLst>
              <a:ahLst/>
              <a:cxnLst>
                <a:cxn ang="0">
                  <a:pos x="T0" y="T1"/>
                </a:cxn>
                <a:cxn ang="0">
                  <a:pos x="T2" y="T3"/>
                </a:cxn>
                <a:cxn ang="0">
                  <a:pos x="T4" y="T5"/>
                </a:cxn>
                <a:cxn ang="0">
                  <a:pos x="T6" y="T7"/>
                </a:cxn>
                <a:cxn ang="0">
                  <a:pos x="T8" y="T9"/>
                </a:cxn>
              </a:cxnLst>
              <a:rect l="0" t="0" r="r" b="b"/>
              <a:pathLst>
                <a:path w="16" h="16">
                  <a:moveTo>
                    <a:pt x="15" y="6"/>
                  </a:moveTo>
                  <a:cubicBezTo>
                    <a:pt x="16" y="10"/>
                    <a:pt x="14" y="14"/>
                    <a:pt x="10" y="15"/>
                  </a:cubicBezTo>
                  <a:cubicBezTo>
                    <a:pt x="6" y="16"/>
                    <a:pt x="2" y="14"/>
                    <a:pt x="1" y="10"/>
                  </a:cubicBezTo>
                  <a:cubicBezTo>
                    <a:pt x="0" y="7"/>
                    <a:pt x="2" y="3"/>
                    <a:pt x="6" y="2"/>
                  </a:cubicBezTo>
                  <a:cubicBezTo>
                    <a:pt x="10" y="0"/>
                    <a:pt x="14" y="3"/>
                    <a:pt x="15"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 name="Freeform 30"/>
            <p:cNvSpPr>
              <a:spLocks/>
            </p:cNvSpPr>
            <p:nvPr/>
          </p:nvSpPr>
          <p:spPr bwMode="auto">
            <a:xfrm>
              <a:off x="593875" y="543273"/>
              <a:ext cx="66675" cy="68263"/>
            </a:xfrm>
            <a:custGeom>
              <a:avLst/>
              <a:gdLst>
                <a:gd name="T0" fmla="*/ 15 w 16"/>
                <a:gd name="T1" fmla="*/ 6 h 16"/>
                <a:gd name="T2" fmla="*/ 10 w 16"/>
                <a:gd name="T3" fmla="*/ 15 h 16"/>
                <a:gd name="T4" fmla="*/ 1 w 16"/>
                <a:gd name="T5" fmla="*/ 10 h 16"/>
                <a:gd name="T6" fmla="*/ 6 w 16"/>
                <a:gd name="T7" fmla="*/ 1 h 16"/>
                <a:gd name="T8" fmla="*/ 15 w 16"/>
                <a:gd name="T9" fmla="*/ 6 h 16"/>
              </a:gdLst>
              <a:ahLst/>
              <a:cxnLst>
                <a:cxn ang="0">
                  <a:pos x="T0" y="T1"/>
                </a:cxn>
                <a:cxn ang="0">
                  <a:pos x="T2" y="T3"/>
                </a:cxn>
                <a:cxn ang="0">
                  <a:pos x="T4" y="T5"/>
                </a:cxn>
                <a:cxn ang="0">
                  <a:pos x="T6" y="T7"/>
                </a:cxn>
                <a:cxn ang="0">
                  <a:pos x="T8" y="T9"/>
                </a:cxn>
              </a:cxnLst>
              <a:rect l="0" t="0" r="r" b="b"/>
              <a:pathLst>
                <a:path w="16" h="16">
                  <a:moveTo>
                    <a:pt x="15" y="6"/>
                  </a:moveTo>
                  <a:cubicBezTo>
                    <a:pt x="16" y="9"/>
                    <a:pt x="14" y="13"/>
                    <a:pt x="10" y="15"/>
                  </a:cubicBezTo>
                  <a:cubicBezTo>
                    <a:pt x="6" y="16"/>
                    <a:pt x="2" y="13"/>
                    <a:pt x="1" y="10"/>
                  </a:cubicBezTo>
                  <a:cubicBezTo>
                    <a:pt x="0" y="6"/>
                    <a:pt x="2" y="2"/>
                    <a:pt x="6" y="1"/>
                  </a:cubicBezTo>
                  <a:cubicBezTo>
                    <a:pt x="10" y="0"/>
                    <a:pt x="14" y="2"/>
                    <a:pt x="15"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32" name="Picture 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6237" y="582960"/>
              <a:ext cx="31908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3875" y="584548"/>
              <a:ext cx="635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2912" y="641698"/>
              <a:ext cx="188912"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28875" y="414685"/>
              <a:ext cx="1143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39962" y="406748"/>
              <a:ext cx="306387"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5050" y="467073"/>
              <a:ext cx="192087"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Freeform 37"/>
            <p:cNvSpPr>
              <a:spLocks/>
            </p:cNvSpPr>
            <p:nvPr/>
          </p:nvSpPr>
          <p:spPr bwMode="auto">
            <a:xfrm>
              <a:off x="1090762" y="2067273"/>
              <a:ext cx="666750" cy="212725"/>
            </a:xfrm>
            <a:custGeom>
              <a:avLst/>
              <a:gdLst>
                <a:gd name="T0" fmla="*/ 3 w 157"/>
                <a:gd name="T1" fmla="*/ 50 h 50"/>
                <a:gd name="T2" fmla="*/ 154 w 157"/>
                <a:gd name="T3" fmla="*/ 5 h 50"/>
                <a:gd name="T4" fmla="*/ 152 w 157"/>
                <a:gd name="T5" fmla="*/ 2 h 50"/>
                <a:gd name="T6" fmla="*/ 3 w 157"/>
                <a:gd name="T7" fmla="*/ 46 h 50"/>
                <a:gd name="T8" fmla="*/ 3 w 157"/>
                <a:gd name="T9" fmla="*/ 50 h 50"/>
              </a:gdLst>
              <a:ahLst/>
              <a:cxnLst>
                <a:cxn ang="0">
                  <a:pos x="T0" y="T1"/>
                </a:cxn>
                <a:cxn ang="0">
                  <a:pos x="T2" y="T3"/>
                </a:cxn>
                <a:cxn ang="0">
                  <a:pos x="T4" y="T5"/>
                </a:cxn>
                <a:cxn ang="0">
                  <a:pos x="T6" y="T7"/>
                </a:cxn>
                <a:cxn ang="0">
                  <a:pos x="T8" y="T9"/>
                </a:cxn>
              </a:cxnLst>
              <a:rect l="0" t="0" r="r" b="b"/>
              <a:pathLst>
                <a:path w="157" h="50">
                  <a:moveTo>
                    <a:pt x="3" y="50"/>
                  </a:moveTo>
                  <a:cubicBezTo>
                    <a:pt x="55" y="47"/>
                    <a:pt x="109" y="31"/>
                    <a:pt x="154" y="5"/>
                  </a:cubicBezTo>
                  <a:cubicBezTo>
                    <a:pt x="157" y="4"/>
                    <a:pt x="154" y="0"/>
                    <a:pt x="152" y="2"/>
                  </a:cubicBezTo>
                  <a:cubicBezTo>
                    <a:pt x="107" y="27"/>
                    <a:pt x="54" y="42"/>
                    <a:pt x="3" y="46"/>
                  </a:cubicBezTo>
                  <a:cubicBezTo>
                    <a:pt x="0" y="46"/>
                    <a:pt x="0" y="50"/>
                    <a:pt x="3" y="5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9" name="Freeform 38"/>
            <p:cNvSpPr>
              <a:spLocks/>
            </p:cNvSpPr>
            <p:nvPr/>
          </p:nvSpPr>
          <p:spPr bwMode="auto">
            <a:xfrm>
              <a:off x="670075" y="470248"/>
              <a:ext cx="441325" cy="293688"/>
            </a:xfrm>
            <a:custGeom>
              <a:avLst/>
              <a:gdLst>
                <a:gd name="T0" fmla="*/ 100 w 104"/>
                <a:gd name="T1" fmla="*/ 21 h 69"/>
                <a:gd name="T2" fmla="*/ 60 w 104"/>
                <a:gd name="T3" fmla="*/ 61 h 69"/>
                <a:gd name="T4" fmla="*/ 4 w 104"/>
                <a:gd name="T5" fmla="*/ 49 h 69"/>
                <a:gd name="T6" fmla="*/ 44 w 104"/>
                <a:gd name="T7" fmla="*/ 8 h 69"/>
                <a:gd name="T8" fmla="*/ 100 w 104"/>
                <a:gd name="T9" fmla="*/ 21 h 69"/>
              </a:gdLst>
              <a:ahLst/>
              <a:cxnLst>
                <a:cxn ang="0">
                  <a:pos x="T0" y="T1"/>
                </a:cxn>
                <a:cxn ang="0">
                  <a:pos x="T2" y="T3"/>
                </a:cxn>
                <a:cxn ang="0">
                  <a:pos x="T4" y="T5"/>
                </a:cxn>
                <a:cxn ang="0">
                  <a:pos x="T6" y="T7"/>
                </a:cxn>
                <a:cxn ang="0">
                  <a:pos x="T8" y="T9"/>
                </a:cxn>
              </a:cxnLst>
              <a:rect l="0" t="0" r="r" b="b"/>
              <a:pathLst>
                <a:path w="104" h="69">
                  <a:moveTo>
                    <a:pt x="100" y="21"/>
                  </a:moveTo>
                  <a:cubicBezTo>
                    <a:pt x="104" y="35"/>
                    <a:pt x="86" y="53"/>
                    <a:pt x="60" y="61"/>
                  </a:cubicBezTo>
                  <a:cubicBezTo>
                    <a:pt x="33" y="69"/>
                    <a:pt x="8" y="64"/>
                    <a:pt x="4" y="49"/>
                  </a:cubicBezTo>
                  <a:cubicBezTo>
                    <a:pt x="0" y="34"/>
                    <a:pt x="18" y="16"/>
                    <a:pt x="44" y="8"/>
                  </a:cubicBezTo>
                  <a:cubicBezTo>
                    <a:pt x="71" y="0"/>
                    <a:pt x="96" y="6"/>
                    <a:pt x="100" y="21"/>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 name="Freeform 39"/>
            <p:cNvSpPr>
              <a:spLocks/>
            </p:cNvSpPr>
            <p:nvPr/>
          </p:nvSpPr>
          <p:spPr bwMode="auto">
            <a:xfrm>
              <a:off x="789137" y="470248"/>
              <a:ext cx="144462" cy="80963"/>
            </a:xfrm>
            <a:custGeom>
              <a:avLst/>
              <a:gdLst>
                <a:gd name="T0" fmla="*/ 33 w 34"/>
                <a:gd name="T1" fmla="*/ 4 h 19"/>
                <a:gd name="T2" fmla="*/ 19 w 34"/>
                <a:gd name="T3" fmla="*/ 16 h 19"/>
                <a:gd name="T4" fmla="*/ 1 w 34"/>
                <a:gd name="T5" fmla="*/ 14 h 19"/>
                <a:gd name="T6" fmla="*/ 15 w 34"/>
                <a:gd name="T7" fmla="*/ 2 h 19"/>
                <a:gd name="T8" fmla="*/ 33 w 34"/>
                <a:gd name="T9" fmla="*/ 4 h 19"/>
              </a:gdLst>
              <a:ahLst/>
              <a:cxnLst>
                <a:cxn ang="0">
                  <a:pos x="T0" y="T1"/>
                </a:cxn>
                <a:cxn ang="0">
                  <a:pos x="T2" y="T3"/>
                </a:cxn>
                <a:cxn ang="0">
                  <a:pos x="T4" y="T5"/>
                </a:cxn>
                <a:cxn ang="0">
                  <a:pos x="T6" y="T7"/>
                </a:cxn>
                <a:cxn ang="0">
                  <a:pos x="T8" y="T9"/>
                </a:cxn>
              </a:cxnLst>
              <a:rect l="0" t="0" r="r" b="b"/>
              <a:pathLst>
                <a:path w="34" h="19">
                  <a:moveTo>
                    <a:pt x="33" y="4"/>
                  </a:moveTo>
                  <a:cubicBezTo>
                    <a:pt x="34" y="8"/>
                    <a:pt x="28" y="13"/>
                    <a:pt x="19" y="16"/>
                  </a:cubicBezTo>
                  <a:cubicBezTo>
                    <a:pt x="10" y="19"/>
                    <a:pt x="2" y="18"/>
                    <a:pt x="1" y="14"/>
                  </a:cubicBezTo>
                  <a:cubicBezTo>
                    <a:pt x="0" y="10"/>
                    <a:pt x="6" y="5"/>
                    <a:pt x="15" y="2"/>
                  </a:cubicBezTo>
                  <a:cubicBezTo>
                    <a:pt x="24" y="0"/>
                    <a:pt x="32" y="1"/>
                    <a:pt x="33"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 name="Freeform 40"/>
            <p:cNvSpPr>
              <a:spLocks/>
            </p:cNvSpPr>
            <p:nvPr/>
          </p:nvSpPr>
          <p:spPr bwMode="auto">
            <a:xfrm>
              <a:off x="847875" y="495648"/>
              <a:ext cx="60325" cy="136525"/>
            </a:xfrm>
            <a:custGeom>
              <a:avLst/>
              <a:gdLst>
                <a:gd name="T0" fmla="*/ 1 w 14"/>
                <a:gd name="T1" fmla="*/ 4 h 32"/>
                <a:gd name="T2" fmla="*/ 8 w 14"/>
                <a:gd name="T3" fmla="*/ 29 h 32"/>
                <a:gd name="T4" fmla="*/ 13 w 14"/>
                <a:gd name="T5" fmla="*/ 28 h 32"/>
                <a:gd name="T6" fmla="*/ 5 w 14"/>
                <a:gd name="T7" fmla="*/ 2 h 32"/>
                <a:gd name="T8" fmla="*/ 1 w 14"/>
                <a:gd name="T9" fmla="*/ 4 h 32"/>
              </a:gdLst>
              <a:ahLst/>
              <a:cxnLst>
                <a:cxn ang="0">
                  <a:pos x="T0" y="T1"/>
                </a:cxn>
                <a:cxn ang="0">
                  <a:pos x="T2" y="T3"/>
                </a:cxn>
                <a:cxn ang="0">
                  <a:pos x="T4" y="T5"/>
                </a:cxn>
                <a:cxn ang="0">
                  <a:pos x="T6" y="T7"/>
                </a:cxn>
                <a:cxn ang="0">
                  <a:pos x="T8" y="T9"/>
                </a:cxn>
              </a:cxnLst>
              <a:rect l="0" t="0" r="r" b="b"/>
              <a:pathLst>
                <a:path w="14" h="32">
                  <a:moveTo>
                    <a:pt x="1" y="4"/>
                  </a:moveTo>
                  <a:cubicBezTo>
                    <a:pt x="3" y="12"/>
                    <a:pt x="6" y="21"/>
                    <a:pt x="8" y="29"/>
                  </a:cubicBezTo>
                  <a:cubicBezTo>
                    <a:pt x="9" y="32"/>
                    <a:pt x="14" y="31"/>
                    <a:pt x="13" y="28"/>
                  </a:cubicBezTo>
                  <a:cubicBezTo>
                    <a:pt x="10" y="19"/>
                    <a:pt x="8" y="11"/>
                    <a:pt x="5" y="2"/>
                  </a:cubicBezTo>
                  <a:cubicBezTo>
                    <a:pt x="4" y="0"/>
                    <a:pt x="0" y="1"/>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2" name="Freeform 41"/>
            <p:cNvSpPr>
              <a:spLocks/>
            </p:cNvSpPr>
            <p:nvPr/>
          </p:nvSpPr>
          <p:spPr bwMode="auto">
            <a:xfrm>
              <a:off x="746275" y="1030635"/>
              <a:ext cx="727075" cy="676275"/>
            </a:xfrm>
            <a:custGeom>
              <a:avLst/>
              <a:gdLst>
                <a:gd name="T0" fmla="*/ 26 w 171"/>
                <a:gd name="T1" fmla="*/ 106 h 159"/>
                <a:gd name="T2" fmla="*/ 8 w 171"/>
                <a:gd name="T3" fmla="*/ 78 h 159"/>
                <a:gd name="T4" fmla="*/ 52 w 171"/>
                <a:gd name="T5" fmla="*/ 41 h 159"/>
                <a:gd name="T6" fmla="*/ 87 w 171"/>
                <a:gd name="T7" fmla="*/ 69 h 159"/>
                <a:gd name="T8" fmla="*/ 89 w 171"/>
                <a:gd name="T9" fmla="*/ 42 h 159"/>
                <a:gd name="T10" fmla="*/ 101 w 171"/>
                <a:gd name="T11" fmla="*/ 18 h 159"/>
                <a:gd name="T12" fmla="*/ 147 w 171"/>
                <a:gd name="T13" fmla="*/ 15 h 159"/>
                <a:gd name="T14" fmla="*/ 128 w 171"/>
                <a:gd name="T15" fmla="*/ 124 h 159"/>
                <a:gd name="T16" fmla="*/ 26 w 171"/>
                <a:gd name="T17" fmla="*/ 10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159">
                  <a:moveTo>
                    <a:pt x="26" y="106"/>
                  </a:moveTo>
                  <a:cubicBezTo>
                    <a:pt x="17" y="98"/>
                    <a:pt x="11" y="89"/>
                    <a:pt x="8" y="78"/>
                  </a:cubicBezTo>
                  <a:cubicBezTo>
                    <a:pt x="0" y="51"/>
                    <a:pt x="24" y="28"/>
                    <a:pt x="52" y="41"/>
                  </a:cubicBezTo>
                  <a:cubicBezTo>
                    <a:pt x="65" y="47"/>
                    <a:pt x="78" y="58"/>
                    <a:pt x="87" y="69"/>
                  </a:cubicBezTo>
                  <a:cubicBezTo>
                    <a:pt x="84" y="66"/>
                    <a:pt x="88" y="47"/>
                    <a:pt x="89" y="42"/>
                  </a:cubicBezTo>
                  <a:cubicBezTo>
                    <a:pt x="91" y="32"/>
                    <a:pt x="95" y="26"/>
                    <a:pt x="101" y="18"/>
                  </a:cubicBezTo>
                  <a:cubicBezTo>
                    <a:pt x="113" y="3"/>
                    <a:pt x="134" y="0"/>
                    <a:pt x="147" y="15"/>
                  </a:cubicBezTo>
                  <a:cubicBezTo>
                    <a:pt x="171" y="43"/>
                    <a:pt x="144" y="97"/>
                    <a:pt x="128" y="124"/>
                  </a:cubicBezTo>
                  <a:cubicBezTo>
                    <a:pt x="107" y="159"/>
                    <a:pt x="46" y="125"/>
                    <a:pt x="26" y="106"/>
                  </a:cubicBezTo>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3" name="Freeform 42"/>
            <p:cNvSpPr>
              <a:spLocks/>
            </p:cNvSpPr>
            <p:nvPr/>
          </p:nvSpPr>
          <p:spPr bwMode="auto">
            <a:xfrm>
              <a:off x="597050" y="809973"/>
              <a:ext cx="468312" cy="395288"/>
            </a:xfrm>
            <a:custGeom>
              <a:avLst/>
              <a:gdLst>
                <a:gd name="T0" fmla="*/ 2 w 110"/>
                <a:gd name="T1" fmla="*/ 7 h 93"/>
                <a:gd name="T2" fmla="*/ 48 w 110"/>
                <a:gd name="T3" fmla="*/ 66 h 93"/>
                <a:gd name="T4" fmla="*/ 104 w 110"/>
                <a:gd name="T5" fmla="*/ 92 h 93"/>
                <a:gd name="T6" fmla="*/ 106 w 110"/>
                <a:gd name="T7" fmla="*/ 86 h 93"/>
                <a:gd name="T8" fmla="*/ 49 w 110"/>
                <a:gd name="T9" fmla="*/ 58 h 93"/>
                <a:gd name="T10" fmla="*/ 7 w 110"/>
                <a:gd name="T11" fmla="*/ 4 h 93"/>
                <a:gd name="T12" fmla="*/ 2 w 110"/>
                <a:gd name="T13" fmla="*/ 7 h 93"/>
              </a:gdLst>
              <a:ahLst/>
              <a:cxnLst>
                <a:cxn ang="0">
                  <a:pos x="T0" y="T1"/>
                </a:cxn>
                <a:cxn ang="0">
                  <a:pos x="T2" y="T3"/>
                </a:cxn>
                <a:cxn ang="0">
                  <a:pos x="T4" y="T5"/>
                </a:cxn>
                <a:cxn ang="0">
                  <a:pos x="T6" y="T7"/>
                </a:cxn>
                <a:cxn ang="0">
                  <a:pos x="T8" y="T9"/>
                </a:cxn>
                <a:cxn ang="0">
                  <a:pos x="T10" y="T11"/>
                </a:cxn>
                <a:cxn ang="0">
                  <a:pos x="T12" y="T13"/>
                </a:cxn>
              </a:cxnLst>
              <a:rect l="0" t="0" r="r" b="b"/>
              <a:pathLst>
                <a:path w="110" h="93">
                  <a:moveTo>
                    <a:pt x="2" y="7"/>
                  </a:moveTo>
                  <a:cubicBezTo>
                    <a:pt x="14" y="29"/>
                    <a:pt x="29" y="49"/>
                    <a:pt x="48" y="66"/>
                  </a:cubicBezTo>
                  <a:cubicBezTo>
                    <a:pt x="65" y="81"/>
                    <a:pt x="83" y="86"/>
                    <a:pt x="104" y="92"/>
                  </a:cubicBezTo>
                  <a:cubicBezTo>
                    <a:pt x="108" y="93"/>
                    <a:pt x="110" y="87"/>
                    <a:pt x="106" y="86"/>
                  </a:cubicBezTo>
                  <a:cubicBezTo>
                    <a:pt x="83" y="80"/>
                    <a:pt x="67" y="74"/>
                    <a:pt x="49" y="58"/>
                  </a:cubicBezTo>
                  <a:cubicBezTo>
                    <a:pt x="31" y="43"/>
                    <a:pt x="18" y="24"/>
                    <a:pt x="7" y="4"/>
                  </a:cubicBezTo>
                  <a:cubicBezTo>
                    <a:pt x="6" y="0"/>
                    <a:pt x="0" y="3"/>
                    <a:pt x="2"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4" name="Freeform 43"/>
            <p:cNvSpPr>
              <a:spLocks/>
            </p:cNvSpPr>
            <p:nvPr/>
          </p:nvSpPr>
          <p:spPr bwMode="auto">
            <a:xfrm>
              <a:off x="541487" y="1086198"/>
              <a:ext cx="455612" cy="488950"/>
            </a:xfrm>
            <a:custGeom>
              <a:avLst/>
              <a:gdLst>
                <a:gd name="T0" fmla="*/ 1 w 107"/>
                <a:gd name="T1" fmla="*/ 6 h 115"/>
                <a:gd name="T2" fmla="*/ 43 w 107"/>
                <a:gd name="T3" fmla="*/ 66 h 115"/>
                <a:gd name="T4" fmla="*/ 100 w 107"/>
                <a:gd name="T5" fmla="*/ 113 h 115"/>
                <a:gd name="T6" fmla="*/ 103 w 107"/>
                <a:gd name="T7" fmla="*/ 108 h 115"/>
                <a:gd name="T8" fmla="*/ 50 w 107"/>
                <a:gd name="T9" fmla="*/ 66 h 115"/>
                <a:gd name="T10" fmla="*/ 7 w 107"/>
                <a:gd name="T11" fmla="*/ 4 h 115"/>
                <a:gd name="T12" fmla="*/ 1 w 107"/>
                <a:gd name="T13" fmla="*/ 6 h 115"/>
              </a:gdLst>
              <a:ahLst/>
              <a:cxnLst>
                <a:cxn ang="0">
                  <a:pos x="T0" y="T1"/>
                </a:cxn>
                <a:cxn ang="0">
                  <a:pos x="T2" y="T3"/>
                </a:cxn>
                <a:cxn ang="0">
                  <a:pos x="T4" y="T5"/>
                </a:cxn>
                <a:cxn ang="0">
                  <a:pos x="T6" y="T7"/>
                </a:cxn>
                <a:cxn ang="0">
                  <a:pos x="T8" y="T9"/>
                </a:cxn>
                <a:cxn ang="0">
                  <a:pos x="T10" y="T11"/>
                </a:cxn>
                <a:cxn ang="0">
                  <a:pos x="T12" y="T13"/>
                </a:cxn>
              </a:cxnLst>
              <a:rect l="0" t="0" r="r" b="b"/>
              <a:pathLst>
                <a:path w="107" h="115">
                  <a:moveTo>
                    <a:pt x="1" y="6"/>
                  </a:moveTo>
                  <a:cubicBezTo>
                    <a:pt x="10" y="28"/>
                    <a:pt x="27" y="48"/>
                    <a:pt x="43" y="66"/>
                  </a:cubicBezTo>
                  <a:cubicBezTo>
                    <a:pt x="58" y="85"/>
                    <a:pt x="77" y="103"/>
                    <a:pt x="100" y="113"/>
                  </a:cubicBezTo>
                  <a:cubicBezTo>
                    <a:pt x="103" y="115"/>
                    <a:pt x="107" y="110"/>
                    <a:pt x="103" y="108"/>
                  </a:cubicBezTo>
                  <a:cubicBezTo>
                    <a:pt x="82" y="99"/>
                    <a:pt x="65" y="83"/>
                    <a:pt x="50" y="66"/>
                  </a:cubicBezTo>
                  <a:cubicBezTo>
                    <a:pt x="34" y="48"/>
                    <a:pt x="16" y="27"/>
                    <a:pt x="7" y="4"/>
                  </a:cubicBezTo>
                  <a:cubicBezTo>
                    <a:pt x="6" y="0"/>
                    <a:pt x="0" y="2"/>
                    <a:pt x="1" y="6"/>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5" name="Freeform 44"/>
            <p:cNvSpPr>
              <a:spLocks/>
            </p:cNvSpPr>
            <p:nvPr/>
          </p:nvSpPr>
          <p:spPr bwMode="auto">
            <a:xfrm>
              <a:off x="1876575" y="606773"/>
              <a:ext cx="449262" cy="450850"/>
            </a:xfrm>
            <a:custGeom>
              <a:avLst/>
              <a:gdLst>
                <a:gd name="T0" fmla="*/ 97 w 106"/>
                <a:gd name="T1" fmla="*/ 37 h 106"/>
                <a:gd name="T2" fmla="*/ 69 w 106"/>
                <a:gd name="T3" fmla="*/ 97 h 106"/>
                <a:gd name="T4" fmla="*/ 9 w 106"/>
                <a:gd name="T5" fmla="*/ 70 h 106"/>
                <a:gd name="T6" fmla="*/ 37 w 106"/>
                <a:gd name="T7" fmla="*/ 9 h 106"/>
                <a:gd name="T8" fmla="*/ 97 w 106"/>
                <a:gd name="T9" fmla="*/ 37 h 106"/>
              </a:gdLst>
              <a:ahLst/>
              <a:cxnLst>
                <a:cxn ang="0">
                  <a:pos x="T0" y="T1"/>
                </a:cxn>
                <a:cxn ang="0">
                  <a:pos x="T2" y="T3"/>
                </a:cxn>
                <a:cxn ang="0">
                  <a:pos x="T4" y="T5"/>
                </a:cxn>
                <a:cxn ang="0">
                  <a:pos x="T6" y="T7"/>
                </a:cxn>
                <a:cxn ang="0">
                  <a:pos x="T8" y="T9"/>
                </a:cxn>
              </a:cxnLst>
              <a:rect l="0" t="0" r="r" b="b"/>
              <a:pathLst>
                <a:path w="106" h="106">
                  <a:moveTo>
                    <a:pt x="97" y="37"/>
                  </a:moveTo>
                  <a:cubicBezTo>
                    <a:pt x="106" y="61"/>
                    <a:pt x="94" y="88"/>
                    <a:pt x="69" y="97"/>
                  </a:cubicBezTo>
                  <a:cubicBezTo>
                    <a:pt x="45" y="106"/>
                    <a:pt x="18" y="94"/>
                    <a:pt x="9" y="70"/>
                  </a:cubicBezTo>
                  <a:cubicBezTo>
                    <a:pt x="0" y="46"/>
                    <a:pt x="12" y="19"/>
                    <a:pt x="37" y="9"/>
                  </a:cubicBezTo>
                  <a:cubicBezTo>
                    <a:pt x="61" y="0"/>
                    <a:pt x="88" y="13"/>
                    <a:pt x="97" y="37"/>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6" name="Freeform 45"/>
            <p:cNvSpPr>
              <a:spLocks/>
            </p:cNvSpPr>
            <p:nvPr/>
          </p:nvSpPr>
          <p:spPr bwMode="auto">
            <a:xfrm>
              <a:off x="2008337" y="644873"/>
              <a:ext cx="279400" cy="233363"/>
            </a:xfrm>
            <a:custGeom>
              <a:avLst/>
              <a:gdLst>
                <a:gd name="T0" fmla="*/ 22 w 66"/>
                <a:gd name="T1" fmla="*/ 0 h 55"/>
                <a:gd name="T2" fmla="*/ 7 w 66"/>
                <a:gd name="T3" fmla="*/ 3 h 55"/>
                <a:gd name="T4" fmla="*/ 0 w 66"/>
                <a:gd name="T5" fmla="*/ 7 h 55"/>
                <a:gd name="T6" fmla="*/ 42 w 66"/>
                <a:gd name="T7" fmla="*/ 37 h 55"/>
                <a:gd name="T8" fmla="*/ 45 w 66"/>
                <a:gd name="T9" fmla="*/ 54 h 55"/>
                <a:gd name="T10" fmla="*/ 55 w 66"/>
                <a:gd name="T11" fmla="*/ 55 h 55"/>
                <a:gd name="T12" fmla="*/ 66 w 66"/>
                <a:gd name="T13" fmla="*/ 45 h 55"/>
                <a:gd name="T14" fmla="*/ 63 w 66"/>
                <a:gd name="T15" fmla="*/ 29 h 55"/>
                <a:gd name="T16" fmla="*/ 63 w 66"/>
                <a:gd name="T17" fmla="*/ 29 h 55"/>
                <a:gd name="T18" fmla="*/ 22 w 66"/>
                <a:gd name="T1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55">
                  <a:moveTo>
                    <a:pt x="22" y="0"/>
                  </a:moveTo>
                  <a:cubicBezTo>
                    <a:pt x="17" y="0"/>
                    <a:pt x="12" y="1"/>
                    <a:pt x="7" y="3"/>
                  </a:cubicBezTo>
                  <a:cubicBezTo>
                    <a:pt x="4" y="4"/>
                    <a:pt x="2" y="5"/>
                    <a:pt x="0" y="7"/>
                  </a:cubicBezTo>
                  <a:cubicBezTo>
                    <a:pt x="18" y="8"/>
                    <a:pt x="35" y="19"/>
                    <a:pt x="42" y="37"/>
                  </a:cubicBezTo>
                  <a:cubicBezTo>
                    <a:pt x="44" y="43"/>
                    <a:pt x="45" y="49"/>
                    <a:pt x="45" y="54"/>
                  </a:cubicBezTo>
                  <a:cubicBezTo>
                    <a:pt x="48" y="54"/>
                    <a:pt x="51" y="55"/>
                    <a:pt x="55" y="55"/>
                  </a:cubicBezTo>
                  <a:cubicBezTo>
                    <a:pt x="58" y="51"/>
                    <a:pt x="62" y="48"/>
                    <a:pt x="66" y="45"/>
                  </a:cubicBezTo>
                  <a:cubicBezTo>
                    <a:pt x="66" y="40"/>
                    <a:pt x="65" y="35"/>
                    <a:pt x="63" y="29"/>
                  </a:cubicBezTo>
                  <a:cubicBezTo>
                    <a:pt x="63" y="29"/>
                    <a:pt x="63" y="29"/>
                    <a:pt x="63" y="29"/>
                  </a:cubicBezTo>
                  <a:cubicBezTo>
                    <a:pt x="56" y="12"/>
                    <a:pt x="40" y="0"/>
                    <a:pt x="22" y="0"/>
                  </a:cubicBezTo>
                </a:path>
              </a:pathLst>
            </a:custGeom>
            <a:solidFill>
              <a:srgbClr val="D0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7" name="Freeform 46"/>
            <p:cNvSpPr>
              <a:spLocks/>
            </p:cNvSpPr>
            <p:nvPr/>
          </p:nvSpPr>
          <p:spPr bwMode="auto">
            <a:xfrm>
              <a:off x="1867050" y="598835"/>
              <a:ext cx="468312" cy="466725"/>
            </a:xfrm>
            <a:custGeom>
              <a:avLst/>
              <a:gdLst>
                <a:gd name="T0" fmla="*/ 96 w 110"/>
                <a:gd name="T1" fmla="*/ 40 h 110"/>
                <a:gd name="T2" fmla="*/ 70 w 110"/>
                <a:gd name="T3" fmla="*/ 97 h 110"/>
                <a:gd name="T4" fmla="*/ 14 w 110"/>
                <a:gd name="T5" fmla="*/ 71 h 110"/>
                <a:gd name="T6" fmla="*/ 40 w 110"/>
                <a:gd name="T7" fmla="*/ 14 h 110"/>
                <a:gd name="T8" fmla="*/ 96 w 110"/>
                <a:gd name="T9" fmla="*/ 40 h 110"/>
                <a:gd name="T10" fmla="*/ 102 w 110"/>
                <a:gd name="T11" fmla="*/ 38 h 110"/>
                <a:gd name="T12" fmla="*/ 38 w 110"/>
                <a:gd name="T13" fmla="*/ 9 h 110"/>
                <a:gd name="T14" fmla="*/ 8 w 110"/>
                <a:gd name="T15" fmla="*/ 73 h 110"/>
                <a:gd name="T16" fmla="*/ 72 w 110"/>
                <a:gd name="T17" fmla="*/ 102 h 110"/>
                <a:gd name="T18" fmla="*/ 102 w 110"/>
                <a:gd name="T19" fmla="*/ 38 h 110"/>
                <a:gd name="T20" fmla="*/ 96 w 110"/>
                <a:gd name="T21" fmla="*/ 4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 h="110">
                  <a:moveTo>
                    <a:pt x="96" y="40"/>
                  </a:moveTo>
                  <a:cubicBezTo>
                    <a:pt x="104" y="64"/>
                    <a:pt x="93" y="87"/>
                    <a:pt x="70" y="97"/>
                  </a:cubicBezTo>
                  <a:cubicBezTo>
                    <a:pt x="48" y="106"/>
                    <a:pt x="23" y="92"/>
                    <a:pt x="14" y="71"/>
                  </a:cubicBezTo>
                  <a:cubicBezTo>
                    <a:pt x="4" y="48"/>
                    <a:pt x="18" y="23"/>
                    <a:pt x="40" y="14"/>
                  </a:cubicBezTo>
                  <a:cubicBezTo>
                    <a:pt x="62" y="5"/>
                    <a:pt x="87" y="19"/>
                    <a:pt x="96" y="40"/>
                  </a:cubicBezTo>
                  <a:cubicBezTo>
                    <a:pt x="98" y="43"/>
                    <a:pt x="103" y="41"/>
                    <a:pt x="102" y="38"/>
                  </a:cubicBezTo>
                  <a:cubicBezTo>
                    <a:pt x="91" y="12"/>
                    <a:pt x="64" y="0"/>
                    <a:pt x="38" y="9"/>
                  </a:cubicBezTo>
                  <a:cubicBezTo>
                    <a:pt x="11" y="18"/>
                    <a:pt x="0" y="48"/>
                    <a:pt x="8" y="73"/>
                  </a:cubicBezTo>
                  <a:cubicBezTo>
                    <a:pt x="17" y="99"/>
                    <a:pt x="48" y="110"/>
                    <a:pt x="72" y="102"/>
                  </a:cubicBezTo>
                  <a:cubicBezTo>
                    <a:pt x="99" y="93"/>
                    <a:pt x="110" y="63"/>
                    <a:pt x="102" y="38"/>
                  </a:cubicBezTo>
                  <a:cubicBezTo>
                    <a:pt x="101" y="34"/>
                    <a:pt x="95" y="37"/>
                    <a:pt x="96" y="4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8" name="Freeform 47"/>
            <p:cNvSpPr>
              <a:spLocks/>
            </p:cNvSpPr>
            <p:nvPr/>
          </p:nvSpPr>
          <p:spPr bwMode="auto">
            <a:xfrm>
              <a:off x="1940075" y="730598"/>
              <a:ext cx="58737" cy="195263"/>
            </a:xfrm>
            <a:custGeom>
              <a:avLst/>
              <a:gdLst>
                <a:gd name="T0" fmla="*/ 7 w 14"/>
                <a:gd name="T1" fmla="*/ 3 h 46"/>
                <a:gd name="T2" fmla="*/ 7 w 14"/>
                <a:gd name="T3" fmla="*/ 42 h 46"/>
                <a:gd name="T4" fmla="*/ 12 w 14"/>
                <a:gd name="T5" fmla="*/ 40 h 46"/>
                <a:gd name="T6" fmla="*/ 12 w 14"/>
                <a:gd name="T7" fmla="*/ 6 h 46"/>
                <a:gd name="T8" fmla="*/ 7 w 14"/>
                <a:gd name="T9" fmla="*/ 3 h 46"/>
              </a:gdLst>
              <a:ahLst/>
              <a:cxnLst>
                <a:cxn ang="0">
                  <a:pos x="T0" y="T1"/>
                </a:cxn>
                <a:cxn ang="0">
                  <a:pos x="T2" y="T3"/>
                </a:cxn>
                <a:cxn ang="0">
                  <a:pos x="T4" y="T5"/>
                </a:cxn>
                <a:cxn ang="0">
                  <a:pos x="T6" y="T7"/>
                </a:cxn>
                <a:cxn ang="0">
                  <a:pos x="T8" y="T9"/>
                </a:cxn>
              </a:cxnLst>
              <a:rect l="0" t="0" r="r" b="b"/>
              <a:pathLst>
                <a:path w="14" h="46">
                  <a:moveTo>
                    <a:pt x="7" y="3"/>
                  </a:moveTo>
                  <a:cubicBezTo>
                    <a:pt x="0" y="14"/>
                    <a:pt x="2" y="31"/>
                    <a:pt x="7" y="42"/>
                  </a:cubicBezTo>
                  <a:cubicBezTo>
                    <a:pt x="8" y="46"/>
                    <a:pt x="14" y="44"/>
                    <a:pt x="12" y="40"/>
                  </a:cubicBezTo>
                  <a:cubicBezTo>
                    <a:pt x="8" y="31"/>
                    <a:pt x="5" y="15"/>
                    <a:pt x="12" y="6"/>
                  </a:cubicBezTo>
                  <a:cubicBezTo>
                    <a:pt x="14" y="3"/>
                    <a:pt x="10" y="0"/>
                    <a:pt x="7"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9" name="Freeform 48"/>
            <p:cNvSpPr>
              <a:spLocks/>
            </p:cNvSpPr>
            <p:nvPr/>
          </p:nvSpPr>
          <p:spPr bwMode="auto">
            <a:xfrm>
              <a:off x="2011512" y="933798"/>
              <a:ext cx="52387" cy="42863"/>
            </a:xfrm>
            <a:custGeom>
              <a:avLst/>
              <a:gdLst>
                <a:gd name="T0" fmla="*/ 2 w 12"/>
                <a:gd name="T1" fmla="*/ 5 h 10"/>
                <a:gd name="T2" fmla="*/ 4 w 12"/>
                <a:gd name="T3" fmla="*/ 8 h 10"/>
                <a:gd name="T4" fmla="*/ 6 w 12"/>
                <a:gd name="T5" fmla="*/ 9 h 10"/>
                <a:gd name="T6" fmla="*/ 9 w 12"/>
                <a:gd name="T7" fmla="*/ 4 h 10"/>
                <a:gd name="T8" fmla="*/ 7 w 12"/>
                <a:gd name="T9" fmla="*/ 3 h 10"/>
                <a:gd name="T10" fmla="*/ 7 w 12"/>
                <a:gd name="T11" fmla="*/ 3 h 10"/>
                <a:gd name="T12" fmla="*/ 2 w 12"/>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12" h="10">
                  <a:moveTo>
                    <a:pt x="2" y="5"/>
                  </a:moveTo>
                  <a:cubicBezTo>
                    <a:pt x="2" y="6"/>
                    <a:pt x="3" y="7"/>
                    <a:pt x="4" y="8"/>
                  </a:cubicBezTo>
                  <a:cubicBezTo>
                    <a:pt x="5" y="8"/>
                    <a:pt x="6" y="9"/>
                    <a:pt x="6" y="9"/>
                  </a:cubicBezTo>
                  <a:cubicBezTo>
                    <a:pt x="10" y="10"/>
                    <a:pt x="12" y="5"/>
                    <a:pt x="9" y="4"/>
                  </a:cubicBezTo>
                  <a:cubicBezTo>
                    <a:pt x="8" y="4"/>
                    <a:pt x="7" y="3"/>
                    <a:pt x="7" y="3"/>
                  </a:cubicBezTo>
                  <a:cubicBezTo>
                    <a:pt x="7" y="3"/>
                    <a:pt x="7" y="3"/>
                    <a:pt x="7" y="3"/>
                  </a:cubicBezTo>
                  <a:cubicBezTo>
                    <a:pt x="6" y="0"/>
                    <a:pt x="0" y="2"/>
                    <a:pt x="2"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0" name="Freeform 49"/>
            <p:cNvSpPr>
              <a:spLocks/>
            </p:cNvSpPr>
            <p:nvPr/>
          </p:nvSpPr>
          <p:spPr bwMode="auto">
            <a:xfrm>
              <a:off x="2028975" y="267048"/>
              <a:ext cx="565150" cy="450850"/>
            </a:xfrm>
            <a:custGeom>
              <a:avLst/>
              <a:gdLst>
                <a:gd name="T0" fmla="*/ 7 w 133"/>
                <a:gd name="T1" fmla="*/ 102 h 106"/>
                <a:gd name="T2" fmla="*/ 130 w 133"/>
                <a:gd name="T3" fmla="*/ 6 h 106"/>
                <a:gd name="T4" fmla="*/ 128 w 133"/>
                <a:gd name="T5" fmla="*/ 1 h 106"/>
                <a:gd name="T6" fmla="*/ 1 w 133"/>
                <a:gd name="T7" fmla="*/ 101 h 106"/>
                <a:gd name="T8" fmla="*/ 7 w 133"/>
                <a:gd name="T9" fmla="*/ 102 h 106"/>
              </a:gdLst>
              <a:ahLst/>
              <a:cxnLst>
                <a:cxn ang="0">
                  <a:pos x="T0" y="T1"/>
                </a:cxn>
                <a:cxn ang="0">
                  <a:pos x="T2" y="T3"/>
                </a:cxn>
                <a:cxn ang="0">
                  <a:pos x="T4" y="T5"/>
                </a:cxn>
                <a:cxn ang="0">
                  <a:pos x="T6" y="T7"/>
                </a:cxn>
                <a:cxn ang="0">
                  <a:pos x="T8" y="T9"/>
                </a:cxn>
              </a:cxnLst>
              <a:rect l="0" t="0" r="r" b="b"/>
              <a:pathLst>
                <a:path w="133" h="106">
                  <a:moveTo>
                    <a:pt x="7" y="102"/>
                  </a:moveTo>
                  <a:cubicBezTo>
                    <a:pt x="23" y="47"/>
                    <a:pt x="78" y="20"/>
                    <a:pt x="130" y="6"/>
                  </a:cubicBezTo>
                  <a:cubicBezTo>
                    <a:pt x="133" y="5"/>
                    <a:pt x="131" y="0"/>
                    <a:pt x="128" y="1"/>
                  </a:cubicBezTo>
                  <a:cubicBezTo>
                    <a:pt x="74" y="15"/>
                    <a:pt x="18" y="44"/>
                    <a:pt x="1" y="101"/>
                  </a:cubicBezTo>
                  <a:cubicBezTo>
                    <a:pt x="0" y="105"/>
                    <a:pt x="6" y="106"/>
                    <a:pt x="7" y="10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1" name="Freeform 50"/>
            <p:cNvSpPr>
              <a:spLocks/>
            </p:cNvSpPr>
            <p:nvPr/>
          </p:nvSpPr>
          <p:spPr bwMode="auto">
            <a:xfrm>
              <a:off x="1078062" y="971898"/>
              <a:ext cx="1822450" cy="1401763"/>
            </a:xfrm>
            <a:custGeom>
              <a:avLst/>
              <a:gdLst>
                <a:gd name="T0" fmla="*/ 428 w 429"/>
                <a:gd name="T1" fmla="*/ 23 h 330"/>
                <a:gd name="T2" fmla="*/ 214 w 429"/>
                <a:gd name="T3" fmla="*/ 0 h 330"/>
                <a:gd name="T4" fmla="*/ 0 w 429"/>
                <a:gd name="T5" fmla="*/ 24 h 330"/>
                <a:gd name="T6" fmla="*/ 0 w 429"/>
                <a:gd name="T7" fmla="*/ 24 h 330"/>
                <a:gd name="T8" fmla="*/ 1 w 429"/>
                <a:gd name="T9" fmla="*/ 330 h 330"/>
                <a:gd name="T10" fmla="*/ 429 w 429"/>
                <a:gd name="T11" fmla="*/ 328 h 330"/>
                <a:gd name="T12" fmla="*/ 428 w 429"/>
                <a:gd name="T13" fmla="*/ 23 h 330"/>
                <a:gd name="T14" fmla="*/ 428 w 429"/>
                <a:gd name="T15" fmla="*/ 23 h 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9" h="330">
                  <a:moveTo>
                    <a:pt x="428" y="23"/>
                  </a:moveTo>
                  <a:cubicBezTo>
                    <a:pt x="426" y="10"/>
                    <a:pt x="331" y="0"/>
                    <a:pt x="214" y="0"/>
                  </a:cubicBezTo>
                  <a:cubicBezTo>
                    <a:pt x="97" y="0"/>
                    <a:pt x="2" y="11"/>
                    <a:pt x="0" y="24"/>
                  </a:cubicBezTo>
                  <a:cubicBezTo>
                    <a:pt x="0" y="24"/>
                    <a:pt x="0" y="24"/>
                    <a:pt x="0" y="24"/>
                  </a:cubicBezTo>
                  <a:cubicBezTo>
                    <a:pt x="1" y="330"/>
                    <a:pt x="1" y="330"/>
                    <a:pt x="1" y="330"/>
                  </a:cubicBezTo>
                  <a:cubicBezTo>
                    <a:pt x="429" y="328"/>
                    <a:pt x="429" y="328"/>
                    <a:pt x="429" y="328"/>
                  </a:cubicBezTo>
                  <a:cubicBezTo>
                    <a:pt x="428" y="23"/>
                    <a:pt x="428" y="23"/>
                    <a:pt x="428" y="23"/>
                  </a:cubicBezTo>
                  <a:cubicBezTo>
                    <a:pt x="428" y="23"/>
                    <a:pt x="428" y="23"/>
                    <a:pt x="428" y="23"/>
                  </a:cubicBezTo>
                </a:path>
              </a:pathLst>
            </a:custGeom>
            <a:solidFill>
              <a:srgbClr val="FFDE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2" name="Freeform 51"/>
            <p:cNvSpPr>
              <a:spLocks/>
            </p:cNvSpPr>
            <p:nvPr/>
          </p:nvSpPr>
          <p:spPr bwMode="auto">
            <a:xfrm>
              <a:off x="1268562" y="1040160"/>
              <a:ext cx="968375" cy="461963"/>
            </a:xfrm>
            <a:custGeom>
              <a:avLst/>
              <a:gdLst>
                <a:gd name="T0" fmla="*/ 81 w 228"/>
                <a:gd name="T1" fmla="*/ 0 h 109"/>
                <a:gd name="T2" fmla="*/ 59 w 228"/>
                <a:gd name="T3" fmla="*/ 43 h 109"/>
                <a:gd name="T4" fmla="*/ 44 w 228"/>
                <a:gd name="T5" fmla="*/ 76 h 109"/>
                <a:gd name="T6" fmla="*/ 43 w 228"/>
                <a:gd name="T7" fmla="*/ 76 h 109"/>
                <a:gd name="T8" fmla="*/ 23 w 228"/>
                <a:gd name="T9" fmla="*/ 43 h 109"/>
                <a:gd name="T10" fmla="*/ 20 w 228"/>
                <a:gd name="T11" fmla="*/ 31 h 109"/>
                <a:gd name="T12" fmla="*/ 14 w 228"/>
                <a:gd name="T13" fmla="*/ 28 h 109"/>
                <a:gd name="T14" fmla="*/ 3 w 228"/>
                <a:gd name="T15" fmla="*/ 36 h 109"/>
                <a:gd name="T16" fmla="*/ 0 w 228"/>
                <a:gd name="T17" fmla="*/ 57 h 109"/>
                <a:gd name="T18" fmla="*/ 0 w 228"/>
                <a:gd name="T19" fmla="*/ 74 h 109"/>
                <a:gd name="T20" fmla="*/ 9 w 228"/>
                <a:gd name="T21" fmla="*/ 71 h 109"/>
                <a:gd name="T22" fmla="*/ 12 w 228"/>
                <a:gd name="T23" fmla="*/ 71 h 109"/>
                <a:gd name="T24" fmla="*/ 46 w 228"/>
                <a:gd name="T25" fmla="*/ 99 h 109"/>
                <a:gd name="T26" fmla="*/ 60 w 228"/>
                <a:gd name="T27" fmla="*/ 93 h 109"/>
                <a:gd name="T28" fmla="*/ 89 w 228"/>
                <a:gd name="T29" fmla="*/ 37 h 109"/>
                <a:gd name="T30" fmla="*/ 113 w 228"/>
                <a:gd name="T31" fmla="*/ 67 h 109"/>
                <a:gd name="T32" fmla="*/ 135 w 228"/>
                <a:gd name="T33" fmla="*/ 102 h 109"/>
                <a:gd name="T34" fmla="*/ 147 w 228"/>
                <a:gd name="T35" fmla="*/ 104 h 109"/>
                <a:gd name="T36" fmla="*/ 169 w 228"/>
                <a:gd name="T37" fmla="*/ 90 h 109"/>
                <a:gd name="T38" fmla="*/ 185 w 228"/>
                <a:gd name="T39" fmla="*/ 75 h 109"/>
                <a:gd name="T40" fmla="*/ 196 w 228"/>
                <a:gd name="T41" fmla="*/ 79 h 109"/>
                <a:gd name="T42" fmla="*/ 222 w 228"/>
                <a:gd name="T43" fmla="*/ 109 h 109"/>
                <a:gd name="T44" fmla="*/ 228 w 228"/>
                <a:gd name="T45" fmla="*/ 89 h 109"/>
                <a:gd name="T46" fmla="*/ 203 w 228"/>
                <a:gd name="T47" fmla="*/ 36 h 109"/>
                <a:gd name="T48" fmla="*/ 184 w 228"/>
                <a:gd name="T49" fmla="*/ 16 h 109"/>
                <a:gd name="T50" fmla="*/ 180 w 228"/>
                <a:gd name="T51" fmla="*/ 17 h 109"/>
                <a:gd name="T52" fmla="*/ 166 w 228"/>
                <a:gd name="T53" fmla="*/ 40 h 109"/>
                <a:gd name="T54" fmla="*/ 148 w 228"/>
                <a:gd name="T55" fmla="*/ 78 h 109"/>
                <a:gd name="T56" fmla="*/ 141 w 228"/>
                <a:gd name="T57" fmla="*/ 79 h 109"/>
                <a:gd name="T58" fmla="*/ 113 w 228"/>
                <a:gd name="T59" fmla="*/ 58 h 109"/>
                <a:gd name="T60" fmla="*/ 87 w 228"/>
                <a:gd name="T61" fmla="*/ 1 h 109"/>
                <a:gd name="T62" fmla="*/ 81 w 228"/>
                <a:gd name="T6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8" h="109">
                  <a:moveTo>
                    <a:pt x="81" y="0"/>
                  </a:moveTo>
                  <a:cubicBezTo>
                    <a:pt x="62" y="0"/>
                    <a:pt x="62" y="29"/>
                    <a:pt x="59" y="43"/>
                  </a:cubicBezTo>
                  <a:cubicBezTo>
                    <a:pt x="58" y="52"/>
                    <a:pt x="56" y="76"/>
                    <a:pt x="44" y="76"/>
                  </a:cubicBezTo>
                  <a:cubicBezTo>
                    <a:pt x="43" y="76"/>
                    <a:pt x="43" y="76"/>
                    <a:pt x="43" y="76"/>
                  </a:cubicBezTo>
                  <a:cubicBezTo>
                    <a:pt x="26" y="76"/>
                    <a:pt x="24" y="55"/>
                    <a:pt x="23" y="43"/>
                  </a:cubicBezTo>
                  <a:cubicBezTo>
                    <a:pt x="22" y="40"/>
                    <a:pt x="22" y="34"/>
                    <a:pt x="20" y="31"/>
                  </a:cubicBezTo>
                  <a:cubicBezTo>
                    <a:pt x="18" y="29"/>
                    <a:pt x="16" y="28"/>
                    <a:pt x="14" y="28"/>
                  </a:cubicBezTo>
                  <a:cubicBezTo>
                    <a:pt x="9" y="28"/>
                    <a:pt x="4" y="32"/>
                    <a:pt x="3" y="36"/>
                  </a:cubicBezTo>
                  <a:cubicBezTo>
                    <a:pt x="1" y="43"/>
                    <a:pt x="1" y="50"/>
                    <a:pt x="0" y="57"/>
                  </a:cubicBezTo>
                  <a:cubicBezTo>
                    <a:pt x="0" y="63"/>
                    <a:pt x="0" y="69"/>
                    <a:pt x="0" y="74"/>
                  </a:cubicBezTo>
                  <a:cubicBezTo>
                    <a:pt x="2" y="72"/>
                    <a:pt x="5" y="71"/>
                    <a:pt x="9" y="71"/>
                  </a:cubicBezTo>
                  <a:cubicBezTo>
                    <a:pt x="10" y="71"/>
                    <a:pt x="11" y="71"/>
                    <a:pt x="12" y="71"/>
                  </a:cubicBezTo>
                  <a:cubicBezTo>
                    <a:pt x="23" y="81"/>
                    <a:pt x="32" y="99"/>
                    <a:pt x="46" y="99"/>
                  </a:cubicBezTo>
                  <a:cubicBezTo>
                    <a:pt x="50" y="99"/>
                    <a:pt x="54" y="97"/>
                    <a:pt x="60" y="93"/>
                  </a:cubicBezTo>
                  <a:cubicBezTo>
                    <a:pt x="78" y="78"/>
                    <a:pt x="63" y="48"/>
                    <a:pt x="89" y="37"/>
                  </a:cubicBezTo>
                  <a:cubicBezTo>
                    <a:pt x="103" y="47"/>
                    <a:pt x="109" y="53"/>
                    <a:pt x="113" y="67"/>
                  </a:cubicBezTo>
                  <a:cubicBezTo>
                    <a:pt x="119" y="84"/>
                    <a:pt x="115" y="94"/>
                    <a:pt x="135" y="102"/>
                  </a:cubicBezTo>
                  <a:cubicBezTo>
                    <a:pt x="139" y="104"/>
                    <a:pt x="144" y="104"/>
                    <a:pt x="147" y="104"/>
                  </a:cubicBezTo>
                  <a:cubicBezTo>
                    <a:pt x="158" y="104"/>
                    <a:pt x="164" y="97"/>
                    <a:pt x="169" y="90"/>
                  </a:cubicBezTo>
                  <a:cubicBezTo>
                    <a:pt x="174" y="83"/>
                    <a:pt x="178" y="75"/>
                    <a:pt x="185" y="75"/>
                  </a:cubicBezTo>
                  <a:cubicBezTo>
                    <a:pt x="188" y="75"/>
                    <a:pt x="192" y="77"/>
                    <a:pt x="196" y="79"/>
                  </a:cubicBezTo>
                  <a:cubicBezTo>
                    <a:pt x="207" y="87"/>
                    <a:pt x="215" y="98"/>
                    <a:pt x="222" y="109"/>
                  </a:cubicBezTo>
                  <a:cubicBezTo>
                    <a:pt x="224" y="102"/>
                    <a:pt x="226" y="96"/>
                    <a:pt x="228" y="89"/>
                  </a:cubicBezTo>
                  <a:cubicBezTo>
                    <a:pt x="216" y="74"/>
                    <a:pt x="211" y="53"/>
                    <a:pt x="203" y="36"/>
                  </a:cubicBezTo>
                  <a:cubicBezTo>
                    <a:pt x="199" y="29"/>
                    <a:pt x="193" y="16"/>
                    <a:pt x="184" y="16"/>
                  </a:cubicBezTo>
                  <a:cubicBezTo>
                    <a:pt x="183" y="16"/>
                    <a:pt x="181" y="16"/>
                    <a:pt x="180" y="17"/>
                  </a:cubicBezTo>
                  <a:cubicBezTo>
                    <a:pt x="171" y="20"/>
                    <a:pt x="168" y="31"/>
                    <a:pt x="166" y="40"/>
                  </a:cubicBezTo>
                  <a:cubicBezTo>
                    <a:pt x="163" y="51"/>
                    <a:pt x="162" y="73"/>
                    <a:pt x="148" y="78"/>
                  </a:cubicBezTo>
                  <a:cubicBezTo>
                    <a:pt x="146" y="79"/>
                    <a:pt x="144" y="79"/>
                    <a:pt x="141" y="79"/>
                  </a:cubicBezTo>
                  <a:cubicBezTo>
                    <a:pt x="129" y="79"/>
                    <a:pt x="117" y="69"/>
                    <a:pt x="113" y="58"/>
                  </a:cubicBezTo>
                  <a:cubicBezTo>
                    <a:pt x="107" y="44"/>
                    <a:pt x="105" y="5"/>
                    <a:pt x="87" y="1"/>
                  </a:cubicBezTo>
                  <a:cubicBezTo>
                    <a:pt x="85" y="0"/>
                    <a:pt x="83" y="0"/>
                    <a:pt x="81" y="0"/>
                  </a:cubicBezTo>
                </a:path>
              </a:pathLst>
            </a:custGeom>
            <a:solidFill>
              <a:srgbClr val="FFC1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3" name="Freeform 52"/>
            <p:cNvSpPr>
              <a:spLocks/>
            </p:cNvSpPr>
            <p:nvPr/>
          </p:nvSpPr>
          <p:spPr bwMode="auto">
            <a:xfrm>
              <a:off x="1060600" y="959198"/>
              <a:ext cx="1852612" cy="1422400"/>
            </a:xfrm>
            <a:custGeom>
              <a:avLst/>
              <a:gdLst>
                <a:gd name="T0" fmla="*/ 434 w 436"/>
                <a:gd name="T1" fmla="*/ 25 h 335"/>
                <a:gd name="T2" fmla="*/ 421 w 436"/>
                <a:gd name="T3" fmla="*/ 16 h 335"/>
                <a:gd name="T4" fmla="*/ 379 w 436"/>
                <a:gd name="T5" fmla="*/ 8 h 335"/>
                <a:gd name="T6" fmla="*/ 218 w 436"/>
                <a:gd name="T7" fmla="*/ 0 h 335"/>
                <a:gd name="T8" fmla="*/ 61 w 436"/>
                <a:gd name="T9" fmla="*/ 8 h 335"/>
                <a:gd name="T10" fmla="*/ 16 w 436"/>
                <a:gd name="T11" fmla="*/ 16 h 335"/>
                <a:gd name="T12" fmla="*/ 6 w 436"/>
                <a:gd name="T13" fmla="*/ 21 h 335"/>
                <a:gd name="T14" fmla="*/ 3 w 436"/>
                <a:gd name="T15" fmla="*/ 23 h 335"/>
                <a:gd name="T16" fmla="*/ 4 w 436"/>
                <a:gd name="T17" fmla="*/ 24 h 335"/>
                <a:gd name="T18" fmla="*/ 1 w 436"/>
                <a:gd name="T19" fmla="*/ 27 h 335"/>
                <a:gd name="T20" fmla="*/ 2 w 436"/>
                <a:gd name="T21" fmla="*/ 333 h 335"/>
                <a:gd name="T22" fmla="*/ 5 w 436"/>
                <a:gd name="T23" fmla="*/ 335 h 335"/>
                <a:gd name="T24" fmla="*/ 420 w 436"/>
                <a:gd name="T25" fmla="*/ 334 h 335"/>
                <a:gd name="T26" fmla="*/ 433 w 436"/>
                <a:gd name="T27" fmla="*/ 334 h 335"/>
                <a:gd name="T28" fmla="*/ 436 w 436"/>
                <a:gd name="T29" fmla="*/ 331 h 335"/>
                <a:gd name="T30" fmla="*/ 435 w 436"/>
                <a:gd name="T31" fmla="*/ 26 h 335"/>
                <a:gd name="T32" fmla="*/ 432 w 436"/>
                <a:gd name="T33" fmla="*/ 23 h 335"/>
                <a:gd name="T34" fmla="*/ 432 w 436"/>
                <a:gd name="T35" fmla="*/ 23 h 335"/>
                <a:gd name="T36" fmla="*/ 432 w 436"/>
                <a:gd name="T37" fmla="*/ 29 h 335"/>
                <a:gd name="T38" fmla="*/ 432 w 436"/>
                <a:gd name="T39" fmla="*/ 29 h 335"/>
                <a:gd name="T40" fmla="*/ 429 w 436"/>
                <a:gd name="T41" fmla="*/ 26 h 335"/>
                <a:gd name="T42" fmla="*/ 430 w 436"/>
                <a:gd name="T43" fmla="*/ 331 h 335"/>
                <a:gd name="T44" fmla="*/ 433 w 436"/>
                <a:gd name="T45" fmla="*/ 328 h 335"/>
                <a:gd name="T46" fmla="*/ 17 w 436"/>
                <a:gd name="T47" fmla="*/ 330 h 335"/>
                <a:gd name="T48" fmla="*/ 5 w 436"/>
                <a:gd name="T49" fmla="*/ 330 h 335"/>
                <a:gd name="T50" fmla="*/ 8 w 436"/>
                <a:gd name="T51" fmla="*/ 333 h 335"/>
                <a:gd name="T52" fmla="*/ 7 w 436"/>
                <a:gd name="T53" fmla="*/ 27 h 335"/>
                <a:gd name="T54" fmla="*/ 4 w 436"/>
                <a:gd name="T55" fmla="*/ 30 h 335"/>
                <a:gd name="T56" fmla="*/ 4 w 436"/>
                <a:gd name="T57" fmla="*/ 30 h 335"/>
                <a:gd name="T58" fmla="*/ 7 w 436"/>
                <a:gd name="T59" fmla="*/ 28 h 335"/>
                <a:gd name="T60" fmla="*/ 28 w 436"/>
                <a:gd name="T61" fmla="*/ 19 h 335"/>
                <a:gd name="T62" fmla="*/ 76 w 436"/>
                <a:gd name="T63" fmla="*/ 12 h 335"/>
                <a:gd name="T64" fmla="*/ 218 w 436"/>
                <a:gd name="T65" fmla="*/ 6 h 335"/>
                <a:gd name="T66" fmla="*/ 356 w 436"/>
                <a:gd name="T67" fmla="*/ 11 h 335"/>
                <a:gd name="T68" fmla="*/ 405 w 436"/>
                <a:gd name="T69" fmla="*/ 18 h 335"/>
                <a:gd name="T70" fmla="*/ 429 w 436"/>
                <a:gd name="T71" fmla="*/ 27 h 335"/>
                <a:gd name="T72" fmla="*/ 434 w 436"/>
                <a:gd name="T73" fmla="*/ 25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6" h="335">
                  <a:moveTo>
                    <a:pt x="434" y="25"/>
                  </a:moveTo>
                  <a:cubicBezTo>
                    <a:pt x="433" y="20"/>
                    <a:pt x="426" y="17"/>
                    <a:pt x="421" y="16"/>
                  </a:cubicBezTo>
                  <a:cubicBezTo>
                    <a:pt x="408" y="11"/>
                    <a:pt x="393" y="10"/>
                    <a:pt x="379" y="8"/>
                  </a:cubicBezTo>
                  <a:cubicBezTo>
                    <a:pt x="325" y="1"/>
                    <a:pt x="271" y="0"/>
                    <a:pt x="218" y="0"/>
                  </a:cubicBezTo>
                  <a:cubicBezTo>
                    <a:pt x="165" y="0"/>
                    <a:pt x="113" y="2"/>
                    <a:pt x="61" y="8"/>
                  </a:cubicBezTo>
                  <a:cubicBezTo>
                    <a:pt x="46" y="10"/>
                    <a:pt x="31" y="12"/>
                    <a:pt x="16" y="16"/>
                  </a:cubicBezTo>
                  <a:cubicBezTo>
                    <a:pt x="13" y="18"/>
                    <a:pt x="9" y="19"/>
                    <a:pt x="6" y="21"/>
                  </a:cubicBezTo>
                  <a:cubicBezTo>
                    <a:pt x="5" y="22"/>
                    <a:pt x="4" y="22"/>
                    <a:pt x="3" y="23"/>
                  </a:cubicBezTo>
                  <a:cubicBezTo>
                    <a:pt x="0" y="26"/>
                    <a:pt x="2" y="24"/>
                    <a:pt x="4" y="24"/>
                  </a:cubicBezTo>
                  <a:cubicBezTo>
                    <a:pt x="2" y="24"/>
                    <a:pt x="1" y="26"/>
                    <a:pt x="1" y="27"/>
                  </a:cubicBezTo>
                  <a:cubicBezTo>
                    <a:pt x="1" y="129"/>
                    <a:pt x="1" y="231"/>
                    <a:pt x="2" y="333"/>
                  </a:cubicBezTo>
                  <a:cubicBezTo>
                    <a:pt x="2" y="334"/>
                    <a:pt x="3" y="335"/>
                    <a:pt x="5" y="335"/>
                  </a:cubicBezTo>
                  <a:cubicBezTo>
                    <a:pt x="143" y="335"/>
                    <a:pt x="282" y="335"/>
                    <a:pt x="420" y="334"/>
                  </a:cubicBezTo>
                  <a:cubicBezTo>
                    <a:pt x="424" y="334"/>
                    <a:pt x="429" y="334"/>
                    <a:pt x="433" y="334"/>
                  </a:cubicBezTo>
                  <a:cubicBezTo>
                    <a:pt x="434" y="334"/>
                    <a:pt x="436" y="333"/>
                    <a:pt x="436" y="331"/>
                  </a:cubicBezTo>
                  <a:cubicBezTo>
                    <a:pt x="435" y="230"/>
                    <a:pt x="435" y="128"/>
                    <a:pt x="435" y="26"/>
                  </a:cubicBezTo>
                  <a:cubicBezTo>
                    <a:pt x="435" y="24"/>
                    <a:pt x="434" y="23"/>
                    <a:pt x="432" y="23"/>
                  </a:cubicBezTo>
                  <a:cubicBezTo>
                    <a:pt x="432" y="23"/>
                    <a:pt x="432" y="23"/>
                    <a:pt x="432" y="23"/>
                  </a:cubicBezTo>
                  <a:cubicBezTo>
                    <a:pt x="428" y="23"/>
                    <a:pt x="428" y="29"/>
                    <a:pt x="432" y="29"/>
                  </a:cubicBezTo>
                  <a:cubicBezTo>
                    <a:pt x="432" y="29"/>
                    <a:pt x="432" y="29"/>
                    <a:pt x="432" y="29"/>
                  </a:cubicBezTo>
                  <a:cubicBezTo>
                    <a:pt x="431" y="28"/>
                    <a:pt x="430" y="27"/>
                    <a:pt x="429" y="26"/>
                  </a:cubicBezTo>
                  <a:cubicBezTo>
                    <a:pt x="429" y="128"/>
                    <a:pt x="430" y="230"/>
                    <a:pt x="430" y="331"/>
                  </a:cubicBezTo>
                  <a:cubicBezTo>
                    <a:pt x="431" y="330"/>
                    <a:pt x="432" y="329"/>
                    <a:pt x="433" y="328"/>
                  </a:cubicBezTo>
                  <a:cubicBezTo>
                    <a:pt x="294" y="329"/>
                    <a:pt x="156" y="329"/>
                    <a:pt x="17" y="330"/>
                  </a:cubicBezTo>
                  <a:cubicBezTo>
                    <a:pt x="13" y="330"/>
                    <a:pt x="9" y="330"/>
                    <a:pt x="5" y="330"/>
                  </a:cubicBezTo>
                  <a:cubicBezTo>
                    <a:pt x="6" y="331"/>
                    <a:pt x="7" y="332"/>
                    <a:pt x="8" y="333"/>
                  </a:cubicBezTo>
                  <a:cubicBezTo>
                    <a:pt x="7" y="231"/>
                    <a:pt x="7" y="129"/>
                    <a:pt x="7" y="27"/>
                  </a:cubicBezTo>
                  <a:cubicBezTo>
                    <a:pt x="6" y="28"/>
                    <a:pt x="5" y="29"/>
                    <a:pt x="4" y="30"/>
                  </a:cubicBezTo>
                  <a:cubicBezTo>
                    <a:pt x="4" y="30"/>
                    <a:pt x="4" y="30"/>
                    <a:pt x="4" y="30"/>
                  </a:cubicBezTo>
                  <a:cubicBezTo>
                    <a:pt x="6" y="30"/>
                    <a:pt x="7" y="29"/>
                    <a:pt x="7" y="28"/>
                  </a:cubicBezTo>
                  <a:cubicBezTo>
                    <a:pt x="8" y="22"/>
                    <a:pt x="24" y="20"/>
                    <a:pt x="28" y="19"/>
                  </a:cubicBezTo>
                  <a:cubicBezTo>
                    <a:pt x="44" y="16"/>
                    <a:pt x="60" y="14"/>
                    <a:pt x="76" y="12"/>
                  </a:cubicBezTo>
                  <a:cubicBezTo>
                    <a:pt x="123" y="7"/>
                    <a:pt x="170" y="6"/>
                    <a:pt x="218" y="6"/>
                  </a:cubicBezTo>
                  <a:cubicBezTo>
                    <a:pt x="264" y="6"/>
                    <a:pt x="310" y="7"/>
                    <a:pt x="356" y="11"/>
                  </a:cubicBezTo>
                  <a:cubicBezTo>
                    <a:pt x="372" y="13"/>
                    <a:pt x="389" y="14"/>
                    <a:pt x="405" y="18"/>
                  </a:cubicBezTo>
                  <a:cubicBezTo>
                    <a:pt x="410" y="19"/>
                    <a:pt x="427" y="21"/>
                    <a:pt x="429" y="27"/>
                  </a:cubicBezTo>
                  <a:cubicBezTo>
                    <a:pt x="430" y="30"/>
                    <a:pt x="435" y="29"/>
                    <a:pt x="434"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4" name="Freeform 53"/>
            <p:cNvSpPr>
              <a:spLocks/>
            </p:cNvSpPr>
            <p:nvPr/>
          </p:nvSpPr>
          <p:spPr bwMode="auto">
            <a:xfrm>
              <a:off x="682775" y="1579910"/>
              <a:ext cx="2443162" cy="1871663"/>
            </a:xfrm>
            <a:custGeom>
              <a:avLst/>
              <a:gdLst>
                <a:gd name="T0" fmla="*/ 574 w 575"/>
                <a:gd name="T1" fmla="*/ 77 h 441"/>
                <a:gd name="T2" fmla="*/ 312 w 575"/>
                <a:gd name="T3" fmla="*/ 18 h 441"/>
                <a:gd name="T4" fmla="*/ 42 w 575"/>
                <a:gd name="T5" fmla="*/ 15 h 441"/>
                <a:gd name="T6" fmla="*/ 42 w 575"/>
                <a:gd name="T7" fmla="*/ 15 h 441"/>
                <a:gd name="T8" fmla="*/ 0 w 575"/>
                <a:gd name="T9" fmla="*/ 379 h 441"/>
                <a:gd name="T10" fmla="*/ 533 w 575"/>
                <a:gd name="T11" fmla="*/ 441 h 441"/>
                <a:gd name="T12" fmla="*/ 575 w 575"/>
                <a:gd name="T13" fmla="*/ 77 h 441"/>
                <a:gd name="T14" fmla="*/ 574 w 575"/>
                <a:gd name="T15" fmla="*/ 77 h 4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5" h="441">
                  <a:moveTo>
                    <a:pt x="574" y="77"/>
                  </a:moveTo>
                  <a:cubicBezTo>
                    <a:pt x="574" y="61"/>
                    <a:pt x="457" y="35"/>
                    <a:pt x="312" y="18"/>
                  </a:cubicBezTo>
                  <a:cubicBezTo>
                    <a:pt x="166" y="1"/>
                    <a:pt x="47" y="0"/>
                    <a:pt x="42" y="15"/>
                  </a:cubicBezTo>
                  <a:cubicBezTo>
                    <a:pt x="42" y="15"/>
                    <a:pt x="42" y="15"/>
                    <a:pt x="42" y="15"/>
                  </a:cubicBezTo>
                  <a:cubicBezTo>
                    <a:pt x="0" y="379"/>
                    <a:pt x="0" y="379"/>
                    <a:pt x="0" y="379"/>
                  </a:cubicBezTo>
                  <a:cubicBezTo>
                    <a:pt x="533" y="441"/>
                    <a:pt x="533" y="441"/>
                    <a:pt x="533" y="441"/>
                  </a:cubicBezTo>
                  <a:cubicBezTo>
                    <a:pt x="575" y="77"/>
                    <a:pt x="575" y="77"/>
                    <a:pt x="575" y="77"/>
                  </a:cubicBezTo>
                  <a:cubicBezTo>
                    <a:pt x="574" y="77"/>
                    <a:pt x="574" y="77"/>
                    <a:pt x="574" y="77"/>
                  </a:cubicBezTo>
                </a:path>
              </a:pathLst>
            </a:custGeom>
            <a:solidFill>
              <a:srgbClr val="FFFF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5" name="Freeform 54"/>
            <p:cNvSpPr>
              <a:spLocks noEditPoints="1"/>
            </p:cNvSpPr>
            <p:nvPr/>
          </p:nvSpPr>
          <p:spPr bwMode="auto">
            <a:xfrm>
              <a:off x="1349525" y="1838673"/>
              <a:ext cx="1682750" cy="917575"/>
            </a:xfrm>
            <a:custGeom>
              <a:avLst/>
              <a:gdLst>
                <a:gd name="T0" fmla="*/ 52 w 396"/>
                <a:gd name="T1" fmla="*/ 129 h 216"/>
                <a:gd name="T2" fmla="*/ 44 w 396"/>
                <a:gd name="T3" fmla="*/ 129 h 216"/>
                <a:gd name="T4" fmla="*/ 59 w 396"/>
                <a:gd name="T5" fmla="*/ 133 h 216"/>
                <a:gd name="T6" fmla="*/ 65 w 396"/>
                <a:gd name="T7" fmla="*/ 125 h 216"/>
                <a:gd name="T8" fmla="*/ 80 w 396"/>
                <a:gd name="T9" fmla="*/ 122 h 216"/>
                <a:gd name="T10" fmla="*/ 76 w 396"/>
                <a:gd name="T11" fmla="*/ 127 h 216"/>
                <a:gd name="T12" fmla="*/ 81 w 396"/>
                <a:gd name="T13" fmla="*/ 122 h 216"/>
                <a:gd name="T14" fmla="*/ 217 w 396"/>
                <a:gd name="T15" fmla="*/ 34 h 216"/>
                <a:gd name="T16" fmla="*/ 184 w 396"/>
                <a:gd name="T17" fmla="*/ 74 h 216"/>
                <a:gd name="T18" fmla="*/ 146 w 396"/>
                <a:gd name="T19" fmla="*/ 12 h 216"/>
                <a:gd name="T20" fmla="*/ 105 w 396"/>
                <a:gd name="T21" fmla="*/ 33 h 216"/>
                <a:gd name="T22" fmla="*/ 82 w 396"/>
                <a:gd name="T23" fmla="*/ 110 h 216"/>
                <a:gd name="T24" fmla="*/ 85 w 396"/>
                <a:gd name="T25" fmla="*/ 110 h 216"/>
                <a:gd name="T26" fmla="*/ 89 w 396"/>
                <a:gd name="T27" fmla="*/ 110 h 216"/>
                <a:gd name="T28" fmla="*/ 126 w 396"/>
                <a:gd name="T29" fmla="*/ 55 h 216"/>
                <a:gd name="T30" fmla="*/ 183 w 396"/>
                <a:gd name="T31" fmla="*/ 108 h 216"/>
                <a:gd name="T32" fmla="*/ 242 w 396"/>
                <a:gd name="T33" fmla="*/ 72 h 216"/>
                <a:gd name="T34" fmla="*/ 295 w 396"/>
                <a:gd name="T35" fmla="*/ 117 h 216"/>
                <a:gd name="T36" fmla="*/ 370 w 396"/>
                <a:gd name="T37" fmla="*/ 206 h 216"/>
                <a:gd name="T38" fmla="*/ 392 w 396"/>
                <a:gd name="T39" fmla="*/ 216 h 216"/>
                <a:gd name="T40" fmla="*/ 393 w 396"/>
                <a:gd name="T41" fmla="*/ 183 h 216"/>
                <a:gd name="T42" fmla="*/ 325 w 396"/>
                <a:gd name="T43" fmla="*/ 169 h 216"/>
                <a:gd name="T44" fmla="*/ 324 w 396"/>
                <a:gd name="T45" fmla="*/ 112 h 216"/>
                <a:gd name="T46" fmla="*/ 365 w 396"/>
                <a:gd name="T47" fmla="*/ 38 h 216"/>
                <a:gd name="T48" fmla="*/ 359 w 396"/>
                <a:gd name="T49" fmla="*/ 37 h 216"/>
                <a:gd name="T50" fmla="*/ 301 w 396"/>
                <a:gd name="T51" fmla="*/ 98 h 216"/>
                <a:gd name="T52" fmla="*/ 264 w 396"/>
                <a:gd name="T53" fmla="*/ 55 h 216"/>
                <a:gd name="T54" fmla="*/ 241 w 396"/>
                <a:gd name="T55" fmla="*/ 6 h 216"/>
                <a:gd name="T56" fmla="*/ 0 w 396"/>
                <a:gd name="T57" fmla="*/ 17 h 216"/>
                <a:gd name="T58" fmla="*/ 6 w 396"/>
                <a:gd name="T59" fmla="*/ 50 h 216"/>
                <a:gd name="T60" fmla="*/ 21 w 396"/>
                <a:gd name="T61" fmla="*/ 47 h 216"/>
                <a:gd name="T62" fmla="*/ 24 w 396"/>
                <a:gd name="T63" fmla="*/ 43 h 216"/>
                <a:gd name="T64" fmla="*/ 23 w 396"/>
                <a:gd name="T6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 h="216">
                  <a:moveTo>
                    <a:pt x="65" y="125"/>
                  </a:moveTo>
                  <a:cubicBezTo>
                    <a:pt x="61" y="127"/>
                    <a:pt x="57" y="129"/>
                    <a:pt x="52" y="129"/>
                  </a:cubicBezTo>
                  <a:cubicBezTo>
                    <a:pt x="50" y="129"/>
                    <a:pt x="48" y="128"/>
                    <a:pt x="46" y="127"/>
                  </a:cubicBezTo>
                  <a:cubicBezTo>
                    <a:pt x="45" y="128"/>
                    <a:pt x="45" y="128"/>
                    <a:pt x="44" y="129"/>
                  </a:cubicBezTo>
                  <a:cubicBezTo>
                    <a:pt x="45" y="129"/>
                    <a:pt x="46" y="130"/>
                    <a:pt x="47" y="131"/>
                  </a:cubicBezTo>
                  <a:cubicBezTo>
                    <a:pt x="51" y="133"/>
                    <a:pt x="55" y="133"/>
                    <a:pt x="59" y="133"/>
                  </a:cubicBezTo>
                  <a:cubicBezTo>
                    <a:pt x="61" y="133"/>
                    <a:pt x="63" y="133"/>
                    <a:pt x="64" y="133"/>
                  </a:cubicBezTo>
                  <a:cubicBezTo>
                    <a:pt x="64" y="130"/>
                    <a:pt x="64" y="128"/>
                    <a:pt x="65" y="125"/>
                  </a:cubicBezTo>
                  <a:moveTo>
                    <a:pt x="81" y="122"/>
                  </a:moveTo>
                  <a:cubicBezTo>
                    <a:pt x="80" y="122"/>
                    <a:pt x="80" y="122"/>
                    <a:pt x="80" y="122"/>
                  </a:cubicBezTo>
                  <a:cubicBezTo>
                    <a:pt x="78" y="123"/>
                    <a:pt x="76" y="125"/>
                    <a:pt x="76" y="128"/>
                  </a:cubicBezTo>
                  <a:cubicBezTo>
                    <a:pt x="76" y="127"/>
                    <a:pt x="76" y="127"/>
                    <a:pt x="76" y="127"/>
                  </a:cubicBezTo>
                  <a:cubicBezTo>
                    <a:pt x="76" y="127"/>
                    <a:pt x="76" y="127"/>
                    <a:pt x="77" y="126"/>
                  </a:cubicBezTo>
                  <a:cubicBezTo>
                    <a:pt x="77" y="124"/>
                    <a:pt x="79" y="123"/>
                    <a:pt x="81" y="122"/>
                  </a:cubicBezTo>
                  <a:moveTo>
                    <a:pt x="241" y="6"/>
                  </a:moveTo>
                  <a:cubicBezTo>
                    <a:pt x="229" y="6"/>
                    <a:pt x="221" y="24"/>
                    <a:pt x="217" y="34"/>
                  </a:cubicBezTo>
                  <a:cubicBezTo>
                    <a:pt x="211" y="45"/>
                    <a:pt x="206" y="58"/>
                    <a:pt x="198" y="67"/>
                  </a:cubicBezTo>
                  <a:cubicBezTo>
                    <a:pt x="193" y="72"/>
                    <a:pt x="189" y="74"/>
                    <a:pt x="184" y="74"/>
                  </a:cubicBezTo>
                  <a:cubicBezTo>
                    <a:pt x="171" y="74"/>
                    <a:pt x="159" y="56"/>
                    <a:pt x="155" y="43"/>
                  </a:cubicBezTo>
                  <a:cubicBezTo>
                    <a:pt x="152" y="33"/>
                    <a:pt x="152" y="21"/>
                    <a:pt x="146" y="12"/>
                  </a:cubicBezTo>
                  <a:cubicBezTo>
                    <a:pt x="144" y="8"/>
                    <a:pt x="140" y="7"/>
                    <a:pt x="136" y="7"/>
                  </a:cubicBezTo>
                  <a:cubicBezTo>
                    <a:pt x="124" y="7"/>
                    <a:pt x="108" y="23"/>
                    <a:pt x="105" y="33"/>
                  </a:cubicBezTo>
                  <a:cubicBezTo>
                    <a:pt x="101" y="48"/>
                    <a:pt x="102" y="64"/>
                    <a:pt x="98" y="79"/>
                  </a:cubicBezTo>
                  <a:cubicBezTo>
                    <a:pt x="94" y="90"/>
                    <a:pt x="89" y="100"/>
                    <a:pt x="82" y="110"/>
                  </a:cubicBezTo>
                  <a:cubicBezTo>
                    <a:pt x="82" y="110"/>
                    <a:pt x="82" y="110"/>
                    <a:pt x="82" y="110"/>
                  </a:cubicBezTo>
                  <a:cubicBezTo>
                    <a:pt x="83" y="110"/>
                    <a:pt x="84" y="110"/>
                    <a:pt x="85" y="110"/>
                  </a:cubicBezTo>
                  <a:cubicBezTo>
                    <a:pt x="85" y="110"/>
                    <a:pt x="85" y="110"/>
                    <a:pt x="85" y="110"/>
                  </a:cubicBezTo>
                  <a:cubicBezTo>
                    <a:pt x="87" y="110"/>
                    <a:pt x="88" y="110"/>
                    <a:pt x="89" y="110"/>
                  </a:cubicBezTo>
                  <a:cubicBezTo>
                    <a:pt x="92" y="105"/>
                    <a:pt x="94" y="99"/>
                    <a:pt x="96" y="94"/>
                  </a:cubicBezTo>
                  <a:cubicBezTo>
                    <a:pt x="104" y="74"/>
                    <a:pt x="110" y="55"/>
                    <a:pt x="126" y="55"/>
                  </a:cubicBezTo>
                  <a:cubicBezTo>
                    <a:pt x="127" y="55"/>
                    <a:pt x="128" y="55"/>
                    <a:pt x="130" y="55"/>
                  </a:cubicBezTo>
                  <a:cubicBezTo>
                    <a:pt x="158" y="60"/>
                    <a:pt x="149" y="105"/>
                    <a:pt x="183" y="108"/>
                  </a:cubicBezTo>
                  <a:cubicBezTo>
                    <a:pt x="184" y="108"/>
                    <a:pt x="186" y="108"/>
                    <a:pt x="187" y="108"/>
                  </a:cubicBezTo>
                  <a:cubicBezTo>
                    <a:pt x="216" y="108"/>
                    <a:pt x="217" y="73"/>
                    <a:pt x="242" y="72"/>
                  </a:cubicBezTo>
                  <a:cubicBezTo>
                    <a:pt x="243" y="72"/>
                    <a:pt x="243" y="72"/>
                    <a:pt x="243" y="72"/>
                  </a:cubicBezTo>
                  <a:cubicBezTo>
                    <a:pt x="268" y="72"/>
                    <a:pt x="266" y="115"/>
                    <a:pt x="295" y="117"/>
                  </a:cubicBezTo>
                  <a:cubicBezTo>
                    <a:pt x="291" y="144"/>
                    <a:pt x="295" y="170"/>
                    <a:pt x="309" y="191"/>
                  </a:cubicBezTo>
                  <a:cubicBezTo>
                    <a:pt x="330" y="194"/>
                    <a:pt x="351" y="199"/>
                    <a:pt x="370" y="206"/>
                  </a:cubicBezTo>
                  <a:cubicBezTo>
                    <a:pt x="377" y="209"/>
                    <a:pt x="384" y="212"/>
                    <a:pt x="392" y="216"/>
                  </a:cubicBezTo>
                  <a:cubicBezTo>
                    <a:pt x="392" y="216"/>
                    <a:pt x="392" y="216"/>
                    <a:pt x="392" y="216"/>
                  </a:cubicBezTo>
                  <a:cubicBezTo>
                    <a:pt x="393" y="204"/>
                    <a:pt x="394" y="193"/>
                    <a:pt x="396" y="181"/>
                  </a:cubicBezTo>
                  <a:cubicBezTo>
                    <a:pt x="395" y="182"/>
                    <a:pt x="394" y="182"/>
                    <a:pt x="393" y="183"/>
                  </a:cubicBezTo>
                  <a:cubicBezTo>
                    <a:pt x="385" y="188"/>
                    <a:pt x="377" y="190"/>
                    <a:pt x="369" y="190"/>
                  </a:cubicBezTo>
                  <a:cubicBezTo>
                    <a:pt x="353" y="190"/>
                    <a:pt x="337" y="181"/>
                    <a:pt x="325" y="169"/>
                  </a:cubicBezTo>
                  <a:cubicBezTo>
                    <a:pt x="317" y="161"/>
                    <a:pt x="308" y="150"/>
                    <a:pt x="309" y="137"/>
                  </a:cubicBezTo>
                  <a:cubicBezTo>
                    <a:pt x="311" y="127"/>
                    <a:pt x="316" y="119"/>
                    <a:pt x="324" y="112"/>
                  </a:cubicBezTo>
                  <a:cubicBezTo>
                    <a:pt x="339" y="99"/>
                    <a:pt x="360" y="92"/>
                    <a:pt x="374" y="78"/>
                  </a:cubicBezTo>
                  <a:cubicBezTo>
                    <a:pt x="361" y="68"/>
                    <a:pt x="357" y="53"/>
                    <a:pt x="365" y="38"/>
                  </a:cubicBezTo>
                  <a:cubicBezTo>
                    <a:pt x="363" y="38"/>
                    <a:pt x="361" y="38"/>
                    <a:pt x="359" y="37"/>
                  </a:cubicBezTo>
                  <a:cubicBezTo>
                    <a:pt x="359" y="37"/>
                    <a:pt x="359" y="37"/>
                    <a:pt x="359" y="37"/>
                  </a:cubicBezTo>
                  <a:cubicBezTo>
                    <a:pt x="337" y="39"/>
                    <a:pt x="339" y="68"/>
                    <a:pt x="330" y="82"/>
                  </a:cubicBezTo>
                  <a:cubicBezTo>
                    <a:pt x="324" y="92"/>
                    <a:pt x="312" y="98"/>
                    <a:pt x="301" y="98"/>
                  </a:cubicBezTo>
                  <a:cubicBezTo>
                    <a:pt x="296" y="98"/>
                    <a:pt x="291" y="97"/>
                    <a:pt x="287" y="95"/>
                  </a:cubicBezTo>
                  <a:cubicBezTo>
                    <a:pt x="271" y="87"/>
                    <a:pt x="264" y="73"/>
                    <a:pt x="264" y="55"/>
                  </a:cubicBezTo>
                  <a:cubicBezTo>
                    <a:pt x="263" y="37"/>
                    <a:pt x="268" y="7"/>
                    <a:pt x="241" y="6"/>
                  </a:cubicBezTo>
                  <a:cubicBezTo>
                    <a:pt x="241" y="6"/>
                    <a:pt x="241" y="6"/>
                    <a:pt x="241" y="6"/>
                  </a:cubicBezTo>
                  <a:moveTo>
                    <a:pt x="23" y="0"/>
                  </a:moveTo>
                  <a:cubicBezTo>
                    <a:pt x="16" y="7"/>
                    <a:pt x="8" y="12"/>
                    <a:pt x="0" y="17"/>
                  </a:cubicBezTo>
                  <a:cubicBezTo>
                    <a:pt x="3" y="23"/>
                    <a:pt x="4" y="30"/>
                    <a:pt x="5" y="37"/>
                  </a:cubicBezTo>
                  <a:cubicBezTo>
                    <a:pt x="5" y="41"/>
                    <a:pt x="5" y="45"/>
                    <a:pt x="6" y="50"/>
                  </a:cubicBezTo>
                  <a:cubicBezTo>
                    <a:pt x="10" y="48"/>
                    <a:pt x="15" y="47"/>
                    <a:pt x="21" y="47"/>
                  </a:cubicBezTo>
                  <a:cubicBezTo>
                    <a:pt x="21" y="47"/>
                    <a:pt x="21" y="47"/>
                    <a:pt x="21" y="47"/>
                  </a:cubicBezTo>
                  <a:cubicBezTo>
                    <a:pt x="22" y="47"/>
                    <a:pt x="23" y="47"/>
                    <a:pt x="24" y="47"/>
                  </a:cubicBezTo>
                  <a:cubicBezTo>
                    <a:pt x="24" y="46"/>
                    <a:pt x="24" y="45"/>
                    <a:pt x="24" y="43"/>
                  </a:cubicBezTo>
                  <a:cubicBezTo>
                    <a:pt x="24" y="36"/>
                    <a:pt x="25" y="23"/>
                    <a:pt x="25" y="10"/>
                  </a:cubicBezTo>
                  <a:cubicBezTo>
                    <a:pt x="25" y="8"/>
                    <a:pt x="24" y="4"/>
                    <a:pt x="23" y="0"/>
                  </a:cubicBezTo>
                </a:path>
              </a:pathLst>
            </a:custGeom>
            <a:solidFill>
              <a:srgbClr val="FFE3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6" name="Freeform 55"/>
            <p:cNvSpPr>
              <a:spLocks/>
            </p:cNvSpPr>
            <p:nvPr/>
          </p:nvSpPr>
          <p:spPr bwMode="auto">
            <a:xfrm>
              <a:off x="670075" y="1583085"/>
              <a:ext cx="2468562" cy="1882775"/>
            </a:xfrm>
            <a:custGeom>
              <a:avLst/>
              <a:gdLst>
                <a:gd name="T0" fmla="*/ 580 w 581"/>
                <a:gd name="T1" fmla="*/ 75 h 443"/>
                <a:gd name="T2" fmla="*/ 563 w 581"/>
                <a:gd name="T3" fmla="*/ 62 h 443"/>
                <a:gd name="T4" fmla="*/ 510 w 581"/>
                <a:gd name="T5" fmla="*/ 46 h 443"/>
                <a:gd name="T6" fmla="*/ 320 w 581"/>
                <a:gd name="T7" fmla="*/ 15 h 443"/>
                <a:gd name="T8" fmla="*/ 120 w 581"/>
                <a:gd name="T9" fmla="*/ 1 h 443"/>
                <a:gd name="T10" fmla="*/ 64 w 581"/>
                <a:gd name="T11" fmla="*/ 4 h 443"/>
                <a:gd name="T12" fmla="*/ 49 w 581"/>
                <a:gd name="T13" fmla="*/ 7 h 443"/>
                <a:gd name="T14" fmla="*/ 45 w 581"/>
                <a:gd name="T15" fmla="*/ 10 h 443"/>
                <a:gd name="T16" fmla="*/ 44 w 581"/>
                <a:gd name="T17" fmla="*/ 11 h 443"/>
                <a:gd name="T18" fmla="*/ 45 w 581"/>
                <a:gd name="T19" fmla="*/ 11 h 443"/>
                <a:gd name="T20" fmla="*/ 42 w 581"/>
                <a:gd name="T21" fmla="*/ 14 h 443"/>
                <a:gd name="T22" fmla="*/ 0 w 581"/>
                <a:gd name="T23" fmla="*/ 378 h 443"/>
                <a:gd name="T24" fmla="*/ 3 w 581"/>
                <a:gd name="T25" fmla="*/ 381 h 443"/>
                <a:gd name="T26" fmla="*/ 432 w 581"/>
                <a:gd name="T27" fmla="*/ 431 h 443"/>
                <a:gd name="T28" fmla="*/ 536 w 581"/>
                <a:gd name="T29" fmla="*/ 443 h 443"/>
                <a:gd name="T30" fmla="*/ 539 w 581"/>
                <a:gd name="T31" fmla="*/ 440 h 443"/>
                <a:gd name="T32" fmla="*/ 581 w 581"/>
                <a:gd name="T33" fmla="*/ 76 h 443"/>
                <a:gd name="T34" fmla="*/ 578 w 581"/>
                <a:gd name="T35" fmla="*/ 73 h 443"/>
                <a:gd name="T36" fmla="*/ 577 w 581"/>
                <a:gd name="T37" fmla="*/ 73 h 443"/>
                <a:gd name="T38" fmla="*/ 577 w 581"/>
                <a:gd name="T39" fmla="*/ 79 h 443"/>
                <a:gd name="T40" fmla="*/ 578 w 581"/>
                <a:gd name="T41" fmla="*/ 79 h 443"/>
                <a:gd name="T42" fmla="*/ 575 w 581"/>
                <a:gd name="T43" fmla="*/ 76 h 443"/>
                <a:gd name="T44" fmla="*/ 533 w 581"/>
                <a:gd name="T45" fmla="*/ 440 h 443"/>
                <a:gd name="T46" fmla="*/ 536 w 581"/>
                <a:gd name="T47" fmla="*/ 437 h 443"/>
                <a:gd name="T48" fmla="*/ 107 w 581"/>
                <a:gd name="T49" fmla="*/ 387 h 443"/>
                <a:gd name="T50" fmla="*/ 3 w 581"/>
                <a:gd name="T51" fmla="*/ 375 h 443"/>
                <a:gd name="T52" fmla="*/ 6 w 581"/>
                <a:gd name="T53" fmla="*/ 378 h 443"/>
                <a:gd name="T54" fmla="*/ 48 w 581"/>
                <a:gd name="T55" fmla="*/ 14 h 443"/>
                <a:gd name="T56" fmla="*/ 45 w 581"/>
                <a:gd name="T57" fmla="*/ 17 h 443"/>
                <a:gd name="T58" fmla="*/ 45 w 581"/>
                <a:gd name="T59" fmla="*/ 17 h 443"/>
                <a:gd name="T60" fmla="*/ 48 w 581"/>
                <a:gd name="T61" fmla="*/ 15 h 443"/>
                <a:gd name="T62" fmla="*/ 76 w 581"/>
                <a:gd name="T63" fmla="*/ 8 h 443"/>
                <a:gd name="T64" fmla="*/ 135 w 581"/>
                <a:gd name="T65" fmla="*/ 6 h 443"/>
                <a:gd name="T66" fmla="*/ 315 w 581"/>
                <a:gd name="T67" fmla="*/ 20 h 443"/>
                <a:gd name="T68" fmla="*/ 494 w 581"/>
                <a:gd name="T69" fmla="*/ 48 h 443"/>
                <a:gd name="T70" fmla="*/ 550 w 581"/>
                <a:gd name="T71" fmla="*/ 63 h 443"/>
                <a:gd name="T72" fmla="*/ 575 w 581"/>
                <a:gd name="T73" fmla="*/ 77 h 443"/>
                <a:gd name="T74" fmla="*/ 580 w 581"/>
                <a:gd name="T75" fmla="*/ 75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1" h="443">
                  <a:moveTo>
                    <a:pt x="580" y="75"/>
                  </a:moveTo>
                  <a:cubicBezTo>
                    <a:pt x="579" y="68"/>
                    <a:pt x="569" y="64"/>
                    <a:pt x="563" y="62"/>
                  </a:cubicBezTo>
                  <a:cubicBezTo>
                    <a:pt x="546" y="55"/>
                    <a:pt x="528" y="50"/>
                    <a:pt x="510" y="46"/>
                  </a:cubicBezTo>
                  <a:cubicBezTo>
                    <a:pt x="448" y="31"/>
                    <a:pt x="384" y="22"/>
                    <a:pt x="320" y="15"/>
                  </a:cubicBezTo>
                  <a:cubicBezTo>
                    <a:pt x="254" y="7"/>
                    <a:pt x="187" y="1"/>
                    <a:pt x="120" y="1"/>
                  </a:cubicBezTo>
                  <a:cubicBezTo>
                    <a:pt x="101" y="0"/>
                    <a:pt x="82" y="1"/>
                    <a:pt x="64" y="4"/>
                  </a:cubicBezTo>
                  <a:cubicBezTo>
                    <a:pt x="59" y="4"/>
                    <a:pt x="54" y="5"/>
                    <a:pt x="49" y="7"/>
                  </a:cubicBezTo>
                  <a:cubicBezTo>
                    <a:pt x="48" y="8"/>
                    <a:pt x="46" y="9"/>
                    <a:pt x="45" y="10"/>
                  </a:cubicBezTo>
                  <a:cubicBezTo>
                    <a:pt x="43" y="12"/>
                    <a:pt x="43" y="12"/>
                    <a:pt x="44" y="11"/>
                  </a:cubicBezTo>
                  <a:cubicBezTo>
                    <a:pt x="44" y="11"/>
                    <a:pt x="44" y="11"/>
                    <a:pt x="45" y="11"/>
                  </a:cubicBezTo>
                  <a:cubicBezTo>
                    <a:pt x="43" y="11"/>
                    <a:pt x="42" y="13"/>
                    <a:pt x="42" y="14"/>
                  </a:cubicBezTo>
                  <a:cubicBezTo>
                    <a:pt x="28" y="135"/>
                    <a:pt x="14" y="257"/>
                    <a:pt x="0" y="378"/>
                  </a:cubicBezTo>
                  <a:cubicBezTo>
                    <a:pt x="0" y="380"/>
                    <a:pt x="1" y="381"/>
                    <a:pt x="3" y="381"/>
                  </a:cubicBezTo>
                  <a:cubicBezTo>
                    <a:pt x="146" y="398"/>
                    <a:pt x="289" y="414"/>
                    <a:pt x="432" y="431"/>
                  </a:cubicBezTo>
                  <a:cubicBezTo>
                    <a:pt x="466" y="435"/>
                    <a:pt x="501" y="439"/>
                    <a:pt x="536" y="443"/>
                  </a:cubicBezTo>
                  <a:cubicBezTo>
                    <a:pt x="537" y="443"/>
                    <a:pt x="538" y="441"/>
                    <a:pt x="539" y="440"/>
                  </a:cubicBezTo>
                  <a:cubicBezTo>
                    <a:pt x="553" y="319"/>
                    <a:pt x="567" y="197"/>
                    <a:pt x="581" y="76"/>
                  </a:cubicBezTo>
                  <a:cubicBezTo>
                    <a:pt x="581" y="74"/>
                    <a:pt x="579" y="73"/>
                    <a:pt x="578" y="73"/>
                  </a:cubicBezTo>
                  <a:cubicBezTo>
                    <a:pt x="577" y="73"/>
                    <a:pt x="577" y="73"/>
                    <a:pt x="577" y="73"/>
                  </a:cubicBezTo>
                  <a:cubicBezTo>
                    <a:pt x="574" y="72"/>
                    <a:pt x="574" y="78"/>
                    <a:pt x="577" y="79"/>
                  </a:cubicBezTo>
                  <a:cubicBezTo>
                    <a:pt x="578" y="79"/>
                    <a:pt x="578" y="79"/>
                    <a:pt x="578" y="79"/>
                  </a:cubicBezTo>
                  <a:cubicBezTo>
                    <a:pt x="577" y="78"/>
                    <a:pt x="576" y="77"/>
                    <a:pt x="575" y="76"/>
                  </a:cubicBezTo>
                  <a:cubicBezTo>
                    <a:pt x="561" y="197"/>
                    <a:pt x="547" y="319"/>
                    <a:pt x="533" y="440"/>
                  </a:cubicBezTo>
                  <a:cubicBezTo>
                    <a:pt x="534" y="439"/>
                    <a:pt x="535" y="438"/>
                    <a:pt x="536" y="437"/>
                  </a:cubicBezTo>
                  <a:cubicBezTo>
                    <a:pt x="393" y="420"/>
                    <a:pt x="250" y="404"/>
                    <a:pt x="107" y="387"/>
                  </a:cubicBezTo>
                  <a:cubicBezTo>
                    <a:pt x="72" y="383"/>
                    <a:pt x="37" y="379"/>
                    <a:pt x="3" y="375"/>
                  </a:cubicBezTo>
                  <a:cubicBezTo>
                    <a:pt x="4" y="376"/>
                    <a:pt x="5" y="377"/>
                    <a:pt x="6" y="378"/>
                  </a:cubicBezTo>
                  <a:cubicBezTo>
                    <a:pt x="20" y="257"/>
                    <a:pt x="34" y="135"/>
                    <a:pt x="48" y="14"/>
                  </a:cubicBezTo>
                  <a:cubicBezTo>
                    <a:pt x="47" y="15"/>
                    <a:pt x="46" y="16"/>
                    <a:pt x="45" y="17"/>
                  </a:cubicBezTo>
                  <a:cubicBezTo>
                    <a:pt x="45" y="17"/>
                    <a:pt x="45" y="17"/>
                    <a:pt x="45" y="17"/>
                  </a:cubicBezTo>
                  <a:cubicBezTo>
                    <a:pt x="47" y="17"/>
                    <a:pt x="48" y="16"/>
                    <a:pt x="48" y="15"/>
                  </a:cubicBezTo>
                  <a:cubicBezTo>
                    <a:pt x="51" y="9"/>
                    <a:pt x="71" y="8"/>
                    <a:pt x="76" y="8"/>
                  </a:cubicBezTo>
                  <a:cubicBezTo>
                    <a:pt x="96" y="6"/>
                    <a:pt x="115" y="6"/>
                    <a:pt x="135" y="6"/>
                  </a:cubicBezTo>
                  <a:cubicBezTo>
                    <a:pt x="195" y="7"/>
                    <a:pt x="255" y="13"/>
                    <a:pt x="315" y="20"/>
                  </a:cubicBezTo>
                  <a:cubicBezTo>
                    <a:pt x="375" y="27"/>
                    <a:pt x="435" y="35"/>
                    <a:pt x="494" y="48"/>
                  </a:cubicBezTo>
                  <a:cubicBezTo>
                    <a:pt x="513" y="52"/>
                    <a:pt x="531" y="57"/>
                    <a:pt x="550" y="63"/>
                  </a:cubicBezTo>
                  <a:cubicBezTo>
                    <a:pt x="555" y="65"/>
                    <a:pt x="574" y="69"/>
                    <a:pt x="575" y="77"/>
                  </a:cubicBezTo>
                  <a:cubicBezTo>
                    <a:pt x="575" y="80"/>
                    <a:pt x="581" y="79"/>
                    <a:pt x="580" y="7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7" name="Freeform 56"/>
            <p:cNvSpPr>
              <a:spLocks/>
            </p:cNvSpPr>
            <p:nvPr/>
          </p:nvSpPr>
          <p:spPr bwMode="auto">
            <a:xfrm>
              <a:off x="358925" y="2522885"/>
              <a:ext cx="2813050" cy="1447800"/>
            </a:xfrm>
            <a:custGeom>
              <a:avLst/>
              <a:gdLst>
                <a:gd name="T0" fmla="*/ 662 w 662"/>
                <a:gd name="T1" fmla="*/ 91 h 341"/>
                <a:gd name="T2" fmla="*/ 662 w 662"/>
                <a:gd name="T3" fmla="*/ 91 h 341"/>
                <a:gd name="T4" fmla="*/ 354 w 662"/>
                <a:gd name="T5" fmla="*/ 20 h 341"/>
                <a:gd name="T6" fmla="*/ 39 w 662"/>
                <a:gd name="T7" fmla="*/ 19 h 341"/>
                <a:gd name="T8" fmla="*/ 38 w 662"/>
                <a:gd name="T9" fmla="*/ 19 h 341"/>
                <a:gd name="T10" fmla="*/ 0 w 662"/>
                <a:gd name="T11" fmla="*/ 341 h 341"/>
                <a:gd name="T12" fmla="*/ 634 w 662"/>
                <a:gd name="T13" fmla="*/ 341 h 341"/>
                <a:gd name="T14" fmla="*/ 662 w 662"/>
                <a:gd name="T15" fmla="*/ 91 h 3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2" h="341">
                  <a:moveTo>
                    <a:pt x="662" y="91"/>
                  </a:moveTo>
                  <a:cubicBezTo>
                    <a:pt x="662" y="91"/>
                    <a:pt x="662" y="91"/>
                    <a:pt x="662" y="91"/>
                  </a:cubicBezTo>
                  <a:cubicBezTo>
                    <a:pt x="661" y="71"/>
                    <a:pt x="525" y="39"/>
                    <a:pt x="354" y="20"/>
                  </a:cubicBezTo>
                  <a:cubicBezTo>
                    <a:pt x="184" y="0"/>
                    <a:pt x="44" y="0"/>
                    <a:pt x="39" y="19"/>
                  </a:cubicBezTo>
                  <a:cubicBezTo>
                    <a:pt x="38" y="19"/>
                    <a:pt x="38" y="19"/>
                    <a:pt x="38" y="19"/>
                  </a:cubicBezTo>
                  <a:cubicBezTo>
                    <a:pt x="0" y="341"/>
                    <a:pt x="0" y="341"/>
                    <a:pt x="0" y="341"/>
                  </a:cubicBezTo>
                  <a:cubicBezTo>
                    <a:pt x="634" y="341"/>
                    <a:pt x="634" y="341"/>
                    <a:pt x="634" y="341"/>
                  </a:cubicBezTo>
                  <a:cubicBezTo>
                    <a:pt x="662" y="91"/>
                    <a:pt x="662" y="91"/>
                    <a:pt x="662" y="91"/>
                  </a:cubicBezTo>
                </a:path>
              </a:pathLst>
            </a:custGeom>
            <a:solidFill>
              <a:srgbClr val="FFD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8" name="Freeform 57"/>
            <p:cNvSpPr>
              <a:spLocks/>
            </p:cNvSpPr>
            <p:nvPr/>
          </p:nvSpPr>
          <p:spPr bwMode="auto">
            <a:xfrm>
              <a:off x="358925" y="2522885"/>
              <a:ext cx="2813050" cy="1447800"/>
            </a:xfrm>
            <a:custGeom>
              <a:avLst/>
              <a:gdLst>
                <a:gd name="T0" fmla="*/ 662 w 662"/>
                <a:gd name="T1" fmla="*/ 91 h 341"/>
                <a:gd name="T2" fmla="*/ 662 w 662"/>
                <a:gd name="T3" fmla="*/ 91 h 341"/>
                <a:gd name="T4" fmla="*/ 354 w 662"/>
                <a:gd name="T5" fmla="*/ 20 h 341"/>
                <a:gd name="T6" fmla="*/ 39 w 662"/>
                <a:gd name="T7" fmla="*/ 19 h 341"/>
                <a:gd name="T8" fmla="*/ 38 w 662"/>
                <a:gd name="T9" fmla="*/ 19 h 341"/>
                <a:gd name="T10" fmla="*/ 0 w 662"/>
                <a:gd name="T11" fmla="*/ 341 h 341"/>
                <a:gd name="T12" fmla="*/ 634 w 662"/>
                <a:gd name="T13" fmla="*/ 341 h 341"/>
                <a:gd name="T14" fmla="*/ 662 w 662"/>
                <a:gd name="T15" fmla="*/ 91 h 3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2" h="341">
                  <a:moveTo>
                    <a:pt x="662" y="91"/>
                  </a:moveTo>
                  <a:cubicBezTo>
                    <a:pt x="662" y="91"/>
                    <a:pt x="662" y="91"/>
                    <a:pt x="662" y="91"/>
                  </a:cubicBezTo>
                  <a:cubicBezTo>
                    <a:pt x="661" y="71"/>
                    <a:pt x="525" y="39"/>
                    <a:pt x="354" y="20"/>
                  </a:cubicBezTo>
                  <a:cubicBezTo>
                    <a:pt x="184" y="0"/>
                    <a:pt x="44" y="0"/>
                    <a:pt x="39" y="19"/>
                  </a:cubicBezTo>
                  <a:cubicBezTo>
                    <a:pt x="38" y="19"/>
                    <a:pt x="38" y="19"/>
                    <a:pt x="38" y="19"/>
                  </a:cubicBezTo>
                  <a:cubicBezTo>
                    <a:pt x="0" y="341"/>
                    <a:pt x="0" y="341"/>
                    <a:pt x="0" y="341"/>
                  </a:cubicBezTo>
                  <a:cubicBezTo>
                    <a:pt x="634" y="341"/>
                    <a:pt x="634" y="341"/>
                    <a:pt x="634" y="341"/>
                  </a:cubicBezTo>
                  <a:cubicBezTo>
                    <a:pt x="662" y="91"/>
                    <a:pt x="662" y="91"/>
                    <a:pt x="662" y="91"/>
                  </a:cubicBezTo>
                </a:path>
              </a:pathLst>
            </a:custGeom>
            <a:solidFill>
              <a:srgbClr val="FFD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9" name="Freeform 58"/>
            <p:cNvSpPr>
              <a:spLocks noEditPoints="1"/>
            </p:cNvSpPr>
            <p:nvPr/>
          </p:nvSpPr>
          <p:spPr bwMode="auto">
            <a:xfrm>
              <a:off x="639912" y="2794348"/>
              <a:ext cx="2413000" cy="1176338"/>
            </a:xfrm>
            <a:custGeom>
              <a:avLst/>
              <a:gdLst>
                <a:gd name="T0" fmla="*/ 486 w 568"/>
                <a:gd name="T1" fmla="*/ 221 h 277"/>
                <a:gd name="T2" fmla="*/ 468 w 568"/>
                <a:gd name="T3" fmla="*/ 277 h 277"/>
                <a:gd name="T4" fmla="*/ 460 w 568"/>
                <a:gd name="T5" fmla="*/ 273 h 277"/>
                <a:gd name="T6" fmla="*/ 568 w 568"/>
                <a:gd name="T7" fmla="*/ 277 h 277"/>
                <a:gd name="T8" fmla="*/ 565 w 568"/>
                <a:gd name="T9" fmla="*/ 277 h 277"/>
                <a:gd name="T10" fmla="*/ 514 w 568"/>
                <a:gd name="T11" fmla="*/ 277 h 277"/>
                <a:gd name="T12" fmla="*/ 512 w 568"/>
                <a:gd name="T13" fmla="*/ 272 h 277"/>
                <a:gd name="T14" fmla="*/ 533 w 568"/>
                <a:gd name="T15" fmla="*/ 202 h 277"/>
                <a:gd name="T16" fmla="*/ 523 w 568"/>
                <a:gd name="T17" fmla="*/ 186 h 277"/>
                <a:gd name="T18" fmla="*/ 502 w 568"/>
                <a:gd name="T19" fmla="*/ 277 h 277"/>
                <a:gd name="T20" fmla="*/ 500 w 568"/>
                <a:gd name="T21" fmla="*/ 172 h 277"/>
                <a:gd name="T22" fmla="*/ 467 w 568"/>
                <a:gd name="T23" fmla="*/ 95 h 277"/>
                <a:gd name="T24" fmla="*/ 450 w 568"/>
                <a:gd name="T25" fmla="*/ 98 h 277"/>
                <a:gd name="T26" fmla="*/ 455 w 568"/>
                <a:gd name="T27" fmla="*/ 112 h 277"/>
                <a:gd name="T28" fmla="*/ 471 w 568"/>
                <a:gd name="T29" fmla="*/ 103 h 277"/>
                <a:gd name="T30" fmla="*/ 488 w 568"/>
                <a:gd name="T31" fmla="*/ 76 h 277"/>
                <a:gd name="T32" fmla="*/ 497 w 568"/>
                <a:gd name="T33" fmla="*/ 68 h 277"/>
                <a:gd name="T34" fmla="*/ 494 w 568"/>
                <a:gd name="T35" fmla="*/ 116 h 277"/>
                <a:gd name="T36" fmla="*/ 522 w 568"/>
                <a:gd name="T37" fmla="*/ 135 h 277"/>
                <a:gd name="T38" fmla="*/ 525 w 568"/>
                <a:gd name="T39" fmla="*/ 95 h 277"/>
                <a:gd name="T40" fmla="*/ 370 w 568"/>
                <a:gd name="T41" fmla="*/ 24 h 277"/>
                <a:gd name="T42" fmla="*/ 311 w 568"/>
                <a:gd name="T43" fmla="*/ 88 h 277"/>
                <a:gd name="T44" fmla="*/ 251 w 568"/>
                <a:gd name="T45" fmla="*/ 115 h 277"/>
                <a:gd name="T46" fmla="*/ 202 w 568"/>
                <a:gd name="T47" fmla="*/ 32 h 277"/>
                <a:gd name="T48" fmla="*/ 205 w 568"/>
                <a:gd name="T49" fmla="*/ 100 h 277"/>
                <a:gd name="T50" fmla="*/ 287 w 568"/>
                <a:gd name="T51" fmla="*/ 133 h 277"/>
                <a:gd name="T52" fmla="*/ 373 w 568"/>
                <a:gd name="T53" fmla="*/ 57 h 277"/>
                <a:gd name="T54" fmla="*/ 419 w 568"/>
                <a:gd name="T55" fmla="*/ 106 h 277"/>
                <a:gd name="T56" fmla="*/ 442 w 568"/>
                <a:gd name="T57" fmla="*/ 97 h 277"/>
                <a:gd name="T58" fmla="*/ 415 w 568"/>
                <a:gd name="T59" fmla="*/ 69 h 277"/>
                <a:gd name="T60" fmla="*/ 370 w 568"/>
                <a:gd name="T61" fmla="*/ 24 h 277"/>
                <a:gd name="T62" fmla="*/ 145 w 568"/>
                <a:gd name="T63" fmla="*/ 8 h 277"/>
                <a:gd name="T64" fmla="*/ 105 w 568"/>
                <a:gd name="T65" fmla="*/ 70 h 277"/>
                <a:gd name="T66" fmla="*/ 78 w 568"/>
                <a:gd name="T67" fmla="*/ 66 h 277"/>
                <a:gd name="T68" fmla="*/ 50 w 568"/>
                <a:gd name="T69" fmla="*/ 18 h 277"/>
                <a:gd name="T70" fmla="*/ 37 w 568"/>
                <a:gd name="T71" fmla="*/ 12 h 277"/>
                <a:gd name="T72" fmla="*/ 2 w 568"/>
                <a:gd name="T73" fmla="*/ 98 h 277"/>
                <a:gd name="T74" fmla="*/ 22 w 568"/>
                <a:gd name="T75" fmla="*/ 76 h 277"/>
                <a:gd name="T76" fmla="*/ 44 w 568"/>
                <a:gd name="T77" fmla="*/ 43 h 277"/>
                <a:gd name="T78" fmla="*/ 105 w 568"/>
                <a:gd name="T79" fmla="*/ 108 h 277"/>
                <a:gd name="T80" fmla="*/ 155 w 568"/>
                <a:gd name="T81" fmla="*/ 3 h 277"/>
                <a:gd name="T82" fmla="*/ 164 w 568"/>
                <a:gd name="T83" fmla="*/ 1 h 277"/>
                <a:gd name="T84" fmla="*/ 163 w 568"/>
                <a:gd name="T85" fmla="*/ 40 h 277"/>
                <a:gd name="T86" fmla="*/ 196 w 568"/>
                <a:gd name="T87" fmla="*/ 18 h 277"/>
                <a:gd name="T88" fmla="*/ 168 w 568"/>
                <a:gd name="T89"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68" h="277">
                  <a:moveTo>
                    <a:pt x="500" y="172"/>
                  </a:moveTo>
                  <a:cubicBezTo>
                    <a:pt x="500" y="189"/>
                    <a:pt x="495" y="204"/>
                    <a:pt x="486" y="221"/>
                  </a:cubicBezTo>
                  <a:cubicBezTo>
                    <a:pt x="481" y="230"/>
                    <a:pt x="476" y="239"/>
                    <a:pt x="472" y="248"/>
                  </a:cubicBezTo>
                  <a:cubicBezTo>
                    <a:pt x="468" y="277"/>
                    <a:pt x="468" y="277"/>
                    <a:pt x="468" y="277"/>
                  </a:cubicBezTo>
                  <a:cubicBezTo>
                    <a:pt x="460" y="277"/>
                    <a:pt x="460" y="277"/>
                    <a:pt x="460" y="277"/>
                  </a:cubicBezTo>
                  <a:cubicBezTo>
                    <a:pt x="460" y="273"/>
                    <a:pt x="460" y="273"/>
                    <a:pt x="460" y="273"/>
                  </a:cubicBezTo>
                  <a:cubicBezTo>
                    <a:pt x="460" y="275"/>
                    <a:pt x="459" y="276"/>
                    <a:pt x="459" y="277"/>
                  </a:cubicBezTo>
                  <a:cubicBezTo>
                    <a:pt x="568" y="277"/>
                    <a:pt x="568" y="277"/>
                    <a:pt x="568" y="277"/>
                  </a:cubicBezTo>
                  <a:cubicBezTo>
                    <a:pt x="565" y="277"/>
                    <a:pt x="565" y="277"/>
                    <a:pt x="565" y="277"/>
                  </a:cubicBezTo>
                  <a:cubicBezTo>
                    <a:pt x="565" y="277"/>
                    <a:pt x="565" y="277"/>
                    <a:pt x="565" y="277"/>
                  </a:cubicBezTo>
                  <a:cubicBezTo>
                    <a:pt x="514" y="277"/>
                    <a:pt x="514" y="277"/>
                    <a:pt x="514" y="277"/>
                  </a:cubicBezTo>
                  <a:cubicBezTo>
                    <a:pt x="514" y="277"/>
                    <a:pt x="514" y="277"/>
                    <a:pt x="514" y="277"/>
                  </a:cubicBezTo>
                  <a:cubicBezTo>
                    <a:pt x="511" y="277"/>
                    <a:pt x="511" y="277"/>
                    <a:pt x="511" y="277"/>
                  </a:cubicBezTo>
                  <a:cubicBezTo>
                    <a:pt x="511" y="276"/>
                    <a:pt x="512" y="274"/>
                    <a:pt x="512" y="272"/>
                  </a:cubicBezTo>
                  <a:cubicBezTo>
                    <a:pt x="514" y="249"/>
                    <a:pt x="521" y="227"/>
                    <a:pt x="531" y="207"/>
                  </a:cubicBezTo>
                  <a:cubicBezTo>
                    <a:pt x="531" y="205"/>
                    <a:pt x="532" y="203"/>
                    <a:pt x="533" y="202"/>
                  </a:cubicBezTo>
                  <a:cubicBezTo>
                    <a:pt x="531" y="197"/>
                    <a:pt x="530" y="193"/>
                    <a:pt x="529" y="189"/>
                  </a:cubicBezTo>
                  <a:cubicBezTo>
                    <a:pt x="527" y="188"/>
                    <a:pt x="525" y="187"/>
                    <a:pt x="523" y="186"/>
                  </a:cubicBezTo>
                  <a:cubicBezTo>
                    <a:pt x="510" y="277"/>
                    <a:pt x="510" y="277"/>
                    <a:pt x="510" y="277"/>
                  </a:cubicBezTo>
                  <a:cubicBezTo>
                    <a:pt x="502" y="277"/>
                    <a:pt x="502" y="277"/>
                    <a:pt x="502" y="277"/>
                  </a:cubicBezTo>
                  <a:cubicBezTo>
                    <a:pt x="516" y="181"/>
                    <a:pt x="516" y="181"/>
                    <a:pt x="516" y="181"/>
                  </a:cubicBezTo>
                  <a:cubicBezTo>
                    <a:pt x="511" y="178"/>
                    <a:pt x="505" y="175"/>
                    <a:pt x="500" y="172"/>
                  </a:cubicBezTo>
                  <a:moveTo>
                    <a:pt x="488" y="76"/>
                  </a:moveTo>
                  <a:cubicBezTo>
                    <a:pt x="482" y="84"/>
                    <a:pt x="476" y="91"/>
                    <a:pt x="467" y="95"/>
                  </a:cubicBezTo>
                  <a:cubicBezTo>
                    <a:pt x="462" y="97"/>
                    <a:pt x="456" y="98"/>
                    <a:pt x="451" y="98"/>
                  </a:cubicBezTo>
                  <a:cubicBezTo>
                    <a:pt x="450" y="98"/>
                    <a:pt x="450" y="98"/>
                    <a:pt x="450" y="98"/>
                  </a:cubicBezTo>
                  <a:cubicBezTo>
                    <a:pt x="448" y="113"/>
                    <a:pt x="448" y="113"/>
                    <a:pt x="448" y="113"/>
                  </a:cubicBezTo>
                  <a:cubicBezTo>
                    <a:pt x="450" y="113"/>
                    <a:pt x="452" y="113"/>
                    <a:pt x="455" y="112"/>
                  </a:cubicBezTo>
                  <a:cubicBezTo>
                    <a:pt x="461" y="106"/>
                    <a:pt x="465" y="104"/>
                    <a:pt x="469" y="103"/>
                  </a:cubicBezTo>
                  <a:cubicBezTo>
                    <a:pt x="470" y="103"/>
                    <a:pt x="470" y="103"/>
                    <a:pt x="471" y="103"/>
                  </a:cubicBezTo>
                  <a:cubicBezTo>
                    <a:pt x="474" y="103"/>
                    <a:pt x="478" y="105"/>
                    <a:pt x="483" y="108"/>
                  </a:cubicBezTo>
                  <a:cubicBezTo>
                    <a:pt x="488" y="76"/>
                    <a:pt x="488" y="76"/>
                    <a:pt x="488" y="76"/>
                  </a:cubicBezTo>
                  <a:moveTo>
                    <a:pt x="501" y="67"/>
                  </a:moveTo>
                  <a:cubicBezTo>
                    <a:pt x="499" y="67"/>
                    <a:pt x="498" y="67"/>
                    <a:pt x="497" y="68"/>
                  </a:cubicBezTo>
                  <a:cubicBezTo>
                    <a:pt x="490" y="114"/>
                    <a:pt x="490" y="114"/>
                    <a:pt x="490" y="114"/>
                  </a:cubicBezTo>
                  <a:cubicBezTo>
                    <a:pt x="491" y="114"/>
                    <a:pt x="493" y="115"/>
                    <a:pt x="494" y="116"/>
                  </a:cubicBezTo>
                  <a:cubicBezTo>
                    <a:pt x="500" y="120"/>
                    <a:pt x="507" y="125"/>
                    <a:pt x="516" y="131"/>
                  </a:cubicBezTo>
                  <a:cubicBezTo>
                    <a:pt x="518" y="132"/>
                    <a:pt x="520" y="133"/>
                    <a:pt x="522" y="135"/>
                  </a:cubicBezTo>
                  <a:cubicBezTo>
                    <a:pt x="527" y="102"/>
                    <a:pt x="527" y="102"/>
                    <a:pt x="527" y="102"/>
                  </a:cubicBezTo>
                  <a:cubicBezTo>
                    <a:pt x="526" y="100"/>
                    <a:pt x="526" y="97"/>
                    <a:pt x="525" y="95"/>
                  </a:cubicBezTo>
                  <a:cubicBezTo>
                    <a:pt x="523" y="86"/>
                    <a:pt x="512" y="67"/>
                    <a:pt x="501" y="67"/>
                  </a:cubicBezTo>
                  <a:moveTo>
                    <a:pt x="370" y="24"/>
                  </a:moveTo>
                  <a:cubicBezTo>
                    <a:pt x="355" y="24"/>
                    <a:pt x="340" y="33"/>
                    <a:pt x="332" y="46"/>
                  </a:cubicBezTo>
                  <a:cubicBezTo>
                    <a:pt x="324" y="59"/>
                    <a:pt x="321" y="75"/>
                    <a:pt x="311" y="88"/>
                  </a:cubicBezTo>
                  <a:cubicBezTo>
                    <a:pt x="301" y="101"/>
                    <a:pt x="283" y="118"/>
                    <a:pt x="264" y="118"/>
                  </a:cubicBezTo>
                  <a:cubicBezTo>
                    <a:pt x="260" y="118"/>
                    <a:pt x="256" y="117"/>
                    <a:pt x="251" y="115"/>
                  </a:cubicBezTo>
                  <a:cubicBezTo>
                    <a:pt x="230" y="105"/>
                    <a:pt x="219" y="79"/>
                    <a:pt x="211" y="58"/>
                  </a:cubicBezTo>
                  <a:cubicBezTo>
                    <a:pt x="208" y="49"/>
                    <a:pt x="205" y="40"/>
                    <a:pt x="202" y="32"/>
                  </a:cubicBezTo>
                  <a:cubicBezTo>
                    <a:pt x="196" y="79"/>
                    <a:pt x="196" y="79"/>
                    <a:pt x="196" y="79"/>
                  </a:cubicBezTo>
                  <a:cubicBezTo>
                    <a:pt x="199" y="87"/>
                    <a:pt x="202" y="95"/>
                    <a:pt x="205" y="100"/>
                  </a:cubicBezTo>
                  <a:cubicBezTo>
                    <a:pt x="218" y="123"/>
                    <a:pt x="238" y="139"/>
                    <a:pt x="262" y="139"/>
                  </a:cubicBezTo>
                  <a:cubicBezTo>
                    <a:pt x="270" y="139"/>
                    <a:pt x="278" y="137"/>
                    <a:pt x="287" y="133"/>
                  </a:cubicBezTo>
                  <a:cubicBezTo>
                    <a:pt x="318" y="118"/>
                    <a:pt x="318" y="78"/>
                    <a:pt x="347" y="63"/>
                  </a:cubicBezTo>
                  <a:cubicBezTo>
                    <a:pt x="354" y="59"/>
                    <a:pt x="363" y="57"/>
                    <a:pt x="373" y="57"/>
                  </a:cubicBezTo>
                  <a:cubicBezTo>
                    <a:pt x="380" y="57"/>
                    <a:pt x="388" y="59"/>
                    <a:pt x="394" y="63"/>
                  </a:cubicBezTo>
                  <a:cubicBezTo>
                    <a:pt x="408" y="73"/>
                    <a:pt x="405" y="95"/>
                    <a:pt x="419" y="106"/>
                  </a:cubicBezTo>
                  <a:cubicBezTo>
                    <a:pt x="426" y="112"/>
                    <a:pt x="433" y="113"/>
                    <a:pt x="440" y="114"/>
                  </a:cubicBezTo>
                  <a:cubicBezTo>
                    <a:pt x="442" y="97"/>
                    <a:pt x="442" y="97"/>
                    <a:pt x="442" y="97"/>
                  </a:cubicBezTo>
                  <a:cubicBezTo>
                    <a:pt x="439" y="96"/>
                    <a:pt x="436" y="95"/>
                    <a:pt x="433" y="94"/>
                  </a:cubicBezTo>
                  <a:cubicBezTo>
                    <a:pt x="423" y="88"/>
                    <a:pt x="419" y="79"/>
                    <a:pt x="415" y="69"/>
                  </a:cubicBezTo>
                  <a:cubicBezTo>
                    <a:pt x="410" y="56"/>
                    <a:pt x="403" y="41"/>
                    <a:pt x="392" y="32"/>
                  </a:cubicBezTo>
                  <a:cubicBezTo>
                    <a:pt x="385" y="27"/>
                    <a:pt x="378" y="24"/>
                    <a:pt x="370" y="24"/>
                  </a:cubicBezTo>
                  <a:moveTo>
                    <a:pt x="155" y="3"/>
                  </a:moveTo>
                  <a:cubicBezTo>
                    <a:pt x="152" y="4"/>
                    <a:pt x="148" y="6"/>
                    <a:pt x="145" y="8"/>
                  </a:cubicBezTo>
                  <a:cubicBezTo>
                    <a:pt x="130" y="19"/>
                    <a:pt x="133" y="35"/>
                    <a:pt x="124" y="49"/>
                  </a:cubicBezTo>
                  <a:cubicBezTo>
                    <a:pt x="119" y="57"/>
                    <a:pt x="113" y="65"/>
                    <a:pt x="105" y="70"/>
                  </a:cubicBezTo>
                  <a:cubicBezTo>
                    <a:pt x="101" y="72"/>
                    <a:pt x="97" y="74"/>
                    <a:pt x="93" y="74"/>
                  </a:cubicBezTo>
                  <a:cubicBezTo>
                    <a:pt x="87" y="74"/>
                    <a:pt x="82" y="71"/>
                    <a:pt x="78" y="66"/>
                  </a:cubicBezTo>
                  <a:cubicBezTo>
                    <a:pt x="71" y="57"/>
                    <a:pt x="63" y="29"/>
                    <a:pt x="52" y="18"/>
                  </a:cubicBezTo>
                  <a:cubicBezTo>
                    <a:pt x="51" y="18"/>
                    <a:pt x="51" y="18"/>
                    <a:pt x="50" y="18"/>
                  </a:cubicBezTo>
                  <a:cubicBezTo>
                    <a:pt x="49" y="18"/>
                    <a:pt x="49" y="18"/>
                    <a:pt x="48" y="18"/>
                  </a:cubicBezTo>
                  <a:cubicBezTo>
                    <a:pt x="43" y="18"/>
                    <a:pt x="40" y="16"/>
                    <a:pt x="37" y="12"/>
                  </a:cubicBezTo>
                  <a:cubicBezTo>
                    <a:pt x="35" y="13"/>
                    <a:pt x="33" y="14"/>
                    <a:pt x="30" y="16"/>
                  </a:cubicBezTo>
                  <a:cubicBezTo>
                    <a:pt x="4" y="36"/>
                    <a:pt x="10" y="70"/>
                    <a:pt x="2" y="98"/>
                  </a:cubicBezTo>
                  <a:cubicBezTo>
                    <a:pt x="1" y="102"/>
                    <a:pt x="0" y="106"/>
                    <a:pt x="0" y="109"/>
                  </a:cubicBezTo>
                  <a:cubicBezTo>
                    <a:pt x="17" y="108"/>
                    <a:pt x="20" y="92"/>
                    <a:pt x="22" y="76"/>
                  </a:cubicBezTo>
                  <a:cubicBezTo>
                    <a:pt x="24" y="60"/>
                    <a:pt x="25" y="43"/>
                    <a:pt x="42" y="43"/>
                  </a:cubicBezTo>
                  <a:cubicBezTo>
                    <a:pt x="43" y="43"/>
                    <a:pt x="43" y="43"/>
                    <a:pt x="44" y="43"/>
                  </a:cubicBezTo>
                  <a:cubicBezTo>
                    <a:pt x="76" y="46"/>
                    <a:pt x="64" y="108"/>
                    <a:pt x="103" y="108"/>
                  </a:cubicBezTo>
                  <a:cubicBezTo>
                    <a:pt x="104" y="108"/>
                    <a:pt x="104" y="108"/>
                    <a:pt x="105" y="108"/>
                  </a:cubicBezTo>
                  <a:cubicBezTo>
                    <a:pt x="140" y="106"/>
                    <a:pt x="122" y="57"/>
                    <a:pt x="150" y="43"/>
                  </a:cubicBezTo>
                  <a:cubicBezTo>
                    <a:pt x="155" y="3"/>
                    <a:pt x="155" y="3"/>
                    <a:pt x="155" y="3"/>
                  </a:cubicBezTo>
                  <a:moveTo>
                    <a:pt x="168" y="0"/>
                  </a:moveTo>
                  <a:cubicBezTo>
                    <a:pt x="167" y="0"/>
                    <a:pt x="165" y="0"/>
                    <a:pt x="164" y="1"/>
                  </a:cubicBezTo>
                  <a:cubicBezTo>
                    <a:pt x="158" y="40"/>
                    <a:pt x="158" y="40"/>
                    <a:pt x="158" y="40"/>
                  </a:cubicBezTo>
                  <a:cubicBezTo>
                    <a:pt x="160" y="40"/>
                    <a:pt x="161" y="40"/>
                    <a:pt x="163" y="40"/>
                  </a:cubicBezTo>
                  <a:cubicBezTo>
                    <a:pt x="176" y="40"/>
                    <a:pt x="183" y="51"/>
                    <a:pt x="190" y="64"/>
                  </a:cubicBezTo>
                  <a:cubicBezTo>
                    <a:pt x="196" y="18"/>
                    <a:pt x="196" y="18"/>
                    <a:pt x="196" y="18"/>
                  </a:cubicBezTo>
                  <a:cubicBezTo>
                    <a:pt x="195" y="17"/>
                    <a:pt x="195" y="16"/>
                    <a:pt x="194" y="14"/>
                  </a:cubicBezTo>
                  <a:cubicBezTo>
                    <a:pt x="188" y="5"/>
                    <a:pt x="178" y="0"/>
                    <a:pt x="168" y="0"/>
                  </a:cubicBezTo>
                </a:path>
              </a:pathLst>
            </a:custGeom>
            <a:solidFill>
              <a:srgbClr val="FFB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0" name="Freeform 59"/>
            <p:cNvSpPr>
              <a:spLocks/>
            </p:cNvSpPr>
            <p:nvPr/>
          </p:nvSpPr>
          <p:spPr bwMode="auto">
            <a:xfrm>
              <a:off x="3164037" y="291658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1" name="Freeform 60"/>
            <p:cNvSpPr>
              <a:spLocks/>
            </p:cNvSpPr>
            <p:nvPr/>
          </p:nvSpPr>
          <p:spPr bwMode="auto">
            <a:xfrm>
              <a:off x="520850" y="2602260"/>
              <a:ext cx="12700" cy="12700"/>
            </a:xfrm>
            <a:custGeom>
              <a:avLst/>
              <a:gdLst>
                <a:gd name="T0" fmla="*/ 0 w 3"/>
                <a:gd name="T1" fmla="*/ 3 h 3"/>
                <a:gd name="T2" fmla="*/ 1 w 3"/>
                <a:gd name="T3" fmla="*/ 3 h 3"/>
                <a:gd name="T4" fmla="*/ 2 w 3"/>
                <a:gd name="T5" fmla="*/ 2 h 3"/>
                <a:gd name="T6" fmla="*/ 3 w 3"/>
                <a:gd name="T7" fmla="*/ 0 h 3"/>
                <a:gd name="T8" fmla="*/ 0 w 3"/>
                <a:gd name="T9" fmla="*/ 3 h 3"/>
              </a:gdLst>
              <a:ahLst/>
              <a:cxnLst>
                <a:cxn ang="0">
                  <a:pos x="T0" y="T1"/>
                </a:cxn>
                <a:cxn ang="0">
                  <a:pos x="T2" y="T3"/>
                </a:cxn>
                <a:cxn ang="0">
                  <a:pos x="T4" y="T5"/>
                </a:cxn>
                <a:cxn ang="0">
                  <a:pos x="T6" y="T7"/>
                </a:cxn>
                <a:cxn ang="0">
                  <a:pos x="T8" y="T9"/>
                </a:cxn>
              </a:cxnLst>
              <a:rect l="0" t="0" r="r" b="b"/>
              <a:pathLst>
                <a:path w="3" h="3">
                  <a:moveTo>
                    <a:pt x="0" y="3"/>
                  </a:moveTo>
                  <a:cubicBezTo>
                    <a:pt x="1" y="3"/>
                    <a:pt x="1" y="3"/>
                    <a:pt x="1" y="3"/>
                  </a:cubicBezTo>
                  <a:cubicBezTo>
                    <a:pt x="1" y="3"/>
                    <a:pt x="2" y="3"/>
                    <a:pt x="2" y="2"/>
                  </a:cubicBezTo>
                  <a:cubicBezTo>
                    <a:pt x="2" y="2"/>
                    <a:pt x="3" y="1"/>
                    <a:pt x="3" y="0"/>
                  </a:cubicBezTo>
                  <a:cubicBezTo>
                    <a:pt x="2" y="1"/>
                    <a:pt x="1" y="2"/>
                    <a:pt x="0"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2" name="Freeform 61"/>
            <p:cNvSpPr>
              <a:spLocks/>
            </p:cNvSpPr>
            <p:nvPr/>
          </p:nvSpPr>
          <p:spPr bwMode="auto">
            <a:xfrm>
              <a:off x="3164037" y="2916585"/>
              <a:ext cx="0" cy="4763"/>
            </a:xfrm>
            <a:custGeom>
              <a:avLst/>
              <a:gdLst>
                <a:gd name="T0" fmla="*/ 3 h 3"/>
                <a:gd name="T1" fmla="*/ 0 h 3"/>
                <a:gd name="T2" fmla="*/ 3 h 3"/>
              </a:gdLst>
              <a:ahLst/>
              <a:cxnLst>
                <a:cxn ang="0">
                  <a:pos x="0" y="T0"/>
                </a:cxn>
                <a:cxn ang="0">
                  <a:pos x="0" y="T1"/>
                </a:cxn>
                <a:cxn ang="0">
                  <a:pos x="0" y="T2"/>
                </a:cxn>
              </a:cxnLst>
              <a:rect l="0" t="0" r="r" b="b"/>
              <a:pathLst>
                <a:path h="3">
                  <a:moveTo>
                    <a:pt x="0" y="3"/>
                  </a:moveTo>
                  <a:lnTo>
                    <a:pt x="0" y="0"/>
                  </a:lnTo>
                  <a:lnTo>
                    <a:pt x="0" y="3"/>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3" name="Freeform 62"/>
            <p:cNvSpPr>
              <a:spLocks/>
            </p:cNvSpPr>
            <p:nvPr/>
          </p:nvSpPr>
          <p:spPr bwMode="auto">
            <a:xfrm>
              <a:off x="512912" y="2589560"/>
              <a:ext cx="3175"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4" name="Freeform 63"/>
            <p:cNvSpPr>
              <a:spLocks/>
            </p:cNvSpPr>
            <p:nvPr/>
          </p:nvSpPr>
          <p:spPr bwMode="auto">
            <a:xfrm>
              <a:off x="350987" y="2530823"/>
              <a:ext cx="2828925" cy="1439863"/>
            </a:xfrm>
            <a:custGeom>
              <a:avLst/>
              <a:gdLst>
                <a:gd name="T0" fmla="*/ 39 w 666"/>
                <a:gd name="T1" fmla="*/ 52 h 339"/>
                <a:gd name="T2" fmla="*/ 42 w 666"/>
                <a:gd name="T3" fmla="*/ 19 h 339"/>
                <a:gd name="T4" fmla="*/ 41 w 666"/>
                <a:gd name="T5" fmla="*/ 20 h 339"/>
                <a:gd name="T6" fmla="*/ 40 w 666"/>
                <a:gd name="T7" fmla="*/ 20 h 339"/>
                <a:gd name="T8" fmla="*/ 43 w 666"/>
                <a:gd name="T9" fmla="*/ 17 h 339"/>
                <a:gd name="T10" fmla="*/ 42 w 666"/>
                <a:gd name="T11" fmla="*/ 19 h 339"/>
                <a:gd name="T12" fmla="*/ 43 w 666"/>
                <a:gd name="T13" fmla="*/ 18 h 339"/>
                <a:gd name="T14" fmla="*/ 76 w 666"/>
                <a:gd name="T15" fmla="*/ 8 h 339"/>
                <a:gd name="T16" fmla="*/ 144 w 666"/>
                <a:gd name="T17" fmla="*/ 6 h 339"/>
                <a:gd name="T18" fmla="*/ 356 w 666"/>
                <a:gd name="T19" fmla="*/ 21 h 339"/>
                <a:gd name="T20" fmla="*/ 564 w 666"/>
                <a:gd name="T21" fmla="*/ 54 h 339"/>
                <a:gd name="T22" fmla="*/ 629 w 666"/>
                <a:gd name="T23" fmla="*/ 72 h 339"/>
                <a:gd name="T24" fmla="*/ 661 w 666"/>
                <a:gd name="T25" fmla="*/ 89 h 339"/>
                <a:gd name="T26" fmla="*/ 661 w 666"/>
                <a:gd name="T27" fmla="*/ 91 h 339"/>
                <a:gd name="T28" fmla="*/ 661 w 666"/>
                <a:gd name="T29" fmla="*/ 90 h 339"/>
                <a:gd name="T30" fmla="*/ 664 w 666"/>
                <a:gd name="T31" fmla="*/ 86 h 339"/>
                <a:gd name="T32" fmla="*/ 664 w 666"/>
                <a:gd name="T33" fmla="*/ 87 h 339"/>
                <a:gd name="T34" fmla="*/ 666 w 666"/>
                <a:gd name="T35" fmla="*/ 87 h 339"/>
                <a:gd name="T36" fmla="*/ 646 w 666"/>
                <a:gd name="T37" fmla="*/ 72 h 339"/>
                <a:gd name="T38" fmla="*/ 584 w 666"/>
                <a:gd name="T39" fmla="*/ 53 h 339"/>
                <a:gd name="T40" fmla="*/ 362 w 666"/>
                <a:gd name="T41" fmla="*/ 15 h 339"/>
                <a:gd name="T42" fmla="*/ 129 w 666"/>
                <a:gd name="T43" fmla="*/ 0 h 339"/>
                <a:gd name="T44" fmla="*/ 62 w 666"/>
                <a:gd name="T45" fmla="*/ 4 h 339"/>
                <a:gd name="T46" fmla="*/ 45 w 666"/>
                <a:gd name="T47" fmla="*/ 9 h 339"/>
                <a:gd name="T48" fmla="*/ 40 w 666"/>
                <a:gd name="T49" fmla="*/ 13 h 339"/>
                <a:gd name="T50" fmla="*/ 38 w 666"/>
                <a:gd name="T51" fmla="*/ 14 h 339"/>
                <a:gd name="T52" fmla="*/ 39 w 666"/>
                <a:gd name="T53" fmla="*/ 14 h 339"/>
                <a:gd name="T54" fmla="*/ 40 w 666"/>
                <a:gd name="T55" fmla="*/ 14 h 339"/>
                <a:gd name="T56" fmla="*/ 39 w 666"/>
                <a:gd name="T57" fmla="*/ 14 h 339"/>
                <a:gd name="T58" fmla="*/ 38 w 666"/>
                <a:gd name="T59" fmla="*/ 14 h 339"/>
                <a:gd name="T60" fmla="*/ 37 w 666"/>
                <a:gd name="T61" fmla="*/ 17 h 339"/>
                <a:gd name="T62" fmla="*/ 0 w 666"/>
                <a:gd name="T63" fmla="*/ 339 h 339"/>
                <a:gd name="T64" fmla="*/ 5 w 666"/>
                <a:gd name="T65" fmla="*/ 339 h 339"/>
                <a:gd name="T66" fmla="*/ 39 w 666"/>
                <a:gd name="T67" fmla="*/ 52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66" h="339">
                  <a:moveTo>
                    <a:pt x="39" y="52"/>
                  </a:moveTo>
                  <a:cubicBezTo>
                    <a:pt x="40" y="41"/>
                    <a:pt x="41" y="30"/>
                    <a:pt x="42" y="19"/>
                  </a:cubicBezTo>
                  <a:cubicBezTo>
                    <a:pt x="42" y="20"/>
                    <a:pt x="41" y="20"/>
                    <a:pt x="41" y="20"/>
                  </a:cubicBezTo>
                  <a:cubicBezTo>
                    <a:pt x="40" y="20"/>
                    <a:pt x="40" y="20"/>
                    <a:pt x="40" y="20"/>
                  </a:cubicBezTo>
                  <a:cubicBezTo>
                    <a:pt x="41" y="19"/>
                    <a:pt x="42" y="18"/>
                    <a:pt x="43" y="17"/>
                  </a:cubicBezTo>
                  <a:cubicBezTo>
                    <a:pt x="43" y="18"/>
                    <a:pt x="42" y="19"/>
                    <a:pt x="42" y="19"/>
                  </a:cubicBezTo>
                  <a:cubicBezTo>
                    <a:pt x="43" y="19"/>
                    <a:pt x="43" y="18"/>
                    <a:pt x="43" y="18"/>
                  </a:cubicBezTo>
                  <a:cubicBezTo>
                    <a:pt x="46" y="10"/>
                    <a:pt x="70" y="9"/>
                    <a:pt x="76" y="8"/>
                  </a:cubicBezTo>
                  <a:cubicBezTo>
                    <a:pt x="99" y="6"/>
                    <a:pt x="122" y="5"/>
                    <a:pt x="144" y="6"/>
                  </a:cubicBezTo>
                  <a:cubicBezTo>
                    <a:pt x="215" y="6"/>
                    <a:pt x="286" y="12"/>
                    <a:pt x="356" y="21"/>
                  </a:cubicBezTo>
                  <a:cubicBezTo>
                    <a:pt x="426" y="29"/>
                    <a:pt x="495" y="39"/>
                    <a:pt x="564" y="54"/>
                  </a:cubicBezTo>
                  <a:cubicBezTo>
                    <a:pt x="586" y="59"/>
                    <a:pt x="608" y="64"/>
                    <a:pt x="629" y="72"/>
                  </a:cubicBezTo>
                  <a:cubicBezTo>
                    <a:pt x="636" y="74"/>
                    <a:pt x="660" y="80"/>
                    <a:pt x="661" y="89"/>
                  </a:cubicBezTo>
                  <a:cubicBezTo>
                    <a:pt x="661" y="90"/>
                    <a:pt x="661" y="90"/>
                    <a:pt x="661" y="91"/>
                  </a:cubicBezTo>
                  <a:cubicBezTo>
                    <a:pt x="661" y="90"/>
                    <a:pt x="661" y="90"/>
                    <a:pt x="661" y="90"/>
                  </a:cubicBezTo>
                  <a:cubicBezTo>
                    <a:pt x="661" y="89"/>
                    <a:pt x="662" y="86"/>
                    <a:pt x="664" y="86"/>
                  </a:cubicBezTo>
                  <a:cubicBezTo>
                    <a:pt x="664" y="87"/>
                    <a:pt x="664" y="87"/>
                    <a:pt x="664" y="87"/>
                  </a:cubicBezTo>
                  <a:cubicBezTo>
                    <a:pt x="665" y="87"/>
                    <a:pt x="666" y="87"/>
                    <a:pt x="666" y="87"/>
                  </a:cubicBezTo>
                  <a:cubicBezTo>
                    <a:pt x="664" y="79"/>
                    <a:pt x="653" y="75"/>
                    <a:pt x="646" y="72"/>
                  </a:cubicBezTo>
                  <a:cubicBezTo>
                    <a:pt x="626" y="63"/>
                    <a:pt x="605" y="58"/>
                    <a:pt x="584" y="53"/>
                  </a:cubicBezTo>
                  <a:cubicBezTo>
                    <a:pt x="511" y="35"/>
                    <a:pt x="436" y="24"/>
                    <a:pt x="362" y="15"/>
                  </a:cubicBezTo>
                  <a:cubicBezTo>
                    <a:pt x="285" y="6"/>
                    <a:pt x="207" y="0"/>
                    <a:pt x="129" y="0"/>
                  </a:cubicBezTo>
                  <a:cubicBezTo>
                    <a:pt x="107" y="0"/>
                    <a:pt x="84" y="1"/>
                    <a:pt x="62" y="4"/>
                  </a:cubicBezTo>
                  <a:cubicBezTo>
                    <a:pt x="56" y="5"/>
                    <a:pt x="50" y="7"/>
                    <a:pt x="45" y="9"/>
                  </a:cubicBezTo>
                  <a:cubicBezTo>
                    <a:pt x="43" y="10"/>
                    <a:pt x="41" y="11"/>
                    <a:pt x="40" y="13"/>
                  </a:cubicBezTo>
                  <a:cubicBezTo>
                    <a:pt x="38" y="14"/>
                    <a:pt x="38" y="15"/>
                    <a:pt x="38" y="14"/>
                  </a:cubicBezTo>
                  <a:cubicBezTo>
                    <a:pt x="39" y="14"/>
                    <a:pt x="39" y="14"/>
                    <a:pt x="39" y="14"/>
                  </a:cubicBezTo>
                  <a:cubicBezTo>
                    <a:pt x="40" y="14"/>
                    <a:pt x="40" y="14"/>
                    <a:pt x="40" y="14"/>
                  </a:cubicBezTo>
                  <a:cubicBezTo>
                    <a:pt x="39" y="14"/>
                    <a:pt x="39" y="14"/>
                    <a:pt x="39" y="14"/>
                  </a:cubicBezTo>
                  <a:cubicBezTo>
                    <a:pt x="38" y="14"/>
                    <a:pt x="38" y="14"/>
                    <a:pt x="38" y="14"/>
                  </a:cubicBezTo>
                  <a:cubicBezTo>
                    <a:pt x="38" y="15"/>
                    <a:pt x="37" y="16"/>
                    <a:pt x="37" y="17"/>
                  </a:cubicBezTo>
                  <a:cubicBezTo>
                    <a:pt x="24" y="125"/>
                    <a:pt x="12" y="232"/>
                    <a:pt x="0" y="339"/>
                  </a:cubicBezTo>
                  <a:cubicBezTo>
                    <a:pt x="5" y="339"/>
                    <a:pt x="5" y="339"/>
                    <a:pt x="5" y="339"/>
                  </a:cubicBezTo>
                  <a:cubicBezTo>
                    <a:pt x="16" y="244"/>
                    <a:pt x="27" y="148"/>
                    <a:pt x="39" y="5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5" name="Freeform 64"/>
            <p:cNvSpPr>
              <a:spLocks/>
            </p:cNvSpPr>
            <p:nvPr/>
          </p:nvSpPr>
          <p:spPr bwMode="auto">
            <a:xfrm>
              <a:off x="3159275" y="2895948"/>
              <a:ext cx="25400" cy="25400"/>
            </a:xfrm>
            <a:custGeom>
              <a:avLst/>
              <a:gdLst>
                <a:gd name="T0" fmla="*/ 3 w 6"/>
                <a:gd name="T1" fmla="*/ 0 h 6"/>
                <a:gd name="T2" fmla="*/ 0 w 6"/>
                <a:gd name="T3" fmla="*/ 4 h 6"/>
                <a:gd name="T4" fmla="*/ 1 w 6"/>
                <a:gd name="T5" fmla="*/ 3 h 6"/>
                <a:gd name="T6" fmla="*/ 3 w 6"/>
                <a:gd name="T7" fmla="*/ 6 h 6"/>
                <a:gd name="T8" fmla="*/ 6 w 6"/>
                <a:gd name="T9" fmla="*/ 3 h 6"/>
                <a:gd name="T10" fmla="*/ 5 w 6"/>
                <a:gd name="T11" fmla="*/ 1 h 6"/>
                <a:gd name="T12" fmla="*/ 3 w 6"/>
                <a:gd name="T13" fmla="*/ 1 h 6"/>
                <a:gd name="T14" fmla="*/ 3 w 6"/>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3" y="0"/>
                  </a:moveTo>
                  <a:cubicBezTo>
                    <a:pt x="1" y="0"/>
                    <a:pt x="0" y="3"/>
                    <a:pt x="0" y="4"/>
                  </a:cubicBezTo>
                  <a:cubicBezTo>
                    <a:pt x="1" y="3"/>
                    <a:pt x="1" y="3"/>
                    <a:pt x="1" y="3"/>
                  </a:cubicBezTo>
                  <a:cubicBezTo>
                    <a:pt x="1" y="4"/>
                    <a:pt x="2" y="5"/>
                    <a:pt x="3" y="6"/>
                  </a:cubicBezTo>
                  <a:cubicBezTo>
                    <a:pt x="5" y="6"/>
                    <a:pt x="6" y="5"/>
                    <a:pt x="6" y="3"/>
                  </a:cubicBezTo>
                  <a:cubicBezTo>
                    <a:pt x="6" y="3"/>
                    <a:pt x="6" y="2"/>
                    <a:pt x="5" y="1"/>
                  </a:cubicBezTo>
                  <a:cubicBezTo>
                    <a:pt x="5" y="1"/>
                    <a:pt x="4" y="1"/>
                    <a:pt x="3" y="1"/>
                  </a:cubicBezTo>
                  <a:lnTo>
                    <a:pt x="3"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6" name="Freeform 65"/>
            <p:cNvSpPr>
              <a:spLocks/>
            </p:cNvSpPr>
            <p:nvPr/>
          </p:nvSpPr>
          <p:spPr bwMode="auto">
            <a:xfrm>
              <a:off x="3040212" y="2900710"/>
              <a:ext cx="144462" cy="1069975"/>
            </a:xfrm>
            <a:custGeom>
              <a:avLst/>
              <a:gdLst>
                <a:gd name="T0" fmla="*/ 31 w 34"/>
                <a:gd name="T1" fmla="*/ 5 h 252"/>
                <a:gd name="T2" fmla="*/ 31 w 34"/>
                <a:gd name="T3" fmla="*/ 5 h 252"/>
                <a:gd name="T4" fmla="*/ 31 w 34"/>
                <a:gd name="T5" fmla="*/ 5 h 252"/>
                <a:gd name="T6" fmla="*/ 29 w 34"/>
                <a:gd name="T7" fmla="*/ 5 h 252"/>
                <a:gd name="T8" fmla="*/ 29 w 34"/>
                <a:gd name="T9" fmla="*/ 4 h 252"/>
                <a:gd name="T10" fmla="*/ 29 w 34"/>
                <a:gd name="T11" fmla="*/ 4 h 252"/>
                <a:gd name="T12" fmla="*/ 28 w 34"/>
                <a:gd name="T13" fmla="*/ 4 h 252"/>
                <a:gd name="T14" fmla="*/ 0 w 34"/>
                <a:gd name="T15" fmla="*/ 252 h 252"/>
                <a:gd name="T16" fmla="*/ 5 w 34"/>
                <a:gd name="T17" fmla="*/ 252 h 252"/>
                <a:gd name="T18" fmla="*/ 30 w 34"/>
                <a:gd name="T19" fmla="*/ 38 h 252"/>
                <a:gd name="T20" fmla="*/ 34 w 34"/>
                <a:gd name="T21" fmla="*/ 2 h 252"/>
                <a:gd name="T22" fmla="*/ 33 w 34"/>
                <a:gd name="T23" fmla="*/ 0 h 252"/>
                <a:gd name="T24" fmla="*/ 34 w 34"/>
                <a:gd name="T25" fmla="*/ 2 h 252"/>
                <a:gd name="T26" fmla="*/ 31 w 34"/>
                <a:gd name="T27" fmla="*/ 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252">
                  <a:moveTo>
                    <a:pt x="31" y="5"/>
                  </a:moveTo>
                  <a:cubicBezTo>
                    <a:pt x="31" y="5"/>
                    <a:pt x="31" y="5"/>
                    <a:pt x="31" y="5"/>
                  </a:cubicBezTo>
                  <a:cubicBezTo>
                    <a:pt x="31" y="5"/>
                    <a:pt x="31" y="5"/>
                    <a:pt x="31" y="5"/>
                  </a:cubicBezTo>
                  <a:cubicBezTo>
                    <a:pt x="30" y="5"/>
                    <a:pt x="30" y="5"/>
                    <a:pt x="29" y="5"/>
                  </a:cubicBezTo>
                  <a:cubicBezTo>
                    <a:pt x="29" y="4"/>
                    <a:pt x="29" y="4"/>
                    <a:pt x="29" y="4"/>
                  </a:cubicBezTo>
                  <a:cubicBezTo>
                    <a:pt x="29" y="4"/>
                    <a:pt x="29" y="4"/>
                    <a:pt x="29" y="4"/>
                  </a:cubicBezTo>
                  <a:cubicBezTo>
                    <a:pt x="28" y="4"/>
                    <a:pt x="28" y="4"/>
                    <a:pt x="28" y="4"/>
                  </a:cubicBezTo>
                  <a:cubicBezTo>
                    <a:pt x="19" y="87"/>
                    <a:pt x="9" y="170"/>
                    <a:pt x="0" y="252"/>
                  </a:cubicBezTo>
                  <a:cubicBezTo>
                    <a:pt x="5" y="252"/>
                    <a:pt x="5" y="252"/>
                    <a:pt x="5" y="252"/>
                  </a:cubicBezTo>
                  <a:cubicBezTo>
                    <a:pt x="14" y="181"/>
                    <a:pt x="22" y="109"/>
                    <a:pt x="30" y="38"/>
                  </a:cubicBezTo>
                  <a:cubicBezTo>
                    <a:pt x="32" y="26"/>
                    <a:pt x="33" y="14"/>
                    <a:pt x="34" y="2"/>
                  </a:cubicBezTo>
                  <a:cubicBezTo>
                    <a:pt x="34" y="2"/>
                    <a:pt x="34" y="1"/>
                    <a:pt x="33" y="0"/>
                  </a:cubicBezTo>
                  <a:cubicBezTo>
                    <a:pt x="34" y="1"/>
                    <a:pt x="34" y="2"/>
                    <a:pt x="34" y="2"/>
                  </a:cubicBezTo>
                  <a:cubicBezTo>
                    <a:pt x="34" y="4"/>
                    <a:pt x="33" y="5"/>
                    <a:pt x="31"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7" name="Freeform 66"/>
            <p:cNvSpPr>
              <a:spLocks/>
            </p:cNvSpPr>
            <p:nvPr/>
          </p:nvSpPr>
          <p:spPr bwMode="auto">
            <a:xfrm>
              <a:off x="3164037" y="2921348"/>
              <a:ext cx="7937" cy="0"/>
            </a:xfrm>
            <a:custGeom>
              <a:avLst/>
              <a:gdLst>
                <a:gd name="T0" fmla="*/ 0 w 2"/>
                <a:gd name="T1" fmla="*/ 2 w 2"/>
                <a:gd name="T2" fmla="*/ 2 w 2"/>
                <a:gd name="T3" fmla="*/ 2 w 2"/>
                <a:gd name="T4" fmla="*/ 0 w 2"/>
              </a:gdLst>
              <a:ahLst/>
              <a:cxnLst>
                <a:cxn ang="0">
                  <a:pos x="T0" y="0"/>
                </a:cxn>
                <a:cxn ang="0">
                  <a:pos x="T1" y="0"/>
                </a:cxn>
                <a:cxn ang="0">
                  <a:pos x="T2" y="0"/>
                </a:cxn>
                <a:cxn ang="0">
                  <a:pos x="T3" y="0"/>
                </a:cxn>
                <a:cxn ang="0">
                  <a:pos x="T4" y="0"/>
                </a:cxn>
              </a:cxnLst>
              <a:rect l="0" t="0" r="r" b="b"/>
              <a:pathLst>
                <a:path w="2">
                  <a:moveTo>
                    <a:pt x="0" y="0"/>
                  </a:moveTo>
                  <a:cubicBezTo>
                    <a:pt x="1" y="0"/>
                    <a:pt x="1" y="0"/>
                    <a:pt x="2" y="0"/>
                  </a:cubicBezTo>
                  <a:cubicBezTo>
                    <a:pt x="2" y="0"/>
                    <a:pt x="2" y="0"/>
                    <a:pt x="2" y="0"/>
                  </a:cubicBezTo>
                  <a:cubicBezTo>
                    <a:pt x="2" y="0"/>
                    <a:pt x="2" y="0"/>
                    <a:pt x="2" y="0"/>
                  </a:cubicBezTo>
                  <a:cubicBezTo>
                    <a:pt x="2" y="0"/>
                    <a:pt x="1" y="0"/>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8" name="Freeform 67"/>
            <p:cNvSpPr>
              <a:spLocks/>
            </p:cNvSpPr>
            <p:nvPr/>
          </p:nvSpPr>
          <p:spPr bwMode="auto">
            <a:xfrm>
              <a:off x="3159275" y="2908648"/>
              <a:ext cx="12700" cy="12700"/>
            </a:xfrm>
            <a:custGeom>
              <a:avLst/>
              <a:gdLst>
                <a:gd name="T0" fmla="*/ 1 w 3"/>
                <a:gd name="T1" fmla="*/ 2 h 3"/>
                <a:gd name="T2" fmla="*/ 1 w 3"/>
                <a:gd name="T3" fmla="*/ 3 h 3"/>
                <a:gd name="T4" fmla="*/ 3 w 3"/>
                <a:gd name="T5" fmla="*/ 3 h 3"/>
                <a:gd name="T6" fmla="*/ 1 w 3"/>
                <a:gd name="T7" fmla="*/ 0 h 3"/>
                <a:gd name="T8" fmla="*/ 0 w 3"/>
                <a:gd name="T9" fmla="*/ 1 h 3"/>
                <a:gd name="T10" fmla="*/ 1 w 3"/>
                <a:gd name="T11" fmla="*/ 2 h 3"/>
              </a:gdLst>
              <a:ahLst/>
              <a:cxnLst>
                <a:cxn ang="0">
                  <a:pos x="T0" y="T1"/>
                </a:cxn>
                <a:cxn ang="0">
                  <a:pos x="T2" y="T3"/>
                </a:cxn>
                <a:cxn ang="0">
                  <a:pos x="T4" y="T5"/>
                </a:cxn>
                <a:cxn ang="0">
                  <a:pos x="T6" y="T7"/>
                </a:cxn>
                <a:cxn ang="0">
                  <a:pos x="T8" y="T9"/>
                </a:cxn>
                <a:cxn ang="0">
                  <a:pos x="T10" y="T11"/>
                </a:cxn>
              </a:cxnLst>
              <a:rect l="0" t="0" r="r" b="b"/>
              <a:pathLst>
                <a:path w="3" h="3">
                  <a:moveTo>
                    <a:pt x="1" y="2"/>
                  </a:moveTo>
                  <a:cubicBezTo>
                    <a:pt x="1" y="3"/>
                    <a:pt x="1" y="3"/>
                    <a:pt x="1" y="3"/>
                  </a:cubicBezTo>
                  <a:cubicBezTo>
                    <a:pt x="2" y="3"/>
                    <a:pt x="3" y="3"/>
                    <a:pt x="3" y="3"/>
                  </a:cubicBezTo>
                  <a:cubicBezTo>
                    <a:pt x="2" y="2"/>
                    <a:pt x="1" y="1"/>
                    <a:pt x="1" y="0"/>
                  </a:cubicBezTo>
                  <a:cubicBezTo>
                    <a:pt x="0" y="1"/>
                    <a:pt x="0" y="1"/>
                    <a:pt x="0" y="1"/>
                  </a:cubicBezTo>
                  <a:cubicBezTo>
                    <a:pt x="1" y="2"/>
                    <a:pt x="1" y="2"/>
                    <a:pt x="1"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9" name="Freeform 68"/>
            <p:cNvSpPr>
              <a:spLocks/>
            </p:cNvSpPr>
            <p:nvPr/>
          </p:nvSpPr>
          <p:spPr bwMode="auto">
            <a:xfrm>
              <a:off x="3159275" y="2913410"/>
              <a:ext cx="4762" cy="3175"/>
            </a:xfrm>
            <a:custGeom>
              <a:avLst/>
              <a:gdLst>
                <a:gd name="T0" fmla="*/ 0 w 3"/>
                <a:gd name="T1" fmla="*/ 0 h 2"/>
                <a:gd name="T2" fmla="*/ 0 w 3"/>
                <a:gd name="T3" fmla="*/ 2 h 2"/>
                <a:gd name="T4" fmla="*/ 3 w 3"/>
                <a:gd name="T5" fmla="*/ 2 h 2"/>
                <a:gd name="T6" fmla="*/ 0 w 3"/>
                <a:gd name="T7" fmla="*/ 0 h 2"/>
              </a:gdLst>
              <a:ahLst/>
              <a:cxnLst>
                <a:cxn ang="0">
                  <a:pos x="T0" y="T1"/>
                </a:cxn>
                <a:cxn ang="0">
                  <a:pos x="T2" y="T3"/>
                </a:cxn>
                <a:cxn ang="0">
                  <a:pos x="T4" y="T5"/>
                </a:cxn>
                <a:cxn ang="0">
                  <a:pos x="T6" y="T7"/>
                </a:cxn>
              </a:cxnLst>
              <a:rect l="0" t="0" r="r" b="b"/>
              <a:pathLst>
                <a:path w="3" h="2">
                  <a:moveTo>
                    <a:pt x="0" y="0"/>
                  </a:moveTo>
                  <a:lnTo>
                    <a:pt x="0" y="2"/>
                  </a:lnTo>
                  <a:lnTo>
                    <a:pt x="3" y="2"/>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0" name="Freeform 69"/>
            <p:cNvSpPr>
              <a:spLocks/>
            </p:cNvSpPr>
            <p:nvPr/>
          </p:nvSpPr>
          <p:spPr bwMode="auto">
            <a:xfrm>
              <a:off x="946300" y="878235"/>
              <a:ext cx="1984375" cy="676275"/>
            </a:xfrm>
            <a:custGeom>
              <a:avLst/>
              <a:gdLst>
                <a:gd name="T0" fmla="*/ 31 w 467"/>
                <a:gd name="T1" fmla="*/ 19 h 159"/>
                <a:gd name="T2" fmla="*/ 169 w 467"/>
                <a:gd name="T3" fmla="*/ 2 h 159"/>
                <a:gd name="T4" fmla="*/ 235 w 467"/>
                <a:gd name="T5" fmla="*/ 2 h 159"/>
                <a:gd name="T6" fmla="*/ 429 w 467"/>
                <a:gd name="T7" fmla="*/ 13 h 159"/>
                <a:gd name="T8" fmla="*/ 446 w 467"/>
                <a:gd name="T9" fmla="*/ 104 h 159"/>
                <a:gd name="T10" fmla="*/ 381 w 467"/>
                <a:gd name="T11" fmla="*/ 59 h 159"/>
                <a:gd name="T12" fmla="*/ 359 w 467"/>
                <a:gd name="T13" fmla="*/ 98 h 159"/>
                <a:gd name="T14" fmla="*/ 321 w 467"/>
                <a:gd name="T15" fmla="*/ 136 h 159"/>
                <a:gd name="T16" fmla="*/ 257 w 467"/>
                <a:gd name="T17" fmla="*/ 51 h 159"/>
                <a:gd name="T18" fmla="*/ 201 w 467"/>
                <a:gd name="T19" fmla="*/ 108 h 159"/>
                <a:gd name="T20" fmla="*/ 147 w 467"/>
                <a:gd name="T21" fmla="*/ 38 h 159"/>
                <a:gd name="T22" fmla="*/ 105 w 467"/>
                <a:gd name="T23" fmla="*/ 102 h 159"/>
                <a:gd name="T24" fmla="*/ 86 w 467"/>
                <a:gd name="T25" fmla="*/ 63 h 159"/>
                <a:gd name="T26" fmla="*/ 73 w 467"/>
                <a:gd name="T27" fmla="*/ 108 h 159"/>
                <a:gd name="T28" fmla="*/ 52 w 467"/>
                <a:gd name="T29" fmla="*/ 155 h 159"/>
                <a:gd name="T30" fmla="*/ 31 w 467"/>
                <a:gd name="T31" fmla="*/ 1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7" h="159">
                  <a:moveTo>
                    <a:pt x="31" y="19"/>
                  </a:moveTo>
                  <a:cubicBezTo>
                    <a:pt x="56" y="10"/>
                    <a:pt x="124" y="0"/>
                    <a:pt x="169" y="2"/>
                  </a:cubicBezTo>
                  <a:cubicBezTo>
                    <a:pt x="181" y="3"/>
                    <a:pt x="206" y="3"/>
                    <a:pt x="235" y="2"/>
                  </a:cubicBezTo>
                  <a:cubicBezTo>
                    <a:pt x="307" y="2"/>
                    <a:pt x="408" y="2"/>
                    <a:pt x="429" y="13"/>
                  </a:cubicBezTo>
                  <a:cubicBezTo>
                    <a:pt x="459" y="27"/>
                    <a:pt x="467" y="85"/>
                    <a:pt x="446" y="104"/>
                  </a:cubicBezTo>
                  <a:cubicBezTo>
                    <a:pt x="425" y="123"/>
                    <a:pt x="410" y="61"/>
                    <a:pt x="381" y="59"/>
                  </a:cubicBezTo>
                  <a:cubicBezTo>
                    <a:pt x="367" y="58"/>
                    <a:pt x="363" y="78"/>
                    <a:pt x="359" y="98"/>
                  </a:cubicBezTo>
                  <a:cubicBezTo>
                    <a:pt x="354" y="120"/>
                    <a:pt x="347" y="142"/>
                    <a:pt x="321" y="136"/>
                  </a:cubicBezTo>
                  <a:cubicBezTo>
                    <a:pt x="288" y="127"/>
                    <a:pt x="287" y="45"/>
                    <a:pt x="257" y="51"/>
                  </a:cubicBezTo>
                  <a:cubicBezTo>
                    <a:pt x="228" y="57"/>
                    <a:pt x="247" y="138"/>
                    <a:pt x="201" y="108"/>
                  </a:cubicBezTo>
                  <a:cubicBezTo>
                    <a:pt x="181" y="94"/>
                    <a:pt x="188" y="22"/>
                    <a:pt x="147" y="38"/>
                  </a:cubicBezTo>
                  <a:cubicBezTo>
                    <a:pt x="128" y="45"/>
                    <a:pt x="138" y="142"/>
                    <a:pt x="105" y="102"/>
                  </a:cubicBezTo>
                  <a:cubicBezTo>
                    <a:pt x="98" y="92"/>
                    <a:pt x="109" y="59"/>
                    <a:pt x="86" y="63"/>
                  </a:cubicBezTo>
                  <a:cubicBezTo>
                    <a:pt x="72" y="66"/>
                    <a:pt x="74" y="96"/>
                    <a:pt x="73" y="108"/>
                  </a:cubicBezTo>
                  <a:cubicBezTo>
                    <a:pt x="73" y="127"/>
                    <a:pt x="76" y="152"/>
                    <a:pt x="52" y="155"/>
                  </a:cubicBezTo>
                  <a:cubicBezTo>
                    <a:pt x="12" y="159"/>
                    <a:pt x="0" y="29"/>
                    <a:pt x="31" y="19"/>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1" name="Freeform 70"/>
            <p:cNvSpPr>
              <a:spLocks/>
            </p:cNvSpPr>
            <p:nvPr/>
          </p:nvSpPr>
          <p:spPr bwMode="auto">
            <a:xfrm>
              <a:off x="984400" y="873473"/>
              <a:ext cx="1931987" cy="701675"/>
            </a:xfrm>
            <a:custGeom>
              <a:avLst/>
              <a:gdLst>
                <a:gd name="T0" fmla="*/ 23 w 455"/>
                <a:gd name="T1" fmla="*/ 23 h 165"/>
                <a:gd name="T2" fmla="*/ 189 w 455"/>
                <a:gd name="T3" fmla="*/ 6 h 165"/>
                <a:gd name="T4" fmla="*/ 233 w 455"/>
                <a:gd name="T5" fmla="*/ 6 h 165"/>
                <a:gd name="T6" fmla="*/ 348 w 455"/>
                <a:gd name="T7" fmla="*/ 8 h 165"/>
                <a:gd name="T8" fmla="*/ 411 w 455"/>
                <a:gd name="T9" fmla="*/ 14 h 165"/>
                <a:gd name="T10" fmla="*/ 446 w 455"/>
                <a:gd name="T11" fmla="*/ 77 h 165"/>
                <a:gd name="T12" fmla="*/ 424 w 455"/>
                <a:gd name="T13" fmla="*/ 104 h 165"/>
                <a:gd name="T14" fmla="*/ 401 w 455"/>
                <a:gd name="T15" fmla="*/ 77 h 165"/>
                <a:gd name="T16" fmla="*/ 361 w 455"/>
                <a:gd name="T17" fmla="*/ 61 h 165"/>
                <a:gd name="T18" fmla="*/ 345 w 455"/>
                <a:gd name="T19" fmla="*/ 106 h 165"/>
                <a:gd name="T20" fmla="*/ 332 w 455"/>
                <a:gd name="T21" fmla="*/ 132 h 165"/>
                <a:gd name="T22" fmla="*/ 300 w 455"/>
                <a:gd name="T23" fmla="*/ 124 h 165"/>
                <a:gd name="T24" fmla="*/ 269 w 455"/>
                <a:gd name="T25" fmla="*/ 61 h 165"/>
                <a:gd name="T26" fmla="*/ 237 w 455"/>
                <a:gd name="T27" fmla="*/ 56 h 165"/>
                <a:gd name="T28" fmla="*/ 220 w 455"/>
                <a:gd name="T29" fmla="*/ 103 h 165"/>
                <a:gd name="T30" fmla="*/ 196 w 455"/>
                <a:gd name="T31" fmla="*/ 108 h 165"/>
                <a:gd name="T32" fmla="*/ 181 w 455"/>
                <a:gd name="T33" fmla="*/ 79 h 165"/>
                <a:gd name="T34" fmla="*/ 157 w 455"/>
                <a:gd name="T35" fmla="*/ 35 h 165"/>
                <a:gd name="T36" fmla="*/ 127 w 455"/>
                <a:gd name="T37" fmla="*/ 51 h 165"/>
                <a:gd name="T38" fmla="*/ 118 w 455"/>
                <a:gd name="T39" fmla="*/ 94 h 165"/>
                <a:gd name="T40" fmla="*/ 109 w 455"/>
                <a:gd name="T41" fmla="*/ 110 h 165"/>
                <a:gd name="T42" fmla="*/ 96 w 455"/>
                <a:gd name="T43" fmla="*/ 88 h 165"/>
                <a:gd name="T44" fmla="*/ 80 w 455"/>
                <a:gd name="T45" fmla="*/ 61 h 165"/>
                <a:gd name="T46" fmla="*/ 62 w 455"/>
                <a:gd name="T47" fmla="*/ 96 h 165"/>
                <a:gd name="T48" fmla="*/ 41 w 455"/>
                <a:gd name="T49" fmla="*/ 153 h 165"/>
                <a:gd name="T50" fmla="*/ 14 w 455"/>
                <a:gd name="T51" fmla="*/ 118 h 165"/>
                <a:gd name="T52" fmla="*/ 7 w 455"/>
                <a:gd name="T53" fmla="*/ 64 h 165"/>
                <a:gd name="T54" fmla="*/ 23 w 455"/>
                <a:gd name="T55" fmla="*/ 23 h 165"/>
                <a:gd name="T56" fmla="*/ 21 w 455"/>
                <a:gd name="T57" fmla="*/ 17 h 165"/>
                <a:gd name="T58" fmla="*/ 3 w 455"/>
                <a:gd name="T59" fmla="*/ 52 h 165"/>
                <a:gd name="T60" fmla="*/ 8 w 455"/>
                <a:gd name="T61" fmla="*/ 117 h 165"/>
                <a:gd name="T62" fmla="*/ 33 w 455"/>
                <a:gd name="T63" fmla="*/ 157 h 165"/>
                <a:gd name="T64" fmla="*/ 67 w 455"/>
                <a:gd name="T65" fmla="*/ 131 h 165"/>
                <a:gd name="T66" fmla="*/ 67 w 455"/>
                <a:gd name="T67" fmla="*/ 96 h 165"/>
                <a:gd name="T68" fmla="*/ 70 w 455"/>
                <a:gd name="T69" fmla="*/ 75 h 165"/>
                <a:gd name="T70" fmla="*/ 87 w 455"/>
                <a:gd name="T71" fmla="*/ 70 h 165"/>
                <a:gd name="T72" fmla="*/ 90 w 455"/>
                <a:gd name="T73" fmla="*/ 82 h 165"/>
                <a:gd name="T74" fmla="*/ 111 w 455"/>
                <a:gd name="T75" fmla="*/ 115 h 165"/>
                <a:gd name="T76" fmla="*/ 126 w 455"/>
                <a:gd name="T77" fmla="*/ 82 h 165"/>
                <a:gd name="T78" fmla="*/ 154 w 455"/>
                <a:gd name="T79" fmla="*/ 40 h 165"/>
                <a:gd name="T80" fmla="*/ 180 w 455"/>
                <a:gd name="T81" fmla="*/ 97 h 165"/>
                <a:gd name="T82" fmla="*/ 215 w 455"/>
                <a:gd name="T83" fmla="*/ 117 h 165"/>
                <a:gd name="T84" fmla="*/ 233 w 455"/>
                <a:gd name="T85" fmla="*/ 79 h 165"/>
                <a:gd name="T86" fmla="*/ 247 w 455"/>
                <a:gd name="T87" fmla="*/ 56 h 165"/>
                <a:gd name="T88" fmla="*/ 270 w 455"/>
                <a:gd name="T89" fmla="*/ 75 h 165"/>
                <a:gd name="T90" fmla="*/ 300 w 455"/>
                <a:gd name="T91" fmla="*/ 133 h 165"/>
                <a:gd name="T92" fmla="*/ 341 w 455"/>
                <a:gd name="T93" fmla="*/ 131 h 165"/>
                <a:gd name="T94" fmla="*/ 357 w 455"/>
                <a:gd name="T95" fmla="*/ 81 h 165"/>
                <a:gd name="T96" fmla="*/ 372 w 455"/>
                <a:gd name="T97" fmla="*/ 63 h 165"/>
                <a:gd name="T98" fmla="*/ 403 w 455"/>
                <a:gd name="T99" fmla="*/ 90 h 165"/>
                <a:gd name="T100" fmla="*/ 438 w 455"/>
                <a:gd name="T101" fmla="*/ 108 h 165"/>
                <a:gd name="T102" fmla="*/ 448 w 455"/>
                <a:gd name="T103" fmla="*/ 47 h 165"/>
                <a:gd name="T104" fmla="*/ 412 w 455"/>
                <a:gd name="T105" fmla="*/ 8 h 165"/>
                <a:gd name="T106" fmla="*/ 355 w 455"/>
                <a:gd name="T107" fmla="*/ 2 h 165"/>
                <a:gd name="T108" fmla="*/ 231 w 455"/>
                <a:gd name="T109" fmla="*/ 1 h 165"/>
                <a:gd name="T110" fmla="*/ 194 w 455"/>
                <a:gd name="T111" fmla="*/ 1 h 165"/>
                <a:gd name="T112" fmla="*/ 31 w 455"/>
                <a:gd name="T113" fmla="*/ 14 h 165"/>
                <a:gd name="T114" fmla="*/ 21 w 455"/>
                <a:gd name="T115" fmla="*/ 17 h 165"/>
                <a:gd name="T116" fmla="*/ 23 w 455"/>
                <a:gd name="T117" fmla="*/ 23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5" h="165">
                  <a:moveTo>
                    <a:pt x="23" y="23"/>
                  </a:moveTo>
                  <a:cubicBezTo>
                    <a:pt x="76" y="5"/>
                    <a:pt x="133" y="6"/>
                    <a:pt x="189" y="6"/>
                  </a:cubicBezTo>
                  <a:cubicBezTo>
                    <a:pt x="204" y="6"/>
                    <a:pt x="219" y="6"/>
                    <a:pt x="233" y="6"/>
                  </a:cubicBezTo>
                  <a:cubicBezTo>
                    <a:pt x="272" y="6"/>
                    <a:pt x="310" y="6"/>
                    <a:pt x="348" y="8"/>
                  </a:cubicBezTo>
                  <a:cubicBezTo>
                    <a:pt x="369" y="8"/>
                    <a:pt x="391" y="9"/>
                    <a:pt x="411" y="14"/>
                  </a:cubicBezTo>
                  <a:cubicBezTo>
                    <a:pt x="438" y="20"/>
                    <a:pt x="447" y="53"/>
                    <a:pt x="446" y="77"/>
                  </a:cubicBezTo>
                  <a:cubicBezTo>
                    <a:pt x="445" y="87"/>
                    <a:pt x="438" y="112"/>
                    <a:pt x="424" y="104"/>
                  </a:cubicBezTo>
                  <a:cubicBezTo>
                    <a:pt x="414" y="98"/>
                    <a:pt x="408" y="86"/>
                    <a:pt x="401" y="77"/>
                  </a:cubicBezTo>
                  <a:cubicBezTo>
                    <a:pt x="393" y="68"/>
                    <a:pt x="375" y="49"/>
                    <a:pt x="361" y="61"/>
                  </a:cubicBezTo>
                  <a:cubicBezTo>
                    <a:pt x="350" y="71"/>
                    <a:pt x="349" y="92"/>
                    <a:pt x="345" y="106"/>
                  </a:cubicBezTo>
                  <a:cubicBezTo>
                    <a:pt x="343" y="115"/>
                    <a:pt x="340" y="126"/>
                    <a:pt x="332" y="132"/>
                  </a:cubicBezTo>
                  <a:cubicBezTo>
                    <a:pt x="321" y="140"/>
                    <a:pt x="307" y="133"/>
                    <a:pt x="300" y="124"/>
                  </a:cubicBezTo>
                  <a:cubicBezTo>
                    <a:pt x="284" y="107"/>
                    <a:pt x="281" y="81"/>
                    <a:pt x="269" y="61"/>
                  </a:cubicBezTo>
                  <a:cubicBezTo>
                    <a:pt x="262" y="50"/>
                    <a:pt x="248" y="45"/>
                    <a:pt x="237" y="56"/>
                  </a:cubicBezTo>
                  <a:cubicBezTo>
                    <a:pt x="225" y="68"/>
                    <a:pt x="227" y="89"/>
                    <a:pt x="220" y="103"/>
                  </a:cubicBezTo>
                  <a:cubicBezTo>
                    <a:pt x="215" y="115"/>
                    <a:pt x="205" y="113"/>
                    <a:pt x="196" y="108"/>
                  </a:cubicBezTo>
                  <a:cubicBezTo>
                    <a:pt x="186" y="102"/>
                    <a:pt x="183" y="90"/>
                    <a:pt x="181" y="79"/>
                  </a:cubicBezTo>
                  <a:cubicBezTo>
                    <a:pt x="177" y="65"/>
                    <a:pt x="173" y="41"/>
                    <a:pt x="157" y="35"/>
                  </a:cubicBezTo>
                  <a:cubicBezTo>
                    <a:pt x="142" y="29"/>
                    <a:pt x="131" y="38"/>
                    <a:pt x="127" y="51"/>
                  </a:cubicBezTo>
                  <a:cubicBezTo>
                    <a:pt x="122" y="65"/>
                    <a:pt x="121" y="80"/>
                    <a:pt x="118" y="94"/>
                  </a:cubicBezTo>
                  <a:cubicBezTo>
                    <a:pt x="117" y="99"/>
                    <a:pt x="115" y="109"/>
                    <a:pt x="109" y="110"/>
                  </a:cubicBezTo>
                  <a:cubicBezTo>
                    <a:pt x="99" y="110"/>
                    <a:pt x="96" y="94"/>
                    <a:pt x="96" y="88"/>
                  </a:cubicBezTo>
                  <a:cubicBezTo>
                    <a:pt x="95" y="76"/>
                    <a:pt x="95" y="62"/>
                    <a:pt x="80" y="61"/>
                  </a:cubicBezTo>
                  <a:cubicBezTo>
                    <a:pt x="63" y="60"/>
                    <a:pt x="62" y="84"/>
                    <a:pt x="62" y="96"/>
                  </a:cubicBezTo>
                  <a:cubicBezTo>
                    <a:pt x="61" y="114"/>
                    <a:pt x="68" y="151"/>
                    <a:pt x="41" y="153"/>
                  </a:cubicBezTo>
                  <a:cubicBezTo>
                    <a:pt x="26" y="154"/>
                    <a:pt x="18" y="130"/>
                    <a:pt x="14" y="118"/>
                  </a:cubicBezTo>
                  <a:cubicBezTo>
                    <a:pt x="9" y="101"/>
                    <a:pt x="7" y="82"/>
                    <a:pt x="7" y="64"/>
                  </a:cubicBezTo>
                  <a:cubicBezTo>
                    <a:pt x="8" y="52"/>
                    <a:pt x="9" y="28"/>
                    <a:pt x="23" y="23"/>
                  </a:cubicBezTo>
                  <a:cubicBezTo>
                    <a:pt x="26" y="21"/>
                    <a:pt x="25" y="16"/>
                    <a:pt x="21" y="17"/>
                  </a:cubicBezTo>
                  <a:cubicBezTo>
                    <a:pt x="8" y="22"/>
                    <a:pt x="4" y="39"/>
                    <a:pt x="3" y="52"/>
                  </a:cubicBezTo>
                  <a:cubicBezTo>
                    <a:pt x="0" y="73"/>
                    <a:pt x="2" y="96"/>
                    <a:pt x="8" y="117"/>
                  </a:cubicBezTo>
                  <a:cubicBezTo>
                    <a:pt x="11" y="131"/>
                    <a:pt x="18" y="151"/>
                    <a:pt x="33" y="157"/>
                  </a:cubicBezTo>
                  <a:cubicBezTo>
                    <a:pt x="52" y="165"/>
                    <a:pt x="65" y="148"/>
                    <a:pt x="67" y="131"/>
                  </a:cubicBezTo>
                  <a:cubicBezTo>
                    <a:pt x="68" y="119"/>
                    <a:pt x="67" y="107"/>
                    <a:pt x="67" y="96"/>
                  </a:cubicBezTo>
                  <a:cubicBezTo>
                    <a:pt x="68" y="89"/>
                    <a:pt x="68" y="82"/>
                    <a:pt x="70" y="75"/>
                  </a:cubicBezTo>
                  <a:cubicBezTo>
                    <a:pt x="72" y="69"/>
                    <a:pt x="81" y="63"/>
                    <a:pt x="87" y="70"/>
                  </a:cubicBezTo>
                  <a:cubicBezTo>
                    <a:pt x="89" y="73"/>
                    <a:pt x="89" y="79"/>
                    <a:pt x="90" y="82"/>
                  </a:cubicBezTo>
                  <a:cubicBezTo>
                    <a:pt x="91" y="94"/>
                    <a:pt x="93" y="116"/>
                    <a:pt x="111" y="115"/>
                  </a:cubicBezTo>
                  <a:cubicBezTo>
                    <a:pt x="123" y="115"/>
                    <a:pt x="125" y="91"/>
                    <a:pt x="126" y="82"/>
                  </a:cubicBezTo>
                  <a:cubicBezTo>
                    <a:pt x="129" y="66"/>
                    <a:pt x="129" y="34"/>
                    <a:pt x="154" y="40"/>
                  </a:cubicBezTo>
                  <a:cubicBezTo>
                    <a:pt x="172" y="44"/>
                    <a:pt x="174" y="83"/>
                    <a:pt x="180" y="97"/>
                  </a:cubicBezTo>
                  <a:cubicBezTo>
                    <a:pt x="185" y="110"/>
                    <a:pt x="201" y="122"/>
                    <a:pt x="215" y="117"/>
                  </a:cubicBezTo>
                  <a:cubicBezTo>
                    <a:pt x="229" y="112"/>
                    <a:pt x="230" y="90"/>
                    <a:pt x="233" y="79"/>
                  </a:cubicBezTo>
                  <a:cubicBezTo>
                    <a:pt x="235" y="70"/>
                    <a:pt x="238" y="59"/>
                    <a:pt x="247" y="56"/>
                  </a:cubicBezTo>
                  <a:cubicBezTo>
                    <a:pt x="259" y="51"/>
                    <a:pt x="266" y="67"/>
                    <a:pt x="270" y="75"/>
                  </a:cubicBezTo>
                  <a:cubicBezTo>
                    <a:pt x="279" y="94"/>
                    <a:pt x="284" y="118"/>
                    <a:pt x="300" y="133"/>
                  </a:cubicBezTo>
                  <a:cubicBezTo>
                    <a:pt x="312" y="144"/>
                    <a:pt x="331" y="143"/>
                    <a:pt x="341" y="131"/>
                  </a:cubicBezTo>
                  <a:cubicBezTo>
                    <a:pt x="352" y="117"/>
                    <a:pt x="353" y="97"/>
                    <a:pt x="357" y="81"/>
                  </a:cubicBezTo>
                  <a:cubicBezTo>
                    <a:pt x="359" y="73"/>
                    <a:pt x="362" y="63"/>
                    <a:pt x="372" y="63"/>
                  </a:cubicBezTo>
                  <a:cubicBezTo>
                    <a:pt x="385" y="63"/>
                    <a:pt x="396" y="80"/>
                    <a:pt x="403" y="90"/>
                  </a:cubicBezTo>
                  <a:cubicBezTo>
                    <a:pt x="410" y="99"/>
                    <a:pt x="424" y="119"/>
                    <a:pt x="438" y="108"/>
                  </a:cubicBezTo>
                  <a:cubicBezTo>
                    <a:pt x="455" y="94"/>
                    <a:pt x="454" y="67"/>
                    <a:pt x="448" y="47"/>
                  </a:cubicBezTo>
                  <a:cubicBezTo>
                    <a:pt x="443" y="29"/>
                    <a:pt x="431" y="13"/>
                    <a:pt x="412" y="8"/>
                  </a:cubicBezTo>
                  <a:cubicBezTo>
                    <a:pt x="394" y="3"/>
                    <a:pt x="374" y="3"/>
                    <a:pt x="355" y="2"/>
                  </a:cubicBezTo>
                  <a:cubicBezTo>
                    <a:pt x="314" y="0"/>
                    <a:pt x="273" y="0"/>
                    <a:pt x="231" y="1"/>
                  </a:cubicBezTo>
                  <a:cubicBezTo>
                    <a:pt x="219" y="1"/>
                    <a:pt x="207" y="1"/>
                    <a:pt x="194" y="1"/>
                  </a:cubicBezTo>
                  <a:cubicBezTo>
                    <a:pt x="139" y="1"/>
                    <a:pt x="85" y="1"/>
                    <a:pt x="31" y="14"/>
                  </a:cubicBezTo>
                  <a:cubicBezTo>
                    <a:pt x="28" y="15"/>
                    <a:pt x="24" y="16"/>
                    <a:pt x="21" y="17"/>
                  </a:cubicBezTo>
                  <a:cubicBezTo>
                    <a:pt x="18" y="18"/>
                    <a:pt x="19" y="24"/>
                    <a:pt x="23" y="2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2" name="Freeform 71"/>
            <p:cNvSpPr>
              <a:spLocks/>
            </p:cNvSpPr>
            <p:nvPr/>
          </p:nvSpPr>
          <p:spPr bwMode="auto">
            <a:xfrm>
              <a:off x="2989412" y="925860"/>
              <a:ext cx="387350" cy="588963"/>
            </a:xfrm>
            <a:custGeom>
              <a:avLst/>
              <a:gdLst>
                <a:gd name="T0" fmla="*/ 7 w 91"/>
                <a:gd name="T1" fmla="*/ 5 h 139"/>
                <a:gd name="T2" fmla="*/ 82 w 91"/>
                <a:gd name="T3" fmla="*/ 37 h 139"/>
                <a:gd name="T4" fmla="*/ 61 w 91"/>
                <a:gd name="T5" fmla="*/ 119 h 139"/>
                <a:gd name="T6" fmla="*/ 0 w 91"/>
                <a:gd name="T7" fmla="*/ 135 h 139"/>
                <a:gd name="T8" fmla="*/ 7 w 91"/>
                <a:gd name="T9" fmla="*/ 5 h 139"/>
              </a:gdLst>
              <a:ahLst/>
              <a:cxnLst>
                <a:cxn ang="0">
                  <a:pos x="T0" y="T1"/>
                </a:cxn>
                <a:cxn ang="0">
                  <a:pos x="T2" y="T3"/>
                </a:cxn>
                <a:cxn ang="0">
                  <a:pos x="T4" y="T5"/>
                </a:cxn>
                <a:cxn ang="0">
                  <a:pos x="T6" y="T7"/>
                </a:cxn>
                <a:cxn ang="0">
                  <a:pos x="T8" y="T9"/>
                </a:cxn>
              </a:cxnLst>
              <a:rect l="0" t="0" r="r" b="b"/>
              <a:pathLst>
                <a:path w="91" h="139">
                  <a:moveTo>
                    <a:pt x="7" y="5"/>
                  </a:moveTo>
                  <a:cubicBezTo>
                    <a:pt x="36" y="0"/>
                    <a:pt x="71" y="6"/>
                    <a:pt x="82" y="37"/>
                  </a:cubicBezTo>
                  <a:cubicBezTo>
                    <a:pt x="91" y="64"/>
                    <a:pt x="80" y="99"/>
                    <a:pt x="61" y="119"/>
                  </a:cubicBezTo>
                  <a:cubicBezTo>
                    <a:pt x="45" y="135"/>
                    <a:pt x="22" y="139"/>
                    <a:pt x="0" y="135"/>
                  </a:cubicBezTo>
                  <a:cubicBezTo>
                    <a:pt x="7" y="5"/>
                    <a:pt x="7" y="5"/>
                    <a:pt x="7" y="5"/>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3" name="Freeform 72"/>
            <p:cNvSpPr>
              <a:spLocks/>
            </p:cNvSpPr>
            <p:nvPr/>
          </p:nvSpPr>
          <p:spPr bwMode="auto">
            <a:xfrm>
              <a:off x="3019575" y="1022698"/>
              <a:ext cx="266700" cy="403225"/>
            </a:xfrm>
            <a:custGeom>
              <a:avLst/>
              <a:gdLst>
                <a:gd name="T0" fmla="*/ 5 w 63"/>
                <a:gd name="T1" fmla="*/ 3 h 95"/>
                <a:gd name="T2" fmla="*/ 56 w 63"/>
                <a:gd name="T3" fmla="*/ 26 h 95"/>
                <a:gd name="T4" fmla="*/ 42 w 63"/>
                <a:gd name="T5" fmla="*/ 82 h 95"/>
                <a:gd name="T6" fmla="*/ 0 w 63"/>
                <a:gd name="T7" fmla="*/ 93 h 95"/>
                <a:gd name="T8" fmla="*/ 5 w 63"/>
                <a:gd name="T9" fmla="*/ 3 h 95"/>
              </a:gdLst>
              <a:ahLst/>
              <a:cxnLst>
                <a:cxn ang="0">
                  <a:pos x="T0" y="T1"/>
                </a:cxn>
                <a:cxn ang="0">
                  <a:pos x="T2" y="T3"/>
                </a:cxn>
                <a:cxn ang="0">
                  <a:pos x="T4" y="T5"/>
                </a:cxn>
                <a:cxn ang="0">
                  <a:pos x="T6" y="T7"/>
                </a:cxn>
                <a:cxn ang="0">
                  <a:pos x="T8" y="T9"/>
                </a:cxn>
              </a:cxnLst>
              <a:rect l="0" t="0" r="r" b="b"/>
              <a:pathLst>
                <a:path w="63" h="95">
                  <a:moveTo>
                    <a:pt x="5" y="3"/>
                  </a:moveTo>
                  <a:cubicBezTo>
                    <a:pt x="25" y="0"/>
                    <a:pt x="49" y="4"/>
                    <a:pt x="56" y="26"/>
                  </a:cubicBezTo>
                  <a:cubicBezTo>
                    <a:pt x="63" y="44"/>
                    <a:pt x="55" y="68"/>
                    <a:pt x="42" y="82"/>
                  </a:cubicBezTo>
                  <a:cubicBezTo>
                    <a:pt x="31" y="93"/>
                    <a:pt x="15" y="95"/>
                    <a:pt x="0" y="93"/>
                  </a:cubicBezTo>
                  <a:cubicBezTo>
                    <a:pt x="5" y="3"/>
                    <a:pt x="5" y="3"/>
                    <a:pt x="5"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4" name="Freeform 73"/>
            <p:cNvSpPr>
              <a:spLocks/>
            </p:cNvSpPr>
            <p:nvPr/>
          </p:nvSpPr>
          <p:spPr bwMode="auto">
            <a:xfrm>
              <a:off x="2802087" y="913160"/>
              <a:ext cx="560387" cy="611188"/>
            </a:xfrm>
            <a:custGeom>
              <a:avLst/>
              <a:gdLst>
                <a:gd name="T0" fmla="*/ 80 w 132"/>
                <a:gd name="T1" fmla="*/ 5 h 144"/>
                <a:gd name="T2" fmla="*/ 10 w 132"/>
                <a:gd name="T3" fmla="*/ 49 h 144"/>
                <a:gd name="T4" fmla="*/ 35 w 132"/>
                <a:gd name="T5" fmla="*/ 130 h 144"/>
                <a:gd name="T6" fmla="*/ 106 w 132"/>
                <a:gd name="T7" fmla="*/ 127 h 144"/>
                <a:gd name="T8" fmla="*/ 126 w 132"/>
                <a:gd name="T9" fmla="*/ 92 h 144"/>
                <a:gd name="T10" fmla="*/ 128 w 132"/>
                <a:gd name="T11" fmla="*/ 44 h 144"/>
                <a:gd name="T12" fmla="*/ 80 w 132"/>
                <a:gd name="T13" fmla="*/ 5 h 144"/>
                <a:gd name="T14" fmla="*/ 79 w 132"/>
                <a:gd name="T15" fmla="*/ 10 h 144"/>
                <a:gd name="T16" fmla="*/ 113 w 132"/>
                <a:gd name="T17" fmla="*/ 26 h 144"/>
                <a:gd name="T18" fmla="*/ 126 w 132"/>
                <a:gd name="T19" fmla="*/ 69 h 144"/>
                <a:gd name="T20" fmla="*/ 74 w 132"/>
                <a:gd name="T21" fmla="*/ 135 h 144"/>
                <a:gd name="T22" fmla="*/ 10 w 132"/>
                <a:gd name="T23" fmla="*/ 75 h 144"/>
                <a:gd name="T24" fmla="*/ 79 w 132"/>
                <a:gd name="T25" fmla="*/ 10 h 144"/>
                <a:gd name="T26" fmla="*/ 80 w 132"/>
                <a:gd name="T27" fmla="*/ 5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44">
                  <a:moveTo>
                    <a:pt x="80" y="5"/>
                  </a:moveTo>
                  <a:cubicBezTo>
                    <a:pt x="49" y="0"/>
                    <a:pt x="20" y="20"/>
                    <a:pt x="10" y="49"/>
                  </a:cubicBezTo>
                  <a:cubicBezTo>
                    <a:pt x="0" y="78"/>
                    <a:pt x="9" y="113"/>
                    <a:pt x="35" y="130"/>
                  </a:cubicBezTo>
                  <a:cubicBezTo>
                    <a:pt x="56" y="143"/>
                    <a:pt x="87" y="144"/>
                    <a:pt x="106" y="127"/>
                  </a:cubicBezTo>
                  <a:cubicBezTo>
                    <a:pt x="117" y="118"/>
                    <a:pt x="123" y="105"/>
                    <a:pt x="126" y="92"/>
                  </a:cubicBezTo>
                  <a:cubicBezTo>
                    <a:pt x="131" y="77"/>
                    <a:pt x="132" y="60"/>
                    <a:pt x="128" y="44"/>
                  </a:cubicBezTo>
                  <a:cubicBezTo>
                    <a:pt x="122" y="22"/>
                    <a:pt x="102" y="10"/>
                    <a:pt x="80" y="5"/>
                  </a:cubicBezTo>
                  <a:cubicBezTo>
                    <a:pt x="77" y="5"/>
                    <a:pt x="77" y="9"/>
                    <a:pt x="79" y="10"/>
                  </a:cubicBezTo>
                  <a:cubicBezTo>
                    <a:pt x="92" y="12"/>
                    <a:pt x="104" y="17"/>
                    <a:pt x="113" y="26"/>
                  </a:cubicBezTo>
                  <a:cubicBezTo>
                    <a:pt x="124" y="37"/>
                    <a:pt x="127" y="53"/>
                    <a:pt x="126" y="69"/>
                  </a:cubicBezTo>
                  <a:cubicBezTo>
                    <a:pt x="124" y="100"/>
                    <a:pt x="109" y="133"/>
                    <a:pt x="74" y="135"/>
                  </a:cubicBezTo>
                  <a:cubicBezTo>
                    <a:pt x="39" y="137"/>
                    <a:pt x="11" y="110"/>
                    <a:pt x="10" y="75"/>
                  </a:cubicBezTo>
                  <a:cubicBezTo>
                    <a:pt x="9" y="38"/>
                    <a:pt x="41" y="3"/>
                    <a:pt x="79" y="10"/>
                  </a:cubicBezTo>
                  <a:cubicBezTo>
                    <a:pt x="82" y="10"/>
                    <a:pt x="83" y="6"/>
                    <a:pt x="80"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5" name="Freeform 74"/>
            <p:cNvSpPr>
              <a:spLocks noEditPoints="1"/>
            </p:cNvSpPr>
            <p:nvPr/>
          </p:nvSpPr>
          <p:spPr bwMode="auto">
            <a:xfrm>
              <a:off x="3083075" y="951260"/>
              <a:ext cx="203200" cy="530225"/>
            </a:xfrm>
            <a:custGeom>
              <a:avLst/>
              <a:gdLst>
                <a:gd name="T0" fmla="*/ 28 w 48"/>
                <a:gd name="T1" fmla="*/ 97 h 125"/>
                <a:gd name="T2" fmla="*/ 27 w 48"/>
                <a:gd name="T3" fmla="*/ 99 h 125"/>
                <a:gd name="T4" fmla="*/ 14 w 48"/>
                <a:gd name="T5" fmla="*/ 107 h 125"/>
                <a:gd name="T6" fmla="*/ 17 w 48"/>
                <a:gd name="T7" fmla="*/ 125 h 125"/>
                <a:gd name="T8" fmla="*/ 40 w 48"/>
                <a:gd name="T9" fmla="*/ 112 h 125"/>
                <a:gd name="T10" fmla="*/ 48 w 48"/>
                <a:gd name="T11" fmla="*/ 102 h 125"/>
                <a:gd name="T12" fmla="*/ 39 w 48"/>
                <a:gd name="T13" fmla="*/ 103 h 125"/>
                <a:gd name="T14" fmla="*/ 28 w 48"/>
                <a:gd name="T15" fmla="*/ 97 h 125"/>
                <a:gd name="T16" fmla="*/ 0 w 48"/>
                <a:gd name="T17" fmla="*/ 0 h 125"/>
                <a:gd name="T18" fmla="*/ 0 w 48"/>
                <a:gd name="T19" fmla="*/ 0 h 125"/>
                <a:gd name="T20" fmla="*/ 3 w 48"/>
                <a:gd name="T21" fmla="*/ 9 h 125"/>
                <a:gd name="T22" fmla="*/ 6 w 48"/>
                <a:gd name="T23" fmla="*/ 20 h 125"/>
                <a:gd name="T24" fmla="*/ 7 w 48"/>
                <a:gd name="T25" fmla="*/ 20 h 125"/>
                <a:gd name="T26" fmla="*/ 4 w 48"/>
                <a:gd name="T27" fmla="*/ 9 h 125"/>
                <a:gd name="T28" fmla="*/ 0 w 48"/>
                <a:gd name="T29" fmla="*/ 0 h 125"/>
                <a:gd name="T30" fmla="*/ 5 w 48"/>
                <a:gd name="T31" fmla="*/ 0 h 125"/>
                <a:gd name="T32" fmla="*/ 11 w 48"/>
                <a:gd name="T33" fmla="*/ 20 h 125"/>
                <a:gd name="T34" fmla="*/ 11 w 48"/>
                <a:gd name="T35" fmla="*/ 20 h 125"/>
                <a:gd name="T36" fmla="*/ 19 w 48"/>
                <a:gd name="T37" fmla="*/ 22 h 125"/>
                <a:gd name="T38" fmla="*/ 15 w 48"/>
                <a:gd name="T39" fmla="*/ 1 h 125"/>
                <a:gd name="T40" fmla="*/ 13 w 48"/>
                <a:gd name="T41" fmla="*/ 1 h 125"/>
                <a:gd name="T42" fmla="*/ 13 w 48"/>
                <a:gd name="T43" fmla="*/ 1 h 125"/>
                <a:gd name="T44" fmla="*/ 5 w 48"/>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125">
                  <a:moveTo>
                    <a:pt x="28" y="97"/>
                  </a:moveTo>
                  <a:cubicBezTo>
                    <a:pt x="28" y="98"/>
                    <a:pt x="27" y="98"/>
                    <a:pt x="27" y="99"/>
                  </a:cubicBezTo>
                  <a:cubicBezTo>
                    <a:pt x="23" y="103"/>
                    <a:pt x="19" y="105"/>
                    <a:pt x="14" y="107"/>
                  </a:cubicBezTo>
                  <a:cubicBezTo>
                    <a:pt x="15" y="113"/>
                    <a:pt x="16" y="119"/>
                    <a:pt x="17" y="125"/>
                  </a:cubicBezTo>
                  <a:cubicBezTo>
                    <a:pt x="26" y="123"/>
                    <a:pt x="34" y="118"/>
                    <a:pt x="40" y="112"/>
                  </a:cubicBezTo>
                  <a:cubicBezTo>
                    <a:pt x="43" y="109"/>
                    <a:pt x="45" y="105"/>
                    <a:pt x="48" y="102"/>
                  </a:cubicBezTo>
                  <a:cubicBezTo>
                    <a:pt x="45" y="102"/>
                    <a:pt x="42" y="103"/>
                    <a:pt x="39" y="103"/>
                  </a:cubicBezTo>
                  <a:cubicBezTo>
                    <a:pt x="35" y="103"/>
                    <a:pt x="31" y="101"/>
                    <a:pt x="28" y="97"/>
                  </a:cubicBezTo>
                  <a:moveTo>
                    <a:pt x="0" y="0"/>
                  </a:moveTo>
                  <a:cubicBezTo>
                    <a:pt x="0" y="0"/>
                    <a:pt x="0" y="0"/>
                    <a:pt x="0" y="0"/>
                  </a:cubicBezTo>
                  <a:cubicBezTo>
                    <a:pt x="1" y="3"/>
                    <a:pt x="2" y="6"/>
                    <a:pt x="3" y="9"/>
                  </a:cubicBezTo>
                  <a:cubicBezTo>
                    <a:pt x="5" y="12"/>
                    <a:pt x="6" y="16"/>
                    <a:pt x="6" y="20"/>
                  </a:cubicBezTo>
                  <a:cubicBezTo>
                    <a:pt x="7" y="20"/>
                    <a:pt x="7" y="20"/>
                    <a:pt x="7" y="20"/>
                  </a:cubicBezTo>
                  <a:cubicBezTo>
                    <a:pt x="6" y="16"/>
                    <a:pt x="5" y="12"/>
                    <a:pt x="4" y="9"/>
                  </a:cubicBezTo>
                  <a:cubicBezTo>
                    <a:pt x="3" y="6"/>
                    <a:pt x="1" y="3"/>
                    <a:pt x="0" y="0"/>
                  </a:cubicBezTo>
                  <a:moveTo>
                    <a:pt x="5" y="0"/>
                  </a:moveTo>
                  <a:cubicBezTo>
                    <a:pt x="8" y="6"/>
                    <a:pt x="10" y="13"/>
                    <a:pt x="11" y="20"/>
                  </a:cubicBezTo>
                  <a:cubicBezTo>
                    <a:pt x="11" y="20"/>
                    <a:pt x="11" y="20"/>
                    <a:pt x="11" y="20"/>
                  </a:cubicBezTo>
                  <a:cubicBezTo>
                    <a:pt x="14" y="20"/>
                    <a:pt x="16" y="21"/>
                    <a:pt x="19" y="22"/>
                  </a:cubicBezTo>
                  <a:cubicBezTo>
                    <a:pt x="18" y="15"/>
                    <a:pt x="17" y="8"/>
                    <a:pt x="15" y="1"/>
                  </a:cubicBezTo>
                  <a:cubicBezTo>
                    <a:pt x="15" y="1"/>
                    <a:pt x="14" y="1"/>
                    <a:pt x="13" y="1"/>
                  </a:cubicBezTo>
                  <a:cubicBezTo>
                    <a:pt x="13" y="1"/>
                    <a:pt x="13" y="1"/>
                    <a:pt x="13" y="1"/>
                  </a:cubicBezTo>
                  <a:cubicBezTo>
                    <a:pt x="10" y="0"/>
                    <a:pt x="8" y="0"/>
                    <a:pt x="5"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6" name="Freeform 75"/>
            <p:cNvSpPr>
              <a:spLocks noEditPoints="1"/>
            </p:cNvSpPr>
            <p:nvPr/>
          </p:nvSpPr>
          <p:spPr bwMode="auto">
            <a:xfrm>
              <a:off x="3108475" y="1035398"/>
              <a:ext cx="93662" cy="369888"/>
            </a:xfrm>
            <a:custGeom>
              <a:avLst/>
              <a:gdLst>
                <a:gd name="T0" fmla="*/ 5 w 22"/>
                <a:gd name="T1" fmla="*/ 0 h 87"/>
                <a:gd name="T2" fmla="*/ 6 w 22"/>
                <a:gd name="T3" fmla="*/ 74 h 87"/>
                <a:gd name="T4" fmla="*/ 5 w 22"/>
                <a:gd name="T5" fmla="*/ 78 h 87"/>
                <a:gd name="T6" fmla="*/ 8 w 22"/>
                <a:gd name="T7" fmla="*/ 87 h 87"/>
                <a:gd name="T8" fmla="*/ 21 w 22"/>
                <a:gd name="T9" fmla="*/ 79 h 87"/>
                <a:gd name="T10" fmla="*/ 22 w 22"/>
                <a:gd name="T11" fmla="*/ 77 h 87"/>
                <a:gd name="T12" fmla="*/ 21 w 22"/>
                <a:gd name="T13" fmla="*/ 73 h 87"/>
                <a:gd name="T14" fmla="*/ 13 w 22"/>
                <a:gd name="T15" fmla="*/ 2 h 87"/>
                <a:gd name="T16" fmla="*/ 5 w 22"/>
                <a:gd name="T17" fmla="*/ 0 h 87"/>
                <a:gd name="T18" fmla="*/ 0 w 22"/>
                <a:gd name="T19" fmla="*/ 0 h 87"/>
                <a:gd name="T20" fmla="*/ 2 w 22"/>
                <a:gd name="T21" fmla="*/ 9 h 87"/>
                <a:gd name="T22" fmla="*/ 1 w 22"/>
                <a:gd name="T23" fmla="*/ 0 h 87"/>
                <a:gd name="T24" fmla="*/ 0 w 22"/>
                <a:gd name="T2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87">
                  <a:moveTo>
                    <a:pt x="5" y="0"/>
                  </a:moveTo>
                  <a:cubicBezTo>
                    <a:pt x="10" y="24"/>
                    <a:pt x="8" y="49"/>
                    <a:pt x="6" y="74"/>
                  </a:cubicBezTo>
                  <a:cubicBezTo>
                    <a:pt x="5" y="75"/>
                    <a:pt x="5" y="76"/>
                    <a:pt x="5" y="78"/>
                  </a:cubicBezTo>
                  <a:cubicBezTo>
                    <a:pt x="6" y="81"/>
                    <a:pt x="7" y="84"/>
                    <a:pt x="8" y="87"/>
                  </a:cubicBezTo>
                  <a:cubicBezTo>
                    <a:pt x="13" y="85"/>
                    <a:pt x="17" y="83"/>
                    <a:pt x="21" y="79"/>
                  </a:cubicBezTo>
                  <a:cubicBezTo>
                    <a:pt x="21" y="78"/>
                    <a:pt x="22" y="78"/>
                    <a:pt x="22" y="77"/>
                  </a:cubicBezTo>
                  <a:cubicBezTo>
                    <a:pt x="22" y="76"/>
                    <a:pt x="21" y="75"/>
                    <a:pt x="21" y="73"/>
                  </a:cubicBezTo>
                  <a:cubicBezTo>
                    <a:pt x="15" y="51"/>
                    <a:pt x="15" y="26"/>
                    <a:pt x="13" y="2"/>
                  </a:cubicBezTo>
                  <a:cubicBezTo>
                    <a:pt x="10" y="1"/>
                    <a:pt x="8" y="0"/>
                    <a:pt x="5" y="0"/>
                  </a:cubicBezTo>
                  <a:moveTo>
                    <a:pt x="0" y="0"/>
                  </a:moveTo>
                  <a:cubicBezTo>
                    <a:pt x="1" y="3"/>
                    <a:pt x="2" y="6"/>
                    <a:pt x="2" y="9"/>
                  </a:cubicBezTo>
                  <a:cubicBezTo>
                    <a:pt x="2" y="6"/>
                    <a:pt x="1" y="3"/>
                    <a:pt x="1" y="0"/>
                  </a:cubicBezTo>
                  <a:cubicBezTo>
                    <a:pt x="1" y="0"/>
                    <a:pt x="1" y="0"/>
                    <a:pt x="0"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7" name="Freeform 76"/>
            <p:cNvSpPr>
              <a:spLocks noEditPoints="1"/>
            </p:cNvSpPr>
            <p:nvPr/>
          </p:nvSpPr>
          <p:spPr bwMode="auto">
            <a:xfrm>
              <a:off x="3073550" y="941735"/>
              <a:ext cx="179387" cy="547688"/>
            </a:xfrm>
            <a:custGeom>
              <a:avLst/>
              <a:gdLst>
                <a:gd name="T0" fmla="*/ 42 w 42"/>
                <a:gd name="T1" fmla="*/ 114 h 129"/>
                <a:gd name="T2" fmla="*/ 19 w 42"/>
                <a:gd name="T3" fmla="*/ 127 h 129"/>
                <a:gd name="T4" fmla="*/ 19 w 42"/>
                <a:gd name="T5" fmla="*/ 129 h 129"/>
                <a:gd name="T6" fmla="*/ 41 w 42"/>
                <a:gd name="T7" fmla="*/ 115 h 129"/>
                <a:gd name="T8" fmla="*/ 42 w 42"/>
                <a:gd name="T9" fmla="*/ 114 h 129"/>
                <a:gd name="T10" fmla="*/ 0 w 42"/>
                <a:gd name="T11" fmla="*/ 0 h 129"/>
                <a:gd name="T12" fmla="*/ 0 w 42"/>
                <a:gd name="T13" fmla="*/ 0 h 129"/>
                <a:gd name="T14" fmla="*/ 2 w 42"/>
                <a:gd name="T15" fmla="*/ 2 h 129"/>
                <a:gd name="T16" fmla="*/ 2 w 42"/>
                <a:gd name="T17" fmla="*/ 2 h 129"/>
                <a:gd name="T18" fmla="*/ 0 w 42"/>
                <a:gd name="T19" fmla="*/ 0 h 129"/>
                <a:gd name="T20" fmla="*/ 6 w 42"/>
                <a:gd name="T21" fmla="*/ 0 h 129"/>
                <a:gd name="T22" fmla="*/ 7 w 42"/>
                <a:gd name="T23" fmla="*/ 2 h 129"/>
                <a:gd name="T24" fmla="*/ 15 w 42"/>
                <a:gd name="T25" fmla="*/ 3 h 129"/>
                <a:gd name="T26" fmla="*/ 15 w 42"/>
                <a:gd name="T27" fmla="*/ 3 h 129"/>
                <a:gd name="T28" fmla="*/ 17 w 42"/>
                <a:gd name="T29" fmla="*/ 3 h 129"/>
                <a:gd name="T30" fmla="*/ 17 w 42"/>
                <a:gd name="T31" fmla="*/ 0 h 129"/>
                <a:gd name="T32" fmla="*/ 6 w 42"/>
                <a:gd name="T3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129">
                  <a:moveTo>
                    <a:pt x="42" y="114"/>
                  </a:moveTo>
                  <a:cubicBezTo>
                    <a:pt x="36" y="120"/>
                    <a:pt x="28" y="125"/>
                    <a:pt x="19" y="127"/>
                  </a:cubicBezTo>
                  <a:cubicBezTo>
                    <a:pt x="19" y="127"/>
                    <a:pt x="19" y="128"/>
                    <a:pt x="19" y="129"/>
                  </a:cubicBezTo>
                  <a:cubicBezTo>
                    <a:pt x="27" y="126"/>
                    <a:pt x="34" y="122"/>
                    <a:pt x="41" y="115"/>
                  </a:cubicBezTo>
                  <a:cubicBezTo>
                    <a:pt x="41" y="115"/>
                    <a:pt x="42" y="114"/>
                    <a:pt x="42" y="114"/>
                  </a:cubicBezTo>
                  <a:moveTo>
                    <a:pt x="0" y="0"/>
                  </a:moveTo>
                  <a:cubicBezTo>
                    <a:pt x="0" y="0"/>
                    <a:pt x="0" y="0"/>
                    <a:pt x="0" y="0"/>
                  </a:cubicBezTo>
                  <a:cubicBezTo>
                    <a:pt x="1" y="0"/>
                    <a:pt x="1" y="1"/>
                    <a:pt x="2" y="2"/>
                  </a:cubicBezTo>
                  <a:cubicBezTo>
                    <a:pt x="2" y="2"/>
                    <a:pt x="2" y="2"/>
                    <a:pt x="2" y="2"/>
                  </a:cubicBezTo>
                  <a:cubicBezTo>
                    <a:pt x="1" y="1"/>
                    <a:pt x="1" y="0"/>
                    <a:pt x="0" y="0"/>
                  </a:cubicBezTo>
                  <a:moveTo>
                    <a:pt x="6" y="0"/>
                  </a:moveTo>
                  <a:cubicBezTo>
                    <a:pt x="6" y="0"/>
                    <a:pt x="7" y="1"/>
                    <a:pt x="7" y="2"/>
                  </a:cubicBezTo>
                  <a:cubicBezTo>
                    <a:pt x="10" y="2"/>
                    <a:pt x="12" y="2"/>
                    <a:pt x="15" y="3"/>
                  </a:cubicBezTo>
                  <a:cubicBezTo>
                    <a:pt x="15" y="3"/>
                    <a:pt x="15" y="3"/>
                    <a:pt x="15" y="3"/>
                  </a:cubicBezTo>
                  <a:cubicBezTo>
                    <a:pt x="16" y="3"/>
                    <a:pt x="17" y="3"/>
                    <a:pt x="17" y="3"/>
                  </a:cubicBezTo>
                  <a:cubicBezTo>
                    <a:pt x="17" y="2"/>
                    <a:pt x="17" y="1"/>
                    <a:pt x="17" y="0"/>
                  </a:cubicBezTo>
                  <a:cubicBezTo>
                    <a:pt x="13" y="0"/>
                    <a:pt x="9" y="0"/>
                    <a:pt x="6"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8" name="Freeform 77"/>
            <p:cNvSpPr>
              <a:spLocks/>
            </p:cNvSpPr>
            <p:nvPr/>
          </p:nvSpPr>
          <p:spPr bwMode="auto">
            <a:xfrm>
              <a:off x="2173437" y="806798"/>
              <a:ext cx="454025" cy="598488"/>
            </a:xfrm>
            <a:custGeom>
              <a:avLst/>
              <a:gdLst>
                <a:gd name="T0" fmla="*/ 107 w 107"/>
                <a:gd name="T1" fmla="*/ 24 h 141"/>
                <a:gd name="T2" fmla="*/ 82 w 107"/>
                <a:gd name="T3" fmla="*/ 6 h 141"/>
                <a:gd name="T4" fmla="*/ 59 w 107"/>
                <a:gd name="T5" fmla="*/ 1 h 141"/>
                <a:gd name="T6" fmla="*/ 18 w 107"/>
                <a:gd name="T7" fmla="*/ 15 h 141"/>
                <a:gd name="T8" fmla="*/ 2 w 107"/>
                <a:gd name="T9" fmla="*/ 61 h 141"/>
                <a:gd name="T10" fmla="*/ 34 w 107"/>
                <a:gd name="T11" fmla="*/ 129 h 141"/>
                <a:gd name="T12" fmla="*/ 89 w 107"/>
                <a:gd name="T13" fmla="*/ 139 h 141"/>
                <a:gd name="T14" fmla="*/ 107 w 107"/>
                <a:gd name="T15" fmla="*/ 24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41">
                  <a:moveTo>
                    <a:pt x="107" y="24"/>
                  </a:moveTo>
                  <a:cubicBezTo>
                    <a:pt x="96" y="20"/>
                    <a:pt x="91" y="12"/>
                    <a:pt x="82" y="6"/>
                  </a:cubicBezTo>
                  <a:cubicBezTo>
                    <a:pt x="75" y="2"/>
                    <a:pt x="67" y="2"/>
                    <a:pt x="59" y="1"/>
                  </a:cubicBezTo>
                  <a:cubicBezTo>
                    <a:pt x="41" y="0"/>
                    <a:pt x="31" y="2"/>
                    <a:pt x="18" y="15"/>
                  </a:cubicBezTo>
                  <a:cubicBezTo>
                    <a:pt x="6" y="29"/>
                    <a:pt x="3" y="43"/>
                    <a:pt x="2" y="61"/>
                  </a:cubicBezTo>
                  <a:cubicBezTo>
                    <a:pt x="0" y="88"/>
                    <a:pt x="4" y="118"/>
                    <a:pt x="34" y="129"/>
                  </a:cubicBezTo>
                  <a:cubicBezTo>
                    <a:pt x="50" y="135"/>
                    <a:pt x="71" y="141"/>
                    <a:pt x="89" y="139"/>
                  </a:cubicBezTo>
                  <a:cubicBezTo>
                    <a:pt x="107" y="24"/>
                    <a:pt x="107" y="24"/>
                    <a:pt x="107" y="24"/>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9" name="Freeform 78"/>
            <p:cNvSpPr>
              <a:spLocks/>
            </p:cNvSpPr>
            <p:nvPr/>
          </p:nvSpPr>
          <p:spPr bwMode="auto">
            <a:xfrm>
              <a:off x="2254400" y="913160"/>
              <a:ext cx="284162" cy="377825"/>
            </a:xfrm>
            <a:custGeom>
              <a:avLst/>
              <a:gdLst>
                <a:gd name="T0" fmla="*/ 67 w 67"/>
                <a:gd name="T1" fmla="*/ 15 h 89"/>
                <a:gd name="T2" fmla="*/ 52 w 67"/>
                <a:gd name="T3" fmla="*/ 3 h 89"/>
                <a:gd name="T4" fmla="*/ 37 w 67"/>
                <a:gd name="T5" fmla="*/ 1 h 89"/>
                <a:gd name="T6" fmla="*/ 11 w 67"/>
                <a:gd name="T7" fmla="*/ 9 h 89"/>
                <a:gd name="T8" fmla="*/ 1 w 67"/>
                <a:gd name="T9" fmla="*/ 38 h 89"/>
                <a:gd name="T10" fmla="*/ 21 w 67"/>
                <a:gd name="T11" fmla="*/ 81 h 89"/>
                <a:gd name="T12" fmla="*/ 56 w 67"/>
                <a:gd name="T13" fmla="*/ 88 h 89"/>
                <a:gd name="T14" fmla="*/ 67 w 67"/>
                <a:gd name="T15" fmla="*/ 15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89">
                  <a:moveTo>
                    <a:pt x="67" y="15"/>
                  </a:moveTo>
                  <a:cubicBezTo>
                    <a:pt x="61" y="12"/>
                    <a:pt x="57" y="7"/>
                    <a:pt x="52" y="3"/>
                  </a:cubicBezTo>
                  <a:cubicBezTo>
                    <a:pt x="47" y="1"/>
                    <a:pt x="42" y="1"/>
                    <a:pt x="37" y="1"/>
                  </a:cubicBezTo>
                  <a:cubicBezTo>
                    <a:pt x="26" y="0"/>
                    <a:pt x="19" y="1"/>
                    <a:pt x="11" y="9"/>
                  </a:cubicBezTo>
                  <a:cubicBezTo>
                    <a:pt x="3" y="18"/>
                    <a:pt x="2" y="27"/>
                    <a:pt x="1" y="38"/>
                  </a:cubicBezTo>
                  <a:cubicBezTo>
                    <a:pt x="0" y="56"/>
                    <a:pt x="2" y="74"/>
                    <a:pt x="21" y="81"/>
                  </a:cubicBezTo>
                  <a:cubicBezTo>
                    <a:pt x="32" y="85"/>
                    <a:pt x="45" y="89"/>
                    <a:pt x="56" y="88"/>
                  </a:cubicBezTo>
                  <a:cubicBezTo>
                    <a:pt x="67" y="15"/>
                    <a:pt x="67" y="15"/>
                    <a:pt x="67"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0" name="Freeform 79"/>
            <p:cNvSpPr>
              <a:spLocks/>
            </p:cNvSpPr>
            <p:nvPr/>
          </p:nvSpPr>
          <p:spPr bwMode="auto">
            <a:xfrm>
              <a:off x="2155975" y="789335"/>
              <a:ext cx="549275" cy="603250"/>
            </a:xfrm>
            <a:custGeom>
              <a:avLst/>
              <a:gdLst>
                <a:gd name="T0" fmla="*/ 75 w 129"/>
                <a:gd name="T1" fmla="*/ 9 h 142"/>
                <a:gd name="T2" fmla="*/ 116 w 129"/>
                <a:gd name="T3" fmla="*/ 93 h 142"/>
                <a:gd name="T4" fmla="*/ 80 w 129"/>
                <a:gd name="T5" fmla="*/ 130 h 142"/>
                <a:gd name="T6" fmla="*/ 34 w 129"/>
                <a:gd name="T7" fmla="*/ 128 h 142"/>
                <a:gd name="T8" fmla="*/ 9 w 129"/>
                <a:gd name="T9" fmla="*/ 49 h 142"/>
                <a:gd name="T10" fmla="*/ 36 w 129"/>
                <a:gd name="T11" fmla="*/ 13 h 142"/>
                <a:gd name="T12" fmla="*/ 75 w 129"/>
                <a:gd name="T13" fmla="*/ 9 h 142"/>
                <a:gd name="T14" fmla="*/ 76 w 129"/>
                <a:gd name="T15" fmla="*/ 5 h 142"/>
                <a:gd name="T16" fmla="*/ 14 w 129"/>
                <a:gd name="T17" fmla="*/ 28 h 142"/>
                <a:gd name="T18" fmla="*/ 1 w 129"/>
                <a:gd name="T19" fmla="*/ 76 h 142"/>
                <a:gd name="T20" fmla="*/ 10 w 129"/>
                <a:gd name="T21" fmla="*/ 114 h 142"/>
                <a:gd name="T22" fmla="*/ 78 w 129"/>
                <a:gd name="T23" fmla="*/ 136 h 142"/>
                <a:gd name="T24" fmla="*/ 125 w 129"/>
                <a:gd name="T25" fmla="*/ 63 h 142"/>
                <a:gd name="T26" fmla="*/ 76 w 129"/>
                <a:gd name="T27" fmla="*/ 5 h 142"/>
                <a:gd name="T28" fmla="*/ 75 w 129"/>
                <a:gd name="T29" fmla="*/ 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 h="142">
                  <a:moveTo>
                    <a:pt x="75" y="9"/>
                  </a:moveTo>
                  <a:cubicBezTo>
                    <a:pt x="113" y="17"/>
                    <a:pt x="129" y="59"/>
                    <a:pt x="116" y="93"/>
                  </a:cubicBezTo>
                  <a:cubicBezTo>
                    <a:pt x="110" y="110"/>
                    <a:pt x="97" y="124"/>
                    <a:pt x="80" y="130"/>
                  </a:cubicBezTo>
                  <a:cubicBezTo>
                    <a:pt x="65" y="136"/>
                    <a:pt x="49" y="134"/>
                    <a:pt x="34" y="128"/>
                  </a:cubicBezTo>
                  <a:cubicBezTo>
                    <a:pt x="2" y="114"/>
                    <a:pt x="1" y="79"/>
                    <a:pt x="9" y="49"/>
                  </a:cubicBezTo>
                  <a:cubicBezTo>
                    <a:pt x="14" y="34"/>
                    <a:pt x="22" y="20"/>
                    <a:pt x="36" y="13"/>
                  </a:cubicBezTo>
                  <a:cubicBezTo>
                    <a:pt x="48" y="7"/>
                    <a:pt x="62" y="7"/>
                    <a:pt x="75" y="9"/>
                  </a:cubicBezTo>
                  <a:cubicBezTo>
                    <a:pt x="78" y="10"/>
                    <a:pt x="78" y="5"/>
                    <a:pt x="76" y="5"/>
                  </a:cubicBezTo>
                  <a:cubicBezTo>
                    <a:pt x="51" y="0"/>
                    <a:pt x="28" y="6"/>
                    <a:pt x="14" y="28"/>
                  </a:cubicBezTo>
                  <a:cubicBezTo>
                    <a:pt x="5" y="42"/>
                    <a:pt x="1" y="60"/>
                    <a:pt x="1" y="76"/>
                  </a:cubicBezTo>
                  <a:cubicBezTo>
                    <a:pt x="0" y="89"/>
                    <a:pt x="2" y="103"/>
                    <a:pt x="10" y="114"/>
                  </a:cubicBezTo>
                  <a:cubicBezTo>
                    <a:pt x="24" y="135"/>
                    <a:pt x="55" y="142"/>
                    <a:pt x="78" y="136"/>
                  </a:cubicBezTo>
                  <a:cubicBezTo>
                    <a:pt x="109" y="127"/>
                    <a:pt x="127" y="94"/>
                    <a:pt x="125" y="63"/>
                  </a:cubicBezTo>
                  <a:cubicBezTo>
                    <a:pt x="123" y="35"/>
                    <a:pt x="103" y="11"/>
                    <a:pt x="76" y="5"/>
                  </a:cubicBezTo>
                  <a:cubicBezTo>
                    <a:pt x="73" y="4"/>
                    <a:pt x="72" y="9"/>
                    <a:pt x="75" y="9"/>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1" name="Freeform 80"/>
            <p:cNvSpPr>
              <a:spLocks noEditPoints="1"/>
            </p:cNvSpPr>
            <p:nvPr/>
          </p:nvSpPr>
          <p:spPr bwMode="auto">
            <a:xfrm>
              <a:off x="2224237" y="832198"/>
              <a:ext cx="311150" cy="487363"/>
            </a:xfrm>
            <a:custGeom>
              <a:avLst/>
              <a:gdLst>
                <a:gd name="T0" fmla="*/ 14 w 73"/>
                <a:gd name="T1" fmla="*/ 89 h 115"/>
                <a:gd name="T2" fmla="*/ 0 w 73"/>
                <a:gd name="T3" fmla="*/ 104 h 115"/>
                <a:gd name="T4" fmla="*/ 13 w 73"/>
                <a:gd name="T5" fmla="*/ 115 h 115"/>
                <a:gd name="T6" fmla="*/ 23 w 73"/>
                <a:gd name="T7" fmla="*/ 98 h 115"/>
                <a:gd name="T8" fmla="*/ 14 w 73"/>
                <a:gd name="T9" fmla="*/ 89 h 115"/>
                <a:gd name="T10" fmla="*/ 62 w 73"/>
                <a:gd name="T11" fmla="*/ 0 h 115"/>
                <a:gd name="T12" fmla="*/ 48 w 73"/>
                <a:gd name="T13" fmla="*/ 20 h 115"/>
                <a:gd name="T14" fmla="*/ 57 w 73"/>
                <a:gd name="T15" fmla="*/ 22 h 115"/>
                <a:gd name="T16" fmla="*/ 73 w 73"/>
                <a:gd name="T17" fmla="*/ 4 h 115"/>
                <a:gd name="T18" fmla="*/ 62 w 73"/>
                <a:gd name="T19"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115">
                  <a:moveTo>
                    <a:pt x="14" y="89"/>
                  </a:moveTo>
                  <a:cubicBezTo>
                    <a:pt x="10" y="95"/>
                    <a:pt x="5" y="100"/>
                    <a:pt x="0" y="104"/>
                  </a:cubicBezTo>
                  <a:cubicBezTo>
                    <a:pt x="3" y="108"/>
                    <a:pt x="8" y="112"/>
                    <a:pt x="13" y="115"/>
                  </a:cubicBezTo>
                  <a:cubicBezTo>
                    <a:pt x="16" y="109"/>
                    <a:pt x="20" y="104"/>
                    <a:pt x="23" y="98"/>
                  </a:cubicBezTo>
                  <a:cubicBezTo>
                    <a:pt x="19" y="96"/>
                    <a:pt x="16" y="93"/>
                    <a:pt x="14" y="89"/>
                  </a:cubicBezTo>
                  <a:moveTo>
                    <a:pt x="62" y="0"/>
                  </a:moveTo>
                  <a:cubicBezTo>
                    <a:pt x="57" y="6"/>
                    <a:pt x="52" y="13"/>
                    <a:pt x="48" y="20"/>
                  </a:cubicBezTo>
                  <a:cubicBezTo>
                    <a:pt x="51" y="20"/>
                    <a:pt x="54" y="20"/>
                    <a:pt x="57" y="22"/>
                  </a:cubicBezTo>
                  <a:cubicBezTo>
                    <a:pt x="62" y="15"/>
                    <a:pt x="67" y="9"/>
                    <a:pt x="73" y="4"/>
                  </a:cubicBezTo>
                  <a:cubicBezTo>
                    <a:pt x="70" y="3"/>
                    <a:pt x="66" y="1"/>
                    <a:pt x="62"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2" name="Freeform 81"/>
            <p:cNvSpPr>
              <a:spLocks/>
            </p:cNvSpPr>
            <p:nvPr/>
          </p:nvSpPr>
          <p:spPr bwMode="auto">
            <a:xfrm>
              <a:off x="2284562" y="916335"/>
              <a:ext cx="182562" cy="331788"/>
            </a:xfrm>
            <a:custGeom>
              <a:avLst/>
              <a:gdLst>
                <a:gd name="T0" fmla="*/ 34 w 43"/>
                <a:gd name="T1" fmla="*/ 0 h 78"/>
                <a:gd name="T2" fmla="*/ 3 w 43"/>
                <a:gd name="T3" fmla="*/ 66 h 78"/>
                <a:gd name="T4" fmla="*/ 0 w 43"/>
                <a:gd name="T5" fmla="*/ 69 h 78"/>
                <a:gd name="T6" fmla="*/ 9 w 43"/>
                <a:gd name="T7" fmla="*/ 78 h 78"/>
                <a:gd name="T8" fmla="*/ 17 w 43"/>
                <a:gd name="T9" fmla="*/ 63 h 78"/>
                <a:gd name="T10" fmla="*/ 18 w 43"/>
                <a:gd name="T11" fmla="*/ 63 h 78"/>
                <a:gd name="T12" fmla="*/ 23 w 43"/>
                <a:gd name="T13" fmla="*/ 43 h 78"/>
                <a:gd name="T14" fmla="*/ 43 w 43"/>
                <a:gd name="T15" fmla="*/ 2 h 78"/>
                <a:gd name="T16" fmla="*/ 34 w 43"/>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78">
                  <a:moveTo>
                    <a:pt x="34" y="0"/>
                  </a:moveTo>
                  <a:cubicBezTo>
                    <a:pt x="22" y="21"/>
                    <a:pt x="17" y="46"/>
                    <a:pt x="3" y="66"/>
                  </a:cubicBezTo>
                  <a:cubicBezTo>
                    <a:pt x="2" y="67"/>
                    <a:pt x="1" y="68"/>
                    <a:pt x="0" y="69"/>
                  </a:cubicBezTo>
                  <a:cubicBezTo>
                    <a:pt x="2" y="73"/>
                    <a:pt x="5" y="76"/>
                    <a:pt x="9" y="78"/>
                  </a:cubicBezTo>
                  <a:cubicBezTo>
                    <a:pt x="12" y="73"/>
                    <a:pt x="15" y="68"/>
                    <a:pt x="17" y="63"/>
                  </a:cubicBezTo>
                  <a:cubicBezTo>
                    <a:pt x="17" y="63"/>
                    <a:pt x="18" y="63"/>
                    <a:pt x="18" y="63"/>
                  </a:cubicBezTo>
                  <a:cubicBezTo>
                    <a:pt x="19" y="56"/>
                    <a:pt x="21" y="50"/>
                    <a:pt x="23" y="43"/>
                  </a:cubicBezTo>
                  <a:cubicBezTo>
                    <a:pt x="28" y="29"/>
                    <a:pt x="34" y="14"/>
                    <a:pt x="43" y="2"/>
                  </a:cubicBezTo>
                  <a:cubicBezTo>
                    <a:pt x="40" y="0"/>
                    <a:pt x="37" y="0"/>
                    <a:pt x="34"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3" name="Freeform 82"/>
            <p:cNvSpPr>
              <a:spLocks noEditPoints="1"/>
            </p:cNvSpPr>
            <p:nvPr/>
          </p:nvSpPr>
          <p:spPr bwMode="auto">
            <a:xfrm>
              <a:off x="2221062" y="822673"/>
              <a:ext cx="317500" cy="509588"/>
            </a:xfrm>
            <a:custGeom>
              <a:avLst/>
              <a:gdLst>
                <a:gd name="T0" fmla="*/ 1 w 75"/>
                <a:gd name="T1" fmla="*/ 106 h 120"/>
                <a:gd name="T2" fmla="*/ 0 w 75"/>
                <a:gd name="T3" fmla="*/ 107 h 120"/>
                <a:gd name="T4" fmla="*/ 13 w 75"/>
                <a:gd name="T5" fmla="*/ 120 h 120"/>
                <a:gd name="T6" fmla="*/ 14 w 75"/>
                <a:gd name="T7" fmla="*/ 117 h 120"/>
                <a:gd name="T8" fmla="*/ 1 w 75"/>
                <a:gd name="T9" fmla="*/ 106 h 120"/>
                <a:gd name="T10" fmla="*/ 66 w 75"/>
                <a:gd name="T11" fmla="*/ 0 h 120"/>
                <a:gd name="T12" fmla="*/ 63 w 75"/>
                <a:gd name="T13" fmla="*/ 2 h 120"/>
                <a:gd name="T14" fmla="*/ 74 w 75"/>
                <a:gd name="T15" fmla="*/ 6 h 120"/>
                <a:gd name="T16" fmla="*/ 75 w 75"/>
                <a:gd name="T17" fmla="*/ 5 h 120"/>
                <a:gd name="T18" fmla="*/ 71 w 75"/>
                <a:gd name="T19" fmla="*/ 2 h 120"/>
                <a:gd name="T20" fmla="*/ 66 w 75"/>
                <a:gd name="T2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120">
                  <a:moveTo>
                    <a:pt x="1" y="106"/>
                  </a:moveTo>
                  <a:cubicBezTo>
                    <a:pt x="1" y="107"/>
                    <a:pt x="0" y="107"/>
                    <a:pt x="0" y="107"/>
                  </a:cubicBezTo>
                  <a:cubicBezTo>
                    <a:pt x="3" y="112"/>
                    <a:pt x="7" y="116"/>
                    <a:pt x="13" y="120"/>
                  </a:cubicBezTo>
                  <a:cubicBezTo>
                    <a:pt x="13" y="119"/>
                    <a:pt x="14" y="118"/>
                    <a:pt x="14" y="117"/>
                  </a:cubicBezTo>
                  <a:cubicBezTo>
                    <a:pt x="9" y="114"/>
                    <a:pt x="4" y="110"/>
                    <a:pt x="1" y="106"/>
                  </a:cubicBezTo>
                  <a:moveTo>
                    <a:pt x="66" y="0"/>
                  </a:moveTo>
                  <a:cubicBezTo>
                    <a:pt x="65" y="0"/>
                    <a:pt x="64" y="1"/>
                    <a:pt x="63" y="2"/>
                  </a:cubicBezTo>
                  <a:cubicBezTo>
                    <a:pt x="67" y="3"/>
                    <a:pt x="71" y="5"/>
                    <a:pt x="74" y="6"/>
                  </a:cubicBezTo>
                  <a:cubicBezTo>
                    <a:pt x="75" y="6"/>
                    <a:pt x="75" y="6"/>
                    <a:pt x="75" y="5"/>
                  </a:cubicBezTo>
                  <a:cubicBezTo>
                    <a:pt x="74" y="4"/>
                    <a:pt x="73" y="3"/>
                    <a:pt x="71" y="2"/>
                  </a:cubicBezTo>
                  <a:cubicBezTo>
                    <a:pt x="69" y="1"/>
                    <a:pt x="68" y="0"/>
                    <a:pt x="66"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4" name="Freeform 83"/>
            <p:cNvSpPr>
              <a:spLocks/>
            </p:cNvSpPr>
            <p:nvPr/>
          </p:nvSpPr>
          <p:spPr bwMode="auto">
            <a:xfrm>
              <a:off x="2279800" y="768698"/>
              <a:ext cx="884237" cy="1006475"/>
            </a:xfrm>
            <a:custGeom>
              <a:avLst/>
              <a:gdLst>
                <a:gd name="T0" fmla="*/ 192 w 208"/>
                <a:gd name="T1" fmla="*/ 52 h 237"/>
                <a:gd name="T2" fmla="*/ 109 w 208"/>
                <a:gd name="T3" fmla="*/ 9 h 237"/>
                <a:gd name="T4" fmla="*/ 31 w 208"/>
                <a:gd name="T5" fmla="*/ 63 h 237"/>
                <a:gd name="T6" fmla="*/ 0 w 208"/>
                <a:gd name="T7" fmla="*/ 204 h 237"/>
                <a:gd name="T8" fmla="*/ 177 w 208"/>
                <a:gd name="T9" fmla="*/ 237 h 237"/>
                <a:gd name="T10" fmla="*/ 192 w 208"/>
                <a:gd name="T11" fmla="*/ 52 h 237"/>
              </a:gdLst>
              <a:ahLst/>
              <a:cxnLst>
                <a:cxn ang="0">
                  <a:pos x="T0" y="T1"/>
                </a:cxn>
                <a:cxn ang="0">
                  <a:pos x="T2" y="T3"/>
                </a:cxn>
                <a:cxn ang="0">
                  <a:pos x="T4" y="T5"/>
                </a:cxn>
                <a:cxn ang="0">
                  <a:pos x="T6" y="T7"/>
                </a:cxn>
                <a:cxn ang="0">
                  <a:pos x="T8" y="T9"/>
                </a:cxn>
                <a:cxn ang="0">
                  <a:pos x="T10" y="T11"/>
                </a:cxn>
              </a:cxnLst>
              <a:rect l="0" t="0" r="r" b="b"/>
              <a:pathLst>
                <a:path w="208" h="237">
                  <a:moveTo>
                    <a:pt x="192" y="52"/>
                  </a:moveTo>
                  <a:cubicBezTo>
                    <a:pt x="178" y="8"/>
                    <a:pt x="109" y="9"/>
                    <a:pt x="109" y="9"/>
                  </a:cubicBezTo>
                  <a:cubicBezTo>
                    <a:pt x="109" y="9"/>
                    <a:pt x="57" y="0"/>
                    <a:pt x="31" y="63"/>
                  </a:cubicBezTo>
                  <a:cubicBezTo>
                    <a:pt x="16" y="99"/>
                    <a:pt x="6" y="155"/>
                    <a:pt x="0" y="204"/>
                  </a:cubicBezTo>
                  <a:cubicBezTo>
                    <a:pt x="177" y="237"/>
                    <a:pt x="177" y="237"/>
                    <a:pt x="177" y="237"/>
                  </a:cubicBezTo>
                  <a:cubicBezTo>
                    <a:pt x="194" y="174"/>
                    <a:pt x="208" y="96"/>
                    <a:pt x="192" y="52"/>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5" name="Freeform 84"/>
            <p:cNvSpPr>
              <a:spLocks/>
            </p:cNvSpPr>
            <p:nvPr/>
          </p:nvSpPr>
          <p:spPr bwMode="auto">
            <a:xfrm>
              <a:off x="2551262" y="979835"/>
              <a:ext cx="47625" cy="47625"/>
            </a:xfrm>
            <a:custGeom>
              <a:avLst/>
              <a:gdLst>
                <a:gd name="T0" fmla="*/ 11 w 11"/>
                <a:gd name="T1" fmla="*/ 6 h 11"/>
                <a:gd name="T2" fmla="*/ 5 w 11"/>
                <a:gd name="T3" fmla="*/ 10 h 11"/>
                <a:gd name="T4" fmla="*/ 0 w 11"/>
                <a:gd name="T5" fmla="*/ 4 h 11"/>
                <a:gd name="T6" fmla="*/ 6 w 11"/>
                <a:gd name="T7" fmla="*/ 0 h 11"/>
                <a:gd name="T8" fmla="*/ 11 w 11"/>
                <a:gd name="T9" fmla="*/ 6 h 11"/>
              </a:gdLst>
              <a:ahLst/>
              <a:cxnLst>
                <a:cxn ang="0">
                  <a:pos x="T0" y="T1"/>
                </a:cxn>
                <a:cxn ang="0">
                  <a:pos x="T2" y="T3"/>
                </a:cxn>
                <a:cxn ang="0">
                  <a:pos x="T4" y="T5"/>
                </a:cxn>
                <a:cxn ang="0">
                  <a:pos x="T6" y="T7"/>
                </a:cxn>
                <a:cxn ang="0">
                  <a:pos x="T8" y="T9"/>
                </a:cxn>
              </a:cxnLst>
              <a:rect l="0" t="0" r="r" b="b"/>
              <a:pathLst>
                <a:path w="11" h="11">
                  <a:moveTo>
                    <a:pt x="11" y="6"/>
                  </a:moveTo>
                  <a:cubicBezTo>
                    <a:pt x="10" y="9"/>
                    <a:pt x="7" y="11"/>
                    <a:pt x="5" y="10"/>
                  </a:cubicBezTo>
                  <a:cubicBezTo>
                    <a:pt x="2" y="10"/>
                    <a:pt x="0" y="7"/>
                    <a:pt x="0" y="4"/>
                  </a:cubicBezTo>
                  <a:cubicBezTo>
                    <a:pt x="1" y="2"/>
                    <a:pt x="4" y="0"/>
                    <a:pt x="6" y="0"/>
                  </a:cubicBezTo>
                  <a:cubicBezTo>
                    <a:pt x="9" y="1"/>
                    <a:pt x="11" y="3"/>
                    <a:pt x="11"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6" name="Freeform 85"/>
            <p:cNvSpPr>
              <a:spLocks/>
            </p:cNvSpPr>
            <p:nvPr/>
          </p:nvSpPr>
          <p:spPr bwMode="auto">
            <a:xfrm>
              <a:off x="2971950" y="1057623"/>
              <a:ext cx="47625" cy="50800"/>
            </a:xfrm>
            <a:custGeom>
              <a:avLst/>
              <a:gdLst>
                <a:gd name="T0" fmla="*/ 11 w 11"/>
                <a:gd name="T1" fmla="*/ 7 h 12"/>
                <a:gd name="T2" fmla="*/ 5 w 11"/>
                <a:gd name="T3" fmla="*/ 11 h 12"/>
                <a:gd name="T4" fmla="*/ 1 w 11"/>
                <a:gd name="T5" fmla="*/ 5 h 12"/>
                <a:gd name="T6" fmla="*/ 7 w 11"/>
                <a:gd name="T7" fmla="*/ 1 h 12"/>
                <a:gd name="T8" fmla="*/ 11 w 11"/>
                <a:gd name="T9" fmla="*/ 7 h 12"/>
              </a:gdLst>
              <a:ahLst/>
              <a:cxnLst>
                <a:cxn ang="0">
                  <a:pos x="T0" y="T1"/>
                </a:cxn>
                <a:cxn ang="0">
                  <a:pos x="T2" y="T3"/>
                </a:cxn>
                <a:cxn ang="0">
                  <a:pos x="T4" y="T5"/>
                </a:cxn>
                <a:cxn ang="0">
                  <a:pos x="T6" y="T7"/>
                </a:cxn>
                <a:cxn ang="0">
                  <a:pos x="T8" y="T9"/>
                </a:cxn>
              </a:cxnLst>
              <a:rect l="0" t="0" r="r" b="b"/>
              <a:pathLst>
                <a:path w="11" h="12">
                  <a:moveTo>
                    <a:pt x="11" y="7"/>
                  </a:moveTo>
                  <a:cubicBezTo>
                    <a:pt x="10" y="10"/>
                    <a:pt x="7" y="12"/>
                    <a:pt x="5" y="11"/>
                  </a:cubicBezTo>
                  <a:cubicBezTo>
                    <a:pt x="2" y="11"/>
                    <a:pt x="0" y="8"/>
                    <a:pt x="1" y="5"/>
                  </a:cubicBezTo>
                  <a:cubicBezTo>
                    <a:pt x="1" y="2"/>
                    <a:pt x="4" y="0"/>
                    <a:pt x="7" y="1"/>
                  </a:cubicBezTo>
                  <a:cubicBezTo>
                    <a:pt x="9" y="1"/>
                    <a:pt x="11" y="4"/>
                    <a:pt x="11" y="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87" name="Picture 8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86162" y="1003648"/>
              <a:ext cx="26828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Picture 8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443312" y="1057623"/>
              <a:ext cx="153987"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Picture 8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75112" y="1090960"/>
              <a:ext cx="203200"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 name="Picture 89"/>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932262" y="1148110"/>
              <a:ext cx="138112"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 name="Freeform 90"/>
            <p:cNvSpPr>
              <a:spLocks/>
            </p:cNvSpPr>
            <p:nvPr/>
          </p:nvSpPr>
          <p:spPr bwMode="auto">
            <a:xfrm>
              <a:off x="2738587" y="789335"/>
              <a:ext cx="25400" cy="20638"/>
            </a:xfrm>
            <a:custGeom>
              <a:avLst/>
              <a:gdLst>
                <a:gd name="T0" fmla="*/ 3 w 6"/>
                <a:gd name="T1" fmla="*/ 4 h 5"/>
                <a:gd name="T2" fmla="*/ 3 w 6"/>
                <a:gd name="T3" fmla="*/ 0 h 5"/>
                <a:gd name="T4" fmla="*/ 3 w 6"/>
                <a:gd name="T5" fmla="*/ 0 h 5"/>
                <a:gd name="T6" fmla="*/ 3 w 6"/>
                <a:gd name="T7" fmla="*/ 0 h 5"/>
                <a:gd name="T8" fmla="*/ 3 w 6"/>
                <a:gd name="T9" fmla="*/ 4 h 5"/>
              </a:gdLst>
              <a:ahLst/>
              <a:cxnLst>
                <a:cxn ang="0">
                  <a:pos x="T0" y="T1"/>
                </a:cxn>
                <a:cxn ang="0">
                  <a:pos x="T2" y="T3"/>
                </a:cxn>
                <a:cxn ang="0">
                  <a:pos x="T4" y="T5"/>
                </a:cxn>
                <a:cxn ang="0">
                  <a:pos x="T6" y="T7"/>
                </a:cxn>
                <a:cxn ang="0">
                  <a:pos x="T8" y="T9"/>
                </a:cxn>
              </a:cxnLst>
              <a:rect l="0" t="0" r="r" b="b"/>
              <a:pathLst>
                <a:path w="6" h="5">
                  <a:moveTo>
                    <a:pt x="3" y="4"/>
                  </a:moveTo>
                  <a:cubicBezTo>
                    <a:pt x="5" y="5"/>
                    <a:pt x="6" y="0"/>
                    <a:pt x="3" y="0"/>
                  </a:cubicBezTo>
                  <a:cubicBezTo>
                    <a:pt x="3" y="0"/>
                    <a:pt x="3" y="0"/>
                    <a:pt x="3" y="0"/>
                  </a:cubicBezTo>
                  <a:cubicBezTo>
                    <a:pt x="3" y="0"/>
                    <a:pt x="3" y="0"/>
                    <a:pt x="3" y="0"/>
                  </a:cubicBezTo>
                  <a:cubicBezTo>
                    <a:pt x="0" y="0"/>
                    <a:pt x="0" y="4"/>
                    <a:pt x="3"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2" name="Freeform 91"/>
            <p:cNvSpPr>
              <a:spLocks/>
            </p:cNvSpPr>
            <p:nvPr/>
          </p:nvSpPr>
          <p:spPr bwMode="auto">
            <a:xfrm>
              <a:off x="2751287" y="789335"/>
              <a:ext cx="400050" cy="989013"/>
            </a:xfrm>
            <a:custGeom>
              <a:avLst/>
              <a:gdLst>
                <a:gd name="T0" fmla="*/ 0 w 94"/>
                <a:gd name="T1" fmla="*/ 4 h 233"/>
                <a:gd name="T2" fmla="*/ 0 w 94"/>
                <a:gd name="T3" fmla="*/ 5 h 233"/>
                <a:gd name="T4" fmla="*/ 53 w 94"/>
                <a:gd name="T5" fmla="*/ 16 h 233"/>
                <a:gd name="T6" fmla="*/ 82 w 94"/>
                <a:gd name="T7" fmla="*/ 47 h 233"/>
                <a:gd name="T8" fmla="*/ 87 w 94"/>
                <a:gd name="T9" fmla="*/ 82 h 233"/>
                <a:gd name="T10" fmla="*/ 79 w 94"/>
                <a:gd name="T11" fmla="*/ 171 h 233"/>
                <a:gd name="T12" fmla="*/ 65 w 94"/>
                <a:gd name="T13" fmla="*/ 232 h 233"/>
                <a:gd name="T14" fmla="*/ 70 w 94"/>
                <a:gd name="T15" fmla="*/ 233 h 233"/>
                <a:gd name="T16" fmla="*/ 74 w 94"/>
                <a:gd name="T17" fmla="*/ 217 h 233"/>
                <a:gd name="T18" fmla="*/ 90 w 94"/>
                <a:gd name="T19" fmla="*/ 132 h 233"/>
                <a:gd name="T20" fmla="*/ 89 w 94"/>
                <a:gd name="T21" fmla="*/ 58 h 233"/>
                <a:gd name="T22" fmla="*/ 76 w 94"/>
                <a:gd name="T23" fmla="*/ 28 h 233"/>
                <a:gd name="T24" fmla="*/ 47 w 94"/>
                <a:gd name="T25" fmla="*/ 8 h 233"/>
                <a:gd name="T26" fmla="*/ 0 w 94"/>
                <a:gd name="T27" fmla="*/ 0 h 233"/>
                <a:gd name="T28" fmla="*/ 0 w 94"/>
                <a:gd name="T29" fmla="*/ 0 h 233"/>
                <a:gd name="T30" fmla="*/ 0 w 94"/>
                <a:gd name="T31" fmla="*/ 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 h="233">
                  <a:moveTo>
                    <a:pt x="0" y="4"/>
                  </a:moveTo>
                  <a:cubicBezTo>
                    <a:pt x="0" y="5"/>
                    <a:pt x="0" y="5"/>
                    <a:pt x="0" y="5"/>
                  </a:cubicBezTo>
                  <a:cubicBezTo>
                    <a:pt x="18" y="4"/>
                    <a:pt x="37" y="8"/>
                    <a:pt x="53" y="16"/>
                  </a:cubicBezTo>
                  <a:cubicBezTo>
                    <a:pt x="66" y="22"/>
                    <a:pt x="77" y="32"/>
                    <a:pt x="82" y="47"/>
                  </a:cubicBezTo>
                  <a:cubicBezTo>
                    <a:pt x="86" y="58"/>
                    <a:pt x="87" y="70"/>
                    <a:pt x="87" y="82"/>
                  </a:cubicBezTo>
                  <a:cubicBezTo>
                    <a:pt x="89" y="112"/>
                    <a:pt x="85" y="142"/>
                    <a:pt x="79" y="171"/>
                  </a:cubicBezTo>
                  <a:cubicBezTo>
                    <a:pt x="75" y="191"/>
                    <a:pt x="71" y="212"/>
                    <a:pt x="65" y="232"/>
                  </a:cubicBezTo>
                  <a:cubicBezTo>
                    <a:pt x="70" y="233"/>
                    <a:pt x="70" y="233"/>
                    <a:pt x="70" y="233"/>
                  </a:cubicBezTo>
                  <a:cubicBezTo>
                    <a:pt x="71" y="228"/>
                    <a:pt x="72" y="222"/>
                    <a:pt x="74" y="217"/>
                  </a:cubicBezTo>
                  <a:cubicBezTo>
                    <a:pt x="81" y="189"/>
                    <a:pt x="86" y="160"/>
                    <a:pt x="90" y="132"/>
                  </a:cubicBezTo>
                  <a:cubicBezTo>
                    <a:pt x="92" y="107"/>
                    <a:pt x="94" y="82"/>
                    <a:pt x="89" y="58"/>
                  </a:cubicBezTo>
                  <a:cubicBezTo>
                    <a:pt x="87" y="47"/>
                    <a:pt x="83" y="36"/>
                    <a:pt x="76" y="28"/>
                  </a:cubicBezTo>
                  <a:cubicBezTo>
                    <a:pt x="68" y="18"/>
                    <a:pt x="58" y="12"/>
                    <a:pt x="47" y="8"/>
                  </a:cubicBezTo>
                  <a:cubicBezTo>
                    <a:pt x="32" y="3"/>
                    <a:pt x="16" y="0"/>
                    <a:pt x="0" y="0"/>
                  </a:cubicBezTo>
                  <a:cubicBezTo>
                    <a:pt x="0" y="0"/>
                    <a:pt x="0" y="0"/>
                    <a:pt x="0" y="0"/>
                  </a:cubicBezTo>
                  <a:cubicBezTo>
                    <a:pt x="3" y="0"/>
                    <a:pt x="2" y="5"/>
                    <a:pt x="0"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3" name="Freeform 92"/>
            <p:cNvSpPr>
              <a:spLocks/>
            </p:cNvSpPr>
            <p:nvPr/>
          </p:nvSpPr>
          <p:spPr bwMode="auto">
            <a:xfrm>
              <a:off x="2279800" y="781398"/>
              <a:ext cx="471487" cy="857250"/>
            </a:xfrm>
            <a:custGeom>
              <a:avLst/>
              <a:gdLst>
                <a:gd name="T0" fmla="*/ 9 w 111"/>
                <a:gd name="T1" fmla="*/ 168 h 202"/>
                <a:gd name="T2" fmla="*/ 33 w 111"/>
                <a:gd name="T3" fmla="*/ 65 h 202"/>
                <a:gd name="T4" fmla="*/ 80 w 111"/>
                <a:gd name="T5" fmla="*/ 10 h 202"/>
                <a:gd name="T6" fmla="*/ 110 w 111"/>
                <a:gd name="T7" fmla="*/ 6 h 202"/>
                <a:gd name="T8" fmla="*/ 111 w 111"/>
                <a:gd name="T9" fmla="*/ 6 h 202"/>
                <a:gd name="T10" fmla="*/ 111 w 111"/>
                <a:gd name="T11" fmla="*/ 2 h 202"/>
                <a:gd name="T12" fmla="*/ 111 w 111"/>
                <a:gd name="T13" fmla="*/ 2 h 202"/>
                <a:gd name="T14" fmla="*/ 74 w 111"/>
                <a:gd name="T15" fmla="*/ 8 h 202"/>
                <a:gd name="T16" fmla="*/ 24 w 111"/>
                <a:gd name="T17" fmla="*/ 75 h 202"/>
                <a:gd name="T18" fmla="*/ 3 w 111"/>
                <a:gd name="T19" fmla="*/ 178 h 202"/>
                <a:gd name="T20" fmla="*/ 0 w 111"/>
                <a:gd name="T21" fmla="*/ 201 h 202"/>
                <a:gd name="T22" fmla="*/ 4 w 111"/>
                <a:gd name="T23" fmla="*/ 202 h 202"/>
                <a:gd name="T24" fmla="*/ 9 w 111"/>
                <a:gd name="T25" fmla="*/ 16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202">
                  <a:moveTo>
                    <a:pt x="9" y="168"/>
                  </a:moveTo>
                  <a:cubicBezTo>
                    <a:pt x="14" y="133"/>
                    <a:pt x="20" y="98"/>
                    <a:pt x="33" y="65"/>
                  </a:cubicBezTo>
                  <a:cubicBezTo>
                    <a:pt x="41" y="41"/>
                    <a:pt x="56" y="20"/>
                    <a:pt x="80" y="10"/>
                  </a:cubicBezTo>
                  <a:cubicBezTo>
                    <a:pt x="89" y="7"/>
                    <a:pt x="101" y="5"/>
                    <a:pt x="110" y="6"/>
                  </a:cubicBezTo>
                  <a:cubicBezTo>
                    <a:pt x="111" y="6"/>
                    <a:pt x="111" y="6"/>
                    <a:pt x="111" y="6"/>
                  </a:cubicBezTo>
                  <a:cubicBezTo>
                    <a:pt x="108" y="6"/>
                    <a:pt x="108" y="2"/>
                    <a:pt x="111" y="2"/>
                  </a:cubicBezTo>
                  <a:cubicBezTo>
                    <a:pt x="111" y="2"/>
                    <a:pt x="111" y="2"/>
                    <a:pt x="111" y="2"/>
                  </a:cubicBezTo>
                  <a:cubicBezTo>
                    <a:pt x="99" y="0"/>
                    <a:pt x="85" y="3"/>
                    <a:pt x="74" y="8"/>
                  </a:cubicBezTo>
                  <a:cubicBezTo>
                    <a:pt x="47" y="20"/>
                    <a:pt x="33" y="48"/>
                    <a:pt x="24" y="75"/>
                  </a:cubicBezTo>
                  <a:cubicBezTo>
                    <a:pt x="14" y="109"/>
                    <a:pt x="8" y="143"/>
                    <a:pt x="3" y="178"/>
                  </a:cubicBezTo>
                  <a:cubicBezTo>
                    <a:pt x="2" y="186"/>
                    <a:pt x="1" y="193"/>
                    <a:pt x="0" y="201"/>
                  </a:cubicBezTo>
                  <a:cubicBezTo>
                    <a:pt x="4" y="202"/>
                    <a:pt x="4" y="202"/>
                    <a:pt x="4" y="202"/>
                  </a:cubicBezTo>
                  <a:cubicBezTo>
                    <a:pt x="6" y="190"/>
                    <a:pt x="7" y="179"/>
                    <a:pt x="9" y="168"/>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4" name="Freeform 93"/>
            <p:cNvSpPr>
              <a:spLocks/>
            </p:cNvSpPr>
            <p:nvPr/>
          </p:nvSpPr>
          <p:spPr bwMode="auto">
            <a:xfrm>
              <a:off x="2956075" y="848073"/>
              <a:ext cx="114300" cy="85725"/>
            </a:xfrm>
            <a:custGeom>
              <a:avLst/>
              <a:gdLst>
                <a:gd name="T0" fmla="*/ 0 w 27"/>
                <a:gd name="T1" fmla="*/ 0 h 20"/>
                <a:gd name="T2" fmla="*/ 27 w 27"/>
                <a:gd name="T3" fmla="*/ 20 h 20"/>
                <a:gd name="T4" fmla="*/ 27 w 27"/>
                <a:gd name="T5" fmla="*/ 20 h 20"/>
                <a:gd name="T6" fmla="*/ 0 w 27"/>
                <a:gd name="T7" fmla="*/ 0 h 20"/>
              </a:gdLst>
              <a:ahLst/>
              <a:cxnLst>
                <a:cxn ang="0">
                  <a:pos x="T0" y="T1"/>
                </a:cxn>
                <a:cxn ang="0">
                  <a:pos x="T2" y="T3"/>
                </a:cxn>
                <a:cxn ang="0">
                  <a:pos x="T4" y="T5"/>
                </a:cxn>
                <a:cxn ang="0">
                  <a:pos x="T6" y="T7"/>
                </a:cxn>
              </a:cxnLst>
              <a:rect l="0" t="0" r="r" b="b"/>
              <a:pathLst>
                <a:path w="27" h="20">
                  <a:moveTo>
                    <a:pt x="0" y="0"/>
                  </a:moveTo>
                  <a:cubicBezTo>
                    <a:pt x="11" y="5"/>
                    <a:pt x="20" y="11"/>
                    <a:pt x="27" y="20"/>
                  </a:cubicBezTo>
                  <a:cubicBezTo>
                    <a:pt x="27" y="20"/>
                    <a:pt x="27" y="20"/>
                    <a:pt x="27" y="20"/>
                  </a:cubicBezTo>
                  <a:cubicBezTo>
                    <a:pt x="20" y="11"/>
                    <a:pt x="11" y="5"/>
                    <a:pt x="0"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5" name="Freeform 94"/>
            <p:cNvSpPr>
              <a:spLocks/>
            </p:cNvSpPr>
            <p:nvPr/>
          </p:nvSpPr>
          <p:spPr bwMode="auto">
            <a:xfrm>
              <a:off x="3070375" y="933798"/>
              <a:ext cx="3175" cy="7938"/>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6" name="Freeform 95"/>
            <p:cNvSpPr>
              <a:spLocks/>
            </p:cNvSpPr>
            <p:nvPr/>
          </p:nvSpPr>
          <p:spPr bwMode="auto">
            <a:xfrm>
              <a:off x="3083075" y="951260"/>
              <a:ext cx="25400" cy="84138"/>
            </a:xfrm>
            <a:custGeom>
              <a:avLst/>
              <a:gdLst>
                <a:gd name="T0" fmla="*/ 0 w 6"/>
                <a:gd name="T1" fmla="*/ 0 h 20"/>
                <a:gd name="T2" fmla="*/ 0 w 6"/>
                <a:gd name="T3" fmla="*/ 0 h 20"/>
                <a:gd name="T4" fmla="*/ 3 w 6"/>
                <a:gd name="T5" fmla="*/ 9 h 20"/>
                <a:gd name="T6" fmla="*/ 6 w 6"/>
                <a:gd name="T7" fmla="*/ 20 h 20"/>
                <a:gd name="T8" fmla="*/ 6 w 6"/>
                <a:gd name="T9" fmla="*/ 20 h 20"/>
                <a:gd name="T10" fmla="*/ 3 w 6"/>
                <a:gd name="T11" fmla="*/ 9 h 20"/>
                <a:gd name="T12" fmla="*/ 0 w 6"/>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6" h="20">
                  <a:moveTo>
                    <a:pt x="0" y="0"/>
                  </a:moveTo>
                  <a:cubicBezTo>
                    <a:pt x="0" y="0"/>
                    <a:pt x="0" y="0"/>
                    <a:pt x="0" y="0"/>
                  </a:cubicBezTo>
                  <a:cubicBezTo>
                    <a:pt x="1" y="3"/>
                    <a:pt x="2" y="6"/>
                    <a:pt x="3" y="9"/>
                  </a:cubicBezTo>
                  <a:cubicBezTo>
                    <a:pt x="5" y="12"/>
                    <a:pt x="6" y="16"/>
                    <a:pt x="6" y="20"/>
                  </a:cubicBezTo>
                  <a:cubicBezTo>
                    <a:pt x="6" y="20"/>
                    <a:pt x="6" y="20"/>
                    <a:pt x="6" y="20"/>
                  </a:cubicBezTo>
                  <a:cubicBezTo>
                    <a:pt x="6" y="16"/>
                    <a:pt x="5" y="12"/>
                    <a:pt x="3" y="9"/>
                  </a:cubicBezTo>
                  <a:cubicBezTo>
                    <a:pt x="2" y="6"/>
                    <a:pt x="1" y="3"/>
                    <a:pt x="0" y="0"/>
                  </a:cubicBezTo>
                </a:path>
              </a:pathLst>
            </a:custGeom>
            <a:solidFill>
              <a:srgbClr val="47B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7" name="Freeform 96"/>
            <p:cNvSpPr>
              <a:spLocks/>
            </p:cNvSpPr>
            <p:nvPr/>
          </p:nvSpPr>
          <p:spPr bwMode="auto">
            <a:xfrm>
              <a:off x="3073550" y="941735"/>
              <a:ext cx="9525" cy="9525"/>
            </a:xfrm>
            <a:custGeom>
              <a:avLst/>
              <a:gdLst>
                <a:gd name="T0" fmla="*/ 0 w 2"/>
                <a:gd name="T1" fmla="*/ 0 h 2"/>
                <a:gd name="T2" fmla="*/ 0 w 2"/>
                <a:gd name="T3" fmla="*/ 0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1" y="0"/>
                    <a:pt x="1" y="1"/>
                    <a:pt x="2" y="2"/>
                  </a:cubicBezTo>
                  <a:cubicBezTo>
                    <a:pt x="2" y="2"/>
                    <a:pt x="2" y="2"/>
                    <a:pt x="2" y="2"/>
                  </a:cubicBezTo>
                  <a:cubicBezTo>
                    <a:pt x="1" y="1"/>
                    <a:pt x="1" y="0"/>
                    <a:pt x="0" y="0"/>
                  </a:cubicBezTo>
                </a:path>
              </a:pathLst>
            </a:custGeom>
            <a:solidFill>
              <a:srgbClr val="1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8" name="Freeform 97"/>
            <p:cNvSpPr>
              <a:spLocks/>
            </p:cNvSpPr>
            <p:nvPr/>
          </p:nvSpPr>
          <p:spPr bwMode="auto">
            <a:xfrm>
              <a:off x="2925912" y="835373"/>
              <a:ext cx="200025" cy="506413"/>
            </a:xfrm>
            <a:custGeom>
              <a:avLst/>
              <a:gdLst>
                <a:gd name="T0" fmla="*/ 0 w 47"/>
                <a:gd name="T1" fmla="*/ 0 h 119"/>
                <a:gd name="T2" fmla="*/ 26 w 47"/>
                <a:gd name="T3" fmla="*/ 29 h 119"/>
                <a:gd name="T4" fmla="*/ 32 w 47"/>
                <a:gd name="T5" fmla="*/ 68 h 119"/>
                <a:gd name="T6" fmla="*/ 45 w 47"/>
                <a:gd name="T7" fmla="*/ 95 h 119"/>
                <a:gd name="T8" fmla="*/ 30 w 47"/>
                <a:gd name="T9" fmla="*/ 114 h 119"/>
                <a:gd name="T10" fmla="*/ 30 w 47"/>
                <a:gd name="T11" fmla="*/ 114 h 119"/>
                <a:gd name="T12" fmla="*/ 33 w 47"/>
                <a:gd name="T13" fmla="*/ 114 h 119"/>
                <a:gd name="T14" fmla="*/ 35 w 47"/>
                <a:gd name="T15" fmla="*/ 114 h 119"/>
                <a:gd name="T16" fmla="*/ 45 w 47"/>
                <a:gd name="T17" fmla="*/ 119 h 119"/>
                <a:gd name="T18" fmla="*/ 46 w 47"/>
                <a:gd name="T19" fmla="*/ 71 h 119"/>
                <a:gd name="T20" fmla="*/ 45 w 47"/>
                <a:gd name="T21" fmla="*/ 56 h 119"/>
                <a:gd name="T22" fmla="*/ 43 w 47"/>
                <a:gd name="T23" fmla="*/ 47 h 119"/>
                <a:gd name="T24" fmla="*/ 40 w 47"/>
                <a:gd name="T25" fmla="*/ 36 h 119"/>
                <a:gd name="T26" fmla="*/ 37 w 47"/>
                <a:gd name="T27" fmla="*/ 27 h 119"/>
                <a:gd name="T28" fmla="*/ 35 w 47"/>
                <a:gd name="T29" fmla="*/ 25 h 119"/>
                <a:gd name="T30" fmla="*/ 34 w 47"/>
                <a:gd name="T31" fmla="*/ 23 h 119"/>
                <a:gd name="T32" fmla="*/ 7 w 47"/>
                <a:gd name="T33" fmla="*/ 3 h 119"/>
                <a:gd name="T34" fmla="*/ 0 w 47"/>
                <a:gd name="T35"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119">
                  <a:moveTo>
                    <a:pt x="0" y="0"/>
                  </a:moveTo>
                  <a:cubicBezTo>
                    <a:pt x="12" y="7"/>
                    <a:pt x="21" y="16"/>
                    <a:pt x="26" y="29"/>
                  </a:cubicBezTo>
                  <a:cubicBezTo>
                    <a:pt x="30" y="40"/>
                    <a:pt x="32" y="54"/>
                    <a:pt x="32" y="68"/>
                  </a:cubicBezTo>
                  <a:cubicBezTo>
                    <a:pt x="41" y="73"/>
                    <a:pt x="47" y="84"/>
                    <a:pt x="45" y="95"/>
                  </a:cubicBezTo>
                  <a:cubicBezTo>
                    <a:pt x="43" y="104"/>
                    <a:pt x="38" y="110"/>
                    <a:pt x="30" y="114"/>
                  </a:cubicBezTo>
                  <a:cubicBezTo>
                    <a:pt x="30" y="114"/>
                    <a:pt x="30" y="114"/>
                    <a:pt x="30" y="114"/>
                  </a:cubicBezTo>
                  <a:cubicBezTo>
                    <a:pt x="31" y="114"/>
                    <a:pt x="32" y="114"/>
                    <a:pt x="33" y="114"/>
                  </a:cubicBezTo>
                  <a:cubicBezTo>
                    <a:pt x="33" y="114"/>
                    <a:pt x="34" y="114"/>
                    <a:pt x="35" y="114"/>
                  </a:cubicBezTo>
                  <a:cubicBezTo>
                    <a:pt x="39" y="114"/>
                    <a:pt x="42" y="116"/>
                    <a:pt x="45" y="119"/>
                  </a:cubicBezTo>
                  <a:cubicBezTo>
                    <a:pt x="46" y="103"/>
                    <a:pt x="47" y="87"/>
                    <a:pt x="46" y="71"/>
                  </a:cubicBezTo>
                  <a:cubicBezTo>
                    <a:pt x="46" y="66"/>
                    <a:pt x="46" y="61"/>
                    <a:pt x="45" y="56"/>
                  </a:cubicBezTo>
                  <a:cubicBezTo>
                    <a:pt x="45" y="53"/>
                    <a:pt x="44" y="50"/>
                    <a:pt x="43" y="47"/>
                  </a:cubicBezTo>
                  <a:cubicBezTo>
                    <a:pt x="43" y="43"/>
                    <a:pt x="42" y="39"/>
                    <a:pt x="40" y="36"/>
                  </a:cubicBezTo>
                  <a:cubicBezTo>
                    <a:pt x="39" y="33"/>
                    <a:pt x="38" y="30"/>
                    <a:pt x="37" y="27"/>
                  </a:cubicBezTo>
                  <a:cubicBezTo>
                    <a:pt x="36" y="26"/>
                    <a:pt x="36" y="25"/>
                    <a:pt x="35" y="25"/>
                  </a:cubicBezTo>
                  <a:cubicBezTo>
                    <a:pt x="35" y="24"/>
                    <a:pt x="34" y="24"/>
                    <a:pt x="34" y="23"/>
                  </a:cubicBezTo>
                  <a:cubicBezTo>
                    <a:pt x="27" y="14"/>
                    <a:pt x="18" y="8"/>
                    <a:pt x="7" y="3"/>
                  </a:cubicBezTo>
                  <a:cubicBezTo>
                    <a:pt x="5" y="2"/>
                    <a:pt x="3" y="1"/>
                    <a:pt x="0"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99" name="Picture 9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37037" y="1106835"/>
              <a:ext cx="101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99"/>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054500" y="1176685"/>
              <a:ext cx="28575"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Freeform 100"/>
            <p:cNvSpPr>
              <a:spLocks/>
            </p:cNvSpPr>
            <p:nvPr/>
          </p:nvSpPr>
          <p:spPr bwMode="auto">
            <a:xfrm>
              <a:off x="3116412" y="1073498"/>
              <a:ext cx="12700" cy="268288"/>
            </a:xfrm>
            <a:custGeom>
              <a:avLst/>
              <a:gdLst>
                <a:gd name="T0" fmla="*/ 0 w 3"/>
                <a:gd name="T1" fmla="*/ 0 h 63"/>
                <a:gd name="T2" fmla="*/ 0 w 3"/>
                <a:gd name="T3" fmla="*/ 0 h 63"/>
                <a:gd name="T4" fmla="*/ 1 w 3"/>
                <a:gd name="T5" fmla="*/ 15 h 63"/>
                <a:gd name="T6" fmla="*/ 0 w 3"/>
                <a:gd name="T7" fmla="*/ 63 h 63"/>
                <a:gd name="T8" fmla="*/ 0 w 3"/>
                <a:gd name="T9" fmla="*/ 63 h 63"/>
                <a:gd name="T10" fmla="*/ 0 w 3"/>
                <a:gd name="T11" fmla="*/ 0 h 63"/>
              </a:gdLst>
              <a:ahLst/>
              <a:cxnLst>
                <a:cxn ang="0">
                  <a:pos x="T0" y="T1"/>
                </a:cxn>
                <a:cxn ang="0">
                  <a:pos x="T2" y="T3"/>
                </a:cxn>
                <a:cxn ang="0">
                  <a:pos x="T4" y="T5"/>
                </a:cxn>
                <a:cxn ang="0">
                  <a:pos x="T6" y="T7"/>
                </a:cxn>
                <a:cxn ang="0">
                  <a:pos x="T8" y="T9"/>
                </a:cxn>
                <a:cxn ang="0">
                  <a:pos x="T10" y="T11"/>
                </a:cxn>
              </a:cxnLst>
              <a:rect l="0" t="0" r="r" b="b"/>
              <a:pathLst>
                <a:path w="3" h="63">
                  <a:moveTo>
                    <a:pt x="0" y="0"/>
                  </a:moveTo>
                  <a:cubicBezTo>
                    <a:pt x="0" y="0"/>
                    <a:pt x="0" y="0"/>
                    <a:pt x="0" y="0"/>
                  </a:cubicBezTo>
                  <a:cubicBezTo>
                    <a:pt x="1" y="5"/>
                    <a:pt x="1" y="10"/>
                    <a:pt x="1" y="15"/>
                  </a:cubicBezTo>
                  <a:cubicBezTo>
                    <a:pt x="2" y="31"/>
                    <a:pt x="1" y="47"/>
                    <a:pt x="0" y="63"/>
                  </a:cubicBezTo>
                  <a:cubicBezTo>
                    <a:pt x="0" y="63"/>
                    <a:pt x="0" y="63"/>
                    <a:pt x="0" y="63"/>
                  </a:cubicBezTo>
                  <a:cubicBezTo>
                    <a:pt x="2" y="40"/>
                    <a:pt x="3" y="18"/>
                    <a:pt x="0"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2" name="Freeform 101"/>
            <p:cNvSpPr>
              <a:spLocks/>
            </p:cNvSpPr>
            <p:nvPr/>
          </p:nvSpPr>
          <p:spPr bwMode="auto">
            <a:xfrm>
              <a:off x="2449662" y="1311623"/>
              <a:ext cx="484187" cy="438150"/>
            </a:xfrm>
            <a:custGeom>
              <a:avLst/>
              <a:gdLst>
                <a:gd name="T0" fmla="*/ 107 w 114"/>
                <a:gd name="T1" fmla="*/ 85 h 103"/>
                <a:gd name="T2" fmla="*/ 68 w 114"/>
                <a:gd name="T3" fmla="*/ 5 h 103"/>
                <a:gd name="T4" fmla="*/ 2 w 114"/>
                <a:gd name="T5" fmla="*/ 65 h 103"/>
                <a:gd name="T6" fmla="*/ 0 w 114"/>
                <a:gd name="T7" fmla="*/ 84 h 103"/>
                <a:gd name="T8" fmla="*/ 102 w 114"/>
                <a:gd name="T9" fmla="*/ 103 h 103"/>
                <a:gd name="T10" fmla="*/ 107 w 114"/>
                <a:gd name="T11" fmla="*/ 85 h 103"/>
              </a:gdLst>
              <a:ahLst/>
              <a:cxnLst>
                <a:cxn ang="0">
                  <a:pos x="T0" y="T1"/>
                </a:cxn>
                <a:cxn ang="0">
                  <a:pos x="T2" y="T3"/>
                </a:cxn>
                <a:cxn ang="0">
                  <a:pos x="T4" y="T5"/>
                </a:cxn>
                <a:cxn ang="0">
                  <a:pos x="T6" y="T7"/>
                </a:cxn>
                <a:cxn ang="0">
                  <a:pos x="T8" y="T9"/>
                </a:cxn>
                <a:cxn ang="0">
                  <a:pos x="T10" y="T11"/>
                </a:cxn>
              </a:cxnLst>
              <a:rect l="0" t="0" r="r" b="b"/>
              <a:pathLst>
                <a:path w="114" h="103">
                  <a:moveTo>
                    <a:pt x="107" y="85"/>
                  </a:moveTo>
                  <a:cubicBezTo>
                    <a:pt x="114" y="46"/>
                    <a:pt x="97" y="11"/>
                    <a:pt x="68" y="5"/>
                  </a:cubicBezTo>
                  <a:cubicBezTo>
                    <a:pt x="39" y="0"/>
                    <a:pt x="9" y="27"/>
                    <a:pt x="2" y="65"/>
                  </a:cubicBezTo>
                  <a:cubicBezTo>
                    <a:pt x="1" y="71"/>
                    <a:pt x="0" y="78"/>
                    <a:pt x="0" y="84"/>
                  </a:cubicBezTo>
                  <a:cubicBezTo>
                    <a:pt x="102" y="103"/>
                    <a:pt x="102" y="103"/>
                    <a:pt x="102" y="103"/>
                  </a:cubicBezTo>
                  <a:cubicBezTo>
                    <a:pt x="104" y="97"/>
                    <a:pt x="106" y="91"/>
                    <a:pt x="107" y="8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3" name="Freeform 102"/>
            <p:cNvSpPr>
              <a:spLocks/>
            </p:cNvSpPr>
            <p:nvPr/>
          </p:nvSpPr>
          <p:spPr bwMode="auto">
            <a:xfrm>
              <a:off x="2416325" y="619473"/>
              <a:ext cx="811212" cy="454025"/>
            </a:xfrm>
            <a:custGeom>
              <a:avLst/>
              <a:gdLst>
                <a:gd name="T0" fmla="*/ 175 w 191"/>
                <a:gd name="T1" fmla="*/ 103 h 107"/>
                <a:gd name="T2" fmla="*/ 171 w 191"/>
                <a:gd name="T3" fmla="*/ 45 h 107"/>
                <a:gd name="T4" fmla="*/ 120 w 191"/>
                <a:gd name="T5" fmla="*/ 9 h 107"/>
                <a:gd name="T6" fmla="*/ 12 w 191"/>
                <a:gd name="T7" fmla="*/ 37 h 107"/>
                <a:gd name="T8" fmla="*/ 24 w 191"/>
                <a:gd name="T9" fmla="*/ 70 h 107"/>
                <a:gd name="T10" fmla="*/ 60 w 191"/>
                <a:gd name="T11" fmla="*/ 55 h 107"/>
                <a:gd name="T12" fmla="*/ 90 w 191"/>
                <a:gd name="T13" fmla="*/ 78 h 107"/>
                <a:gd name="T14" fmla="*/ 117 w 191"/>
                <a:gd name="T15" fmla="*/ 58 h 107"/>
                <a:gd name="T16" fmla="*/ 175 w 191"/>
                <a:gd name="T17" fmla="*/ 10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07">
                  <a:moveTo>
                    <a:pt x="175" y="103"/>
                  </a:moveTo>
                  <a:cubicBezTo>
                    <a:pt x="191" y="101"/>
                    <a:pt x="175" y="51"/>
                    <a:pt x="171" y="45"/>
                  </a:cubicBezTo>
                  <a:cubicBezTo>
                    <a:pt x="160" y="26"/>
                    <a:pt x="141" y="15"/>
                    <a:pt x="120" y="9"/>
                  </a:cubicBezTo>
                  <a:cubicBezTo>
                    <a:pt x="87" y="0"/>
                    <a:pt x="32" y="4"/>
                    <a:pt x="12" y="37"/>
                  </a:cubicBezTo>
                  <a:cubicBezTo>
                    <a:pt x="2" y="54"/>
                    <a:pt x="0" y="68"/>
                    <a:pt x="24" y="70"/>
                  </a:cubicBezTo>
                  <a:cubicBezTo>
                    <a:pt x="41" y="71"/>
                    <a:pt x="45" y="56"/>
                    <a:pt x="60" y="55"/>
                  </a:cubicBezTo>
                  <a:cubicBezTo>
                    <a:pt x="79" y="55"/>
                    <a:pt x="75" y="74"/>
                    <a:pt x="90" y="78"/>
                  </a:cubicBezTo>
                  <a:cubicBezTo>
                    <a:pt x="113" y="84"/>
                    <a:pt x="101" y="64"/>
                    <a:pt x="117" y="58"/>
                  </a:cubicBezTo>
                  <a:cubicBezTo>
                    <a:pt x="154" y="45"/>
                    <a:pt x="144" y="107"/>
                    <a:pt x="175"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4" name="Freeform 103"/>
            <p:cNvSpPr>
              <a:spLocks/>
            </p:cNvSpPr>
            <p:nvPr/>
          </p:nvSpPr>
          <p:spPr bwMode="auto">
            <a:xfrm>
              <a:off x="2424262" y="703610"/>
              <a:ext cx="773112" cy="369888"/>
            </a:xfrm>
            <a:custGeom>
              <a:avLst/>
              <a:gdLst>
                <a:gd name="T0" fmla="*/ 173 w 182"/>
                <a:gd name="T1" fmla="*/ 58 h 87"/>
                <a:gd name="T2" fmla="*/ 115 w 182"/>
                <a:gd name="T3" fmla="*/ 14 h 87"/>
                <a:gd name="T4" fmla="*/ 88 w 182"/>
                <a:gd name="T5" fmla="*/ 33 h 87"/>
                <a:gd name="T6" fmla="*/ 58 w 182"/>
                <a:gd name="T7" fmla="*/ 11 h 87"/>
                <a:gd name="T8" fmla="*/ 22 w 182"/>
                <a:gd name="T9" fmla="*/ 26 h 87"/>
                <a:gd name="T10" fmla="*/ 7 w 182"/>
                <a:gd name="T11" fmla="*/ 21 h 87"/>
                <a:gd name="T12" fmla="*/ 22 w 182"/>
                <a:gd name="T13" fmla="*/ 50 h 87"/>
                <a:gd name="T14" fmla="*/ 58 w 182"/>
                <a:gd name="T15" fmla="*/ 35 h 87"/>
                <a:gd name="T16" fmla="*/ 88 w 182"/>
                <a:gd name="T17" fmla="*/ 58 h 87"/>
                <a:gd name="T18" fmla="*/ 115 w 182"/>
                <a:gd name="T19" fmla="*/ 38 h 87"/>
                <a:gd name="T20" fmla="*/ 173 w 182"/>
                <a:gd name="T21" fmla="*/ 83 h 87"/>
                <a:gd name="T22" fmla="*/ 178 w 182"/>
                <a:gd name="T23" fmla="*/ 54 h 87"/>
                <a:gd name="T24" fmla="*/ 173 w 182"/>
                <a:gd name="T25" fmla="*/ 5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 h="87">
                  <a:moveTo>
                    <a:pt x="173" y="58"/>
                  </a:moveTo>
                  <a:cubicBezTo>
                    <a:pt x="142" y="63"/>
                    <a:pt x="152" y="0"/>
                    <a:pt x="115" y="14"/>
                  </a:cubicBezTo>
                  <a:cubicBezTo>
                    <a:pt x="99" y="19"/>
                    <a:pt x="111" y="39"/>
                    <a:pt x="88" y="33"/>
                  </a:cubicBezTo>
                  <a:cubicBezTo>
                    <a:pt x="73" y="29"/>
                    <a:pt x="77" y="10"/>
                    <a:pt x="58" y="11"/>
                  </a:cubicBezTo>
                  <a:cubicBezTo>
                    <a:pt x="43" y="11"/>
                    <a:pt x="39" y="27"/>
                    <a:pt x="22" y="26"/>
                  </a:cubicBezTo>
                  <a:cubicBezTo>
                    <a:pt x="15" y="25"/>
                    <a:pt x="11" y="24"/>
                    <a:pt x="7" y="21"/>
                  </a:cubicBezTo>
                  <a:cubicBezTo>
                    <a:pt x="0" y="36"/>
                    <a:pt x="0" y="48"/>
                    <a:pt x="22" y="50"/>
                  </a:cubicBezTo>
                  <a:cubicBezTo>
                    <a:pt x="39" y="51"/>
                    <a:pt x="43" y="36"/>
                    <a:pt x="58" y="35"/>
                  </a:cubicBezTo>
                  <a:cubicBezTo>
                    <a:pt x="77" y="35"/>
                    <a:pt x="73" y="54"/>
                    <a:pt x="88" y="58"/>
                  </a:cubicBezTo>
                  <a:cubicBezTo>
                    <a:pt x="111" y="64"/>
                    <a:pt x="99" y="44"/>
                    <a:pt x="115" y="38"/>
                  </a:cubicBezTo>
                  <a:cubicBezTo>
                    <a:pt x="152" y="25"/>
                    <a:pt x="142" y="87"/>
                    <a:pt x="173" y="83"/>
                  </a:cubicBezTo>
                  <a:cubicBezTo>
                    <a:pt x="182" y="82"/>
                    <a:pt x="181" y="68"/>
                    <a:pt x="178" y="54"/>
                  </a:cubicBezTo>
                  <a:cubicBezTo>
                    <a:pt x="177" y="57"/>
                    <a:pt x="176" y="58"/>
                    <a:pt x="173" y="58"/>
                  </a:cubicBezTo>
                  <a:close/>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5" name="Freeform 104"/>
            <p:cNvSpPr>
              <a:spLocks/>
            </p:cNvSpPr>
            <p:nvPr/>
          </p:nvSpPr>
          <p:spPr bwMode="auto">
            <a:xfrm>
              <a:off x="2398862" y="586135"/>
              <a:ext cx="833437" cy="492125"/>
            </a:xfrm>
            <a:custGeom>
              <a:avLst/>
              <a:gdLst>
                <a:gd name="T0" fmla="*/ 180 w 196"/>
                <a:gd name="T1" fmla="*/ 114 h 116"/>
                <a:gd name="T2" fmla="*/ 185 w 196"/>
                <a:gd name="T3" fmla="*/ 71 h 116"/>
                <a:gd name="T4" fmla="*/ 143 w 196"/>
                <a:gd name="T5" fmla="*/ 21 h 116"/>
                <a:gd name="T6" fmla="*/ 7 w 196"/>
                <a:gd name="T7" fmla="*/ 58 h 116"/>
                <a:gd name="T8" fmla="*/ 41 w 196"/>
                <a:gd name="T9" fmla="*/ 79 h 116"/>
                <a:gd name="T10" fmla="*/ 55 w 196"/>
                <a:gd name="T11" fmla="*/ 69 h 116"/>
                <a:gd name="T12" fmla="*/ 82 w 196"/>
                <a:gd name="T13" fmla="*/ 80 h 116"/>
                <a:gd name="T14" fmla="*/ 105 w 196"/>
                <a:gd name="T15" fmla="*/ 90 h 116"/>
                <a:gd name="T16" fmla="*/ 116 w 196"/>
                <a:gd name="T17" fmla="*/ 75 h 116"/>
                <a:gd name="T18" fmla="*/ 137 w 196"/>
                <a:gd name="T19" fmla="*/ 69 h 116"/>
                <a:gd name="T20" fmla="*/ 147 w 196"/>
                <a:gd name="T21" fmla="*/ 82 h 116"/>
                <a:gd name="T22" fmla="*/ 179 w 196"/>
                <a:gd name="T23" fmla="*/ 114 h 116"/>
                <a:gd name="T24" fmla="*/ 179 w 196"/>
                <a:gd name="T25" fmla="*/ 108 h 116"/>
                <a:gd name="T26" fmla="*/ 126 w 196"/>
                <a:gd name="T27" fmla="*/ 62 h 116"/>
                <a:gd name="T28" fmla="*/ 111 w 196"/>
                <a:gd name="T29" fmla="*/ 69 h 116"/>
                <a:gd name="T30" fmla="*/ 108 w 196"/>
                <a:gd name="T31" fmla="*/ 76 h 116"/>
                <a:gd name="T32" fmla="*/ 88 w 196"/>
                <a:gd name="T33" fmla="*/ 79 h 116"/>
                <a:gd name="T34" fmla="*/ 55 w 196"/>
                <a:gd name="T35" fmla="*/ 62 h 116"/>
                <a:gd name="T36" fmla="*/ 20 w 196"/>
                <a:gd name="T37" fmla="*/ 73 h 116"/>
                <a:gd name="T38" fmla="*/ 28 w 196"/>
                <a:gd name="T39" fmla="*/ 35 h 116"/>
                <a:gd name="T40" fmla="*/ 102 w 196"/>
                <a:gd name="T41" fmla="*/ 17 h 116"/>
                <a:gd name="T42" fmla="*/ 173 w 196"/>
                <a:gd name="T43" fmla="*/ 56 h 116"/>
                <a:gd name="T44" fmla="*/ 178 w 196"/>
                <a:gd name="T45" fmla="*/ 108 h 116"/>
                <a:gd name="T46" fmla="*/ 180 w 196"/>
                <a:gd name="T47" fmla="*/ 11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116">
                  <a:moveTo>
                    <a:pt x="180" y="114"/>
                  </a:moveTo>
                  <a:cubicBezTo>
                    <a:pt x="196" y="109"/>
                    <a:pt x="188" y="82"/>
                    <a:pt x="185" y="71"/>
                  </a:cubicBezTo>
                  <a:cubicBezTo>
                    <a:pt x="179" y="48"/>
                    <a:pt x="165" y="32"/>
                    <a:pt x="143" y="21"/>
                  </a:cubicBezTo>
                  <a:cubicBezTo>
                    <a:pt x="100" y="0"/>
                    <a:pt x="24" y="5"/>
                    <a:pt x="7" y="58"/>
                  </a:cubicBezTo>
                  <a:cubicBezTo>
                    <a:pt x="0" y="77"/>
                    <a:pt x="27" y="87"/>
                    <a:pt x="41" y="79"/>
                  </a:cubicBezTo>
                  <a:cubicBezTo>
                    <a:pt x="46" y="76"/>
                    <a:pt x="51" y="72"/>
                    <a:pt x="55" y="69"/>
                  </a:cubicBezTo>
                  <a:cubicBezTo>
                    <a:pt x="68" y="61"/>
                    <a:pt x="75" y="71"/>
                    <a:pt x="82" y="80"/>
                  </a:cubicBezTo>
                  <a:cubicBezTo>
                    <a:pt x="86" y="87"/>
                    <a:pt x="97" y="93"/>
                    <a:pt x="105" y="90"/>
                  </a:cubicBezTo>
                  <a:cubicBezTo>
                    <a:pt x="112" y="87"/>
                    <a:pt x="113" y="81"/>
                    <a:pt x="116" y="75"/>
                  </a:cubicBezTo>
                  <a:cubicBezTo>
                    <a:pt x="119" y="67"/>
                    <a:pt x="130" y="66"/>
                    <a:pt x="137" y="69"/>
                  </a:cubicBezTo>
                  <a:cubicBezTo>
                    <a:pt x="142" y="71"/>
                    <a:pt x="145" y="77"/>
                    <a:pt x="147" y="82"/>
                  </a:cubicBezTo>
                  <a:cubicBezTo>
                    <a:pt x="155" y="96"/>
                    <a:pt x="160" y="116"/>
                    <a:pt x="179" y="114"/>
                  </a:cubicBezTo>
                  <a:cubicBezTo>
                    <a:pt x="183" y="114"/>
                    <a:pt x="183" y="107"/>
                    <a:pt x="179" y="108"/>
                  </a:cubicBezTo>
                  <a:cubicBezTo>
                    <a:pt x="151" y="110"/>
                    <a:pt x="158" y="55"/>
                    <a:pt x="126" y="62"/>
                  </a:cubicBezTo>
                  <a:cubicBezTo>
                    <a:pt x="121" y="63"/>
                    <a:pt x="114" y="64"/>
                    <a:pt x="111" y="69"/>
                  </a:cubicBezTo>
                  <a:cubicBezTo>
                    <a:pt x="110" y="72"/>
                    <a:pt x="109" y="74"/>
                    <a:pt x="108" y="76"/>
                  </a:cubicBezTo>
                  <a:cubicBezTo>
                    <a:pt x="105" y="86"/>
                    <a:pt x="96" y="85"/>
                    <a:pt x="88" y="79"/>
                  </a:cubicBezTo>
                  <a:cubicBezTo>
                    <a:pt x="78" y="69"/>
                    <a:pt x="73" y="53"/>
                    <a:pt x="55" y="62"/>
                  </a:cubicBezTo>
                  <a:cubicBezTo>
                    <a:pt x="42" y="69"/>
                    <a:pt x="36" y="77"/>
                    <a:pt x="20" y="73"/>
                  </a:cubicBezTo>
                  <a:cubicBezTo>
                    <a:pt x="0" y="69"/>
                    <a:pt x="22" y="42"/>
                    <a:pt x="28" y="35"/>
                  </a:cubicBezTo>
                  <a:cubicBezTo>
                    <a:pt x="47" y="17"/>
                    <a:pt x="77" y="15"/>
                    <a:pt x="102" y="17"/>
                  </a:cubicBezTo>
                  <a:cubicBezTo>
                    <a:pt x="129" y="19"/>
                    <a:pt x="160" y="31"/>
                    <a:pt x="173" y="56"/>
                  </a:cubicBezTo>
                  <a:cubicBezTo>
                    <a:pt x="177" y="63"/>
                    <a:pt x="191" y="104"/>
                    <a:pt x="178" y="108"/>
                  </a:cubicBezTo>
                  <a:cubicBezTo>
                    <a:pt x="174" y="109"/>
                    <a:pt x="176" y="115"/>
                    <a:pt x="180" y="11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6" name="Freeform 105"/>
            <p:cNvSpPr>
              <a:spLocks/>
            </p:cNvSpPr>
            <p:nvPr/>
          </p:nvSpPr>
          <p:spPr bwMode="auto">
            <a:xfrm>
              <a:off x="716112" y="1541810"/>
              <a:ext cx="2498725" cy="950913"/>
            </a:xfrm>
            <a:custGeom>
              <a:avLst/>
              <a:gdLst>
                <a:gd name="T0" fmla="*/ 508 w 588"/>
                <a:gd name="T1" fmla="*/ 105 h 224"/>
                <a:gd name="T2" fmla="*/ 466 w 588"/>
                <a:gd name="T3" fmla="*/ 162 h 224"/>
                <a:gd name="T4" fmla="*/ 420 w 588"/>
                <a:gd name="T5" fmla="*/ 147 h 224"/>
                <a:gd name="T6" fmla="*/ 390 w 588"/>
                <a:gd name="T7" fmla="*/ 74 h 224"/>
                <a:gd name="T8" fmla="*/ 360 w 588"/>
                <a:gd name="T9" fmla="*/ 108 h 224"/>
                <a:gd name="T10" fmla="*/ 310 w 588"/>
                <a:gd name="T11" fmla="*/ 120 h 224"/>
                <a:gd name="T12" fmla="*/ 266 w 588"/>
                <a:gd name="T13" fmla="*/ 82 h 224"/>
                <a:gd name="T14" fmla="*/ 245 w 588"/>
                <a:gd name="T15" fmla="*/ 145 h 224"/>
                <a:gd name="T16" fmla="*/ 177 w 588"/>
                <a:gd name="T17" fmla="*/ 151 h 224"/>
                <a:gd name="T18" fmla="*/ 137 w 588"/>
                <a:gd name="T19" fmla="*/ 74 h 224"/>
                <a:gd name="T20" fmla="*/ 118 w 588"/>
                <a:gd name="T21" fmla="*/ 105 h 224"/>
                <a:gd name="T22" fmla="*/ 102 w 588"/>
                <a:gd name="T23" fmla="*/ 83 h 224"/>
                <a:gd name="T24" fmla="*/ 69 w 588"/>
                <a:gd name="T25" fmla="*/ 59 h 224"/>
                <a:gd name="T26" fmla="*/ 3 w 588"/>
                <a:gd name="T27" fmla="*/ 126 h 224"/>
                <a:gd name="T28" fmla="*/ 16 w 588"/>
                <a:gd name="T29" fmla="*/ 61 h 224"/>
                <a:gd name="T30" fmla="*/ 51 w 588"/>
                <a:gd name="T31" fmla="*/ 6 h 224"/>
                <a:gd name="T32" fmla="*/ 145 w 588"/>
                <a:gd name="T33" fmla="*/ 0 h 224"/>
                <a:gd name="T34" fmla="*/ 168 w 588"/>
                <a:gd name="T35" fmla="*/ 1 h 224"/>
                <a:gd name="T36" fmla="*/ 415 w 588"/>
                <a:gd name="T37" fmla="*/ 19 h 224"/>
                <a:gd name="T38" fmla="*/ 574 w 588"/>
                <a:gd name="T39" fmla="*/ 68 h 224"/>
                <a:gd name="T40" fmla="*/ 547 w 588"/>
                <a:gd name="T41" fmla="*/ 206 h 224"/>
                <a:gd name="T42" fmla="*/ 508 w 588"/>
                <a:gd name="T43" fmla="*/ 105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8" h="224">
                  <a:moveTo>
                    <a:pt x="508" y="105"/>
                  </a:moveTo>
                  <a:cubicBezTo>
                    <a:pt x="479" y="105"/>
                    <a:pt x="489" y="151"/>
                    <a:pt x="466" y="162"/>
                  </a:cubicBezTo>
                  <a:cubicBezTo>
                    <a:pt x="446" y="171"/>
                    <a:pt x="430" y="163"/>
                    <a:pt x="420" y="147"/>
                  </a:cubicBezTo>
                  <a:cubicBezTo>
                    <a:pt x="406" y="125"/>
                    <a:pt x="431" y="77"/>
                    <a:pt x="390" y="74"/>
                  </a:cubicBezTo>
                  <a:cubicBezTo>
                    <a:pt x="378" y="73"/>
                    <a:pt x="369" y="90"/>
                    <a:pt x="360" y="108"/>
                  </a:cubicBezTo>
                  <a:cubicBezTo>
                    <a:pt x="347" y="135"/>
                    <a:pt x="334" y="163"/>
                    <a:pt x="310" y="120"/>
                  </a:cubicBezTo>
                  <a:cubicBezTo>
                    <a:pt x="299" y="101"/>
                    <a:pt x="308" y="57"/>
                    <a:pt x="266" y="82"/>
                  </a:cubicBezTo>
                  <a:cubicBezTo>
                    <a:pt x="244" y="95"/>
                    <a:pt x="250" y="123"/>
                    <a:pt x="245" y="145"/>
                  </a:cubicBezTo>
                  <a:cubicBezTo>
                    <a:pt x="232" y="196"/>
                    <a:pt x="180" y="224"/>
                    <a:pt x="177" y="151"/>
                  </a:cubicBezTo>
                  <a:cubicBezTo>
                    <a:pt x="175" y="121"/>
                    <a:pt x="191" y="13"/>
                    <a:pt x="137" y="74"/>
                  </a:cubicBezTo>
                  <a:cubicBezTo>
                    <a:pt x="128" y="85"/>
                    <a:pt x="140" y="101"/>
                    <a:pt x="118" y="105"/>
                  </a:cubicBezTo>
                  <a:cubicBezTo>
                    <a:pt x="94" y="108"/>
                    <a:pt x="106" y="93"/>
                    <a:pt x="102" y="83"/>
                  </a:cubicBezTo>
                  <a:cubicBezTo>
                    <a:pt x="96" y="67"/>
                    <a:pt x="103" y="24"/>
                    <a:pt x="69" y="59"/>
                  </a:cubicBezTo>
                  <a:cubicBezTo>
                    <a:pt x="64" y="64"/>
                    <a:pt x="28" y="206"/>
                    <a:pt x="3" y="126"/>
                  </a:cubicBezTo>
                  <a:cubicBezTo>
                    <a:pt x="0" y="116"/>
                    <a:pt x="14" y="75"/>
                    <a:pt x="16" y="61"/>
                  </a:cubicBezTo>
                  <a:cubicBezTo>
                    <a:pt x="20" y="22"/>
                    <a:pt x="14" y="14"/>
                    <a:pt x="51" y="6"/>
                  </a:cubicBezTo>
                  <a:cubicBezTo>
                    <a:pt x="80" y="0"/>
                    <a:pt x="114" y="0"/>
                    <a:pt x="145" y="0"/>
                  </a:cubicBezTo>
                  <a:cubicBezTo>
                    <a:pt x="153" y="1"/>
                    <a:pt x="160" y="1"/>
                    <a:pt x="168" y="1"/>
                  </a:cubicBezTo>
                  <a:cubicBezTo>
                    <a:pt x="251" y="0"/>
                    <a:pt x="333" y="8"/>
                    <a:pt x="415" y="19"/>
                  </a:cubicBezTo>
                  <a:cubicBezTo>
                    <a:pt x="457" y="24"/>
                    <a:pt x="547" y="29"/>
                    <a:pt x="574" y="68"/>
                  </a:cubicBezTo>
                  <a:cubicBezTo>
                    <a:pt x="588" y="88"/>
                    <a:pt x="574" y="221"/>
                    <a:pt x="547" y="206"/>
                  </a:cubicBezTo>
                  <a:cubicBezTo>
                    <a:pt x="517" y="188"/>
                    <a:pt x="548" y="105"/>
                    <a:pt x="508" y="1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7" name="Freeform 106"/>
            <p:cNvSpPr>
              <a:spLocks/>
            </p:cNvSpPr>
            <p:nvPr/>
          </p:nvSpPr>
          <p:spPr bwMode="auto">
            <a:xfrm>
              <a:off x="1468587" y="1621185"/>
              <a:ext cx="1016000" cy="871538"/>
            </a:xfrm>
            <a:custGeom>
              <a:avLst/>
              <a:gdLst>
                <a:gd name="T0" fmla="*/ 210 w 239"/>
                <a:gd name="T1" fmla="*/ 17 h 205"/>
                <a:gd name="T2" fmla="*/ 180 w 239"/>
                <a:gd name="T3" fmla="*/ 51 h 205"/>
                <a:gd name="T4" fmla="*/ 129 w 239"/>
                <a:gd name="T5" fmla="*/ 63 h 205"/>
                <a:gd name="T6" fmla="*/ 85 w 239"/>
                <a:gd name="T7" fmla="*/ 26 h 205"/>
                <a:gd name="T8" fmla="*/ 64 w 239"/>
                <a:gd name="T9" fmla="*/ 88 h 205"/>
                <a:gd name="T10" fmla="*/ 0 w 239"/>
                <a:gd name="T11" fmla="*/ 118 h 205"/>
                <a:gd name="T12" fmla="*/ 0 w 239"/>
                <a:gd name="T13" fmla="*/ 132 h 205"/>
                <a:gd name="T14" fmla="*/ 68 w 239"/>
                <a:gd name="T15" fmla="*/ 126 h 205"/>
                <a:gd name="T16" fmla="*/ 89 w 239"/>
                <a:gd name="T17" fmla="*/ 63 h 205"/>
                <a:gd name="T18" fmla="*/ 133 w 239"/>
                <a:gd name="T19" fmla="*/ 101 h 205"/>
                <a:gd name="T20" fmla="*/ 183 w 239"/>
                <a:gd name="T21" fmla="*/ 89 h 205"/>
                <a:gd name="T22" fmla="*/ 213 w 239"/>
                <a:gd name="T23" fmla="*/ 55 h 205"/>
                <a:gd name="T24" fmla="*/ 235 w 239"/>
                <a:gd name="T25" fmla="*/ 67 h 205"/>
                <a:gd name="T26" fmla="*/ 210 w 239"/>
                <a:gd name="T27" fmla="*/ 1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05">
                  <a:moveTo>
                    <a:pt x="210" y="17"/>
                  </a:moveTo>
                  <a:cubicBezTo>
                    <a:pt x="197" y="16"/>
                    <a:pt x="189" y="34"/>
                    <a:pt x="180" y="51"/>
                  </a:cubicBezTo>
                  <a:cubicBezTo>
                    <a:pt x="166" y="79"/>
                    <a:pt x="153" y="106"/>
                    <a:pt x="129" y="63"/>
                  </a:cubicBezTo>
                  <a:cubicBezTo>
                    <a:pt x="119" y="45"/>
                    <a:pt x="128" y="0"/>
                    <a:pt x="85" y="26"/>
                  </a:cubicBezTo>
                  <a:cubicBezTo>
                    <a:pt x="63" y="39"/>
                    <a:pt x="70" y="67"/>
                    <a:pt x="64" y="88"/>
                  </a:cubicBezTo>
                  <a:cubicBezTo>
                    <a:pt x="53" y="133"/>
                    <a:pt x="13" y="160"/>
                    <a:pt x="0" y="118"/>
                  </a:cubicBezTo>
                  <a:cubicBezTo>
                    <a:pt x="0" y="124"/>
                    <a:pt x="0" y="128"/>
                    <a:pt x="0" y="132"/>
                  </a:cubicBezTo>
                  <a:cubicBezTo>
                    <a:pt x="3" y="205"/>
                    <a:pt x="55" y="177"/>
                    <a:pt x="68" y="126"/>
                  </a:cubicBezTo>
                  <a:cubicBezTo>
                    <a:pt x="73" y="104"/>
                    <a:pt x="67" y="76"/>
                    <a:pt x="89" y="63"/>
                  </a:cubicBezTo>
                  <a:cubicBezTo>
                    <a:pt x="131" y="38"/>
                    <a:pt x="122" y="82"/>
                    <a:pt x="133" y="101"/>
                  </a:cubicBezTo>
                  <a:cubicBezTo>
                    <a:pt x="157" y="144"/>
                    <a:pt x="170" y="116"/>
                    <a:pt x="183" y="89"/>
                  </a:cubicBezTo>
                  <a:cubicBezTo>
                    <a:pt x="192" y="71"/>
                    <a:pt x="201" y="54"/>
                    <a:pt x="213" y="55"/>
                  </a:cubicBezTo>
                  <a:cubicBezTo>
                    <a:pt x="225" y="55"/>
                    <a:pt x="231" y="60"/>
                    <a:pt x="235" y="67"/>
                  </a:cubicBezTo>
                  <a:cubicBezTo>
                    <a:pt x="235" y="44"/>
                    <a:pt x="239" y="19"/>
                    <a:pt x="210" y="17"/>
                  </a:cubicBezTo>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8" name="Freeform 107"/>
            <p:cNvSpPr>
              <a:spLocks/>
            </p:cNvSpPr>
            <p:nvPr/>
          </p:nvSpPr>
          <p:spPr bwMode="auto">
            <a:xfrm>
              <a:off x="725637" y="1486248"/>
              <a:ext cx="735012" cy="930275"/>
            </a:xfrm>
            <a:custGeom>
              <a:avLst/>
              <a:gdLst>
                <a:gd name="T0" fmla="*/ 132 w 173"/>
                <a:gd name="T1" fmla="*/ 50 h 219"/>
                <a:gd name="T2" fmla="*/ 112 w 173"/>
                <a:gd name="T3" fmla="*/ 80 h 219"/>
                <a:gd name="T4" fmla="*/ 97 w 173"/>
                <a:gd name="T5" fmla="*/ 58 h 219"/>
                <a:gd name="T6" fmla="*/ 64 w 173"/>
                <a:gd name="T7" fmla="*/ 34 h 219"/>
                <a:gd name="T8" fmla="*/ 4 w 173"/>
                <a:gd name="T9" fmla="*/ 117 h 219"/>
                <a:gd name="T10" fmla="*/ 1 w 173"/>
                <a:gd name="T11" fmla="*/ 139 h 219"/>
                <a:gd name="T12" fmla="*/ 67 w 173"/>
                <a:gd name="T13" fmla="*/ 72 h 219"/>
                <a:gd name="T14" fmla="*/ 100 w 173"/>
                <a:gd name="T15" fmla="*/ 96 h 219"/>
                <a:gd name="T16" fmla="*/ 116 w 173"/>
                <a:gd name="T17" fmla="*/ 118 h 219"/>
                <a:gd name="T18" fmla="*/ 135 w 173"/>
                <a:gd name="T19" fmla="*/ 87 h 219"/>
                <a:gd name="T20" fmla="*/ 172 w 173"/>
                <a:gd name="T21" fmla="*/ 80 h 219"/>
                <a:gd name="T22" fmla="*/ 132 w 173"/>
                <a:gd name="T23" fmla="*/ 5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3" h="219">
                  <a:moveTo>
                    <a:pt x="132" y="50"/>
                  </a:moveTo>
                  <a:cubicBezTo>
                    <a:pt x="122" y="61"/>
                    <a:pt x="134" y="77"/>
                    <a:pt x="112" y="80"/>
                  </a:cubicBezTo>
                  <a:cubicBezTo>
                    <a:pt x="88" y="84"/>
                    <a:pt x="101" y="68"/>
                    <a:pt x="97" y="58"/>
                  </a:cubicBezTo>
                  <a:cubicBezTo>
                    <a:pt x="90" y="42"/>
                    <a:pt x="97" y="0"/>
                    <a:pt x="64" y="34"/>
                  </a:cubicBezTo>
                  <a:cubicBezTo>
                    <a:pt x="58" y="39"/>
                    <a:pt x="28" y="160"/>
                    <a:pt x="4" y="117"/>
                  </a:cubicBezTo>
                  <a:cubicBezTo>
                    <a:pt x="1" y="126"/>
                    <a:pt x="0" y="135"/>
                    <a:pt x="1" y="139"/>
                  </a:cubicBezTo>
                  <a:cubicBezTo>
                    <a:pt x="26" y="219"/>
                    <a:pt x="62" y="77"/>
                    <a:pt x="67" y="72"/>
                  </a:cubicBezTo>
                  <a:cubicBezTo>
                    <a:pt x="101" y="37"/>
                    <a:pt x="94" y="80"/>
                    <a:pt x="100" y="96"/>
                  </a:cubicBezTo>
                  <a:cubicBezTo>
                    <a:pt x="104" y="106"/>
                    <a:pt x="92" y="121"/>
                    <a:pt x="116" y="118"/>
                  </a:cubicBezTo>
                  <a:cubicBezTo>
                    <a:pt x="138" y="114"/>
                    <a:pt x="126" y="98"/>
                    <a:pt x="135" y="87"/>
                  </a:cubicBezTo>
                  <a:cubicBezTo>
                    <a:pt x="157" y="62"/>
                    <a:pt x="168" y="65"/>
                    <a:pt x="172" y="80"/>
                  </a:cubicBezTo>
                  <a:cubicBezTo>
                    <a:pt x="173" y="43"/>
                    <a:pt x="168" y="8"/>
                    <a:pt x="132" y="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9" name="Freeform 108"/>
            <p:cNvSpPr>
              <a:spLocks/>
            </p:cNvSpPr>
            <p:nvPr/>
          </p:nvSpPr>
          <p:spPr bwMode="auto">
            <a:xfrm>
              <a:off x="2976712" y="1846610"/>
              <a:ext cx="228600" cy="628650"/>
            </a:xfrm>
            <a:custGeom>
              <a:avLst/>
              <a:gdLst>
                <a:gd name="T0" fmla="*/ 44 w 54"/>
                <a:gd name="T1" fmla="*/ 0 h 148"/>
                <a:gd name="T2" fmla="*/ 12 w 54"/>
                <a:gd name="T3" fmla="*/ 96 h 148"/>
                <a:gd name="T4" fmla="*/ 0 w 54"/>
                <a:gd name="T5" fmla="*/ 77 h 148"/>
                <a:gd name="T6" fmla="*/ 15 w 54"/>
                <a:gd name="T7" fmla="*/ 134 h 148"/>
                <a:gd name="T8" fmla="*/ 44 w 54"/>
                <a:gd name="T9" fmla="*/ 0 h 148"/>
              </a:gdLst>
              <a:ahLst/>
              <a:cxnLst>
                <a:cxn ang="0">
                  <a:pos x="T0" y="T1"/>
                </a:cxn>
                <a:cxn ang="0">
                  <a:pos x="T2" y="T3"/>
                </a:cxn>
                <a:cxn ang="0">
                  <a:pos x="T4" y="T5"/>
                </a:cxn>
                <a:cxn ang="0">
                  <a:pos x="T6" y="T7"/>
                </a:cxn>
                <a:cxn ang="0">
                  <a:pos x="T8" y="T9"/>
                </a:cxn>
              </a:cxnLst>
              <a:rect l="0" t="0" r="r" b="b"/>
              <a:pathLst>
                <a:path w="54" h="148">
                  <a:moveTo>
                    <a:pt x="44" y="0"/>
                  </a:moveTo>
                  <a:cubicBezTo>
                    <a:pt x="43" y="45"/>
                    <a:pt x="30" y="107"/>
                    <a:pt x="12" y="96"/>
                  </a:cubicBezTo>
                  <a:cubicBezTo>
                    <a:pt x="5" y="92"/>
                    <a:pt x="2" y="85"/>
                    <a:pt x="0" y="77"/>
                  </a:cubicBezTo>
                  <a:cubicBezTo>
                    <a:pt x="1" y="100"/>
                    <a:pt x="1" y="125"/>
                    <a:pt x="15" y="134"/>
                  </a:cubicBezTo>
                  <a:cubicBezTo>
                    <a:pt x="41" y="148"/>
                    <a:pt x="54" y="29"/>
                    <a:pt x="4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0" name="Freeform 109"/>
            <p:cNvSpPr>
              <a:spLocks/>
            </p:cNvSpPr>
            <p:nvPr/>
          </p:nvSpPr>
          <p:spPr bwMode="auto">
            <a:xfrm>
              <a:off x="2475062" y="1825973"/>
              <a:ext cx="488950" cy="441325"/>
            </a:xfrm>
            <a:custGeom>
              <a:avLst/>
              <a:gdLst>
                <a:gd name="T0" fmla="*/ 91 w 115"/>
                <a:gd name="T1" fmla="*/ 0 h 104"/>
                <a:gd name="T2" fmla="*/ 48 w 115"/>
                <a:gd name="T3" fmla="*/ 57 h 104"/>
                <a:gd name="T4" fmla="*/ 3 w 115"/>
                <a:gd name="T5" fmla="*/ 43 h 104"/>
                <a:gd name="T6" fmla="*/ 2 w 115"/>
                <a:gd name="T7" fmla="*/ 41 h 104"/>
                <a:gd name="T8" fmla="*/ 6 w 115"/>
                <a:gd name="T9" fmla="*/ 80 h 104"/>
                <a:gd name="T10" fmla="*/ 52 w 115"/>
                <a:gd name="T11" fmla="*/ 95 h 104"/>
                <a:gd name="T12" fmla="*/ 94 w 115"/>
                <a:gd name="T13" fmla="*/ 38 h 104"/>
                <a:gd name="T14" fmla="*/ 115 w 115"/>
                <a:gd name="T15" fmla="*/ 56 h 104"/>
                <a:gd name="T16" fmla="*/ 91 w 115"/>
                <a:gd name="T1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04">
                  <a:moveTo>
                    <a:pt x="91" y="0"/>
                  </a:moveTo>
                  <a:cubicBezTo>
                    <a:pt x="62" y="0"/>
                    <a:pt x="71" y="46"/>
                    <a:pt x="48" y="57"/>
                  </a:cubicBezTo>
                  <a:cubicBezTo>
                    <a:pt x="29" y="66"/>
                    <a:pt x="12" y="58"/>
                    <a:pt x="3" y="43"/>
                  </a:cubicBezTo>
                  <a:cubicBezTo>
                    <a:pt x="2" y="42"/>
                    <a:pt x="2" y="41"/>
                    <a:pt x="2" y="41"/>
                  </a:cubicBezTo>
                  <a:cubicBezTo>
                    <a:pt x="2" y="55"/>
                    <a:pt x="0" y="70"/>
                    <a:pt x="6" y="80"/>
                  </a:cubicBezTo>
                  <a:cubicBezTo>
                    <a:pt x="16" y="96"/>
                    <a:pt x="32" y="104"/>
                    <a:pt x="52" y="95"/>
                  </a:cubicBezTo>
                  <a:cubicBezTo>
                    <a:pt x="75" y="84"/>
                    <a:pt x="65" y="38"/>
                    <a:pt x="94" y="38"/>
                  </a:cubicBezTo>
                  <a:cubicBezTo>
                    <a:pt x="106" y="38"/>
                    <a:pt x="112" y="45"/>
                    <a:pt x="115" y="56"/>
                  </a:cubicBezTo>
                  <a:cubicBezTo>
                    <a:pt x="113" y="28"/>
                    <a:pt x="114" y="0"/>
                    <a:pt x="91" y="0"/>
                  </a:cubicBezTo>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1" name="Freeform 110"/>
            <p:cNvSpPr>
              <a:spLocks/>
            </p:cNvSpPr>
            <p:nvPr/>
          </p:nvSpPr>
          <p:spPr bwMode="auto">
            <a:xfrm>
              <a:off x="2964012" y="2064098"/>
              <a:ext cx="12700" cy="109538"/>
            </a:xfrm>
            <a:custGeom>
              <a:avLst/>
              <a:gdLst>
                <a:gd name="T0" fmla="*/ 3 w 3"/>
                <a:gd name="T1" fmla="*/ 26 h 26"/>
                <a:gd name="T2" fmla="*/ 0 w 3"/>
                <a:gd name="T3" fmla="*/ 0 h 26"/>
                <a:gd name="T4" fmla="*/ 3 w 3"/>
                <a:gd name="T5" fmla="*/ 26 h 26"/>
              </a:gdLst>
              <a:ahLst/>
              <a:cxnLst>
                <a:cxn ang="0">
                  <a:pos x="T0" y="T1"/>
                </a:cxn>
                <a:cxn ang="0">
                  <a:pos x="T2" y="T3"/>
                </a:cxn>
                <a:cxn ang="0">
                  <a:pos x="T4" y="T5"/>
                </a:cxn>
              </a:cxnLst>
              <a:rect l="0" t="0" r="r" b="b"/>
              <a:pathLst>
                <a:path w="3" h="26">
                  <a:moveTo>
                    <a:pt x="3" y="26"/>
                  </a:moveTo>
                  <a:cubicBezTo>
                    <a:pt x="2" y="16"/>
                    <a:pt x="2" y="7"/>
                    <a:pt x="0" y="0"/>
                  </a:cubicBezTo>
                  <a:cubicBezTo>
                    <a:pt x="0" y="9"/>
                    <a:pt x="1" y="18"/>
                    <a:pt x="3" y="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2" name="Freeform 111"/>
            <p:cNvSpPr>
              <a:spLocks/>
            </p:cNvSpPr>
            <p:nvPr/>
          </p:nvSpPr>
          <p:spPr bwMode="auto">
            <a:xfrm>
              <a:off x="2467125" y="1906935"/>
              <a:ext cx="17462" cy="92075"/>
            </a:xfrm>
            <a:custGeom>
              <a:avLst/>
              <a:gdLst>
                <a:gd name="T0" fmla="*/ 4 w 4"/>
                <a:gd name="T1" fmla="*/ 22 h 22"/>
                <a:gd name="T2" fmla="*/ 0 w 4"/>
                <a:gd name="T3" fmla="*/ 0 h 22"/>
                <a:gd name="T4" fmla="*/ 4 w 4"/>
                <a:gd name="T5" fmla="*/ 22 h 22"/>
              </a:gdLst>
              <a:ahLst/>
              <a:cxnLst>
                <a:cxn ang="0">
                  <a:pos x="T0" y="T1"/>
                </a:cxn>
                <a:cxn ang="0">
                  <a:pos x="T2" y="T3"/>
                </a:cxn>
                <a:cxn ang="0">
                  <a:pos x="T4" y="T5"/>
                </a:cxn>
              </a:cxnLst>
              <a:rect l="0" t="0" r="r" b="b"/>
              <a:pathLst>
                <a:path w="4" h="22">
                  <a:moveTo>
                    <a:pt x="4" y="22"/>
                  </a:moveTo>
                  <a:cubicBezTo>
                    <a:pt x="4" y="13"/>
                    <a:pt x="3" y="6"/>
                    <a:pt x="0" y="0"/>
                  </a:cubicBezTo>
                  <a:cubicBezTo>
                    <a:pt x="0" y="8"/>
                    <a:pt x="1" y="16"/>
                    <a:pt x="4"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3" name="Freeform 112"/>
            <p:cNvSpPr>
              <a:spLocks/>
            </p:cNvSpPr>
            <p:nvPr/>
          </p:nvSpPr>
          <p:spPr bwMode="auto">
            <a:xfrm>
              <a:off x="1451125" y="1825973"/>
              <a:ext cx="30162" cy="296863"/>
            </a:xfrm>
            <a:custGeom>
              <a:avLst/>
              <a:gdLst>
                <a:gd name="T0" fmla="*/ 1 w 7"/>
                <a:gd name="T1" fmla="*/ 0 h 70"/>
                <a:gd name="T2" fmla="*/ 0 w 7"/>
                <a:gd name="T3" fmla="*/ 46 h 70"/>
                <a:gd name="T4" fmla="*/ 4 w 7"/>
                <a:gd name="T5" fmla="*/ 70 h 70"/>
                <a:gd name="T6" fmla="*/ 1 w 7"/>
                <a:gd name="T7" fmla="*/ 0 h 70"/>
              </a:gdLst>
              <a:ahLst/>
              <a:cxnLst>
                <a:cxn ang="0">
                  <a:pos x="T0" y="T1"/>
                </a:cxn>
                <a:cxn ang="0">
                  <a:pos x="T2" y="T3"/>
                </a:cxn>
                <a:cxn ang="0">
                  <a:pos x="T4" y="T5"/>
                </a:cxn>
                <a:cxn ang="0">
                  <a:pos x="T6" y="T7"/>
                </a:cxn>
              </a:cxnLst>
              <a:rect l="0" t="0" r="r" b="b"/>
              <a:pathLst>
                <a:path w="7" h="70">
                  <a:moveTo>
                    <a:pt x="1" y="0"/>
                  </a:moveTo>
                  <a:cubicBezTo>
                    <a:pt x="1" y="18"/>
                    <a:pt x="0" y="36"/>
                    <a:pt x="0" y="46"/>
                  </a:cubicBezTo>
                  <a:cubicBezTo>
                    <a:pt x="1" y="56"/>
                    <a:pt x="2" y="64"/>
                    <a:pt x="4" y="70"/>
                  </a:cubicBezTo>
                  <a:cubicBezTo>
                    <a:pt x="5" y="49"/>
                    <a:pt x="7" y="17"/>
                    <a:pt x="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4" name="Freeform 113"/>
            <p:cNvSpPr>
              <a:spLocks/>
            </p:cNvSpPr>
            <p:nvPr/>
          </p:nvSpPr>
          <p:spPr bwMode="auto">
            <a:xfrm>
              <a:off x="695475" y="1519585"/>
              <a:ext cx="2506662" cy="950913"/>
            </a:xfrm>
            <a:custGeom>
              <a:avLst/>
              <a:gdLst>
                <a:gd name="T0" fmla="*/ 482 w 590"/>
                <a:gd name="T1" fmla="*/ 148 h 224"/>
                <a:gd name="T2" fmla="*/ 423 w 590"/>
                <a:gd name="T3" fmla="*/ 115 h 224"/>
                <a:gd name="T4" fmla="*/ 368 w 590"/>
                <a:gd name="T5" fmla="*/ 102 h 224"/>
                <a:gd name="T6" fmla="*/ 317 w 590"/>
                <a:gd name="T7" fmla="*/ 124 h 224"/>
                <a:gd name="T8" fmla="*/ 269 w 590"/>
                <a:gd name="T9" fmla="*/ 85 h 224"/>
                <a:gd name="T10" fmla="*/ 192 w 590"/>
                <a:gd name="T11" fmla="*/ 188 h 224"/>
                <a:gd name="T12" fmla="*/ 152 w 590"/>
                <a:gd name="T13" fmla="*/ 66 h 224"/>
                <a:gd name="T14" fmla="*/ 119 w 590"/>
                <a:gd name="T15" fmla="*/ 107 h 224"/>
                <a:gd name="T16" fmla="*/ 106 w 590"/>
                <a:gd name="T17" fmla="*/ 68 h 224"/>
                <a:gd name="T18" fmla="*/ 69 w 590"/>
                <a:gd name="T19" fmla="*/ 69 h 224"/>
                <a:gd name="T20" fmla="*/ 20 w 590"/>
                <a:gd name="T21" fmla="*/ 150 h 224"/>
                <a:gd name="T22" fmla="*/ 26 w 590"/>
                <a:gd name="T23" fmla="*/ 42 h 224"/>
                <a:gd name="T24" fmla="*/ 173 w 590"/>
                <a:gd name="T25" fmla="*/ 8 h 224"/>
                <a:gd name="T26" fmla="*/ 527 w 590"/>
                <a:gd name="T27" fmla="*/ 45 h 224"/>
                <a:gd name="T28" fmla="*/ 577 w 590"/>
                <a:gd name="T29" fmla="*/ 158 h 224"/>
                <a:gd name="T30" fmla="*/ 539 w 590"/>
                <a:gd name="T31" fmla="*/ 141 h 224"/>
                <a:gd name="T32" fmla="*/ 513 w 590"/>
                <a:gd name="T33" fmla="*/ 112 h 224"/>
                <a:gd name="T34" fmla="*/ 587 w 590"/>
                <a:gd name="T35" fmla="*/ 127 h 224"/>
                <a:gd name="T36" fmla="*/ 529 w 590"/>
                <a:gd name="T37" fmla="*/ 39 h 224"/>
                <a:gd name="T38" fmla="*/ 325 w 590"/>
                <a:gd name="T39" fmla="*/ 10 h 224"/>
                <a:gd name="T40" fmla="*/ 60 w 590"/>
                <a:gd name="T41" fmla="*/ 7 h 224"/>
                <a:gd name="T42" fmla="*/ 16 w 590"/>
                <a:gd name="T43" fmla="*/ 75 h 224"/>
                <a:gd name="T44" fmla="*/ 21 w 590"/>
                <a:gd name="T45" fmla="*/ 157 h 224"/>
                <a:gd name="T46" fmla="*/ 68 w 590"/>
                <a:gd name="T47" fmla="*/ 89 h 224"/>
                <a:gd name="T48" fmla="*/ 99 w 590"/>
                <a:gd name="T49" fmla="*/ 61 h 224"/>
                <a:gd name="T50" fmla="*/ 107 w 590"/>
                <a:gd name="T51" fmla="*/ 110 h 224"/>
                <a:gd name="T52" fmla="*/ 141 w 590"/>
                <a:gd name="T53" fmla="*/ 87 h 224"/>
                <a:gd name="T54" fmla="*/ 179 w 590"/>
                <a:gd name="T55" fmla="*/ 87 h 224"/>
                <a:gd name="T56" fmla="*/ 197 w 590"/>
                <a:gd name="T57" fmla="*/ 201 h 224"/>
                <a:gd name="T58" fmla="*/ 252 w 590"/>
                <a:gd name="T59" fmla="*/ 154 h 224"/>
                <a:gd name="T60" fmla="*/ 300 w 590"/>
                <a:gd name="T61" fmla="*/ 87 h 224"/>
                <a:gd name="T62" fmla="*/ 352 w 590"/>
                <a:gd name="T63" fmla="*/ 142 h 224"/>
                <a:gd name="T64" fmla="*/ 395 w 590"/>
                <a:gd name="T65" fmla="*/ 81 h 224"/>
                <a:gd name="T66" fmla="*/ 441 w 590"/>
                <a:gd name="T67" fmla="*/ 170 h 224"/>
                <a:gd name="T68" fmla="*/ 513 w 590"/>
                <a:gd name="T69" fmla="*/ 11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0" h="224">
                  <a:moveTo>
                    <a:pt x="513" y="107"/>
                  </a:moveTo>
                  <a:cubicBezTo>
                    <a:pt x="491" y="108"/>
                    <a:pt x="488" y="131"/>
                    <a:pt x="482" y="148"/>
                  </a:cubicBezTo>
                  <a:cubicBezTo>
                    <a:pt x="474" y="170"/>
                    <a:pt x="448" y="173"/>
                    <a:pt x="432" y="157"/>
                  </a:cubicBezTo>
                  <a:cubicBezTo>
                    <a:pt x="421" y="146"/>
                    <a:pt x="423" y="129"/>
                    <a:pt x="423" y="115"/>
                  </a:cubicBezTo>
                  <a:cubicBezTo>
                    <a:pt x="424" y="94"/>
                    <a:pt x="418" y="78"/>
                    <a:pt x="395" y="76"/>
                  </a:cubicBezTo>
                  <a:cubicBezTo>
                    <a:pt x="382" y="74"/>
                    <a:pt x="373" y="92"/>
                    <a:pt x="368" y="102"/>
                  </a:cubicBezTo>
                  <a:cubicBezTo>
                    <a:pt x="362" y="114"/>
                    <a:pt x="354" y="140"/>
                    <a:pt x="340" y="144"/>
                  </a:cubicBezTo>
                  <a:cubicBezTo>
                    <a:pt x="330" y="147"/>
                    <a:pt x="321" y="130"/>
                    <a:pt x="317" y="124"/>
                  </a:cubicBezTo>
                  <a:cubicBezTo>
                    <a:pt x="312" y="115"/>
                    <a:pt x="312" y="103"/>
                    <a:pt x="309" y="93"/>
                  </a:cubicBezTo>
                  <a:cubicBezTo>
                    <a:pt x="303" y="72"/>
                    <a:pt x="285" y="76"/>
                    <a:pt x="269" y="85"/>
                  </a:cubicBezTo>
                  <a:cubicBezTo>
                    <a:pt x="245" y="99"/>
                    <a:pt x="252" y="135"/>
                    <a:pt x="244" y="159"/>
                  </a:cubicBezTo>
                  <a:cubicBezTo>
                    <a:pt x="238" y="176"/>
                    <a:pt x="210" y="216"/>
                    <a:pt x="192" y="188"/>
                  </a:cubicBezTo>
                  <a:cubicBezTo>
                    <a:pt x="180" y="169"/>
                    <a:pt x="185" y="141"/>
                    <a:pt x="186" y="119"/>
                  </a:cubicBezTo>
                  <a:cubicBezTo>
                    <a:pt x="186" y="99"/>
                    <a:pt x="187" y="37"/>
                    <a:pt x="152" y="66"/>
                  </a:cubicBezTo>
                  <a:cubicBezTo>
                    <a:pt x="144" y="72"/>
                    <a:pt x="137" y="79"/>
                    <a:pt x="135" y="89"/>
                  </a:cubicBezTo>
                  <a:cubicBezTo>
                    <a:pt x="134" y="100"/>
                    <a:pt x="132" y="106"/>
                    <a:pt x="119" y="107"/>
                  </a:cubicBezTo>
                  <a:cubicBezTo>
                    <a:pt x="108" y="109"/>
                    <a:pt x="111" y="99"/>
                    <a:pt x="111" y="92"/>
                  </a:cubicBezTo>
                  <a:cubicBezTo>
                    <a:pt x="111" y="84"/>
                    <a:pt x="108" y="75"/>
                    <a:pt x="106" y="68"/>
                  </a:cubicBezTo>
                  <a:cubicBezTo>
                    <a:pt x="105" y="61"/>
                    <a:pt x="104" y="53"/>
                    <a:pt x="98" y="49"/>
                  </a:cubicBezTo>
                  <a:cubicBezTo>
                    <a:pt x="88" y="42"/>
                    <a:pt x="72" y="60"/>
                    <a:pt x="69" y="69"/>
                  </a:cubicBezTo>
                  <a:cubicBezTo>
                    <a:pt x="62" y="86"/>
                    <a:pt x="57" y="103"/>
                    <a:pt x="50" y="119"/>
                  </a:cubicBezTo>
                  <a:cubicBezTo>
                    <a:pt x="46" y="127"/>
                    <a:pt x="33" y="162"/>
                    <a:pt x="20" y="150"/>
                  </a:cubicBezTo>
                  <a:cubicBezTo>
                    <a:pt x="0" y="131"/>
                    <a:pt x="17" y="98"/>
                    <a:pt x="22" y="76"/>
                  </a:cubicBezTo>
                  <a:cubicBezTo>
                    <a:pt x="25" y="65"/>
                    <a:pt x="25" y="54"/>
                    <a:pt x="26" y="42"/>
                  </a:cubicBezTo>
                  <a:cubicBezTo>
                    <a:pt x="27" y="28"/>
                    <a:pt x="32" y="21"/>
                    <a:pt x="46" y="16"/>
                  </a:cubicBezTo>
                  <a:cubicBezTo>
                    <a:pt x="87" y="4"/>
                    <a:pt x="131" y="8"/>
                    <a:pt x="173" y="8"/>
                  </a:cubicBezTo>
                  <a:cubicBezTo>
                    <a:pt x="262" y="9"/>
                    <a:pt x="349" y="19"/>
                    <a:pt x="437" y="29"/>
                  </a:cubicBezTo>
                  <a:cubicBezTo>
                    <a:pt x="467" y="32"/>
                    <a:pt x="498" y="36"/>
                    <a:pt x="527" y="45"/>
                  </a:cubicBezTo>
                  <a:cubicBezTo>
                    <a:pt x="550" y="51"/>
                    <a:pt x="577" y="63"/>
                    <a:pt x="580" y="89"/>
                  </a:cubicBezTo>
                  <a:cubicBezTo>
                    <a:pt x="583" y="112"/>
                    <a:pt x="581" y="136"/>
                    <a:pt x="577" y="158"/>
                  </a:cubicBezTo>
                  <a:cubicBezTo>
                    <a:pt x="576" y="167"/>
                    <a:pt x="570" y="212"/>
                    <a:pt x="555" y="209"/>
                  </a:cubicBezTo>
                  <a:cubicBezTo>
                    <a:pt x="535" y="205"/>
                    <a:pt x="540" y="156"/>
                    <a:pt x="539" y="141"/>
                  </a:cubicBezTo>
                  <a:cubicBezTo>
                    <a:pt x="537" y="125"/>
                    <a:pt x="532" y="108"/>
                    <a:pt x="513" y="107"/>
                  </a:cubicBezTo>
                  <a:cubicBezTo>
                    <a:pt x="509" y="107"/>
                    <a:pt x="509" y="112"/>
                    <a:pt x="513" y="112"/>
                  </a:cubicBezTo>
                  <a:cubicBezTo>
                    <a:pt x="554" y="114"/>
                    <a:pt x="516" y="201"/>
                    <a:pt x="554" y="214"/>
                  </a:cubicBezTo>
                  <a:cubicBezTo>
                    <a:pt x="580" y="224"/>
                    <a:pt x="586" y="140"/>
                    <a:pt x="587" y="127"/>
                  </a:cubicBezTo>
                  <a:cubicBezTo>
                    <a:pt x="588" y="111"/>
                    <a:pt x="590" y="90"/>
                    <a:pt x="583" y="74"/>
                  </a:cubicBezTo>
                  <a:cubicBezTo>
                    <a:pt x="574" y="55"/>
                    <a:pt x="547" y="45"/>
                    <a:pt x="529" y="39"/>
                  </a:cubicBezTo>
                  <a:cubicBezTo>
                    <a:pt x="501" y="30"/>
                    <a:pt x="472" y="27"/>
                    <a:pt x="443" y="24"/>
                  </a:cubicBezTo>
                  <a:cubicBezTo>
                    <a:pt x="404" y="19"/>
                    <a:pt x="364" y="14"/>
                    <a:pt x="325" y="10"/>
                  </a:cubicBezTo>
                  <a:cubicBezTo>
                    <a:pt x="278" y="6"/>
                    <a:pt x="231" y="3"/>
                    <a:pt x="184" y="3"/>
                  </a:cubicBezTo>
                  <a:cubicBezTo>
                    <a:pt x="143" y="2"/>
                    <a:pt x="101" y="0"/>
                    <a:pt x="60" y="7"/>
                  </a:cubicBezTo>
                  <a:cubicBezTo>
                    <a:pt x="41" y="11"/>
                    <a:pt x="23" y="16"/>
                    <a:pt x="20" y="37"/>
                  </a:cubicBezTo>
                  <a:cubicBezTo>
                    <a:pt x="19" y="50"/>
                    <a:pt x="19" y="62"/>
                    <a:pt x="16" y="75"/>
                  </a:cubicBezTo>
                  <a:cubicBezTo>
                    <a:pt x="13" y="89"/>
                    <a:pt x="8" y="103"/>
                    <a:pt x="6" y="117"/>
                  </a:cubicBezTo>
                  <a:cubicBezTo>
                    <a:pt x="3" y="130"/>
                    <a:pt x="8" y="151"/>
                    <a:pt x="21" y="157"/>
                  </a:cubicBezTo>
                  <a:cubicBezTo>
                    <a:pt x="32" y="162"/>
                    <a:pt x="41" y="148"/>
                    <a:pt x="46" y="141"/>
                  </a:cubicBezTo>
                  <a:cubicBezTo>
                    <a:pt x="55" y="125"/>
                    <a:pt x="62" y="106"/>
                    <a:pt x="68" y="89"/>
                  </a:cubicBezTo>
                  <a:cubicBezTo>
                    <a:pt x="70" y="82"/>
                    <a:pt x="72" y="76"/>
                    <a:pt x="75" y="69"/>
                  </a:cubicBezTo>
                  <a:cubicBezTo>
                    <a:pt x="78" y="60"/>
                    <a:pt x="95" y="46"/>
                    <a:pt x="99" y="61"/>
                  </a:cubicBezTo>
                  <a:cubicBezTo>
                    <a:pt x="102" y="69"/>
                    <a:pt x="102" y="78"/>
                    <a:pt x="104" y="87"/>
                  </a:cubicBezTo>
                  <a:cubicBezTo>
                    <a:pt x="106" y="93"/>
                    <a:pt x="102" y="106"/>
                    <a:pt x="107" y="110"/>
                  </a:cubicBezTo>
                  <a:cubicBezTo>
                    <a:pt x="113" y="115"/>
                    <a:pt x="125" y="114"/>
                    <a:pt x="131" y="110"/>
                  </a:cubicBezTo>
                  <a:cubicBezTo>
                    <a:pt x="141" y="105"/>
                    <a:pt x="139" y="96"/>
                    <a:pt x="141" y="87"/>
                  </a:cubicBezTo>
                  <a:cubicBezTo>
                    <a:pt x="143" y="78"/>
                    <a:pt x="159" y="64"/>
                    <a:pt x="169" y="64"/>
                  </a:cubicBezTo>
                  <a:cubicBezTo>
                    <a:pt x="177" y="63"/>
                    <a:pt x="179" y="81"/>
                    <a:pt x="179" y="87"/>
                  </a:cubicBezTo>
                  <a:cubicBezTo>
                    <a:pt x="181" y="107"/>
                    <a:pt x="179" y="127"/>
                    <a:pt x="179" y="147"/>
                  </a:cubicBezTo>
                  <a:cubicBezTo>
                    <a:pt x="178" y="165"/>
                    <a:pt x="180" y="191"/>
                    <a:pt x="197" y="201"/>
                  </a:cubicBezTo>
                  <a:cubicBezTo>
                    <a:pt x="211" y="209"/>
                    <a:pt x="228" y="195"/>
                    <a:pt x="236" y="185"/>
                  </a:cubicBezTo>
                  <a:cubicBezTo>
                    <a:pt x="243" y="175"/>
                    <a:pt x="248" y="165"/>
                    <a:pt x="252" y="154"/>
                  </a:cubicBezTo>
                  <a:cubicBezTo>
                    <a:pt x="256" y="139"/>
                    <a:pt x="255" y="123"/>
                    <a:pt x="259" y="108"/>
                  </a:cubicBezTo>
                  <a:cubicBezTo>
                    <a:pt x="262" y="95"/>
                    <a:pt x="289" y="71"/>
                    <a:pt x="300" y="87"/>
                  </a:cubicBezTo>
                  <a:cubicBezTo>
                    <a:pt x="306" y="96"/>
                    <a:pt x="306" y="108"/>
                    <a:pt x="309" y="118"/>
                  </a:cubicBezTo>
                  <a:cubicBezTo>
                    <a:pt x="314" y="136"/>
                    <a:pt x="334" y="162"/>
                    <a:pt x="352" y="142"/>
                  </a:cubicBezTo>
                  <a:cubicBezTo>
                    <a:pt x="360" y="133"/>
                    <a:pt x="365" y="120"/>
                    <a:pt x="371" y="109"/>
                  </a:cubicBezTo>
                  <a:cubicBezTo>
                    <a:pt x="375" y="99"/>
                    <a:pt x="383" y="81"/>
                    <a:pt x="395" y="81"/>
                  </a:cubicBezTo>
                  <a:cubicBezTo>
                    <a:pt x="422" y="82"/>
                    <a:pt x="417" y="112"/>
                    <a:pt x="418" y="130"/>
                  </a:cubicBezTo>
                  <a:cubicBezTo>
                    <a:pt x="418" y="148"/>
                    <a:pt x="425" y="162"/>
                    <a:pt x="441" y="170"/>
                  </a:cubicBezTo>
                  <a:cubicBezTo>
                    <a:pt x="456" y="178"/>
                    <a:pt x="475" y="171"/>
                    <a:pt x="484" y="157"/>
                  </a:cubicBezTo>
                  <a:cubicBezTo>
                    <a:pt x="493" y="143"/>
                    <a:pt x="491" y="114"/>
                    <a:pt x="513" y="112"/>
                  </a:cubicBezTo>
                  <a:cubicBezTo>
                    <a:pt x="517" y="112"/>
                    <a:pt x="517" y="107"/>
                    <a:pt x="513" y="10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5" name="Freeform 114"/>
            <p:cNvSpPr>
              <a:spLocks/>
            </p:cNvSpPr>
            <p:nvPr/>
          </p:nvSpPr>
          <p:spPr bwMode="auto">
            <a:xfrm>
              <a:off x="1298725" y="751235"/>
              <a:ext cx="403225" cy="207963"/>
            </a:xfrm>
            <a:custGeom>
              <a:avLst/>
              <a:gdLst>
                <a:gd name="T0" fmla="*/ 77 w 95"/>
                <a:gd name="T1" fmla="*/ 37 h 49"/>
                <a:gd name="T2" fmla="*/ 41 w 95"/>
                <a:gd name="T3" fmla="*/ 3 h 49"/>
                <a:gd name="T4" fmla="*/ 44 w 95"/>
                <a:gd name="T5" fmla="*/ 47 h 49"/>
                <a:gd name="T6" fmla="*/ 77 w 95"/>
                <a:gd name="T7" fmla="*/ 37 h 49"/>
              </a:gdLst>
              <a:ahLst/>
              <a:cxnLst>
                <a:cxn ang="0">
                  <a:pos x="T0" y="T1"/>
                </a:cxn>
                <a:cxn ang="0">
                  <a:pos x="T2" y="T3"/>
                </a:cxn>
                <a:cxn ang="0">
                  <a:pos x="T4" y="T5"/>
                </a:cxn>
                <a:cxn ang="0">
                  <a:pos x="T6" y="T7"/>
                </a:cxn>
              </a:cxnLst>
              <a:rect l="0" t="0" r="r" b="b"/>
              <a:pathLst>
                <a:path w="95" h="49">
                  <a:moveTo>
                    <a:pt x="77" y="37"/>
                  </a:moveTo>
                  <a:cubicBezTo>
                    <a:pt x="95" y="10"/>
                    <a:pt x="64" y="0"/>
                    <a:pt x="41" y="3"/>
                  </a:cubicBezTo>
                  <a:cubicBezTo>
                    <a:pt x="2" y="9"/>
                    <a:pt x="0" y="47"/>
                    <a:pt x="44" y="47"/>
                  </a:cubicBezTo>
                  <a:cubicBezTo>
                    <a:pt x="58" y="48"/>
                    <a:pt x="68" y="49"/>
                    <a:pt x="77"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6" name="Freeform 115"/>
            <p:cNvSpPr>
              <a:spLocks/>
            </p:cNvSpPr>
            <p:nvPr/>
          </p:nvSpPr>
          <p:spPr bwMode="auto">
            <a:xfrm>
              <a:off x="1447950" y="751235"/>
              <a:ext cx="254000" cy="207963"/>
            </a:xfrm>
            <a:custGeom>
              <a:avLst/>
              <a:gdLst>
                <a:gd name="T0" fmla="*/ 6 w 60"/>
                <a:gd name="T1" fmla="*/ 3 h 49"/>
                <a:gd name="T2" fmla="*/ 0 w 60"/>
                <a:gd name="T3" fmla="*/ 4 h 49"/>
                <a:gd name="T4" fmla="*/ 16 w 60"/>
                <a:gd name="T5" fmla="*/ 37 h 49"/>
                <a:gd name="T6" fmla="*/ 4 w 60"/>
                <a:gd name="T7" fmla="*/ 47 h 49"/>
                <a:gd name="T8" fmla="*/ 9 w 60"/>
                <a:gd name="T9" fmla="*/ 47 h 49"/>
                <a:gd name="T10" fmla="*/ 42 w 60"/>
                <a:gd name="T11" fmla="*/ 37 h 49"/>
                <a:gd name="T12" fmla="*/ 6 w 60"/>
                <a:gd name="T13" fmla="*/ 3 h 49"/>
              </a:gdLst>
              <a:ahLst/>
              <a:cxnLst>
                <a:cxn ang="0">
                  <a:pos x="T0" y="T1"/>
                </a:cxn>
                <a:cxn ang="0">
                  <a:pos x="T2" y="T3"/>
                </a:cxn>
                <a:cxn ang="0">
                  <a:pos x="T4" y="T5"/>
                </a:cxn>
                <a:cxn ang="0">
                  <a:pos x="T6" y="T7"/>
                </a:cxn>
                <a:cxn ang="0">
                  <a:pos x="T8" y="T9"/>
                </a:cxn>
                <a:cxn ang="0">
                  <a:pos x="T10" y="T11"/>
                </a:cxn>
                <a:cxn ang="0">
                  <a:pos x="T12" y="T13"/>
                </a:cxn>
              </a:cxnLst>
              <a:rect l="0" t="0" r="r" b="b"/>
              <a:pathLst>
                <a:path w="60" h="49">
                  <a:moveTo>
                    <a:pt x="6" y="3"/>
                  </a:moveTo>
                  <a:cubicBezTo>
                    <a:pt x="4" y="3"/>
                    <a:pt x="2" y="4"/>
                    <a:pt x="0" y="4"/>
                  </a:cubicBezTo>
                  <a:cubicBezTo>
                    <a:pt x="17" y="7"/>
                    <a:pt x="30" y="18"/>
                    <a:pt x="16" y="37"/>
                  </a:cubicBezTo>
                  <a:cubicBezTo>
                    <a:pt x="12" y="43"/>
                    <a:pt x="8" y="46"/>
                    <a:pt x="4" y="47"/>
                  </a:cubicBezTo>
                  <a:cubicBezTo>
                    <a:pt x="5" y="47"/>
                    <a:pt x="7" y="47"/>
                    <a:pt x="9" y="47"/>
                  </a:cubicBezTo>
                  <a:cubicBezTo>
                    <a:pt x="23" y="48"/>
                    <a:pt x="33" y="49"/>
                    <a:pt x="42" y="37"/>
                  </a:cubicBezTo>
                  <a:cubicBezTo>
                    <a:pt x="60" y="10"/>
                    <a:pt x="29" y="0"/>
                    <a:pt x="6" y="3"/>
                  </a:cubicBezTo>
                  <a:close/>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7" name="Freeform 116"/>
            <p:cNvSpPr>
              <a:spLocks/>
            </p:cNvSpPr>
            <p:nvPr/>
          </p:nvSpPr>
          <p:spPr bwMode="auto">
            <a:xfrm>
              <a:off x="1316187" y="708373"/>
              <a:ext cx="433387" cy="263525"/>
            </a:xfrm>
            <a:custGeom>
              <a:avLst/>
              <a:gdLst>
                <a:gd name="T0" fmla="*/ 76 w 102"/>
                <a:gd name="T1" fmla="*/ 49 h 62"/>
                <a:gd name="T2" fmla="*/ 13 w 102"/>
                <a:gd name="T3" fmla="*/ 19 h 62"/>
                <a:gd name="T4" fmla="*/ 16 w 102"/>
                <a:gd name="T5" fmla="*/ 56 h 62"/>
                <a:gd name="T6" fmla="*/ 51 w 102"/>
                <a:gd name="T7" fmla="*/ 62 h 62"/>
                <a:gd name="T8" fmla="*/ 76 w 102"/>
                <a:gd name="T9" fmla="*/ 49 h 62"/>
                <a:gd name="T10" fmla="*/ 70 w 102"/>
                <a:gd name="T11" fmla="*/ 44 h 62"/>
                <a:gd name="T12" fmla="*/ 28 w 102"/>
                <a:gd name="T13" fmla="*/ 52 h 62"/>
                <a:gd name="T14" fmla="*/ 21 w 102"/>
                <a:gd name="T15" fmla="*/ 23 h 62"/>
                <a:gd name="T16" fmla="*/ 70 w 102"/>
                <a:gd name="T17" fmla="*/ 44 h 62"/>
                <a:gd name="T18" fmla="*/ 76 w 102"/>
                <a:gd name="T19" fmla="*/ 4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62">
                  <a:moveTo>
                    <a:pt x="76" y="49"/>
                  </a:moveTo>
                  <a:cubicBezTo>
                    <a:pt x="102" y="9"/>
                    <a:pt x="37" y="0"/>
                    <a:pt x="13" y="19"/>
                  </a:cubicBezTo>
                  <a:cubicBezTo>
                    <a:pt x="0" y="29"/>
                    <a:pt x="1" y="48"/>
                    <a:pt x="16" y="56"/>
                  </a:cubicBezTo>
                  <a:cubicBezTo>
                    <a:pt x="27" y="61"/>
                    <a:pt x="39" y="62"/>
                    <a:pt x="51" y="62"/>
                  </a:cubicBezTo>
                  <a:cubicBezTo>
                    <a:pt x="61" y="62"/>
                    <a:pt x="69" y="58"/>
                    <a:pt x="76" y="49"/>
                  </a:cubicBezTo>
                  <a:cubicBezTo>
                    <a:pt x="79" y="45"/>
                    <a:pt x="73" y="40"/>
                    <a:pt x="70" y="44"/>
                  </a:cubicBezTo>
                  <a:cubicBezTo>
                    <a:pt x="60" y="57"/>
                    <a:pt x="42" y="55"/>
                    <a:pt x="28" y="52"/>
                  </a:cubicBezTo>
                  <a:cubicBezTo>
                    <a:pt x="11" y="48"/>
                    <a:pt x="7" y="33"/>
                    <a:pt x="21" y="23"/>
                  </a:cubicBezTo>
                  <a:cubicBezTo>
                    <a:pt x="37" y="12"/>
                    <a:pt x="89" y="15"/>
                    <a:pt x="70" y="44"/>
                  </a:cubicBezTo>
                  <a:cubicBezTo>
                    <a:pt x="67" y="48"/>
                    <a:pt x="73" y="53"/>
                    <a:pt x="76" y="49"/>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8" name="Freeform 117"/>
            <p:cNvSpPr>
              <a:spLocks/>
            </p:cNvSpPr>
            <p:nvPr/>
          </p:nvSpPr>
          <p:spPr bwMode="auto">
            <a:xfrm>
              <a:off x="882800" y="1002060"/>
              <a:ext cx="215900" cy="428625"/>
            </a:xfrm>
            <a:custGeom>
              <a:avLst/>
              <a:gdLst>
                <a:gd name="T0" fmla="*/ 12 w 51"/>
                <a:gd name="T1" fmla="*/ 79 h 101"/>
                <a:gd name="T2" fmla="*/ 50 w 51"/>
                <a:gd name="T3" fmla="*/ 46 h 101"/>
                <a:gd name="T4" fmla="*/ 4 w 51"/>
                <a:gd name="T5" fmla="*/ 45 h 101"/>
                <a:gd name="T6" fmla="*/ 12 w 51"/>
                <a:gd name="T7" fmla="*/ 79 h 101"/>
              </a:gdLst>
              <a:ahLst/>
              <a:cxnLst>
                <a:cxn ang="0">
                  <a:pos x="T0" y="T1"/>
                </a:cxn>
                <a:cxn ang="0">
                  <a:pos x="T2" y="T3"/>
                </a:cxn>
                <a:cxn ang="0">
                  <a:pos x="T4" y="T5"/>
                </a:cxn>
                <a:cxn ang="0">
                  <a:pos x="T6" y="T7"/>
                </a:cxn>
              </a:cxnLst>
              <a:rect l="0" t="0" r="r" b="b"/>
              <a:pathLst>
                <a:path w="51" h="101">
                  <a:moveTo>
                    <a:pt x="12" y="79"/>
                  </a:moveTo>
                  <a:cubicBezTo>
                    <a:pt x="38" y="101"/>
                    <a:pt x="51" y="70"/>
                    <a:pt x="50" y="46"/>
                  </a:cubicBezTo>
                  <a:cubicBezTo>
                    <a:pt x="48" y="6"/>
                    <a:pt x="9" y="0"/>
                    <a:pt x="4" y="45"/>
                  </a:cubicBezTo>
                  <a:cubicBezTo>
                    <a:pt x="2" y="59"/>
                    <a:pt x="0" y="69"/>
                    <a:pt x="12" y="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9" name="Freeform 118"/>
            <p:cNvSpPr>
              <a:spLocks/>
            </p:cNvSpPr>
            <p:nvPr/>
          </p:nvSpPr>
          <p:spPr bwMode="auto">
            <a:xfrm>
              <a:off x="882800" y="1167160"/>
              <a:ext cx="215900" cy="263525"/>
            </a:xfrm>
            <a:custGeom>
              <a:avLst/>
              <a:gdLst>
                <a:gd name="T0" fmla="*/ 50 w 51"/>
                <a:gd name="T1" fmla="*/ 7 h 62"/>
                <a:gd name="T2" fmla="*/ 49 w 51"/>
                <a:gd name="T3" fmla="*/ 1 h 62"/>
                <a:gd name="T4" fmla="*/ 14 w 51"/>
                <a:gd name="T5" fmla="*/ 14 h 62"/>
                <a:gd name="T6" fmla="*/ 5 w 51"/>
                <a:gd name="T7" fmla="*/ 0 h 62"/>
                <a:gd name="T8" fmla="*/ 4 w 51"/>
                <a:gd name="T9" fmla="*/ 6 h 62"/>
                <a:gd name="T10" fmla="*/ 12 w 51"/>
                <a:gd name="T11" fmla="*/ 40 h 62"/>
                <a:gd name="T12" fmla="*/ 50 w 51"/>
                <a:gd name="T13" fmla="*/ 7 h 62"/>
              </a:gdLst>
              <a:ahLst/>
              <a:cxnLst>
                <a:cxn ang="0">
                  <a:pos x="T0" y="T1"/>
                </a:cxn>
                <a:cxn ang="0">
                  <a:pos x="T2" y="T3"/>
                </a:cxn>
                <a:cxn ang="0">
                  <a:pos x="T4" y="T5"/>
                </a:cxn>
                <a:cxn ang="0">
                  <a:pos x="T6" y="T7"/>
                </a:cxn>
                <a:cxn ang="0">
                  <a:pos x="T8" y="T9"/>
                </a:cxn>
                <a:cxn ang="0">
                  <a:pos x="T10" y="T11"/>
                </a:cxn>
                <a:cxn ang="0">
                  <a:pos x="T12" y="T13"/>
                </a:cxn>
              </a:cxnLst>
              <a:rect l="0" t="0" r="r" b="b"/>
              <a:pathLst>
                <a:path w="51" h="62">
                  <a:moveTo>
                    <a:pt x="50" y="7"/>
                  </a:moveTo>
                  <a:cubicBezTo>
                    <a:pt x="50" y="5"/>
                    <a:pt x="50" y="3"/>
                    <a:pt x="49" y="1"/>
                  </a:cubicBezTo>
                  <a:cubicBezTo>
                    <a:pt x="44" y="18"/>
                    <a:pt x="32" y="30"/>
                    <a:pt x="14" y="14"/>
                  </a:cubicBezTo>
                  <a:cubicBezTo>
                    <a:pt x="8" y="10"/>
                    <a:pt x="6" y="5"/>
                    <a:pt x="5" y="0"/>
                  </a:cubicBezTo>
                  <a:cubicBezTo>
                    <a:pt x="5" y="2"/>
                    <a:pt x="4" y="4"/>
                    <a:pt x="4" y="6"/>
                  </a:cubicBezTo>
                  <a:cubicBezTo>
                    <a:pt x="2" y="20"/>
                    <a:pt x="0" y="30"/>
                    <a:pt x="12" y="40"/>
                  </a:cubicBezTo>
                  <a:cubicBezTo>
                    <a:pt x="38" y="62"/>
                    <a:pt x="51" y="31"/>
                    <a:pt x="50" y="7"/>
                  </a:cubicBezTo>
                  <a:close/>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0" name="Freeform 119"/>
            <p:cNvSpPr>
              <a:spLocks/>
            </p:cNvSpPr>
            <p:nvPr/>
          </p:nvSpPr>
          <p:spPr bwMode="auto">
            <a:xfrm>
              <a:off x="873275" y="1027460"/>
              <a:ext cx="280987" cy="454025"/>
            </a:xfrm>
            <a:custGeom>
              <a:avLst/>
              <a:gdLst>
                <a:gd name="T0" fmla="*/ 11 w 66"/>
                <a:gd name="T1" fmla="*/ 76 h 107"/>
                <a:gd name="T2" fmla="*/ 48 w 66"/>
                <a:gd name="T3" fmla="*/ 14 h 107"/>
                <a:gd name="T4" fmla="*/ 10 w 66"/>
                <a:gd name="T5" fmla="*/ 14 h 107"/>
                <a:gd name="T6" fmla="*/ 1 w 66"/>
                <a:gd name="T7" fmla="*/ 49 h 107"/>
                <a:gd name="T8" fmla="*/ 11 w 66"/>
                <a:gd name="T9" fmla="*/ 76 h 107"/>
                <a:gd name="T10" fmla="*/ 17 w 66"/>
                <a:gd name="T11" fmla="*/ 70 h 107"/>
                <a:gd name="T12" fmla="*/ 13 w 66"/>
                <a:gd name="T13" fmla="*/ 27 h 107"/>
                <a:gd name="T14" fmla="*/ 43 w 66"/>
                <a:gd name="T15" fmla="*/ 22 h 107"/>
                <a:gd name="T16" fmla="*/ 17 w 66"/>
                <a:gd name="T17" fmla="*/ 70 h 107"/>
                <a:gd name="T18" fmla="*/ 11 w 66"/>
                <a:gd name="T19" fmla="*/ 7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07">
                  <a:moveTo>
                    <a:pt x="11" y="76"/>
                  </a:moveTo>
                  <a:cubicBezTo>
                    <a:pt x="50" y="107"/>
                    <a:pt x="66" y="41"/>
                    <a:pt x="48" y="14"/>
                  </a:cubicBezTo>
                  <a:cubicBezTo>
                    <a:pt x="39" y="0"/>
                    <a:pt x="19" y="0"/>
                    <a:pt x="10" y="14"/>
                  </a:cubicBezTo>
                  <a:cubicBezTo>
                    <a:pt x="3" y="25"/>
                    <a:pt x="2" y="37"/>
                    <a:pt x="1" y="49"/>
                  </a:cubicBezTo>
                  <a:cubicBezTo>
                    <a:pt x="0" y="60"/>
                    <a:pt x="3" y="69"/>
                    <a:pt x="11" y="76"/>
                  </a:cubicBezTo>
                  <a:cubicBezTo>
                    <a:pt x="15" y="80"/>
                    <a:pt x="21" y="74"/>
                    <a:pt x="17" y="70"/>
                  </a:cubicBezTo>
                  <a:cubicBezTo>
                    <a:pt x="5" y="59"/>
                    <a:pt x="9" y="41"/>
                    <a:pt x="13" y="27"/>
                  </a:cubicBezTo>
                  <a:cubicBezTo>
                    <a:pt x="18" y="10"/>
                    <a:pt x="35" y="7"/>
                    <a:pt x="43" y="22"/>
                  </a:cubicBezTo>
                  <a:cubicBezTo>
                    <a:pt x="53" y="40"/>
                    <a:pt x="45" y="93"/>
                    <a:pt x="17" y="70"/>
                  </a:cubicBezTo>
                  <a:cubicBezTo>
                    <a:pt x="13" y="67"/>
                    <a:pt x="7" y="73"/>
                    <a:pt x="11" y="76"/>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1" name="Freeform 120"/>
            <p:cNvSpPr>
              <a:spLocks/>
            </p:cNvSpPr>
            <p:nvPr/>
          </p:nvSpPr>
          <p:spPr bwMode="auto">
            <a:xfrm>
              <a:off x="1405087" y="1171923"/>
              <a:ext cx="58737" cy="152400"/>
            </a:xfrm>
            <a:custGeom>
              <a:avLst/>
              <a:gdLst>
                <a:gd name="T0" fmla="*/ 0 w 14"/>
                <a:gd name="T1" fmla="*/ 5 h 36"/>
                <a:gd name="T2" fmla="*/ 7 w 14"/>
                <a:gd name="T3" fmla="*/ 33 h 36"/>
                <a:gd name="T4" fmla="*/ 12 w 14"/>
                <a:gd name="T5" fmla="*/ 30 h 36"/>
                <a:gd name="T6" fmla="*/ 6 w 14"/>
                <a:gd name="T7" fmla="*/ 4 h 36"/>
                <a:gd name="T8" fmla="*/ 0 w 14"/>
                <a:gd name="T9" fmla="*/ 5 h 36"/>
              </a:gdLst>
              <a:ahLst/>
              <a:cxnLst>
                <a:cxn ang="0">
                  <a:pos x="T0" y="T1"/>
                </a:cxn>
                <a:cxn ang="0">
                  <a:pos x="T2" y="T3"/>
                </a:cxn>
                <a:cxn ang="0">
                  <a:pos x="T4" y="T5"/>
                </a:cxn>
                <a:cxn ang="0">
                  <a:pos x="T6" y="T7"/>
                </a:cxn>
                <a:cxn ang="0">
                  <a:pos x="T8" y="T9"/>
                </a:cxn>
              </a:cxnLst>
              <a:rect l="0" t="0" r="r" b="b"/>
              <a:pathLst>
                <a:path w="14" h="36">
                  <a:moveTo>
                    <a:pt x="0" y="5"/>
                  </a:moveTo>
                  <a:cubicBezTo>
                    <a:pt x="2" y="15"/>
                    <a:pt x="1" y="25"/>
                    <a:pt x="7" y="33"/>
                  </a:cubicBezTo>
                  <a:cubicBezTo>
                    <a:pt x="9" y="36"/>
                    <a:pt x="14" y="33"/>
                    <a:pt x="12" y="30"/>
                  </a:cubicBezTo>
                  <a:cubicBezTo>
                    <a:pt x="6" y="22"/>
                    <a:pt x="8" y="13"/>
                    <a:pt x="6" y="4"/>
                  </a:cubicBezTo>
                  <a:cubicBezTo>
                    <a:pt x="5" y="0"/>
                    <a:pt x="0" y="2"/>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2" name="Freeform 121"/>
            <p:cNvSpPr>
              <a:spLocks/>
            </p:cNvSpPr>
            <p:nvPr/>
          </p:nvSpPr>
          <p:spPr bwMode="auto">
            <a:xfrm>
              <a:off x="1765450" y="1167160"/>
              <a:ext cx="85725" cy="174625"/>
            </a:xfrm>
            <a:custGeom>
              <a:avLst/>
              <a:gdLst>
                <a:gd name="T0" fmla="*/ 1 w 20"/>
                <a:gd name="T1" fmla="*/ 3 h 41"/>
                <a:gd name="T2" fmla="*/ 13 w 20"/>
                <a:gd name="T3" fmla="*/ 38 h 41"/>
                <a:gd name="T4" fmla="*/ 17 w 20"/>
                <a:gd name="T5" fmla="*/ 34 h 41"/>
                <a:gd name="T6" fmla="*/ 6 w 20"/>
                <a:gd name="T7" fmla="*/ 3 h 41"/>
                <a:gd name="T8" fmla="*/ 1 w 20"/>
                <a:gd name="T9" fmla="*/ 3 h 41"/>
              </a:gdLst>
              <a:ahLst/>
              <a:cxnLst>
                <a:cxn ang="0">
                  <a:pos x="T0" y="T1"/>
                </a:cxn>
                <a:cxn ang="0">
                  <a:pos x="T2" y="T3"/>
                </a:cxn>
                <a:cxn ang="0">
                  <a:pos x="T4" y="T5"/>
                </a:cxn>
                <a:cxn ang="0">
                  <a:pos x="T6" y="T7"/>
                </a:cxn>
                <a:cxn ang="0">
                  <a:pos x="T8" y="T9"/>
                </a:cxn>
              </a:cxnLst>
              <a:rect l="0" t="0" r="r" b="b"/>
              <a:pathLst>
                <a:path w="20" h="41">
                  <a:moveTo>
                    <a:pt x="1" y="3"/>
                  </a:moveTo>
                  <a:cubicBezTo>
                    <a:pt x="1" y="15"/>
                    <a:pt x="3" y="30"/>
                    <a:pt x="13" y="38"/>
                  </a:cubicBezTo>
                  <a:cubicBezTo>
                    <a:pt x="16" y="41"/>
                    <a:pt x="20" y="37"/>
                    <a:pt x="17" y="34"/>
                  </a:cubicBezTo>
                  <a:cubicBezTo>
                    <a:pt x="9" y="27"/>
                    <a:pt x="6" y="14"/>
                    <a:pt x="6" y="3"/>
                  </a:cubicBezTo>
                  <a:cubicBezTo>
                    <a:pt x="6" y="0"/>
                    <a:pt x="0" y="0"/>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3" name="Freeform 122"/>
            <p:cNvSpPr>
              <a:spLocks/>
            </p:cNvSpPr>
            <p:nvPr/>
          </p:nvSpPr>
          <p:spPr bwMode="auto">
            <a:xfrm>
              <a:off x="495450" y="2908648"/>
              <a:ext cx="20637" cy="73025"/>
            </a:xfrm>
            <a:custGeom>
              <a:avLst/>
              <a:gdLst>
                <a:gd name="T0" fmla="*/ 0 w 5"/>
                <a:gd name="T1" fmla="*/ 4 h 17"/>
                <a:gd name="T2" fmla="*/ 0 w 5"/>
                <a:gd name="T3" fmla="*/ 13 h 17"/>
                <a:gd name="T4" fmla="*/ 5 w 5"/>
                <a:gd name="T5" fmla="*/ 13 h 17"/>
                <a:gd name="T6" fmla="*/ 5 w 5"/>
                <a:gd name="T7" fmla="*/ 4 h 17"/>
                <a:gd name="T8" fmla="*/ 0 w 5"/>
                <a:gd name="T9" fmla="*/ 4 h 17"/>
              </a:gdLst>
              <a:ahLst/>
              <a:cxnLst>
                <a:cxn ang="0">
                  <a:pos x="T0" y="T1"/>
                </a:cxn>
                <a:cxn ang="0">
                  <a:pos x="T2" y="T3"/>
                </a:cxn>
                <a:cxn ang="0">
                  <a:pos x="T4" y="T5"/>
                </a:cxn>
                <a:cxn ang="0">
                  <a:pos x="T6" y="T7"/>
                </a:cxn>
                <a:cxn ang="0">
                  <a:pos x="T8" y="T9"/>
                </a:cxn>
              </a:cxnLst>
              <a:rect l="0" t="0" r="r" b="b"/>
              <a:pathLst>
                <a:path w="5" h="17">
                  <a:moveTo>
                    <a:pt x="0" y="4"/>
                  </a:moveTo>
                  <a:cubicBezTo>
                    <a:pt x="0" y="7"/>
                    <a:pt x="0" y="10"/>
                    <a:pt x="0" y="13"/>
                  </a:cubicBezTo>
                  <a:cubicBezTo>
                    <a:pt x="0" y="17"/>
                    <a:pt x="5" y="17"/>
                    <a:pt x="5" y="13"/>
                  </a:cubicBezTo>
                  <a:cubicBezTo>
                    <a:pt x="5" y="10"/>
                    <a:pt x="5" y="7"/>
                    <a:pt x="5" y="4"/>
                  </a:cubicBezTo>
                  <a:cubicBezTo>
                    <a:pt x="5" y="0"/>
                    <a:pt x="0" y="0"/>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4" name="Freeform 123"/>
            <p:cNvSpPr>
              <a:spLocks/>
            </p:cNvSpPr>
            <p:nvPr/>
          </p:nvSpPr>
          <p:spPr bwMode="auto">
            <a:xfrm>
              <a:off x="593875" y="2611785"/>
              <a:ext cx="220662" cy="1358900"/>
            </a:xfrm>
            <a:custGeom>
              <a:avLst/>
              <a:gdLst>
                <a:gd name="T0" fmla="*/ 139 w 139"/>
                <a:gd name="T1" fmla="*/ 2 h 856"/>
                <a:gd name="T2" fmla="*/ 117 w 139"/>
                <a:gd name="T3" fmla="*/ 0 h 856"/>
                <a:gd name="T4" fmla="*/ 0 w 139"/>
                <a:gd name="T5" fmla="*/ 856 h 856"/>
                <a:gd name="T6" fmla="*/ 21 w 139"/>
                <a:gd name="T7" fmla="*/ 856 h 856"/>
                <a:gd name="T8" fmla="*/ 139 w 139"/>
                <a:gd name="T9" fmla="*/ 2 h 856"/>
              </a:gdLst>
              <a:ahLst/>
              <a:cxnLst>
                <a:cxn ang="0">
                  <a:pos x="T0" y="T1"/>
                </a:cxn>
                <a:cxn ang="0">
                  <a:pos x="T2" y="T3"/>
                </a:cxn>
                <a:cxn ang="0">
                  <a:pos x="T4" y="T5"/>
                </a:cxn>
                <a:cxn ang="0">
                  <a:pos x="T6" y="T7"/>
                </a:cxn>
                <a:cxn ang="0">
                  <a:pos x="T8" y="T9"/>
                </a:cxn>
              </a:cxnLst>
              <a:rect l="0" t="0" r="r" b="b"/>
              <a:pathLst>
                <a:path w="139" h="856">
                  <a:moveTo>
                    <a:pt x="139" y="2"/>
                  </a:moveTo>
                  <a:lnTo>
                    <a:pt x="117" y="0"/>
                  </a:lnTo>
                  <a:lnTo>
                    <a:pt x="0" y="856"/>
                  </a:lnTo>
                  <a:lnTo>
                    <a:pt x="21" y="856"/>
                  </a:lnTo>
                  <a:lnTo>
                    <a:pt x="13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5" name="Freeform 124"/>
            <p:cNvSpPr>
              <a:spLocks/>
            </p:cNvSpPr>
            <p:nvPr/>
          </p:nvSpPr>
          <p:spPr bwMode="auto">
            <a:xfrm>
              <a:off x="776437" y="2627660"/>
              <a:ext cx="215900" cy="1343025"/>
            </a:xfrm>
            <a:custGeom>
              <a:avLst/>
              <a:gdLst>
                <a:gd name="T0" fmla="*/ 136 w 136"/>
                <a:gd name="T1" fmla="*/ 3 h 846"/>
                <a:gd name="T2" fmla="*/ 117 w 136"/>
                <a:gd name="T3" fmla="*/ 0 h 846"/>
                <a:gd name="T4" fmla="*/ 0 w 136"/>
                <a:gd name="T5" fmla="*/ 846 h 846"/>
                <a:gd name="T6" fmla="*/ 21 w 136"/>
                <a:gd name="T7" fmla="*/ 846 h 846"/>
                <a:gd name="T8" fmla="*/ 136 w 136"/>
                <a:gd name="T9" fmla="*/ 3 h 846"/>
              </a:gdLst>
              <a:ahLst/>
              <a:cxnLst>
                <a:cxn ang="0">
                  <a:pos x="T0" y="T1"/>
                </a:cxn>
                <a:cxn ang="0">
                  <a:pos x="T2" y="T3"/>
                </a:cxn>
                <a:cxn ang="0">
                  <a:pos x="T4" y="T5"/>
                </a:cxn>
                <a:cxn ang="0">
                  <a:pos x="T6" y="T7"/>
                </a:cxn>
                <a:cxn ang="0">
                  <a:pos x="T8" y="T9"/>
                </a:cxn>
              </a:cxnLst>
              <a:rect l="0" t="0" r="r" b="b"/>
              <a:pathLst>
                <a:path w="136" h="846">
                  <a:moveTo>
                    <a:pt x="136" y="3"/>
                  </a:moveTo>
                  <a:lnTo>
                    <a:pt x="117" y="0"/>
                  </a:lnTo>
                  <a:lnTo>
                    <a:pt x="0" y="846"/>
                  </a:lnTo>
                  <a:lnTo>
                    <a:pt x="21" y="846"/>
                  </a:lnTo>
                  <a:lnTo>
                    <a:pt x="136"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6" name="Freeform 125"/>
            <p:cNvSpPr>
              <a:spLocks/>
            </p:cNvSpPr>
            <p:nvPr/>
          </p:nvSpPr>
          <p:spPr bwMode="auto">
            <a:xfrm>
              <a:off x="959000" y="2645123"/>
              <a:ext cx="215900" cy="1325563"/>
            </a:xfrm>
            <a:custGeom>
              <a:avLst/>
              <a:gdLst>
                <a:gd name="T0" fmla="*/ 136 w 136"/>
                <a:gd name="T1" fmla="*/ 3 h 835"/>
                <a:gd name="T2" fmla="*/ 115 w 136"/>
                <a:gd name="T3" fmla="*/ 0 h 835"/>
                <a:gd name="T4" fmla="*/ 0 w 136"/>
                <a:gd name="T5" fmla="*/ 835 h 835"/>
                <a:gd name="T6" fmla="*/ 18 w 136"/>
                <a:gd name="T7" fmla="*/ 835 h 835"/>
                <a:gd name="T8" fmla="*/ 136 w 136"/>
                <a:gd name="T9" fmla="*/ 3 h 835"/>
              </a:gdLst>
              <a:ahLst/>
              <a:cxnLst>
                <a:cxn ang="0">
                  <a:pos x="T0" y="T1"/>
                </a:cxn>
                <a:cxn ang="0">
                  <a:pos x="T2" y="T3"/>
                </a:cxn>
                <a:cxn ang="0">
                  <a:pos x="T4" y="T5"/>
                </a:cxn>
                <a:cxn ang="0">
                  <a:pos x="T6" y="T7"/>
                </a:cxn>
                <a:cxn ang="0">
                  <a:pos x="T8" y="T9"/>
                </a:cxn>
              </a:cxnLst>
              <a:rect l="0" t="0" r="r" b="b"/>
              <a:pathLst>
                <a:path w="136" h="835">
                  <a:moveTo>
                    <a:pt x="136" y="3"/>
                  </a:moveTo>
                  <a:lnTo>
                    <a:pt x="115" y="0"/>
                  </a:lnTo>
                  <a:lnTo>
                    <a:pt x="0" y="835"/>
                  </a:lnTo>
                  <a:lnTo>
                    <a:pt x="18" y="835"/>
                  </a:lnTo>
                  <a:lnTo>
                    <a:pt x="13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7" name="Freeform 126"/>
            <p:cNvSpPr>
              <a:spLocks/>
            </p:cNvSpPr>
            <p:nvPr/>
          </p:nvSpPr>
          <p:spPr bwMode="auto">
            <a:xfrm>
              <a:off x="1136800" y="2662585"/>
              <a:ext cx="217487" cy="1308100"/>
            </a:xfrm>
            <a:custGeom>
              <a:avLst/>
              <a:gdLst>
                <a:gd name="T0" fmla="*/ 137 w 137"/>
                <a:gd name="T1" fmla="*/ 5 h 824"/>
                <a:gd name="T2" fmla="*/ 115 w 137"/>
                <a:gd name="T3" fmla="*/ 0 h 824"/>
                <a:gd name="T4" fmla="*/ 0 w 137"/>
                <a:gd name="T5" fmla="*/ 824 h 824"/>
                <a:gd name="T6" fmla="*/ 22 w 137"/>
                <a:gd name="T7" fmla="*/ 824 h 824"/>
                <a:gd name="T8" fmla="*/ 137 w 137"/>
                <a:gd name="T9" fmla="*/ 5 h 824"/>
              </a:gdLst>
              <a:ahLst/>
              <a:cxnLst>
                <a:cxn ang="0">
                  <a:pos x="T0" y="T1"/>
                </a:cxn>
                <a:cxn ang="0">
                  <a:pos x="T2" y="T3"/>
                </a:cxn>
                <a:cxn ang="0">
                  <a:pos x="T4" y="T5"/>
                </a:cxn>
                <a:cxn ang="0">
                  <a:pos x="T6" y="T7"/>
                </a:cxn>
                <a:cxn ang="0">
                  <a:pos x="T8" y="T9"/>
                </a:cxn>
              </a:cxnLst>
              <a:rect l="0" t="0" r="r" b="b"/>
              <a:pathLst>
                <a:path w="137" h="824">
                  <a:moveTo>
                    <a:pt x="137" y="5"/>
                  </a:moveTo>
                  <a:lnTo>
                    <a:pt x="115" y="0"/>
                  </a:lnTo>
                  <a:lnTo>
                    <a:pt x="0" y="824"/>
                  </a:lnTo>
                  <a:lnTo>
                    <a:pt x="22" y="824"/>
                  </a:lnTo>
                  <a:lnTo>
                    <a:pt x="137" y="5"/>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8" name="Freeform 127"/>
            <p:cNvSpPr>
              <a:spLocks/>
            </p:cNvSpPr>
            <p:nvPr/>
          </p:nvSpPr>
          <p:spPr bwMode="auto">
            <a:xfrm>
              <a:off x="1136800" y="2662585"/>
              <a:ext cx="217487" cy="1308100"/>
            </a:xfrm>
            <a:custGeom>
              <a:avLst/>
              <a:gdLst>
                <a:gd name="T0" fmla="*/ 137 w 137"/>
                <a:gd name="T1" fmla="*/ 5 h 824"/>
                <a:gd name="T2" fmla="*/ 115 w 137"/>
                <a:gd name="T3" fmla="*/ 0 h 824"/>
                <a:gd name="T4" fmla="*/ 0 w 137"/>
                <a:gd name="T5" fmla="*/ 824 h 824"/>
                <a:gd name="T6" fmla="*/ 22 w 137"/>
                <a:gd name="T7" fmla="*/ 824 h 824"/>
                <a:gd name="T8" fmla="*/ 137 w 137"/>
                <a:gd name="T9" fmla="*/ 5 h 824"/>
              </a:gdLst>
              <a:ahLst/>
              <a:cxnLst>
                <a:cxn ang="0">
                  <a:pos x="T0" y="T1"/>
                </a:cxn>
                <a:cxn ang="0">
                  <a:pos x="T2" y="T3"/>
                </a:cxn>
                <a:cxn ang="0">
                  <a:pos x="T4" y="T5"/>
                </a:cxn>
                <a:cxn ang="0">
                  <a:pos x="T6" y="T7"/>
                </a:cxn>
                <a:cxn ang="0">
                  <a:pos x="T8" y="T9"/>
                </a:cxn>
              </a:cxnLst>
              <a:rect l="0" t="0" r="r" b="b"/>
              <a:pathLst>
                <a:path w="137" h="824">
                  <a:moveTo>
                    <a:pt x="137" y="5"/>
                  </a:moveTo>
                  <a:lnTo>
                    <a:pt x="115" y="0"/>
                  </a:lnTo>
                  <a:lnTo>
                    <a:pt x="0" y="824"/>
                  </a:lnTo>
                  <a:lnTo>
                    <a:pt x="22" y="824"/>
                  </a:lnTo>
                  <a:lnTo>
                    <a:pt x="137"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9" name="Freeform 128"/>
            <p:cNvSpPr>
              <a:spLocks/>
            </p:cNvSpPr>
            <p:nvPr/>
          </p:nvSpPr>
          <p:spPr bwMode="auto">
            <a:xfrm>
              <a:off x="1319362" y="2680048"/>
              <a:ext cx="212725" cy="1290638"/>
            </a:xfrm>
            <a:custGeom>
              <a:avLst/>
              <a:gdLst>
                <a:gd name="T0" fmla="*/ 134 w 134"/>
                <a:gd name="T1" fmla="*/ 5 h 813"/>
                <a:gd name="T2" fmla="*/ 113 w 134"/>
                <a:gd name="T3" fmla="*/ 0 h 813"/>
                <a:gd name="T4" fmla="*/ 0 w 134"/>
                <a:gd name="T5" fmla="*/ 813 h 813"/>
                <a:gd name="T6" fmla="*/ 22 w 134"/>
                <a:gd name="T7" fmla="*/ 813 h 813"/>
                <a:gd name="T8" fmla="*/ 134 w 134"/>
                <a:gd name="T9" fmla="*/ 5 h 813"/>
              </a:gdLst>
              <a:ahLst/>
              <a:cxnLst>
                <a:cxn ang="0">
                  <a:pos x="T0" y="T1"/>
                </a:cxn>
                <a:cxn ang="0">
                  <a:pos x="T2" y="T3"/>
                </a:cxn>
                <a:cxn ang="0">
                  <a:pos x="T4" y="T5"/>
                </a:cxn>
                <a:cxn ang="0">
                  <a:pos x="T6" y="T7"/>
                </a:cxn>
                <a:cxn ang="0">
                  <a:pos x="T8" y="T9"/>
                </a:cxn>
              </a:cxnLst>
              <a:rect l="0" t="0" r="r" b="b"/>
              <a:pathLst>
                <a:path w="134" h="813">
                  <a:moveTo>
                    <a:pt x="134" y="5"/>
                  </a:moveTo>
                  <a:lnTo>
                    <a:pt x="113" y="0"/>
                  </a:lnTo>
                  <a:lnTo>
                    <a:pt x="0" y="813"/>
                  </a:lnTo>
                  <a:lnTo>
                    <a:pt x="22" y="813"/>
                  </a:lnTo>
                  <a:lnTo>
                    <a:pt x="134"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0" name="Freeform 129"/>
            <p:cNvSpPr>
              <a:spLocks/>
            </p:cNvSpPr>
            <p:nvPr/>
          </p:nvSpPr>
          <p:spPr bwMode="auto">
            <a:xfrm>
              <a:off x="1319362" y="2680048"/>
              <a:ext cx="212725" cy="1290638"/>
            </a:xfrm>
            <a:custGeom>
              <a:avLst/>
              <a:gdLst>
                <a:gd name="T0" fmla="*/ 134 w 134"/>
                <a:gd name="T1" fmla="*/ 5 h 813"/>
                <a:gd name="T2" fmla="*/ 113 w 134"/>
                <a:gd name="T3" fmla="*/ 0 h 813"/>
                <a:gd name="T4" fmla="*/ 0 w 134"/>
                <a:gd name="T5" fmla="*/ 813 h 813"/>
                <a:gd name="T6" fmla="*/ 22 w 134"/>
                <a:gd name="T7" fmla="*/ 813 h 813"/>
                <a:gd name="T8" fmla="*/ 134 w 134"/>
                <a:gd name="T9" fmla="*/ 5 h 813"/>
              </a:gdLst>
              <a:ahLst/>
              <a:cxnLst>
                <a:cxn ang="0">
                  <a:pos x="T0" y="T1"/>
                </a:cxn>
                <a:cxn ang="0">
                  <a:pos x="T2" y="T3"/>
                </a:cxn>
                <a:cxn ang="0">
                  <a:pos x="T4" y="T5"/>
                </a:cxn>
                <a:cxn ang="0">
                  <a:pos x="T6" y="T7"/>
                </a:cxn>
                <a:cxn ang="0">
                  <a:pos x="T8" y="T9"/>
                </a:cxn>
              </a:cxnLst>
              <a:rect l="0" t="0" r="r" b="b"/>
              <a:pathLst>
                <a:path w="134" h="813">
                  <a:moveTo>
                    <a:pt x="134" y="5"/>
                  </a:moveTo>
                  <a:lnTo>
                    <a:pt x="113" y="0"/>
                  </a:lnTo>
                  <a:lnTo>
                    <a:pt x="0" y="813"/>
                  </a:lnTo>
                  <a:lnTo>
                    <a:pt x="22" y="813"/>
                  </a:lnTo>
                  <a:lnTo>
                    <a:pt x="134"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1" name="Freeform 130"/>
            <p:cNvSpPr>
              <a:spLocks/>
            </p:cNvSpPr>
            <p:nvPr/>
          </p:nvSpPr>
          <p:spPr bwMode="auto">
            <a:xfrm>
              <a:off x="1501925" y="2695923"/>
              <a:ext cx="207962" cy="1274763"/>
            </a:xfrm>
            <a:custGeom>
              <a:avLst/>
              <a:gdLst>
                <a:gd name="T0" fmla="*/ 131 w 131"/>
                <a:gd name="T1" fmla="*/ 6 h 803"/>
                <a:gd name="T2" fmla="*/ 110 w 131"/>
                <a:gd name="T3" fmla="*/ 0 h 803"/>
                <a:gd name="T4" fmla="*/ 0 w 131"/>
                <a:gd name="T5" fmla="*/ 803 h 803"/>
                <a:gd name="T6" fmla="*/ 22 w 131"/>
                <a:gd name="T7" fmla="*/ 803 h 803"/>
                <a:gd name="T8" fmla="*/ 131 w 131"/>
                <a:gd name="T9" fmla="*/ 6 h 803"/>
              </a:gdLst>
              <a:ahLst/>
              <a:cxnLst>
                <a:cxn ang="0">
                  <a:pos x="T0" y="T1"/>
                </a:cxn>
                <a:cxn ang="0">
                  <a:pos x="T2" y="T3"/>
                </a:cxn>
                <a:cxn ang="0">
                  <a:pos x="T4" y="T5"/>
                </a:cxn>
                <a:cxn ang="0">
                  <a:pos x="T6" y="T7"/>
                </a:cxn>
                <a:cxn ang="0">
                  <a:pos x="T8" y="T9"/>
                </a:cxn>
              </a:cxnLst>
              <a:rect l="0" t="0" r="r" b="b"/>
              <a:pathLst>
                <a:path w="131" h="803">
                  <a:moveTo>
                    <a:pt x="131" y="6"/>
                  </a:moveTo>
                  <a:lnTo>
                    <a:pt x="110" y="0"/>
                  </a:lnTo>
                  <a:lnTo>
                    <a:pt x="0" y="803"/>
                  </a:lnTo>
                  <a:lnTo>
                    <a:pt x="22" y="803"/>
                  </a:lnTo>
                  <a:lnTo>
                    <a:pt x="131" y="6"/>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2" name="Freeform 131"/>
            <p:cNvSpPr>
              <a:spLocks/>
            </p:cNvSpPr>
            <p:nvPr/>
          </p:nvSpPr>
          <p:spPr bwMode="auto">
            <a:xfrm>
              <a:off x="1684487" y="2718148"/>
              <a:ext cx="204787" cy="1252538"/>
            </a:xfrm>
            <a:custGeom>
              <a:avLst/>
              <a:gdLst>
                <a:gd name="T0" fmla="*/ 129 w 129"/>
                <a:gd name="T1" fmla="*/ 2 h 789"/>
                <a:gd name="T2" fmla="*/ 110 w 129"/>
                <a:gd name="T3" fmla="*/ 0 h 789"/>
                <a:gd name="T4" fmla="*/ 0 w 129"/>
                <a:gd name="T5" fmla="*/ 789 h 789"/>
                <a:gd name="T6" fmla="*/ 22 w 129"/>
                <a:gd name="T7" fmla="*/ 789 h 789"/>
                <a:gd name="T8" fmla="*/ 129 w 129"/>
                <a:gd name="T9" fmla="*/ 2 h 789"/>
              </a:gdLst>
              <a:ahLst/>
              <a:cxnLst>
                <a:cxn ang="0">
                  <a:pos x="T0" y="T1"/>
                </a:cxn>
                <a:cxn ang="0">
                  <a:pos x="T2" y="T3"/>
                </a:cxn>
                <a:cxn ang="0">
                  <a:pos x="T4" y="T5"/>
                </a:cxn>
                <a:cxn ang="0">
                  <a:pos x="T6" y="T7"/>
                </a:cxn>
                <a:cxn ang="0">
                  <a:pos x="T8" y="T9"/>
                </a:cxn>
              </a:cxnLst>
              <a:rect l="0" t="0" r="r" b="b"/>
              <a:pathLst>
                <a:path w="129" h="789">
                  <a:moveTo>
                    <a:pt x="129" y="2"/>
                  </a:moveTo>
                  <a:lnTo>
                    <a:pt x="110" y="0"/>
                  </a:lnTo>
                  <a:lnTo>
                    <a:pt x="0" y="789"/>
                  </a:lnTo>
                  <a:lnTo>
                    <a:pt x="22" y="789"/>
                  </a:lnTo>
                  <a:lnTo>
                    <a:pt x="12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3" name="Freeform 132"/>
            <p:cNvSpPr>
              <a:spLocks/>
            </p:cNvSpPr>
            <p:nvPr/>
          </p:nvSpPr>
          <p:spPr bwMode="auto">
            <a:xfrm>
              <a:off x="1867050" y="2734023"/>
              <a:ext cx="204787" cy="1236663"/>
            </a:xfrm>
            <a:custGeom>
              <a:avLst/>
              <a:gdLst>
                <a:gd name="T0" fmla="*/ 129 w 129"/>
                <a:gd name="T1" fmla="*/ 3 h 779"/>
                <a:gd name="T2" fmla="*/ 108 w 129"/>
                <a:gd name="T3" fmla="*/ 0 h 779"/>
                <a:gd name="T4" fmla="*/ 0 w 129"/>
                <a:gd name="T5" fmla="*/ 779 h 779"/>
                <a:gd name="T6" fmla="*/ 19 w 129"/>
                <a:gd name="T7" fmla="*/ 779 h 779"/>
                <a:gd name="T8" fmla="*/ 129 w 129"/>
                <a:gd name="T9" fmla="*/ 3 h 779"/>
              </a:gdLst>
              <a:ahLst/>
              <a:cxnLst>
                <a:cxn ang="0">
                  <a:pos x="T0" y="T1"/>
                </a:cxn>
                <a:cxn ang="0">
                  <a:pos x="T2" y="T3"/>
                </a:cxn>
                <a:cxn ang="0">
                  <a:pos x="T4" y="T5"/>
                </a:cxn>
                <a:cxn ang="0">
                  <a:pos x="T6" y="T7"/>
                </a:cxn>
                <a:cxn ang="0">
                  <a:pos x="T8" y="T9"/>
                </a:cxn>
              </a:cxnLst>
              <a:rect l="0" t="0" r="r" b="b"/>
              <a:pathLst>
                <a:path w="129" h="779">
                  <a:moveTo>
                    <a:pt x="129" y="3"/>
                  </a:moveTo>
                  <a:lnTo>
                    <a:pt x="108" y="0"/>
                  </a:lnTo>
                  <a:lnTo>
                    <a:pt x="0" y="779"/>
                  </a:lnTo>
                  <a:lnTo>
                    <a:pt x="19" y="779"/>
                  </a:lnTo>
                  <a:lnTo>
                    <a:pt x="129"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4" name="Freeform 133"/>
            <p:cNvSpPr>
              <a:spLocks/>
            </p:cNvSpPr>
            <p:nvPr/>
          </p:nvSpPr>
          <p:spPr bwMode="auto">
            <a:xfrm>
              <a:off x="2046437" y="2751485"/>
              <a:ext cx="203200" cy="1219200"/>
            </a:xfrm>
            <a:custGeom>
              <a:avLst/>
              <a:gdLst>
                <a:gd name="T0" fmla="*/ 128 w 128"/>
                <a:gd name="T1" fmla="*/ 3 h 768"/>
                <a:gd name="T2" fmla="*/ 107 w 128"/>
                <a:gd name="T3" fmla="*/ 0 h 768"/>
                <a:gd name="T4" fmla="*/ 0 w 128"/>
                <a:gd name="T5" fmla="*/ 768 h 768"/>
                <a:gd name="T6" fmla="*/ 21 w 128"/>
                <a:gd name="T7" fmla="*/ 768 h 768"/>
                <a:gd name="T8" fmla="*/ 128 w 128"/>
                <a:gd name="T9" fmla="*/ 3 h 768"/>
              </a:gdLst>
              <a:ahLst/>
              <a:cxnLst>
                <a:cxn ang="0">
                  <a:pos x="T0" y="T1"/>
                </a:cxn>
                <a:cxn ang="0">
                  <a:pos x="T2" y="T3"/>
                </a:cxn>
                <a:cxn ang="0">
                  <a:pos x="T4" y="T5"/>
                </a:cxn>
                <a:cxn ang="0">
                  <a:pos x="T6" y="T7"/>
                </a:cxn>
                <a:cxn ang="0">
                  <a:pos x="T8" y="T9"/>
                </a:cxn>
              </a:cxnLst>
              <a:rect l="0" t="0" r="r" b="b"/>
              <a:pathLst>
                <a:path w="128" h="768">
                  <a:moveTo>
                    <a:pt x="128" y="3"/>
                  </a:moveTo>
                  <a:lnTo>
                    <a:pt x="107" y="0"/>
                  </a:lnTo>
                  <a:lnTo>
                    <a:pt x="0" y="768"/>
                  </a:lnTo>
                  <a:lnTo>
                    <a:pt x="21" y="768"/>
                  </a:lnTo>
                  <a:lnTo>
                    <a:pt x="128"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5" name="Freeform 134"/>
            <p:cNvSpPr>
              <a:spLocks/>
            </p:cNvSpPr>
            <p:nvPr/>
          </p:nvSpPr>
          <p:spPr bwMode="auto">
            <a:xfrm>
              <a:off x="2229000" y="2768948"/>
              <a:ext cx="200025" cy="1201738"/>
            </a:xfrm>
            <a:custGeom>
              <a:avLst/>
              <a:gdLst>
                <a:gd name="T0" fmla="*/ 126 w 126"/>
                <a:gd name="T1" fmla="*/ 2 h 757"/>
                <a:gd name="T2" fmla="*/ 104 w 126"/>
                <a:gd name="T3" fmla="*/ 0 h 757"/>
                <a:gd name="T4" fmla="*/ 0 w 126"/>
                <a:gd name="T5" fmla="*/ 757 h 757"/>
                <a:gd name="T6" fmla="*/ 21 w 126"/>
                <a:gd name="T7" fmla="*/ 757 h 757"/>
                <a:gd name="T8" fmla="*/ 126 w 126"/>
                <a:gd name="T9" fmla="*/ 2 h 757"/>
              </a:gdLst>
              <a:ahLst/>
              <a:cxnLst>
                <a:cxn ang="0">
                  <a:pos x="T0" y="T1"/>
                </a:cxn>
                <a:cxn ang="0">
                  <a:pos x="T2" y="T3"/>
                </a:cxn>
                <a:cxn ang="0">
                  <a:pos x="T4" y="T5"/>
                </a:cxn>
                <a:cxn ang="0">
                  <a:pos x="T6" y="T7"/>
                </a:cxn>
                <a:cxn ang="0">
                  <a:pos x="T8" y="T9"/>
                </a:cxn>
              </a:cxnLst>
              <a:rect l="0" t="0" r="r" b="b"/>
              <a:pathLst>
                <a:path w="126" h="757">
                  <a:moveTo>
                    <a:pt x="126" y="2"/>
                  </a:moveTo>
                  <a:lnTo>
                    <a:pt x="104" y="0"/>
                  </a:lnTo>
                  <a:lnTo>
                    <a:pt x="0" y="757"/>
                  </a:lnTo>
                  <a:lnTo>
                    <a:pt x="21" y="757"/>
                  </a:lnTo>
                  <a:lnTo>
                    <a:pt x="126" y="2"/>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6" name="Freeform 135"/>
            <p:cNvSpPr>
              <a:spLocks/>
            </p:cNvSpPr>
            <p:nvPr/>
          </p:nvSpPr>
          <p:spPr bwMode="auto">
            <a:xfrm>
              <a:off x="2411562" y="2784823"/>
              <a:ext cx="195262" cy="1185863"/>
            </a:xfrm>
            <a:custGeom>
              <a:avLst/>
              <a:gdLst>
                <a:gd name="T0" fmla="*/ 123 w 123"/>
                <a:gd name="T1" fmla="*/ 3 h 747"/>
                <a:gd name="T2" fmla="*/ 104 w 123"/>
                <a:gd name="T3" fmla="*/ 0 h 747"/>
                <a:gd name="T4" fmla="*/ 0 w 123"/>
                <a:gd name="T5" fmla="*/ 747 h 747"/>
                <a:gd name="T6" fmla="*/ 21 w 123"/>
                <a:gd name="T7" fmla="*/ 747 h 747"/>
                <a:gd name="T8" fmla="*/ 123 w 123"/>
                <a:gd name="T9" fmla="*/ 3 h 747"/>
              </a:gdLst>
              <a:ahLst/>
              <a:cxnLst>
                <a:cxn ang="0">
                  <a:pos x="T0" y="T1"/>
                </a:cxn>
                <a:cxn ang="0">
                  <a:pos x="T2" y="T3"/>
                </a:cxn>
                <a:cxn ang="0">
                  <a:pos x="T4" y="T5"/>
                </a:cxn>
                <a:cxn ang="0">
                  <a:pos x="T6" y="T7"/>
                </a:cxn>
                <a:cxn ang="0">
                  <a:pos x="T8" y="T9"/>
                </a:cxn>
              </a:cxnLst>
              <a:rect l="0" t="0" r="r" b="b"/>
              <a:pathLst>
                <a:path w="123" h="747">
                  <a:moveTo>
                    <a:pt x="123" y="3"/>
                  </a:moveTo>
                  <a:lnTo>
                    <a:pt x="104" y="0"/>
                  </a:lnTo>
                  <a:lnTo>
                    <a:pt x="0" y="747"/>
                  </a:lnTo>
                  <a:lnTo>
                    <a:pt x="21" y="747"/>
                  </a:lnTo>
                  <a:lnTo>
                    <a:pt x="12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7" name="Freeform 136"/>
            <p:cNvSpPr>
              <a:spLocks/>
            </p:cNvSpPr>
            <p:nvPr/>
          </p:nvSpPr>
          <p:spPr bwMode="auto">
            <a:xfrm>
              <a:off x="2411562" y="2784823"/>
              <a:ext cx="195262" cy="1185863"/>
            </a:xfrm>
            <a:custGeom>
              <a:avLst/>
              <a:gdLst>
                <a:gd name="T0" fmla="*/ 123 w 123"/>
                <a:gd name="T1" fmla="*/ 3 h 747"/>
                <a:gd name="T2" fmla="*/ 104 w 123"/>
                <a:gd name="T3" fmla="*/ 0 h 747"/>
                <a:gd name="T4" fmla="*/ 0 w 123"/>
                <a:gd name="T5" fmla="*/ 747 h 747"/>
                <a:gd name="T6" fmla="*/ 21 w 123"/>
                <a:gd name="T7" fmla="*/ 747 h 747"/>
                <a:gd name="T8" fmla="*/ 123 w 123"/>
                <a:gd name="T9" fmla="*/ 3 h 747"/>
              </a:gdLst>
              <a:ahLst/>
              <a:cxnLst>
                <a:cxn ang="0">
                  <a:pos x="T0" y="T1"/>
                </a:cxn>
                <a:cxn ang="0">
                  <a:pos x="T2" y="T3"/>
                </a:cxn>
                <a:cxn ang="0">
                  <a:pos x="T4" y="T5"/>
                </a:cxn>
                <a:cxn ang="0">
                  <a:pos x="T6" y="T7"/>
                </a:cxn>
                <a:cxn ang="0">
                  <a:pos x="T8" y="T9"/>
                </a:cxn>
              </a:cxnLst>
              <a:rect l="0" t="0" r="r" b="b"/>
              <a:pathLst>
                <a:path w="123" h="747">
                  <a:moveTo>
                    <a:pt x="123" y="3"/>
                  </a:moveTo>
                  <a:lnTo>
                    <a:pt x="104" y="0"/>
                  </a:lnTo>
                  <a:lnTo>
                    <a:pt x="0" y="747"/>
                  </a:lnTo>
                  <a:lnTo>
                    <a:pt x="21" y="747"/>
                  </a:lnTo>
                  <a:lnTo>
                    <a:pt x="123"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8" name="Freeform 137"/>
            <p:cNvSpPr>
              <a:spLocks/>
            </p:cNvSpPr>
            <p:nvPr/>
          </p:nvSpPr>
          <p:spPr bwMode="auto">
            <a:xfrm>
              <a:off x="2594125" y="2802285"/>
              <a:ext cx="195262" cy="1168400"/>
            </a:xfrm>
            <a:custGeom>
              <a:avLst/>
              <a:gdLst>
                <a:gd name="T0" fmla="*/ 123 w 123"/>
                <a:gd name="T1" fmla="*/ 3 h 736"/>
                <a:gd name="T2" fmla="*/ 102 w 123"/>
                <a:gd name="T3" fmla="*/ 0 h 736"/>
                <a:gd name="T4" fmla="*/ 0 w 123"/>
                <a:gd name="T5" fmla="*/ 736 h 736"/>
                <a:gd name="T6" fmla="*/ 21 w 123"/>
                <a:gd name="T7" fmla="*/ 736 h 736"/>
                <a:gd name="T8" fmla="*/ 123 w 123"/>
                <a:gd name="T9" fmla="*/ 3 h 736"/>
              </a:gdLst>
              <a:ahLst/>
              <a:cxnLst>
                <a:cxn ang="0">
                  <a:pos x="T0" y="T1"/>
                </a:cxn>
                <a:cxn ang="0">
                  <a:pos x="T2" y="T3"/>
                </a:cxn>
                <a:cxn ang="0">
                  <a:pos x="T4" y="T5"/>
                </a:cxn>
                <a:cxn ang="0">
                  <a:pos x="T6" y="T7"/>
                </a:cxn>
                <a:cxn ang="0">
                  <a:pos x="T8" y="T9"/>
                </a:cxn>
              </a:cxnLst>
              <a:rect l="0" t="0" r="r" b="b"/>
              <a:pathLst>
                <a:path w="123" h="736">
                  <a:moveTo>
                    <a:pt x="123" y="3"/>
                  </a:moveTo>
                  <a:lnTo>
                    <a:pt x="102" y="0"/>
                  </a:lnTo>
                  <a:lnTo>
                    <a:pt x="0" y="736"/>
                  </a:lnTo>
                  <a:lnTo>
                    <a:pt x="21" y="736"/>
                  </a:lnTo>
                  <a:lnTo>
                    <a:pt x="123"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9" name="Freeform 138"/>
            <p:cNvSpPr>
              <a:spLocks/>
            </p:cNvSpPr>
            <p:nvPr/>
          </p:nvSpPr>
          <p:spPr bwMode="auto">
            <a:xfrm>
              <a:off x="2594125" y="2802285"/>
              <a:ext cx="195262" cy="1168400"/>
            </a:xfrm>
            <a:custGeom>
              <a:avLst/>
              <a:gdLst>
                <a:gd name="T0" fmla="*/ 123 w 123"/>
                <a:gd name="T1" fmla="*/ 3 h 736"/>
                <a:gd name="T2" fmla="*/ 102 w 123"/>
                <a:gd name="T3" fmla="*/ 0 h 736"/>
                <a:gd name="T4" fmla="*/ 0 w 123"/>
                <a:gd name="T5" fmla="*/ 736 h 736"/>
                <a:gd name="T6" fmla="*/ 21 w 123"/>
                <a:gd name="T7" fmla="*/ 736 h 736"/>
                <a:gd name="T8" fmla="*/ 123 w 123"/>
                <a:gd name="T9" fmla="*/ 3 h 736"/>
              </a:gdLst>
              <a:ahLst/>
              <a:cxnLst>
                <a:cxn ang="0">
                  <a:pos x="T0" y="T1"/>
                </a:cxn>
                <a:cxn ang="0">
                  <a:pos x="T2" y="T3"/>
                </a:cxn>
                <a:cxn ang="0">
                  <a:pos x="T4" y="T5"/>
                </a:cxn>
                <a:cxn ang="0">
                  <a:pos x="T6" y="T7"/>
                </a:cxn>
                <a:cxn ang="0">
                  <a:pos x="T8" y="T9"/>
                </a:cxn>
              </a:cxnLst>
              <a:rect l="0" t="0" r="r" b="b"/>
              <a:pathLst>
                <a:path w="123" h="736">
                  <a:moveTo>
                    <a:pt x="123" y="3"/>
                  </a:moveTo>
                  <a:lnTo>
                    <a:pt x="102" y="0"/>
                  </a:lnTo>
                  <a:lnTo>
                    <a:pt x="0" y="736"/>
                  </a:lnTo>
                  <a:lnTo>
                    <a:pt x="21" y="736"/>
                  </a:lnTo>
                  <a:lnTo>
                    <a:pt x="123"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0" name="Freeform 139"/>
            <p:cNvSpPr>
              <a:spLocks/>
            </p:cNvSpPr>
            <p:nvPr/>
          </p:nvSpPr>
          <p:spPr bwMode="auto">
            <a:xfrm>
              <a:off x="2771925" y="2819748"/>
              <a:ext cx="196850" cy="1150938"/>
            </a:xfrm>
            <a:custGeom>
              <a:avLst/>
              <a:gdLst>
                <a:gd name="T0" fmla="*/ 124 w 124"/>
                <a:gd name="T1" fmla="*/ 3 h 725"/>
                <a:gd name="T2" fmla="*/ 102 w 124"/>
                <a:gd name="T3" fmla="*/ 0 h 725"/>
                <a:gd name="T4" fmla="*/ 0 w 124"/>
                <a:gd name="T5" fmla="*/ 725 h 725"/>
                <a:gd name="T6" fmla="*/ 22 w 124"/>
                <a:gd name="T7" fmla="*/ 725 h 725"/>
                <a:gd name="T8" fmla="*/ 124 w 124"/>
                <a:gd name="T9" fmla="*/ 3 h 725"/>
              </a:gdLst>
              <a:ahLst/>
              <a:cxnLst>
                <a:cxn ang="0">
                  <a:pos x="T0" y="T1"/>
                </a:cxn>
                <a:cxn ang="0">
                  <a:pos x="T2" y="T3"/>
                </a:cxn>
                <a:cxn ang="0">
                  <a:pos x="T4" y="T5"/>
                </a:cxn>
                <a:cxn ang="0">
                  <a:pos x="T6" y="T7"/>
                </a:cxn>
                <a:cxn ang="0">
                  <a:pos x="T8" y="T9"/>
                </a:cxn>
              </a:cxnLst>
              <a:rect l="0" t="0" r="r" b="b"/>
              <a:pathLst>
                <a:path w="124" h="725">
                  <a:moveTo>
                    <a:pt x="124" y="3"/>
                  </a:moveTo>
                  <a:lnTo>
                    <a:pt x="102" y="0"/>
                  </a:lnTo>
                  <a:lnTo>
                    <a:pt x="0" y="725"/>
                  </a:lnTo>
                  <a:lnTo>
                    <a:pt x="22" y="725"/>
                  </a:lnTo>
                  <a:lnTo>
                    <a:pt x="12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1" name="Freeform 140"/>
            <p:cNvSpPr>
              <a:spLocks/>
            </p:cNvSpPr>
            <p:nvPr/>
          </p:nvSpPr>
          <p:spPr bwMode="auto">
            <a:xfrm>
              <a:off x="2771925" y="2819748"/>
              <a:ext cx="196850" cy="1150938"/>
            </a:xfrm>
            <a:custGeom>
              <a:avLst/>
              <a:gdLst>
                <a:gd name="T0" fmla="*/ 124 w 124"/>
                <a:gd name="T1" fmla="*/ 3 h 725"/>
                <a:gd name="T2" fmla="*/ 102 w 124"/>
                <a:gd name="T3" fmla="*/ 0 h 725"/>
                <a:gd name="T4" fmla="*/ 0 w 124"/>
                <a:gd name="T5" fmla="*/ 725 h 725"/>
                <a:gd name="T6" fmla="*/ 22 w 124"/>
                <a:gd name="T7" fmla="*/ 725 h 725"/>
                <a:gd name="T8" fmla="*/ 124 w 124"/>
                <a:gd name="T9" fmla="*/ 3 h 725"/>
              </a:gdLst>
              <a:ahLst/>
              <a:cxnLst>
                <a:cxn ang="0">
                  <a:pos x="T0" y="T1"/>
                </a:cxn>
                <a:cxn ang="0">
                  <a:pos x="T2" y="T3"/>
                </a:cxn>
                <a:cxn ang="0">
                  <a:pos x="T4" y="T5"/>
                </a:cxn>
                <a:cxn ang="0">
                  <a:pos x="T6" y="T7"/>
                </a:cxn>
                <a:cxn ang="0">
                  <a:pos x="T8" y="T9"/>
                </a:cxn>
              </a:cxnLst>
              <a:rect l="0" t="0" r="r" b="b"/>
              <a:pathLst>
                <a:path w="124" h="725">
                  <a:moveTo>
                    <a:pt x="124" y="3"/>
                  </a:moveTo>
                  <a:lnTo>
                    <a:pt x="102" y="0"/>
                  </a:lnTo>
                  <a:lnTo>
                    <a:pt x="0" y="725"/>
                  </a:lnTo>
                  <a:lnTo>
                    <a:pt x="22" y="725"/>
                  </a:lnTo>
                  <a:lnTo>
                    <a:pt x="124"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2" name="Freeform 141"/>
            <p:cNvSpPr>
              <a:spLocks/>
            </p:cNvSpPr>
            <p:nvPr/>
          </p:nvSpPr>
          <p:spPr bwMode="auto">
            <a:xfrm>
              <a:off x="330350" y="2429223"/>
              <a:ext cx="2952750" cy="1473200"/>
            </a:xfrm>
            <a:custGeom>
              <a:avLst/>
              <a:gdLst>
                <a:gd name="T0" fmla="*/ 324 w 695"/>
                <a:gd name="T1" fmla="*/ 23 h 347"/>
                <a:gd name="T2" fmla="*/ 148 w 695"/>
                <a:gd name="T3" fmla="*/ 4 h 347"/>
                <a:gd name="T4" fmla="*/ 43 w 695"/>
                <a:gd name="T5" fmla="*/ 42 h 347"/>
                <a:gd name="T6" fmla="*/ 17 w 695"/>
                <a:gd name="T7" fmla="*/ 187 h 347"/>
                <a:gd name="T8" fmla="*/ 19 w 695"/>
                <a:gd name="T9" fmla="*/ 253 h 347"/>
                <a:gd name="T10" fmla="*/ 73 w 695"/>
                <a:gd name="T11" fmla="*/ 184 h 347"/>
                <a:gd name="T12" fmla="*/ 91 w 695"/>
                <a:gd name="T13" fmla="*/ 109 h 347"/>
                <a:gd name="T14" fmla="*/ 140 w 695"/>
                <a:gd name="T15" fmla="*/ 126 h 347"/>
                <a:gd name="T16" fmla="*/ 190 w 695"/>
                <a:gd name="T17" fmla="*/ 140 h 347"/>
                <a:gd name="T18" fmla="*/ 225 w 695"/>
                <a:gd name="T19" fmla="*/ 88 h 347"/>
                <a:gd name="T20" fmla="*/ 281 w 695"/>
                <a:gd name="T21" fmla="*/ 127 h 347"/>
                <a:gd name="T22" fmla="*/ 377 w 695"/>
                <a:gd name="T23" fmla="*/ 178 h 347"/>
                <a:gd name="T24" fmla="*/ 419 w 695"/>
                <a:gd name="T25" fmla="*/ 115 h 347"/>
                <a:gd name="T26" fmla="*/ 481 w 695"/>
                <a:gd name="T27" fmla="*/ 134 h 347"/>
                <a:gd name="T28" fmla="*/ 522 w 695"/>
                <a:gd name="T29" fmla="*/ 181 h 347"/>
                <a:gd name="T30" fmla="*/ 571 w 695"/>
                <a:gd name="T31" fmla="*/ 148 h 347"/>
                <a:gd name="T32" fmla="*/ 605 w 695"/>
                <a:gd name="T33" fmla="*/ 280 h 347"/>
                <a:gd name="T34" fmla="*/ 667 w 695"/>
                <a:gd name="T35" fmla="*/ 252 h 347"/>
                <a:gd name="T36" fmla="*/ 666 w 695"/>
                <a:gd name="T37" fmla="*/ 109 h 347"/>
                <a:gd name="T38" fmla="*/ 558 w 695"/>
                <a:gd name="T39" fmla="*/ 57 h 347"/>
                <a:gd name="T40" fmla="*/ 324 w 695"/>
                <a:gd name="T41" fmla="*/ 23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5" h="347">
                  <a:moveTo>
                    <a:pt x="324" y="23"/>
                  </a:moveTo>
                  <a:cubicBezTo>
                    <a:pt x="265" y="18"/>
                    <a:pt x="206" y="11"/>
                    <a:pt x="148" y="4"/>
                  </a:cubicBezTo>
                  <a:cubicBezTo>
                    <a:pt x="109" y="0"/>
                    <a:pt x="64" y="2"/>
                    <a:pt x="43" y="42"/>
                  </a:cubicBezTo>
                  <a:cubicBezTo>
                    <a:pt x="19" y="87"/>
                    <a:pt x="23" y="138"/>
                    <a:pt x="17" y="187"/>
                  </a:cubicBezTo>
                  <a:cubicBezTo>
                    <a:pt x="15" y="205"/>
                    <a:pt x="0" y="237"/>
                    <a:pt x="19" y="253"/>
                  </a:cubicBezTo>
                  <a:cubicBezTo>
                    <a:pt x="56" y="283"/>
                    <a:pt x="66" y="206"/>
                    <a:pt x="73" y="184"/>
                  </a:cubicBezTo>
                  <a:cubicBezTo>
                    <a:pt x="78" y="164"/>
                    <a:pt x="77" y="125"/>
                    <a:pt x="91" y="109"/>
                  </a:cubicBezTo>
                  <a:cubicBezTo>
                    <a:pt x="119" y="78"/>
                    <a:pt x="130" y="102"/>
                    <a:pt x="140" y="126"/>
                  </a:cubicBezTo>
                  <a:cubicBezTo>
                    <a:pt x="151" y="150"/>
                    <a:pt x="162" y="174"/>
                    <a:pt x="190" y="140"/>
                  </a:cubicBezTo>
                  <a:cubicBezTo>
                    <a:pt x="207" y="120"/>
                    <a:pt x="195" y="100"/>
                    <a:pt x="225" y="88"/>
                  </a:cubicBezTo>
                  <a:cubicBezTo>
                    <a:pt x="262" y="72"/>
                    <a:pt x="271" y="98"/>
                    <a:pt x="281" y="127"/>
                  </a:cubicBezTo>
                  <a:cubicBezTo>
                    <a:pt x="296" y="172"/>
                    <a:pt x="324" y="236"/>
                    <a:pt x="377" y="178"/>
                  </a:cubicBezTo>
                  <a:cubicBezTo>
                    <a:pt x="395" y="159"/>
                    <a:pt x="395" y="128"/>
                    <a:pt x="419" y="115"/>
                  </a:cubicBezTo>
                  <a:cubicBezTo>
                    <a:pt x="451" y="96"/>
                    <a:pt x="468" y="113"/>
                    <a:pt x="481" y="134"/>
                  </a:cubicBezTo>
                  <a:cubicBezTo>
                    <a:pt x="494" y="154"/>
                    <a:pt x="491" y="178"/>
                    <a:pt x="522" y="181"/>
                  </a:cubicBezTo>
                  <a:cubicBezTo>
                    <a:pt x="550" y="183"/>
                    <a:pt x="552" y="162"/>
                    <a:pt x="571" y="148"/>
                  </a:cubicBezTo>
                  <a:cubicBezTo>
                    <a:pt x="628" y="169"/>
                    <a:pt x="588" y="239"/>
                    <a:pt x="605" y="280"/>
                  </a:cubicBezTo>
                  <a:cubicBezTo>
                    <a:pt x="633" y="347"/>
                    <a:pt x="665" y="301"/>
                    <a:pt x="667" y="252"/>
                  </a:cubicBezTo>
                  <a:cubicBezTo>
                    <a:pt x="669" y="206"/>
                    <a:pt x="695" y="148"/>
                    <a:pt x="666" y="109"/>
                  </a:cubicBezTo>
                  <a:cubicBezTo>
                    <a:pt x="642" y="77"/>
                    <a:pt x="595" y="63"/>
                    <a:pt x="558" y="57"/>
                  </a:cubicBezTo>
                  <a:cubicBezTo>
                    <a:pt x="480" y="46"/>
                    <a:pt x="402" y="29"/>
                    <a:pt x="324" y="2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3" name="Freeform 142"/>
            <p:cNvSpPr>
              <a:spLocks/>
            </p:cNvSpPr>
            <p:nvPr/>
          </p:nvSpPr>
          <p:spPr bwMode="auto">
            <a:xfrm>
              <a:off x="320825" y="2406998"/>
              <a:ext cx="2936875" cy="1457325"/>
            </a:xfrm>
            <a:custGeom>
              <a:avLst/>
              <a:gdLst>
                <a:gd name="T0" fmla="*/ 326 w 691"/>
                <a:gd name="T1" fmla="*/ 25 h 343"/>
                <a:gd name="T2" fmla="*/ 188 w 691"/>
                <a:gd name="T3" fmla="*/ 11 h 343"/>
                <a:gd name="T4" fmla="*/ 87 w 691"/>
                <a:gd name="T5" fmla="*/ 10 h 343"/>
                <a:gd name="T6" fmla="*/ 15 w 691"/>
                <a:gd name="T7" fmla="*/ 197 h 343"/>
                <a:gd name="T8" fmla="*/ 24 w 691"/>
                <a:gd name="T9" fmla="*/ 264 h 343"/>
                <a:gd name="T10" fmla="*/ 60 w 691"/>
                <a:gd name="T11" fmla="*/ 248 h 343"/>
                <a:gd name="T12" fmla="*/ 77 w 691"/>
                <a:gd name="T13" fmla="*/ 189 h 343"/>
                <a:gd name="T14" fmla="*/ 105 w 691"/>
                <a:gd name="T15" fmla="*/ 107 h 343"/>
                <a:gd name="T16" fmla="*/ 153 w 691"/>
                <a:gd name="T17" fmla="*/ 157 h 343"/>
                <a:gd name="T18" fmla="*/ 180 w 691"/>
                <a:gd name="T19" fmla="*/ 161 h 343"/>
                <a:gd name="T20" fmla="*/ 199 w 691"/>
                <a:gd name="T21" fmla="*/ 140 h 343"/>
                <a:gd name="T22" fmla="*/ 220 w 691"/>
                <a:gd name="T23" fmla="*/ 99 h 343"/>
                <a:gd name="T24" fmla="*/ 269 w 691"/>
                <a:gd name="T25" fmla="*/ 105 h 343"/>
                <a:gd name="T26" fmla="*/ 286 w 691"/>
                <a:gd name="T27" fmla="*/ 149 h 343"/>
                <a:gd name="T28" fmla="*/ 326 w 691"/>
                <a:gd name="T29" fmla="*/ 206 h 343"/>
                <a:gd name="T30" fmla="*/ 386 w 691"/>
                <a:gd name="T31" fmla="*/ 179 h 343"/>
                <a:gd name="T32" fmla="*/ 407 w 691"/>
                <a:gd name="T33" fmla="*/ 137 h 343"/>
                <a:gd name="T34" fmla="*/ 467 w 691"/>
                <a:gd name="T35" fmla="*/ 123 h 343"/>
                <a:gd name="T36" fmla="*/ 490 w 691"/>
                <a:gd name="T37" fmla="*/ 160 h 343"/>
                <a:gd name="T38" fmla="*/ 508 w 691"/>
                <a:gd name="T39" fmla="*/ 185 h 343"/>
                <a:gd name="T40" fmla="*/ 542 w 691"/>
                <a:gd name="T41" fmla="*/ 186 h 343"/>
                <a:gd name="T42" fmla="*/ 567 w 691"/>
                <a:gd name="T43" fmla="*/ 162 h 343"/>
                <a:gd name="T44" fmla="*/ 600 w 691"/>
                <a:gd name="T45" fmla="*/ 186 h 343"/>
                <a:gd name="T46" fmla="*/ 601 w 691"/>
                <a:gd name="T47" fmla="*/ 229 h 343"/>
                <a:gd name="T48" fmla="*/ 616 w 691"/>
                <a:gd name="T49" fmla="*/ 307 h 343"/>
                <a:gd name="T50" fmla="*/ 656 w 691"/>
                <a:gd name="T51" fmla="*/ 310 h 343"/>
                <a:gd name="T52" fmla="*/ 676 w 691"/>
                <a:gd name="T53" fmla="*/ 228 h 343"/>
                <a:gd name="T54" fmla="*/ 679 w 691"/>
                <a:gd name="T55" fmla="*/ 128 h 343"/>
                <a:gd name="T56" fmla="*/ 612 w 691"/>
                <a:gd name="T57" fmla="*/ 72 h 343"/>
                <a:gd name="T58" fmla="*/ 477 w 691"/>
                <a:gd name="T59" fmla="*/ 46 h 343"/>
                <a:gd name="T60" fmla="*/ 326 w 691"/>
                <a:gd name="T61" fmla="*/ 25 h 343"/>
                <a:gd name="T62" fmla="*/ 326 w 691"/>
                <a:gd name="T63" fmla="*/ 30 h 343"/>
                <a:gd name="T64" fmla="*/ 470 w 691"/>
                <a:gd name="T65" fmla="*/ 51 h 343"/>
                <a:gd name="T66" fmla="*/ 594 w 691"/>
                <a:gd name="T67" fmla="*/ 73 h 343"/>
                <a:gd name="T68" fmla="*/ 678 w 691"/>
                <a:gd name="T69" fmla="*/ 145 h 343"/>
                <a:gd name="T70" fmla="*/ 666 w 691"/>
                <a:gd name="T71" fmla="*/ 257 h 343"/>
                <a:gd name="T72" fmla="*/ 619 w 691"/>
                <a:gd name="T73" fmla="*/ 301 h 343"/>
                <a:gd name="T74" fmla="*/ 608 w 691"/>
                <a:gd name="T75" fmla="*/ 213 h 343"/>
                <a:gd name="T76" fmla="*/ 584 w 691"/>
                <a:gd name="T77" fmla="*/ 155 h 343"/>
                <a:gd name="T78" fmla="*/ 561 w 691"/>
                <a:gd name="T79" fmla="*/ 160 h 343"/>
                <a:gd name="T80" fmla="*/ 516 w 691"/>
                <a:gd name="T81" fmla="*/ 182 h 343"/>
                <a:gd name="T82" fmla="*/ 491 w 691"/>
                <a:gd name="T83" fmla="*/ 147 h 343"/>
                <a:gd name="T84" fmla="*/ 468 w 691"/>
                <a:gd name="T85" fmla="*/ 117 h 343"/>
                <a:gd name="T86" fmla="*/ 404 w 691"/>
                <a:gd name="T87" fmla="*/ 131 h 343"/>
                <a:gd name="T88" fmla="*/ 384 w 691"/>
                <a:gd name="T89" fmla="*/ 172 h 343"/>
                <a:gd name="T90" fmla="*/ 334 w 691"/>
                <a:gd name="T91" fmla="*/ 203 h 343"/>
                <a:gd name="T92" fmla="*/ 286 w 691"/>
                <a:gd name="T93" fmla="*/ 131 h 343"/>
                <a:gd name="T94" fmla="*/ 246 w 691"/>
                <a:gd name="T95" fmla="*/ 85 h 343"/>
                <a:gd name="T96" fmla="*/ 211 w 691"/>
                <a:gd name="T97" fmla="*/ 99 h 343"/>
                <a:gd name="T98" fmla="*/ 196 w 691"/>
                <a:gd name="T99" fmla="*/ 134 h 343"/>
                <a:gd name="T100" fmla="*/ 156 w 691"/>
                <a:gd name="T101" fmla="*/ 151 h 343"/>
                <a:gd name="T102" fmla="*/ 137 w 691"/>
                <a:gd name="T103" fmla="*/ 114 h 343"/>
                <a:gd name="T104" fmla="*/ 114 w 691"/>
                <a:gd name="T105" fmla="*/ 97 h 343"/>
                <a:gd name="T106" fmla="*/ 81 w 691"/>
                <a:gd name="T107" fmla="*/ 134 h 343"/>
                <a:gd name="T108" fmla="*/ 30 w 691"/>
                <a:gd name="T109" fmla="*/ 260 h 343"/>
                <a:gd name="T110" fmla="*/ 18 w 691"/>
                <a:gd name="T111" fmla="*/ 212 h 343"/>
                <a:gd name="T112" fmla="*/ 25 w 691"/>
                <a:gd name="T113" fmla="*/ 161 h 343"/>
                <a:gd name="T114" fmla="*/ 59 w 691"/>
                <a:gd name="T115" fmla="*/ 33 h 343"/>
                <a:gd name="T116" fmla="*/ 155 w 691"/>
                <a:gd name="T117" fmla="*/ 13 h 343"/>
                <a:gd name="T118" fmla="*/ 293 w 691"/>
                <a:gd name="T119" fmla="*/ 28 h 343"/>
                <a:gd name="T120" fmla="*/ 326 w 691"/>
                <a:gd name="T121" fmla="*/ 30 h 343"/>
                <a:gd name="T122" fmla="*/ 326 w 691"/>
                <a:gd name="T123" fmla="*/ 2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91" h="343">
                  <a:moveTo>
                    <a:pt x="326" y="25"/>
                  </a:moveTo>
                  <a:cubicBezTo>
                    <a:pt x="280" y="21"/>
                    <a:pt x="234" y="16"/>
                    <a:pt x="188" y="11"/>
                  </a:cubicBezTo>
                  <a:cubicBezTo>
                    <a:pt x="154" y="7"/>
                    <a:pt x="120" y="0"/>
                    <a:pt x="87" y="10"/>
                  </a:cubicBezTo>
                  <a:cubicBezTo>
                    <a:pt x="10" y="32"/>
                    <a:pt x="27" y="138"/>
                    <a:pt x="15" y="197"/>
                  </a:cubicBezTo>
                  <a:cubicBezTo>
                    <a:pt x="11" y="221"/>
                    <a:pt x="0" y="247"/>
                    <a:pt x="24" y="264"/>
                  </a:cubicBezTo>
                  <a:cubicBezTo>
                    <a:pt x="40" y="274"/>
                    <a:pt x="53" y="262"/>
                    <a:pt x="60" y="248"/>
                  </a:cubicBezTo>
                  <a:cubicBezTo>
                    <a:pt x="69" y="230"/>
                    <a:pt x="72" y="209"/>
                    <a:pt x="77" y="189"/>
                  </a:cubicBezTo>
                  <a:cubicBezTo>
                    <a:pt x="85" y="161"/>
                    <a:pt x="79" y="127"/>
                    <a:pt x="105" y="107"/>
                  </a:cubicBezTo>
                  <a:cubicBezTo>
                    <a:pt x="130" y="88"/>
                    <a:pt x="143" y="143"/>
                    <a:pt x="153" y="157"/>
                  </a:cubicBezTo>
                  <a:cubicBezTo>
                    <a:pt x="160" y="166"/>
                    <a:pt x="171" y="167"/>
                    <a:pt x="180" y="161"/>
                  </a:cubicBezTo>
                  <a:cubicBezTo>
                    <a:pt x="188" y="156"/>
                    <a:pt x="194" y="148"/>
                    <a:pt x="199" y="140"/>
                  </a:cubicBezTo>
                  <a:cubicBezTo>
                    <a:pt x="208" y="126"/>
                    <a:pt x="205" y="110"/>
                    <a:pt x="220" y="99"/>
                  </a:cubicBezTo>
                  <a:cubicBezTo>
                    <a:pt x="237" y="88"/>
                    <a:pt x="258" y="88"/>
                    <a:pt x="269" y="105"/>
                  </a:cubicBezTo>
                  <a:cubicBezTo>
                    <a:pt x="277" y="118"/>
                    <a:pt x="280" y="134"/>
                    <a:pt x="286" y="149"/>
                  </a:cubicBezTo>
                  <a:cubicBezTo>
                    <a:pt x="294" y="170"/>
                    <a:pt x="305" y="196"/>
                    <a:pt x="326" y="206"/>
                  </a:cubicBezTo>
                  <a:cubicBezTo>
                    <a:pt x="349" y="217"/>
                    <a:pt x="374" y="195"/>
                    <a:pt x="386" y="179"/>
                  </a:cubicBezTo>
                  <a:cubicBezTo>
                    <a:pt x="396" y="166"/>
                    <a:pt x="399" y="150"/>
                    <a:pt x="407" y="137"/>
                  </a:cubicBezTo>
                  <a:cubicBezTo>
                    <a:pt x="419" y="117"/>
                    <a:pt x="448" y="108"/>
                    <a:pt x="467" y="123"/>
                  </a:cubicBezTo>
                  <a:cubicBezTo>
                    <a:pt x="478" y="132"/>
                    <a:pt x="485" y="147"/>
                    <a:pt x="490" y="160"/>
                  </a:cubicBezTo>
                  <a:cubicBezTo>
                    <a:pt x="494" y="170"/>
                    <a:pt x="498" y="179"/>
                    <a:pt x="508" y="185"/>
                  </a:cubicBezTo>
                  <a:cubicBezTo>
                    <a:pt x="518" y="190"/>
                    <a:pt x="532" y="190"/>
                    <a:pt x="542" y="186"/>
                  </a:cubicBezTo>
                  <a:cubicBezTo>
                    <a:pt x="553" y="181"/>
                    <a:pt x="560" y="170"/>
                    <a:pt x="567" y="162"/>
                  </a:cubicBezTo>
                  <a:cubicBezTo>
                    <a:pt x="581" y="147"/>
                    <a:pt x="597" y="175"/>
                    <a:pt x="600" y="186"/>
                  </a:cubicBezTo>
                  <a:cubicBezTo>
                    <a:pt x="604" y="200"/>
                    <a:pt x="602" y="215"/>
                    <a:pt x="601" y="229"/>
                  </a:cubicBezTo>
                  <a:cubicBezTo>
                    <a:pt x="599" y="258"/>
                    <a:pt x="599" y="282"/>
                    <a:pt x="616" y="307"/>
                  </a:cubicBezTo>
                  <a:cubicBezTo>
                    <a:pt x="627" y="323"/>
                    <a:pt x="643" y="326"/>
                    <a:pt x="656" y="310"/>
                  </a:cubicBezTo>
                  <a:cubicBezTo>
                    <a:pt x="674" y="288"/>
                    <a:pt x="671" y="255"/>
                    <a:pt x="676" y="228"/>
                  </a:cubicBezTo>
                  <a:cubicBezTo>
                    <a:pt x="681" y="195"/>
                    <a:pt x="691" y="160"/>
                    <a:pt x="679" y="128"/>
                  </a:cubicBezTo>
                  <a:cubicBezTo>
                    <a:pt x="669" y="99"/>
                    <a:pt x="639" y="83"/>
                    <a:pt x="612" y="72"/>
                  </a:cubicBezTo>
                  <a:cubicBezTo>
                    <a:pt x="570" y="56"/>
                    <a:pt x="522" y="54"/>
                    <a:pt x="477" y="46"/>
                  </a:cubicBezTo>
                  <a:cubicBezTo>
                    <a:pt x="427" y="37"/>
                    <a:pt x="376" y="29"/>
                    <a:pt x="326" y="25"/>
                  </a:cubicBezTo>
                  <a:cubicBezTo>
                    <a:pt x="322" y="24"/>
                    <a:pt x="322" y="30"/>
                    <a:pt x="326" y="30"/>
                  </a:cubicBezTo>
                  <a:cubicBezTo>
                    <a:pt x="374" y="34"/>
                    <a:pt x="422" y="42"/>
                    <a:pt x="470" y="51"/>
                  </a:cubicBezTo>
                  <a:cubicBezTo>
                    <a:pt x="511" y="58"/>
                    <a:pt x="554" y="62"/>
                    <a:pt x="594" y="73"/>
                  </a:cubicBezTo>
                  <a:cubicBezTo>
                    <a:pt x="631" y="83"/>
                    <a:pt x="670" y="104"/>
                    <a:pt x="678" y="145"/>
                  </a:cubicBezTo>
                  <a:cubicBezTo>
                    <a:pt x="685" y="182"/>
                    <a:pt x="669" y="220"/>
                    <a:pt x="666" y="257"/>
                  </a:cubicBezTo>
                  <a:cubicBezTo>
                    <a:pt x="665" y="281"/>
                    <a:pt x="647" y="343"/>
                    <a:pt x="619" y="301"/>
                  </a:cubicBezTo>
                  <a:cubicBezTo>
                    <a:pt x="600" y="273"/>
                    <a:pt x="607" y="243"/>
                    <a:pt x="608" y="213"/>
                  </a:cubicBezTo>
                  <a:cubicBezTo>
                    <a:pt x="609" y="190"/>
                    <a:pt x="605" y="168"/>
                    <a:pt x="584" y="155"/>
                  </a:cubicBezTo>
                  <a:cubicBezTo>
                    <a:pt x="573" y="148"/>
                    <a:pt x="570" y="151"/>
                    <a:pt x="561" y="160"/>
                  </a:cubicBezTo>
                  <a:cubicBezTo>
                    <a:pt x="547" y="175"/>
                    <a:pt x="539" y="186"/>
                    <a:pt x="516" y="182"/>
                  </a:cubicBezTo>
                  <a:cubicBezTo>
                    <a:pt x="500" y="178"/>
                    <a:pt x="496" y="160"/>
                    <a:pt x="491" y="147"/>
                  </a:cubicBezTo>
                  <a:cubicBezTo>
                    <a:pt x="486" y="135"/>
                    <a:pt x="478" y="125"/>
                    <a:pt x="468" y="117"/>
                  </a:cubicBezTo>
                  <a:cubicBezTo>
                    <a:pt x="448" y="100"/>
                    <a:pt x="419" y="113"/>
                    <a:pt x="404" y="131"/>
                  </a:cubicBezTo>
                  <a:cubicBezTo>
                    <a:pt x="395" y="143"/>
                    <a:pt x="391" y="159"/>
                    <a:pt x="384" y="172"/>
                  </a:cubicBezTo>
                  <a:cubicBezTo>
                    <a:pt x="374" y="188"/>
                    <a:pt x="353" y="207"/>
                    <a:pt x="334" y="203"/>
                  </a:cubicBezTo>
                  <a:cubicBezTo>
                    <a:pt x="306" y="197"/>
                    <a:pt x="293" y="154"/>
                    <a:pt x="286" y="131"/>
                  </a:cubicBezTo>
                  <a:cubicBezTo>
                    <a:pt x="279" y="111"/>
                    <a:pt x="271" y="86"/>
                    <a:pt x="246" y="85"/>
                  </a:cubicBezTo>
                  <a:cubicBezTo>
                    <a:pt x="233" y="85"/>
                    <a:pt x="220" y="91"/>
                    <a:pt x="211" y="99"/>
                  </a:cubicBezTo>
                  <a:cubicBezTo>
                    <a:pt x="201" y="108"/>
                    <a:pt x="200" y="123"/>
                    <a:pt x="196" y="134"/>
                  </a:cubicBezTo>
                  <a:cubicBezTo>
                    <a:pt x="189" y="148"/>
                    <a:pt x="169" y="169"/>
                    <a:pt x="156" y="151"/>
                  </a:cubicBezTo>
                  <a:cubicBezTo>
                    <a:pt x="148" y="140"/>
                    <a:pt x="144" y="126"/>
                    <a:pt x="137" y="114"/>
                  </a:cubicBezTo>
                  <a:cubicBezTo>
                    <a:pt x="133" y="105"/>
                    <a:pt x="125" y="95"/>
                    <a:pt x="114" y="97"/>
                  </a:cubicBezTo>
                  <a:cubicBezTo>
                    <a:pt x="96" y="99"/>
                    <a:pt x="85" y="119"/>
                    <a:pt x="81" y="134"/>
                  </a:cubicBezTo>
                  <a:cubicBezTo>
                    <a:pt x="76" y="153"/>
                    <a:pt x="67" y="276"/>
                    <a:pt x="30" y="260"/>
                  </a:cubicBezTo>
                  <a:cubicBezTo>
                    <a:pt x="10" y="251"/>
                    <a:pt x="14" y="229"/>
                    <a:pt x="18" y="212"/>
                  </a:cubicBezTo>
                  <a:cubicBezTo>
                    <a:pt x="22" y="195"/>
                    <a:pt x="23" y="178"/>
                    <a:pt x="25" y="161"/>
                  </a:cubicBezTo>
                  <a:cubicBezTo>
                    <a:pt x="28" y="119"/>
                    <a:pt x="28" y="66"/>
                    <a:pt x="59" y="33"/>
                  </a:cubicBezTo>
                  <a:cubicBezTo>
                    <a:pt x="82" y="7"/>
                    <a:pt x="123" y="9"/>
                    <a:pt x="155" y="13"/>
                  </a:cubicBezTo>
                  <a:cubicBezTo>
                    <a:pt x="201" y="18"/>
                    <a:pt x="247" y="23"/>
                    <a:pt x="293" y="28"/>
                  </a:cubicBezTo>
                  <a:cubicBezTo>
                    <a:pt x="304" y="29"/>
                    <a:pt x="315" y="30"/>
                    <a:pt x="326" y="30"/>
                  </a:cubicBezTo>
                  <a:cubicBezTo>
                    <a:pt x="329" y="31"/>
                    <a:pt x="329" y="25"/>
                    <a:pt x="326"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4" name="Freeform 143"/>
            <p:cNvSpPr>
              <a:spLocks/>
            </p:cNvSpPr>
            <p:nvPr/>
          </p:nvSpPr>
          <p:spPr bwMode="auto">
            <a:xfrm>
              <a:off x="516087" y="2497485"/>
              <a:ext cx="192087" cy="347663"/>
            </a:xfrm>
            <a:custGeom>
              <a:avLst/>
              <a:gdLst>
                <a:gd name="T0" fmla="*/ 39 w 45"/>
                <a:gd name="T1" fmla="*/ 1 h 82"/>
                <a:gd name="T2" fmla="*/ 0 w 45"/>
                <a:gd name="T3" fmla="*/ 77 h 82"/>
                <a:gd name="T4" fmla="*/ 6 w 45"/>
                <a:gd name="T5" fmla="*/ 78 h 82"/>
                <a:gd name="T6" fmla="*/ 42 w 45"/>
                <a:gd name="T7" fmla="*/ 6 h 82"/>
                <a:gd name="T8" fmla="*/ 39 w 45"/>
                <a:gd name="T9" fmla="*/ 1 h 82"/>
              </a:gdLst>
              <a:ahLst/>
              <a:cxnLst>
                <a:cxn ang="0">
                  <a:pos x="T0" y="T1"/>
                </a:cxn>
                <a:cxn ang="0">
                  <a:pos x="T2" y="T3"/>
                </a:cxn>
                <a:cxn ang="0">
                  <a:pos x="T4" y="T5"/>
                </a:cxn>
                <a:cxn ang="0">
                  <a:pos x="T6" y="T7"/>
                </a:cxn>
                <a:cxn ang="0">
                  <a:pos x="T8" y="T9"/>
                </a:cxn>
              </a:cxnLst>
              <a:rect l="0" t="0" r="r" b="b"/>
              <a:pathLst>
                <a:path w="45" h="82">
                  <a:moveTo>
                    <a:pt x="39" y="1"/>
                  </a:moveTo>
                  <a:cubicBezTo>
                    <a:pt x="10" y="16"/>
                    <a:pt x="8" y="49"/>
                    <a:pt x="0" y="77"/>
                  </a:cubicBezTo>
                  <a:cubicBezTo>
                    <a:pt x="0" y="80"/>
                    <a:pt x="5" y="82"/>
                    <a:pt x="6" y="78"/>
                  </a:cubicBezTo>
                  <a:cubicBezTo>
                    <a:pt x="13" y="52"/>
                    <a:pt x="14" y="21"/>
                    <a:pt x="42" y="6"/>
                  </a:cubicBezTo>
                  <a:cubicBezTo>
                    <a:pt x="45" y="5"/>
                    <a:pt x="42"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5" name="Freeform 144"/>
            <p:cNvSpPr>
              <a:spLocks/>
            </p:cNvSpPr>
            <p:nvPr/>
          </p:nvSpPr>
          <p:spPr bwMode="auto">
            <a:xfrm>
              <a:off x="936775" y="2903885"/>
              <a:ext cx="169862" cy="169863"/>
            </a:xfrm>
            <a:custGeom>
              <a:avLst/>
              <a:gdLst>
                <a:gd name="T0" fmla="*/ 2 w 40"/>
                <a:gd name="T1" fmla="*/ 6 h 40"/>
                <a:gd name="T2" fmla="*/ 37 w 40"/>
                <a:gd name="T3" fmla="*/ 33 h 40"/>
                <a:gd name="T4" fmla="*/ 35 w 40"/>
                <a:gd name="T5" fmla="*/ 27 h 40"/>
                <a:gd name="T6" fmla="*/ 7 w 40"/>
                <a:gd name="T7" fmla="*/ 3 h 40"/>
                <a:gd name="T8" fmla="*/ 2 w 40"/>
                <a:gd name="T9" fmla="*/ 6 h 40"/>
              </a:gdLst>
              <a:ahLst/>
              <a:cxnLst>
                <a:cxn ang="0">
                  <a:pos x="T0" y="T1"/>
                </a:cxn>
                <a:cxn ang="0">
                  <a:pos x="T2" y="T3"/>
                </a:cxn>
                <a:cxn ang="0">
                  <a:pos x="T4" y="T5"/>
                </a:cxn>
                <a:cxn ang="0">
                  <a:pos x="T6" y="T7"/>
                </a:cxn>
                <a:cxn ang="0">
                  <a:pos x="T8" y="T9"/>
                </a:cxn>
              </a:cxnLst>
              <a:rect l="0" t="0" r="r" b="b"/>
              <a:pathLst>
                <a:path w="40" h="40">
                  <a:moveTo>
                    <a:pt x="2" y="6"/>
                  </a:moveTo>
                  <a:cubicBezTo>
                    <a:pt x="11" y="20"/>
                    <a:pt x="16" y="40"/>
                    <a:pt x="37" y="33"/>
                  </a:cubicBezTo>
                  <a:cubicBezTo>
                    <a:pt x="40" y="31"/>
                    <a:pt x="39" y="26"/>
                    <a:pt x="35" y="27"/>
                  </a:cubicBezTo>
                  <a:cubicBezTo>
                    <a:pt x="18" y="33"/>
                    <a:pt x="14" y="14"/>
                    <a:pt x="7" y="3"/>
                  </a:cubicBezTo>
                  <a:cubicBezTo>
                    <a:pt x="5" y="0"/>
                    <a:pt x="0" y="3"/>
                    <a:pt x="2"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6" name="Freeform 145"/>
            <p:cNvSpPr>
              <a:spLocks/>
            </p:cNvSpPr>
            <p:nvPr/>
          </p:nvSpPr>
          <p:spPr bwMode="auto">
            <a:xfrm>
              <a:off x="1557487" y="2921348"/>
              <a:ext cx="357187" cy="395288"/>
            </a:xfrm>
            <a:custGeom>
              <a:avLst/>
              <a:gdLst>
                <a:gd name="T0" fmla="*/ 1 w 84"/>
                <a:gd name="T1" fmla="*/ 5 h 93"/>
                <a:gd name="T2" fmla="*/ 82 w 84"/>
                <a:gd name="T3" fmla="*/ 59 h 93"/>
                <a:gd name="T4" fmla="*/ 77 w 84"/>
                <a:gd name="T5" fmla="*/ 55 h 93"/>
                <a:gd name="T6" fmla="*/ 7 w 84"/>
                <a:gd name="T7" fmla="*/ 4 h 93"/>
                <a:gd name="T8" fmla="*/ 1 w 84"/>
                <a:gd name="T9" fmla="*/ 5 h 93"/>
              </a:gdLst>
              <a:ahLst/>
              <a:cxnLst>
                <a:cxn ang="0">
                  <a:pos x="T0" y="T1"/>
                </a:cxn>
                <a:cxn ang="0">
                  <a:pos x="T2" y="T3"/>
                </a:cxn>
                <a:cxn ang="0">
                  <a:pos x="T4" y="T5"/>
                </a:cxn>
                <a:cxn ang="0">
                  <a:pos x="T6" y="T7"/>
                </a:cxn>
                <a:cxn ang="0">
                  <a:pos x="T8" y="T9"/>
                </a:cxn>
              </a:cxnLst>
              <a:rect l="0" t="0" r="r" b="b"/>
              <a:pathLst>
                <a:path w="84" h="93">
                  <a:moveTo>
                    <a:pt x="1" y="5"/>
                  </a:moveTo>
                  <a:cubicBezTo>
                    <a:pt x="12" y="42"/>
                    <a:pt x="39" y="93"/>
                    <a:pt x="82" y="59"/>
                  </a:cubicBezTo>
                  <a:cubicBezTo>
                    <a:pt x="84" y="57"/>
                    <a:pt x="80" y="53"/>
                    <a:pt x="77" y="55"/>
                  </a:cubicBezTo>
                  <a:cubicBezTo>
                    <a:pt x="39" y="86"/>
                    <a:pt x="16" y="35"/>
                    <a:pt x="7" y="4"/>
                  </a:cubicBezTo>
                  <a:cubicBezTo>
                    <a:pt x="6" y="0"/>
                    <a:pt x="0" y="2"/>
                    <a:pt x="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7" name="Freeform 146"/>
            <p:cNvSpPr>
              <a:spLocks/>
            </p:cNvSpPr>
            <p:nvPr/>
          </p:nvSpPr>
          <p:spPr bwMode="auto">
            <a:xfrm>
              <a:off x="2233762" y="2845148"/>
              <a:ext cx="377825" cy="357188"/>
            </a:xfrm>
            <a:custGeom>
              <a:avLst/>
              <a:gdLst>
                <a:gd name="T0" fmla="*/ 4 w 89"/>
                <a:gd name="T1" fmla="*/ 6 h 84"/>
                <a:gd name="T2" fmla="*/ 86 w 89"/>
                <a:gd name="T3" fmla="*/ 68 h 84"/>
                <a:gd name="T4" fmla="*/ 84 w 89"/>
                <a:gd name="T5" fmla="*/ 62 h 84"/>
                <a:gd name="T6" fmla="*/ 42 w 89"/>
                <a:gd name="T7" fmla="*/ 29 h 84"/>
                <a:gd name="T8" fmla="*/ 4 w 89"/>
                <a:gd name="T9" fmla="*/ 0 h 84"/>
                <a:gd name="T10" fmla="*/ 4 w 89"/>
                <a:gd name="T11" fmla="*/ 6 h 84"/>
              </a:gdLst>
              <a:ahLst/>
              <a:cxnLst>
                <a:cxn ang="0">
                  <a:pos x="T0" y="T1"/>
                </a:cxn>
                <a:cxn ang="0">
                  <a:pos x="T2" y="T3"/>
                </a:cxn>
                <a:cxn ang="0">
                  <a:pos x="T4" y="T5"/>
                </a:cxn>
                <a:cxn ang="0">
                  <a:pos x="T6" y="T7"/>
                </a:cxn>
                <a:cxn ang="0">
                  <a:pos x="T8" y="T9"/>
                </a:cxn>
                <a:cxn ang="0">
                  <a:pos x="T10" y="T11"/>
                </a:cxn>
              </a:cxnLst>
              <a:rect l="0" t="0" r="r" b="b"/>
              <a:pathLst>
                <a:path w="89" h="84">
                  <a:moveTo>
                    <a:pt x="4" y="6"/>
                  </a:moveTo>
                  <a:cubicBezTo>
                    <a:pt x="41" y="6"/>
                    <a:pt x="46" y="84"/>
                    <a:pt x="86" y="68"/>
                  </a:cubicBezTo>
                  <a:cubicBezTo>
                    <a:pt x="89" y="67"/>
                    <a:pt x="88" y="61"/>
                    <a:pt x="84" y="62"/>
                  </a:cubicBezTo>
                  <a:cubicBezTo>
                    <a:pt x="63" y="71"/>
                    <a:pt x="51" y="43"/>
                    <a:pt x="42" y="29"/>
                  </a:cubicBezTo>
                  <a:cubicBezTo>
                    <a:pt x="33" y="15"/>
                    <a:pt x="22" y="0"/>
                    <a:pt x="4" y="0"/>
                  </a:cubicBezTo>
                  <a:cubicBezTo>
                    <a:pt x="0" y="0"/>
                    <a:pt x="0" y="6"/>
                    <a:pt x="4"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8" name="Freeform 147"/>
            <p:cNvSpPr>
              <a:spLocks/>
            </p:cNvSpPr>
            <p:nvPr/>
          </p:nvSpPr>
          <p:spPr bwMode="auto">
            <a:xfrm>
              <a:off x="2657625" y="3015010"/>
              <a:ext cx="73025" cy="58738"/>
            </a:xfrm>
            <a:custGeom>
              <a:avLst/>
              <a:gdLst>
                <a:gd name="T0" fmla="*/ 6 w 17"/>
                <a:gd name="T1" fmla="*/ 12 h 14"/>
                <a:gd name="T2" fmla="*/ 14 w 17"/>
                <a:gd name="T3" fmla="*/ 6 h 14"/>
                <a:gd name="T4" fmla="*/ 11 w 17"/>
                <a:gd name="T5" fmla="*/ 1 h 14"/>
                <a:gd name="T6" fmla="*/ 2 w 17"/>
                <a:gd name="T7" fmla="*/ 8 h 14"/>
                <a:gd name="T8" fmla="*/ 6 w 17"/>
                <a:gd name="T9" fmla="*/ 12 h 14"/>
              </a:gdLst>
              <a:ahLst/>
              <a:cxnLst>
                <a:cxn ang="0">
                  <a:pos x="T0" y="T1"/>
                </a:cxn>
                <a:cxn ang="0">
                  <a:pos x="T2" y="T3"/>
                </a:cxn>
                <a:cxn ang="0">
                  <a:pos x="T4" y="T5"/>
                </a:cxn>
                <a:cxn ang="0">
                  <a:pos x="T6" y="T7"/>
                </a:cxn>
                <a:cxn ang="0">
                  <a:pos x="T8" y="T9"/>
                </a:cxn>
              </a:cxnLst>
              <a:rect l="0" t="0" r="r" b="b"/>
              <a:pathLst>
                <a:path w="17" h="14">
                  <a:moveTo>
                    <a:pt x="6" y="12"/>
                  </a:moveTo>
                  <a:cubicBezTo>
                    <a:pt x="9" y="10"/>
                    <a:pt x="11" y="8"/>
                    <a:pt x="14" y="6"/>
                  </a:cubicBezTo>
                  <a:cubicBezTo>
                    <a:pt x="17" y="5"/>
                    <a:pt x="14" y="0"/>
                    <a:pt x="11" y="1"/>
                  </a:cubicBezTo>
                  <a:cubicBezTo>
                    <a:pt x="7" y="3"/>
                    <a:pt x="5" y="5"/>
                    <a:pt x="2" y="8"/>
                  </a:cubicBezTo>
                  <a:cubicBezTo>
                    <a:pt x="0" y="10"/>
                    <a:pt x="4" y="14"/>
                    <a:pt x="6"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9" name="Freeform 148"/>
            <p:cNvSpPr>
              <a:spLocks/>
            </p:cNvSpPr>
            <p:nvPr/>
          </p:nvSpPr>
          <p:spPr bwMode="auto">
            <a:xfrm>
              <a:off x="3278337" y="3894485"/>
              <a:ext cx="101600" cy="76200"/>
            </a:xfrm>
            <a:custGeom>
              <a:avLst/>
              <a:gdLst>
                <a:gd name="T0" fmla="*/ 2 w 24"/>
                <a:gd name="T1" fmla="*/ 0 h 18"/>
                <a:gd name="T2" fmla="*/ 0 w 24"/>
                <a:gd name="T3" fmla="*/ 18 h 18"/>
                <a:gd name="T4" fmla="*/ 24 w 24"/>
                <a:gd name="T5" fmla="*/ 18 h 18"/>
                <a:gd name="T6" fmla="*/ 2 w 24"/>
                <a:gd name="T7" fmla="*/ 0 h 18"/>
              </a:gdLst>
              <a:ahLst/>
              <a:cxnLst>
                <a:cxn ang="0">
                  <a:pos x="T0" y="T1"/>
                </a:cxn>
                <a:cxn ang="0">
                  <a:pos x="T2" y="T3"/>
                </a:cxn>
                <a:cxn ang="0">
                  <a:pos x="T4" y="T5"/>
                </a:cxn>
                <a:cxn ang="0">
                  <a:pos x="T6" y="T7"/>
                </a:cxn>
              </a:cxnLst>
              <a:rect l="0" t="0" r="r" b="b"/>
              <a:pathLst>
                <a:path w="24" h="18">
                  <a:moveTo>
                    <a:pt x="2" y="0"/>
                  </a:moveTo>
                  <a:cubicBezTo>
                    <a:pt x="0" y="18"/>
                    <a:pt x="0" y="18"/>
                    <a:pt x="0" y="18"/>
                  </a:cubicBezTo>
                  <a:cubicBezTo>
                    <a:pt x="24" y="18"/>
                    <a:pt x="24" y="18"/>
                    <a:pt x="24" y="18"/>
                  </a:cubicBezTo>
                  <a:cubicBezTo>
                    <a:pt x="17" y="12"/>
                    <a:pt x="10" y="6"/>
                    <a:pt x="2" y="0"/>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0" name="Freeform 149"/>
            <p:cNvSpPr>
              <a:spLocks/>
            </p:cNvSpPr>
            <p:nvPr/>
          </p:nvSpPr>
          <p:spPr bwMode="auto">
            <a:xfrm>
              <a:off x="3270400" y="3877023"/>
              <a:ext cx="122237" cy="93663"/>
            </a:xfrm>
            <a:custGeom>
              <a:avLst/>
              <a:gdLst>
                <a:gd name="T0" fmla="*/ 6 w 29"/>
                <a:gd name="T1" fmla="*/ 2 h 22"/>
                <a:gd name="T2" fmla="*/ 3 w 29"/>
                <a:gd name="T3" fmla="*/ 6 h 22"/>
                <a:gd name="T4" fmla="*/ 22 w 29"/>
                <a:gd name="T5" fmla="*/ 22 h 22"/>
                <a:gd name="T6" fmla="*/ 29 w 29"/>
                <a:gd name="T7" fmla="*/ 22 h 22"/>
                <a:gd name="T8" fmla="*/ 6 w 29"/>
                <a:gd name="T9" fmla="*/ 2 h 22"/>
              </a:gdLst>
              <a:ahLst/>
              <a:cxnLst>
                <a:cxn ang="0">
                  <a:pos x="T0" y="T1"/>
                </a:cxn>
                <a:cxn ang="0">
                  <a:pos x="T2" y="T3"/>
                </a:cxn>
                <a:cxn ang="0">
                  <a:pos x="T4" y="T5"/>
                </a:cxn>
                <a:cxn ang="0">
                  <a:pos x="T6" y="T7"/>
                </a:cxn>
                <a:cxn ang="0">
                  <a:pos x="T8" y="T9"/>
                </a:cxn>
              </a:cxnLst>
              <a:rect l="0" t="0" r="r" b="b"/>
              <a:pathLst>
                <a:path w="29" h="22">
                  <a:moveTo>
                    <a:pt x="6" y="2"/>
                  </a:moveTo>
                  <a:cubicBezTo>
                    <a:pt x="3" y="0"/>
                    <a:pt x="0" y="5"/>
                    <a:pt x="3" y="6"/>
                  </a:cubicBezTo>
                  <a:cubicBezTo>
                    <a:pt x="10" y="11"/>
                    <a:pt x="16" y="17"/>
                    <a:pt x="22" y="22"/>
                  </a:cubicBezTo>
                  <a:cubicBezTo>
                    <a:pt x="29" y="22"/>
                    <a:pt x="29" y="22"/>
                    <a:pt x="29" y="22"/>
                  </a:cubicBezTo>
                  <a:cubicBezTo>
                    <a:pt x="22" y="15"/>
                    <a:pt x="14" y="8"/>
                    <a:pt x="6"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1" name="Freeform 150"/>
            <p:cNvSpPr>
              <a:spLocks/>
            </p:cNvSpPr>
            <p:nvPr/>
          </p:nvSpPr>
          <p:spPr bwMode="auto">
            <a:xfrm>
              <a:off x="2824312" y="2305398"/>
              <a:ext cx="679450" cy="1665288"/>
            </a:xfrm>
            <a:custGeom>
              <a:avLst/>
              <a:gdLst>
                <a:gd name="T0" fmla="*/ 121 w 160"/>
                <a:gd name="T1" fmla="*/ 262 h 392"/>
                <a:gd name="T2" fmla="*/ 97 w 160"/>
                <a:gd name="T3" fmla="*/ 0 h 392"/>
                <a:gd name="T4" fmla="*/ 53 w 160"/>
                <a:gd name="T5" fmla="*/ 59 h 392"/>
                <a:gd name="T6" fmla="*/ 55 w 160"/>
                <a:gd name="T7" fmla="*/ 265 h 392"/>
                <a:gd name="T8" fmla="*/ 5 w 160"/>
                <a:gd name="T9" fmla="*/ 362 h 392"/>
                <a:gd name="T10" fmla="*/ 0 w 160"/>
                <a:gd name="T11" fmla="*/ 392 h 392"/>
                <a:gd name="T12" fmla="*/ 158 w 160"/>
                <a:gd name="T13" fmla="*/ 392 h 392"/>
                <a:gd name="T14" fmla="*/ 121 w 160"/>
                <a:gd name="T15" fmla="*/ 262 h 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392">
                  <a:moveTo>
                    <a:pt x="121" y="262"/>
                  </a:moveTo>
                  <a:cubicBezTo>
                    <a:pt x="97" y="0"/>
                    <a:pt x="97" y="0"/>
                    <a:pt x="97" y="0"/>
                  </a:cubicBezTo>
                  <a:cubicBezTo>
                    <a:pt x="53" y="59"/>
                    <a:pt x="53" y="59"/>
                    <a:pt x="53" y="59"/>
                  </a:cubicBezTo>
                  <a:cubicBezTo>
                    <a:pt x="55" y="265"/>
                    <a:pt x="55" y="265"/>
                    <a:pt x="55" y="265"/>
                  </a:cubicBezTo>
                  <a:cubicBezTo>
                    <a:pt x="44" y="280"/>
                    <a:pt x="14" y="323"/>
                    <a:pt x="5" y="362"/>
                  </a:cubicBezTo>
                  <a:cubicBezTo>
                    <a:pt x="2" y="374"/>
                    <a:pt x="1" y="384"/>
                    <a:pt x="0" y="392"/>
                  </a:cubicBezTo>
                  <a:cubicBezTo>
                    <a:pt x="158" y="392"/>
                    <a:pt x="158" y="392"/>
                    <a:pt x="158" y="392"/>
                  </a:cubicBezTo>
                  <a:cubicBezTo>
                    <a:pt x="160" y="357"/>
                    <a:pt x="153" y="312"/>
                    <a:pt x="121" y="262"/>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2" name="Freeform 151"/>
            <p:cNvSpPr>
              <a:spLocks noEditPoints="1"/>
            </p:cNvSpPr>
            <p:nvPr/>
          </p:nvSpPr>
          <p:spPr bwMode="auto">
            <a:xfrm>
              <a:off x="3060850" y="2411760"/>
              <a:ext cx="192087" cy="989013"/>
            </a:xfrm>
            <a:custGeom>
              <a:avLst/>
              <a:gdLst>
                <a:gd name="T0" fmla="*/ 17 w 45"/>
                <a:gd name="T1" fmla="*/ 147 h 233"/>
                <a:gd name="T2" fmla="*/ 6 w 45"/>
                <a:gd name="T3" fmla="*/ 151 h 233"/>
                <a:gd name="T4" fmla="*/ 4 w 45"/>
                <a:gd name="T5" fmla="*/ 151 h 233"/>
                <a:gd name="T6" fmla="*/ 1 w 45"/>
                <a:gd name="T7" fmla="*/ 150 h 233"/>
                <a:gd name="T8" fmla="*/ 1 w 45"/>
                <a:gd name="T9" fmla="*/ 195 h 233"/>
                <a:gd name="T10" fmla="*/ 1 w 45"/>
                <a:gd name="T11" fmla="*/ 195 h 233"/>
                <a:gd name="T12" fmla="*/ 1 w 45"/>
                <a:gd name="T13" fmla="*/ 196 h 233"/>
                <a:gd name="T14" fmla="*/ 1 w 45"/>
                <a:gd name="T15" fmla="*/ 200 h 233"/>
                <a:gd name="T16" fmla="*/ 9 w 45"/>
                <a:gd name="T17" fmla="*/ 225 h 233"/>
                <a:gd name="T18" fmla="*/ 18 w 45"/>
                <a:gd name="T19" fmla="*/ 233 h 233"/>
                <a:gd name="T20" fmla="*/ 18 w 45"/>
                <a:gd name="T21" fmla="*/ 226 h 233"/>
                <a:gd name="T22" fmla="*/ 17 w 45"/>
                <a:gd name="T23" fmla="*/ 217 h 233"/>
                <a:gd name="T24" fmla="*/ 18 w 45"/>
                <a:gd name="T25" fmla="*/ 212 h 233"/>
                <a:gd name="T26" fmla="*/ 17 w 45"/>
                <a:gd name="T27" fmla="*/ 147 h 233"/>
                <a:gd name="T28" fmla="*/ 33 w 45"/>
                <a:gd name="T29" fmla="*/ 0 h 233"/>
                <a:gd name="T30" fmla="*/ 0 w 45"/>
                <a:gd name="T31" fmla="*/ 41 h 233"/>
                <a:gd name="T32" fmla="*/ 0 w 45"/>
                <a:gd name="T33" fmla="*/ 47 h 233"/>
                <a:gd name="T34" fmla="*/ 1 w 45"/>
                <a:gd name="T35" fmla="*/ 117 h 233"/>
                <a:gd name="T36" fmla="*/ 6 w 45"/>
                <a:gd name="T37" fmla="*/ 116 h 233"/>
                <a:gd name="T38" fmla="*/ 8 w 45"/>
                <a:gd name="T39" fmla="*/ 116 h 233"/>
                <a:gd name="T40" fmla="*/ 17 w 45"/>
                <a:gd name="T41" fmla="*/ 121 h 233"/>
                <a:gd name="T42" fmla="*/ 16 w 45"/>
                <a:gd name="T43" fmla="*/ 75 h 233"/>
                <a:gd name="T44" fmla="*/ 45 w 45"/>
                <a:gd name="T45" fmla="*/ 48 h 233"/>
                <a:gd name="T46" fmla="*/ 41 w 45"/>
                <a:gd name="T47" fmla="*/ 9 h 233"/>
                <a:gd name="T48" fmla="*/ 33 w 45"/>
                <a:gd name="T4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 h="233">
                  <a:moveTo>
                    <a:pt x="17" y="147"/>
                  </a:moveTo>
                  <a:cubicBezTo>
                    <a:pt x="14" y="150"/>
                    <a:pt x="10" y="151"/>
                    <a:pt x="6" y="151"/>
                  </a:cubicBezTo>
                  <a:cubicBezTo>
                    <a:pt x="5" y="151"/>
                    <a:pt x="4" y="151"/>
                    <a:pt x="4" y="151"/>
                  </a:cubicBezTo>
                  <a:cubicBezTo>
                    <a:pt x="3" y="151"/>
                    <a:pt x="2" y="151"/>
                    <a:pt x="1" y="150"/>
                  </a:cubicBezTo>
                  <a:cubicBezTo>
                    <a:pt x="1" y="165"/>
                    <a:pt x="1" y="180"/>
                    <a:pt x="1" y="195"/>
                  </a:cubicBezTo>
                  <a:cubicBezTo>
                    <a:pt x="1" y="195"/>
                    <a:pt x="1" y="195"/>
                    <a:pt x="1" y="195"/>
                  </a:cubicBezTo>
                  <a:cubicBezTo>
                    <a:pt x="1" y="195"/>
                    <a:pt x="1" y="196"/>
                    <a:pt x="1" y="196"/>
                  </a:cubicBezTo>
                  <a:cubicBezTo>
                    <a:pt x="1" y="197"/>
                    <a:pt x="1" y="199"/>
                    <a:pt x="1" y="200"/>
                  </a:cubicBezTo>
                  <a:cubicBezTo>
                    <a:pt x="2" y="209"/>
                    <a:pt x="4" y="219"/>
                    <a:pt x="9" y="225"/>
                  </a:cubicBezTo>
                  <a:cubicBezTo>
                    <a:pt x="12" y="228"/>
                    <a:pt x="15" y="230"/>
                    <a:pt x="18" y="233"/>
                  </a:cubicBezTo>
                  <a:cubicBezTo>
                    <a:pt x="18" y="226"/>
                    <a:pt x="18" y="226"/>
                    <a:pt x="18" y="226"/>
                  </a:cubicBezTo>
                  <a:cubicBezTo>
                    <a:pt x="17" y="223"/>
                    <a:pt x="16" y="220"/>
                    <a:pt x="17" y="217"/>
                  </a:cubicBezTo>
                  <a:cubicBezTo>
                    <a:pt x="17" y="215"/>
                    <a:pt x="17" y="214"/>
                    <a:pt x="18" y="212"/>
                  </a:cubicBezTo>
                  <a:cubicBezTo>
                    <a:pt x="17" y="147"/>
                    <a:pt x="17" y="147"/>
                    <a:pt x="17" y="147"/>
                  </a:cubicBezTo>
                  <a:moveTo>
                    <a:pt x="33" y="0"/>
                  </a:moveTo>
                  <a:cubicBezTo>
                    <a:pt x="23" y="15"/>
                    <a:pt x="13" y="30"/>
                    <a:pt x="0" y="41"/>
                  </a:cubicBezTo>
                  <a:cubicBezTo>
                    <a:pt x="0" y="43"/>
                    <a:pt x="0" y="45"/>
                    <a:pt x="0" y="47"/>
                  </a:cubicBezTo>
                  <a:cubicBezTo>
                    <a:pt x="0" y="70"/>
                    <a:pt x="0" y="94"/>
                    <a:pt x="1" y="117"/>
                  </a:cubicBezTo>
                  <a:cubicBezTo>
                    <a:pt x="2" y="117"/>
                    <a:pt x="4" y="116"/>
                    <a:pt x="6" y="116"/>
                  </a:cubicBezTo>
                  <a:cubicBezTo>
                    <a:pt x="6" y="116"/>
                    <a:pt x="7" y="116"/>
                    <a:pt x="8" y="116"/>
                  </a:cubicBezTo>
                  <a:cubicBezTo>
                    <a:pt x="11" y="117"/>
                    <a:pt x="14" y="118"/>
                    <a:pt x="17" y="121"/>
                  </a:cubicBezTo>
                  <a:cubicBezTo>
                    <a:pt x="16" y="75"/>
                    <a:pt x="16" y="75"/>
                    <a:pt x="16" y="75"/>
                  </a:cubicBezTo>
                  <a:cubicBezTo>
                    <a:pt x="24" y="72"/>
                    <a:pt x="36" y="59"/>
                    <a:pt x="45" y="48"/>
                  </a:cubicBezTo>
                  <a:cubicBezTo>
                    <a:pt x="44" y="35"/>
                    <a:pt x="42" y="22"/>
                    <a:pt x="41" y="9"/>
                  </a:cubicBezTo>
                  <a:cubicBezTo>
                    <a:pt x="38" y="7"/>
                    <a:pt x="35" y="4"/>
                    <a:pt x="33"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3" name="Freeform 152"/>
            <p:cNvSpPr>
              <a:spLocks/>
            </p:cNvSpPr>
            <p:nvPr/>
          </p:nvSpPr>
          <p:spPr bwMode="auto">
            <a:xfrm>
              <a:off x="3367237" y="3567460"/>
              <a:ext cx="127000" cy="403225"/>
            </a:xfrm>
            <a:custGeom>
              <a:avLst/>
              <a:gdLst>
                <a:gd name="T0" fmla="*/ 0 w 30"/>
                <a:gd name="T1" fmla="*/ 0 h 95"/>
                <a:gd name="T2" fmla="*/ 2 w 30"/>
                <a:gd name="T3" fmla="*/ 20 h 95"/>
                <a:gd name="T4" fmla="*/ 3 w 30"/>
                <a:gd name="T5" fmla="*/ 21 h 95"/>
                <a:gd name="T6" fmla="*/ 3 w 30"/>
                <a:gd name="T7" fmla="*/ 25 h 95"/>
                <a:gd name="T8" fmla="*/ 3 w 30"/>
                <a:gd name="T9" fmla="*/ 36 h 95"/>
                <a:gd name="T10" fmla="*/ 4 w 30"/>
                <a:gd name="T11" fmla="*/ 37 h 95"/>
                <a:gd name="T12" fmla="*/ 8 w 30"/>
                <a:gd name="T13" fmla="*/ 38 h 95"/>
                <a:gd name="T14" fmla="*/ 4 w 30"/>
                <a:gd name="T15" fmla="*/ 51 h 95"/>
                <a:gd name="T16" fmla="*/ 4 w 30"/>
                <a:gd name="T17" fmla="*/ 51 h 95"/>
                <a:gd name="T18" fmla="*/ 2 w 30"/>
                <a:gd name="T19" fmla="*/ 95 h 95"/>
                <a:gd name="T20" fmla="*/ 30 w 30"/>
                <a:gd name="T21" fmla="*/ 95 h 95"/>
                <a:gd name="T22" fmla="*/ 30 w 30"/>
                <a:gd name="T23" fmla="*/ 95 h 95"/>
                <a:gd name="T24" fmla="*/ 27 w 30"/>
                <a:gd name="T25" fmla="*/ 95 h 95"/>
                <a:gd name="T26" fmla="*/ 18 w 30"/>
                <a:gd name="T27" fmla="*/ 23 h 95"/>
                <a:gd name="T28" fmla="*/ 10 w 30"/>
                <a:gd name="T29" fmla="*/ 4 h 95"/>
                <a:gd name="T30" fmla="*/ 0 w 30"/>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95">
                  <a:moveTo>
                    <a:pt x="0" y="0"/>
                  </a:moveTo>
                  <a:cubicBezTo>
                    <a:pt x="1" y="7"/>
                    <a:pt x="2" y="13"/>
                    <a:pt x="2" y="20"/>
                  </a:cubicBezTo>
                  <a:cubicBezTo>
                    <a:pt x="3" y="21"/>
                    <a:pt x="3" y="21"/>
                    <a:pt x="3" y="21"/>
                  </a:cubicBezTo>
                  <a:cubicBezTo>
                    <a:pt x="3" y="22"/>
                    <a:pt x="3" y="23"/>
                    <a:pt x="3" y="25"/>
                  </a:cubicBezTo>
                  <a:cubicBezTo>
                    <a:pt x="3" y="29"/>
                    <a:pt x="3" y="32"/>
                    <a:pt x="3" y="36"/>
                  </a:cubicBezTo>
                  <a:cubicBezTo>
                    <a:pt x="4" y="36"/>
                    <a:pt x="4" y="37"/>
                    <a:pt x="4" y="37"/>
                  </a:cubicBezTo>
                  <a:cubicBezTo>
                    <a:pt x="5" y="37"/>
                    <a:pt x="7" y="37"/>
                    <a:pt x="8" y="38"/>
                  </a:cubicBezTo>
                  <a:cubicBezTo>
                    <a:pt x="7" y="42"/>
                    <a:pt x="6" y="47"/>
                    <a:pt x="4" y="51"/>
                  </a:cubicBezTo>
                  <a:cubicBezTo>
                    <a:pt x="4" y="51"/>
                    <a:pt x="4" y="51"/>
                    <a:pt x="4" y="51"/>
                  </a:cubicBezTo>
                  <a:cubicBezTo>
                    <a:pt x="4" y="67"/>
                    <a:pt x="3" y="82"/>
                    <a:pt x="2" y="95"/>
                  </a:cubicBezTo>
                  <a:cubicBezTo>
                    <a:pt x="30" y="95"/>
                    <a:pt x="30" y="95"/>
                    <a:pt x="30" y="95"/>
                  </a:cubicBezTo>
                  <a:cubicBezTo>
                    <a:pt x="30" y="95"/>
                    <a:pt x="30" y="95"/>
                    <a:pt x="30" y="95"/>
                  </a:cubicBezTo>
                  <a:cubicBezTo>
                    <a:pt x="27" y="95"/>
                    <a:pt x="27" y="95"/>
                    <a:pt x="27" y="95"/>
                  </a:cubicBezTo>
                  <a:cubicBezTo>
                    <a:pt x="28" y="71"/>
                    <a:pt x="25" y="47"/>
                    <a:pt x="18" y="23"/>
                  </a:cubicBezTo>
                  <a:cubicBezTo>
                    <a:pt x="15" y="17"/>
                    <a:pt x="13" y="10"/>
                    <a:pt x="10" y="4"/>
                  </a:cubicBezTo>
                  <a:cubicBezTo>
                    <a:pt x="7" y="3"/>
                    <a:pt x="3" y="2"/>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4" name="Freeform 153"/>
            <p:cNvSpPr>
              <a:spLocks/>
            </p:cNvSpPr>
            <p:nvPr/>
          </p:nvSpPr>
          <p:spPr bwMode="auto">
            <a:xfrm>
              <a:off x="3222775" y="2305398"/>
              <a:ext cx="22225" cy="30163"/>
            </a:xfrm>
            <a:custGeom>
              <a:avLst/>
              <a:gdLst>
                <a:gd name="T0" fmla="*/ 0 w 5"/>
                <a:gd name="T1" fmla="*/ 0 h 7"/>
                <a:gd name="T2" fmla="*/ 1 w 5"/>
                <a:gd name="T3" fmla="*/ 7 h 7"/>
                <a:gd name="T4" fmla="*/ 5 w 5"/>
                <a:gd name="T5" fmla="*/ 1 h 7"/>
                <a:gd name="T6" fmla="*/ 0 w 5"/>
                <a:gd name="T7" fmla="*/ 0 h 7"/>
              </a:gdLst>
              <a:ahLst/>
              <a:cxnLst>
                <a:cxn ang="0">
                  <a:pos x="T0" y="T1"/>
                </a:cxn>
                <a:cxn ang="0">
                  <a:pos x="T2" y="T3"/>
                </a:cxn>
                <a:cxn ang="0">
                  <a:pos x="T4" y="T5"/>
                </a:cxn>
                <a:cxn ang="0">
                  <a:pos x="T6" y="T7"/>
                </a:cxn>
              </a:cxnLst>
              <a:rect l="0" t="0" r="r" b="b"/>
              <a:pathLst>
                <a:path w="5" h="7">
                  <a:moveTo>
                    <a:pt x="0" y="0"/>
                  </a:moveTo>
                  <a:cubicBezTo>
                    <a:pt x="0" y="2"/>
                    <a:pt x="1" y="5"/>
                    <a:pt x="1" y="7"/>
                  </a:cubicBezTo>
                  <a:cubicBezTo>
                    <a:pt x="2" y="5"/>
                    <a:pt x="4" y="3"/>
                    <a:pt x="5" y="1"/>
                  </a:cubicBezTo>
                  <a:cubicBezTo>
                    <a:pt x="3" y="1"/>
                    <a:pt x="2" y="0"/>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5" name="Freeform 154"/>
            <p:cNvSpPr>
              <a:spLocks/>
            </p:cNvSpPr>
            <p:nvPr/>
          </p:nvSpPr>
          <p:spPr bwMode="auto">
            <a:xfrm>
              <a:off x="3057675" y="2556223"/>
              <a:ext cx="3175" cy="7938"/>
            </a:xfrm>
            <a:custGeom>
              <a:avLst/>
              <a:gdLst>
                <a:gd name="T0" fmla="*/ 1 w 1"/>
                <a:gd name="T1" fmla="*/ 2 h 2"/>
                <a:gd name="T2" fmla="*/ 1 w 1"/>
                <a:gd name="T3" fmla="*/ 1 h 2"/>
                <a:gd name="T4" fmla="*/ 1 w 1"/>
                <a:gd name="T5" fmla="*/ 1 h 2"/>
                <a:gd name="T6" fmla="*/ 1 w 1"/>
                <a:gd name="T7" fmla="*/ 1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1" y="1"/>
                    <a:pt x="1" y="1"/>
                    <a:pt x="1" y="1"/>
                  </a:cubicBezTo>
                  <a:cubicBezTo>
                    <a:pt x="1" y="1"/>
                    <a:pt x="1" y="1"/>
                    <a:pt x="1" y="1"/>
                  </a:cubicBezTo>
                  <a:cubicBezTo>
                    <a:pt x="1" y="0"/>
                    <a:pt x="1" y="1"/>
                    <a:pt x="1" y="1"/>
                  </a:cubicBezTo>
                  <a:cubicBezTo>
                    <a:pt x="1" y="2"/>
                    <a:pt x="0" y="2"/>
                    <a:pt x="1"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6" name="Freeform 155"/>
            <p:cNvSpPr>
              <a:spLocks/>
            </p:cNvSpPr>
            <p:nvPr/>
          </p:nvSpPr>
          <p:spPr bwMode="auto">
            <a:xfrm>
              <a:off x="2811612" y="2287935"/>
              <a:ext cx="704850" cy="1682750"/>
            </a:xfrm>
            <a:custGeom>
              <a:avLst/>
              <a:gdLst>
                <a:gd name="T0" fmla="*/ 134 w 166"/>
                <a:gd name="T1" fmla="*/ 277 h 396"/>
                <a:gd name="T2" fmla="*/ 126 w 166"/>
                <a:gd name="T3" fmla="*/ 258 h 396"/>
                <a:gd name="T4" fmla="*/ 124 w 166"/>
                <a:gd name="T5" fmla="*/ 232 h 396"/>
                <a:gd name="T6" fmla="*/ 116 w 166"/>
                <a:gd name="T7" fmla="*/ 148 h 396"/>
                <a:gd name="T8" fmla="*/ 103 w 166"/>
                <a:gd name="T9" fmla="*/ 3 h 396"/>
                <a:gd name="T10" fmla="*/ 98 w 166"/>
                <a:gd name="T11" fmla="*/ 2 h 396"/>
                <a:gd name="T12" fmla="*/ 57 w 166"/>
                <a:gd name="T13" fmla="*/ 58 h 396"/>
                <a:gd name="T14" fmla="*/ 54 w 166"/>
                <a:gd name="T15" fmla="*/ 93 h 396"/>
                <a:gd name="T16" fmla="*/ 55 w 166"/>
                <a:gd name="T17" fmla="*/ 258 h 396"/>
                <a:gd name="T18" fmla="*/ 52 w 166"/>
                <a:gd name="T19" fmla="*/ 272 h 396"/>
                <a:gd name="T20" fmla="*/ 20 w 166"/>
                <a:gd name="T21" fmla="*/ 326 h 396"/>
                <a:gd name="T22" fmla="*/ 1 w 166"/>
                <a:gd name="T23" fmla="*/ 391 h 396"/>
                <a:gd name="T24" fmla="*/ 0 w 166"/>
                <a:gd name="T25" fmla="*/ 396 h 396"/>
                <a:gd name="T26" fmla="*/ 6 w 166"/>
                <a:gd name="T27" fmla="*/ 396 h 396"/>
                <a:gd name="T28" fmla="*/ 48 w 166"/>
                <a:gd name="T29" fmla="*/ 287 h 396"/>
                <a:gd name="T30" fmla="*/ 60 w 166"/>
                <a:gd name="T31" fmla="*/ 266 h 396"/>
                <a:gd name="T32" fmla="*/ 60 w 166"/>
                <a:gd name="T33" fmla="*/ 242 h 396"/>
                <a:gd name="T34" fmla="*/ 59 w 166"/>
                <a:gd name="T35" fmla="*/ 76 h 396"/>
                <a:gd name="T36" fmla="*/ 59 w 166"/>
                <a:gd name="T37" fmla="*/ 64 h 396"/>
                <a:gd name="T38" fmla="*/ 59 w 166"/>
                <a:gd name="T39" fmla="*/ 65 h 396"/>
                <a:gd name="T40" fmla="*/ 59 w 166"/>
                <a:gd name="T41" fmla="*/ 64 h 396"/>
                <a:gd name="T42" fmla="*/ 59 w 166"/>
                <a:gd name="T43" fmla="*/ 64 h 396"/>
                <a:gd name="T44" fmla="*/ 59 w 166"/>
                <a:gd name="T45" fmla="*/ 64 h 396"/>
                <a:gd name="T46" fmla="*/ 60 w 166"/>
                <a:gd name="T47" fmla="*/ 63 h 396"/>
                <a:gd name="T48" fmla="*/ 68 w 166"/>
                <a:gd name="T49" fmla="*/ 52 h 396"/>
                <a:gd name="T50" fmla="*/ 98 w 166"/>
                <a:gd name="T51" fmla="*/ 11 h 396"/>
                <a:gd name="T52" fmla="*/ 97 w 166"/>
                <a:gd name="T53" fmla="*/ 4 h 396"/>
                <a:gd name="T54" fmla="*/ 102 w 166"/>
                <a:gd name="T55" fmla="*/ 5 h 396"/>
                <a:gd name="T56" fmla="*/ 98 w 166"/>
                <a:gd name="T57" fmla="*/ 11 h 396"/>
                <a:gd name="T58" fmla="*/ 121 w 166"/>
                <a:gd name="T59" fmla="*/ 265 h 396"/>
                <a:gd name="T60" fmla="*/ 121 w 166"/>
                <a:gd name="T61" fmla="*/ 266 h 396"/>
                <a:gd name="T62" fmla="*/ 124 w 166"/>
                <a:gd name="T63" fmla="*/ 271 h 396"/>
                <a:gd name="T64" fmla="*/ 132 w 166"/>
                <a:gd name="T65" fmla="*/ 286 h 396"/>
                <a:gd name="T66" fmla="*/ 149 w 166"/>
                <a:gd name="T67" fmla="*/ 324 h 396"/>
                <a:gd name="T68" fmla="*/ 158 w 166"/>
                <a:gd name="T69" fmla="*/ 396 h 396"/>
                <a:gd name="T70" fmla="*/ 164 w 166"/>
                <a:gd name="T71" fmla="*/ 396 h 396"/>
                <a:gd name="T72" fmla="*/ 134 w 166"/>
                <a:gd name="T73" fmla="*/ 27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6" h="396">
                  <a:moveTo>
                    <a:pt x="134" y="277"/>
                  </a:moveTo>
                  <a:cubicBezTo>
                    <a:pt x="129" y="269"/>
                    <a:pt x="127" y="266"/>
                    <a:pt x="126" y="258"/>
                  </a:cubicBezTo>
                  <a:cubicBezTo>
                    <a:pt x="125" y="249"/>
                    <a:pt x="124" y="240"/>
                    <a:pt x="124" y="232"/>
                  </a:cubicBezTo>
                  <a:cubicBezTo>
                    <a:pt x="121" y="204"/>
                    <a:pt x="118" y="176"/>
                    <a:pt x="116" y="148"/>
                  </a:cubicBezTo>
                  <a:cubicBezTo>
                    <a:pt x="111" y="99"/>
                    <a:pt x="107" y="51"/>
                    <a:pt x="103" y="3"/>
                  </a:cubicBezTo>
                  <a:cubicBezTo>
                    <a:pt x="102" y="1"/>
                    <a:pt x="99" y="0"/>
                    <a:pt x="98" y="2"/>
                  </a:cubicBezTo>
                  <a:cubicBezTo>
                    <a:pt x="84" y="20"/>
                    <a:pt x="70" y="39"/>
                    <a:pt x="57" y="58"/>
                  </a:cubicBezTo>
                  <a:cubicBezTo>
                    <a:pt x="50" y="67"/>
                    <a:pt x="54" y="82"/>
                    <a:pt x="54" y="93"/>
                  </a:cubicBezTo>
                  <a:cubicBezTo>
                    <a:pt x="54" y="148"/>
                    <a:pt x="55" y="203"/>
                    <a:pt x="55" y="258"/>
                  </a:cubicBezTo>
                  <a:cubicBezTo>
                    <a:pt x="55" y="265"/>
                    <a:pt x="56" y="267"/>
                    <a:pt x="52" y="272"/>
                  </a:cubicBezTo>
                  <a:cubicBezTo>
                    <a:pt x="40" y="289"/>
                    <a:pt x="29" y="307"/>
                    <a:pt x="20" y="326"/>
                  </a:cubicBezTo>
                  <a:cubicBezTo>
                    <a:pt x="10" y="346"/>
                    <a:pt x="3" y="368"/>
                    <a:pt x="1" y="391"/>
                  </a:cubicBezTo>
                  <a:cubicBezTo>
                    <a:pt x="1" y="393"/>
                    <a:pt x="0" y="395"/>
                    <a:pt x="0" y="396"/>
                  </a:cubicBezTo>
                  <a:cubicBezTo>
                    <a:pt x="6" y="396"/>
                    <a:pt x="6" y="396"/>
                    <a:pt x="6" y="396"/>
                  </a:cubicBezTo>
                  <a:cubicBezTo>
                    <a:pt x="9" y="357"/>
                    <a:pt x="26" y="320"/>
                    <a:pt x="48" y="287"/>
                  </a:cubicBezTo>
                  <a:cubicBezTo>
                    <a:pt x="52" y="281"/>
                    <a:pt x="61" y="274"/>
                    <a:pt x="60" y="266"/>
                  </a:cubicBezTo>
                  <a:cubicBezTo>
                    <a:pt x="60" y="258"/>
                    <a:pt x="60" y="250"/>
                    <a:pt x="60" y="242"/>
                  </a:cubicBezTo>
                  <a:cubicBezTo>
                    <a:pt x="60" y="186"/>
                    <a:pt x="60" y="131"/>
                    <a:pt x="59" y="76"/>
                  </a:cubicBezTo>
                  <a:cubicBezTo>
                    <a:pt x="59" y="72"/>
                    <a:pt x="59" y="68"/>
                    <a:pt x="59" y="64"/>
                  </a:cubicBezTo>
                  <a:cubicBezTo>
                    <a:pt x="59" y="65"/>
                    <a:pt x="59" y="65"/>
                    <a:pt x="59" y="65"/>
                  </a:cubicBezTo>
                  <a:cubicBezTo>
                    <a:pt x="58" y="65"/>
                    <a:pt x="59" y="65"/>
                    <a:pt x="59" y="64"/>
                  </a:cubicBezTo>
                  <a:cubicBezTo>
                    <a:pt x="59" y="64"/>
                    <a:pt x="59" y="63"/>
                    <a:pt x="59" y="64"/>
                  </a:cubicBezTo>
                  <a:cubicBezTo>
                    <a:pt x="59" y="64"/>
                    <a:pt x="59" y="64"/>
                    <a:pt x="59" y="64"/>
                  </a:cubicBezTo>
                  <a:cubicBezTo>
                    <a:pt x="59" y="64"/>
                    <a:pt x="60" y="63"/>
                    <a:pt x="60" y="63"/>
                  </a:cubicBezTo>
                  <a:cubicBezTo>
                    <a:pt x="63" y="59"/>
                    <a:pt x="66" y="55"/>
                    <a:pt x="68" y="52"/>
                  </a:cubicBezTo>
                  <a:cubicBezTo>
                    <a:pt x="78" y="38"/>
                    <a:pt x="88" y="25"/>
                    <a:pt x="98" y="11"/>
                  </a:cubicBezTo>
                  <a:cubicBezTo>
                    <a:pt x="98" y="9"/>
                    <a:pt x="97" y="6"/>
                    <a:pt x="97" y="4"/>
                  </a:cubicBezTo>
                  <a:cubicBezTo>
                    <a:pt x="99" y="4"/>
                    <a:pt x="100" y="5"/>
                    <a:pt x="102" y="5"/>
                  </a:cubicBezTo>
                  <a:cubicBezTo>
                    <a:pt x="101" y="7"/>
                    <a:pt x="99" y="9"/>
                    <a:pt x="98" y="11"/>
                  </a:cubicBezTo>
                  <a:cubicBezTo>
                    <a:pt x="106" y="96"/>
                    <a:pt x="113" y="181"/>
                    <a:pt x="121" y="265"/>
                  </a:cubicBezTo>
                  <a:cubicBezTo>
                    <a:pt x="121" y="266"/>
                    <a:pt x="121" y="266"/>
                    <a:pt x="121" y="266"/>
                  </a:cubicBezTo>
                  <a:cubicBezTo>
                    <a:pt x="121" y="267"/>
                    <a:pt x="123" y="270"/>
                    <a:pt x="124" y="271"/>
                  </a:cubicBezTo>
                  <a:cubicBezTo>
                    <a:pt x="127" y="276"/>
                    <a:pt x="129" y="281"/>
                    <a:pt x="132" y="286"/>
                  </a:cubicBezTo>
                  <a:cubicBezTo>
                    <a:pt x="139" y="298"/>
                    <a:pt x="144" y="311"/>
                    <a:pt x="149" y="324"/>
                  </a:cubicBezTo>
                  <a:cubicBezTo>
                    <a:pt x="156" y="348"/>
                    <a:pt x="159" y="372"/>
                    <a:pt x="158" y="396"/>
                  </a:cubicBezTo>
                  <a:cubicBezTo>
                    <a:pt x="164" y="396"/>
                    <a:pt x="164" y="396"/>
                    <a:pt x="164" y="396"/>
                  </a:cubicBezTo>
                  <a:cubicBezTo>
                    <a:pt x="166" y="355"/>
                    <a:pt x="154" y="314"/>
                    <a:pt x="134" y="27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7" name="Freeform 156"/>
            <p:cNvSpPr>
              <a:spLocks/>
            </p:cNvSpPr>
            <p:nvPr/>
          </p:nvSpPr>
          <p:spPr bwMode="auto">
            <a:xfrm>
              <a:off x="3010050" y="3792885"/>
              <a:ext cx="280987" cy="177800"/>
            </a:xfrm>
            <a:custGeom>
              <a:avLst/>
              <a:gdLst>
                <a:gd name="T0" fmla="*/ 39 w 66"/>
                <a:gd name="T1" fmla="*/ 2 h 42"/>
                <a:gd name="T2" fmla="*/ 0 w 66"/>
                <a:gd name="T3" fmla="*/ 42 h 42"/>
                <a:gd name="T4" fmla="*/ 66 w 66"/>
                <a:gd name="T5" fmla="*/ 42 h 42"/>
                <a:gd name="T6" fmla="*/ 39 w 66"/>
                <a:gd name="T7" fmla="*/ 2 h 42"/>
              </a:gdLst>
              <a:ahLst/>
              <a:cxnLst>
                <a:cxn ang="0">
                  <a:pos x="T0" y="T1"/>
                </a:cxn>
                <a:cxn ang="0">
                  <a:pos x="T2" y="T3"/>
                </a:cxn>
                <a:cxn ang="0">
                  <a:pos x="T4" y="T5"/>
                </a:cxn>
                <a:cxn ang="0">
                  <a:pos x="T6" y="T7"/>
                </a:cxn>
              </a:cxnLst>
              <a:rect l="0" t="0" r="r" b="b"/>
              <a:pathLst>
                <a:path w="66" h="42">
                  <a:moveTo>
                    <a:pt x="39" y="2"/>
                  </a:moveTo>
                  <a:cubicBezTo>
                    <a:pt x="23" y="0"/>
                    <a:pt x="8" y="17"/>
                    <a:pt x="0" y="42"/>
                  </a:cubicBezTo>
                  <a:cubicBezTo>
                    <a:pt x="66" y="42"/>
                    <a:pt x="66" y="42"/>
                    <a:pt x="66" y="42"/>
                  </a:cubicBezTo>
                  <a:cubicBezTo>
                    <a:pt x="62" y="20"/>
                    <a:pt x="52" y="4"/>
                    <a:pt x="3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8" name="Freeform 157"/>
            <p:cNvSpPr>
              <a:spLocks/>
            </p:cNvSpPr>
            <p:nvPr/>
          </p:nvSpPr>
          <p:spPr bwMode="auto">
            <a:xfrm>
              <a:off x="3171975" y="2692748"/>
              <a:ext cx="101600" cy="147638"/>
            </a:xfrm>
            <a:custGeom>
              <a:avLst/>
              <a:gdLst>
                <a:gd name="T0" fmla="*/ 18 w 24"/>
                <a:gd name="T1" fmla="*/ 0 h 35"/>
                <a:gd name="T2" fmla="*/ 2 w 24"/>
                <a:gd name="T3" fmla="*/ 15 h 35"/>
                <a:gd name="T4" fmla="*/ 16 w 24"/>
                <a:gd name="T5" fmla="*/ 35 h 35"/>
                <a:gd name="T6" fmla="*/ 18 w 24"/>
                <a:gd name="T7" fmla="*/ 35 h 35"/>
                <a:gd name="T8" fmla="*/ 24 w 24"/>
                <a:gd name="T9" fmla="*/ 34 h 35"/>
                <a:gd name="T10" fmla="*/ 20 w 24"/>
                <a:gd name="T11" fmla="*/ 0 h 35"/>
                <a:gd name="T12" fmla="*/ 20 w 24"/>
                <a:gd name="T13" fmla="*/ 0 h 35"/>
                <a:gd name="T14" fmla="*/ 18 w 24"/>
                <a:gd name="T15" fmla="*/ 0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5">
                  <a:moveTo>
                    <a:pt x="18" y="0"/>
                  </a:moveTo>
                  <a:cubicBezTo>
                    <a:pt x="10" y="0"/>
                    <a:pt x="3" y="7"/>
                    <a:pt x="2" y="15"/>
                  </a:cubicBezTo>
                  <a:cubicBezTo>
                    <a:pt x="0" y="25"/>
                    <a:pt x="7" y="34"/>
                    <a:pt x="16" y="35"/>
                  </a:cubicBezTo>
                  <a:cubicBezTo>
                    <a:pt x="17" y="35"/>
                    <a:pt x="18" y="35"/>
                    <a:pt x="18" y="35"/>
                  </a:cubicBezTo>
                  <a:cubicBezTo>
                    <a:pt x="20" y="35"/>
                    <a:pt x="22" y="35"/>
                    <a:pt x="24" y="34"/>
                  </a:cubicBezTo>
                  <a:cubicBezTo>
                    <a:pt x="23" y="23"/>
                    <a:pt x="21" y="11"/>
                    <a:pt x="20" y="0"/>
                  </a:cubicBezTo>
                  <a:cubicBezTo>
                    <a:pt x="20" y="0"/>
                    <a:pt x="20" y="0"/>
                    <a:pt x="20" y="0"/>
                  </a:cubicBezTo>
                  <a:cubicBezTo>
                    <a:pt x="20" y="0"/>
                    <a:pt x="19" y="0"/>
                    <a:pt x="18"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9" name="Freeform 158"/>
            <p:cNvSpPr>
              <a:spLocks/>
            </p:cNvSpPr>
            <p:nvPr/>
          </p:nvSpPr>
          <p:spPr bwMode="auto">
            <a:xfrm>
              <a:off x="3257700" y="2692748"/>
              <a:ext cx="25400" cy="144463"/>
            </a:xfrm>
            <a:custGeom>
              <a:avLst/>
              <a:gdLst>
                <a:gd name="T0" fmla="*/ 0 w 6"/>
                <a:gd name="T1" fmla="*/ 0 h 34"/>
                <a:gd name="T2" fmla="*/ 4 w 6"/>
                <a:gd name="T3" fmla="*/ 34 h 34"/>
                <a:gd name="T4" fmla="*/ 6 w 6"/>
                <a:gd name="T5" fmla="*/ 33 h 34"/>
                <a:gd name="T6" fmla="*/ 3 w 6"/>
                <a:gd name="T7" fmla="*/ 1 h 34"/>
                <a:gd name="T8" fmla="*/ 0 w 6"/>
                <a:gd name="T9" fmla="*/ 0 h 34"/>
              </a:gdLst>
              <a:ahLst/>
              <a:cxnLst>
                <a:cxn ang="0">
                  <a:pos x="T0" y="T1"/>
                </a:cxn>
                <a:cxn ang="0">
                  <a:pos x="T2" y="T3"/>
                </a:cxn>
                <a:cxn ang="0">
                  <a:pos x="T4" y="T5"/>
                </a:cxn>
                <a:cxn ang="0">
                  <a:pos x="T6" y="T7"/>
                </a:cxn>
                <a:cxn ang="0">
                  <a:pos x="T8" y="T9"/>
                </a:cxn>
              </a:cxnLst>
              <a:rect l="0" t="0" r="r" b="b"/>
              <a:pathLst>
                <a:path w="6" h="34">
                  <a:moveTo>
                    <a:pt x="0" y="0"/>
                  </a:moveTo>
                  <a:cubicBezTo>
                    <a:pt x="1" y="11"/>
                    <a:pt x="3" y="23"/>
                    <a:pt x="4" y="34"/>
                  </a:cubicBezTo>
                  <a:cubicBezTo>
                    <a:pt x="4" y="34"/>
                    <a:pt x="5" y="33"/>
                    <a:pt x="6" y="33"/>
                  </a:cubicBezTo>
                  <a:cubicBezTo>
                    <a:pt x="3" y="1"/>
                    <a:pt x="3" y="1"/>
                    <a:pt x="3" y="1"/>
                  </a:cubicBezTo>
                  <a:cubicBezTo>
                    <a:pt x="2" y="1"/>
                    <a:pt x="1" y="0"/>
                    <a:pt x="0" y="0"/>
                  </a:cubicBezTo>
                </a:path>
              </a:pathLst>
            </a:custGeom>
            <a:solidFill>
              <a:srgbClr val="3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0" name="Freeform 159"/>
            <p:cNvSpPr>
              <a:spLocks/>
            </p:cNvSpPr>
            <p:nvPr/>
          </p:nvSpPr>
          <p:spPr bwMode="auto">
            <a:xfrm>
              <a:off x="3133875" y="2926110"/>
              <a:ext cx="25400" cy="109538"/>
            </a:xfrm>
            <a:custGeom>
              <a:avLst/>
              <a:gdLst>
                <a:gd name="T0" fmla="*/ 0 w 6"/>
                <a:gd name="T1" fmla="*/ 0 h 26"/>
                <a:gd name="T2" fmla="*/ 0 w 6"/>
                <a:gd name="T3" fmla="*/ 26 h 26"/>
                <a:gd name="T4" fmla="*/ 5 w 6"/>
                <a:gd name="T5" fmla="*/ 15 h 26"/>
                <a:gd name="T6" fmla="*/ 0 w 6"/>
                <a:gd name="T7" fmla="*/ 0 h 26"/>
              </a:gdLst>
              <a:ahLst/>
              <a:cxnLst>
                <a:cxn ang="0">
                  <a:pos x="T0" y="T1"/>
                </a:cxn>
                <a:cxn ang="0">
                  <a:pos x="T2" y="T3"/>
                </a:cxn>
                <a:cxn ang="0">
                  <a:pos x="T4" y="T5"/>
                </a:cxn>
                <a:cxn ang="0">
                  <a:pos x="T6" y="T7"/>
                </a:cxn>
              </a:cxnLst>
              <a:rect l="0" t="0" r="r" b="b"/>
              <a:pathLst>
                <a:path w="6" h="26">
                  <a:moveTo>
                    <a:pt x="0" y="0"/>
                  </a:moveTo>
                  <a:cubicBezTo>
                    <a:pt x="0" y="26"/>
                    <a:pt x="0" y="26"/>
                    <a:pt x="0" y="26"/>
                  </a:cubicBezTo>
                  <a:cubicBezTo>
                    <a:pt x="3" y="23"/>
                    <a:pt x="5" y="19"/>
                    <a:pt x="5" y="15"/>
                  </a:cubicBezTo>
                  <a:cubicBezTo>
                    <a:pt x="6" y="9"/>
                    <a:pt x="4" y="3"/>
                    <a:pt x="0"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1" name="Freeform 160"/>
            <p:cNvSpPr>
              <a:spLocks/>
            </p:cNvSpPr>
            <p:nvPr/>
          </p:nvSpPr>
          <p:spPr bwMode="auto">
            <a:xfrm>
              <a:off x="3065612" y="2903885"/>
              <a:ext cx="68262" cy="149225"/>
            </a:xfrm>
            <a:custGeom>
              <a:avLst/>
              <a:gdLst>
                <a:gd name="T0" fmla="*/ 5 w 16"/>
                <a:gd name="T1" fmla="*/ 0 h 35"/>
                <a:gd name="T2" fmla="*/ 0 w 16"/>
                <a:gd name="T3" fmla="*/ 1 h 35"/>
                <a:gd name="T4" fmla="*/ 0 w 16"/>
                <a:gd name="T5" fmla="*/ 34 h 35"/>
                <a:gd name="T6" fmla="*/ 3 w 16"/>
                <a:gd name="T7" fmla="*/ 35 h 35"/>
                <a:gd name="T8" fmla="*/ 5 w 16"/>
                <a:gd name="T9" fmla="*/ 35 h 35"/>
                <a:gd name="T10" fmla="*/ 16 w 16"/>
                <a:gd name="T11" fmla="*/ 31 h 35"/>
                <a:gd name="T12" fmla="*/ 16 w 16"/>
                <a:gd name="T13" fmla="*/ 5 h 35"/>
                <a:gd name="T14" fmla="*/ 7 w 16"/>
                <a:gd name="T15" fmla="*/ 0 h 35"/>
                <a:gd name="T16" fmla="*/ 5 w 16"/>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35">
                  <a:moveTo>
                    <a:pt x="5" y="0"/>
                  </a:moveTo>
                  <a:cubicBezTo>
                    <a:pt x="3" y="0"/>
                    <a:pt x="1" y="1"/>
                    <a:pt x="0" y="1"/>
                  </a:cubicBezTo>
                  <a:cubicBezTo>
                    <a:pt x="0" y="12"/>
                    <a:pt x="0" y="23"/>
                    <a:pt x="0" y="34"/>
                  </a:cubicBezTo>
                  <a:cubicBezTo>
                    <a:pt x="1" y="35"/>
                    <a:pt x="2" y="35"/>
                    <a:pt x="3" y="35"/>
                  </a:cubicBezTo>
                  <a:cubicBezTo>
                    <a:pt x="3" y="35"/>
                    <a:pt x="4" y="35"/>
                    <a:pt x="5" y="35"/>
                  </a:cubicBezTo>
                  <a:cubicBezTo>
                    <a:pt x="9" y="35"/>
                    <a:pt x="13" y="34"/>
                    <a:pt x="16" y="31"/>
                  </a:cubicBezTo>
                  <a:cubicBezTo>
                    <a:pt x="16" y="5"/>
                    <a:pt x="16" y="5"/>
                    <a:pt x="16" y="5"/>
                  </a:cubicBezTo>
                  <a:cubicBezTo>
                    <a:pt x="13" y="2"/>
                    <a:pt x="10" y="1"/>
                    <a:pt x="7" y="0"/>
                  </a:cubicBezTo>
                  <a:cubicBezTo>
                    <a:pt x="6" y="0"/>
                    <a:pt x="5" y="0"/>
                    <a:pt x="5" y="0"/>
                  </a:cubicBezTo>
                </a:path>
              </a:pathLst>
            </a:custGeom>
            <a:solidFill>
              <a:srgbClr val="ED8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2" name="Freeform 161"/>
            <p:cNvSpPr>
              <a:spLocks/>
            </p:cNvSpPr>
            <p:nvPr/>
          </p:nvSpPr>
          <p:spPr bwMode="auto">
            <a:xfrm>
              <a:off x="3052912" y="2908648"/>
              <a:ext cx="12700" cy="139700"/>
            </a:xfrm>
            <a:custGeom>
              <a:avLst/>
              <a:gdLst>
                <a:gd name="T0" fmla="*/ 3 w 3"/>
                <a:gd name="T1" fmla="*/ 0 h 33"/>
                <a:gd name="T2" fmla="*/ 0 w 3"/>
                <a:gd name="T3" fmla="*/ 1 h 33"/>
                <a:gd name="T4" fmla="*/ 0 w 3"/>
                <a:gd name="T5" fmla="*/ 32 h 33"/>
                <a:gd name="T6" fmla="*/ 3 w 3"/>
                <a:gd name="T7" fmla="*/ 33 h 33"/>
                <a:gd name="T8" fmla="*/ 3 w 3"/>
                <a:gd name="T9" fmla="*/ 0 h 33"/>
              </a:gdLst>
              <a:ahLst/>
              <a:cxnLst>
                <a:cxn ang="0">
                  <a:pos x="T0" y="T1"/>
                </a:cxn>
                <a:cxn ang="0">
                  <a:pos x="T2" y="T3"/>
                </a:cxn>
                <a:cxn ang="0">
                  <a:pos x="T4" y="T5"/>
                </a:cxn>
                <a:cxn ang="0">
                  <a:pos x="T6" y="T7"/>
                </a:cxn>
                <a:cxn ang="0">
                  <a:pos x="T8" y="T9"/>
                </a:cxn>
              </a:cxnLst>
              <a:rect l="0" t="0" r="r" b="b"/>
              <a:pathLst>
                <a:path w="3" h="33">
                  <a:moveTo>
                    <a:pt x="3" y="0"/>
                  </a:moveTo>
                  <a:cubicBezTo>
                    <a:pt x="2" y="0"/>
                    <a:pt x="1" y="1"/>
                    <a:pt x="0" y="1"/>
                  </a:cubicBezTo>
                  <a:cubicBezTo>
                    <a:pt x="0" y="32"/>
                    <a:pt x="0" y="32"/>
                    <a:pt x="0" y="32"/>
                  </a:cubicBezTo>
                  <a:cubicBezTo>
                    <a:pt x="1" y="33"/>
                    <a:pt x="2" y="33"/>
                    <a:pt x="3" y="33"/>
                  </a:cubicBezTo>
                  <a:cubicBezTo>
                    <a:pt x="3" y="22"/>
                    <a:pt x="3" y="11"/>
                    <a:pt x="3" y="0"/>
                  </a:cubicBezTo>
                </a:path>
              </a:pathLst>
            </a:custGeom>
            <a:solidFill>
              <a:srgbClr val="3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3" name="Freeform 162"/>
            <p:cNvSpPr>
              <a:spLocks noEditPoints="1"/>
            </p:cNvSpPr>
            <p:nvPr/>
          </p:nvSpPr>
          <p:spPr bwMode="auto">
            <a:xfrm>
              <a:off x="3078312" y="3473798"/>
              <a:ext cx="149225" cy="88900"/>
            </a:xfrm>
            <a:custGeom>
              <a:avLst/>
              <a:gdLst>
                <a:gd name="T0" fmla="*/ 5 w 35"/>
                <a:gd name="T1" fmla="*/ 3 h 21"/>
                <a:gd name="T2" fmla="*/ 0 w 35"/>
                <a:gd name="T3" fmla="*/ 3 h 21"/>
                <a:gd name="T4" fmla="*/ 2 w 35"/>
                <a:gd name="T5" fmla="*/ 5 h 21"/>
                <a:gd name="T6" fmla="*/ 5 w 35"/>
                <a:gd name="T7" fmla="*/ 3 h 21"/>
                <a:gd name="T8" fmla="*/ 5 w 35"/>
                <a:gd name="T9" fmla="*/ 3 h 21"/>
                <a:gd name="T10" fmla="*/ 28 w 35"/>
                <a:gd name="T11" fmla="*/ 0 h 21"/>
                <a:gd name="T12" fmla="*/ 26 w 35"/>
                <a:gd name="T13" fmla="*/ 0 h 21"/>
                <a:gd name="T14" fmla="*/ 26 w 35"/>
                <a:gd name="T15" fmla="*/ 0 h 21"/>
                <a:gd name="T16" fmla="*/ 28 w 35"/>
                <a:gd name="T17" fmla="*/ 4 h 21"/>
                <a:gd name="T18" fmla="*/ 23 w 35"/>
                <a:gd name="T19" fmla="*/ 15 h 21"/>
                <a:gd name="T20" fmla="*/ 35 w 35"/>
                <a:gd name="T21" fmla="*/ 21 h 21"/>
                <a:gd name="T22" fmla="*/ 35 w 35"/>
                <a:gd name="T23" fmla="*/ 20 h 21"/>
                <a:gd name="T24" fmla="*/ 31 w 35"/>
                <a:gd name="T25" fmla="*/ 2 h 21"/>
                <a:gd name="T26" fmla="*/ 31 w 35"/>
                <a:gd name="T27" fmla="*/ 0 h 21"/>
                <a:gd name="T28" fmla="*/ 28 w 35"/>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21">
                  <a:moveTo>
                    <a:pt x="5" y="3"/>
                  </a:moveTo>
                  <a:cubicBezTo>
                    <a:pt x="4" y="3"/>
                    <a:pt x="2" y="3"/>
                    <a:pt x="0" y="3"/>
                  </a:cubicBezTo>
                  <a:cubicBezTo>
                    <a:pt x="1" y="4"/>
                    <a:pt x="2" y="4"/>
                    <a:pt x="2" y="5"/>
                  </a:cubicBezTo>
                  <a:cubicBezTo>
                    <a:pt x="3" y="4"/>
                    <a:pt x="4" y="4"/>
                    <a:pt x="5" y="3"/>
                  </a:cubicBezTo>
                  <a:cubicBezTo>
                    <a:pt x="5" y="3"/>
                    <a:pt x="5" y="3"/>
                    <a:pt x="5" y="3"/>
                  </a:cubicBezTo>
                  <a:moveTo>
                    <a:pt x="28" y="0"/>
                  </a:moveTo>
                  <a:cubicBezTo>
                    <a:pt x="27" y="0"/>
                    <a:pt x="27" y="0"/>
                    <a:pt x="26" y="0"/>
                  </a:cubicBezTo>
                  <a:cubicBezTo>
                    <a:pt x="26" y="0"/>
                    <a:pt x="26" y="0"/>
                    <a:pt x="26" y="0"/>
                  </a:cubicBezTo>
                  <a:cubicBezTo>
                    <a:pt x="28" y="1"/>
                    <a:pt x="29" y="2"/>
                    <a:pt x="28" y="4"/>
                  </a:cubicBezTo>
                  <a:cubicBezTo>
                    <a:pt x="27" y="8"/>
                    <a:pt x="25" y="12"/>
                    <a:pt x="23" y="15"/>
                  </a:cubicBezTo>
                  <a:cubicBezTo>
                    <a:pt x="27" y="17"/>
                    <a:pt x="31" y="19"/>
                    <a:pt x="35" y="21"/>
                  </a:cubicBezTo>
                  <a:cubicBezTo>
                    <a:pt x="35" y="21"/>
                    <a:pt x="35" y="21"/>
                    <a:pt x="35" y="20"/>
                  </a:cubicBezTo>
                  <a:cubicBezTo>
                    <a:pt x="33" y="17"/>
                    <a:pt x="31" y="9"/>
                    <a:pt x="31" y="2"/>
                  </a:cubicBezTo>
                  <a:cubicBezTo>
                    <a:pt x="31" y="2"/>
                    <a:pt x="31" y="1"/>
                    <a:pt x="31" y="0"/>
                  </a:cubicBezTo>
                  <a:cubicBezTo>
                    <a:pt x="30" y="0"/>
                    <a:pt x="29" y="0"/>
                    <a:pt x="28"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4" name="Freeform 163"/>
            <p:cNvSpPr>
              <a:spLocks/>
            </p:cNvSpPr>
            <p:nvPr/>
          </p:nvSpPr>
          <p:spPr bwMode="auto">
            <a:xfrm>
              <a:off x="3414862" y="3537298"/>
              <a:ext cx="33337" cy="50800"/>
            </a:xfrm>
            <a:custGeom>
              <a:avLst/>
              <a:gdLst>
                <a:gd name="T0" fmla="*/ 0 w 8"/>
                <a:gd name="T1" fmla="*/ 0 h 12"/>
                <a:gd name="T2" fmla="*/ 6 w 8"/>
                <a:gd name="T3" fmla="*/ 12 h 12"/>
                <a:gd name="T4" fmla="*/ 8 w 8"/>
                <a:gd name="T5" fmla="*/ 12 h 12"/>
                <a:gd name="T6" fmla="*/ 2 w 8"/>
                <a:gd name="T7" fmla="*/ 0 h 12"/>
                <a:gd name="T8" fmla="*/ 2 w 8"/>
                <a:gd name="T9" fmla="*/ 0 h 12"/>
                <a:gd name="T10" fmla="*/ 0 w 8"/>
                <a:gd name="T11" fmla="*/ 0 h 12"/>
              </a:gdLst>
              <a:ahLst/>
              <a:cxnLst>
                <a:cxn ang="0">
                  <a:pos x="T0" y="T1"/>
                </a:cxn>
                <a:cxn ang="0">
                  <a:pos x="T2" y="T3"/>
                </a:cxn>
                <a:cxn ang="0">
                  <a:pos x="T4" y="T5"/>
                </a:cxn>
                <a:cxn ang="0">
                  <a:pos x="T6" y="T7"/>
                </a:cxn>
                <a:cxn ang="0">
                  <a:pos x="T8" y="T9"/>
                </a:cxn>
                <a:cxn ang="0">
                  <a:pos x="T10" y="T11"/>
                </a:cxn>
              </a:cxnLst>
              <a:rect l="0" t="0" r="r" b="b"/>
              <a:pathLst>
                <a:path w="8" h="12">
                  <a:moveTo>
                    <a:pt x="0" y="0"/>
                  </a:moveTo>
                  <a:cubicBezTo>
                    <a:pt x="2" y="4"/>
                    <a:pt x="4" y="8"/>
                    <a:pt x="6" y="12"/>
                  </a:cubicBezTo>
                  <a:cubicBezTo>
                    <a:pt x="7" y="12"/>
                    <a:pt x="7" y="12"/>
                    <a:pt x="8" y="12"/>
                  </a:cubicBezTo>
                  <a:cubicBezTo>
                    <a:pt x="6" y="12"/>
                    <a:pt x="4" y="7"/>
                    <a:pt x="2" y="0"/>
                  </a:cubicBezTo>
                  <a:cubicBezTo>
                    <a:pt x="2" y="0"/>
                    <a:pt x="2" y="0"/>
                    <a:pt x="2" y="0"/>
                  </a:cubicBezTo>
                  <a:cubicBezTo>
                    <a:pt x="2" y="0"/>
                    <a:pt x="1" y="0"/>
                    <a:pt x="0"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5" name="Freeform 164"/>
            <p:cNvSpPr>
              <a:spLocks/>
            </p:cNvSpPr>
            <p:nvPr/>
          </p:nvSpPr>
          <p:spPr bwMode="auto">
            <a:xfrm>
              <a:off x="3270400" y="3486498"/>
              <a:ext cx="96837" cy="80963"/>
            </a:xfrm>
            <a:custGeom>
              <a:avLst/>
              <a:gdLst>
                <a:gd name="T0" fmla="*/ 0 w 23"/>
                <a:gd name="T1" fmla="*/ 0 h 19"/>
                <a:gd name="T2" fmla="*/ 9 w 23"/>
                <a:gd name="T3" fmla="*/ 11 h 19"/>
                <a:gd name="T4" fmla="*/ 23 w 23"/>
                <a:gd name="T5" fmla="*/ 19 h 19"/>
                <a:gd name="T6" fmla="*/ 21 w 23"/>
                <a:gd name="T7" fmla="*/ 7 h 19"/>
                <a:gd name="T8" fmla="*/ 14 w 23"/>
                <a:gd name="T9" fmla="*/ 4 h 19"/>
                <a:gd name="T10" fmla="*/ 0 w 23"/>
                <a:gd name="T11" fmla="*/ 0 h 19"/>
              </a:gdLst>
              <a:ahLst/>
              <a:cxnLst>
                <a:cxn ang="0">
                  <a:pos x="T0" y="T1"/>
                </a:cxn>
                <a:cxn ang="0">
                  <a:pos x="T2" y="T3"/>
                </a:cxn>
                <a:cxn ang="0">
                  <a:pos x="T4" y="T5"/>
                </a:cxn>
                <a:cxn ang="0">
                  <a:pos x="T6" y="T7"/>
                </a:cxn>
                <a:cxn ang="0">
                  <a:pos x="T8" y="T9"/>
                </a:cxn>
                <a:cxn ang="0">
                  <a:pos x="T10" y="T11"/>
                </a:cxn>
              </a:cxnLst>
              <a:rect l="0" t="0" r="r" b="b"/>
              <a:pathLst>
                <a:path w="23" h="19">
                  <a:moveTo>
                    <a:pt x="0" y="0"/>
                  </a:moveTo>
                  <a:cubicBezTo>
                    <a:pt x="4" y="4"/>
                    <a:pt x="8" y="9"/>
                    <a:pt x="9" y="11"/>
                  </a:cubicBezTo>
                  <a:cubicBezTo>
                    <a:pt x="13" y="14"/>
                    <a:pt x="18" y="17"/>
                    <a:pt x="23" y="19"/>
                  </a:cubicBezTo>
                  <a:cubicBezTo>
                    <a:pt x="22" y="15"/>
                    <a:pt x="22" y="11"/>
                    <a:pt x="21" y="7"/>
                  </a:cubicBezTo>
                  <a:cubicBezTo>
                    <a:pt x="19" y="6"/>
                    <a:pt x="16" y="5"/>
                    <a:pt x="14" y="4"/>
                  </a:cubicBezTo>
                  <a:cubicBezTo>
                    <a:pt x="9" y="3"/>
                    <a:pt x="5" y="1"/>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6" name="Freeform 165"/>
            <p:cNvSpPr>
              <a:spLocks/>
            </p:cNvSpPr>
            <p:nvPr/>
          </p:nvSpPr>
          <p:spPr bwMode="auto">
            <a:xfrm>
              <a:off x="3359300" y="3516660"/>
              <a:ext cx="50800" cy="66675"/>
            </a:xfrm>
            <a:custGeom>
              <a:avLst/>
              <a:gdLst>
                <a:gd name="T0" fmla="*/ 0 w 12"/>
                <a:gd name="T1" fmla="*/ 0 h 16"/>
                <a:gd name="T2" fmla="*/ 2 w 12"/>
                <a:gd name="T3" fmla="*/ 12 h 16"/>
                <a:gd name="T4" fmla="*/ 12 w 12"/>
                <a:gd name="T5" fmla="*/ 16 h 16"/>
                <a:gd name="T6" fmla="*/ 6 w 12"/>
                <a:gd name="T7" fmla="*/ 2 h 16"/>
                <a:gd name="T8" fmla="*/ 0 w 12"/>
                <a:gd name="T9" fmla="*/ 0 h 16"/>
              </a:gdLst>
              <a:ahLst/>
              <a:cxnLst>
                <a:cxn ang="0">
                  <a:pos x="T0" y="T1"/>
                </a:cxn>
                <a:cxn ang="0">
                  <a:pos x="T2" y="T3"/>
                </a:cxn>
                <a:cxn ang="0">
                  <a:pos x="T4" y="T5"/>
                </a:cxn>
                <a:cxn ang="0">
                  <a:pos x="T6" y="T7"/>
                </a:cxn>
                <a:cxn ang="0">
                  <a:pos x="T8" y="T9"/>
                </a:cxn>
              </a:cxnLst>
              <a:rect l="0" t="0" r="r" b="b"/>
              <a:pathLst>
                <a:path w="12" h="16">
                  <a:moveTo>
                    <a:pt x="0" y="0"/>
                  </a:moveTo>
                  <a:cubicBezTo>
                    <a:pt x="1" y="4"/>
                    <a:pt x="1" y="8"/>
                    <a:pt x="2" y="12"/>
                  </a:cubicBezTo>
                  <a:cubicBezTo>
                    <a:pt x="5" y="14"/>
                    <a:pt x="9" y="15"/>
                    <a:pt x="12" y="16"/>
                  </a:cubicBezTo>
                  <a:cubicBezTo>
                    <a:pt x="10" y="11"/>
                    <a:pt x="8" y="6"/>
                    <a:pt x="6" y="2"/>
                  </a:cubicBezTo>
                  <a:cubicBezTo>
                    <a:pt x="4" y="1"/>
                    <a:pt x="2" y="1"/>
                    <a:pt x="0" y="0"/>
                  </a:cubicBezTo>
                </a:path>
              </a:pathLst>
            </a:custGeom>
            <a:solidFill>
              <a:srgbClr val="FFAF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7" name="Freeform 166"/>
            <p:cNvSpPr>
              <a:spLocks/>
            </p:cNvSpPr>
            <p:nvPr/>
          </p:nvSpPr>
          <p:spPr bwMode="auto">
            <a:xfrm>
              <a:off x="3384700" y="3524598"/>
              <a:ext cx="55562" cy="63500"/>
            </a:xfrm>
            <a:custGeom>
              <a:avLst/>
              <a:gdLst>
                <a:gd name="T0" fmla="*/ 0 w 13"/>
                <a:gd name="T1" fmla="*/ 0 h 15"/>
                <a:gd name="T2" fmla="*/ 6 w 13"/>
                <a:gd name="T3" fmla="*/ 14 h 15"/>
                <a:gd name="T4" fmla="*/ 13 w 13"/>
                <a:gd name="T5" fmla="*/ 15 h 15"/>
                <a:gd name="T6" fmla="*/ 7 w 13"/>
                <a:gd name="T7" fmla="*/ 3 h 15"/>
                <a:gd name="T8" fmla="*/ 0 w 13"/>
                <a:gd name="T9" fmla="*/ 0 h 15"/>
              </a:gdLst>
              <a:ahLst/>
              <a:cxnLst>
                <a:cxn ang="0">
                  <a:pos x="T0" y="T1"/>
                </a:cxn>
                <a:cxn ang="0">
                  <a:pos x="T2" y="T3"/>
                </a:cxn>
                <a:cxn ang="0">
                  <a:pos x="T4" y="T5"/>
                </a:cxn>
                <a:cxn ang="0">
                  <a:pos x="T6" y="T7"/>
                </a:cxn>
                <a:cxn ang="0">
                  <a:pos x="T8" y="T9"/>
                </a:cxn>
              </a:cxnLst>
              <a:rect l="0" t="0" r="r" b="b"/>
              <a:pathLst>
                <a:path w="13" h="15">
                  <a:moveTo>
                    <a:pt x="0" y="0"/>
                  </a:moveTo>
                  <a:cubicBezTo>
                    <a:pt x="2" y="4"/>
                    <a:pt x="4" y="9"/>
                    <a:pt x="6" y="14"/>
                  </a:cubicBezTo>
                  <a:cubicBezTo>
                    <a:pt x="8" y="14"/>
                    <a:pt x="10" y="15"/>
                    <a:pt x="13" y="15"/>
                  </a:cubicBezTo>
                  <a:cubicBezTo>
                    <a:pt x="11" y="11"/>
                    <a:pt x="9" y="7"/>
                    <a:pt x="7" y="3"/>
                  </a:cubicBezTo>
                  <a:cubicBezTo>
                    <a:pt x="5" y="2"/>
                    <a:pt x="2"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8" name="Freeform 167"/>
            <p:cNvSpPr>
              <a:spLocks/>
            </p:cNvSpPr>
            <p:nvPr/>
          </p:nvSpPr>
          <p:spPr bwMode="auto">
            <a:xfrm>
              <a:off x="3138637" y="3269010"/>
              <a:ext cx="134937" cy="144463"/>
            </a:xfrm>
            <a:custGeom>
              <a:avLst/>
              <a:gdLst>
                <a:gd name="T0" fmla="*/ 15 w 32"/>
                <a:gd name="T1" fmla="*/ 0 h 34"/>
                <a:gd name="T2" fmla="*/ 0 w 32"/>
                <a:gd name="T3" fmla="*/ 10 h 34"/>
                <a:gd name="T4" fmla="*/ 0 w 32"/>
                <a:gd name="T5" fmla="*/ 24 h 34"/>
                <a:gd name="T6" fmla="*/ 14 w 32"/>
                <a:gd name="T7" fmla="*/ 34 h 34"/>
                <a:gd name="T8" fmla="*/ 16 w 32"/>
                <a:gd name="T9" fmla="*/ 34 h 34"/>
                <a:gd name="T10" fmla="*/ 22 w 32"/>
                <a:gd name="T11" fmla="*/ 33 h 34"/>
                <a:gd name="T12" fmla="*/ 32 w 32"/>
                <a:gd name="T13" fmla="*/ 17 h 34"/>
                <a:gd name="T14" fmla="*/ 18 w 32"/>
                <a:gd name="T15" fmla="*/ 0 h 34"/>
                <a:gd name="T16" fmla="*/ 15 w 32"/>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4">
                  <a:moveTo>
                    <a:pt x="15" y="0"/>
                  </a:moveTo>
                  <a:cubicBezTo>
                    <a:pt x="9" y="0"/>
                    <a:pt x="2" y="4"/>
                    <a:pt x="0" y="10"/>
                  </a:cubicBezTo>
                  <a:cubicBezTo>
                    <a:pt x="0" y="24"/>
                    <a:pt x="0" y="24"/>
                    <a:pt x="0" y="24"/>
                  </a:cubicBezTo>
                  <a:cubicBezTo>
                    <a:pt x="2" y="29"/>
                    <a:pt x="7" y="34"/>
                    <a:pt x="14" y="34"/>
                  </a:cubicBezTo>
                  <a:cubicBezTo>
                    <a:pt x="14" y="34"/>
                    <a:pt x="15" y="34"/>
                    <a:pt x="16" y="34"/>
                  </a:cubicBezTo>
                  <a:cubicBezTo>
                    <a:pt x="18" y="34"/>
                    <a:pt x="20" y="34"/>
                    <a:pt x="22" y="33"/>
                  </a:cubicBezTo>
                  <a:cubicBezTo>
                    <a:pt x="26" y="28"/>
                    <a:pt x="30" y="23"/>
                    <a:pt x="32" y="17"/>
                  </a:cubicBezTo>
                  <a:cubicBezTo>
                    <a:pt x="32" y="8"/>
                    <a:pt x="26" y="1"/>
                    <a:pt x="18" y="0"/>
                  </a:cubicBezTo>
                  <a:cubicBezTo>
                    <a:pt x="17" y="0"/>
                    <a:pt x="16" y="0"/>
                    <a:pt x="15"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9" name="Freeform 168"/>
            <p:cNvSpPr>
              <a:spLocks/>
            </p:cNvSpPr>
            <p:nvPr/>
          </p:nvSpPr>
          <p:spPr bwMode="auto">
            <a:xfrm>
              <a:off x="3129112" y="3311873"/>
              <a:ext cx="9525" cy="60325"/>
            </a:xfrm>
            <a:custGeom>
              <a:avLst/>
              <a:gdLst>
                <a:gd name="T0" fmla="*/ 2 w 2"/>
                <a:gd name="T1" fmla="*/ 0 h 14"/>
                <a:gd name="T2" fmla="*/ 1 w 2"/>
                <a:gd name="T3" fmla="*/ 5 h 14"/>
                <a:gd name="T4" fmla="*/ 2 w 2"/>
                <a:gd name="T5" fmla="*/ 14 h 14"/>
                <a:gd name="T6" fmla="*/ 2 w 2"/>
                <a:gd name="T7" fmla="*/ 0 h 14"/>
              </a:gdLst>
              <a:ahLst/>
              <a:cxnLst>
                <a:cxn ang="0">
                  <a:pos x="T0" y="T1"/>
                </a:cxn>
                <a:cxn ang="0">
                  <a:pos x="T2" y="T3"/>
                </a:cxn>
                <a:cxn ang="0">
                  <a:pos x="T4" y="T5"/>
                </a:cxn>
                <a:cxn ang="0">
                  <a:pos x="T6" y="T7"/>
                </a:cxn>
              </a:cxnLst>
              <a:rect l="0" t="0" r="r" b="b"/>
              <a:pathLst>
                <a:path w="2" h="14">
                  <a:moveTo>
                    <a:pt x="2" y="0"/>
                  </a:moveTo>
                  <a:cubicBezTo>
                    <a:pt x="1" y="2"/>
                    <a:pt x="1" y="3"/>
                    <a:pt x="1" y="5"/>
                  </a:cubicBezTo>
                  <a:cubicBezTo>
                    <a:pt x="0" y="8"/>
                    <a:pt x="1" y="11"/>
                    <a:pt x="2" y="14"/>
                  </a:cubicBezTo>
                  <a:cubicBezTo>
                    <a:pt x="2" y="0"/>
                    <a:pt x="2" y="0"/>
                    <a:pt x="2" y="0"/>
                  </a:cubicBezTo>
                </a:path>
              </a:pathLst>
            </a:custGeom>
            <a:solidFill>
              <a:srgbClr val="ED8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0" name="Freeform 169"/>
            <p:cNvSpPr>
              <a:spLocks/>
            </p:cNvSpPr>
            <p:nvPr/>
          </p:nvSpPr>
          <p:spPr bwMode="auto">
            <a:xfrm>
              <a:off x="2916387" y="3240435"/>
              <a:ext cx="268287" cy="292100"/>
            </a:xfrm>
            <a:custGeom>
              <a:avLst/>
              <a:gdLst>
                <a:gd name="T0" fmla="*/ 32 w 63"/>
                <a:gd name="T1" fmla="*/ 0 h 69"/>
                <a:gd name="T2" fmla="*/ 44 w 63"/>
                <a:gd name="T3" fmla="*/ 35 h 69"/>
                <a:gd name="T4" fmla="*/ 63 w 63"/>
                <a:gd name="T5" fmla="*/ 53 h 69"/>
                <a:gd name="T6" fmla="*/ 4 w 63"/>
                <a:gd name="T7" fmla="*/ 69 h 69"/>
                <a:gd name="T8" fmla="*/ 32 w 63"/>
                <a:gd name="T9" fmla="*/ 0 h 69"/>
              </a:gdLst>
              <a:ahLst/>
              <a:cxnLst>
                <a:cxn ang="0">
                  <a:pos x="T0" y="T1"/>
                </a:cxn>
                <a:cxn ang="0">
                  <a:pos x="T2" y="T3"/>
                </a:cxn>
                <a:cxn ang="0">
                  <a:pos x="T4" y="T5"/>
                </a:cxn>
                <a:cxn ang="0">
                  <a:pos x="T6" y="T7"/>
                </a:cxn>
                <a:cxn ang="0">
                  <a:pos x="T8" y="T9"/>
                </a:cxn>
              </a:cxnLst>
              <a:rect l="0" t="0" r="r" b="b"/>
              <a:pathLst>
                <a:path w="63" h="69">
                  <a:moveTo>
                    <a:pt x="32" y="0"/>
                  </a:moveTo>
                  <a:cubicBezTo>
                    <a:pt x="32" y="0"/>
                    <a:pt x="31" y="24"/>
                    <a:pt x="44" y="35"/>
                  </a:cubicBezTo>
                  <a:cubicBezTo>
                    <a:pt x="58" y="45"/>
                    <a:pt x="63" y="53"/>
                    <a:pt x="63" y="53"/>
                  </a:cubicBezTo>
                  <a:cubicBezTo>
                    <a:pt x="63" y="53"/>
                    <a:pt x="20" y="56"/>
                    <a:pt x="4" y="69"/>
                  </a:cubicBezTo>
                  <a:cubicBezTo>
                    <a:pt x="4" y="69"/>
                    <a:pt x="0" y="55"/>
                    <a:pt x="32" y="0"/>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1" name="Freeform 170"/>
            <p:cNvSpPr>
              <a:spLocks/>
            </p:cNvSpPr>
            <p:nvPr/>
          </p:nvSpPr>
          <p:spPr bwMode="auto">
            <a:xfrm>
              <a:off x="3002112" y="3430935"/>
              <a:ext cx="157162" cy="38100"/>
            </a:xfrm>
            <a:custGeom>
              <a:avLst/>
              <a:gdLst>
                <a:gd name="T0" fmla="*/ 32 w 37"/>
                <a:gd name="T1" fmla="*/ 0 h 9"/>
                <a:gd name="T2" fmla="*/ 0 w 37"/>
                <a:gd name="T3" fmla="*/ 4 h 9"/>
                <a:gd name="T4" fmla="*/ 10 w 37"/>
                <a:gd name="T5" fmla="*/ 9 h 9"/>
                <a:gd name="T6" fmla="*/ 37 w 37"/>
                <a:gd name="T7" fmla="*/ 5 h 9"/>
                <a:gd name="T8" fmla="*/ 32 w 37"/>
                <a:gd name="T9" fmla="*/ 0 h 9"/>
              </a:gdLst>
              <a:ahLst/>
              <a:cxnLst>
                <a:cxn ang="0">
                  <a:pos x="T0" y="T1"/>
                </a:cxn>
                <a:cxn ang="0">
                  <a:pos x="T2" y="T3"/>
                </a:cxn>
                <a:cxn ang="0">
                  <a:pos x="T4" y="T5"/>
                </a:cxn>
                <a:cxn ang="0">
                  <a:pos x="T6" y="T7"/>
                </a:cxn>
                <a:cxn ang="0">
                  <a:pos x="T8" y="T9"/>
                </a:cxn>
              </a:cxnLst>
              <a:rect l="0" t="0" r="r" b="b"/>
              <a:pathLst>
                <a:path w="37" h="9">
                  <a:moveTo>
                    <a:pt x="32" y="0"/>
                  </a:moveTo>
                  <a:cubicBezTo>
                    <a:pt x="21" y="0"/>
                    <a:pt x="10" y="1"/>
                    <a:pt x="0" y="4"/>
                  </a:cubicBezTo>
                  <a:cubicBezTo>
                    <a:pt x="4" y="6"/>
                    <a:pt x="7" y="7"/>
                    <a:pt x="10" y="9"/>
                  </a:cubicBezTo>
                  <a:cubicBezTo>
                    <a:pt x="19" y="7"/>
                    <a:pt x="29" y="6"/>
                    <a:pt x="37" y="5"/>
                  </a:cubicBezTo>
                  <a:cubicBezTo>
                    <a:pt x="35" y="3"/>
                    <a:pt x="33" y="1"/>
                    <a:pt x="32"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2" name="Freeform 171"/>
            <p:cNvSpPr>
              <a:spLocks/>
            </p:cNvSpPr>
            <p:nvPr/>
          </p:nvSpPr>
          <p:spPr bwMode="auto">
            <a:xfrm>
              <a:off x="2916387" y="3218210"/>
              <a:ext cx="280987" cy="331788"/>
            </a:xfrm>
            <a:custGeom>
              <a:avLst/>
              <a:gdLst>
                <a:gd name="T0" fmla="*/ 30 w 66"/>
                <a:gd name="T1" fmla="*/ 5 h 78"/>
                <a:gd name="T2" fmla="*/ 35 w 66"/>
                <a:gd name="T3" fmla="*/ 32 h 78"/>
                <a:gd name="T4" fmla="*/ 60 w 66"/>
                <a:gd name="T5" fmla="*/ 59 h 78"/>
                <a:gd name="T6" fmla="*/ 62 w 66"/>
                <a:gd name="T7" fmla="*/ 55 h 78"/>
                <a:gd name="T8" fmla="*/ 2 w 66"/>
                <a:gd name="T9" fmla="*/ 72 h 78"/>
                <a:gd name="T10" fmla="*/ 7 w 66"/>
                <a:gd name="T11" fmla="*/ 74 h 78"/>
                <a:gd name="T12" fmla="*/ 9 w 66"/>
                <a:gd name="T13" fmla="*/ 61 h 78"/>
                <a:gd name="T14" fmla="*/ 35 w 66"/>
                <a:gd name="T15" fmla="*/ 7 h 78"/>
                <a:gd name="T16" fmla="*/ 30 w 66"/>
                <a:gd name="T17" fmla="*/ 3 h 78"/>
                <a:gd name="T18" fmla="*/ 3 w 66"/>
                <a:gd name="T19" fmla="*/ 60 h 78"/>
                <a:gd name="T20" fmla="*/ 1 w 66"/>
                <a:gd name="T21" fmla="*/ 75 h 78"/>
                <a:gd name="T22" fmla="*/ 6 w 66"/>
                <a:gd name="T23" fmla="*/ 77 h 78"/>
                <a:gd name="T24" fmla="*/ 63 w 66"/>
                <a:gd name="T25" fmla="*/ 60 h 78"/>
                <a:gd name="T26" fmla="*/ 65 w 66"/>
                <a:gd name="T27" fmla="*/ 56 h 78"/>
                <a:gd name="T28" fmla="*/ 43 w 66"/>
                <a:gd name="T29" fmla="*/ 35 h 78"/>
                <a:gd name="T30" fmla="*/ 35 w 66"/>
                <a:gd name="T31" fmla="*/ 5 h 78"/>
                <a:gd name="T32" fmla="*/ 30 w 66"/>
                <a:gd name="T33" fmla="*/ 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78">
                  <a:moveTo>
                    <a:pt x="30" y="5"/>
                  </a:moveTo>
                  <a:cubicBezTo>
                    <a:pt x="29" y="14"/>
                    <a:pt x="31" y="23"/>
                    <a:pt x="35" y="32"/>
                  </a:cubicBezTo>
                  <a:cubicBezTo>
                    <a:pt x="40" y="43"/>
                    <a:pt x="53" y="49"/>
                    <a:pt x="60" y="59"/>
                  </a:cubicBezTo>
                  <a:cubicBezTo>
                    <a:pt x="61" y="58"/>
                    <a:pt x="62" y="56"/>
                    <a:pt x="62" y="55"/>
                  </a:cubicBezTo>
                  <a:cubicBezTo>
                    <a:pt x="43" y="56"/>
                    <a:pt x="18" y="59"/>
                    <a:pt x="2" y="72"/>
                  </a:cubicBezTo>
                  <a:cubicBezTo>
                    <a:pt x="4" y="73"/>
                    <a:pt x="5" y="73"/>
                    <a:pt x="7" y="74"/>
                  </a:cubicBezTo>
                  <a:cubicBezTo>
                    <a:pt x="6" y="70"/>
                    <a:pt x="8" y="64"/>
                    <a:pt x="9" y="61"/>
                  </a:cubicBezTo>
                  <a:cubicBezTo>
                    <a:pt x="14" y="42"/>
                    <a:pt x="25" y="24"/>
                    <a:pt x="35" y="7"/>
                  </a:cubicBezTo>
                  <a:cubicBezTo>
                    <a:pt x="36" y="4"/>
                    <a:pt x="32" y="0"/>
                    <a:pt x="30" y="3"/>
                  </a:cubicBezTo>
                  <a:cubicBezTo>
                    <a:pt x="20" y="21"/>
                    <a:pt x="9" y="40"/>
                    <a:pt x="3" y="60"/>
                  </a:cubicBezTo>
                  <a:cubicBezTo>
                    <a:pt x="2" y="64"/>
                    <a:pt x="0" y="70"/>
                    <a:pt x="1" y="75"/>
                  </a:cubicBezTo>
                  <a:cubicBezTo>
                    <a:pt x="2" y="77"/>
                    <a:pt x="4" y="78"/>
                    <a:pt x="6" y="77"/>
                  </a:cubicBezTo>
                  <a:cubicBezTo>
                    <a:pt x="21" y="65"/>
                    <a:pt x="44" y="62"/>
                    <a:pt x="63" y="60"/>
                  </a:cubicBezTo>
                  <a:cubicBezTo>
                    <a:pt x="65" y="60"/>
                    <a:pt x="66" y="57"/>
                    <a:pt x="65" y="56"/>
                  </a:cubicBezTo>
                  <a:cubicBezTo>
                    <a:pt x="59" y="47"/>
                    <a:pt x="50" y="42"/>
                    <a:pt x="43" y="35"/>
                  </a:cubicBezTo>
                  <a:cubicBezTo>
                    <a:pt x="37" y="27"/>
                    <a:pt x="35" y="15"/>
                    <a:pt x="35" y="5"/>
                  </a:cubicBezTo>
                  <a:cubicBezTo>
                    <a:pt x="35" y="2"/>
                    <a:pt x="30" y="1"/>
                    <a:pt x="30"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3" name="Freeform 172"/>
            <p:cNvSpPr>
              <a:spLocks/>
            </p:cNvSpPr>
            <p:nvPr/>
          </p:nvSpPr>
          <p:spPr bwMode="auto">
            <a:xfrm>
              <a:off x="3184675" y="3227735"/>
              <a:ext cx="242887" cy="301625"/>
            </a:xfrm>
            <a:custGeom>
              <a:avLst/>
              <a:gdLst>
                <a:gd name="T0" fmla="*/ 0 w 57"/>
                <a:gd name="T1" fmla="*/ 56 h 71"/>
                <a:gd name="T2" fmla="*/ 32 w 57"/>
                <a:gd name="T3" fmla="*/ 0 h 71"/>
                <a:gd name="T4" fmla="*/ 57 w 57"/>
                <a:gd name="T5" fmla="*/ 71 h 71"/>
                <a:gd name="T6" fmla="*/ 0 w 57"/>
                <a:gd name="T7" fmla="*/ 56 h 71"/>
              </a:gdLst>
              <a:ahLst/>
              <a:cxnLst>
                <a:cxn ang="0">
                  <a:pos x="T0" y="T1"/>
                </a:cxn>
                <a:cxn ang="0">
                  <a:pos x="T2" y="T3"/>
                </a:cxn>
                <a:cxn ang="0">
                  <a:pos x="T4" y="T5"/>
                </a:cxn>
                <a:cxn ang="0">
                  <a:pos x="T6" y="T7"/>
                </a:cxn>
              </a:cxnLst>
              <a:rect l="0" t="0" r="r" b="b"/>
              <a:pathLst>
                <a:path w="57" h="71">
                  <a:moveTo>
                    <a:pt x="0" y="56"/>
                  </a:moveTo>
                  <a:cubicBezTo>
                    <a:pt x="0" y="56"/>
                    <a:pt x="27" y="42"/>
                    <a:pt x="32" y="0"/>
                  </a:cubicBezTo>
                  <a:cubicBezTo>
                    <a:pt x="32" y="0"/>
                    <a:pt x="56" y="44"/>
                    <a:pt x="57" y="71"/>
                  </a:cubicBezTo>
                  <a:cubicBezTo>
                    <a:pt x="57" y="71"/>
                    <a:pt x="14" y="54"/>
                    <a:pt x="0" y="56"/>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4" name="Freeform 173"/>
            <p:cNvSpPr>
              <a:spLocks/>
            </p:cNvSpPr>
            <p:nvPr/>
          </p:nvSpPr>
          <p:spPr bwMode="auto">
            <a:xfrm>
              <a:off x="3222775" y="3410298"/>
              <a:ext cx="192087" cy="96838"/>
            </a:xfrm>
            <a:custGeom>
              <a:avLst/>
              <a:gdLst>
                <a:gd name="T0" fmla="*/ 10 w 45"/>
                <a:gd name="T1" fmla="*/ 0 h 23"/>
                <a:gd name="T2" fmla="*/ 0 w 45"/>
                <a:gd name="T3" fmla="*/ 10 h 23"/>
                <a:gd name="T4" fmla="*/ 45 w 45"/>
                <a:gd name="T5" fmla="*/ 23 h 23"/>
                <a:gd name="T6" fmla="*/ 42 w 45"/>
                <a:gd name="T7" fmla="*/ 8 h 23"/>
                <a:gd name="T8" fmla="*/ 10 w 45"/>
                <a:gd name="T9" fmla="*/ 0 h 23"/>
              </a:gdLst>
              <a:ahLst/>
              <a:cxnLst>
                <a:cxn ang="0">
                  <a:pos x="T0" y="T1"/>
                </a:cxn>
                <a:cxn ang="0">
                  <a:pos x="T2" y="T3"/>
                </a:cxn>
                <a:cxn ang="0">
                  <a:pos x="T4" y="T5"/>
                </a:cxn>
                <a:cxn ang="0">
                  <a:pos x="T6" y="T7"/>
                </a:cxn>
                <a:cxn ang="0">
                  <a:pos x="T8" y="T9"/>
                </a:cxn>
              </a:cxnLst>
              <a:rect l="0" t="0" r="r" b="b"/>
              <a:pathLst>
                <a:path w="45" h="23">
                  <a:moveTo>
                    <a:pt x="10" y="0"/>
                  </a:moveTo>
                  <a:cubicBezTo>
                    <a:pt x="7" y="3"/>
                    <a:pt x="4" y="7"/>
                    <a:pt x="0" y="10"/>
                  </a:cubicBezTo>
                  <a:cubicBezTo>
                    <a:pt x="15" y="11"/>
                    <a:pt x="31" y="18"/>
                    <a:pt x="45" y="23"/>
                  </a:cubicBezTo>
                  <a:cubicBezTo>
                    <a:pt x="44" y="18"/>
                    <a:pt x="43" y="13"/>
                    <a:pt x="42" y="8"/>
                  </a:cubicBezTo>
                  <a:cubicBezTo>
                    <a:pt x="31" y="7"/>
                    <a:pt x="19" y="6"/>
                    <a:pt x="10"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5" name="Freeform 174"/>
            <p:cNvSpPr>
              <a:spLocks/>
            </p:cNvSpPr>
            <p:nvPr/>
          </p:nvSpPr>
          <p:spPr bwMode="auto">
            <a:xfrm>
              <a:off x="3164037" y="3210273"/>
              <a:ext cx="276225" cy="331788"/>
            </a:xfrm>
            <a:custGeom>
              <a:avLst/>
              <a:gdLst>
                <a:gd name="T0" fmla="*/ 6 w 65"/>
                <a:gd name="T1" fmla="*/ 62 h 78"/>
                <a:gd name="T2" fmla="*/ 40 w 65"/>
                <a:gd name="T3" fmla="*/ 4 h 78"/>
                <a:gd name="T4" fmla="*/ 35 w 65"/>
                <a:gd name="T5" fmla="*/ 5 h 78"/>
                <a:gd name="T6" fmla="*/ 59 w 65"/>
                <a:gd name="T7" fmla="*/ 75 h 78"/>
                <a:gd name="T8" fmla="*/ 63 w 65"/>
                <a:gd name="T9" fmla="*/ 72 h 78"/>
                <a:gd name="T10" fmla="*/ 4 w 65"/>
                <a:gd name="T11" fmla="*/ 57 h 78"/>
                <a:gd name="T12" fmla="*/ 5 w 65"/>
                <a:gd name="T13" fmla="*/ 62 h 78"/>
                <a:gd name="T14" fmla="*/ 39 w 65"/>
                <a:gd name="T15" fmla="*/ 69 h 78"/>
                <a:gd name="T16" fmla="*/ 61 w 65"/>
                <a:gd name="T17" fmla="*/ 77 h 78"/>
                <a:gd name="T18" fmla="*/ 65 w 65"/>
                <a:gd name="T19" fmla="*/ 74 h 78"/>
                <a:gd name="T20" fmla="*/ 40 w 65"/>
                <a:gd name="T21" fmla="*/ 3 h 78"/>
                <a:gd name="T22" fmla="*/ 35 w 65"/>
                <a:gd name="T23" fmla="*/ 3 h 78"/>
                <a:gd name="T24" fmla="*/ 4 w 65"/>
                <a:gd name="T25" fmla="*/ 57 h 78"/>
                <a:gd name="T26" fmla="*/ 6 w 65"/>
                <a:gd name="T27" fmla="*/ 6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78">
                  <a:moveTo>
                    <a:pt x="6" y="62"/>
                  </a:moveTo>
                  <a:cubicBezTo>
                    <a:pt x="27" y="52"/>
                    <a:pt x="37" y="26"/>
                    <a:pt x="40" y="4"/>
                  </a:cubicBezTo>
                  <a:cubicBezTo>
                    <a:pt x="38" y="4"/>
                    <a:pt x="37" y="5"/>
                    <a:pt x="35" y="5"/>
                  </a:cubicBezTo>
                  <a:cubicBezTo>
                    <a:pt x="46" y="26"/>
                    <a:pt x="58" y="51"/>
                    <a:pt x="59" y="75"/>
                  </a:cubicBezTo>
                  <a:cubicBezTo>
                    <a:pt x="61" y="74"/>
                    <a:pt x="62" y="73"/>
                    <a:pt x="63" y="72"/>
                  </a:cubicBezTo>
                  <a:cubicBezTo>
                    <a:pt x="45" y="65"/>
                    <a:pt x="24" y="55"/>
                    <a:pt x="4" y="57"/>
                  </a:cubicBezTo>
                  <a:cubicBezTo>
                    <a:pt x="1" y="57"/>
                    <a:pt x="2" y="63"/>
                    <a:pt x="5" y="62"/>
                  </a:cubicBezTo>
                  <a:cubicBezTo>
                    <a:pt x="16" y="62"/>
                    <a:pt x="28" y="66"/>
                    <a:pt x="39" y="69"/>
                  </a:cubicBezTo>
                  <a:cubicBezTo>
                    <a:pt x="46" y="72"/>
                    <a:pt x="54" y="75"/>
                    <a:pt x="61" y="77"/>
                  </a:cubicBezTo>
                  <a:cubicBezTo>
                    <a:pt x="63" y="78"/>
                    <a:pt x="65" y="76"/>
                    <a:pt x="65" y="74"/>
                  </a:cubicBezTo>
                  <a:cubicBezTo>
                    <a:pt x="63" y="49"/>
                    <a:pt x="52" y="24"/>
                    <a:pt x="40" y="3"/>
                  </a:cubicBezTo>
                  <a:cubicBezTo>
                    <a:pt x="39" y="0"/>
                    <a:pt x="35" y="0"/>
                    <a:pt x="35" y="3"/>
                  </a:cubicBezTo>
                  <a:cubicBezTo>
                    <a:pt x="32" y="23"/>
                    <a:pt x="22" y="47"/>
                    <a:pt x="4" y="57"/>
                  </a:cubicBezTo>
                  <a:cubicBezTo>
                    <a:pt x="0" y="58"/>
                    <a:pt x="3" y="64"/>
                    <a:pt x="6" y="6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6" name="Freeform 175"/>
            <p:cNvSpPr>
              <a:spLocks/>
            </p:cNvSpPr>
            <p:nvPr/>
          </p:nvSpPr>
          <p:spPr bwMode="auto">
            <a:xfrm>
              <a:off x="3032275" y="3451573"/>
              <a:ext cx="157162" cy="161925"/>
            </a:xfrm>
            <a:custGeom>
              <a:avLst/>
              <a:gdLst>
                <a:gd name="T0" fmla="*/ 35 w 37"/>
                <a:gd name="T1" fmla="*/ 4 h 38"/>
                <a:gd name="T2" fmla="*/ 11 w 37"/>
                <a:gd name="T3" fmla="*/ 15 h 38"/>
                <a:gd name="T4" fmla="*/ 0 w 37"/>
                <a:gd name="T5" fmla="*/ 38 h 38"/>
                <a:gd name="T6" fmla="*/ 21 w 37"/>
                <a:gd name="T7" fmla="*/ 31 h 38"/>
                <a:gd name="T8" fmla="*/ 37 w 37"/>
                <a:gd name="T9" fmla="*/ 8 h 38"/>
                <a:gd name="T10" fmla="*/ 35 w 37"/>
                <a:gd name="T11" fmla="*/ 4 h 38"/>
              </a:gdLst>
              <a:ahLst/>
              <a:cxnLst>
                <a:cxn ang="0">
                  <a:pos x="T0" y="T1"/>
                </a:cxn>
                <a:cxn ang="0">
                  <a:pos x="T2" y="T3"/>
                </a:cxn>
                <a:cxn ang="0">
                  <a:pos x="T4" y="T5"/>
                </a:cxn>
                <a:cxn ang="0">
                  <a:pos x="T6" y="T7"/>
                </a:cxn>
                <a:cxn ang="0">
                  <a:pos x="T8" y="T9"/>
                </a:cxn>
                <a:cxn ang="0">
                  <a:pos x="T10" y="T11"/>
                </a:cxn>
              </a:cxnLst>
              <a:rect l="0" t="0" r="r" b="b"/>
              <a:pathLst>
                <a:path w="37" h="38">
                  <a:moveTo>
                    <a:pt x="35" y="4"/>
                  </a:moveTo>
                  <a:cubicBezTo>
                    <a:pt x="31" y="0"/>
                    <a:pt x="15" y="11"/>
                    <a:pt x="11" y="15"/>
                  </a:cubicBezTo>
                  <a:cubicBezTo>
                    <a:pt x="4" y="20"/>
                    <a:pt x="2" y="30"/>
                    <a:pt x="0" y="38"/>
                  </a:cubicBezTo>
                  <a:cubicBezTo>
                    <a:pt x="6" y="33"/>
                    <a:pt x="14" y="37"/>
                    <a:pt x="21" y="31"/>
                  </a:cubicBezTo>
                  <a:cubicBezTo>
                    <a:pt x="28" y="25"/>
                    <a:pt x="34" y="16"/>
                    <a:pt x="37" y="8"/>
                  </a:cubicBezTo>
                  <a:cubicBezTo>
                    <a:pt x="35" y="4"/>
                    <a:pt x="35" y="4"/>
                    <a:pt x="35" y="4"/>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7" name="Freeform 176"/>
            <p:cNvSpPr>
              <a:spLocks/>
            </p:cNvSpPr>
            <p:nvPr/>
          </p:nvSpPr>
          <p:spPr bwMode="auto">
            <a:xfrm>
              <a:off x="3138637" y="3478560"/>
              <a:ext cx="38100" cy="50800"/>
            </a:xfrm>
            <a:custGeom>
              <a:avLst/>
              <a:gdLst>
                <a:gd name="T0" fmla="*/ 6 w 9"/>
                <a:gd name="T1" fmla="*/ 0 h 12"/>
                <a:gd name="T2" fmla="*/ 5 w 9"/>
                <a:gd name="T3" fmla="*/ 0 h 12"/>
                <a:gd name="T4" fmla="*/ 0 w 9"/>
                <a:gd name="T5" fmla="*/ 9 h 12"/>
                <a:gd name="T6" fmla="*/ 4 w 9"/>
                <a:gd name="T7" fmla="*/ 12 h 12"/>
                <a:gd name="T8" fmla="*/ 9 w 9"/>
                <a:gd name="T9" fmla="*/ 1 h 12"/>
                <a:gd name="T10" fmla="*/ 8 w 9"/>
                <a:gd name="T11" fmla="*/ 1 h 12"/>
                <a:gd name="T12" fmla="*/ 6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6" y="0"/>
                  </a:moveTo>
                  <a:cubicBezTo>
                    <a:pt x="6" y="0"/>
                    <a:pt x="5" y="0"/>
                    <a:pt x="5" y="0"/>
                  </a:cubicBezTo>
                  <a:cubicBezTo>
                    <a:pt x="3" y="4"/>
                    <a:pt x="1" y="7"/>
                    <a:pt x="0" y="9"/>
                  </a:cubicBezTo>
                  <a:cubicBezTo>
                    <a:pt x="1" y="10"/>
                    <a:pt x="3" y="11"/>
                    <a:pt x="4" y="12"/>
                  </a:cubicBezTo>
                  <a:cubicBezTo>
                    <a:pt x="6" y="8"/>
                    <a:pt x="8" y="5"/>
                    <a:pt x="9" y="1"/>
                  </a:cubicBezTo>
                  <a:cubicBezTo>
                    <a:pt x="9" y="1"/>
                    <a:pt x="9" y="1"/>
                    <a:pt x="8" y="1"/>
                  </a:cubicBezTo>
                  <a:cubicBezTo>
                    <a:pt x="8" y="0"/>
                    <a:pt x="7" y="0"/>
                    <a:pt x="6"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8" name="Freeform 177"/>
            <p:cNvSpPr>
              <a:spLocks/>
            </p:cNvSpPr>
            <p:nvPr/>
          </p:nvSpPr>
          <p:spPr bwMode="auto">
            <a:xfrm>
              <a:off x="3014812" y="3443635"/>
              <a:ext cx="190500" cy="187325"/>
            </a:xfrm>
            <a:custGeom>
              <a:avLst/>
              <a:gdLst>
                <a:gd name="T0" fmla="*/ 41 w 45"/>
                <a:gd name="T1" fmla="*/ 4 h 44"/>
                <a:gd name="T2" fmla="*/ 20 w 45"/>
                <a:gd name="T3" fmla="*/ 10 h 44"/>
                <a:gd name="T4" fmla="*/ 1 w 45"/>
                <a:gd name="T5" fmla="*/ 39 h 44"/>
                <a:gd name="T6" fmla="*/ 5 w 45"/>
                <a:gd name="T7" fmla="*/ 42 h 44"/>
                <a:gd name="T8" fmla="*/ 20 w 45"/>
                <a:gd name="T9" fmla="*/ 39 h 44"/>
                <a:gd name="T10" fmla="*/ 29 w 45"/>
                <a:gd name="T11" fmla="*/ 33 h 44"/>
                <a:gd name="T12" fmla="*/ 43 w 45"/>
                <a:gd name="T13" fmla="*/ 11 h 44"/>
                <a:gd name="T14" fmla="*/ 38 w 45"/>
                <a:gd name="T15" fmla="*/ 9 h 44"/>
                <a:gd name="T16" fmla="*/ 24 w 45"/>
                <a:gd name="T17" fmla="*/ 30 h 44"/>
                <a:gd name="T18" fmla="*/ 2 w 45"/>
                <a:gd name="T19" fmla="*/ 38 h 44"/>
                <a:gd name="T20" fmla="*/ 6 w 45"/>
                <a:gd name="T21" fmla="*/ 41 h 44"/>
                <a:gd name="T22" fmla="*/ 19 w 45"/>
                <a:gd name="T23" fmla="*/ 18 h 44"/>
                <a:gd name="T24" fmla="*/ 37 w 45"/>
                <a:gd name="T25" fmla="*/ 9 h 44"/>
                <a:gd name="T26" fmla="*/ 41 w 45"/>
                <a:gd name="T27" fmla="*/ 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44">
                  <a:moveTo>
                    <a:pt x="41" y="4"/>
                  </a:moveTo>
                  <a:cubicBezTo>
                    <a:pt x="34" y="0"/>
                    <a:pt x="25" y="7"/>
                    <a:pt x="20" y="10"/>
                  </a:cubicBezTo>
                  <a:cubicBezTo>
                    <a:pt x="9" y="17"/>
                    <a:pt x="5" y="27"/>
                    <a:pt x="1" y="39"/>
                  </a:cubicBezTo>
                  <a:cubicBezTo>
                    <a:pt x="0" y="42"/>
                    <a:pt x="3" y="44"/>
                    <a:pt x="5" y="42"/>
                  </a:cubicBezTo>
                  <a:cubicBezTo>
                    <a:pt x="10" y="40"/>
                    <a:pt x="15" y="40"/>
                    <a:pt x="20" y="39"/>
                  </a:cubicBezTo>
                  <a:cubicBezTo>
                    <a:pt x="23" y="38"/>
                    <a:pt x="26" y="36"/>
                    <a:pt x="29" y="33"/>
                  </a:cubicBezTo>
                  <a:cubicBezTo>
                    <a:pt x="35" y="28"/>
                    <a:pt x="41" y="20"/>
                    <a:pt x="43" y="11"/>
                  </a:cubicBezTo>
                  <a:cubicBezTo>
                    <a:pt x="45" y="8"/>
                    <a:pt x="39" y="6"/>
                    <a:pt x="38" y="9"/>
                  </a:cubicBezTo>
                  <a:cubicBezTo>
                    <a:pt x="35" y="18"/>
                    <a:pt x="30" y="25"/>
                    <a:pt x="24" y="30"/>
                  </a:cubicBezTo>
                  <a:cubicBezTo>
                    <a:pt x="18" y="35"/>
                    <a:pt x="9" y="34"/>
                    <a:pt x="2" y="38"/>
                  </a:cubicBezTo>
                  <a:cubicBezTo>
                    <a:pt x="3" y="39"/>
                    <a:pt x="5" y="40"/>
                    <a:pt x="6" y="41"/>
                  </a:cubicBezTo>
                  <a:cubicBezTo>
                    <a:pt x="9" y="32"/>
                    <a:pt x="11" y="24"/>
                    <a:pt x="19" y="18"/>
                  </a:cubicBezTo>
                  <a:cubicBezTo>
                    <a:pt x="21" y="16"/>
                    <a:pt x="33" y="6"/>
                    <a:pt x="37" y="9"/>
                  </a:cubicBezTo>
                  <a:cubicBezTo>
                    <a:pt x="40" y="11"/>
                    <a:pt x="44" y="6"/>
                    <a:pt x="41"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9" name="Freeform 178"/>
            <p:cNvSpPr>
              <a:spLocks/>
            </p:cNvSpPr>
            <p:nvPr/>
          </p:nvSpPr>
          <p:spPr bwMode="auto">
            <a:xfrm>
              <a:off x="3202137" y="3438873"/>
              <a:ext cx="119062" cy="192088"/>
            </a:xfrm>
            <a:custGeom>
              <a:avLst/>
              <a:gdLst>
                <a:gd name="T0" fmla="*/ 25 w 28"/>
                <a:gd name="T1" fmla="*/ 44 h 45"/>
                <a:gd name="T2" fmla="*/ 26 w 28"/>
                <a:gd name="T3" fmla="*/ 45 h 45"/>
                <a:gd name="T4" fmla="*/ 25 w 28"/>
                <a:gd name="T5" fmla="*/ 23 h 45"/>
                <a:gd name="T6" fmla="*/ 4 w 28"/>
                <a:gd name="T7" fmla="*/ 4 h 45"/>
                <a:gd name="T8" fmla="*/ 6 w 28"/>
                <a:gd name="T9" fmla="*/ 28 h 45"/>
                <a:gd name="T10" fmla="*/ 25 w 28"/>
                <a:gd name="T11" fmla="*/ 44 h 45"/>
              </a:gdLst>
              <a:ahLst/>
              <a:cxnLst>
                <a:cxn ang="0">
                  <a:pos x="T0" y="T1"/>
                </a:cxn>
                <a:cxn ang="0">
                  <a:pos x="T2" y="T3"/>
                </a:cxn>
                <a:cxn ang="0">
                  <a:pos x="T4" y="T5"/>
                </a:cxn>
                <a:cxn ang="0">
                  <a:pos x="T6" y="T7"/>
                </a:cxn>
                <a:cxn ang="0">
                  <a:pos x="T8" y="T9"/>
                </a:cxn>
                <a:cxn ang="0">
                  <a:pos x="T10" y="T11"/>
                </a:cxn>
              </a:cxnLst>
              <a:rect l="0" t="0" r="r" b="b"/>
              <a:pathLst>
                <a:path w="28" h="45">
                  <a:moveTo>
                    <a:pt x="25" y="44"/>
                  </a:moveTo>
                  <a:cubicBezTo>
                    <a:pt x="25" y="44"/>
                    <a:pt x="25" y="45"/>
                    <a:pt x="26" y="45"/>
                  </a:cubicBezTo>
                  <a:cubicBezTo>
                    <a:pt x="27" y="37"/>
                    <a:pt x="28" y="30"/>
                    <a:pt x="25" y="23"/>
                  </a:cubicBezTo>
                  <a:cubicBezTo>
                    <a:pt x="23" y="18"/>
                    <a:pt x="7" y="0"/>
                    <a:pt x="4" y="4"/>
                  </a:cubicBezTo>
                  <a:cubicBezTo>
                    <a:pt x="0" y="8"/>
                    <a:pt x="4" y="24"/>
                    <a:pt x="6" y="28"/>
                  </a:cubicBezTo>
                  <a:cubicBezTo>
                    <a:pt x="9" y="36"/>
                    <a:pt x="18" y="39"/>
                    <a:pt x="25" y="44"/>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0" name="Freeform 179"/>
            <p:cNvSpPr>
              <a:spLocks/>
            </p:cNvSpPr>
            <p:nvPr/>
          </p:nvSpPr>
          <p:spPr bwMode="auto">
            <a:xfrm>
              <a:off x="3210075" y="3456335"/>
              <a:ext cx="22225" cy="17463"/>
            </a:xfrm>
            <a:custGeom>
              <a:avLst/>
              <a:gdLst>
                <a:gd name="T0" fmla="*/ 3 w 5"/>
                <a:gd name="T1" fmla="*/ 0 h 4"/>
                <a:gd name="T2" fmla="*/ 2 w 5"/>
                <a:gd name="T3" fmla="*/ 0 h 4"/>
                <a:gd name="T4" fmla="*/ 0 w 5"/>
                <a:gd name="T5" fmla="*/ 4 h 4"/>
                <a:gd name="T6" fmla="*/ 0 w 5"/>
                <a:gd name="T7" fmla="*/ 4 h 4"/>
                <a:gd name="T8" fmla="*/ 2 w 5"/>
                <a:gd name="T9" fmla="*/ 0 h 4"/>
                <a:gd name="T10" fmla="*/ 3 w 5"/>
                <a:gd name="T11" fmla="*/ 0 h 4"/>
                <a:gd name="T12" fmla="*/ 5 w 5"/>
                <a:gd name="T13" fmla="*/ 0 h 4"/>
                <a:gd name="T14" fmla="*/ 3 w 5"/>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4">
                  <a:moveTo>
                    <a:pt x="3" y="0"/>
                  </a:moveTo>
                  <a:cubicBezTo>
                    <a:pt x="2" y="0"/>
                    <a:pt x="2" y="0"/>
                    <a:pt x="2" y="0"/>
                  </a:cubicBezTo>
                  <a:cubicBezTo>
                    <a:pt x="1" y="1"/>
                    <a:pt x="0" y="3"/>
                    <a:pt x="0" y="4"/>
                  </a:cubicBezTo>
                  <a:cubicBezTo>
                    <a:pt x="0" y="4"/>
                    <a:pt x="0" y="4"/>
                    <a:pt x="0" y="4"/>
                  </a:cubicBezTo>
                  <a:cubicBezTo>
                    <a:pt x="0" y="3"/>
                    <a:pt x="1" y="1"/>
                    <a:pt x="2" y="0"/>
                  </a:cubicBezTo>
                  <a:cubicBezTo>
                    <a:pt x="2" y="0"/>
                    <a:pt x="2" y="0"/>
                    <a:pt x="3" y="0"/>
                  </a:cubicBezTo>
                  <a:cubicBezTo>
                    <a:pt x="4" y="0"/>
                    <a:pt x="5" y="0"/>
                    <a:pt x="5" y="0"/>
                  </a:cubicBezTo>
                  <a:cubicBezTo>
                    <a:pt x="5" y="0"/>
                    <a:pt x="4" y="0"/>
                    <a:pt x="3" y="0"/>
                  </a:cubicBezTo>
                </a:path>
              </a:pathLst>
            </a:custGeom>
            <a:solidFill>
              <a:srgbClr val="39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1" name="Freeform 180"/>
            <p:cNvSpPr>
              <a:spLocks/>
            </p:cNvSpPr>
            <p:nvPr/>
          </p:nvSpPr>
          <p:spPr bwMode="auto">
            <a:xfrm>
              <a:off x="3210075" y="3456335"/>
              <a:ext cx="60325" cy="127000"/>
            </a:xfrm>
            <a:custGeom>
              <a:avLst/>
              <a:gdLst>
                <a:gd name="T0" fmla="*/ 3 w 14"/>
                <a:gd name="T1" fmla="*/ 0 h 30"/>
                <a:gd name="T2" fmla="*/ 2 w 14"/>
                <a:gd name="T3" fmla="*/ 0 h 30"/>
                <a:gd name="T4" fmla="*/ 0 w 14"/>
                <a:gd name="T5" fmla="*/ 4 h 30"/>
                <a:gd name="T6" fmla="*/ 0 w 14"/>
                <a:gd name="T7" fmla="*/ 6 h 30"/>
                <a:gd name="T8" fmla="*/ 4 w 14"/>
                <a:gd name="T9" fmla="*/ 24 h 30"/>
                <a:gd name="T10" fmla="*/ 4 w 14"/>
                <a:gd name="T11" fmla="*/ 25 h 30"/>
                <a:gd name="T12" fmla="*/ 14 w 14"/>
                <a:gd name="T13" fmla="*/ 30 h 30"/>
                <a:gd name="T14" fmla="*/ 7 w 14"/>
                <a:gd name="T15" fmla="*/ 1 h 30"/>
                <a:gd name="T16" fmla="*/ 5 w 14"/>
                <a:gd name="T17" fmla="*/ 0 h 30"/>
                <a:gd name="T18" fmla="*/ 3 w 14"/>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30">
                  <a:moveTo>
                    <a:pt x="3" y="0"/>
                  </a:moveTo>
                  <a:cubicBezTo>
                    <a:pt x="2" y="0"/>
                    <a:pt x="2" y="0"/>
                    <a:pt x="2" y="0"/>
                  </a:cubicBezTo>
                  <a:cubicBezTo>
                    <a:pt x="1" y="1"/>
                    <a:pt x="0" y="3"/>
                    <a:pt x="0" y="4"/>
                  </a:cubicBezTo>
                  <a:cubicBezTo>
                    <a:pt x="0" y="5"/>
                    <a:pt x="0" y="6"/>
                    <a:pt x="0" y="6"/>
                  </a:cubicBezTo>
                  <a:cubicBezTo>
                    <a:pt x="0" y="13"/>
                    <a:pt x="2" y="21"/>
                    <a:pt x="4" y="24"/>
                  </a:cubicBezTo>
                  <a:cubicBezTo>
                    <a:pt x="4" y="25"/>
                    <a:pt x="4" y="25"/>
                    <a:pt x="4" y="25"/>
                  </a:cubicBezTo>
                  <a:cubicBezTo>
                    <a:pt x="7" y="27"/>
                    <a:pt x="11" y="29"/>
                    <a:pt x="14" y="30"/>
                  </a:cubicBezTo>
                  <a:cubicBezTo>
                    <a:pt x="11" y="21"/>
                    <a:pt x="9" y="11"/>
                    <a:pt x="7" y="1"/>
                  </a:cubicBezTo>
                  <a:cubicBezTo>
                    <a:pt x="7" y="1"/>
                    <a:pt x="6" y="1"/>
                    <a:pt x="5" y="0"/>
                  </a:cubicBezTo>
                  <a:cubicBezTo>
                    <a:pt x="5" y="0"/>
                    <a:pt x="4" y="0"/>
                    <a:pt x="3"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2" name="Freeform 181"/>
            <p:cNvSpPr>
              <a:spLocks/>
            </p:cNvSpPr>
            <p:nvPr/>
          </p:nvSpPr>
          <p:spPr bwMode="auto">
            <a:xfrm>
              <a:off x="3184675" y="3435698"/>
              <a:ext cx="149225" cy="212725"/>
            </a:xfrm>
            <a:custGeom>
              <a:avLst/>
              <a:gdLst>
                <a:gd name="T0" fmla="*/ 27 w 35"/>
                <a:gd name="T1" fmla="*/ 47 h 50"/>
                <a:gd name="T2" fmla="*/ 28 w 35"/>
                <a:gd name="T3" fmla="*/ 48 h 50"/>
                <a:gd name="T4" fmla="*/ 32 w 35"/>
                <a:gd name="T5" fmla="*/ 46 h 50"/>
                <a:gd name="T6" fmla="*/ 27 w 35"/>
                <a:gd name="T7" fmla="*/ 15 h 50"/>
                <a:gd name="T8" fmla="*/ 8 w 35"/>
                <a:gd name="T9" fmla="*/ 2 h 50"/>
                <a:gd name="T10" fmla="*/ 5 w 35"/>
                <a:gd name="T11" fmla="*/ 25 h 50"/>
                <a:gd name="T12" fmla="*/ 27 w 35"/>
                <a:gd name="T13" fmla="*/ 47 h 50"/>
                <a:gd name="T14" fmla="*/ 30 w 35"/>
                <a:gd name="T15" fmla="*/ 43 h 50"/>
                <a:gd name="T16" fmla="*/ 12 w 35"/>
                <a:gd name="T17" fmla="*/ 27 h 50"/>
                <a:gd name="T18" fmla="*/ 9 w 35"/>
                <a:gd name="T19" fmla="*/ 8 h 50"/>
                <a:gd name="T20" fmla="*/ 23 w 35"/>
                <a:gd name="T21" fmla="*/ 20 h 50"/>
                <a:gd name="T22" fmla="*/ 27 w 35"/>
                <a:gd name="T23" fmla="*/ 46 h 50"/>
                <a:gd name="T24" fmla="*/ 31 w 35"/>
                <a:gd name="T25" fmla="*/ 44 h 50"/>
                <a:gd name="T26" fmla="*/ 30 w 35"/>
                <a:gd name="T27" fmla="*/ 43 h 50"/>
                <a:gd name="T28" fmla="*/ 27 w 35"/>
                <a:gd name="T29" fmla="*/ 4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50">
                  <a:moveTo>
                    <a:pt x="27" y="47"/>
                  </a:moveTo>
                  <a:cubicBezTo>
                    <a:pt x="27" y="48"/>
                    <a:pt x="28" y="48"/>
                    <a:pt x="28" y="48"/>
                  </a:cubicBezTo>
                  <a:cubicBezTo>
                    <a:pt x="30" y="50"/>
                    <a:pt x="32" y="48"/>
                    <a:pt x="32" y="46"/>
                  </a:cubicBezTo>
                  <a:cubicBezTo>
                    <a:pt x="35" y="35"/>
                    <a:pt x="34" y="24"/>
                    <a:pt x="27" y="15"/>
                  </a:cubicBezTo>
                  <a:cubicBezTo>
                    <a:pt x="23" y="11"/>
                    <a:pt x="15" y="0"/>
                    <a:pt x="8" y="2"/>
                  </a:cubicBezTo>
                  <a:cubicBezTo>
                    <a:pt x="0" y="4"/>
                    <a:pt x="4" y="20"/>
                    <a:pt x="5" y="25"/>
                  </a:cubicBezTo>
                  <a:cubicBezTo>
                    <a:pt x="8" y="37"/>
                    <a:pt x="17" y="41"/>
                    <a:pt x="27" y="47"/>
                  </a:cubicBezTo>
                  <a:cubicBezTo>
                    <a:pt x="30" y="49"/>
                    <a:pt x="33" y="45"/>
                    <a:pt x="30" y="43"/>
                  </a:cubicBezTo>
                  <a:cubicBezTo>
                    <a:pt x="24" y="38"/>
                    <a:pt x="15" y="35"/>
                    <a:pt x="12" y="27"/>
                  </a:cubicBezTo>
                  <a:cubicBezTo>
                    <a:pt x="11" y="26"/>
                    <a:pt x="7" y="7"/>
                    <a:pt x="9" y="8"/>
                  </a:cubicBezTo>
                  <a:cubicBezTo>
                    <a:pt x="14" y="8"/>
                    <a:pt x="20" y="17"/>
                    <a:pt x="23" y="20"/>
                  </a:cubicBezTo>
                  <a:cubicBezTo>
                    <a:pt x="29" y="27"/>
                    <a:pt x="29" y="37"/>
                    <a:pt x="27" y="46"/>
                  </a:cubicBezTo>
                  <a:cubicBezTo>
                    <a:pt x="28" y="45"/>
                    <a:pt x="30" y="44"/>
                    <a:pt x="31" y="44"/>
                  </a:cubicBezTo>
                  <a:cubicBezTo>
                    <a:pt x="31" y="43"/>
                    <a:pt x="31" y="43"/>
                    <a:pt x="30" y="43"/>
                  </a:cubicBezTo>
                  <a:cubicBezTo>
                    <a:pt x="27" y="41"/>
                    <a:pt x="24" y="45"/>
                    <a:pt x="27" y="4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3" name="Freeform 182"/>
            <p:cNvSpPr>
              <a:spLocks/>
            </p:cNvSpPr>
            <p:nvPr/>
          </p:nvSpPr>
          <p:spPr bwMode="auto">
            <a:xfrm>
              <a:off x="3154512" y="3426173"/>
              <a:ext cx="85725" cy="77788"/>
            </a:xfrm>
            <a:custGeom>
              <a:avLst/>
              <a:gdLst>
                <a:gd name="T0" fmla="*/ 19 w 20"/>
                <a:gd name="T1" fmla="*/ 10 h 18"/>
                <a:gd name="T2" fmla="*/ 9 w 20"/>
                <a:gd name="T3" fmla="*/ 18 h 18"/>
                <a:gd name="T4" fmla="*/ 1 w 20"/>
                <a:gd name="T5" fmla="*/ 8 h 18"/>
                <a:gd name="T6" fmla="*/ 11 w 20"/>
                <a:gd name="T7" fmla="*/ 0 h 18"/>
                <a:gd name="T8" fmla="*/ 19 w 20"/>
                <a:gd name="T9" fmla="*/ 10 h 18"/>
              </a:gdLst>
              <a:ahLst/>
              <a:cxnLst>
                <a:cxn ang="0">
                  <a:pos x="T0" y="T1"/>
                </a:cxn>
                <a:cxn ang="0">
                  <a:pos x="T2" y="T3"/>
                </a:cxn>
                <a:cxn ang="0">
                  <a:pos x="T4" y="T5"/>
                </a:cxn>
                <a:cxn ang="0">
                  <a:pos x="T6" y="T7"/>
                </a:cxn>
                <a:cxn ang="0">
                  <a:pos x="T8" y="T9"/>
                </a:cxn>
              </a:cxnLst>
              <a:rect l="0" t="0" r="r" b="b"/>
              <a:pathLst>
                <a:path w="20" h="18">
                  <a:moveTo>
                    <a:pt x="19" y="10"/>
                  </a:moveTo>
                  <a:cubicBezTo>
                    <a:pt x="19" y="15"/>
                    <a:pt x="14" y="18"/>
                    <a:pt x="9" y="18"/>
                  </a:cubicBezTo>
                  <a:cubicBezTo>
                    <a:pt x="4" y="17"/>
                    <a:pt x="0" y="13"/>
                    <a:pt x="1" y="8"/>
                  </a:cubicBezTo>
                  <a:cubicBezTo>
                    <a:pt x="1" y="3"/>
                    <a:pt x="6" y="0"/>
                    <a:pt x="11" y="0"/>
                  </a:cubicBezTo>
                  <a:cubicBezTo>
                    <a:pt x="16" y="1"/>
                    <a:pt x="20" y="5"/>
                    <a:pt x="19" y="10"/>
                  </a:cubicBezTo>
                  <a:close/>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4" name="Freeform 183"/>
            <p:cNvSpPr>
              <a:spLocks/>
            </p:cNvSpPr>
            <p:nvPr/>
          </p:nvSpPr>
          <p:spPr bwMode="auto">
            <a:xfrm>
              <a:off x="3141812" y="3397598"/>
              <a:ext cx="111125" cy="122238"/>
            </a:xfrm>
            <a:custGeom>
              <a:avLst/>
              <a:gdLst>
                <a:gd name="T0" fmla="*/ 19 w 26"/>
                <a:gd name="T1" fmla="*/ 17 h 29"/>
                <a:gd name="T2" fmla="*/ 7 w 26"/>
                <a:gd name="T3" fmla="*/ 15 h 29"/>
                <a:gd name="T4" fmla="*/ 19 w 26"/>
                <a:gd name="T5" fmla="*/ 17 h 29"/>
                <a:gd name="T6" fmla="*/ 25 w 26"/>
                <a:gd name="T7" fmla="*/ 17 h 29"/>
                <a:gd name="T8" fmla="*/ 1 w 26"/>
                <a:gd name="T9" fmla="*/ 14 h 29"/>
                <a:gd name="T10" fmla="*/ 12 w 26"/>
                <a:gd name="T11" fmla="*/ 27 h 29"/>
                <a:gd name="T12" fmla="*/ 25 w 26"/>
                <a:gd name="T13" fmla="*/ 17 h 29"/>
                <a:gd name="T14" fmla="*/ 19 w 26"/>
                <a:gd name="T15" fmla="*/ 17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9">
                  <a:moveTo>
                    <a:pt x="19" y="17"/>
                  </a:moveTo>
                  <a:cubicBezTo>
                    <a:pt x="18" y="24"/>
                    <a:pt x="6" y="23"/>
                    <a:pt x="7" y="15"/>
                  </a:cubicBezTo>
                  <a:cubicBezTo>
                    <a:pt x="7" y="8"/>
                    <a:pt x="20" y="9"/>
                    <a:pt x="19" y="17"/>
                  </a:cubicBezTo>
                  <a:cubicBezTo>
                    <a:pt x="19" y="20"/>
                    <a:pt x="25" y="21"/>
                    <a:pt x="25" y="17"/>
                  </a:cubicBezTo>
                  <a:cubicBezTo>
                    <a:pt x="26" y="3"/>
                    <a:pt x="4" y="0"/>
                    <a:pt x="1" y="14"/>
                  </a:cubicBezTo>
                  <a:cubicBezTo>
                    <a:pt x="0" y="21"/>
                    <a:pt x="6" y="26"/>
                    <a:pt x="12" y="27"/>
                  </a:cubicBezTo>
                  <a:cubicBezTo>
                    <a:pt x="18" y="29"/>
                    <a:pt x="24" y="24"/>
                    <a:pt x="25" y="17"/>
                  </a:cubicBezTo>
                  <a:cubicBezTo>
                    <a:pt x="26" y="14"/>
                    <a:pt x="20" y="13"/>
                    <a:pt x="19"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5" name="Freeform 184"/>
            <p:cNvSpPr>
              <a:spLocks/>
            </p:cNvSpPr>
            <p:nvPr/>
          </p:nvSpPr>
          <p:spPr bwMode="auto">
            <a:xfrm>
              <a:off x="3022750" y="3346798"/>
              <a:ext cx="22225" cy="15875"/>
            </a:xfrm>
            <a:custGeom>
              <a:avLst/>
              <a:gdLst>
                <a:gd name="T0" fmla="*/ 4 w 5"/>
                <a:gd name="T1" fmla="*/ 2 h 4"/>
                <a:gd name="T2" fmla="*/ 2 w 5"/>
                <a:gd name="T3" fmla="*/ 4 h 4"/>
                <a:gd name="T4" fmla="*/ 0 w 5"/>
                <a:gd name="T5" fmla="*/ 2 h 4"/>
                <a:gd name="T6" fmla="*/ 3 w 5"/>
                <a:gd name="T7" fmla="*/ 0 h 4"/>
                <a:gd name="T8" fmla="*/ 4 w 5"/>
                <a:gd name="T9" fmla="*/ 2 h 4"/>
              </a:gdLst>
              <a:ahLst/>
              <a:cxnLst>
                <a:cxn ang="0">
                  <a:pos x="T0" y="T1"/>
                </a:cxn>
                <a:cxn ang="0">
                  <a:pos x="T2" y="T3"/>
                </a:cxn>
                <a:cxn ang="0">
                  <a:pos x="T4" y="T5"/>
                </a:cxn>
                <a:cxn ang="0">
                  <a:pos x="T6" y="T7"/>
                </a:cxn>
                <a:cxn ang="0">
                  <a:pos x="T8" y="T9"/>
                </a:cxn>
              </a:cxnLst>
              <a:rect l="0" t="0" r="r" b="b"/>
              <a:pathLst>
                <a:path w="5" h="4">
                  <a:moveTo>
                    <a:pt x="4" y="2"/>
                  </a:moveTo>
                  <a:cubicBezTo>
                    <a:pt x="4" y="3"/>
                    <a:pt x="3" y="4"/>
                    <a:pt x="2" y="4"/>
                  </a:cubicBezTo>
                  <a:cubicBezTo>
                    <a:pt x="1" y="4"/>
                    <a:pt x="0" y="3"/>
                    <a:pt x="0" y="2"/>
                  </a:cubicBezTo>
                  <a:cubicBezTo>
                    <a:pt x="1" y="0"/>
                    <a:pt x="2" y="0"/>
                    <a:pt x="3" y="0"/>
                  </a:cubicBezTo>
                  <a:cubicBezTo>
                    <a:pt x="4" y="0"/>
                    <a:pt x="5"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6" name="Freeform 185"/>
            <p:cNvSpPr>
              <a:spLocks/>
            </p:cNvSpPr>
            <p:nvPr/>
          </p:nvSpPr>
          <p:spPr bwMode="auto">
            <a:xfrm>
              <a:off x="3070375" y="3413473"/>
              <a:ext cx="17462" cy="22225"/>
            </a:xfrm>
            <a:custGeom>
              <a:avLst/>
              <a:gdLst>
                <a:gd name="T0" fmla="*/ 4 w 4"/>
                <a:gd name="T1" fmla="*/ 3 h 5"/>
                <a:gd name="T2" fmla="*/ 2 w 4"/>
                <a:gd name="T3" fmla="*/ 4 h 5"/>
                <a:gd name="T4" fmla="*/ 0 w 4"/>
                <a:gd name="T5" fmla="*/ 2 h 5"/>
                <a:gd name="T6" fmla="*/ 2 w 4"/>
                <a:gd name="T7" fmla="*/ 0 h 5"/>
                <a:gd name="T8" fmla="*/ 4 w 4"/>
                <a:gd name="T9" fmla="*/ 3 h 5"/>
              </a:gdLst>
              <a:ahLst/>
              <a:cxnLst>
                <a:cxn ang="0">
                  <a:pos x="T0" y="T1"/>
                </a:cxn>
                <a:cxn ang="0">
                  <a:pos x="T2" y="T3"/>
                </a:cxn>
                <a:cxn ang="0">
                  <a:pos x="T4" y="T5"/>
                </a:cxn>
                <a:cxn ang="0">
                  <a:pos x="T6" y="T7"/>
                </a:cxn>
                <a:cxn ang="0">
                  <a:pos x="T8" y="T9"/>
                </a:cxn>
              </a:cxnLst>
              <a:rect l="0" t="0" r="r" b="b"/>
              <a:pathLst>
                <a:path w="4" h="5">
                  <a:moveTo>
                    <a:pt x="4" y="3"/>
                  </a:moveTo>
                  <a:cubicBezTo>
                    <a:pt x="4" y="4"/>
                    <a:pt x="3" y="5"/>
                    <a:pt x="2" y="4"/>
                  </a:cubicBezTo>
                  <a:cubicBezTo>
                    <a:pt x="1" y="4"/>
                    <a:pt x="0" y="3"/>
                    <a:pt x="0" y="2"/>
                  </a:cubicBezTo>
                  <a:cubicBezTo>
                    <a:pt x="0" y="1"/>
                    <a:pt x="1" y="0"/>
                    <a:pt x="2" y="0"/>
                  </a:cubicBezTo>
                  <a:cubicBezTo>
                    <a:pt x="3" y="0"/>
                    <a:pt x="4" y="1"/>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7" name="Freeform 186"/>
            <p:cNvSpPr>
              <a:spLocks/>
            </p:cNvSpPr>
            <p:nvPr/>
          </p:nvSpPr>
          <p:spPr bwMode="auto">
            <a:xfrm>
              <a:off x="3002112" y="3418235"/>
              <a:ext cx="20637" cy="17463"/>
            </a:xfrm>
            <a:custGeom>
              <a:avLst/>
              <a:gdLst>
                <a:gd name="T0" fmla="*/ 4 w 5"/>
                <a:gd name="T1" fmla="*/ 2 h 4"/>
                <a:gd name="T2" fmla="*/ 2 w 5"/>
                <a:gd name="T3" fmla="*/ 4 h 4"/>
                <a:gd name="T4" fmla="*/ 0 w 5"/>
                <a:gd name="T5" fmla="*/ 2 h 4"/>
                <a:gd name="T6" fmla="*/ 3 w 5"/>
                <a:gd name="T7" fmla="*/ 0 h 4"/>
                <a:gd name="T8" fmla="*/ 4 w 5"/>
                <a:gd name="T9" fmla="*/ 2 h 4"/>
              </a:gdLst>
              <a:ahLst/>
              <a:cxnLst>
                <a:cxn ang="0">
                  <a:pos x="T0" y="T1"/>
                </a:cxn>
                <a:cxn ang="0">
                  <a:pos x="T2" y="T3"/>
                </a:cxn>
                <a:cxn ang="0">
                  <a:pos x="T4" y="T5"/>
                </a:cxn>
                <a:cxn ang="0">
                  <a:pos x="T6" y="T7"/>
                </a:cxn>
                <a:cxn ang="0">
                  <a:pos x="T8" y="T9"/>
                </a:cxn>
              </a:cxnLst>
              <a:rect l="0" t="0" r="r" b="b"/>
              <a:pathLst>
                <a:path w="5" h="4">
                  <a:moveTo>
                    <a:pt x="4" y="2"/>
                  </a:moveTo>
                  <a:cubicBezTo>
                    <a:pt x="4" y="3"/>
                    <a:pt x="3" y="4"/>
                    <a:pt x="2" y="4"/>
                  </a:cubicBezTo>
                  <a:cubicBezTo>
                    <a:pt x="1" y="4"/>
                    <a:pt x="0" y="3"/>
                    <a:pt x="0" y="2"/>
                  </a:cubicBezTo>
                  <a:cubicBezTo>
                    <a:pt x="0" y="1"/>
                    <a:pt x="1" y="0"/>
                    <a:pt x="3" y="0"/>
                  </a:cubicBezTo>
                  <a:cubicBezTo>
                    <a:pt x="4" y="0"/>
                    <a:pt x="5"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8" name="Freeform 187"/>
            <p:cNvSpPr>
              <a:spLocks/>
            </p:cNvSpPr>
            <p:nvPr/>
          </p:nvSpPr>
          <p:spPr bwMode="auto">
            <a:xfrm>
              <a:off x="3349775" y="3354735"/>
              <a:ext cx="17462" cy="20638"/>
            </a:xfrm>
            <a:custGeom>
              <a:avLst/>
              <a:gdLst>
                <a:gd name="T0" fmla="*/ 4 w 4"/>
                <a:gd name="T1" fmla="*/ 3 h 5"/>
                <a:gd name="T2" fmla="*/ 2 w 4"/>
                <a:gd name="T3" fmla="*/ 5 h 5"/>
                <a:gd name="T4" fmla="*/ 0 w 4"/>
                <a:gd name="T5" fmla="*/ 2 h 5"/>
                <a:gd name="T6" fmla="*/ 2 w 4"/>
                <a:gd name="T7" fmla="*/ 0 h 5"/>
                <a:gd name="T8" fmla="*/ 4 w 4"/>
                <a:gd name="T9" fmla="*/ 3 h 5"/>
              </a:gdLst>
              <a:ahLst/>
              <a:cxnLst>
                <a:cxn ang="0">
                  <a:pos x="T0" y="T1"/>
                </a:cxn>
                <a:cxn ang="0">
                  <a:pos x="T2" y="T3"/>
                </a:cxn>
                <a:cxn ang="0">
                  <a:pos x="T4" y="T5"/>
                </a:cxn>
                <a:cxn ang="0">
                  <a:pos x="T6" y="T7"/>
                </a:cxn>
                <a:cxn ang="0">
                  <a:pos x="T8" y="T9"/>
                </a:cxn>
              </a:cxnLst>
              <a:rect l="0" t="0" r="r" b="b"/>
              <a:pathLst>
                <a:path w="4" h="5">
                  <a:moveTo>
                    <a:pt x="4" y="3"/>
                  </a:moveTo>
                  <a:cubicBezTo>
                    <a:pt x="4" y="4"/>
                    <a:pt x="3" y="5"/>
                    <a:pt x="2" y="5"/>
                  </a:cubicBezTo>
                  <a:cubicBezTo>
                    <a:pt x="1" y="5"/>
                    <a:pt x="0" y="4"/>
                    <a:pt x="0" y="2"/>
                  </a:cubicBezTo>
                  <a:cubicBezTo>
                    <a:pt x="0" y="1"/>
                    <a:pt x="1" y="0"/>
                    <a:pt x="2" y="0"/>
                  </a:cubicBezTo>
                  <a:cubicBezTo>
                    <a:pt x="3" y="1"/>
                    <a:pt x="4" y="2"/>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9" name="Freeform 188"/>
            <p:cNvSpPr>
              <a:spLocks/>
            </p:cNvSpPr>
            <p:nvPr/>
          </p:nvSpPr>
          <p:spPr bwMode="auto">
            <a:xfrm>
              <a:off x="3291037" y="3413473"/>
              <a:ext cx="20637" cy="22225"/>
            </a:xfrm>
            <a:custGeom>
              <a:avLst/>
              <a:gdLst>
                <a:gd name="T0" fmla="*/ 5 w 5"/>
                <a:gd name="T1" fmla="*/ 3 h 5"/>
                <a:gd name="T2" fmla="*/ 2 w 5"/>
                <a:gd name="T3" fmla="*/ 5 h 5"/>
                <a:gd name="T4" fmla="*/ 1 w 5"/>
                <a:gd name="T5" fmla="*/ 2 h 5"/>
                <a:gd name="T6" fmla="*/ 3 w 5"/>
                <a:gd name="T7" fmla="*/ 0 h 5"/>
                <a:gd name="T8" fmla="*/ 5 w 5"/>
                <a:gd name="T9" fmla="*/ 3 h 5"/>
              </a:gdLst>
              <a:ahLst/>
              <a:cxnLst>
                <a:cxn ang="0">
                  <a:pos x="T0" y="T1"/>
                </a:cxn>
                <a:cxn ang="0">
                  <a:pos x="T2" y="T3"/>
                </a:cxn>
                <a:cxn ang="0">
                  <a:pos x="T4" y="T5"/>
                </a:cxn>
                <a:cxn ang="0">
                  <a:pos x="T6" y="T7"/>
                </a:cxn>
                <a:cxn ang="0">
                  <a:pos x="T8" y="T9"/>
                </a:cxn>
              </a:cxnLst>
              <a:rect l="0" t="0" r="r" b="b"/>
              <a:pathLst>
                <a:path w="5" h="5">
                  <a:moveTo>
                    <a:pt x="5" y="3"/>
                  </a:moveTo>
                  <a:cubicBezTo>
                    <a:pt x="4" y="4"/>
                    <a:pt x="3" y="5"/>
                    <a:pt x="2" y="5"/>
                  </a:cubicBezTo>
                  <a:cubicBezTo>
                    <a:pt x="1" y="5"/>
                    <a:pt x="0" y="3"/>
                    <a:pt x="1" y="2"/>
                  </a:cubicBezTo>
                  <a:cubicBezTo>
                    <a:pt x="1" y="1"/>
                    <a:pt x="2" y="0"/>
                    <a:pt x="3" y="0"/>
                  </a:cubicBezTo>
                  <a:cubicBezTo>
                    <a:pt x="4" y="1"/>
                    <a:pt x="5" y="2"/>
                    <a:pt x="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0" name="Freeform 189"/>
            <p:cNvSpPr>
              <a:spLocks/>
            </p:cNvSpPr>
            <p:nvPr/>
          </p:nvSpPr>
          <p:spPr bwMode="auto">
            <a:xfrm>
              <a:off x="3367237" y="3448398"/>
              <a:ext cx="17462" cy="17463"/>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4"/>
                    <a:pt x="3" y="4"/>
                    <a:pt x="2" y="4"/>
                  </a:cubicBezTo>
                  <a:cubicBezTo>
                    <a:pt x="1" y="4"/>
                    <a:pt x="0" y="3"/>
                    <a:pt x="0" y="2"/>
                  </a:cubicBezTo>
                  <a:cubicBezTo>
                    <a:pt x="0" y="1"/>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1" name="Freeform 190"/>
            <p:cNvSpPr>
              <a:spLocks/>
            </p:cNvSpPr>
            <p:nvPr/>
          </p:nvSpPr>
          <p:spPr bwMode="auto">
            <a:xfrm>
              <a:off x="3113237" y="3511898"/>
              <a:ext cx="15875" cy="17463"/>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4"/>
                    <a:pt x="3" y="4"/>
                    <a:pt x="2" y="4"/>
                  </a:cubicBezTo>
                  <a:cubicBezTo>
                    <a:pt x="1" y="4"/>
                    <a:pt x="0" y="3"/>
                    <a:pt x="0" y="2"/>
                  </a:cubicBezTo>
                  <a:cubicBezTo>
                    <a:pt x="0" y="1"/>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2" name="Freeform 191"/>
            <p:cNvSpPr>
              <a:spLocks/>
            </p:cNvSpPr>
            <p:nvPr/>
          </p:nvSpPr>
          <p:spPr bwMode="auto">
            <a:xfrm>
              <a:off x="3087837" y="3567460"/>
              <a:ext cx="15875" cy="15875"/>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3"/>
                    <a:pt x="3" y="4"/>
                    <a:pt x="2" y="4"/>
                  </a:cubicBezTo>
                  <a:cubicBezTo>
                    <a:pt x="0" y="4"/>
                    <a:pt x="0" y="3"/>
                    <a:pt x="0" y="2"/>
                  </a:cubicBezTo>
                  <a:cubicBezTo>
                    <a:pt x="0" y="0"/>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3" name="Freeform 192"/>
            <p:cNvSpPr>
              <a:spLocks/>
            </p:cNvSpPr>
            <p:nvPr/>
          </p:nvSpPr>
          <p:spPr bwMode="auto">
            <a:xfrm>
              <a:off x="3260875" y="3542060"/>
              <a:ext cx="22225" cy="15875"/>
            </a:xfrm>
            <a:custGeom>
              <a:avLst/>
              <a:gdLst>
                <a:gd name="T0" fmla="*/ 5 w 5"/>
                <a:gd name="T1" fmla="*/ 2 h 4"/>
                <a:gd name="T2" fmla="*/ 2 w 5"/>
                <a:gd name="T3" fmla="*/ 4 h 4"/>
                <a:gd name="T4" fmla="*/ 1 w 5"/>
                <a:gd name="T5" fmla="*/ 2 h 4"/>
                <a:gd name="T6" fmla="*/ 3 w 5"/>
                <a:gd name="T7" fmla="*/ 0 h 4"/>
                <a:gd name="T8" fmla="*/ 5 w 5"/>
                <a:gd name="T9" fmla="*/ 2 h 4"/>
              </a:gdLst>
              <a:ahLst/>
              <a:cxnLst>
                <a:cxn ang="0">
                  <a:pos x="T0" y="T1"/>
                </a:cxn>
                <a:cxn ang="0">
                  <a:pos x="T2" y="T3"/>
                </a:cxn>
                <a:cxn ang="0">
                  <a:pos x="T4" y="T5"/>
                </a:cxn>
                <a:cxn ang="0">
                  <a:pos x="T6" y="T7"/>
                </a:cxn>
                <a:cxn ang="0">
                  <a:pos x="T8" y="T9"/>
                </a:cxn>
              </a:cxnLst>
              <a:rect l="0" t="0" r="r" b="b"/>
              <a:pathLst>
                <a:path w="5" h="4">
                  <a:moveTo>
                    <a:pt x="5" y="2"/>
                  </a:moveTo>
                  <a:cubicBezTo>
                    <a:pt x="4" y="3"/>
                    <a:pt x="3" y="4"/>
                    <a:pt x="2" y="4"/>
                  </a:cubicBezTo>
                  <a:cubicBezTo>
                    <a:pt x="1" y="4"/>
                    <a:pt x="0" y="3"/>
                    <a:pt x="1" y="2"/>
                  </a:cubicBezTo>
                  <a:cubicBezTo>
                    <a:pt x="1" y="0"/>
                    <a:pt x="2" y="0"/>
                    <a:pt x="3" y="0"/>
                  </a:cubicBezTo>
                  <a:cubicBezTo>
                    <a:pt x="4" y="0"/>
                    <a:pt x="5" y="1"/>
                    <a:pt x="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4" name="Freeform 193"/>
            <p:cNvSpPr>
              <a:spLocks/>
            </p:cNvSpPr>
            <p:nvPr/>
          </p:nvSpPr>
          <p:spPr bwMode="auto">
            <a:xfrm>
              <a:off x="3227537" y="1868835"/>
              <a:ext cx="131762" cy="134938"/>
            </a:xfrm>
            <a:custGeom>
              <a:avLst/>
              <a:gdLst>
                <a:gd name="T0" fmla="*/ 27 w 31"/>
                <a:gd name="T1" fmla="*/ 23 h 32"/>
                <a:gd name="T2" fmla="*/ 8 w 31"/>
                <a:gd name="T3" fmla="*/ 28 h 32"/>
                <a:gd name="T4" fmla="*/ 3 w 31"/>
                <a:gd name="T5" fmla="*/ 9 h 32"/>
                <a:gd name="T6" fmla="*/ 22 w 31"/>
                <a:gd name="T7" fmla="*/ 4 h 32"/>
                <a:gd name="T8" fmla="*/ 27 w 31"/>
                <a:gd name="T9" fmla="*/ 23 h 32"/>
              </a:gdLst>
              <a:ahLst/>
              <a:cxnLst>
                <a:cxn ang="0">
                  <a:pos x="T0" y="T1"/>
                </a:cxn>
                <a:cxn ang="0">
                  <a:pos x="T2" y="T3"/>
                </a:cxn>
                <a:cxn ang="0">
                  <a:pos x="T4" y="T5"/>
                </a:cxn>
                <a:cxn ang="0">
                  <a:pos x="T6" y="T7"/>
                </a:cxn>
                <a:cxn ang="0">
                  <a:pos x="T8" y="T9"/>
                </a:cxn>
              </a:cxnLst>
              <a:rect l="0" t="0" r="r" b="b"/>
              <a:pathLst>
                <a:path w="31" h="32">
                  <a:moveTo>
                    <a:pt x="27" y="23"/>
                  </a:moveTo>
                  <a:cubicBezTo>
                    <a:pt x="24" y="30"/>
                    <a:pt x="15" y="32"/>
                    <a:pt x="8" y="28"/>
                  </a:cubicBezTo>
                  <a:cubicBezTo>
                    <a:pt x="2" y="24"/>
                    <a:pt x="0" y="16"/>
                    <a:pt x="3" y="9"/>
                  </a:cubicBezTo>
                  <a:cubicBezTo>
                    <a:pt x="7" y="2"/>
                    <a:pt x="16" y="0"/>
                    <a:pt x="22" y="4"/>
                  </a:cubicBezTo>
                  <a:cubicBezTo>
                    <a:pt x="29" y="8"/>
                    <a:pt x="31" y="16"/>
                    <a:pt x="27" y="2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5" name="Freeform 194"/>
            <p:cNvSpPr>
              <a:spLocks/>
            </p:cNvSpPr>
            <p:nvPr/>
          </p:nvSpPr>
          <p:spPr bwMode="auto">
            <a:xfrm>
              <a:off x="3346600" y="2016473"/>
              <a:ext cx="134937" cy="139700"/>
            </a:xfrm>
            <a:custGeom>
              <a:avLst/>
              <a:gdLst>
                <a:gd name="T0" fmla="*/ 28 w 32"/>
                <a:gd name="T1" fmla="*/ 24 h 33"/>
                <a:gd name="T2" fmla="*/ 9 w 32"/>
                <a:gd name="T3" fmla="*/ 29 h 33"/>
                <a:gd name="T4" fmla="*/ 4 w 32"/>
                <a:gd name="T5" fmla="*/ 9 h 33"/>
                <a:gd name="T6" fmla="*/ 23 w 32"/>
                <a:gd name="T7" fmla="*/ 4 h 33"/>
                <a:gd name="T8" fmla="*/ 28 w 32"/>
                <a:gd name="T9" fmla="*/ 24 h 33"/>
              </a:gdLst>
              <a:ahLst/>
              <a:cxnLst>
                <a:cxn ang="0">
                  <a:pos x="T0" y="T1"/>
                </a:cxn>
                <a:cxn ang="0">
                  <a:pos x="T2" y="T3"/>
                </a:cxn>
                <a:cxn ang="0">
                  <a:pos x="T4" y="T5"/>
                </a:cxn>
                <a:cxn ang="0">
                  <a:pos x="T6" y="T7"/>
                </a:cxn>
                <a:cxn ang="0">
                  <a:pos x="T8" y="T9"/>
                </a:cxn>
              </a:cxnLst>
              <a:rect l="0" t="0" r="r" b="b"/>
              <a:pathLst>
                <a:path w="32" h="33">
                  <a:moveTo>
                    <a:pt x="28" y="24"/>
                  </a:moveTo>
                  <a:cubicBezTo>
                    <a:pt x="24" y="31"/>
                    <a:pt x="15" y="33"/>
                    <a:pt x="9" y="29"/>
                  </a:cubicBezTo>
                  <a:cubicBezTo>
                    <a:pt x="2" y="25"/>
                    <a:pt x="0" y="16"/>
                    <a:pt x="4" y="9"/>
                  </a:cubicBezTo>
                  <a:cubicBezTo>
                    <a:pt x="8" y="3"/>
                    <a:pt x="16" y="0"/>
                    <a:pt x="23" y="4"/>
                  </a:cubicBezTo>
                  <a:cubicBezTo>
                    <a:pt x="29" y="8"/>
                    <a:pt x="32" y="17"/>
                    <a:pt x="28" y="2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6" name="Freeform 195"/>
            <p:cNvSpPr>
              <a:spLocks/>
            </p:cNvSpPr>
            <p:nvPr/>
          </p:nvSpPr>
          <p:spPr bwMode="auto">
            <a:xfrm>
              <a:off x="2517925" y="1935510"/>
              <a:ext cx="904875" cy="815975"/>
            </a:xfrm>
            <a:custGeom>
              <a:avLst/>
              <a:gdLst>
                <a:gd name="T0" fmla="*/ 170 w 213"/>
                <a:gd name="T1" fmla="*/ 87 h 192"/>
                <a:gd name="T2" fmla="*/ 169 w 213"/>
                <a:gd name="T3" fmla="*/ 69 h 192"/>
                <a:gd name="T4" fmla="*/ 209 w 213"/>
                <a:gd name="T5" fmla="*/ 39 h 192"/>
                <a:gd name="T6" fmla="*/ 211 w 213"/>
                <a:gd name="T7" fmla="*/ 31 h 192"/>
                <a:gd name="T8" fmla="*/ 203 w 213"/>
                <a:gd name="T9" fmla="*/ 30 h 192"/>
                <a:gd name="T10" fmla="*/ 164 w 213"/>
                <a:gd name="T11" fmla="*/ 58 h 192"/>
                <a:gd name="T12" fmla="*/ 159 w 213"/>
                <a:gd name="T13" fmla="*/ 51 h 192"/>
                <a:gd name="T14" fmla="*/ 151 w 213"/>
                <a:gd name="T15" fmla="*/ 45 h 192"/>
                <a:gd name="T16" fmla="*/ 184 w 213"/>
                <a:gd name="T17" fmla="*/ 12 h 192"/>
                <a:gd name="T18" fmla="*/ 185 w 213"/>
                <a:gd name="T19" fmla="*/ 3 h 192"/>
                <a:gd name="T20" fmla="*/ 177 w 213"/>
                <a:gd name="T21" fmla="*/ 4 h 192"/>
                <a:gd name="T22" fmla="*/ 140 w 213"/>
                <a:gd name="T23" fmla="*/ 39 h 192"/>
                <a:gd name="T24" fmla="*/ 123 w 213"/>
                <a:gd name="T25" fmla="*/ 39 h 192"/>
                <a:gd name="T26" fmla="*/ 95 w 213"/>
                <a:gd name="T27" fmla="*/ 12 h 192"/>
                <a:gd name="T28" fmla="*/ 103 w 213"/>
                <a:gd name="T29" fmla="*/ 54 h 192"/>
                <a:gd name="T30" fmla="*/ 100 w 213"/>
                <a:gd name="T31" fmla="*/ 58 h 192"/>
                <a:gd name="T32" fmla="*/ 55 w 213"/>
                <a:gd name="T33" fmla="*/ 147 h 192"/>
                <a:gd name="T34" fmla="*/ 160 w 213"/>
                <a:gd name="T35" fmla="*/ 107 h 192"/>
                <a:gd name="T36" fmla="*/ 206 w 213"/>
                <a:gd name="T37" fmla="*/ 112 h 192"/>
                <a:gd name="T38" fmla="*/ 170 w 213"/>
                <a:gd name="T39" fmla="*/ 87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 h="192">
                  <a:moveTo>
                    <a:pt x="170" y="87"/>
                  </a:moveTo>
                  <a:cubicBezTo>
                    <a:pt x="172" y="80"/>
                    <a:pt x="171" y="74"/>
                    <a:pt x="169" y="69"/>
                  </a:cubicBezTo>
                  <a:cubicBezTo>
                    <a:pt x="209" y="39"/>
                    <a:pt x="209" y="39"/>
                    <a:pt x="209" y="39"/>
                  </a:cubicBezTo>
                  <a:cubicBezTo>
                    <a:pt x="212" y="37"/>
                    <a:pt x="213" y="33"/>
                    <a:pt x="211" y="31"/>
                  </a:cubicBezTo>
                  <a:cubicBezTo>
                    <a:pt x="210" y="28"/>
                    <a:pt x="206" y="28"/>
                    <a:pt x="203" y="30"/>
                  </a:cubicBezTo>
                  <a:cubicBezTo>
                    <a:pt x="164" y="58"/>
                    <a:pt x="164" y="58"/>
                    <a:pt x="164" y="58"/>
                  </a:cubicBezTo>
                  <a:cubicBezTo>
                    <a:pt x="162" y="54"/>
                    <a:pt x="159" y="51"/>
                    <a:pt x="159" y="51"/>
                  </a:cubicBezTo>
                  <a:cubicBezTo>
                    <a:pt x="156" y="49"/>
                    <a:pt x="153" y="47"/>
                    <a:pt x="151" y="45"/>
                  </a:cubicBezTo>
                  <a:cubicBezTo>
                    <a:pt x="184" y="12"/>
                    <a:pt x="184" y="12"/>
                    <a:pt x="184" y="12"/>
                  </a:cubicBezTo>
                  <a:cubicBezTo>
                    <a:pt x="187" y="9"/>
                    <a:pt x="188" y="5"/>
                    <a:pt x="185" y="3"/>
                  </a:cubicBezTo>
                  <a:cubicBezTo>
                    <a:pt x="183" y="0"/>
                    <a:pt x="179" y="1"/>
                    <a:pt x="177" y="4"/>
                  </a:cubicBezTo>
                  <a:cubicBezTo>
                    <a:pt x="140" y="39"/>
                    <a:pt x="140" y="39"/>
                    <a:pt x="140" y="39"/>
                  </a:cubicBezTo>
                  <a:cubicBezTo>
                    <a:pt x="134" y="37"/>
                    <a:pt x="128" y="37"/>
                    <a:pt x="123" y="39"/>
                  </a:cubicBezTo>
                  <a:cubicBezTo>
                    <a:pt x="95" y="12"/>
                    <a:pt x="95" y="12"/>
                    <a:pt x="95" y="12"/>
                  </a:cubicBezTo>
                  <a:cubicBezTo>
                    <a:pt x="95" y="12"/>
                    <a:pt x="76" y="39"/>
                    <a:pt x="103" y="54"/>
                  </a:cubicBezTo>
                  <a:cubicBezTo>
                    <a:pt x="102" y="55"/>
                    <a:pt x="101" y="56"/>
                    <a:pt x="100" y="58"/>
                  </a:cubicBezTo>
                  <a:cubicBezTo>
                    <a:pt x="87" y="73"/>
                    <a:pt x="0" y="99"/>
                    <a:pt x="55" y="147"/>
                  </a:cubicBezTo>
                  <a:cubicBezTo>
                    <a:pt x="106" y="192"/>
                    <a:pt x="142" y="137"/>
                    <a:pt x="160" y="107"/>
                  </a:cubicBezTo>
                  <a:cubicBezTo>
                    <a:pt x="182" y="141"/>
                    <a:pt x="206" y="112"/>
                    <a:pt x="206" y="112"/>
                  </a:cubicBezTo>
                  <a:cubicBezTo>
                    <a:pt x="170" y="87"/>
                    <a:pt x="170" y="87"/>
                    <a:pt x="170" y="87"/>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7" name="Freeform 196"/>
            <p:cNvSpPr>
              <a:spLocks/>
            </p:cNvSpPr>
            <p:nvPr/>
          </p:nvSpPr>
          <p:spPr bwMode="auto">
            <a:xfrm>
              <a:off x="2611587" y="2279998"/>
              <a:ext cx="436562" cy="387350"/>
            </a:xfrm>
            <a:custGeom>
              <a:avLst/>
              <a:gdLst>
                <a:gd name="T0" fmla="*/ 42 w 103"/>
                <a:gd name="T1" fmla="*/ 0 h 91"/>
                <a:gd name="T2" fmla="*/ 33 w 103"/>
                <a:gd name="T3" fmla="*/ 66 h 91"/>
                <a:gd name="T4" fmla="*/ 103 w 103"/>
                <a:gd name="T5" fmla="*/ 71 h 91"/>
                <a:gd name="T6" fmla="*/ 42 w 103"/>
                <a:gd name="T7" fmla="*/ 0 h 91"/>
              </a:gdLst>
              <a:ahLst/>
              <a:cxnLst>
                <a:cxn ang="0">
                  <a:pos x="T0" y="T1"/>
                </a:cxn>
                <a:cxn ang="0">
                  <a:pos x="T2" y="T3"/>
                </a:cxn>
                <a:cxn ang="0">
                  <a:pos x="T4" y="T5"/>
                </a:cxn>
                <a:cxn ang="0">
                  <a:pos x="T6" y="T7"/>
                </a:cxn>
              </a:cxnLst>
              <a:rect l="0" t="0" r="r" b="b"/>
              <a:pathLst>
                <a:path w="103" h="91">
                  <a:moveTo>
                    <a:pt x="42" y="0"/>
                  </a:moveTo>
                  <a:cubicBezTo>
                    <a:pt x="19" y="16"/>
                    <a:pt x="0" y="37"/>
                    <a:pt x="33" y="66"/>
                  </a:cubicBezTo>
                  <a:cubicBezTo>
                    <a:pt x="61" y="91"/>
                    <a:pt x="85" y="85"/>
                    <a:pt x="103" y="71"/>
                  </a:cubicBezTo>
                  <a:cubicBezTo>
                    <a:pt x="92" y="41"/>
                    <a:pt x="70" y="16"/>
                    <a:pt x="4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8" name="Freeform 197"/>
            <p:cNvSpPr>
              <a:spLocks/>
            </p:cNvSpPr>
            <p:nvPr/>
          </p:nvSpPr>
          <p:spPr bwMode="auto">
            <a:xfrm>
              <a:off x="2568725" y="1922810"/>
              <a:ext cx="879475" cy="752475"/>
            </a:xfrm>
            <a:custGeom>
              <a:avLst/>
              <a:gdLst>
                <a:gd name="T0" fmla="*/ 160 w 207"/>
                <a:gd name="T1" fmla="*/ 71 h 177"/>
                <a:gd name="T2" fmla="*/ 186 w 207"/>
                <a:gd name="T3" fmla="*/ 54 h 177"/>
                <a:gd name="T4" fmla="*/ 178 w 207"/>
                <a:gd name="T5" fmla="*/ 39 h 177"/>
                <a:gd name="T6" fmla="*/ 155 w 207"/>
                <a:gd name="T7" fmla="*/ 60 h 177"/>
                <a:gd name="T8" fmla="*/ 141 w 207"/>
                <a:gd name="T9" fmla="*/ 50 h 177"/>
                <a:gd name="T10" fmla="*/ 172 w 207"/>
                <a:gd name="T11" fmla="*/ 2 h 177"/>
                <a:gd name="T12" fmla="*/ 136 w 207"/>
                <a:gd name="T13" fmla="*/ 31 h 177"/>
                <a:gd name="T14" fmla="*/ 127 w 207"/>
                <a:gd name="T15" fmla="*/ 40 h 177"/>
                <a:gd name="T16" fmla="*/ 112 w 207"/>
                <a:gd name="T17" fmla="*/ 39 h 177"/>
                <a:gd name="T18" fmla="*/ 102 w 207"/>
                <a:gd name="T19" fmla="*/ 30 h 177"/>
                <a:gd name="T20" fmla="*/ 81 w 207"/>
                <a:gd name="T21" fmla="*/ 14 h 177"/>
                <a:gd name="T22" fmla="*/ 89 w 207"/>
                <a:gd name="T23" fmla="*/ 55 h 177"/>
                <a:gd name="T24" fmla="*/ 22 w 207"/>
                <a:gd name="T25" fmla="*/ 117 h 177"/>
                <a:gd name="T26" fmla="*/ 106 w 207"/>
                <a:gd name="T27" fmla="*/ 163 h 177"/>
                <a:gd name="T28" fmla="*/ 146 w 207"/>
                <a:gd name="T29" fmla="*/ 112 h 177"/>
                <a:gd name="T30" fmla="*/ 196 w 207"/>
                <a:gd name="T31" fmla="*/ 117 h 177"/>
                <a:gd name="T32" fmla="*/ 160 w 207"/>
                <a:gd name="T33" fmla="*/ 88 h 177"/>
                <a:gd name="T34" fmla="*/ 192 w 207"/>
                <a:gd name="T35" fmla="*/ 118 h 177"/>
                <a:gd name="T36" fmla="*/ 181 w 207"/>
                <a:gd name="T37" fmla="*/ 122 h 177"/>
                <a:gd name="T38" fmla="*/ 146 w 207"/>
                <a:gd name="T39" fmla="*/ 109 h 177"/>
                <a:gd name="T40" fmla="*/ 40 w 207"/>
                <a:gd name="T41" fmla="*/ 143 h 177"/>
                <a:gd name="T42" fmla="*/ 93 w 207"/>
                <a:gd name="T43" fmla="*/ 55 h 177"/>
                <a:gd name="T44" fmla="*/ 81 w 207"/>
                <a:gd name="T45" fmla="*/ 17 h 177"/>
                <a:gd name="T46" fmla="*/ 118 w 207"/>
                <a:gd name="T47" fmla="*/ 44 h 177"/>
                <a:gd name="T48" fmla="*/ 130 w 207"/>
                <a:gd name="T49" fmla="*/ 44 h 177"/>
                <a:gd name="T50" fmla="*/ 162 w 207"/>
                <a:gd name="T51" fmla="*/ 13 h 177"/>
                <a:gd name="T52" fmla="*/ 170 w 207"/>
                <a:gd name="T53" fmla="*/ 13 h 177"/>
                <a:gd name="T54" fmla="*/ 137 w 207"/>
                <a:gd name="T55" fmla="*/ 46 h 177"/>
                <a:gd name="T56" fmla="*/ 150 w 207"/>
                <a:gd name="T57" fmla="*/ 63 h 177"/>
                <a:gd name="T58" fmla="*/ 192 w 207"/>
                <a:gd name="T59" fmla="*/ 36 h 177"/>
                <a:gd name="T60" fmla="*/ 189 w 207"/>
                <a:gd name="T61" fmla="*/ 44 h 177"/>
                <a:gd name="T62" fmla="*/ 156 w 207"/>
                <a:gd name="T63" fmla="*/ 69 h 177"/>
                <a:gd name="T64" fmla="*/ 156 w 207"/>
                <a:gd name="T65" fmla="*/ 9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7" h="177">
                  <a:moveTo>
                    <a:pt x="161" y="91"/>
                  </a:moveTo>
                  <a:cubicBezTo>
                    <a:pt x="162" y="84"/>
                    <a:pt x="162" y="78"/>
                    <a:pt x="160" y="71"/>
                  </a:cubicBezTo>
                  <a:cubicBezTo>
                    <a:pt x="159" y="72"/>
                    <a:pt x="159" y="73"/>
                    <a:pt x="159" y="74"/>
                  </a:cubicBezTo>
                  <a:cubicBezTo>
                    <a:pt x="168" y="67"/>
                    <a:pt x="177" y="61"/>
                    <a:pt x="186" y="54"/>
                  </a:cubicBezTo>
                  <a:cubicBezTo>
                    <a:pt x="192" y="50"/>
                    <a:pt x="207" y="42"/>
                    <a:pt x="202" y="32"/>
                  </a:cubicBezTo>
                  <a:cubicBezTo>
                    <a:pt x="196" y="22"/>
                    <a:pt x="183" y="35"/>
                    <a:pt x="178" y="39"/>
                  </a:cubicBezTo>
                  <a:cubicBezTo>
                    <a:pt x="169" y="46"/>
                    <a:pt x="160" y="52"/>
                    <a:pt x="151" y="59"/>
                  </a:cubicBezTo>
                  <a:cubicBezTo>
                    <a:pt x="152" y="59"/>
                    <a:pt x="154" y="60"/>
                    <a:pt x="155" y="60"/>
                  </a:cubicBezTo>
                  <a:cubicBezTo>
                    <a:pt x="151" y="54"/>
                    <a:pt x="146" y="50"/>
                    <a:pt x="140" y="45"/>
                  </a:cubicBezTo>
                  <a:cubicBezTo>
                    <a:pt x="140" y="47"/>
                    <a:pt x="140" y="48"/>
                    <a:pt x="141" y="50"/>
                  </a:cubicBezTo>
                  <a:cubicBezTo>
                    <a:pt x="151" y="39"/>
                    <a:pt x="162" y="28"/>
                    <a:pt x="173" y="18"/>
                  </a:cubicBezTo>
                  <a:cubicBezTo>
                    <a:pt x="177" y="14"/>
                    <a:pt x="180" y="4"/>
                    <a:pt x="172" y="2"/>
                  </a:cubicBezTo>
                  <a:cubicBezTo>
                    <a:pt x="166" y="0"/>
                    <a:pt x="161" y="6"/>
                    <a:pt x="157" y="10"/>
                  </a:cubicBezTo>
                  <a:cubicBezTo>
                    <a:pt x="150" y="17"/>
                    <a:pt x="143" y="24"/>
                    <a:pt x="136" y="31"/>
                  </a:cubicBezTo>
                  <a:cubicBezTo>
                    <a:pt x="134" y="33"/>
                    <a:pt x="131" y="36"/>
                    <a:pt x="128" y="38"/>
                  </a:cubicBezTo>
                  <a:cubicBezTo>
                    <a:pt x="128" y="39"/>
                    <a:pt x="127" y="40"/>
                    <a:pt x="127" y="40"/>
                  </a:cubicBezTo>
                  <a:cubicBezTo>
                    <a:pt x="128" y="39"/>
                    <a:pt x="121" y="38"/>
                    <a:pt x="120" y="38"/>
                  </a:cubicBezTo>
                  <a:cubicBezTo>
                    <a:pt x="118" y="38"/>
                    <a:pt x="115" y="38"/>
                    <a:pt x="112" y="39"/>
                  </a:cubicBezTo>
                  <a:cubicBezTo>
                    <a:pt x="112" y="39"/>
                    <a:pt x="114" y="41"/>
                    <a:pt x="112" y="39"/>
                  </a:cubicBezTo>
                  <a:cubicBezTo>
                    <a:pt x="108" y="36"/>
                    <a:pt x="105" y="33"/>
                    <a:pt x="102" y="30"/>
                  </a:cubicBezTo>
                  <a:cubicBezTo>
                    <a:pt x="97" y="24"/>
                    <a:pt x="91" y="19"/>
                    <a:pt x="85" y="13"/>
                  </a:cubicBezTo>
                  <a:cubicBezTo>
                    <a:pt x="84" y="12"/>
                    <a:pt x="82" y="12"/>
                    <a:pt x="81" y="14"/>
                  </a:cubicBezTo>
                  <a:cubicBezTo>
                    <a:pt x="69" y="30"/>
                    <a:pt x="73" y="50"/>
                    <a:pt x="90" y="60"/>
                  </a:cubicBezTo>
                  <a:cubicBezTo>
                    <a:pt x="90" y="58"/>
                    <a:pt x="90" y="57"/>
                    <a:pt x="89" y="55"/>
                  </a:cubicBezTo>
                  <a:cubicBezTo>
                    <a:pt x="75" y="71"/>
                    <a:pt x="53" y="78"/>
                    <a:pt x="37" y="92"/>
                  </a:cubicBezTo>
                  <a:cubicBezTo>
                    <a:pt x="29" y="99"/>
                    <a:pt x="24" y="107"/>
                    <a:pt x="22" y="117"/>
                  </a:cubicBezTo>
                  <a:cubicBezTo>
                    <a:pt x="21" y="130"/>
                    <a:pt x="30" y="141"/>
                    <a:pt x="38" y="149"/>
                  </a:cubicBezTo>
                  <a:cubicBezTo>
                    <a:pt x="56" y="168"/>
                    <a:pt x="82" y="177"/>
                    <a:pt x="106" y="163"/>
                  </a:cubicBezTo>
                  <a:cubicBezTo>
                    <a:pt x="126" y="152"/>
                    <a:pt x="139" y="131"/>
                    <a:pt x="151" y="112"/>
                  </a:cubicBezTo>
                  <a:cubicBezTo>
                    <a:pt x="149" y="112"/>
                    <a:pt x="148" y="112"/>
                    <a:pt x="146" y="112"/>
                  </a:cubicBezTo>
                  <a:cubicBezTo>
                    <a:pt x="154" y="123"/>
                    <a:pt x="164" y="132"/>
                    <a:pt x="178" y="129"/>
                  </a:cubicBezTo>
                  <a:cubicBezTo>
                    <a:pt x="185" y="128"/>
                    <a:pt x="191" y="123"/>
                    <a:pt x="196" y="117"/>
                  </a:cubicBezTo>
                  <a:cubicBezTo>
                    <a:pt x="197" y="116"/>
                    <a:pt x="197" y="114"/>
                    <a:pt x="195" y="113"/>
                  </a:cubicBezTo>
                  <a:cubicBezTo>
                    <a:pt x="183" y="105"/>
                    <a:pt x="172" y="96"/>
                    <a:pt x="160" y="88"/>
                  </a:cubicBezTo>
                  <a:cubicBezTo>
                    <a:pt x="157" y="86"/>
                    <a:pt x="154" y="91"/>
                    <a:pt x="157" y="93"/>
                  </a:cubicBezTo>
                  <a:cubicBezTo>
                    <a:pt x="169" y="101"/>
                    <a:pt x="181" y="110"/>
                    <a:pt x="192" y="118"/>
                  </a:cubicBezTo>
                  <a:cubicBezTo>
                    <a:pt x="192" y="116"/>
                    <a:pt x="192" y="115"/>
                    <a:pt x="192" y="113"/>
                  </a:cubicBezTo>
                  <a:cubicBezTo>
                    <a:pt x="189" y="117"/>
                    <a:pt x="185" y="120"/>
                    <a:pt x="181" y="122"/>
                  </a:cubicBezTo>
                  <a:cubicBezTo>
                    <a:pt x="169" y="128"/>
                    <a:pt x="158" y="119"/>
                    <a:pt x="151" y="109"/>
                  </a:cubicBezTo>
                  <a:cubicBezTo>
                    <a:pt x="150" y="107"/>
                    <a:pt x="147" y="107"/>
                    <a:pt x="146" y="109"/>
                  </a:cubicBezTo>
                  <a:cubicBezTo>
                    <a:pt x="135" y="126"/>
                    <a:pt x="124" y="144"/>
                    <a:pt x="107" y="155"/>
                  </a:cubicBezTo>
                  <a:cubicBezTo>
                    <a:pt x="84" y="172"/>
                    <a:pt x="59" y="162"/>
                    <a:pt x="40" y="143"/>
                  </a:cubicBezTo>
                  <a:cubicBezTo>
                    <a:pt x="0" y="102"/>
                    <a:pt x="73" y="82"/>
                    <a:pt x="93" y="59"/>
                  </a:cubicBezTo>
                  <a:cubicBezTo>
                    <a:pt x="95" y="58"/>
                    <a:pt x="94" y="56"/>
                    <a:pt x="93" y="55"/>
                  </a:cubicBezTo>
                  <a:cubicBezTo>
                    <a:pt x="78" y="46"/>
                    <a:pt x="76" y="30"/>
                    <a:pt x="86" y="17"/>
                  </a:cubicBezTo>
                  <a:cubicBezTo>
                    <a:pt x="84" y="17"/>
                    <a:pt x="83" y="17"/>
                    <a:pt x="81" y="17"/>
                  </a:cubicBezTo>
                  <a:cubicBezTo>
                    <a:pt x="90" y="26"/>
                    <a:pt x="100" y="35"/>
                    <a:pt x="109" y="44"/>
                  </a:cubicBezTo>
                  <a:cubicBezTo>
                    <a:pt x="111" y="46"/>
                    <a:pt x="115" y="44"/>
                    <a:pt x="118" y="44"/>
                  </a:cubicBezTo>
                  <a:cubicBezTo>
                    <a:pt x="119" y="44"/>
                    <a:pt x="121" y="44"/>
                    <a:pt x="123" y="45"/>
                  </a:cubicBezTo>
                  <a:cubicBezTo>
                    <a:pt x="126" y="45"/>
                    <a:pt x="129" y="46"/>
                    <a:pt x="130" y="44"/>
                  </a:cubicBezTo>
                  <a:cubicBezTo>
                    <a:pt x="135" y="40"/>
                    <a:pt x="139" y="36"/>
                    <a:pt x="144" y="31"/>
                  </a:cubicBezTo>
                  <a:cubicBezTo>
                    <a:pt x="150" y="25"/>
                    <a:pt x="156" y="19"/>
                    <a:pt x="162" y="13"/>
                  </a:cubicBezTo>
                  <a:cubicBezTo>
                    <a:pt x="164" y="12"/>
                    <a:pt x="165" y="10"/>
                    <a:pt x="166" y="9"/>
                  </a:cubicBezTo>
                  <a:cubicBezTo>
                    <a:pt x="168" y="7"/>
                    <a:pt x="171" y="12"/>
                    <a:pt x="170" y="13"/>
                  </a:cubicBezTo>
                  <a:cubicBezTo>
                    <a:pt x="169" y="14"/>
                    <a:pt x="168" y="15"/>
                    <a:pt x="167" y="16"/>
                  </a:cubicBezTo>
                  <a:cubicBezTo>
                    <a:pt x="157" y="26"/>
                    <a:pt x="147" y="36"/>
                    <a:pt x="137" y="46"/>
                  </a:cubicBezTo>
                  <a:cubicBezTo>
                    <a:pt x="135" y="47"/>
                    <a:pt x="136" y="49"/>
                    <a:pt x="137" y="50"/>
                  </a:cubicBezTo>
                  <a:cubicBezTo>
                    <a:pt x="143" y="54"/>
                    <a:pt x="146" y="57"/>
                    <a:pt x="150" y="63"/>
                  </a:cubicBezTo>
                  <a:cubicBezTo>
                    <a:pt x="151" y="64"/>
                    <a:pt x="152" y="65"/>
                    <a:pt x="154" y="64"/>
                  </a:cubicBezTo>
                  <a:cubicBezTo>
                    <a:pt x="166" y="54"/>
                    <a:pt x="179" y="45"/>
                    <a:pt x="192" y="36"/>
                  </a:cubicBezTo>
                  <a:cubicBezTo>
                    <a:pt x="196" y="33"/>
                    <a:pt x="196" y="40"/>
                    <a:pt x="194" y="41"/>
                  </a:cubicBezTo>
                  <a:cubicBezTo>
                    <a:pt x="192" y="42"/>
                    <a:pt x="191" y="43"/>
                    <a:pt x="189" y="44"/>
                  </a:cubicBezTo>
                  <a:cubicBezTo>
                    <a:pt x="185" y="48"/>
                    <a:pt x="180" y="51"/>
                    <a:pt x="176" y="54"/>
                  </a:cubicBezTo>
                  <a:cubicBezTo>
                    <a:pt x="169" y="59"/>
                    <a:pt x="162" y="64"/>
                    <a:pt x="156" y="69"/>
                  </a:cubicBezTo>
                  <a:cubicBezTo>
                    <a:pt x="155" y="70"/>
                    <a:pt x="154" y="71"/>
                    <a:pt x="155" y="72"/>
                  </a:cubicBezTo>
                  <a:cubicBezTo>
                    <a:pt x="156" y="78"/>
                    <a:pt x="157" y="84"/>
                    <a:pt x="156" y="90"/>
                  </a:cubicBezTo>
                  <a:cubicBezTo>
                    <a:pt x="155" y="93"/>
                    <a:pt x="160" y="95"/>
                    <a:pt x="161" y="9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9" name="Freeform 198"/>
            <p:cNvSpPr>
              <a:spLocks/>
            </p:cNvSpPr>
            <p:nvPr/>
          </p:nvSpPr>
          <p:spPr bwMode="auto">
            <a:xfrm>
              <a:off x="2930675" y="2229198"/>
              <a:ext cx="41275" cy="38100"/>
            </a:xfrm>
            <a:custGeom>
              <a:avLst/>
              <a:gdLst>
                <a:gd name="T0" fmla="*/ 9 w 10"/>
                <a:gd name="T1" fmla="*/ 7 h 9"/>
                <a:gd name="T2" fmla="*/ 3 w 10"/>
                <a:gd name="T3" fmla="*/ 8 h 9"/>
                <a:gd name="T4" fmla="*/ 1 w 10"/>
                <a:gd name="T5" fmla="*/ 2 h 9"/>
                <a:gd name="T6" fmla="*/ 7 w 10"/>
                <a:gd name="T7" fmla="*/ 1 h 9"/>
                <a:gd name="T8" fmla="*/ 9 w 10"/>
                <a:gd name="T9" fmla="*/ 7 h 9"/>
              </a:gdLst>
              <a:ahLst/>
              <a:cxnLst>
                <a:cxn ang="0">
                  <a:pos x="T0" y="T1"/>
                </a:cxn>
                <a:cxn ang="0">
                  <a:pos x="T2" y="T3"/>
                </a:cxn>
                <a:cxn ang="0">
                  <a:pos x="T4" y="T5"/>
                </a:cxn>
                <a:cxn ang="0">
                  <a:pos x="T6" y="T7"/>
                </a:cxn>
                <a:cxn ang="0">
                  <a:pos x="T8" y="T9"/>
                </a:cxn>
              </a:cxnLst>
              <a:rect l="0" t="0" r="r" b="b"/>
              <a:pathLst>
                <a:path w="10" h="9">
                  <a:moveTo>
                    <a:pt x="9" y="7"/>
                  </a:moveTo>
                  <a:cubicBezTo>
                    <a:pt x="7" y="9"/>
                    <a:pt x="5" y="9"/>
                    <a:pt x="3" y="8"/>
                  </a:cubicBezTo>
                  <a:cubicBezTo>
                    <a:pt x="1" y="7"/>
                    <a:pt x="0" y="4"/>
                    <a:pt x="1" y="2"/>
                  </a:cubicBezTo>
                  <a:cubicBezTo>
                    <a:pt x="3" y="0"/>
                    <a:pt x="5" y="0"/>
                    <a:pt x="7" y="1"/>
                  </a:cubicBezTo>
                  <a:cubicBezTo>
                    <a:pt x="9" y="2"/>
                    <a:pt x="10" y="5"/>
                    <a:pt x="9"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0" name="Freeform 199"/>
            <p:cNvSpPr>
              <a:spLocks/>
            </p:cNvSpPr>
            <p:nvPr/>
          </p:nvSpPr>
          <p:spPr bwMode="auto">
            <a:xfrm>
              <a:off x="3073550" y="2381598"/>
              <a:ext cx="42862" cy="42863"/>
            </a:xfrm>
            <a:custGeom>
              <a:avLst/>
              <a:gdLst>
                <a:gd name="T0" fmla="*/ 8 w 10"/>
                <a:gd name="T1" fmla="*/ 7 h 10"/>
                <a:gd name="T2" fmla="*/ 3 w 10"/>
                <a:gd name="T3" fmla="*/ 9 h 10"/>
                <a:gd name="T4" fmla="*/ 1 w 10"/>
                <a:gd name="T5" fmla="*/ 3 h 10"/>
                <a:gd name="T6" fmla="*/ 7 w 10"/>
                <a:gd name="T7" fmla="*/ 2 h 10"/>
                <a:gd name="T8" fmla="*/ 8 w 10"/>
                <a:gd name="T9" fmla="*/ 7 h 10"/>
              </a:gdLst>
              <a:ahLst/>
              <a:cxnLst>
                <a:cxn ang="0">
                  <a:pos x="T0" y="T1"/>
                </a:cxn>
                <a:cxn ang="0">
                  <a:pos x="T2" y="T3"/>
                </a:cxn>
                <a:cxn ang="0">
                  <a:pos x="T4" y="T5"/>
                </a:cxn>
                <a:cxn ang="0">
                  <a:pos x="T6" y="T7"/>
                </a:cxn>
                <a:cxn ang="0">
                  <a:pos x="T8" y="T9"/>
                </a:cxn>
              </a:cxnLst>
              <a:rect l="0" t="0" r="r" b="b"/>
              <a:pathLst>
                <a:path w="10" h="10">
                  <a:moveTo>
                    <a:pt x="8" y="7"/>
                  </a:moveTo>
                  <a:cubicBezTo>
                    <a:pt x="7" y="9"/>
                    <a:pt x="5" y="10"/>
                    <a:pt x="3" y="9"/>
                  </a:cubicBezTo>
                  <a:cubicBezTo>
                    <a:pt x="1" y="8"/>
                    <a:pt x="0" y="5"/>
                    <a:pt x="1" y="3"/>
                  </a:cubicBezTo>
                  <a:cubicBezTo>
                    <a:pt x="3" y="1"/>
                    <a:pt x="5" y="0"/>
                    <a:pt x="7" y="2"/>
                  </a:cubicBezTo>
                  <a:cubicBezTo>
                    <a:pt x="9" y="3"/>
                    <a:pt x="10" y="5"/>
                    <a:pt x="8"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201" name="Picture 20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786212" y="2187923"/>
              <a:ext cx="166687"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 name="Picture 20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70337" y="2265710"/>
              <a:ext cx="114300" cy="9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 name="Picture 20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765575" y="2189510"/>
              <a:ext cx="1778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 name="Picture 20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916387" y="2221260"/>
              <a:ext cx="38100" cy="5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 name="Picture 204"/>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790975" y="2227610"/>
              <a:ext cx="762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 name="Picture 206"/>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805262" y="2224436"/>
              <a:ext cx="106363"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 name="Picture 207"/>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802087" y="2216498"/>
              <a:ext cx="101600"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 name="Picture 208"/>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956075" y="2381598"/>
              <a:ext cx="1778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 name="Picture 209"/>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937025" y="2418111"/>
              <a:ext cx="1143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 name="Picture 210"/>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060850" y="2387948"/>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 name="Picture 211"/>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2989412" y="2424461"/>
              <a:ext cx="106363"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 name="Picture 212"/>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984650" y="2464148"/>
              <a:ext cx="46038"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3" name="Freeform 213"/>
            <p:cNvSpPr>
              <a:spLocks/>
            </p:cNvSpPr>
            <p:nvPr/>
          </p:nvSpPr>
          <p:spPr bwMode="auto">
            <a:xfrm>
              <a:off x="2895750" y="2025998"/>
              <a:ext cx="111125" cy="165100"/>
            </a:xfrm>
            <a:custGeom>
              <a:avLst/>
              <a:gdLst>
                <a:gd name="T0" fmla="*/ 4 w 26"/>
                <a:gd name="T1" fmla="*/ 0 h 39"/>
                <a:gd name="T2" fmla="*/ 16 w 26"/>
                <a:gd name="T3" fmla="*/ 31 h 39"/>
                <a:gd name="T4" fmla="*/ 16 w 26"/>
                <a:gd name="T5" fmla="*/ 35 h 39"/>
                <a:gd name="T6" fmla="*/ 13 w 26"/>
                <a:gd name="T7" fmla="*/ 39 h 39"/>
                <a:gd name="T8" fmla="*/ 26 w 26"/>
                <a:gd name="T9" fmla="*/ 27 h 39"/>
                <a:gd name="T10" fmla="*/ 4 w 26"/>
                <a:gd name="T11" fmla="*/ 0 h 39"/>
              </a:gdLst>
              <a:ahLst/>
              <a:cxnLst>
                <a:cxn ang="0">
                  <a:pos x="T0" y="T1"/>
                </a:cxn>
                <a:cxn ang="0">
                  <a:pos x="T2" y="T3"/>
                </a:cxn>
                <a:cxn ang="0">
                  <a:pos x="T4" y="T5"/>
                </a:cxn>
                <a:cxn ang="0">
                  <a:pos x="T6" y="T7"/>
                </a:cxn>
                <a:cxn ang="0">
                  <a:pos x="T8" y="T9"/>
                </a:cxn>
                <a:cxn ang="0">
                  <a:pos x="T10" y="T11"/>
                </a:cxn>
              </a:cxnLst>
              <a:rect l="0" t="0" r="r" b="b"/>
              <a:pathLst>
                <a:path w="26" h="39">
                  <a:moveTo>
                    <a:pt x="4" y="0"/>
                  </a:moveTo>
                  <a:cubicBezTo>
                    <a:pt x="0" y="12"/>
                    <a:pt x="4" y="24"/>
                    <a:pt x="16" y="31"/>
                  </a:cubicBezTo>
                  <a:cubicBezTo>
                    <a:pt x="17" y="32"/>
                    <a:pt x="18" y="34"/>
                    <a:pt x="16" y="35"/>
                  </a:cubicBezTo>
                  <a:cubicBezTo>
                    <a:pt x="15" y="36"/>
                    <a:pt x="14" y="38"/>
                    <a:pt x="13" y="39"/>
                  </a:cubicBezTo>
                  <a:cubicBezTo>
                    <a:pt x="17" y="36"/>
                    <a:pt x="22" y="32"/>
                    <a:pt x="26" y="27"/>
                  </a:cubicBezTo>
                  <a:cubicBezTo>
                    <a:pt x="14" y="22"/>
                    <a:pt x="7" y="12"/>
                    <a:pt x="4"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4" name="Freeform 214"/>
            <p:cNvSpPr>
              <a:spLocks/>
            </p:cNvSpPr>
            <p:nvPr/>
          </p:nvSpPr>
          <p:spPr bwMode="auto">
            <a:xfrm>
              <a:off x="2865587" y="2003773"/>
              <a:ext cx="106363" cy="204788"/>
            </a:xfrm>
            <a:custGeom>
              <a:avLst/>
              <a:gdLst>
                <a:gd name="T0" fmla="*/ 11 w 25"/>
                <a:gd name="T1" fmla="*/ 0 h 48"/>
                <a:gd name="T2" fmla="*/ 21 w 25"/>
                <a:gd name="T3" fmla="*/ 38 h 48"/>
                <a:gd name="T4" fmla="*/ 18 w 25"/>
                <a:gd name="T5" fmla="*/ 42 h 48"/>
                <a:gd name="T6" fmla="*/ 10 w 25"/>
                <a:gd name="T7" fmla="*/ 48 h 48"/>
                <a:gd name="T8" fmla="*/ 20 w 25"/>
                <a:gd name="T9" fmla="*/ 44 h 48"/>
                <a:gd name="T10" fmla="*/ 23 w 25"/>
                <a:gd name="T11" fmla="*/ 40 h 48"/>
                <a:gd name="T12" fmla="*/ 23 w 25"/>
                <a:gd name="T13" fmla="*/ 36 h 48"/>
                <a:gd name="T14" fmla="*/ 11 w 25"/>
                <a:gd name="T15" fmla="*/ 5 h 48"/>
                <a:gd name="T16" fmla="*/ 11 w 25"/>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48">
                  <a:moveTo>
                    <a:pt x="11" y="0"/>
                  </a:moveTo>
                  <a:cubicBezTo>
                    <a:pt x="7" y="8"/>
                    <a:pt x="0" y="26"/>
                    <a:pt x="21" y="38"/>
                  </a:cubicBezTo>
                  <a:cubicBezTo>
                    <a:pt x="20" y="39"/>
                    <a:pt x="19" y="40"/>
                    <a:pt x="18" y="42"/>
                  </a:cubicBezTo>
                  <a:cubicBezTo>
                    <a:pt x="17" y="44"/>
                    <a:pt x="14" y="46"/>
                    <a:pt x="10" y="48"/>
                  </a:cubicBezTo>
                  <a:cubicBezTo>
                    <a:pt x="14" y="47"/>
                    <a:pt x="17" y="45"/>
                    <a:pt x="20" y="44"/>
                  </a:cubicBezTo>
                  <a:cubicBezTo>
                    <a:pt x="21" y="43"/>
                    <a:pt x="22" y="41"/>
                    <a:pt x="23" y="40"/>
                  </a:cubicBezTo>
                  <a:cubicBezTo>
                    <a:pt x="25" y="39"/>
                    <a:pt x="24" y="37"/>
                    <a:pt x="23" y="36"/>
                  </a:cubicBezTo>
                  <a:cubicBezTo>
                    <a:pt x="11" y="29"/>
                    <a:pt x="7" y="17"/>
                    <a:pt x="11" y="5"/>
                  </a:cubicBezTo>
                  <a:cubicBezTo>
                    <a:pt x="11" y="3"/>
                    <a:pt x="11" y="2"/>
                    <a:pt x="11"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5" name="Freeform 215"/>
            <p:cNvSpPr>
              <a:spLocks noEditPoints="1"/>
            </p:cNvSpPr>
            <p:nvPr/>
          </p:nvSpPr>
          <p:spPr bwMode="auto">
            <a:xfrm>
              <a:off x="3040212" y="2335561"/>
              <a:ext cx="331788" cy="233363"/>
            </a:xfrm>
            <a:custGeom>
              <a:avLst/>
              <a:gdLst>
                <a:gd name="T0" fmla="*/ 5 w 78"/>
                <a:gd name="T1" fmla="*/ 52 h 55"/>
                <a:gd name="T2" fmla="*/ 0 w 78"/>
                <a:gd name="T3" fmla="*/ 52 h 55"/>
                <a:gd name="T4" fmla="*/ 0 w 78"/>
                <a:gd name="T5" fmla="*/ 52 h 55"/>
                <a:gd name="T6" fmla="*/ 1 w 78"/>
                <a:gd name="T7" fmla="*/ 55 h 55"/>
                <a:gd name="T8" fmla="*/ 5 w 78"/>
                <a:gd name="T9" fmla="*/ 52 h 55"/>
                <a:gd name="T10" fmla="*/ 35 w 78"/>
                <a:gd name="T11" fmla="*/ 0 h 55"/>
                <a:gd name="T12" fmla="*/ 17 w 78"/>
                <a:gd name="T13" fmla="*/ 26 h 55"/>
                <a:gd name="T14" fmla="*/ 18 w 78"/>
                <a:gd name="T15" fmla="*/ 37 h 55"/>
                <a:gd name="T16" fmla="*/ 35 w 78"/>
                <a:gd name="T17" fmla="*/ 12 h 55"/>
                <a:gd name="T18" fmla="*/ 37 w 78"/>
                <a:gd name="T19" fmla="*/ 11 h 55"/>
                <a:gd name="T20" fmla="*/ 40 w 78"/>
                <a:gd name="T21" fmla="*/ 12 h 55"/>
                <a:gd name="T22" fmla="*/ 62 w 78"/>
                <a:gd name="T23" fmla="*/ 27 h 55"/>
                <a:gd name="T24" fmla="*/ 70 w 78"/>
                <a:gd name="T25" fmla="*/ 25 h 55"/>
                <a:gd name="T26" fmla="*/ 78 w 78"/>
                <a:gd name="T27" fmla="*/ 19 h 55"/>
                <a:gd name="T28" fmla="*/ 76 w 78"/>
                <a:gd name="T29" fmla="*/ 17 h 55"/>
                <a:gd name="T30" fmla="*/ 76 w 78"/>
                <a:gd name="T31" fmla="*/ 17 h 55"/>
                <a:gd name="T32" fmla="*/ 35 w 78"/>
                <a:gd name="T3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55">
                  <a:moveTo>
                    <a:pt x="5" y="52"/>
                  </a:moveTo>
                  <a:cubicBezTo>
                    <a:pt x="3" y="52"/>
                    <a:pt x="2" y="52"/>
                    <a:pt x="0" y="52"/>
                  </a:cubicBezTo>
                  <a:cubicBezTo>
                    <a:pt x="0" y="52"/>
                    <a:pt x="0" y="52"/>
                    <a:pt x="0" y="52"/>
                  </a:cubicBezTo>
                  <a:cubicBezTo>
                    <a:pt x="0" y="53"/>
                    <a:pt x="1" y="54"/>
                    <a:pt x="1" y="55"/>
                  </a:cubicBezTo>
                  <a:cubicBezTo>
                    <a:pt x="2" y="54"/>
                    <a:pt x="3" y="53"/>
                    <a:pt x="5" y="52"/>
                  </a:cubicBezTo>
                  <a:moveTo>
                    <a:pt x="35" y="0"/>
                  </a:moveTo>
                  <a:cubicBezTo>
                    <a:pt x="29" y="8"/>
                    <a:pt x="23" y="17"/>
                    <a:pt x="17" y="26"/>
                  </a:cubicBezTo>
                  <a:cubicBezTo>
                    <a:pt x="18" y="30"/>
                    <a:pt x="19" y="33"/>
                    <a:pt x="18" y="37"/>
                  </a:cubicBezTo>
                  <a:cubicBezTo>
                    <a:pt x="24" y="29"/>
                    <a:pt x="30" y="20"/>
                    <a:pt x="35" y="12"/>
                  </a:cubicBezTo>
                  <a:cubicBezTo>
                    <a:pt x="36" y="11"/>
                    <a:pt x="36" y="11"/>
                    <a:pt x="37" y="11"/>
                  </a:cubicBezTo>
                  <a:cubicBezTo>
                    <a:pt x="38" y="11"/>
                    <a:pt x="39" y="11"/>
                    <a:pt x="40" y="12"/>
                  </a:cubicBezTo>
                  <a:cubicBezTo>
                    <a:pt x="45" y="20"/>
                    <a:pt x="53" y="27"/>
                    <a:pt x="62" y="27"/>
                  </a:cubicBezTo>
                  <a:cubicBezTo>
                    <a:pt x="64" y="27"/>
                    <a:pt x="67" y="26"/>
                    <a:pt x="70" y="25"/>
                  </a:cubicBezTo>
                  <a:cubicBezTo>
                    <a:pt x="73" y="23"/>
                    <a:pt x="76" y="21"/>
                    <a:pt x="78" y="19"/>
                  </a:cubicBezTo>
                  <a:cubicBezTo>
                    <a:pt x="78" y="18"/>
                    <a:pt x="77" y="18"/>
                    <a:pt x="76" y="17"/>
                  </a:cubicBezTo>
                  <a:cubicBezTo>
                    <a:pt x="76" y="17"/>
                    <a:pt x="76" y="17"/>
                    <a:pt x="76" y="17"/>
                  </a:cubicBezTo>
                  <a:cubicBezTo>
                    <a:pt x="61" y="17"/>
                    <a:pt x="47" y="13"/>
                    <a:pt x="35"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6" name="Freeform 216"/>
            <p:cNvSpPr>
              <a:spLocks/>
            </p:cNvSpPr>
            <p:nvPr/>
          </p:nvSpPr>
          <p:spPr bwMode="auto">
            <a:xfrm>
              <a:off x="2908450" y="2556223"/>
              <a:ext cx="136525" cy="63500"/>
            </a:xfrm>
            <a:custGeom>
              <a:avLst/>
              <a:gdLst>
                <a:gd name="T0" fmla="*/ 27 w 32"/>
                <a:gd name="T1" fmla="*/ 0 h 15"/>
                <a:gd name="T2" fmla="*/ 0 w 32"/>
                <a:gd name="T3" fmla="*/ 15 h 15"/>
                <a:gd name="T4" fmla="*/ 2 w 32"/>
                <a:gd name="T5" fmla="*/ 15 h 15"/>
                <a:gd name="T6" fmla="*/ 27 w 32"/>
                <a:gd name="T7" fmla="*/ 6 h 15"/>
                <a:gd name="T8" fmla="*/ 32 w 32"/>
                <a:gd name="T9" fmla="*/ 3 h 15"/>
                <a:gd name="T10" fmla="*/ 31 w 32"/>
                <a:gd name="T11" fmla="*/ 0 h 15"/>
                <a:gd name="T12" fmla="*/ 27 w 32"/>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32" h="15">
                  <a:moveTo>
                    <a:pt x="27" y="0"/>
                  </a:moveTo>
                  <a:cubicBezTo>
                    <a:pt x="19" y="7"/>
                    <a:pt x="10" y="13"/>
                    <a:pt x="0" y="15"/>
                  </a:cubicBezTo>
                  <a:cubicBezTo>
                    <a:pt x="1" y="15"/>
                    <a:pt x="1" y="15"/>
                    <a:pt x="2" y="15"/>
                  </a:cubicBezTo>
                  <a:cubicBezTo>
                    <a:pt x="11" y="15"/>
                    <a:pt x="19" y="12"/>
                    <a:pt x="27" y="6"/>
                  </a:cubicBezTo>
                  <a:cubicBezTo>
                    <a:pt x="29" y="5"/>
                    <a:pt x="30" y="4"/>
                    <a:pt x="32" y="3"/>
                  </a:cubicBezTo>
                  <a:cubicBezTo>
                    <a:pt x="32" y="2"/>
                    <a:pt x="31" y="1"/>
                    <a:pt x="31" y="0"/>
                  </a:cubicBezTo>
                  <a:cubicBezTo>
                    <a:pt x="30" y="0"/>
                    <a:pt x="28" y="0"/>
                    <a:pt x="27"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7" name="Freeform 217"/>
            <p:cNvSpPr>
              <a:spLocks/>
            </p:cNvSpPr>
            <p:nvPr/>
          </p:nvSpPr>
          <p:spPr bwMode="auto">
            <a:xfrm>
              <a:off x="2824312" y="2381598"/>
              <a:ext cx="568325" cy="250825"/>
            </a:xfrm>
            <a:custGeom>
              <a:avLst/>
              <a:gdLst>
                <a:gd name="T0" fmla="*/ 88 w 134"/>
                <a:gd name="T1" fmla="*/ 0 h 59"/>
                <a:gd name="T2" fmla="*/ 86 w 134"/>
                <a:gd name="T3" fmla="*/ 1 h 59"/>
                <a:gd name="T4" fmla="*/ 69 w 134"/>
                <a:gd name="T5" fmla="*/ 26 h 59"/>
                <a:gd name="T6" fmla="*/ 67 w 134"/>
                <a:gd name="T7" fmla="*/ 32 h 59"/>
                <a:gd name="T8" fmla="*/ 56 w 134"/>
                <a:gd name="T9" fmla="*/ 41 h 59"/>
                <a:gd name="T10" fmla="*/ 52 w 134"/>
                <a:gd name="T11" fmla="*/ 44 h 59"/>
                <a:gd name="T12" fmla="*/ 47 w 134"/>
                <a:gd name="T13" fmla="*/ 47 h 59"/>
                <a:gd name="T14" fmla="*/ 22 w 134"/>
                <a:gd name="T15" fmla="*/ 56 h 59"/>
                <a:gd name="T16" fmla="*/ 20 w 134"/>
                <a:gd name="T17" fmla="*/ 56 h 59"/>
                <a:gd name="T18" fmla="*/ 14 w 134"/>
                <a:gd name="T19" fmla="*/ 56 h 59"/>
                <a:gd name="T20" fmla="*/ 0 w 134"/>
                <a:gd name="T21" fmla="*/ 54 h 59"/>
                <a:gd name="T22" fmla="*/ 21 w 134"/>
                <a:gd name="T23" fmla="*/ 59 h 59"/>
                <a:gd name="T24" fmla="*/ 88 w 134"/>
                <a:gd name="T25" fmla="*/ 2 h 59"/>
                <a:gd name="T26" fmla="*/ 112 w 134"/>
                <a:gd name="T27" fmla="*/ 19 h 59"/>
                <a:gd name="T28" fmla="*/ 134 w 134"/>
                <a:gd name="T29" fmla="*/ 7 h 59"/>
                <a:gd name="T30" fmla="*/ 132 w 134"/>
                <a:gd name="T31" fmla="*/ 6 h 59"/>
                <a:gd name="T32" fmla="*/ 127 w 134"/>
                <a:gd name="T33" fmla="*/ 6 h 59"/>
                <a:gd name="T34" fmla="*/ 129 w 134"/>
                <a:gd name="T35" fmla="*/ 8 h 59"/>
                <a:gd name="T36" fmla="*/ 121 w 134"/>
                <a:gd name="T37" fmla="*/ 14 h 59"/>
                <a:gd name="T38" fmla="*/ 113 w 134"/>
                <a:gd name="T39" fmla="*/ 16 h 59"/>
                <a:gd name="T40" fmla="*/ 91 w 134"/>
                <a:gd name="T41" fmla="*/ 1 h 59"/>
                <a:gd name="T42" fmla="*/ 88 w 134"/>
                <a:gd name="T4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 h="59">
                  <a:moveTo>
                    <a:pt x="88" y="0"/>
                  </a:moveTo>
                  <a:cubicBezTo>
                    <a:pt x="87" y="0"/>
                    <a:pt x="87" y="0"/>
                    <a:pt x="86" y="1"/>
                  </a:cubicBezTo>
                  <a:cubicBezTo>
                    <a:pt x="81" y="9"/>
                    <a:pt x="75" y="18"/>
                    <a:pt x="69" y="26"/>
                  </a:cubicBezTo>
                  <a:cubicBezTo>
                    <a:pt x="69" y="28"/>
                    <a:pt x="68" y="30"/>
                    <a:pt x="67" y="32"/>
                  </a:cubicBezTo>
                  <a:cubicBezTo>
                    <a:pt x="64" y="36"/>
                    <a:pt x="60" y="39"/>
                    <a:pt x="56" y="41"/>
                  </a:cubicBezTo>
                  <a:cubicBezTo>
                    <a:pt x="54" y="42"/>
                    <a:pt x="53" y="43"/>
                    <a:pt x="52" y="44"/>
                  </a:cubicBezTo>
                  <a:cubicBezTo>
                    <a:pt x="50" y="45"/>
                    <a:pt x="49" y="46"/>
                    <a:pt x="47" y="47"/>
                  </a:cubicBezTo>
                  <a:cubicBezTo>
                    <a:pt x="39" y="53"/>
                    <a:pt x="31" y="56"/>
                    <a:pt x="22" y="56"/>
                  </a:cubicBezTo>
                  <a:cubicBezTo>
                    <a:pt x="21" y="56"/>
                    <a:pt x="21" y="56"/>
                    <a:pt x="20" y="56"/>
                  </a:cubicBezTo>
                  <a:cubicBezTo>
                    <a:pt x="18" y="56"/>
                    <a:pt x="16" y="56"/>
                    <a:pt x="14" y="56"/>
                  </a:cubicBezTo>
                  <a:cubicBezTo>
                    <a:pt x="9" y="56"/>
                    <a:pt x="5" y="56"/>
                    <a:pt x="0" y="54"/>
                  </a:cubicBezTo>
                  <a:cubicBezTo>
                    <a:pt x="8" y="58"/>
                    <a:pt x="15" y="59"/>
                    <a:pt x="21" y="59"/>
                  </a:cubicBezTo>
                  <a:cubicBezTo>
                    <a:pt x="52" y="59"/>
                    <a:pt x="75" y="24"/>
                    <a:pt x="88" y="2"/>
                  </a:cubicBezTo>
                  <a:cubicBezTo>
                    <a:pt x="96" y="15"/>
                    <a:pt x="105" y="19"/>
                    <a:pt x="112" y="19"/>
                  </a:cubicBezTo>
                  <a:cubicBezTo>
                    <a:pt x="124" y="19"/>
                    <a:pt x="134" y="7"/>
                    <a:pt x="134" y="7"/>
                  </a:cubicBezTo>
                  <a:cubicBezTo>
                    <a:pt x="132" y="6"/>
                    <a:pt x="132" y="6"/>
                    <a:pt x="132" y="6"/>
                  </a:cubicBezTo>
                  <a:cubicBezTo>
                    <a:pt x="131" y="6"/>
                    <a:pt x="129" y="6"/>
                    <a:pt x="127" y="6"/>
                  </a:cubicBezTo>
                  <a:cubicBezTo>
                    <a:pt x="128" y="7"/>
                    <a:pt x="129" y="7"/>
                    <a:pt x="129" y="8"/>
                  </a:cubicBezTo>
                  <a:cubicBezTo>
                    <a:pt x="127" y="10"/>
                    <a:pt x="124" y="12"/>
                    <a:pt x="121" y="14"/>
                  </a:cubicBezTo>
                  <a:cubicBezTo>
                    <a:pt x="118" y="15"/>
                    <a:pt x="115" y="16"/>
                    <a:pt x="113" y="16"/>
                  </a:cubicBezTo>
                  <a:cubicBezTo>
                    <a:pt x="104" y="16"/>
                    <a:pt x="96" y="9"/>
                    <a:pt x="91" y="1"/>
                  </a:cubicBezTo>
                  <a:cubicBezTo>
                    <a:pt x="90" y="0"/>
                    <a:pt x="89" y="0"/>
                    <a:pt x="88"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218" name="Picture 218"/>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016400" y="2433986"/>
              <a:ext cx="115888"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 name="Picture 219"/>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005287" y="2522886"/>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 name="Picture 220"/>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043387" y="2468911"/>
              <a:ext cx="88900"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 name="Picture 221"/>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3046562" y="2472086"/>
              <a:ext cx="49213"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 name="Freeform 222"/>
            <p:cNvSpPr>
              <a:spLocks/>
            </p:cNvSpPr>
            <p:nvPr/>
          </p:nvSpPr>
          <p:spPr bwMode="auto">
            <a:xfrm>
              <a:off x="2568725" y="2445098"/>
              <a:ext cx="238125" cy="149225"/>
            </a:xfrm>
            <a:custGeom>
              <a:avLst/>
              <a:gdLst>
                <a:gd name="T0" fmla="*/ 56 w 56"/>
                <a:gd name="T1" fmla="*/ 18 h 35"/>
                <a:gd name="T2" fmla="*/ 44 w 56"/>
                <a:gd name="T3" fmla="*/ 2 h 35"/>
                <a:gd name="T4" fmla="*/ 7 w 56"/>
                <a:gd name="T5" fmla="*/ 19 h 35"/>
                <a:gd name="T6" fmla="*/ 49 w 56"/>
                <a:gd name="T7" fmla="*/ 23 h 35"/>
                <a:gd name="T8" fmla="*/ 56 w 56"/>
                <a:gd name="T9" fmla="*/ 18 h 35"/>
              </a:gdLst>
              <a:ahLst/>
              <a:cxnLst>
                <a:cxn ang="0">
                  <a:pos x="T0" y="T1"/>
                </a:cxn>
                <a:cxn ang="0">
                  <a:pos x="T2" y="T3"/>
                </a:cxn>
                <a:cxn ang="0">
                  <a:pos x="T4" y="T5"/>
                </a:cxn>
                <a:cxn ang="0">
                  <a:pos x="T6" y="T7"/>
                </a:cxn>
                <a:cxn ang="0">
                  <a:pos x="T8" y="T9"/>
                </a:cxn>
              </a:cxnLst>
              <a:rect l="0" t="0" r="r" b="b"/>
              <a:pathLst>
                <a:path w="56" h="35">
                  <a:moveTo>
                    <a:pt x="56" y="18"/>
                  </a:moveTo>
                  <a:cubicBezTo>
                    <a:pt x="55" y="19"/>
                    <a:pt x="44" y="4"/>
                    <a:pt x="44" y="2"/>
                  </a:cubicBezTo>
                  <a:cubicBezTo>
                    <a:pt x="36" y="3"/>
                    <a:pt x="0" y="0"/>
                    <a:pt x="7" y="19"/>
                  </a:cubicBezTo>
                  <a:cubicBezTo>
                    <a:pt x="14" y="35"/>
                    <a:pt x="38" y="29"/>
                    <a:pt x="49" y="23"/>
                  </a:cubicBezTo>
                  <a:cubicBezTo>
                    <a:pt x="51" y="22"/>
                    <a:pt x="54" y="20"/>
                    <a:pt x="56" y="18"/>
                  </a:cubicBezTo>
                  <a:close/>
                </a:path>
              </a:pathLst>
            </a:custGeom>
            <a:solidFill>
              <a:srgbClr val="FF2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3" name="Freeform 223"/>
            <p:cNvSpPr>
              <a:spLocks/>
            </p:cNvSpPr>
            <p:nvPr/>
          </p:nvSpPr>
          <p:spPr bwMode="auto">
            <a:xfrm>
              <a:off x="2556025" y="2445098"/>
              <a:ext cx="255588" cy="174625"/>
            </a:xfrm>
            <a:custGeom>
              <a:avLst/>
              <a:gdLst>
                <a:gd name="T0" fmla="*/ 46 w 60"/>
                <a:gd name="T1" fmla="*/ 1 h 41"/>
                <a:gd name="T2" fmla="*/ 8 w 60"/>
                <a:gd name="T3" fmla="*/ 20 h 41"/>
                <a:gd name="T4" fmla="*/ 58 w 60"/>
                <a:gd name="T5" fmla="*/ 21 h 41"/>
                <a:gd name="T6" fmla="*/ 56 w 60"/>
                <a:gd name="T7" fmla="*/ 19 h 41"/>
                <a:gd name="T8" fmla="*/ 12 w 60"/>
                <a:gd name="T9" fmla="*/ 20 h 41"/>
                <a:gd name="T10" fmla="*/ 46 w 60"/>
                <a:gd name="T11" fmla="*/ 5 h 41"/>
                <a:gd name="T12" fmla="*/ 46 w 60"/>
                <a:gd name="T13" fmla="*/ 1 h 41"/>
              </a:gdLst>
              <a:ahLst/>
              <a:cxnLst>
                <a:cxn ang="0">
                  <a:pos x="T0" y="T1"/>
                </a:cxn>
                <a:cxn ang="0">
                  <a:pos x="T2" y="T3"/>
                </a:cxn>
                <a:cxn ang="0">
                  <a:pos x="T4" y="T5"/>
                </a:cxn>
                <a:cxn ang="0">
                  <a:pos x="T6" y="T7"/>
                </a:cxn>
                <a:cxn ang="0">
                  <a:pos x="T8" y="T9"/>
                </a:cxn>
                <a:cxn ang="0">
                  <a:pos x="T10" y="T11"/>
                </a:cxn>
                <a:cxn ang="0">
                  <a:pos x="T12" y="T13"/>
                </a:cxn>
              </a:cxnLst>
              <a:rect l="0" t="0" r="r" b="b"/>
              <a:pathLst>
                <a:path w="60" h="41">
                  <a:moveTo>
                    <a:pt x="46" y="1"/>
                  </a:moveTo>
                  <a:cubicBezTo>
                    <a:pt x="36" y="2"/>
                    <a:pt x="0" y="0"/>
                    <a:pt x="8" y="20"/>
                  </a:cubicBezTo>
                  <a:cubicBezTo>
                    <a:pt x="17" y="41"/>
                    <a:pt x="45" y="29"/>
                    <a:pt x="58" y="21"/>
                  </a:cubicBezTo>
                  <a:cubicBezTo>
                    <a:pt x="60" y="20"/>
                    <a:pt x="58" y="18"/>
                    <a:pt x="56" y="19"/>
                  </a:cubicBezTo>
                  <a:cubicBezTo>
                    <a:pt x="44" y="26"/>
                    <a:pt x="23" y="35"/>
                    <a:pt x="12" y="20"/>
                  </a:cubicBezTo>
                  <a:cubicBezTo>
                    <a:pt x="1" y="4"/>
                    <a:pt x="39" y="5"/>
                    <a:pt x="46" y="5"/>
                  </a:cubicBezTo>
                  <a:cubicBezTo>
                    <a:pt x="48" y="4"/>
                    <a:pt x="48" y="1"/>
                    <a:pt x="46" y="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4" name="Freeform 224"/>
            <p:cNvSpPr>
              <a:spLocks/>
            </p:cNvSpPr>
            <p:nvPr/>
          </p:nvSpPr>
          <p:spPr bwMode="auto">
            <a:xfrm>
              <a:off x="2662387" y="2480023"/>
              <a:ext cx="109538" cy="46038"/>
            </a:xfrm>
            <a:custGeom>
              <a:avLst/>
              <a:gdLst>
                <a:gd name="T0" fmla="*/ 23 w 26"/>
                <a:gd name="T1" fmla="*/ 0 h 11"/>
                <a:gd name="T2" fmla="*/ 2 w 26"/>
                <a:gd name="T3" fmla="*/ 7 h 11"/>
                <a:gd name="T4" fmla="*/ 3 w 26"/>
                <a:gd name="T5" fmla="*/ 10 h 11"/>
                <a:gd name="T6" fmla="*/ 24 w 26"/>
                <a:gd name="T7" fmla="*/ 3 h 11"/>
                <a:gd name="T8" fmla="*/ 23 w 26"/>
                <a:gd name="T9" fmla="*/ 0 h 11"/>
              </a:gdLst>
              <a:ahLst/>
              <a:cxnLst>
                <a:cxn ang="0">
                  <a:pos x="T0" y="T1"/>
                </a:cxn>
                <a:cxn ang="0">
                  <a:pos x="T2" y="T3"/>
                </a:cxn>
                <a:cxn ang="0">
                  <a:pos x="T4" y="T5"/>
                </a:cxn>
                <a:cxn ang="0">
                  <a:pos x="T6" y="T7"/>
                </a:cxn>
                <a:cxn ang="0">
                  <a:pos x="T8" y="T9"/>
                </a:cxn>
              </a:cxnLst>
              <a:rect l="0" t="0" r="r" b="b"/>
              <a:pathLst>
                <a:path w="26" h="11">
                  <a:moveTo>
                    <a:pt x="23" y="0"/>
                  </a:moveTo>
                  <a:cubicBezTo>
                    <a:pt x="16" y="3"/>
                    <a:pt x="9" y="5"/>
                    <a:pt x="2" y="7"/>
                  </a:cubicBezTo>
                  <a:cubicBezTo>
                    <a:pt x="0" y="8"/>
                    <a:pt x="1" y="11"/>
                    <a:pt x="3" y="10"/>
                  </a:cubicBezTo>
                  <a:cubicBezTo>
                    <a:pt x="10" y="8"/>
                    <a:pt x="17" y="6"/>
                    <a:pt x="24" y="3"/>
                  </a:cubicBezTo>
                  <a:cubicBezTo>
                    <a:pt x="26" y="3"/>
                    <a:pt x="25" y="0"/>
                    <a:pt x="23"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5" name="Freeform 225"/>
            <p:cNvSpPr>
              <a:spLocks/>
            </p:cNvSpPr>
            <p:nvPr/>
          </p:nvSpPr>
          <p:spPr bwMode="auto">
            <a:xfrm>
              <a:off x="2721125" y="2318098"/>
              <a:ext cx="293688" cy="276225"/>
            </a:xfrm>
            <a:custGeom>
              <a:avLst/>
              <a:gdLst>
                <a:gd name="T0" fmla="*/ 20 w 69"/>
                <a:gd name="T1" fmla="*/ 2 h 65"/>
                <a:gd name="T2" fmla="*/ 11 w 69"/>
                <a:gd name="T3" fmla="*/ 43 h 65"/>
                <a:gd name="T4" fmla="*/ 67 w 69"/>
                <a:gd name="T5" fmla="*/ 55 h 65"/>
                <a:gd name="T6" fmla="*/ 65 w 69"/>
                <a:gd name="T7" fmla="*/ 52 h 65"/>
                <a:gd name="T8" fmla="*/ 17 w 69"/>
                <a:gd name="T9" fmla="*/ 44 h 65"/>
                <a:gd name="T10" fmla="*/ 22 w 69"/>
                <a:gd name="T11" fmla="*/ 5 h 65"/>
                <a:gd name="T12" fmla="*/ 20 w 69"/>
                <a:gd name="T13" fmla="*/ 2 h 65"/>
              </a:gdLst>
              <a:ahLst/>
              <a:cxnLst>
                <a:cxn ang="0">
                  <a:pos x="T0" y="T1"/>
                </a:cxn>
                <a:cxn ang="0">
                  <a:pos x="T2" y="T3"/>
                </a:cxn>
                <a:cxn ang="0">
                  <a:pos x="T4" y="T5"/>
                </a:cxn>
                <a:cxn ang="0">
                  <a:pos x="T6" y="T7"/>
                </a:cxn>
                <a:cxn ang="0">
                  <a:pos x="T8" y="T9"/>
                </a:cxn>
                <a:cxn ang="0">
                  <a:pos x="T10" y="T11"/>
                </a:cxn>
                <a:cxn ang="0">
                  <a:pos x="T12" y="T13"/>
                </a:cxn>
              </a:cxnLst>
              <a:rect l="0" t="0" r="r" b="b"/>
              <a:pathLst>
                <a:path w="69" h="65">
                  <a:moveTo>
                    <a:pt x="20" y="2"/>
                  </a:moveTo>
                  <a:cubicBezTo>
                    <a:pt x="5" y="11"/>
                    <a:pt x="0" y="28"/>
                    <a:pt x="11" y="43"/>
                  </a:cubicBezTo>
                  <a:cubicBezTo>
                    <a:pt x="23" y="60"/>
                    <a:pt x="49" y="65"/>
                    <a:pt x="67" y="55"/>
                  </a:cubicBezTo>
                  <a:cubicBezTo>
                    <a:pt x="69" y="54"/>
                    <a:pt x="67" y="50"/>
                    <a:pt x="65" y="52"/>
                  </a:cubicBezTo>
                  <a:cubicBezTo>
                    <a:pt x="49" y="61"/>
                    <a:pt x="30" y="56"/>
                    <a:pt x="17" y="44"/>
                  </a:cubicBezTo>
                  <a:cubicBezTo>
                    <a:pt x="3" y="31"/>
                    <a:pt x="7" y="14"/>
                    <a:pt x="22" y="5"/>
                  </a:cubicBezTo>
                  <a:cubicBezTo>
                    <a:pt x="24" y="4"/>
                    <a:pt x="22" y="0"/>
                    <a:pt x="2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6" name="Freeform 226"/>
            <p:cNvSpPr>
              <a:spLocks/>
            </p:cNvSpPr>
            <p:nvPr/>
          </p:nvSpPr>
          <p:spPr bwMode="auto">
            <a:xfrm>
              <a:off x="2467125" y="3184873"/>
              <a:ext cx="912813" cy="590550"/>
            </a:xfrm>
            <a:custGeom>
              <a:avLst/>
              <a:gdLst>
                <a:gd name="T0" fmla="*/ 215 w 215"/>
                <a:gd name="T1" fmla="*/ 111 h 139"/>
                <a:gd name="T2" fmla="*/ 204 w 215"/>
                <a:gd name="T3" fmla="*/ 102 h 139"/>
                <a:gd name="T4" fmla="*/ 86 w 215"/>
                <a:gd name="T5" fmla="*/ 39 h 139"/>
                <a:gd name="T6" fmla="*/ 23 w 215"/>
                <a:gd name="T7" fmla="*/ 22 h 139"/>
                <a:gd name="T8" fmla="*/ 134 w 215"/>
                <a:gd name="T9" fmla="*/ 116 h 139"/>
                <a:gd name="T10" fmla="*/ 203 w 215"/>
                <a:gd name="T11" fmla="*/ 139 h 139"/>
                <a:gd name="T12" fmla="*/ 215 w 215"/>
                <a:gd name="T13" fmla="*/ 111 h 139"/>
              </a:gdLst>
              <a:ahLst/>
              <a:cxnLst>
                <a:cxn ang="0">
                  <a:pos x="T0" y="T1"/>
                </a:cxn>
                <a:cxn ang="0">
                  <a:pos x="T2" y="T3"/>
                </a:cxn>
                <a:cxn ang="0">
                  <a:pos x="T4" y="T5"/>
                </a:cxn>
                <a:cxn ang="0">
                  <a:pos x="T6" y="T7"/>
                </a:cxn>
                <a:cxn ang="0">
                  <a:pos x="T8" y="T9"/>
                </a:cxn>
                <a:cxn ang="0">
                  <a:pos x="T10" y="T11"/>
                </a:cxn>
                <a:cxn ang="0">
                  <a:pos x="T12" y="T13"/>
                </a:cxn>
              </a:cxnLst>
              <a:rect l="0" t="0" r="r" b="b"/>
              <a:pathLst>
                <a:path w="215" h="139">
                  <a:moveTo>
                    <a:pt x="215" y="111"/>
                  </a:moveTo>
                  <a:cubicBezTo>
                    <a:pt x="204" y="102"/>
                    <a:pt x="204" y="102"/>
                    <a:pt x="204" y="102"/>
                  </a:cubicBezTo>
                  <a:cubicBezTo>
                    <a:pt x="204" y="102"/>
                    <a:pt x="128" y="64"/>
                    <a:pt x="86" y="39"/>
                  </a:cubicBezTo>
                  <a:cubicBezTo>
                    <a:pt x="43" y="13"/>
                    <a:pt x="46" y="0"/>
                    <a:pt x="23" y="22"/>
                  </a:cubicBezTo>
                  <a:cubicBezTo>
                    <a:pt x="0" y="43"/>
                    <a:pt x="83" y="89"/>
                    <a:pt x="134" y="116"/>
                  </a:cubicBezTo>
                  <a:cubicBezTo>
                    <a:pt x="155" y="128"/>
                    <a:pt x="181" y="135"/>
                    <a:pt x="203" y="139"/>
                  </a:cubicBezTo>
                  <a:cubicBezTo>
                    <a:pt x="209" y="131"/>
                    <a:pt x="214" y="121"/>
                    <a:pt x="215" y="111"/>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7" name="Freeform 227"/>
            <p:cNvSpPr>
              <a:spLocks/>
            </p:cNvSpPr>
            <p:nvPr/>
          </p:nvSpPr>
          <p:spPr bwMode="auto">
            <a:xfrm>
              <a:off x="2522687" y="3202336"/>
              <a:ext cx="233363" cy="228600"/>
            </a:xfrm>
            <a:custGeom>
              <a:avLst/>
              <a:gdLst>
                <a:gd name="T0" fmla="*/ 55 w 55"/>
                <a:gd name="T1" fmla="*/ 23 h 54"/>
                <a:gd name="T2" fmla="*/ 10 w 55"/>
                <a:gd name="T3" fmla="*/ 18 h 54"/>
                <a:gd name="T4" fmla="*/ 26 w 55"/>
                <a:gd name="T5" fmla="*/ 54 h 54"/>
                <a:gd name="T6" fmla="*/ 55 w 55"/>
                <a:gd name="T7" fmla="*/ 23 h 54"/>
              </a:gdLst>
              <a:ahLst/>
              <a:cxnLst>
                <a:cxn ang="0">
                  <a:pos x="T0" y="T1"/>
                </a:cxn>
                <a:cxn ang="0">
                  <a:pos x="T2" y="T3"/>
                </a:cxn>
                <a:cxn ang="0">
                  <a:pos x="T4" y="T5"/>
                </a:cxn>
                <a:cxn ang="0">
                  <a:pos x="T6" y="T7"/>
                </a:cxn>
              </a:cxnLst>
              <a:rect l="0" t="0" r="r" b="b"/>
              <a:pathLst>
                <a:path w="55" h="54">
                  <a:moveTo>
                    <a:pt x="55" y="23"/>
                  </a:moveTo>
                  <a:cubicBezTo>
                    <a:pt x="31" y="6"/>
                    <a:pt x="29" y="0"/>
                    <a:pt x="10" y="18"/>
                  </a:cubicBezTo>
                  <a:cubicBezTo>
                    <a:pt x="0" y="27"/>
                    <a:pt x="9" y="40"/>
                    <a:pt x="26" y="54"/>
                  </a:cubicBezTo>
                  <a:cubicBezTo>
                    <a:pt x="35" y="43"/>
                    <a:pt x="45" y="33"/>
                    <a:pt x="55" y="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8" name="Freeform 228"/>
            <p:cNvSpPr>
              <a:spLocks/>
            </p:cNvSpPr>
            <p:nvPr/>
          </p:nvSpPr>
          <p:spPr bwMode="auto">
            <a:xfrm>
              <a:off x="3333900" y="3715098"/>
              <a:ext cx="50800" cy="68263"/>
            </a:xfrm>
            <a:custGeom>
              <a:avLst/>
              <a:gdLst>
                <a:gd name="T0" fmla="*/ 7 w 12"/>
                <a:gd name="T1" fmla="*/ 0 h 16"/>
                <a:gd name="T2" fmla="*/ 7 w 12"/>
                <a:gd name="T3" fmla="*/ 1 h 16"/>
                <a:gd name="T4" fmla="*/ 1 w 12"/>
                <a:gd name="T5" fmla="*/ 12 h 16"/>
                <a:gd name="T6" fmla="*/ 0 w 12"/>
                <a:gd name="T7" fmla="*/ 14 h 16"/>
                <a:gd name="T8" fmla="*/ 4 w 12"/>
                <a:gd name="T9" fmla="*/ 15 h 16"/>
                <a:gd name="T10" fmla="*/ 12 w 12"/>
                <a:gd name="T11" fmla="*/ 16 h 16"/>
                <a:gd name="T12" fmla="*/ 11 w 12"/>
                <a:gd name="T13" fmla="*/ 1 h 16"/>
                <a:gd name="T14" fmla="*/ 7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7" y="0"/>
                  </a:moveTo>
                  <a:cubicBezTo>
                    <a:pt x="7" y="1"/>
                    <a:pt x="7" y="1"/>
                    <a:pt x="7" y="1"/>
                  </a:cubicBezTo>
                  <a:cubicBezTo>
                    <a:pt x="5" y="5"/>
                    <a:pt x="3" y="9"/>
                    <a:pt x="1" y="12"/>
                  </a:cubicBezTo>
                  <a:cubicBezTo>
                    <a:pt x="0" y="13"/>
                    <a:pt x="0" y="13"/>
                    <a:pt x="0" y="14"/>
                  </a:cubicBezTo>
                  <a:cubicBezTo>
                    <a:pt x="1" y="14"/>
                    <a:pt x="3" y="15"/>
                    <a:pt x="4" y="15"/>
                  </a:cubicBezTo>
                  <a:cubicBezTo>
                    <a:pt x="7" y="15"/>
                    <a:pt x="9" y="16"/>
                    <a:pt x="12" y="16"/>
                  </a:cubicBezTo>
                  <a:cubicBezTo>
                    <a:pt x="12" y="11"/>
                    <a:pt x="12" y="6"/>
                    <a:pt x="11" y="1"/>
                  </a:cubicBezTo>
                  <a:cubicBezTo>
                    <a:pt x="10" y="1"/>
                    <a:pt x="9" y="1"/>
                    <a:pt x="7"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9" name="Freeform 229"/>
            <p:cNvSpPr>
              <a:spLocks/>
            </p:cNvSpPr>
            <p:nvPr/>
          </p:nvSpPr>
          <p:spPr bwMode="auto">
            <a:xfrm>
              <a:off x="3379937" y="3719861"/>
              <a:ext cx="22225" cy="63500"/>
            </a:xfrm>
            <a:custGeom>
              <a:avLst/>
              <a:gdLst>
                <a:gd name="T0" fmla="*/ 0 w 5"/>
                <a:gd name="T1" fmla="*/ 0 h 15"/>
                <a:gd name="T2" fmla="*/ 1 w 5"/>
                <a:gd name="T3" fmla="*/ 15 h 15"/>
                <a:gd name="T4" fmla="*/ 1 w 5"/>
                <a:gd name="T5" fmla="*/ 15 h 15"/>
                <a:gd name="T6" fmla="*/ 5 w 5"/>
                <a:gd name="T7" fmla="*/ 2 h 15"/>
                <a:gd name="T8" fmla="*/ 1 w 5"/>
                <a:gd name="T9" fmla="*/ 1 h 15"/>
                <a:gd name="T10" fmla="*/ 0 w 5"/>
                <a:gd name="T11" fmla="*/ 0 h 15"/>
              </a:gdLst>
              <a:ahLst/>
              <a:cxnLst>
                <a:cxn ang="0">
                  <a:pos x="T0" y="T1"/>
                </a:cxn>
                <a:cxn ang="0">
                  <a:pos x="T2" y="T3"/>
                </a:cxn>
                <a:cxn ang="0">
                  <a:pos x="T4" y="T5"/>
                </a:cxn>
                <a:cxn ang="0">
                  <a:pos x="T6" y="T7"/>
                </a:cxn>
                <a:cxn ang="0">
                  <a:pos x="T8" y="T9"/>
                </a:cxn>
                <a:cxn ang="0">
                  <a:pos x="T10" y="T11"/>
                </a:cxn>
              </a:cxnLst>
              <a:rect l="0" t="0" r="r" b="b"/>
              <a:pathLst>
                <a:path w="5" h="15">
                  <a:moveTo>
                    <a:pt x="0" y="0"/>
                  </a:moveTo>
                  <a:cubicBezTo>
                    <a:pt x="1" y="5"/>
                    <a:pt x="1" y="10"/>
                    <a:pt x="1" y="15"/>
                  </a:cubicBezTo>
                  <a:cubicBezTo>
                    <a:pt x="1" y="15"/>
                    <a:pt x="1" y="15"/>
                    <a:pt x="1" y="15"/>
                  </a:cubicBezTo>
                  <a:cubicBezTo>
                    <a:pt x="3" y="11"/>
                    <a:pt x="4" y="6"/>
                    <a:pt x="5" y="2"/>
                  </a:cubicBezTo>
                  <a:cubicBezTo>
                    <a:pt x="4" y="1"/>
                    <a:pt x="2" y="1"/>
                    <a:pt x="1" y="1"/>
                  </a:cubicBezTo>
                  <a:cubicBezTo>
                    <a:pt x="1" y="1"/>
                    <a:pt x="1" y="0"/>
                    <a:pt x="0" y="0"/>
                  </a:cubicBezTo>
                </a:path>
              </a:pathLst>
            </a:custGeom>
            <a:solidFill>
              <a:srgbClr val="FFAF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0" name="Freeform 230"/>
            <p:cNvSpPr>
              <a:spLocks noEditPoints="1"/>
            </p:cNvSpPr>
            <p:nvPr/>
          </p:nvSpPr>
          <p:spPr bwMode="auto">
            <a:xfrm>
              <a:off x="3333900" y="3715098"/>
              <a:ext cx="28575" cy="60325"/>
            </a:xfrm>
            <a:custGeom>
              <a:avLst/>
              <a:gdLst>
                <a:gd name="T0" fmla="*/ 1 w 7"/>
                <a:gd name="T1" fmla="*/ 12 h 14"/>
                <a:gd name="T2" fmla="*/ 0 w 7"/>
                <a:gd name="T3" fmla="*/ 14 h 14"/>
                <a:gd name="T4" fmla="*/ 0 w 7"/>
                <a:gd name="T5" fmla="*/ 14 h 14"/>
                <a:gd name="T6" fmla="*/ 1 w 7"/>
                <a:gd name="T7" fmla="*/ 12 h 14"/>
                <a:gd name="T8" fmla="*/ 7 w 7"/>
                <a:gd name="T9" fmla="*/ 0 h 14"/>
                <a:gd name="T10" fmla="*/ 7 w 7"/>
                <a:gd name="T11" fmla="*/ 1 h 14"/>
                <a:gd name="T12" fmla="*/ 7 w 7"/>
                <a:gd name="T13" fmla="*/ 0 h 14"/>
                <a:gd name="T14" fmla="*/ 7 w 7"/>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4">
                  <a:moveTo>
                    <a:pt x="1" y="12"/>
                  </a:moveTo>
                  <a:cubicBezTo>
                    <a:pt x="0" y="13"/>
                    <a:pt x="0" y="13"/>
                    <a:pt x="0" y="14"/>
                  </a:cubicBezTo>
                  <a:cubicBezTo>
                    <a:pt x="0" y="14"/>
                    <a:pt x="0" y="14"/>
                    <a:pt x="0" y="14"/>
                  </a:cubicBezTo>
                  <a:cubicBezTo>
                    <a:pt x="0" y="13"/>
                    <a:pt x="0" y="13"/>
                    <a:pt x="1" y="12"/>
                  </a:cubicBezTo>
                  <a:moveTo>
                    <a:pt x="7" y="0"/>
                  </a:moveTo>
                  <a:cubicBezTo>
                    <a:pt x="7" y="1"/>
                    <a:pt x="7" y="1"/>
                    <a:pt x="7" y="1"/>
                  </a:cubicBezTo>
                  <a:cubicBezTo>
                    <a:pt x="7" y="1"/>
                    <a:pt x="7" y="1"/>
                    <a:pt x="7" y="0"/>
                  </a:cubicBezTo>
                  <a:cubicBezTo>
                    <a:pt x="7" y="0"/>
                    <a:pt x="7" y="0"/>
                    <a:pt x="7"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1" name="Freeform 231"/>
            <p:cNvSpPr>
              <a:spLocks noEditPoints="1"/>
            </p:cNvSpPr>
            <p:nvPr/>
          </p:nvSpPr>
          <p:spPr bwMode="auto">
            <a:xfrm>
              <a:off x="3035450" y="3676998"/>
              <a:ext cx="327025" cy="88900"/>
            </a:xfrm>
            <a:custGeom>
              <a:avLst/>
              <a:gdLst>
                <a:gd name="T0" fmla="*/ 77 w 77"/>
                <a:gd name="T1" fmla="*/ 10 h 21"/>
                <a:gd name="T2" fmla="*/ 71 w 77"/>
                <a:gd name="T3" fmla="*/ 21 h 21"/>
                <a:gd name="T4" fmla="*/ 77 w 77"/>
                <a:gd name="T5" fmla="*/ 10 h 21"/>
                <a:gd name="T6" fmla="*/ 0 w 77"/>
                <a:gd name="T7" fmla="*/ 0 h 21"/>
                <a:gd name="T8" fmla="*/ 57 w 77"/>
                <a:gd name="T9" fmla="*/ 20 h 21"/>
                <a:gd name="T10" fmla="*/ 0 w 77"/>
                <a:gd name="T11" fmla="*/ 0 h 21"/>
              </a:gdLst>
              <a:ahLst/>
              <a:cxnLst>
                <a:cxn ang="0">
                  <a:pos x="T0" y="T1"/>
                </a:cxn>
                <a:cxn ang="0">
                  <a:pos x="T2" y="T3"/>
                </a:cxn>
                <a:cxn ang="0">
                  <a:pos x="T4" y="T5"/>
                </a:cxn>
                <a:cxn ang="0">
                  <a:pos x="T6" y="T7"/>
                </a:cxn>
                <a:cxn ang="0">
                  <a:pos x="T8" y="T9"/>
                </a:cxn>
                <a:cxn ang="0">
                  <a:pos x="T10" y="T11"/>
                </a:cxn>
              </a:cxnLst>
              <a:rect l="0" t="0" r="r" b="b"/>
              <a:pathLst>
                <a:path w="77" h="21">
                  <a:moveTo>
                    <a:pt x="77" y="10"/>
                  </a:moveTo>
                  <a:cubicBezTo>
                    <a:pt x="75" y="14"/>
                    <a:pt x="73" y="18"/>
                    <a:pt x="71" y="21"/>
                  </a:cubicBezTo>
                  <a:cubicBezTo>
                    <a:pt x="73" y="18"/>
                    <a:pt x="75" y="14"/>
                    <a:pt x="77" y="10"/>
                  </a:cubicBezTo>
                  <a:moveTo>
                    <a:pt x="0" y="0"/>
                  </a:moveTo>
                  <a:cubicBezTo>
                    <a:pt x="17" y="10"/>
                    <a:pt x="37" y="16"/>
                    <a:pt x="57" y="20"/>
                  </a:cubicBezTo>
                  <a:cubicBezTo>
                    <a:pt x="38" y="16"/>
                    <a:pt x="17" y="10"/>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2" name="Freeform 232"/>
            <p:cNvSpPr>
              <a:spLocks/>
            </p:cNvSpPr>
            <p:nvPr/>
          </p:nvSpPr>
          <p:spPr bwMode="auto">
            <a:xfrm>
              <a:off x="2522687" y="3278536"/>
              <a:ext cx="839788" cy="496888"/>
            </a:xfrm>
            <a:custGeom>
              <a:avLst/>
              <a:gdLst>
                <a:gd name="T0" fmla="*/ 10 w 198"/>
                <a:gd name="T1" fmla="*/ 0 h 117"/>
                <a:gd name="T2" fmla="*/ 6 w 198"/>
                <a:gd name="T3" fmla="*/ 8 h 117"/>
                <a:gd name="T4" fmla="*/ 121 w 198"/>
                <a:gd name="T5" fmla="*/ 94 h 117"/>
                <a:gd name="T6" fmla="*/ 121 w 198"/>
                <a:gd name="T7" fmla="*/ 94 h 117"/>
                <a:gd name="T8" fmla="*/ 178 w 198"/>
                <a:gd name="T9" fmla="*/ 114 h 117"/>
                <a:gd name="T10" fmla="*/ 191 w 198"/>
                <a:gd name="T11" fmla="*/ 117 h 117"/>
                <a:gd name="T12" fmla="*/ 192 w 198"/>
                <a:gd name="T13" fmla="*/ 115 h 117"/>
                <a:gd name="T14" fmla="*/ 198 w 198"/>
                <a:gd name="T15" fmla="*/ 104 h 117"/>
                <a:gd name="T16" fmla="*/ 198 w 198"/>
                <a:gd name="T17" fmla="*/ 103 h 117"/>
                <a:gd name="T18" fmla="*/ 142 w 198"/>
                <a:gd name="T19" fmla="*/ 83 h 117"/>
                <a:gd name="T20" fmla="*/ 41 w 198"/>
                <a:gd name="T21" fmla="*/ 19 h 117"/>
                <a:gd name="T22" fmla="*/ 26 w 198"/>
                <a:gd name="T23" fmla="*/ 36 h 117"/>
                <a:gd name="T24" fmla="*/ 10 w 198"/>
                <a:gd name="T2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8" h="117">
                  <a:moveTo>
                    <a:pt x="10" y="0"/>
                  </a:moveTo>
                  <a:cubicBezTo>
                    <a:pt x="7" y="2"/>
                    <a:pt x="6" y="5"/>
                    <a:pt x="6" y="8"/>
                  </a:cubicBezTo>
                  <a:cubicBezTo>
                    <a:pt x="6" y="32"/>
                    <a:pt x="76" y="70"/>
                    <a:pt x="121" y="94"/>
                  </a:cubicBezTo>
                  <a:cubicBezTo>
                    <a:pt x="121" y="94"/>
                    <a:pt x="121" y="94"/>
                    <a:pt x="121" y="94"/>
                  </a:cubicBezTo>
                  <a:cubicBezTo>
                    <a:pt x="138" y="104"/>
                    <a:pt x="159" y="110"/>
                    <a:pt x="178" y="114"/>
                  </a:cubicBezTo>
                  <a:cubicBezTo>
                    <a:pt x="182" y="115"/>
                    <a:pt x="186" y="116"/>
                    <a:pt x="191" y="117"/>
                  </a:cubicBezTo>
                  <a:cubicBezTo>
                    <a:pt x="191" y="116"/>
                    <a:pt x="191" y="116"/>
                    <a:pt x="192" y="115"/>
                  </a:cubicBezTo>
                  <a:cubicBezTo>
                    <a:pt x="194" y="112"/>
                    <a:pt x="196" y="108"/>
                    <a:pt x="198" y="104"/>
                  </a:cubicBezTo>
                  <a:cubicBezTo>
                    <a:pt x="198" y="104"/>
                    <a:pt x="198" y="104"/>
                    <a:pt x="198" y="103"/>
                  </a:cubicBezTo>
                  <a:cubicBezTo>
                    <a:pt x="179" y="98"/>
                    <a:pt x="160" y="93"/>
                    <a:pt x="142" y="83"/>
                  </a:cubicBezTo>
                  <a:cubicBezTo>
                    <a:pt x="109" y="65"/>
                    <a:pt x="64" y="41"/>
                    <a:pt x="41" y="19"/>
                  </a:cubicBezTo>
                  <a:cubicBezTo>
                    <a:pt x="36" y="25"/>
                    <a:pt x="31" y="30"/>
                    <a:pt x="26" y="36"/>
                  </a:cubicBezTo>
                  <a:cubicBezTo>
                    <a:pt x="9" y="22"/>
                    <a:pt x="0" y="9"/>
                    <a:pt x="1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3" name="Freeform 233"/>
            <p:cNvSpPr>
              <a:spLocks/>
            </p:cNvSpPr>
            <p:nvPr/>
          </p:nvSpPr>
          <p:spPr bwMode="auto">
            <a:xfrm>
              <a:off x="2522687" y="3230911"/>
              <a:ext cx="173038" cy="200025"/>
            </a:xfrm>
            <a:custGeom>
              <a:avLst/>
              <a:gdLst>
                <a:gd name="T0" fmla="*/ 28 w 41"/>
                <a:gd name="T1" fmla="*/ 0 h 47"/>
                <a:gd name="T2" fmla="*/ 10 w 41"/>
                <a:gd name="T3" fmla="*/ 11 h 47"/>
                <a:gd name="T4" fmla="*/ 10 w 41"/>
                <a:gd name="T5" fmla="*/ 11 h 47"/>
                <a:gd name="T6" fmla="*/ 10 w 41"/>
                <a:gd name="T7" fmla="*/ 11 h 47"/>
                <a:gd name="T8" fmla="*/ 10 w 41"/>
                <a:gd name="T9" fmla="*/ 11 h 47"/>
                <a:gd name="T10" fmla="*/ 10 w 41"/>
                <a:gd name="T11" fmla="*/ 11 h 47"/>
                <a:gd name="T12" fmla="*/ 26 w 41"/>
                <a:gd name="T13" fmla="*/ 47 h 47"/>
                <a:gd name="T14" fmla="*/ 41 w 41"/>
                <a:gd name="T15" fmla="*/ 30 h 47"/>
                <a:gd name="T16" fmla="*/ 30 w 41"/>
                <a:gd name="T17" fmla="*/ 0 h 47"/>
                <a:gd name="T18" fmla="*/ 28 w 41"/>
                <a:gd name="T1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47">
                  <a:moveTo>
                    <a:pt x="28" y="0"/>
                  </a:moveTo>
                  <a:cubicBezTo>
                    <a:pt x="23" y="0"/>
                    <a:pt x="18" y="3"/>
                    <a:pt x="10" y="11"/>
                  </a:cubicBezTo>
                  <a:cubicBezTo>
                    <a:pt x="10" y="11"/>
                    <a:pt x="10" y="11"/>
                    <a:pt x="10" y="11"/>
                  </a:cubicBezTo>
                  <a:cubicBezTo>
                    <a:pt x="10" y="11"/>
                    <a:pt x="10" y="11"/>
                    <a:pt x="10" y="11"/>
                  </a:cubicBezTo>
                  <a:cubicBezTo>
                    <a:pt x="10" y="11"/>
                    <a:pt x="10" y="11"/>
                    <a:pt x="10" y="11"/>
                  </a:cubicBezTo>
                  <a:cubicBezTo>
                    <a:pt x="10" y="11"/>
                    <a:pt x="10" y="11"/>
                    <a:pt x="10" y="11"/>
                  </a:cubicBezTo>
                  <a:cubicBezTo>
                    <a:pt x="0" y="20"/>
                    <a:pt x="9" y="33"/>
                    <a:pt x="26" y="47"/>
                  </a:cubicBezTo>
                  <a:cubicBezTo>
                    <a:pt x="31" y="41"/>
                    <a:pt x="36" y="36"/>
                    <a:pt x="41" y="30"/>
                  </a:cubicBezTo>
                  <a:cubicBezTo>
                    <a:pt x="29" y="19"/>
                    <a:pt x="23" y="8"/>
                    <a:pt x="30" y="0"/>
                  </a:cubicBezTo>
                  <a:cubicBezTo>
                    <a:pt x="30" y="0"/>
                    <a:pt x="29" y="0"/>
                    <a:pt x="28"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4" name="Freeform 234"/>
            <p:cNvSpPr>
              <a:spLocks/>
            </p:cNvSpPr>
            <p:nvPr/>
          </p:nvSpPr>
          <p:spPr bwMode="auto">
            <a:xfrm>
              <a:off x="2513162" y="3205511"/>
              <a:ext cx="841375" cy="582613"/>
            </a:xfrm>
            <a:custGeom>
              <a:avLst/>
              <a:gdLst>
                <a:gd name="T0" fmla="*/ 124 w 198"/>
                <a:gd name="T1" fmla="*/ 109 h 137"/>
                <a:gd name="T2" fmla="*/ 58 w 198"/>
                <a:gd name="T3" fmla="*/ 71 h 137"/>
                <a:gd name="T4" fmla="*/ 13 w 198"/>
                <a:gd name="T5" fmla="*/ 31 h 137"/>
                <a:gd name="T6" fmla="*/ 36 w 198"/>
                <a:gd name="T7" fmla="*/ 11 h 137"/>
                <a:gd name="T8" fmla="*/ 55 w 198"/>
                <a:gd name="T9" fmla="*/ 25 h 137"/>
                <a:gd name="T10" fmla="*/ 86 w 198"/>
                <a:gd name="T11" fmla="*/ 44 h 137"/>
                <a:gd name="T12" fmla="*/ 191 w 198"/>
                <a:gd name="T13" fmla="*/ 99 h 137"/>
                <a:gd name="T14" fmla="*/ 194 w 198"/>
                <a:gd name="T15" fmla="*/ 94 h 137"/>
                <a:gd name="T16" fmla="*/ 81 w 198"/>
                <a:gd name="T17" fmla="*/ 34 h 137"/>
                <a:gd name="T18" fmla="*/ 50 w 198"/>
                <a:gd name="T19" fmla="*/ 13 h 137"/>
                <a:gd name="T20" fmla="*/ 33 w 198"/>
                <a:gd name="T21" fmla="*/ 3 h 137"/>
                <a:gd name="T22" fmla="*/ 5 w 198"/>
                <a:gd name="T23" fmla="*/ 20 h 137"/>
                <a:gd name="T24" fmla="*/ 23 w 198"/>
                <a:gd name="T25" fmla="*/ 53 h 137"/>
                <a:gd name="T26" fmla="*/ 86 w 198"/>
                <a:gd name="T27" fmla="*/ 94 h 137"/>
                <a:gd name="T28" fmla="*/ 160 w 198"/>
                <a:gd name="T29" fmla="*/ 129 h 137"/>
                <a:gd name="T30" fmla="*/ 190 w 198"/>
                <a:gd name="T31" fmla="*/ 137 h 137"/>
                <a:gd name="T32" fmla="*/ 194 w 198"/>
                <a:gd name="T33" fmla="*/ 132 h 137"/>
                <a:gd name="T34" fmla="*/ 124 w 198"/>
                <a:gd name="T35" fmla="*/ 10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8" h="137">
                  <a:moveTo>
                    <a:pt x="124" y="109"/>
                  </a:moveTo>
                  <a:cubicBezTo>
                    <a:pt x="102" y="97"/>
                    <a:pt x="80" y="84"/>
                    <a:pt x="58" y="71"/>
                  </a:cubicBezTo>
                  <a:cubicBezTo>
                    <a:pt x="42" y="61"/>
                    <a:pt x="21" y="48"/>
                    <a:pt x="13" y="31"/>
                  </a:cubicBezTo>
                  <a:cubicBezTo>
                    <a:pt x="8" y="21"/>
                    <a:pt x="23" y="4"/>
                    <a:pt x="36" y="11"/>
                  </a:cubicBezTo>
                  <a:cubicBezTo>
                    <a:pt x="43" y="15"/>
                    <a:pt x="49" y="20"/>
                    <a:pt x="55" y="25"/>
                  </a:cubicBezTo>
                  <a:cubicBezTo>
                    <a:pt x="65" y="32"/>
                    <a:pt x="76" y="38"/>
                    <a:pt x="86" y="44"/>
                  </a:cubicBezTo>
                  <a:cubicBezTo>
                    <a:pt x="120" y="64"/>
                    <a:pt x="156" y="82"/>
                    <a:pt x="191" y="99"/>
                  </a:cubicBezTo>
                  <a:cubicBezTo>
                    <a:pt x="195" y="101"/>
                    <a:pt x="198" y="96"/>
                    <a:pt x="194" y="94"/>
                  </a:cubicBezTo>
                  <a:cubicBezTo>
                    <a:pt x="156" y="75"/>
                    <a:pt x="118" y="56"/>
                    <a:pt x="81" y="34"/>
                  </a:cubicBezTo>
                  <a:cubicBezTo>
                    <a:pt x="70" y="28"/>
                    <a:pt x="60" y="21"/>
                    <a:pt x="50" y="13"/>
                  </a:cubicBezTo>
                  <a:cubicBezTo>
                    <a:pt x="45" y="9"/>
                    <a:pt x="40" y="5"/>
                    <a:pt x="33" y="3"/>
                  </a:cubicBezTo>
                  <a:cubicBezTo>
                    <a:pt x="22" y="0"/>
                    <a:pt x="9" y="13"/>
                    <a:pt x="5" y="20"/>
                  </a:cubicBezTo>
                  <a:cubicBezTo>
                    <a:pt x="0" y="31"/>
                    <a:pt x="14" y="45"/>
                    <a:pt x="23" y="53"/>
                  </a:cubicBezTo>
                  <a:cubicBezTo>
                    <a:pt x="41" y="69"/>
                    <a:pt x="64" y="82"/>
                    <a:pt x="86" y="94"/>
                  </a:cubicBezTo>
                  <a:cubicBezTo>
                    <a:pt x="110" y="108"/>
                    <a:pt x="133" y="121"/>
                    <a:pt x="160" y="129"/>
                  </a:cubicBezTo>
                  <a:cubicBezTo>
                    <a:pt x="170" y="133"/>
                    <a:pt x="180" y="135"/>
                    <a:pt x="190" y="137"/>
                  </a:cubicBezTo>
                  <a:cubicBezTo>
                    <a:pt x="192" y="135"/>
                    <a:pt x="193" y="133"/>
                    <a:pt x="194" y="132"/>
                  </a:cubicBezTo>
                  <a:cubicBezTo>
                    <a:pt x="170" y="127"/>
                    <a:pt x="146" y="120"/>
                    <a:pt x="124" y="109"/>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5" name="Oval 235"/>
            <p:cNvSpPr>
              <a:spLocks noChangeArrowheads="1"/>
            </p:cNvSpPr>
            <p:nvPr/>
          </p:nvSpPr>
          <p:spPr bwMode="auto">
            <a:xfrm>
              <a:off x="1587650" y="1324323"/>
              <a:ext cx="46038" cy="47625"/>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6" name="Oval 236"/>
            <p:cNvSpPr>
              <a:spLocks noChangeArrowheads="1"/>
            </p:cNvSpPr>
            <p:nvPr/>
          </p:nvSpPr>
          <p:spPr bwMode="auto">
            <a:xfrm>
              <a:off x="2067075" y="1265586"/>
              <a:ext cx="47625" cy="46038"/>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7" name="Oval 237"/>
            <p:cNvSpPr>
              <a:spLocks noChangeArrowheads="1"/>
            </p:cNvSpPr>
            <p:nvPr/>
          </p:nvSpPr>
          <p:spPr bwMode="auto">
            <a:xfrm>
              <a:off x="1952775" y="1456086"/>
              <a:ext cx="46038"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8" name="Oval 238"/>
            <p:cNvSpPr>
              <a:spLocks noChangeArrowheads="1"/>
            </p:cNvSpPr>
            <p:nvPr/>
          </p:nvSpPr>
          <p:spPr bwMode="auto">
            <a:xfrm>
              <a:off x="1413025" y="1438623"/>
              <a:ext cx="47625" cy="47625"/>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9" name="Oval 239"/>
            <p:cNvSpPr>
              <a:spLocks noChangeArrowheads="1"/>
            </p:cNvSpPr>
            <p:nvPr/>
          </p:nvSpPr>
          <p:spPr bwMode="auto">
            <a:xfrm>
              <a:off x="1643212" y="1129061"/>
              <a:ext cx="46038"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0" name="Oval 240"/>
            <p:cNvSpPr>
              <a:spLocks noChangeArrowheads="1"/>
            </p:cNvSpPr>
            <p:nvPr/>
          </p:nvSpPr>
          <p:spPr bwMode="auto">
            <a:xfrm>
              <a:off x="2173437" y="1456086"/>
              <a:ext cx="47625"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1" name="Freeform 241"/>
            <p:cNvSpPr>
              <a:spLocks/>
            </p:cNvSpPr>
            <p:nvPr/>
          </p:nvSpPr>
          <p:spPr bwMode="auto">
            <a:xfrm>
              <a:off x="2198837" y="1187798"/>
              <a:ext cx="242888" cy="557213"/>
            </a:xfrm>
            <a:custGeom>
              <a:avLst/>
              <a:gdLst>
                <a:gd name="T0" fmla="*/ 39 w 57"/>
                <a:gd name="T1" fmla="*/ 0 h 131"/>
                <a:gd name="T2" fmla="*/ 14 w 57"/>
                <a:gd name="T3" fmla="*/ 46 h 131"/>
                <a:gd name="T4" fmla="*/ 1 w 57"/>
                <a:gd name="T5" fmla="*/ 98 h 131"/>
                <a:gd name="T6" fmla="*/ 7 w 57"/>
                <a:gd name="T7" fmla="*/ 126 h 131"/>
                <a:gd name="T8" fmla="*/ 36 w 57"/>
                <a:gd name="T9" fmla="*/ 128 h 131"/>
                <a:gd name="T10" fmla="*/ 42 w 57"/>
                <a:gd name="T11" fmla="*/ 99 h 131"/>
                <a:gd name="T12" fmla="*/ 47 w 57"/>
                <a:gd name="T13" fmla="*/ 61 h 131"/>
                <a:gd name="T14" fmla="*/ 57 w 57"/>
                <a:gd name="T15" fmla="*/ 22 h 131"/>
                <a:gd name="T16" fmla="*/ 39 w 57"/>
                <a:gd name="T17"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131">
                  <a:moveTo>
                    <a:pt x="39" y="0"/>
                  </a:moveTo>
                  <a:cubicBezTo>
                    <a:pt x="31" y="15"/>
                    <a:pt x="21" y="30"/>
                    <a:pt x="14" y="46"/>
                  </a:cubicBezTo>
                  <a:cubicBezTo>
                    <a:pt x="8" y="63"/>
                    <a:pt x="4" y="80"/>
                    <a:pt x="1" y="98"/>
                  </a:cubicBezTo>
                  <a:cubicBezTo>
                    <a:pt x="0" y="105"/>
                    <a:pt x="1" y="120"/>
                    <a:pt x="7" y="126"/>
                  </a:cubicBezTo>
                  <a:cubicBezTo>
                    <a:pt x="13" y="131"/>
                    <a:pt x="29" y="130"/>
                    <a:pt x="36" y="128"/>
                  </a:cubicBezTo>
                  <a:cubicBezTo>
                    <a:pt x="40" y="127"/>
                    <a:pt x="41" y="102"/>
                    <a:pt x="42" y="99"/>
                  </a:cubicBezTo>
                  <a:cubicBezTo>
                    <a:pt x="43" y="87"/>
                    <a:pt x="45" y="74"/>
                    <a:pt x="47" y="61"/>
                  </a:cubicBezTo>
                  <a:cubicBezTo>
                    <a:pt x="50" y="48"/>
                    <a:pt x="55" y="36"/>
                    <a:pt x="57" y="22"/>
                  </a:cubicBezTo>
                  <a:cubicBezTo>
                    <a:pt x="39" y="0"/>
                    <a:pt x="39" y="0"/>
                    <a:pt x="39"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2" name="Freeform 242"/>
            <p:cNvSpPr>
              <a:spLocks noEditPoints="1"/>
            </p:cNvSpPr>
            <p:nvPr/>
          </p:nvSpPr>
          <p:spPr bwMode="auto">
            <a:xfrm>
              <a:off x="2287737" y="1290986"/>
              <a:ext cx="144463" cy="436563"/>
            </a:xfrm>
            <a:custGeom>
              <a:avLst/>
              <a:gdLst>
                <a:gd name="T0" fmla="*/ 9 w 34"/>
                <a:gd name="T1" fmla="*/ 54 h 103"/>
                <a:gd name="T2" fmla="*/ 4 w 34"/>
                <a:gd name="T3" fmla="*/ 81 h 103"/>
                <a:gd name="T4" fmla="*/ 4 w 34"/>
                <a:gd name="T5" fmla="*/ 102 h 103"/>
                <a:gd name="T6" fmla="*/ 5 w 34"/>
                <a:gd name="T7" fmla="*/ 103 h 103"/>
                <a:gd name="T8" fmla="*/ 5 w 34"/>
                <a:gd name="T9" fmla="*/ 103 h 103"/>
                <a:gd name="T10" fmla="*/ 6 w 34"/>
                <a:gd name="T11" fmla="*/ 103 h 103"/>
                <a:gd name="T12" fmla="*/ 15 w 34"/>
                <a:gd name="T13" fmla="*/ 100 h 103"/>
                <a:gd name="T14" fmla="*/ 17 w 34"/>
                <a:gd name="T15" fmla="*/ 90 h 103"/>
                <a:gd name="T16" fmla="*/ 19 w 34"/>
                <a:gd name="T17" fmla="*/ 72 h 103"/>
                <a:gd name="T18" fmla="*/ 19 w 34"/>
                <a:gd name="T19" fmla="*/ 70 h 103"/>
                <a:gd name="T20" fmla="*/ 19 w 34"/>
                <a:gd name="T21" fmla="*/ 70 h 103"/>
                <a:gd name="T22" fmla="*/ 16 w 34"/>
                <a:gd name="T23" fmla="*/ 70 h 103"/>
                <a:gd name="T24" fmla="*/ 12 w 34"/>
                <a:gd name="T25" fmla="*/ 64 h 103"/>
                <a:gd name="T26" fmla="*/ 9 w 34"/>
                <a:gd name="T27" fmla="*/ 54 h 103"/>
                <a:gd name="T28" fmla="*/ 34 w 34"/>
                <a:gd name="T29" fmla="*/ 0 h 103"/>
                <a:gd name="T30" fmla="*/ 30 w 34"/>
                <a:gd name="T31" fmla="*/ 0 h 103"/>
                <a:gd name="T32" fmla="*/ 26 w 34"/>
                <a:gd name="T33" fmla="*/ 5 h 103"/>
                <a:gd name="T34" fmla="*/ 18 w 34"/>
                <a:gd name="T35" fmla="*/ 18 h 103"/>
                <a:gd name="T36" fmla="*/ 11 w 34"/>
                <a:gd name="T37" fmla="*/ 44 h 103"/>
                <a:gd name="T38" fmla="*/ 19 w 34"/>
                <a:gd name="T39" fmla="*/ 47 h 103"/>
                <a:gd name="T40" fmla="*/ 19 w 34"/>
                <a:gd name="T41" fmla="*/ 47 h 103"/>
                <a:gd name="T42" fmla="*/ 22 w 34"/>
                <a:gd name="T43" fmla="*/ 47 h 103"/>
                <a:gd name="T44" fmla="*/ 24 w 34"/>
                <a:gd name="T45" fmla="*/ 34 h 103"/>
                <a:gd name="T46" fmla="*/ 34 w 34"/>
                <a:gd name="T4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103">
                  <a:moveTo>
                    <a:pt x="9" y="54"/>
                  </a:moveTo>
                  <a:cubicBezTo>
                    <a:pt x="7" y="63"/>
                    <a:pt x="5" y="71"/>
                    <a:pt x="4" y="81"/>
                  </a:cubicBezTo>
                  <a:cubicBezTo>
                    <a:pt x="3" y="86"/>
                    <a:pt x="0" y="97"/>
                    <a:pt x="4" y="102"/>
                  </a:cubicBezTo>
                  <a:cubicBezTo>
                    <a:pt x="4" y="103"/>
                    <a:pt x="4" y="103"/>
                    <a:pt x="5" y="103"/>
                  </a:cubicBezTo>
                  <a:cubicBezTo>
                    <a:pt x="5" y="103"/>
                    <a:pt x="5" y="103"/>
                    <a:pt x="5" y="103"/>
                  </a:cubicBezTo>
                  <a:cubicBezTo>
                    <a:pt x="5" y="103"/>
                    <a:pt x="6" y="103"/>
                    <a:pt x="6" y="103"/>
                  </a:cubicBezTo>
                  <a:cubicBezTo>
                    <a:pt x="10" y="103"/>
                    <a:pt x="14" y="103"/>
                    <a:pt x="15" y="100"/>
                  </a:cubicBezTo>
                  <a:cubicBezTo>
                    <a:pt x="16" y="97"/>
                    <a:pt x="17" y="93"/>
                    <a:pt x="17" y="90"/>
                  </a:cubicBezTo>
                  <a:cubicBezTo>
                    <a:pt x="18" y="84"/>
                    <a:pt x="18" y="78"/>
                    <a:pt x="19" y="72"/>
                  </a:cubicBezTo>
                  <a:cubicBezTo>
                    <a:pt x="19" y="72"/>
                    <a:pt x="19" y="71"/>
                    <a:pt x="19" y="70"/>
                  </a:cubicBezTo>
                  <a:cubicBezTo>
                    <a:pt x="19" y="70"/>
                    <a:pt x="19" y="70"/>
                    <a:pt x="19" y="70"/>
                  </a:cubicBezTo>
                  <a:cubicBezTo>
                    <a:pt x="18" y="70"/>
                    <a:pt x="17" y="70"/>
                    <a:pt x="16" y="70"/>
                  </a:cubicBezTo>
                  <a:cubicBezTo>
                    <a:pt x="13" y="70"/>
                    <a:pt x="11" y="68"/>
                    <a:pt x="12" y="64"/>
                  </a:cubicBezTo>
                  <a:cubicBezTo>
                    <a:pt x="13" y="60"/>
                    <a:pt x="11" y="57"/>
                    <a:pt x="9" y="54"/>
                  </a:cubicBezTo>
                  <a:moveTo>
                    <a:pt x="34" y="0"/>
                  </a:moveTo>
                  <a:cubicBezTo>
                    <a:pt x="32" y="0"/>
                    <a:pt x="31" y="0"/>
                    <a:pt x="30" y="0"/>
                  </a:cubicBezTo>
                  <a:cubicBezTo>
                    <a:pt x="28" y="1"/>
                    <a:pt x="27" y="3"/>
                    <a:pt x="26" y="5"/>
                  </a:cubicBezTo>
                  <a:cubicBezTo>
                    <a:pt x="23" y="9"/>
                    <a:pt x="20" y="12"/>
                    <a:pt x="18" y="18"/>
                  </a:cubicBezTo>
                  <a:cubicBezTo>
                    <a:pt x="15" y="26"/>
                    <a:pt x="13" y="35"/>
                    <a:pt x="11" y="44"/>
                  </a:cubicBezTo>
                  <a:cubicBezTo>
                    <a:pt x="15" y="44"/>
                    <a:pt x="19" y="47"/>
                    <a:pt x="19" y="47"/>
                  </a:cubicBezTo>
                  <a:cubicBezTo>
                    <a:pt x="19" y="47"/>
                    <a:pt x="18" y="47"/>
                    <a:pt x="19" y="47"/>
                  </a:cubicBezTo>
                  <a:cubicBezTo>
                    <a:pt x="20" y="47"/>
                    <a:pt x="21" y="47"/>
                    <a:pt x="22" y="47"/>
                  </a:cubicBezTo>
                  <a:cubicBezTo>
                    <a:pt x="23" y="43"/>
                    <a:pt x="23" y="39"/>
                    <a:pt x="24" y="34"/>
                  </a:cubicBezTo>
                  <a:cubicBezTo>
                    <a:pt x="27" y="23"/>
                    <a:pt x="31" y="11"/>
                    <a:pt x="34"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3" name="Freeform 243"/>
            <p:cNvSpPr>
              <a:spLocks/>
            </p:cNvSpPr>
            <p:nvPr/>
          </p:nvSpPr>
          <p:spPr bwMode="auto">
            <a:xfrm>
              <a:off x="2203600" y="1638648"/>
              <a:ext cx="169863" cy="106363"/>
            </a:xfrm>
            <a:custGeom>
              <a:avLst/>
              <a:gdLst>
                <a:gd name="T0" fmla="*/ 29 w 40"/>
                <a:gd name="T1" fmla="*/ 14 h 25"/>
                <a:gd name="T2" fmla="*/ 22 w 40"/>
                <a:gd name="T3" fmla="*/ 1 h 25"/>
                <a:gd name="T4" fmla="*/ 13 w 40"/>
                <a:gd name="T5" fmla="*/ 13 h 25"/>
                <a:gd name="T6" fmla="*/ 6 w 40"/>
                <a:gd name="T7" fmla="*/ 2 h 25"/>
                <a:gd name="T8" fmla="*/ 0 w 40"/>
                <a:gd name="T9" fmla="*/ 4 h 25"/>
                <a:gd name="T10" fmla="*/ 6 w 40"/>
                <a:gd name="T11" fmla="*/ 20 h 25"/>
                <a:gd name="T12" fmla="*/ 35 w 40"/>
                <a:gd name="T13" fmla="*/ 22 h 25"/>
                <a:gd name="T14" fmla="*/ 40 w 40"/>
                <a:gd name="T15" fmla="*/ 3 h 25"/>
                <a:gd name="T16" fmla="*/ 29 w 40"/>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25">
                  <a:moveTo>
                    <a:pt x="29" y="14"/>
                  </a:moveTo>
                  <a:cubicBezTo>
                    <a:pt x="29" y="9"/>
                    <a:pt x="28" y="1"/>
                    <a:pt x="22" y="1"/>
                  </a:cubicBezTo>
                  <a:cubicBezTo>
                    <a:pt x="15" y="0"/>
                    <a:pt x="14" y="8"/>
                    <a:pt x="13" y="13"/>
                  </a:cubicBezTo>
                  <a:cubicBezTo>
                    <a:pt x="14" y="9"/>
                    <a:pt x="11" y="3"/>
                    <a:pt x="6" y="2"/>
                  </a:cubicBezTo>
                  <a:cubicBezTo>
                    <a:pt x="4" y="1"/>
                    <a:pt x="1" y="2"/>
                    <a:pt x="0" y="4"/>
                  </a:cubicBezTo>
                  <a:cubicBezTo>
                    <a:pt x="0" y="10"/>
                    <a:pt x="2" y="17"/>
                    <a:pt x="6" y="20"/>
                  </a:cubicBezTo>
                  <a:cubicBezTo>
                    <a:pt x="12" y="25"/>
                    <a:pt x="28" y="24"/>
                    <a:pt x="35" y="22"/>
                  </a:cubicBezTo>
                  <a:cubicBezTo>
                    <a:pt x="38" y="22"/>
                    <a:pt x="39" y="11"/>
                    <a:pt x="40" y="3"/>
                  </a:cubicBezTo>
                  <a:cubicBezTo>
                    <a:pt x="34" y="1"/>
                    <a:pt x="31" y="5"/>
                    <a:pt x="29"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4" name="Freeform 244"/>
            <p:cNvSpPr>
              <a:spLocks/>
            </p:cNvSpPr>
            <p:nvPr/>
          </p:nvSpPr>
          <p:spPr bwMode="auto">
            <a:xfrm>
              <a:off x="2186137" y="1175098"/>
              <a:ext cx="268288" cy="577850"/>
            </a:xfrm>
            <a:custGeom>
              <a:avLst/>
              <a:gdLst>
                <a:gd name="T0" fmla="*/ 40 w 63"/>
                <a:gd name="T1" fmla="*/ 2 h 136"/>
                <a:gd name="T2" fmla="*/ 17 w 63"/>
                <a:gd name="T3" fmla="*/ 43 h 136"/>
                <a:gd name="T4" fmla="*/ 4 w 63"/>
                <a:gd name="T5" fmla="*/ 89 h 136"/>
                <a:gd name="T6" fmla="*/ 3 w 63"/>
                <a:gd name="T7" fmla="*/ 121 h 136"/>
                <a:gd name="T8" fmla="*/ 23 w 63"/>
                <a:gd name="T9" fmla="*/ 135 h 136"/>
                <a:gd name="T10" fmla="*/ 43 w 63"/>
                <a:gd name="T11" fmla="*/ 131 h 136"/>
                <a:gd name="T12" fmla="*/ 46 w 63"/>
                <a:gd name="T13" fmla="*/ 108 h 136"/>
                <a:gd name="T14" fmla="*/ 51 w 63"/>
                <a:gd name="T15" fmla="*/ 73 h 136"/>
                <a:gd name="T16" fmla="*/ 63 w 63"/>
                <a:gd name="T17" fmla="*/ 26 h 136"/>
                <a:gd name="T18" fmla="*/ 58 w 63"/>
                <a:gd name="T19" fmla="*/ 25 h 136"/>
                <a:gd name="T20" fmla="*/ 48 w 63"/>
                <a:gd name="T21" fmla="*/ 61 h 136"/>
                <a:gd name="T22" fmla="*/ 43 w 63"/>
                <a:gd name="T23" fmla="*/ 99 h 136"/>
                <a:gd name="T24" fmla="*/ 41 w 63"/>
                <a:gd name="T25" fmla="*/ 117 h 136"/>
                <a:gd name="T26" fmla="*/ 39 w 63"/>
                <a:gd name="T27" fmla="*/ 127 h 136"/>
                <a:gd name="T28" fmla="*/ 29 w 63"/>
                <a:gd name="T29" fmla="*/ 130 h 136"/>
                <a:gd name="T30" fmla="*/ 27 w 63"/>
                <a:gd name="T31" fmla="*/ 130 h 136"/>
                <a:gd name="T32" fmla="*/ 12 w 63"/>
                <a:gd name="T33" fmla="*/ 127 h 136"/>
                <a:gd name="T34" fmla="*/ 6 w 63"/>
                <a:gd name="T35" fmla="*/ 112 h 136"/>
                <a:gd name="T36" fmla="*/ 11 w 63"/>
                <a:gd name="T37" fmla="*/ 79 h 136"/>
                <a:gd name="T38" fmla="*/ 24 w 63"/>
                <a:gd name="T39" fmla="*/ 40 h 136"/>
                <a:gd name="T40" fmla="*/ 44 w 63"/>
                <a:gd name="T41" fmla="*/ 4 h 136"/>
                <a:gd name="T42" fmla="*/ 40 w 63"/>
                <a:gd name="T43" fmla="*/ 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3" h="136">
                  <a:moveTo>
                    <a:pt x="40" y="2"/>
                  </a:moveTo>
                  <a:cubicBezTo>
                    <a:pt x="33" y="16"/>
                    <a:pt x="24" y="29"/>
                    <a:pt x="17" y="43"/>
                  </a:cubicBezTo>
                  <a:cubicBezTo>
                    <a:pt x="11" y="58"/>
                    <a:pt x="7" y="74"/>
                    <a:pt x="4" y="89"/>
                  </a:cubicBezTo>
                  <a:cubicBezTo>
                    <a:pt x="2" y="100"/>
                    <a:pt x="0" y="110"/>
                    <a:pt x="3" y="121"/>
                  </a:cubicBezTo>
                  <a:cubicBezTo>
                    <a:pt x="6" y="131"/>
                    <a:pt x="13" y="134"/>
                    <a:pt x="23" y="135"/>
                  </a:cubicBezTo>
                  <a:cubicBezTo>
                    <a:pt x="28" y="135"/>
                    <a:pt x="39" y="136"/>
                    <a:pt x="43" y="131"/>
                  </a:cubicBezTo>
                  <a:cubicBezTo>
                    <a:pt x="46" y="125"/>
                    <a:pt x="46" y="115"/>
                    <a:pt x="46" y="108"/>
                  </a:cubicBezTo>
                  <a:cubicBezTo>
                    <a:pt x="47" y="96"/>
                    <a:pt x="49" y="85"/>
                    <a:pt x="51" y="73"/>
                  </a:cubicBezTo>
                  <a:cubicBezTo>
                    <a:pt x="54" y="57"/>
                    <a:pt x="59" y="42"/>
                    <a:pt x="63" y="26"/>
                  </a:cubicBezTo>
                  <a:cubicBezTo>
                    <a:pt x="63" y="23"/>
                    <a:pt x="59" y="22"/>
                    <a:pt x="58" y="25"/>
                  </a:cubicBezTo>
                  <a:cubicBezTo>
                    <a:pt x="56" y="37"/>
                    <a:pt x="51" y="49"/>
                    <a:pt x="48" y="61"/>
                  </a:cubicBezTo>
                  <a:cubicBezTo>
                    <a:pt x="46" y="74"/>
                    <a:pt x="44" y="87"/>
                    <a:pt x="43" y="99"/>
                  </a:cubicBezTo>
                  <a:cubicBezTo>
                    <a:pt x="42" y="105"/>
                    <a:pt x="42" y="111"/>
                    <a:pt x="41" y="117"/>
                  </a:cubicBezTo>
                  <a:cubicBezTo>
                    <a:pt x="41" y="120"/>
                    <a:pt x="40" y="124"/>
                    <a:pt x="39" y="127"/>
                  </a:cubicBezTo>
                  <a:cubicBezTo>
                    <a:pt x="38" y="130"/>
                    <a:pt x="33" y="130"/>
                    <a:pt x="29" y="130"/>
                  </a:cubicBezTo>
                  <a:cubicBezTo>
                    <a:pt x="28" y="130"/>
                    <a:pt x="28" y="130"/>
                    <a:pt x="27" y="130"/>
                  </a:cubicBezTo>
                  <a:cubicBezTo>
                    <a:pt x="22" y="131"/>
                    <a:pt x="16" y="130"/>
                    <a:pt x="12" y="127"/>
                  </a:cubicBezTo>
                  <a:cubicBezTo>
                    <a:pt x="7" y="124"/>
                    <a:pt x="7" y="117"/>
                    <a:pt x="6" y="112"/>
                  </a:cubicBezTo>
                  <a:cubicBezTo>
                    <a:pt x="5" y="101"/>
                    <a:pt x="8" y="90"/>
                    <a:pt x="11" y="79"/>
                  </a:cubicBezTo>
                  <a:cubicBezTo>
                    <a:pt x="14" y="66"/>
                    <a:pt x="18" y="53"/>
                    <a:pt x="24" y="40"/>
                  </a:cubicBezTo>
                  <a:cubicBezTo>
                    <a:pt x="30" y="28"/>
                    <a:pt x="38" y="16"/>
                    <a:pt x="44" y="4"/>
                  </a:cubicBezTo>
                  <a:cubicBezTo>
                    <a:pt x="46" y="2"/>
                    <a:pt x="42" y="0"/>
                    <a:pt x="40"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5" name="Freeform 245"/>
            <p:cNvSpPr>
              <a:spLocks/>
            </p:cNvSpPr>
            <p:nvPr/>
          </p:nvSpPr>
          <p:spPr bwMode="auto">
            <a:xfrm>
              <a:off x="2930675" y="1306861"/>
              <a:ext cx="223838" cy="582613"/>
            </a:xfrm>
            <a:custGeom>
              <a:avLst/>
              <a:gdLst>
                <a:gd name="T0" fmla="*/ 53 w 53"/>
                <a:gd name="T1" fmla="*/ 58 h 137"/>
                <a:gd name="T2" fmla="*/ 47 w 53"/>
                <a:gd name="T3" fmla="*/ 111 h 137"/>
                <a:gd name="T4" fmla="*/ 31 w 53"/>
                <a:gd name="T5" fmla="*/ 135 h 137"/>
                <a:gd name="T6" fmla="*/ 3 w 53"/>
                <a:gd name="T7" fmla="*/ 126 h 137"/>
                <a:gd name="T8" fmla="*/ 8 w 53"/>
                <a:gd name="T9" fmla="*/ 97 h 137"/>
                <a:gd name="T10" fmla="*/ 17 w 53"/>
                <a:gd name="T11" fmla="*/ 60 h 137"/>
                <a:gd name="T12" fmla="*/ 32 w 53"/>
                <a:gd name="T13" fmla="*/ 3 h 137"/>
                <a:gd name="T14" fmla="*/ 53 w 53"/>
                <a:gd name="T15" fmla="*/ 58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137">
                  <a:moveTo>
                    <a:pt x="53" y="58"/>
                  </a:moveTo>
                  <a:cubicBezTo>
                    <a:pt x="53" y="76"/>
                    <a:pt x="50" y="93"/>
                    <a:pt x="47" y="111"/>
                  </a:cubicBezTo>
                  <a:cubicBezTo>
                    <a:pt x="46" y="118"/>
                    <a:pt x="39" y="132"/>
                    <a:pt x="31" y="135"/>
                  </a:cubicBezTo>
                  <a:cubicBezTo>
                    <a:pt x="24" y="137"/>
                    <a:pt x="9" y="130"/>
                    <a:pt x="3" y="126"/>
                  </a:cubicBezTo>
                  <a:cubicBezTo>
                    <a:pt x="0" y="124"/>
                    <a:pt x="8" y="100"/>
                    <a:pt x="8" y="97"/>
                  </a:cubicBezTo>
                  <a:cubicBezTo>
                    <a:pt x="12" y="85"/>
                    <a:pt x="15" y="73"/>
                    <a:pt x="17" y="60"/>
                  </a:cubicBezTo>
                  <a:cubicBezTo>
                    <a:pt x="19" y="48"/>
                    <a:pt x="15" y="5"/>
                    <a:pt x="32" y="3"/>
                  </a:cubicBezTo>
                  <a:cubicBezTo>
                    <a:pt x="53" y="0"/>
                    <a:pt x="53" y="45"/>
                    <a:pt x="53" y="58"/>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6" name="Freeform 246"/>
            <p:cNvSpPr>
              <a:spLocks/>
            </p:cNvSpPr>
            <p:nvPr/>
          </p:nvSpPr>
          <p:spPr bwMode="auto">
            <a:xfrm>
              <a:off x="2971950" y="1562448"/>
              <a:ext cx="30163" cy="131763"/>
            </a:xfrm>
            <a:custGeom>
              <a:avLst/>
              <a:gdLst>
                <a:gd name="T0" fmla="*/ 7 w 7"/>
                <a:gd name="T1" fmla="*/ 0 h 31"/>
                <a:gd name="T2" fmla="*/ 7 w 7"/>
                <a:gd name="T3" fmla="*/ 0 h 31"/>
                <a:gd name="T4" fmla="*/ 0 w 7"/>
                <a:gd name="T5" fmla="*/ 31 h 31"/>
                <a:gd name="T6" fmla="*/ 0 w 7"/>
                <a:gd name="T7" fmla="*/ 31 h 31"/>
                <a:gd name="T8" fmla="*/ 7 w 7"/>
                <a:gd name="T9" fmla="*/ 0 h 31"/>
                <a:gd name="T10" fmla="*/ 7 w 7"/>
                <a:gd name="T11" fmla="*/ 0 h 31"/>
              </a:gdLst>
              <a:ahLst/>
              <a:cxnLst>
                <a:cxn ang="0">
                  <a:pos x="T0" y="T1"/>
                </a:cxn>
                <a:cxn ang="0">
                  <a:pos x="T2" y="T3"/>
                </a:cxn>
                <a:cxn ang="0">
                  <a:pos x="T4" y="T5"/>
                </a:cxn>
                <a:cxn ang="0">
                  <a:pos x="T6" y="T7"/>
                </a:cxn>
                <a:cxn ang="0">
                  <a:pos x="T8" y="T9"/>
                </a:cxn>
                <a:cxn ang="0">
                  <a:pos x="T10" y="T11"/>
                </a:cxn>
              </a:cxnLst>
              <a:rect l="0" t="0" r="r" b="b"/>
              <a:pathLst>
                <a:path w="7" h="31">
                  <a:moveTo>
                    <a:pt x="7" y="0"/>
                  </a:moveTo>
                  <a:cubicBezTo>
                    <a:pt x="7" y="0"/>
                    <a:pt x="7" y="0"/>
                    <a:pt x="7" y="0"/>
                  </a:cubicBezTo>
                  <a:cubicBezTo>
                    <a:pt x="5" y="11"/>
                    <a:pt x="3" y="21"/>
                    <a:pt x="0" y="31"/>
                  </a:cubicBezTo>
                  <a:cubicBezTo>
                    <a:pt x="0" y="31"/>
                    <a:pt x="0" y="31"/>
                    <a:pt x="0" y="31"/>
                  </a:cubicBezTo>
                  <a:cubicBezTo>
                    <a:pt x="3" y="21"/>
                    <a:pt x="5" y="11"/>
                    <a:pt x="7" y="0"/>
                  </a:cubicBezTo>
                  <a:cubicBezTo>
                    <a:pt x="7" y="0"/>
                    <a:pt x="7" y="0"/>
                    <a:pt x="7"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7" name="Freeform 247"/>
            <p:cNvSpPr>
              <a:spLocks/>
            </p:cNvSpPr>
            <p:nvPr/>
          </p:nvSpPr>
          <p:spPr bwMode="auto">
            <a:xfrm>
              <a:off x="2964012" y="1719611"/>
              <a:ext cx="4763" cy="4763"/>
            </a:xfrm>
            <a:custGeom>
              <a:avLst/>
              <a:gdLst>
                <a:gd name="T0" fmla="*/ 1 w 1"/>
                <a:gd name="T1" fmla="*/ 0 h 1"/>
                <a:gd name="T2" fmla="*/ 0 w 1"/>
                <a:gd name="T3" fmla="*/ 0 h 1"/>
                <a:gd name="T4" fmla="*/ 0 w 1"/>
                <a:gd name="T5" fmla="*/ 1 h 1"/>
                <a:gd name="T6" fmla="*/ 0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1" y="0"/>
                  </a:moveTo>
                  <a:cubicBezTo>
                    <a:pt x="0" y="0"/>
                    <a:pt x="0" y="0"/>
                    <a:pt x="0" y="0"/>
                  </a:cubicBezTo>
                  <a:cubicBezTo>
                    <a:pt x="0" y="1"/>
                    <a:pt x="0" y="1"/>
                    <a:pt x="0" y="1"/>
                  </a:cubicBezTo>
                  <a:cubicBezTo>
                    <a:pt x="0" y="1"/>
                    <a:pt x="0" y="1"/>
                    <a:pt x="0" y="0"/>
                  </a:cubicBezTo>
                  <a:cubicBezTo>
                    <a:pt x="0" y="0"/>
                    <a:pt x="0" y="0"/>
                    <a:pt x="1" y="0"/>
                  </a:cubicBezTo>
                  <a:cubicBezTo>
                    <a:pt x="1" y="0"/>
                    <a:pt x="1" y="0"/>
                    <a:pt x="1"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8" name="Freeform 248"/>
            <p:cNvSpPr>
              <a:spLocks noEditPoints="1"/>
            </p:cNvSpPr>
            <p:nvPr/>
          </p:nvSpPr>
          <p:spPr bwMode="auto">
            <a:xfrm>
              <a:off x="2930675" y="1727548"/>
              <a:ext cx="33338" cy="128588"/>
            </a:xfrm>
            <a:custGeom>
              <a:avLst/>
              <a:gdLst>
                <a:gd name="T0" fmla="*/ 4 w 8"/>
                <a:gd name="T1" fmla="*/ 28 h 30"/>
                <a:gd name="T2" fmla="*/ 8 w 8"/>
                <a:gd name="T3" fmla="*/ 30 h 30"/>
                <a:gd name="T4" fmla="*/ 4 w 8"/>
                <a:gd name="T5" fmla="*/ 28 h 30"/>
                <a:gd name="T6" fmla="*/ 8 w 8"/>
                <a:gd name="T7" fmla="*/ 0 h 30"/>
                <a:gd name="T8" fmla="*/ 2 w 8"/>
                <a:gd name="T9" fmla="*/ 25 h 30"/>
                <a:gd name="T10" fmla="*/ 2 w 8"/>
                <a:gd name="T11" fmla="*/ 25 h 30"/>
                <a:gd name="T12" fmla="*/ 8 w 8"/>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8" h="30">
                  <a:moveTo>
                    <a:pt x="4" y="28"/>
                  </a:moveTo>
                  <a:cubicBezTo>
                    <a:pt x="5" y="29"/>
                    <a:pt x="6" y="30"/>
                    <a:pt x="8" y="30"/>
                  </a:cubicBezTo>
                  <a:cubicBezTo>
                    <a:pt x="6" y="30"/>
                    <a:pt x="5" y="29"/>
                    <a:pt x="4" y="28"/>
                  </a:cubicBezTo>
                  <a:moveTo>
                    <a:pt x="8" y="0"/>
                  </a:moveTo>
                  <a:cubicBezTo>
                    <a:pt x="6" y="7"/>
                    <a:pt x="0" y="18"/>
                    <a:pt x="2" y="25"/>
                  </a:cubicBezTo>
                  <a:cubicBezTo>
                    <a:pt x="2" y="25"/>
                    <a:pt x="2" y="25"/>
                    <a:pt x="2" y="25"/>
                  </a:cubicBezTo>
                  <a:cubicBezTo>
                    <a:pt x="2" y="19"/>
                    <a:pt x="7" y="4"/>
                    <a:pt x="8"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9" name="Freeform 249"/>
            <p:cNvSpPr>
              <a:spLocks/>
            </p:cNvSpPr>
            <p:nvPr/>
          </p:nvSpPr>
          <p:spPr bwMode="auto">
            <a:xfrm>
              <a:off x="2938612" y="1397348"/>
              <a:ext cx="122238" cy="461963"/>
            </a:xfrm>
            <a:custGeom>
              <a:avLst/>
              <a:gdLst>
                <a:gd name="T0" fmla="*/ 20 w 29"/>
                <a:gd name="T1" fmla="*/ 0 h 109"/>
                <a:gd name="T2" fmla="*/ 19 w 29"/>
                <a:gd name="T3" fmla="*/ 0 h 109"/>
                <a:gd name="T4" fmla="*/ 15 w 29"/>
                <a:gd name="T5" fmla="*/ 39 h 109"/>
                <a:gd name="T6" fmla="*/ 15 w 29"/>
                <a:gd name="T7" fmla="*/ 39 h 109"/>
                <a:gd name="T8" fmla="*/ 8 w 29"/>
                <a:gd name="T9" fmla="*/ 70 h 109"/>
                <a:gd name="T10" fmla="*/ 7 w 29"/>
                <a:gd name="T11" fmla="*/ 76 h 109"/>
                <a:gd name="T12" fmla="*/ 6 w 29"/>
                <a:gd name="T13" fmla="*/ 76 h 109"/>
                <a:gd name="T14" fmla="*/ 6 w 29"/>
                <a:gd name="T15" fmla="*/ 77 h 109"/>
                <a:gd name="T16" fmla="*/ 6 w 29"/>
                <a:gd name="T17" fmla="*/ 78 h 109"/>
                <a:gd name="T18" fmla="*/ 0 w 29"/>
                <a:gd name="T19" fmla="*/ 103 h 109"/>
                <a:gd name="T20" fmla="*/ 2 w 29"/>
                <a:gd name="T21" fmla="*/ 106 h 109"/>
                <a:gd name="T22" fmla="*/ 6 w 29"/>
                <a:gd name="T23" fmla="*/ 108 h 109"/>
                <a:gd name="T24" fmla="*/ 9 w 29"/>
                <a:gd name="T25" fmla="*/ 109 h 109"/>
                <a:gd name="T26" fmla="*/ 12 w 29"/>
                <a:gd name="T27" fmla="*/ 108 h 109"/>
                <a:gd name="T28" fmla="*/ 20 w 29"/>
                <a:gd name="T29" fmla="*/ 87 h 109"/>
                <a:gd name="T30" fmla="*/ 25 w 29"/>
                <a:gd name="T31" fmla="*/ 60 h 109"/>
                <a:gd name="T32" fmla="*/ 29 w 29"/>
                <a:gd name="T33" fmla="*/ 24 h 109"/>
                <a:gd name="T34" fmla="*/ 27 w 29"/>
                <a:gd name="T35" fmla="*/ 9 h 109"/>
                <a:gd name="T36" fmla="*/ 25 w 29"/>
                <a:gd name="T37" fmla="*/ 3 h 109"/>
                <a:gd name="T38" fmla="*/ 20 w 29"/>
                <a:gd name="T39"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109">
                  <a:moveTo>
                    <a:pt x="20" y="0"/>
                  </a:moveTo>
                  <a:cubicBezTo>
                    <a:pt x="19" y="0"/>
                    <a:pt x="19" y="0"/>
                    <a:pt x="19" y="0"/>
                  </a:cubicBezTo>
                  <a:cubicBezTo>
                    <a:pt x="17" y="14"/>
                    <a:pt x="17" y="26"/>
                    <a:pt x="15" y="39"/>
                  </a:cubicBezTo>
                  <a:cubicBezTo>
                    <a:pt x="15" y="39"/>
                    <a:pt x="15" y="39"/>
                    <a:pt x="15" y="39"/>
                  </a:cubicBezTo>
                  <a:cubicBezTo>
                    <a:pt x="13" y="50"/>
                    <a:pt x="11" y="60"/>
                    <a:pt x="8" y="70"/>
                  </a:cubicBezTo>
                  <a:cubicBezTo>
                    <a:pt x="8" y="72"/>
                    <a:pt x="7" y="74"/>
                    <a:pt x="7" y="76"/>
                  </a:cubicBezTo>
                  <a:cubicBezTo>
                    <a:pt x="6" y="76"/>
                    <a:pt x="6" y="76"/>
                    <a:pt x="6" y="76"/>
                  </a:cubicBezTo>
                  <a:cubicBezTo>
                    <a:pt x="6" y="77"/>
                    <a:pt x="6" y="77"/>
                    <a:pt x="6" y="77"/>
                  </a:cubicBezTo>
                  <a:cubicBezTo>
                    <a:pt x="6" y="77"/>
                    <a:pt x="6" y="77"/>
                    <a:pt x="6" y="78"/>
                  </a:cubicBezTo>
                  <a:cubicBezTo>
                    <a:pt x="5" y="82"/>
                    <a:pt x="0" y="97"/>
                    <a:pt x="0" y="103"/>
                  </a:cubicBezTo>
                  <a:cubicBezTo>
                    <a:pt x="0" y="104"/>
                    <a:pt x="1" y="105"/>
                    <a:pt x="2" y="106"/>
                  </a:cubicBezTo>
                  <a:cubicBezTo>
                    <a:pt x="3" y="107"/>
                    <a:pt x="4" y="108"/>
                    <a:pt x="6" y="108"/>
                  </a:cubicBezTo>
                  <a:cubicBezTo>
                    <a:pt x="7" y="109"/>
                    <a:pt x="8" y="109"/>
                    <a:pt x="9" y="109"/>
                  </a:cubicBezTo>
                  <a:cubicBezTo>
                    <a:pt x="10" y="109"/>
                    <a:pt x="11" y="108"/>
                    <a:pt x="12" y="108"/>
                  </a:cubicBezTo>
                  <a:cubicBezTo>
                    <a:pt x="18" y="104"/>
                    <a:pt x="18" y="93"/>
                    <a:pt x="20" y="87"/>
                  </a:cubicBezTo>
                  <a:cubicBezTo>
                    <a:pt x="22" y="78"/>
                    <a:pt x="24" y="69"/>
                    <a:pt x="25" y="60"/>
                  </a:cubicBezTo>
                  <a:cubicBezTo>
                    <a:pt x="26" y="48"/>
                    <a:pt x="29" y="36"/>
                    <a:pt x="29" y="24"/>
                  </a:cubicBezTo>
                  <a:cubicBezTo>
                    <a:pt x="29" y="18"/>
                    <a:pt x="29" y="14"/>
                    <a:pt x="27" y="9"/>
                  </a:cubicBezTo>
                  <a:cubicBezTo>
                    <a:pt x="26" y="7"/>
                    <a:pt x="26" y="4"/>
                    <a:pt x="25" y="3"/>
                  </a:cubicBezTo>
                  <a:cubicBezTo>
                    <a:pt x="24" y="2"/>
                    <a:pt x="21" y="0"/>
                    <a:pt x="20"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0" name="Freeform 250"/>
            <p:cNvSpPr>
              <a:spLocks/>
            </p:cNvSpPr>
            <p:nvPr/>
          </p:nvSpPr>
          <p:spPr bwMode="auto">
            <a:xfrm>
              <a:off x="2933850" y="1762473"/>
              <a:ext cx="179388" cy="127000"/>
            </a:xfrm>
            <a:custGeom>
              <a:avLst/>
              <a:gdLst>
                <a:gd name="T0" fmla="*/ 11 w 42"/>
                <a:gd name="T1" fmla="*/ 14 h 30"/>
                <a:gd name="T2" fmla="*/ 22 w 42"/>
                <a:gd name="T3" fmla="*/ 4 h 30"/>
                <a:gd name="T4" fmla="*/ 26 w 42"/>
                <a:gd name="T5" fmla="*/ 19 h 30"/>
                <a:gd name="T6" fmla="*/ 37 w 42"/>
                <a:gd name="T7" fmla="*/ 11 h 30"/>
                <a:gd name="T8" fmla="*/ 42 w 42"/>
                <a:gd name="T9" fmla="*/ 15 h 30"/>
                <a:gd name="T10" fmla="*/ 30 w 42"/>
                <a:gd name="T11" fmla="*/ 28 h 30"/>
                <a:gd name="T12" fmla="*/ 2 w 42"/>
                <a:gd name="T13" fmla="*/ 19 h 30"/>
                <a:gd name="T14" fmla="*/ 5 w 42"/>
                <a:gd name="T15" fmla="*/ 0 h 30"/>
                <a:gd name="T16" fmla="*/ 11 w 42"/>
                <a:gd name="T17"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30">
                  <a:moveTo>
                    <a:pt x="11" y="14"/>
                  </a:moveTo>
                  <a:cubicBezTo>
                    <a:pt x="12" y="9"/>
                    <a:pt x="16" y="2"/>
                    <a:pt x="22" y="4"/>
                  </a:cubicBezTo>
                  <a:cubicBezTo>
                    <a:pt x="28" y="6"/>
                    <a:pt x="27" y="14"/>
                    <a:pt x="26" y="19"/>
                  </a:cubicBezTo>
                  <a:cubicBezTo>
                    <a:pt x="27" y="15"/>
                    <a:pt x="32" y="10"/>
                    <a:pt x="37" y="11"/>
                  </a:cubicBezTo>
                  <a:cubicBezTo>
                    <a:pt x="39" y="11"/>
                    <a:pt x="41" y="13"/>
                    <a:pt x="42" y="15"/>
                  </a:cubicBezTo>
                  <a:cubicBezTo>
                    <a:pt x="39" y="21"/>
                    <a:pt x="35" y="26"/>
                    <a:pt x="30" y="28"/>
                  </a:cubicBezTo>
                  <a:cubicBezTo>
                    <a:pt x="23" y="30"/>
                    <a:pt x="8" y="23"/>
                    <a:pt x="2" y="19"/>
                  </a:cubicBezTo>
                  <a:cubicBezTo>
                    <a:pt x="0" y="18"/>
                    <a:pt x="2" y="8"/>
                    <a:pt x="5" y="0"/>
                  </a:cubicBezTo>
                  <a:cubicBezTo>
                    <a:pt x="11" y="0"/>
                    <a:pt x="12" y="5"/>
                    <a:pt x="11"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1" name="Freeform 251"/>
            <p:cNvSpPr>
              <a:spLocks/>
            </p:cNvSpPr>
            <p:nvPr/>
          </p:nvSpPr>
          <p:spPr bwMode="auto">
            <a:xfrm>
              <a:off x="2925912" y="1319561"/>
              <a:ext cx="241300" cy="574675"/>
            </a:xfrm>
            <a:custGeom>
              <a:avLst/>
              <a:gdLst>
                <a:gd name="T0" fmla="*/ 50 w 57"/>
                <a:gd name="T1" fmla="*/ 3 h 135"/>
                <a:gd name="T2" fmla="*/ 56 w 57"/>
                <a:gd name="T3" fmla="*/ 50 h 135"/>
                <a:gd name="T4" fmla="*/ 52 w 57"/>
                <a:gd name="T5" fmla="*/ 97 h 135"/>
                <a:gd name="T6" fmla="*/ 41 w 57"/>
                <a:gd name="T7" fmla="*/ 127 h 135"/>
                <a:gd name="T8" fmla="*/ 18 w 57"/>
                <a:gd name="T9" fmla="*/ 132 h 135"/>
                <a:gd name="T10" fmla="*/ 1 w 57"/>
                <a:gd name="T11" fmla="*/ 122 h 135"/>
                <a:gd name="T12" fmla="*/ 6 w 57"/>
                <a:gd name="T13" fmla="*/ 99 h 135"/>
                <a:gd name="T14" fmla="*/ 14 w 57"/>
                <a:gd name="T15" fmla="*/ 65 h 135"/>
                <a:gd name="T16" fmla="*/ 20 w 57"/>
                <a:gd name="T17" fmla="*/ 17 h 135"/>
                <a:gd name="T18" fmla="*/ 25 w 57"/>
                <a:gd name="T19" fmla="*/ 17 h 135"/>
                <a:gd name="T20" fmla="*/ 21 w 57"/>
                <a:gd name="T21" fmla="*/ 55 h 135"/>
                <a:gd name="T22" fmla="*/ 12 w 57"/>
                <a:gd name="T23" fmla="*/ 92 h 135"/>
                <a:gd name="T24" fmla="*/ 7 w 57"/>
                <a:gd name="T25" fmla="*/ 110 h 135"/>
                <a:gd name="T26" fmla="*/ 5 w 57"/>
                <a:gd name="T27" fmla="*/ 119 h 135"/>
                <a:gd name="T28" fmla="*/ 15 w 57"/>
                <a:gd name="T29" fmla="*/ 127 h 135"/>
                <a:gd name="T30" fmla="*/ 31 w 57"/>
                <a:gd name="T31" fmla="*/ 129 h 135"/>
                <a:gd name="T32" fmla="*/ 42 w 57"/>
                <a:gd name="T33" fmla="*/ 118 h 135"/>
                <a:gd name="T34" fmla="*/ 49 w 57"/>
                <a:gd name="T35" fmla="*/ 85 h 135"/>
                <a:gd name="T36" fmla="*/ 51 w 57"/>
                <a:gd name="T37" fmla="*/ 44 h 135"/>
                <a:gd name="T38" fmla="*/ 45 w 57"/>
                <a:gd name="T39" fmla="*/ 3 h 135"/>
                <a:gd name="T40" fmla="*/ 50 w 57"/>
                <a:gd name="T41" fmla="*/ 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7" h="135">
                  <a:moveTo>
                    <a:pt x="50" y="3"/>
                  </a:moveTo>
                  <a:cubicBezTo>
                    <a:pt x="52" y="18"/>
                    <a:pt x="55" y="34"/>
                    <a:pt x="56" y="50"/>
                  </a:cubicBezTo>
                  <a:cubicBezTo>
                    <a:pt x="57" y="65"/>
                    <a:pt x="55" y="82"/>
                    <a:pt x="52" y="97"/>
                  </a:cubicBezTo>
                  <a:cubicBezTo>
                    <a:pt x="50" y="108"/>
                    <a:pt x="48" y="118"/>
                    <a:pt x="41" y="127"/>
                  </a:cubicBezTo>
                  <a:cubicBezTo>
                    <a:pt x="35" y="135"/>
                    <a:pt x="27" y="135"/>
                    <a:pt x="18" y="132"/>
                  </a:cubicBezTo>
                  <a:cubicBezTo>
                    <a:pt x="13" y="131"/>
                    <a:pt x="2" y="128"/>
                    <a:pt x="1" y="122"/>
                  </a:cubicBezTo>
                  <a:cubicBezTo>
                    <a:pt x="0" y="115"/>
                    <a:pt x="4" y="106"/>
                    <a:pt x="6" y="99"/>
                  </a:cubicBezTo>
                  <a:cubicBezTo>
                    <a:pt x="9" y="88"/>
                    <a:pt x="12" y="76"/>
                    <a:pt x="14" y="65"/>
                  </a:cubicBezTo>
                  <a:cubicBezTo>
                    <a:pt x="18" y="49"/>
                    <a:pt x="18" y="33"/>
                    <a:pt x="20" y="17"/>
                  </a:cubicBezTo>
                  <a:cubicBezTo>
                    <a:pt x="21" y="14"/>
                    <a:pt x="25" y="15"/>
                    <a:pt x="25" y="17"/>
                  </a:cubicBezTo>
                  <a:cubicBezTo>
                    <a:pt x="23" y="30"/>
                    <a:pt x="23" y="42"/>
                    <a:pt x="21" y="55"/>
                  </a:cubicBezTo>
                  <a:cubicBezTo>
                    <a:pt x="19" y="68"/>
                    <a:pt x="16" y="80"/>
                    <a:pt x="12" y="92"/>
                  </a:cubicBezTo>
                  <a:cubicBezTo>
                    <a:pt x="11" y="98"/>
                    <a:pt x="9" y="104"/>
                    <a:pt x="7" y="110"/>
                  </a:cubicBezTo>
                  <a:cubicBezTo>
                    <a:pt x="7" y="113"/>
                    <a:pt x="6" y="116"/>
                    <a:pt x="5" y="119"/>
                  </a:cubicBezTo>
                  <a:cubicBezTo>
                    <a:pt x="5" y="124"/>
                    <a:pt x="12" y="125"/>
                    <a:pt x="15" y="127"/>
                  </a:cubicBezTo>
                  <a:cubicBezTo>
                    <a:pt x="20" y="129"/>
                    <a:pt x="26" y="131"/>
                    <a:pt x="31" y="129"/>
                  </a:cubicBezTo>
                  <a:cubicBezTo>
                    <a:pt x="36" y="128"/>
                    <a:pt x="40" y="122"/>
                    <a:pt x="42" y="118"/>
                  </a:cubicBezTo>
                  <a:cubicBezTo>
                    <a:pt x="47" y="108"/>
                    <a:pt x="48" y="96"/>
                    <a:pt x="49" y="85"/>
                  </a:cubicBezTo>
                  <a:cubicBezTo>
                    <a:pt x="52" y="72"/>
                    <a:pt x="52" y="58"/>
                    <a:pt x="51" y="44"/>
                  </a:cubicBezTo>
                  <a:cubicBezTo>
                    <a:pt x="50" y="30"/>
                    <a:pt x="47" y="17"/>
                    <a:pt x="45" y="3"/>
                  </a:cubicBezTo>
                  <a:cubicBezTo>
                    <a:pt x="45" y="0"/>
                    <a:pt x="49" y="0"/>
                    <a:pt x="50"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2" name="Freeform 252"/>
            <p:cNvSpPr>
              <a:spLocks/>
            </p:cNvSpPr>
            <p:nvPr/>
          </p:nvSpPr>
          <p:spPr bwMode="auto">
            <a:xfrm>
              <a:off x="2313137" y="1070323"/>
              <a:ext cx="549275" cy="530225"/>
            </a:xfrm>
            <a:custGeom>
              <a:avLst/>
              <a:gdLst>
                <a:gd name="T0" fmla="*/ 97 w 129"/>
                <a:gd name="T1" fmla="*/ 0 h 125"/>
                <a:gd name="T2" fmla="*/ 50 w 129"/>
                <a:gd name="T3" fmla="*/ 90 h 125"/>
                <a:gd name="T4" fmla="*/ 13 w 129"/>
                <a:gd name="T5" fmla="*/ 99 h 125"/>
                <a:gd name="T6" fmla="*/ 2 w 129"/>
                <a:gd name="T7" fmla="*/ 98 h 125"/>
                <a:gd name="T8" fmla="*/ 6 w 129"/>
                <a:gd name="T9" fmla="*/ 116 h 125"/>
                <a:gd name="T10" fmla="*/ 19 w 129"/>
                <a:gd name="T11" fmla="*/ 118 h 125"/>
                <a:gd name="T12" fmla="*/ 128 w 129"/>
                <a:gd name="T13" fmla="*/ 6 h 125"/>
                <a:gd name="T14" fmla="*/ 97 w 129"/>
                <a:gd name="T15" fmla="*/ 0 h 1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 h="125">
                  <a:moveTo>
                    <a:pt x="97" y="0"/>
                  </a:moveTo>
                  <a:cubicBezTo>
                    <a:pt x="97" y="0"/>
                    <a:pt x="93" y="77"/>
                    <a:pt x="50" y="90"/>
                  </a:cubicBezTo>
                  <a:cubicBezTo>
                    <a:pt x="6" y="103"/>
                    <a:pt x="13" y="99"/>
                    <a:pt x="13" y="99"/>
                  </a:cubicBezTo>
                  <a:cubicBezTo>
                    <a:pt x="13" y="99"/>
                    <a:pt x="3" y="93"/>
                    <a:pt x="2" y="98"/>
                  </a:cubicBezTo>
                  <a:cubicBezTo>
                    <a:pt x="0" y="104"/>
                    <a:pt x="7" y="109"/>
                    <a:pt x="6" y="116"/>
                  </a:cubicBezTo>
                  <a:cubicBezTo>
                    <a:pt x="5" y="123"/>
                    <a:pt x="12" y="125"/>
                    <a:pt x="19" y="118"/>
                  </a:cubicBezTo>
                  <a:cubicBezTo>
                    <a:pt x="19" y="118"/>
                    <a:pt x="129" y="117"/>
                    <a:pt x="128" y="6"/>
                  </a:cubicBezTo>
                  <a:cubicBezTo>
                    <a:pt x="97" y="0"/>
                    <a:pt x="97" y="0"/>
                    <a:pt x="97"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3" name="Freeform 253"/>
            <p:cNvSpPr>
              <a:spLocks noEditPoints="1"/>
            </p:cNvSpPr>
            <p:nvPr/>
          </p:nvSpPr>
          <p:spPr bwMode="auto">
            <a:xfrm>
              <a:off x="2398862" y="1083023"/>
              <a:ext cx="476250" cy="487363"/>
            </a:xfrm>
            <a:custGeom>
              <a:avLst/>
              <a:gdLst>
                <a:gd name="T0" fmla="*/ 15 w 112"/>
                <a:gd name="T1" fmla="*/ 113 h 115"/>
                <a:gd name="T2" fmla="*/ 0 w 112"/>
                <a:gd name="T3" fmla="*/ 115 h 115"/>
                <a:gd name="T4" fmla="*/ 1 w 112"/>
                <a:gd name="T5" fmla="*/ 115 h 115"/>
                <a:gd name="T6" fmla="*/ 15 w 112"/>
                <a:gd name="T7" fmla="*/ 114 h 115"/>
                <a:gd name="T8" fmla="*/ 15 w 112"/>
                <a:gd name="T9" fmla="*/ 113 h 115"/>
                <a:gd name="T10" fmla="*/ 103 w 112"/>
                <a:gd name="T11" fmla="*/ 0 h 115"/>
                <a:gd name="T12" fmla="*/ 100 w 112"/>
                <a:gd name="T13" fmla="*/ 1 h 115"/>
                <a:gd name="T14" fmla="*/ 108 w 112"/>
                <a:gd name="T15" fmla="*/ 3 h 115"/>
                <a:gd name="T16" fmla="*/ 106 w 112"/>
                <a:gd name="T17" fmla="*/ 30 h 115"/>
                <a:gd name="T18" fmla="*/ 106 w 112"/>
                <a:gd name="T19" fmla="*/ 30 h 115"/>
                <a:gd name="T20" fmla="*/ 109 w 112"/>
                <a:gd name="T21" fmla="*/ 1 h 115"/>
                <a:gd name="T22" fmla="*/ 108 w 112"/>
                <a:gd name="T23" fmla="*/ 1 h 115"/>
                <a:gd name="T24" fmla="*/ 103 w 112"/>
                <a:gd name="T2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115">
                  <a:moveTo>
                    <a:pt x="15" y="113"/>
                  </a:moveTo>
                  <a:cubicBezTo>
                    <a:pt x="8" y="115"/>
                    <a:pt x="3" y="115"/>
                    <a:pt x="0" y="115"/>
                  </a:cubicBezTo>
                  <a:cubicBezTo>
                    <a:pt x="1" y="115"/>
                    <a:pt x="1" y="115"/>
                    <a:pt x="1" y="115"/>
                  </a:cubicBezTo>
                  <a:cubicBezTo>
                    <a:pt x="5" y="115"/>
                    <a:pt x="10" y="114"/>
                    <a:pt x="15" y="114"/>
                  </a:cubicBezTo>
                  <a:cubicBezTo>
                    <a:pt x="15" y="113"/>
                    <a:pt x="15" y="113"/>
                    <a:pt x="15" y="113"/>
                  </a:cubicBezTo>
                  <a:moveTo>
                    <a:pt x="103" y="0"/>
                  </a:moveTo>
                  <a:cubicBezTo>
                    <a:pt x="102" y="0"/>
                    <a:pt x="101" y="0"/>
                    <a:pt x="100" y="1"/>
                  </a:cubicBezTo>
                  <a:cubicBezTo>
                    <a:pt x="108" y="3"/>
                    <a:pt x="108" y="3"/>
                    <a:pt x="108" y="3"/>
                  </a:cubicBezTo>
                  <a:cubicBezTo>
                    <a:pt x="108" y="13"/>
                    <a:pt x="108" y="22"/>
                    <a:pt x="106" y="30"/>
                  </a:cubicBezTo>
                  <a:cubicBezTo>
                    <a:pt x="106" y="30"/>
                    <a:pt x="106" y="30"/>
                    <a:pt x="106" y="30"/>
                  </a:cubicBezTo>
                  <a:cubicBezTo>
                    <a:pt x="107" y="27"/>
                    <a:pt x="112" y="1"/>
                    <a:pt x="109" y="1"/>
                  </a:cubicBezTo>
                  <a:cubicBezTo>
                    <a:pt x="109" y="1"/>
                    <a:pt x="108" y="1"/>
                    <a:pt x="108" y="1"/>
                  </a:cubicBezTo>
                  <a:cubicBezTo>
                    <a:pt x="106" y="0"/>
                    <a:pt x="104" y="0"/>
                    <a:pt x="103"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4" name="Freeform 254"/>
            <p:cNvSpPr>
              <a:spLocks/>
            </p:cNvSpPr>
            <p:nvPr/>
          </p:nvSpPr>
          <p:spPr bwMode="auto">
            <a:xfrm>
              <a:off x="2462362" y="1494186"/>
              <a:ext cx="192088" cy="73025"/>
            </a:xfrm>
            <a:custGeom>
              <a:avLst/>
              <a:gdLst>
                <a:gd name="T0" fmla="*/ 45 w 45"/>
                <a:gd name="T1" fmla="*/ 0 h 17"/>
                <a:gd name="T2" fmla="*/ 0 w 45"/>
                <a:gd name="T3" fmla="*/ 16 h 17"/>
                <a:gd name="T4" fmla="*/ 0 w 45"/>
                <a:gd name="T5" fmla="*/ 17 h 17"/>
                <a:gd name="T6" fmla="*/ 45 w 45"/>
                <a:gd name="T7" fmla="*/ 0 h 17"/>
              </a:gdLst>
              <a:ahLst/>
              <a:cxnLst>
                <a:cxn ang="0">
                  <a:pos x="T0" y="T1"/>
                </a:cxn>
                <a:cxn ang="0">
                  <a:pos x="T2" y="T3"/>
                </a:cxn>
                <a:cxn ang="0">
                  <a:pos x="T4" y="T5"/>
                </a:cxn>
                <a:cxn ang="0">
                  <a:pos x="T6" y="T7"/>
                </a:cxn>
              </a:cxnLst>
              <a:rect l="0" t="0" r="r" b="b"/>
              <a:pathLst>
                <a:path w="45" h="17">
                  <a:moveTo>
                    <a:pt x="45" y="0"/>
                  </a:moveTo>
                  <a:cubicBezTo>
                    <a:pt x="29" y="10"/>
                    <a:pt x="12" y="14"/>
                    <a:pt x="0" y="16"/>
                  </a:cubicBezTo>
                  <a:cubicBezTo>
                    <a:pt x="0" y="16"/>
                    <a:pt x="0" y="16"/>
                    <a:pt x="0" y="17"/>
                  </a:cubicBezTo>
                  <a:cubicBezTo>
                    <a:pt x="16" y="14"/>
                    <a:pt x="32" y="8"/>
                    <a:pt x="45"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5" name="Freeform 255"/>
            <p:cNvSpPr>
              <a:spLocks/>
            </p:cNvSpPr>
            <p:nvPr/>
          </p:nvSpPr>
          <p:spPr bwMode="auto">
            <a:xfrm>
              <a:off x="2390925" y="1570386"/>
              <a:ext cx="3175" cy="4763"/>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1"/>
                    <a:pt x="0" y="1"/>
                    <a:pt x="0" y="1"/>
                  </a:cubicBezTo>
                  <a:cubicBezTo>
                    <a:pt x="0" y="1"/>
                    <a:pt x="0" y="1"/>
                    <a:pt x="0" y="1"/>
                  </a:cubicBezTo>
                  <a:cubicBezTo>
                    <a:pt x="0" y="1"/>
                    <a:pt x="1" y="1"/>
                    <a:pt x="1"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6" name="Freeform 256"/>
            <p:cNvSpPr>
              <a:spLocks/>
            </p:cNvSpPr>
            <p:nvPr/>
          </p:nvSpPr>
          <p:spPr bwMode="auto">
            <a:xfrm>
              <a:off x="2368700" y="158784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47B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7" name="Freeform 257"/>
            <p:cNvSpPr>
              <a:spLocks/>
            </p:cNvSpPr>
            <p:nvPr/>
          </p:nvSpPr>
          <p:spPr bwMode="auto">
            <a:xfrm>
              <a:off x="2368700" y="1575148"/>
              <a:ext cx="22225" cy="12700"/>
            </a:xfrm>
            <a:custGeom>
              <a:avLst/>
              <a:gdLst>
                <a:gd name="T0" fmla="*/ 5 w 5"/>
                <a:gd name="T1" fmla="*/ 0 h 3"/>
                <a:gd name="T2" fmla="*/ 0 w 5"/>
                <a:gd name="T3" fmla="*/ 3 h 3"/>
                <a:gd name="T4" fmla="*/ 0 w 5"/>
                <a:gd name="T5" fmla="*/ 3 h 3"/>
                <a:gd name="T6" fmla="*/ 5 w 5"/>
                <a:gd name="T7" fmla="*/ 0 h 3"/>
                <a:gd name="T8" fmla="*/ 5 w 5"/>
                <a:gd name="T9" fmla="*/ 0 h 3"/>
              </a:gdLst>
              <a:ahLst/>
              <a:cxnLst>
                <a:cxn ang="0">
                  <a:pos x="T0" y="T1"/>
                </a:cxn>
                <a:cxn ang="0">
                  <a:pos x="T2" y="T3"/>
                </a:cxn>
                <a:cxn ang="0">
                  <a:pos x="T4" y="T5"/>
                </a:cxn>
                <a:cxn ang="0">
                  <a:pos x="T6" y="T7"/>
                </a:cxn>
                <a:cxn ang="0">
                  <a:pos x="T8" y="T9"/>
                </a:cxn>
              </a:cxnLst>
              <a:rect l="0" t="0" r="r" b="b"/>
              <a:pathLst>
                <a:path w="5" h="3">
                  <a:moveTo>
                    <a:pt x="5" y="0"/>
                  </a:moveTo>
                  <a:cubicBezTo>
                    <a:pt x="3" y="2"/>
                    <a:pt x="1" y="3"/>
                    <a:pt x="0" y="3"/>
                  </a:cubicBezTo>
                  <a:cubicBezTo>
                    <a:pt x="0" y="3"/>
                    <a:pt x="0" y="3"/>
                    <a:pt x="0" y="3"/>
                  </a:cubicBezTo>
                  <a:cubicBezTo>
                    <a:pt x="1" y="3"/>
                    <a:pt x="3" y="2"/>
                    <a:pt x="5" y="0"/>
                  </a:cubicBezTo>
                  <a:cubicBezTo>
                    <a:pt x="5" y="0"/>
                    <a:pt x="5" y="0"/>
                    <a:pt x="5"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8" name="Freeform 258"/>
            <p:cNvSpPr>
              <a:spLocks/>
            </p:cNvSpPr>
            <p:nvPr/>
          </p:nvSpPr>
          <p:spPr bwMode="auto">
            <a:xfrm>
              <a:off x="2340125" y="1086198"/>
              <a:ext cx="517525" cy="501650"/>
            </a:xfrm>
            <a:custGeom>
              <a:avLst/>
              <a:gdLst>
                <a:gd name="T0" fmla="*/ 114 w 122"/>
                <a:gd name="T1" fmla="*/ 0 h 118"/>
                <a:gd name="T2" fmla="*/ 113 w 122"/>
                <a:gd name="T3" fmla="*/ 2 h 118"/>
                <a:gd name="T4" fmla="*/ 111 w 122"/>
                <a:gd name="T5" fmla="*/ 15 h 118"/>
                <a:gd name="T6" fmla="*/ 104 w 122"/>
                <a:gd name="T7" fmla="*/ 49 h 118"/>
                <a:gd name="T8" fmla="*/ 77 w 122"/>
                <a:gd name="T9" fmla="*/ 82 h 118"/>
                <a:gd name="T10" fmla="*/ 0 w 122"/>
                <a:gd name="T11" fmla="*/ 113 h 118"/>
                <a:gd name="T12" fmla="*/ 4 w 122"/>
                <a:gd name="T13" fmla="*/ 118 h 118"/>
                <a:gd name="T14" fmla="*/ 7 w 122"/>
                <a:gd name="T15" fmla="*/ 118 h 118"/>
                <a:gd name="T16" fmla="*/ 7 w 122"/>
                <a:gd name="T17" fmla="*/ 118 h 118"/>
                <a:gd name="T18" fmla="*/ 12 w 122"/>
                <a:gd name="T19" fmla="*/ 115 h 118"/>
                <a:gd name="T20" fmla="*/ 13 w 122"/>
                <a:gd name="T21" fmla="*/ 114 h 118"/>
                <a:gd name="T22" fmla="*/ 13 w 122"/>
                <a:gd name="T23" fmla="*/ 114 h 118"/>
                <a:gd name="T24" fmla="*/ 14 w 122"/>
                <a:gd name="T25" fmla="*/ 114 h 118"/>
                <a:gd name="T26" fmla="*/ 29 w 122"/>
                <a:gd name="T27" fmla="*/ 112 h 118"/>
                <a:gd name="T28" fmla="*/ 74 w 122"/>
                <a:gd name="T29" fmla="*/ 96 h 118"/>
                <a:gd name="T30" fmla="*/ 76 w 122"/>
                <a:gd name="T31" fmla="*/ 95 h 118"/>
                <a:gd name="T32" fmla="*/ 110 w 122"/>
                <a:gd name="T33" fmla="*/ 58 h 118"/>
                <a:gd name="T34" fmla="*/ 120 w 122"/>
                <a:gd name="T35" fmla="*/ 29 h 118"/>
                <a:gd name="T36" fmla="*/ 122 w 122"/>
                <a:gd name="T37" fmla="*/ 2 h 118"/>
                <a:gd name="T38" fmla="*/ 114 w 122"/>
                <a:gd name="T3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2" h="118">
                  <a:moveTo>
                    <a:pt x="114" y="0"/>
                  </a:moveTo>
                  <a:cubicBezTo>
                    <a:pt x="113" y="1"/>
                    <a:pt x="113" y="1"/>
                    <a:pt x="113" y="2"/>
                  </a:cubicBezTo>
                  <a:cubicBezTo>
                    <a:pt x="111" y="4"/>
                    <a:pt x="111" y="12"/>
                    <a:pt x="111" y="15"/>
                  </a:cubicBezTo>
                  <a:cubicBezTo>
                    <a:pt x="109" y="27"/>
                    <a:pt x="108" y="38"/>
                    <a:pt x="104" y="49"/>
                  </a:cubicBezTo>
                  <a:cubicBezTo>
                    <a:pt x="99" y="61"/>
                    <a:pt x="88" y="74"/>
                    <a:pt x="77" y="82"/>
                  </a:cubicBezTo>
                  <a:cubicBezTo>
                    <a:pt x="55" y="99"/>
                    <a:pt x="26" y="104"/>
                    <a:pt x="0" y="113"/>
                  </a:cubicBezTo>
                  <a:cubicBezTo>
                    <a:pt x="0" y="116"/>
                    <a:pt x="2" y="118"/>
                    <a:pt x="4" y="118"/>
                  </a:cubicBezTo>
                  <a:cubicBezTo>
                    <a:pt x="5" y="118"/>
                    <a:pt x="6" y="118"/>
                    <a:pt x="7" y="118"/>
                  </a:cubicBezTo>
                  <a:cubicBezTo>
                    <a:pt x="7" y="118"/>
                    <a:pt x="7" y="118"/>
                    <a:pt x="7" y="118"/>
                  </a:cubicBezTo>
                  <a:cubicBezTo>
                    <a:pt x="8" y="118"/>
                    <a:pt x="10" y="117"/>
                    <a:pt x="12" y="115"/>
                  </a:cubicBezTo>
                  <a:cubicBezTo>
                    <a:pt x="12" y="115"/>
                    <a:pt x="13" y="115"/>
                    <a:pt x="13" y="114"/>
                  </a:cubicBezTo>
                  <a:cubicBezTo>
                    <a:pt x="13" y="114"/>
                    <a:pt x="13" y="114"/>
                    <a:pt x="13" y="114"/>
                  </a:cubicBezTo>
                  <a:cubicBezTo>
                    <a:pt x="14" y="114"/>
                    <a:pt x="14" y="114"/>
                    <a:pt x="14" y="114"/>
                  </a:cubicBezTo>
                  <a:cubicBezTo>
                    <a:pt x="17" y="114"/>
                    <a:pt x="22" y="114"/>
                    <a:pt x="29" y="112"/>
                  </a:cubicBezTo>
                  <a:cubicBezTo>
                    <a:pt x="41" y="110"/>
                    <a:pt x="58" y="106"/>
                    <a:pt x="74" y="96"/>
                  </a:cubicBezTo>
                  <a:cubicBezTo>
                    <a:pt x="75" y="96"/>
                    <a:pt x="76" y="95"/>
                    <a:pt x="76" y="95"/>
                  </a:cubicBezTo>
                  <a:cubicBezTo>
                    <a:pt x="91" y="86"/>
                    <a:pt x="103" y="73"/>
                    <a:pt x="110" y="58"/>
                  </a:cubicBezTo>
                  <a:cubicBezTo>
                    <a:pt x="115" y="48"/>
                    <a:pt x="118" y="39"/>
                    <a:pt x="120" y="29"/>
                  </a:cubicBezTo>
                  <a:cubicBezTo>
                    <a:pt x="122" y="21"/>
                    <a:pt x="122" y="12"/>
                    <a:pt x="122" y="2"/>
                  </a:cubicBezTo>
                  <a:cubicBezTo>
                    <a:pt x="114" y="0"/>
                    <a:pt x="114" y="0"/>
                    <a:pt x="114"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9" name="Freeform 259"/>
            <p:cNvSpPr>
              <a:spLocks/>
            </p:cNvSpPr>
            <p:nvPr/>
          </p:nvSpPr>
          <p:spPr bwMode="auto">
            <a:xfrm>
              <a:off x="2300437" y="1057623"/>
              <a:ext cx="569913" cy="547688"/>
            </a:xfrm>
            <a:custGeom>
              <a:avLst/>
              <a:gdLst>
                <a:gd name="T0" fmla="*/ 98 w 134"/>
                <a:gd name="T1" fmla="*/ 3 h 129"/>
                <a:gd name="T2" fmla="*/ 80 w 134"/>
                <a:gd name="T3" fmla="*/ 67 h 129"/>
                <a:gd name="T4" fmla="*/ 65 w 134"/>
                <a:gd name="T5" fmla="*/ 84 h 129"/>
                <a:gd name="T6" fmla="*/ 36 w 134"/>
                <a:gd name="T7" fmla="*/ 96 h 129"/>
                <a:gd name="T8" fmla="*/ 18 w 134"/>
                <a:gd name="T9" fmla="*/ 100 h 129"/>
                <a:gd name="T10" fmla="*/ 16 w 134"/>
                <a:gd name="T11" fmla="*/ 100 h 129"/>
                <a:gd name="T12" fmla="*/ 17 w 134"/>
                <a:gd name="T13" fmla="*/ 104 h 129"/>
                <a:gd name="T14" fmla="*/ 17 w 134"/>
                <a:gd name="T15" fmla="*/ 100 h 129"/>
                <a:gd name="T16" fmla="*/ 3 w 134"/>
                <a:gd name="T17" fmla="*/ 106 h 129"/>
                <a:gd name="T18" fmla="*/ 6 w 134"/>
                <a:gd name="T19" fmla="*/ 114 h 129"/>
                <a:gd name="T20" fmla="*/ 7 w 134"/>
                <a:gd name="T21" fmla="*/ 123 h 129"/>
                <a:gd name="T22" fmla="*/ 18 w 134"/>
                <a:gd name="T23" fmla="*/ 127 h 129"/>
                <a:gd name="T24" fmla="*/ 23 w 134"/>
                <a:gd name="T25" fmla="*/ 123 h 129"/>
                <a:gd name="T26" fmla="*/ 28 w 134"/>
                <a:gd name="T27" fmla="*/ 123 h 129"/>
                <a:gd name="T28" fmla="*/ 47 w 134"/>
                <a:gd name="T29" fmla="*/ 120 h 129"/>
                <a:gd name="T30" fmla="*/ 98 w 134"/>
                <a:gd name="T31" fmla="*/ 95 h 129"/>
                <a:gd name="T32" fmla="*/ 132 w 134"/>
                <a:gd name="T33" fmla="*/ 30 h 129"/>
                <a:gd name="T34" fmla="*/ 134 w 134"/>
                <a:gd name="T35" fmla="*/ 9 h 129"/>
                <a:gd name="T36" fmla="*/ 129 w 134"/>
                <a:gd name="T37" fmla="*/ 9 h 129"/>
                <a:gd name="T38" fmla="*/ 107 w 134"/>
                <a:gd name="T39" fmla="*/ 79 h 129"/>
                <a:gd name="T40" fmla="*/ 62 w 134"/>
                <a:gd name="T41" fmla="*/ 111 h 129"/>
                <a:gd name="T42" fmla="*/ 27 w 134"/>
                <a:gd name="T43" fmla="*/ 119 h 129"/>
                <a:gd name="T44" fmla="*/ 21 w 134"/>
                <a:gd name="T45" fmla="*/ 119 h 129"/>
                <a:gd name="T46" fmla="*/ 12 w 134"/>
                <a:gd name="T47" fmla="*/ 118 h 129"/>
                <a:gd name="T48" fmla="*/ 10 w 134"/>
                <a:gd name="T49" fmla="*/ 112 h 129"/>
                <a:gd name="T50" fmla="*/ 10 w 134"/>
                <a:gd name="T51" fmla="*/ 101 h 129"/>
                <a:gd name="T52" fmla="*/ 15 w 134"/>
                <a:gd name="T53" fmla="*/ 104 h 129"/>
                <a:gd name="T54" fmla="*/ 15 w 134"/>
                <a:gd name="T55" fmla="*/ 100 h 129"/>
                <a:gd name="T56" fmla="*/ 14 w 134"/>
                <a:gd name="T57" fmla="*/ 103 h 129"/>
                <a:gd name="T58" fmla="*/ 20 w 134"/>
                <a:gd name="T59" fmla="*/ 104 h 129"/>
                <a:gd name="T60" fmla="*/ 45 w 134"/>
                <a:gd name="T61" fmla="*/ 97 h 129"/>
                <a:gd name="T62" fmla="*/ 73 w 134"/>
                <a:gd name="T63" fmla="*/ 84 h 129"/>
                <a:gd name="T64" fmla="*/ 103 w 134"/>
                <a:gd name="T65" fmla="*/ 3 h 129"/>
                <a:gd name="T66" fmla="*/ 98 w 134"/>
                <a:gd name="T67" fmla="*/ 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4" h="129">
                  <a:moveTo>
                    <a:pt x="98" y="3"/>
                  </a:moveTo>
                  <a:cubicBezTo>
                    <a:pt x="97" y="25"/>
                    <a:pt x="91" y="48"/>
                    <a:pt x="80" y="67"/>
                  </a:cubicBezTo>
                  <a:cubicBezTo>
                    <a:pt x="76" y="74"/>
                    <a:pt x="71" y="80"/>
                    <a:pt x="65" y="84"/>
                  </a:cubicBezTo>
                  <a:cubicBezTo>
                    <a:pt x="57" y="91"/>
                    <a:pt x="46" y="93"/>
                    <a:pt x="36" y="96"/>
                  </a:cubicBezTo>
                  <a:cubicBezTo>
                    <a:pt x="30" y="97"/>
                    <a:pt x="24" y="99"/>
                    <a:pt x="18" y="100"/>
                  </a:cubicBezTo>
                  <a:cubicBezTo>
                    <a:pt x="18" y="100"/>
                    <a:pt x="17" y="100"/>
                    <a:pt x="16" y="100"/>
                  </a:cubicBezTo>
                  <a:cubicBezTo>
                    <a:pt x="18" y="100"/>
                    <a:pt x="18" y="103"/>
                    <a:pt x="17" y="104"/>
                  </a:cubicBezTo>
                  <a:cubicBezTo>
                    <a:pt x="18" y="103"/>
                    <a:pt x="19" y="101"/>
                    <a:pt x="17" y="100"/>
                  </a:cubicBezTo>
                  <a:cubicBezTo>
                    <a:pt x="11" y="96"/>
                    <a:pt x="0" y="95"/>
                    <a:pt x="3" y="106"/>
                  </a:cubicBezTo>
                  <a:cubicBezTo>
                    <a:pt x="3" y="109"/>
                    <a:pt x="5" y="111"/>
                    <a:pt x="6" y="114"/>
                  </a:cubicBezTo>
                  <a:cubicBezTo>
                    <a:pt x="8" y="117"/>
                    <a:pt x="6" y="120"/>
                    <a:pt x="7" y="123"/>
                  </a:cubicBezTo>
                  <a:cubicBezTo>
                    <a:pt x="9" y="128"/>
                    <a:pt x="14" y="129"/>
                    <a:pt x="18" y="127"/>
                  </a:cubicBezTo>
                  <a:cubicBezTo>
                    <a:pt x="20" y="126"/>
                    <a:pt x="21" y="124"/>
                    <a:pt x="23" y="123"/>
                  </a:cubicBezTo>
                  <a:cubicBezTo>
                    <a:pt x="25" y="123"/>
                    <a:pt x="26" y="123"/>
                    <a:pt x="28" y="123"/>
                  </a:cubicBezTo>
                  <a:cubicBezTo>
                    <a:pt x="34" y="122"/>
                    <a:pt x="41" y="121"/>
                    <a:pt x="47" y="120"/>
                  </a:cubicBezTo>
                  <a:cubicBezTo>
                    <a:pt x="65" y="116"/>
                    <a:pt x="83" y="107"/>
                    <a:pt x="98" y="95"/>
                  </a:cubicBezTo>
                  <a:cubicBezTo>
                    <a:pt x="118" y="79"/>
                    <a:pt x="129" y="55"/>
                    <a:pt x="132" y="30"/>
                  </a:cubicBezTo>
                  <a:cubicBezTo>
                    <a:pt x="133" y="23"/>
                    <a:pt x="134" y="16"/>
                    <a:pt x="134" y="9"/>
                  </a:cubicBezTo>
                  <a:cubicBezTo>
                    <a:pt x="134" y="6"/>
                    <a:pt x="129" y="6"/>
                    <a:pt x="129" y="9"/>
                  </a:cubicBezTo>
                  <a:cubicBezTo>
                    <a:pt x="129" y="34"/>
                    <a:pt x="123" y="59"/>
                    <a:pt x="107" y="79"/>
                  </a:cubicBezTo>
                  <a:cubicBezTo>
                    <a:pt x="96" y="94"/>
                    <a:pt x="80" y="104"/>
                    <a:pt x="62" y="111"/>
                  </a:cubicBezTo>
                  <a:cubicBezTo>
                    <a:pt x="51" y="115"/>
                    <a:pt x="39" y="118"/>
                    <a:pt x="27" y="119"/>
                  </a:cubicBezTo>
                  <a:cubicBezTo>
                    <a:pt x="25" y="119"/>
                    <a:pt x="22" y="119"/>
                    <a:pt x="21" y="119"/>
                  </a:cubicBezTo>
                  <a:cubicBezTo>
                    <a:pt x="18" y="121"/>
                    <a:pt x="11" y="127"/>
                    <a:pt x="12" y="118"/>
                  </a:cubicBezTo>
                  <a:cubicBezTo>
                    <a:pt x="12" y="116"/>
                    <a:pt x="11" y="114"/>
                    <a:pt x="10" y="112"/>
                  </a:cubicBezTo>
                  <a:cubicBezTo>
                    <a:pt x="10" y="111"/>
                    <a:pt x="4" y="100"/>
                    <a:pt x="10" y="101"/>
                  </a:cubicBezTo>
                  <a:cubicBezTo>
                    <a:pt x="11" y="102"/>
                    <a:pt x="13" y="103"/>
                    <a:pt x="15" y="104"/>
                  </a:cubicBezTo>
                  <a:cubicBezTo>
                    <a:pt x="15" y="102"/>
                    <a:pt x="15" y="101"/>
                    <a:pt x="15" y="100"/>
                  </a:cubicBezTo>
                  <a:cubicBezTo>
                    <a:pt x="14" y="101"/>
                    <a:pt x="13" y="102"/>
                    <a:pt x="14" y="103"/>
                  </a:cubicBezTo>
                  <a:cubicBezTo>
                    <a:pt x="15" y="105"/>
                    <a:pt x="18" y="104"/>
                    <a:pt x="20" y="104"/>
                  </a:cubicBezTo>
                  <a:cubicBezTo>
                    <a:pt x="29" y="103"/>
                    <a:pt x="37" y="100"/>
                    <a:pt x="45" y="97"/>
                  </a:cubicBezTo>
                  <a:cubicBezTo>
                    <a:pt x="56" y="94"/>
                    <a:pt x="65" y="91"/>
                    <a:pt x="73" y="84"/>
                  </a:cubicBezTo>
                  <a:cubicBezTo>
                    <a:pt x="93" y="64"/>
                    <a:pt x="101" y="30"/>
                    <a:pt x="103" y="3"/>
                  </a:cubicBezTo>
                  <a:cubicBezTo>
                    <a:pt x="103" y="0"/>
                    <a:pt x="98" y="0"/>
                    <a:pt x="98"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0" name="Freeform 260"/>
            <p:cNvSpPr>
              <a:spLocks/>
            </p:cNvSpPr>
            <p:nvPr/>
          </p:nvSpPr>
          <p:spPr bwMode="auto">
            <a:xfrm>
              <a:off x="2700487" y="1175098"/>
              <a:ext cx="161925" cy="39688"/>
            </a:xfrm>
            <a:custGeom>
              <a:avLst/>
              <a:gdLst>
                <a:gd name="T0" fmla="*/ 2 w 38"/>
                <a:gd name="T1" fmla="*/ 4 h 9"/>
                <a:gd name="T2" fmla="*/ 35 w 38"/>
                <a:gd name="T3" fmla="*/ 9 h 9"/>
                <a:gd name="T4" fmla="*/ 36 w 38"/>
                <a:gd name="T5" fmla="*/ 5 h 9"/>
                <a:gd name="T6" fmla="*/ 3 w 38"/>
                <a:gd name="T7" fmla="*/ 1 h 9"/>
                <a:gd name="T8" fmla="*/ 2 w 38"/>
                <a:gd name="T9" fmla="*/ 4 h 9"/>
              </a:gdLst>
              <a:ahLst/>
              <a:cxnLst>
                <a:cxn ang="0">
                  <a:pos x="T0" y="T1"/>
                </a:cxn>
                <a:cxn ang="0">
                  <a:pos x="T2" y="T3"/>
                </a:cxn>
                <a:cxn ang="0">
                  <a:pos x="T4" y="T5"/>
                </a:cxn>
                <a:cxn ang="0">
                  <a:pos x="T6" y="T7"/>
                </a:cxn>
                <a:cxn ang="0">
                  <a:pos x="T8" y="T9"/>
                </a:cxn>
              </a:cxnLst>
              <a:rect l="0" t="0" r="r" b="b"/>
              <a:pathLst>
                <a:path w="38" h="9">
                  <a:moveTo>
                    <a:pt x="2" y="4"/>
                  </a:moveTo>
                  <a:cubicBezTo>
                    <a:pt x="13" y="6"/>
                    <a:pt x="24" y="7"/>
                    <a:pt x="35" y="9"/>
                  </a:cubicBezTo>
                  <a:cubicBezTo>
                    <a:pt x="38" y="9"/>
                    <a:pt x="38" y="5"/>
                    <a:pt x="36" y="5"/>
                  </a:cubicBezTo>
                  <a:cubicBezTo>
                    <a:pt x="25" y="4"/>
                    <a:pt x="14" y="2"/>
                    <a:pt x="3" y="1"/>
                  </a:cubicBezTo>
                  <a:cubicBezTo>
                    <a:pt x="0" y="0"/>
                    <a:pt x="0" y="4"/>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1" name="Freeform 261"/>
            <p:cNvSpPr>
              <a:spLocks/>
            </p:cNvSpPr>
            <p:nvPr/>
          </p:nvSpPr>
          <p:spPr bwMode="auto">
            <a:xfrm>
              <a:off x="2679850" y="1265586"/>
              <a:ext cx="144463" cy="79375"/>
            </a:xfrm>
            <a:custGeom>
              <a:avLst/>
              <a:gdLst>
                <a:gd name="T0" fmla="*/ 2 w 34"/>
                <a:gd name="T1" fmla="*/ 4 h 19"/>
                <a:gd name="T2" fmla="*/ 30 w 34"/>
                <a:gd name="T3" fmla="*/ 18 h 19"/>
                <a:gd name="T4" fmla="*/ 32 w 34"/>
                <a:gd name="T5" fmla="*/ 14 h 19"/>
                <a:gd name="T6" fmla="*/ 4 w 34"/>
                <a:gd name="T7" fmla="*/ 1 h 19"/>
                <a:gd name="T8" fmla="*/ 2 w 34"/>
                <a:gd name="T9" fmla="*/ 4 h 19"/>
              </a:gdLst>
              <a:ahLst/>
              <a:cxnLst>
                <a:cxn ang="0">
                  <a:pos x="T0" y="T1"/>
                </a:cxn>
                <a:cxn ang="0">
                  <a:pos x="T2" y="T3"/>
                </a:cxn>
                <a:cxn ang="0">
                  <a:pos x="T4" y="T5"/>
                </a:cxn>
                <a:cxn ang="0">
                  <a:pos x="T6" y="T7"/>
                </a:cxn>
                <a:cxn ang="0">
                  <a:pos x="T8" y="T9"/>
                </a:cxn>
              </a:cxnLst>
              <a:rect l="0" t="0" r="r" b="b"/>
              <a:pathLst>
                <a:path w="34" h="19">
                  <a:moveTo>
                    <a:pt x="2" y="4"/>
                  </a:moveTo>
                  <a:cubicBezTo>
                    <a:pt x="11" y="9"/>
                    <a:pt x="20" y="13"/>
                    <a:pt x="30" y="18"/>
                  </a:cubicBezTo>
                  <a:cubicBezTo>
                    <a:pt x="32" y="19"/>
                    <a:pt x="34" y="15"/>
                    <a:pt x="32" y="14"/>
                  </a:cubicBezTo>
                  <a:cubicBezTo>
                    <a:pt x="22" y="10"/>
                    <a:pt x="13" y="5"/>
                    <a:pt x="4" y="1"/>
                  </a:cubicBezTo>
                  <a:cubicBezTo>
                    <a:pt x="1" y="0"/>
                    <a:pt x="0" y="3"/>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2" name="Freeform 262"/>
            <p:cNvSpPr>
              <a:spLocks/>
            </p:cNvSpPr>
            <p:nvPr/>
          </p:nvSpPr>
          <p:spPr bwMode="auto">
            <a:xfrm>
              <a:off x="2624287" y="1357661"/>
              <a:ext cx="119063" cy="93663"/>
            </a:xfrm>
            <a:custGeom>
              <a:avLst/>
              <a:gdLst>
                <a:gd name="T0" fmla="*/ 2 w 28"/>
                <a:gd name="T1" fmla="*/ 4 h 22"/>
                <a:gd name="T2" fmla="*/ 23 w 28"/>
                <a:gd name="T3" fmla="*/ 21 h 22"/>
                <a:gd name="T4" fmla="*/ 26 w 28"/>
                <a:gd name="T5" fmla="*/ 18 h 22"/>
                <a:gd name="T6" fmla="*/ 4 w 28"/>
                <a:gd name="T7" fmla="*/ 1 h 22"/>
                <a:gd name="T8" fmla="*/ 2 w 28"/>
                <a:gd name="T9" fmla="*/ 4 h 22"/>
              </a:gdLst>
              <a:ahLst/>
              <a:cxnLst>
                <a:cxn ang="0">
                  <a:pos x="T0" y="T1"/>
                </a:cxn>
                <a:cxn ang="0">
                  <a:pos x="T2" y="T3"/>
                </a:cxn>
                <a:cxn ang="0">
                  <a:pos x="T4" y="T5"/>
                </a:cxn>
                <a:cxn ang="0">
                  <a:pos x="T6" y="T7"/>
                </a:cxn>
                <a:cxn ang="0">
                  <a:pos x="T8" y="T9"/>
                </a:cxn>
              </a:cxnLst>
              <a:rect l="0" t="0" r="r" b="b"/>
              <a:pathLst>
                <a:path w="28" h="22">
                  <a:moveTo>
                    <a:pt x="2" y="4"/>
                  </a:moveTo>
                  <a:cubicBezTo>
                    <a:pt x="9" y="10"/>
                    <a:pt x="16" y="15"/>
                    <a:pt x="23" y="21"/>
                  </a:cubicBezTo>
                  <a:cubicBezTo>
                    <a:pt x="25" y="22"/>
                    <a:pt x="28" y="19"/>
                    <a:pt x="26" y="18"/>
                  </a:cubicBezTo>
                  <a:cubicBezTo>
                    <a:pt x="19" y="12"/>
                    <a:pt x="11" y="7"/>
                    <a:pt x="4" y="1"/>
                  </a:cubicBezTo>
                  <a:cubicBezTo>
                    <a:pt x="2" y="0"/>
                    <a:pt x="0" y="3"/>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3" name="Freeform 263"/>
            <p:cNvSpPr>
              <a:spLocks/>
            </p:cNvSpPr>
            <p:nvPr/>
          </p:nvSpPr>
          <p:spPr bwMode="auto">
            <a:xfrm>
              <a:off x="2548087" y="1417986"/>
              <a:ext cx="88900" cy="96838"/>
            </a:xfrm>
            <a:custGeom>
              <a:avLst/>
              <a:gdLst>
                <a:gd name="T0" fmla="*/ 2 w 21"/>
                <a:gd name="T1" fmla="*/ 4 h 23"/>
                <a:gd name="T2" fmla="*/ 16 w 21"/>
                <a:gd name="T3" fmla="*/ 21 h 23"/>
                <a:gd name="T4" fmla="*/ 20 w 21"/>
                <a:gd name="T5" fmla="*/ 19 h 23"/>
                <a:gd name="T6" fmla="*/ 5 w 21"/>
                <a:gd name="T7" fmla="*/ 2 h 23"/>
                <a:gd name="T8" fmla="*/ 2 w 21"/>
                <a:gd name="T9" fmla="*/ 4 h 23"/>
              </a:gdLst>
              <a:ahLst/>
              <a:cxnLst>
                <a:cxn ang="0">
                  <a:pos x="T0" y="T1"/>
                </a:cxn>
                <a:cxn ang="0">
                  <a:pos x="T2" y="T3"/>
                </a:cxn>
                <a:cxn ang="0">
                  <a:pos x="T4" y="T5"/>
                </a:cxn>
                <a:cxn ang="0">
                  <a:pos x="T6" y="T7"/>
                </a:cxn>
                <a:cxn ang="0">
                  <a:pos x="T8" y="T9"/>
                </a:cxn>
              </a:cxnLst>
              <a:rect l="0" t="0" r="r" b="b"/>
              <a:pathLst>
                <a:path w="21" h="23">
                  <a:moveTo>
                    <a:pt x="2" y="4"/>
                  </a:moveTo>
                  <a:cubicBezTo>
                    <a:pt x="7" y="10"/>
                    <a:pt x="12" y="15"/>
                    <a:pt x="16" y="21"/>
                  </a:cubicBezTo>
                  <a:cubicBezTo>
                    <a:pt x="18" y="23"/>
                    <a:pt x="21" y="21"/>
                    <a:pt x="20" y="19"/>
                  </a:cubicBezTo>
                  <a:cubicBezTo>
                    <a:pt x="15" y="13"/>
                    <a:pt x="10" y="7"/>
                    <a:pt x="5" y="2"/>
                  </a:cubicBezTo>
                  <a:cubicBezTo>
                    <a:pt x="4" y="0"/>
                    <a:pt x="0" y="2"/>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4" name="Freeform 264"/>
            <p:cNvSpPr>
              <a:spLocks/>
            </p:cNvSpPr>
            <p:nvPr/>
          </p:nvSpPr>
          <p:spPr bwMode="auto">
            <a:xfrm>
              <a:off x="2467125" y="1448148"/>
              <a:ext cx="68263" cy="119063"/>
            </a:xfrm>
            <a:custGeom>
              <a:avLst/>
              <a:gdLst>
                <a:gd name="T0" fmla="*/ 1 w 16"/>
                <a:gd name="T1" fmla="*/ 4 h 28"/>
                <a:gd name="T2" fmla="*/ 12 w 16"/>
                <a:gd name="T3" fmla="*/ 26 h 28"/>
                <a:gd name="T4" fmla="*/ 15 w 16"/>
                <a:gd name="T5" fmla="*/ 25 h 28"/>
                <a:gd name="T6" fmla="*/ 4 w 16"/>
                <a:gd name="T7" fmla="*/ 3 h 28"/>
                <a:gd name="T8" fmla="*/ 1 w 16"/>
                <a:gd name="T9" fmla="*/ 4 h 28"/>
              </a:gdLst>
              <a:ahLst/>
              <a:cxnLst>
                <a:cxn ang="0">
                  <a:pos x="T0" y="T1"/>
                </a:cxn>
                <a:cxn ang="0">
                  <a:pos x="T2" y="T3"/>
                </a:cxn>
                <a:cxn ang="0">
                  <a:pos x="T4" y="T5"/>
                </a:cxn>
                <a:cxn ang="0">
                  <a:pos x="T6" y="T7"/>
                </a:cxn>
                <a:cxn ang="0">
                  <a:pos x="T8" y="T9"/>
                </a:cxn>
              </a:cxnLst>
              <a:rect l="0" t="0" r="r" b="b"/>
              <a:pathLst>
                <a:path w="16" h="28">
                  <a:moveTo>
                    <a:pt x="1" y="4"/>
                  </a:moveTo>
                  <a:cubicBezTo>
                    <a:pt x="4" y="11"/>
                    <a:pt x="8" y="19"/>
                    <a:pt x="12" y="26"/>
                  </a:cubicBezTo>
                  <a:cubicBezTo>
                    <a:pt x="13" y="28"/>
                    <a:pt x="16" y="27"/>
                    <a:pt x="15" y="25"/>
                  </a:cubicBezTo>
                  <a:cubicBezTo>
                    <a:pt x="12" y="17"/>
                    <a:pt x="8" y="10"/>
                    <a:pt x="4" y="3"/>
                  </a:cubicBezTo>
                  <a:cubicBezTo>
                    <a:pt x="3"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5" name="Freeform 265"/>
            <p:cNvSpPr>
              <a:spLocks/>
            </p:cNvSpPr>
            <p:nvPr/>
          </p:nvSpPr>
          <p:spPr bwMode="auto">
            <a:xfrm>
              <a:off x="2394100" y="1473548"/>
              <a:ext cx="34925" cy="114300"/>
            </a:xfrm>
            <a:custGeom>
              <a:avLst/>
              <a:gdLst>
                <a:gd name="T0" fmla="*/ 1 w 8"/>
                <a:gd name="T1" fmla="*/ 3 h 27"/>
                <a:gd name="T2" fmla="*/ 4 w 8"/>
                <a:gd name="T3" fmla="*/ 24 h 27"/>
                <a:gd name="T4" fmla="*/ 8 w 8"/>
                <a:gd name="T5" fmla="*/ 24 h 27"/>
                <a:gd name="T6" fmla="*/ 5 w 8"/>
                <a:gd name="T7" fmla="*/ 2 h 27"/>
                <a:gd name="T8" fmla="*/ 1 w 8"/>
                <a:gd name="T9" fmla="*/ 3 h 27"/>
              </a:gdLst>
              <a:ahLst/>
              <a:cxnLst>
                <a:cxn ang="0">
                  <a:pos x="T0" y="T1"/>
                </a:cxn>
                <a:cxn ang="0">
                  <a:pos x="T2" y="T3"/>
                </a:cxn>
                <a:cxn ang="0">
                  <a:pos x="T4" y="T5"/>
                </a:cxn>
                <a:cxn ang="0">
                  <a:pos x="T6" y="T7"/>
                </a:cxn>
                <a:cxn ang="0">
                  <a:pos x="T8" y="T9"/>
                </a:cxn>
              </a:cxnLst>
              <a:rect l="0" t="0" r="r" b="b"/>
              <a:pathLst>
                <a:path w="8" h="27">
                  <a:moveTo>
                    <a:pt x="1" y="3"/>
                  </a:moveTo>
                  <a:cubicBezTo>
                    <a:pt x="2" y="10"/>
                    <a:pt x="3" y="17"/>
                    <a:pt x="4" y="24"/>
                  </a:cubicBezTo>
                  <a:cubicBezTo>
                    <a:pt x="4" y="27"/>
                    <a:pt x="8" y="26"/>
                    <a:pt x="8" y="24"/>
                  </a:cubicBezTo>
                  <a:cubicBezTo>
                    <a:pt x="7" y="17"/>
                    <a:pt x="6" y="10"/>
                    <a:pt x="5" y="2"/>
                  </a:cubicBezTo>
                  <a:cubicBezTo>
                    <a:pt x="4" y="0"/>
                    <a:pt x="0" y="0"/>
                    <a:pt x="1"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6" name="Freeform 266"/>
            <p:cNvSpPr>
              <a:spLocks/>
            </p:cNvSpPr>
            <p:nvPr/>
          </p:nvSpPr>
          <p:spPr bwMode="auto">
            <a:xfrm>
              <a:off x="1068537" y="1995836"/>
              <a:ext cx="200025" cy="339725"/>
            </a:xfrm>
            <a:custGeom>
              <a:avLst/>
              <a:gdLst>
                <a:gd name="T0" fmla="*/ 6 w 47"/>
                <a:gd name="T1" fmla="*/ 0 h 80"/>
                <a:gd name="T2" fmla="*/ 29 w 47"/>
                <a:gd name="T3" fmla="*/ 29 h 80"/>
                <a:gd name="T4" fmla="*/ 25 w 47"/>
                <a:gd name="T5" fmla="*/ 79 h 80"/>
                <a:gd name="T6" fmla="*/ 0 w 47"/>
                <a:gd name="T7" fmla="*/ 65 h 80"/>
                <a:gd name="T8" fmla="*/ 6 w 47"/>
                <a:gd name="T9" fmla="*/ 0 h 80"/>
              </a:gdLst>
              <a:ahLst/>
              <a:cxnLst>
                <a:cxn ang="0">
                  <a:pos x="T0" y="T1"/>
                </a:cxn>
                <a:cxn ang="0">
                  <a:pos x="T2" y="T3"/>
                </a:cxn>
                <a:cxn ang="0">
                  <a:pos x="T4" y="T5"/>
                </a:cxn>
                <a:cxn ang="0">
                  <a:pos x="T6" y="T7"/>
                </a:cxn>
                <a:cxn ang="0">
                  <a:pos x="T8" y="T9"/>
                </a:cxn>
              </a:cxnLst>
              <a:rect l="0" t="0" r="r" b="b"/>
              <a:pathLst>
                <a:path w="47" h="80">
                  <a:moveTo>
                    <a:pt x="6" y="0"/>
                  </a:moveTo>
                  <a:cubicBezTo>
                    <a:pt x="15" y="0"/>
                    <a:pt x="25" y="23"/>
                    <a:pt x="29" y="29"/>
                  </a:cubicBezTo>
                  <a:cubicBezTo>
                    <a:pt x="35" y="40"/>
                    <a:pt x="47" y="76"/>
                    <a:pt x="25" y="79"/>
                  </a:cubicBezTo>
                  <a:cubicBezTo>
                    <a:pt x="16" y="80"/>
                    <a:pt x="7" y="71"/>
                    <a:pt x="0" y="65"/>
                  </a:cubicBezTo>
                  <a:cubicBezTo>
                    <a:pt x="6" y="0"/>
                    <a:pt x="6" y="0"/>
                    <a:pt x="6" y="0"/>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7" name="Freeform 267"/>
            <p:cNvSpPr>
              <a:spLocks/>
            </p:cNvSpPr>
            <p:nvPr/>
          </p:nvSpPr>
          <p:spPr bwMode="auto">
            <a:xfrm>
              <a:off x="1060600" y="1986311"/>
              <a:ext cx="182563" cy="379413"/>
            </a:xfrm>
            <a:custGeom>
              <a:avLst/>
              <a:gdLst>
                <a:gd name="T0" fmla="*/ 8 w 43"/>
                <a:gd name="T1" fmla="*/ 4 h 89"/>
                <a:gd name="T2" fmla="*/ 26 w 43"/>
                <a:gd name="T3" fmla="*/ 27 h 89"/>
                <a:gd name="T4" fmla="*/ 35 w 43"/>
                <a:gd name="T5" fmla="*/ 47 h 89"/>
                <a:gd name="T6" fmla="*/ 36 w 43"/>
                <a:gd name="T7" fmla="*/ 73 h 89"/>
                <a:gd name="T8" fmla="*/ 4 w 43"/>
                <a:gd name="T9" fmla="*/ 66 h 89"/>
                <a:gd name="T10" fmla="*/ 1 w 43"/>
                <a:gd name="T11" fmla="*/ 69 h 89"/>
                <a:gd name="T12" fmla="*/ 35 w 43"/>
                <a:gd name="T13" fmla="*/ 80 h 89"/>
                <a:gd name="T14" fmla="*/ 40 w 43"/>
                <a:gd name="T15" fmla="*/ 54 h 89"/>
                <a:gd name="T16" fmla="*/ 29 w 43"/>
                <a:gd name="T17" fmla="*/ 25 h 89"/>
                <a:gd name="T18" fmla="*/ 8 w 43"/>
                <a:gd name="T19" fmla="*/ 1 h 89"/>
                <a:gd name="T20" fmla="*/ 8 w 43"/>
                <a:gd name="T21" fmla="*/ 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89">
                  <a:moveTo>
                    <a:pt x="8" y="4"/>
                  </a:moveTo>
                  <a:cubicBezTo>
                    <a:pt x="17" y="5"/>
                    <a:pt x="23" y="20"/>
                    <a:pt x="26" y="27"/>
                  </a:cubicBezTo>
                  <a:cubicBezTo>
                    <a:pt x="30" y="33"/>
                    <a:pt x="33" y="40"/>
                    <a:pt x="35" y="47"/>
                  </a:cubicBezTo>
                  <a:cubicBezTo>
                    <a:pt x="38" y="55"/>
                    <a:pt x="40" y="65"/>
                    <a:pt x="36" y="73"/>
                  </a:cubicBezTo>
                  <a:cubicBezTo>
                    <a:pt x="29" y="89"/>
                    <a:pt x="11" y="73"/>
                    <a:pt x="4" y="66"/>
                  </a:cubicBezTo>
                  <a:cubicBezTo>
                    <a:pt x="2" y="65"/>
                    <a:pt x="0" y="67"/>
                    <a:pt x="1" y="69"/>
                  </a:cubicBezTo>
                  <a:cubicBezTo>
                    <a:pt x="10" y="77"/>
                    <a:pt x="22" y="88"/>
                    <a:pt x="35" y="80"/>
                  </a:cubicBezTo>
                  <a:cubicBezTo>
                    <a:pt x="43" y="75"/>
                    <a:pt x="42" y="62"/>
                    <a:pt x="40" y="54"/>
                  </a:cubicBezTo>
                  <a:cubicBezTo>
                    <a:pt x="38" y="44"/>
                    <a:pt x="34" y="34"/>
                    <a:pt x="29" y="25"/>
                  </a:cubicBezTo>
                  <a:cubicBezTo>
                    <a:pt x="25" y="17"/>
                    <a:pt x="19" y="2"/>
                    <a:pt x="8" y="1"/>
                  </a:cubicBezTo>
                  <a:cubicBezTo>
                    <a:pt x="6" y="0"/>
                    <a:pt x="6" y="3"/>
                    <a:pt x="8"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8" name="Freeform 268"/>
            <p:cNvSpPr>
              <a:spLocks/>
            </p:cNvSpPr>
            <p:nvPr/>
          </p:nvSpPr>
          <p:spPr bwMode="auto">
            <a:xfrm>
              <a:off x="738337" y="2021236"/>
              <a:ext cx="415925" cy="446088"/>
            </a:xfrm>
            <a:custGeom>
              <a:avLst/>
              <a:gdLst>
                <a:gd name="T0" fmla="*/ 18 w 98"/>
                <a:gd name="T1" fmla="*/ 6 h 105"/>
                <a:gd name="T2" fmla="*/ 0 w 98"/>
                <a:gd name="T3" fmla="*/ 104 h 105"/>
                <a:gd name="T4" fmla="*/ 98 w 98"/>
                <a:gd name="T5" fmla="*/ 101 h 105"/>
                <a:gd name="T6" fmla="*/ 67 w 98"/>
                <a:gd name="T7" fmla="*/ 0 h 105"/>
                <a:gd name="T8" fmla="*/ 18 w 98"/>
                <a:gd name="T9" fmla="*/ 6 h 105"/>
              </a:gdLst>
              <a:ahLst/>
              <a:cxnLst>
                <a:cxn ang="0">
                  <a:pos x="T0" y="T1"/>
                </a:cxn>
                <a:cxn ang="0">
                  <a:pos x="T2" y="T3"/>
                </a:cxn>
                <a:cxn ang="0">
                  <a:pos x="T4" y="T5"/>
                </a:cxn>
                <a:cxn ang="0">
                  <a:pos x="T6" y="T7"/>
                </a:cxn>
                <a:cxn ang="0">
                  <a:pos x="T8" y="T9"/>
                </a:cxn>
              </a:cxnLst>
              <a:rect l="0" t="0" r="r" b="b"/>
              <a:pathLst>
                <a:path w="98" h="105">
                  <a:moveTo>
                    <a:pt x="18" y="6"/>
                  </a:moveTo>
                  <a:cubicBezTo>
                    <a:pt x="18" y="6"/>
                    <a:pt x="12" y="51"/>
                    <a:pt x="0" y="104"/>
                  </a:cubicBezTo>
                  <a:cubicBezTo>
                    <a:pt x="0" y="104"/>
                    <a:pt x="71" y="105"/>
                    <a:pt x="98" y="101"/>
                  </a:cubicBezTo>
                  <a:cubicBezTo>
                    <a:pt x="98" y="101"/>
                    <a:pt x="73" y="44"/>
                    <a:pt x="67" y="0"/>
                  </a:cubicBezTo>
                  <a:cubicBezTo>
                    <a:pt x="18" y="6"/>
                    <a:pt x="18" y="6"/>
                    <a:pt x="18" y="6"/>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9" name="Freeform 269"/>
            <p:cNvSpPr>
              <a:spLocks/>
            </p:cNvSpPr>
            <p:nvPr/>
          </p:nvSpPr>
          <p:spPr bwMode="auto">
            <a:xfrm>
              <a:off x="797075" y="2135536"/>
              <a:ext cx="250825" cy="17463"/>
            </a:xfrm>
            <a:custGeom>
              <a:avLst/>
              <a:gdLst>
                <a:gd name="T0" fmla="*/ 58 w 59"/>
                <a:gd name="T1" fmla="*/ 0 h 4"/>
                <a:gd name="T2" fmla="*/ 1 w 59"/>
                <a:gd name="T3" fmla="*/ 0 h 4"/>
                <a:gd name="T4" fmla="*/ 0 w 59"/>
                <a:gd name="T5" fmla="*/ 4 h 4"/>
                <a:gd name="T6" fmla="*/ 59 w 59"/>
                <a:gd name="T7" fmla="*/ 4 h 4"/>
                <a:gd name="T8" fmla="*/ 58 w 59"/>
                <a:gd name="T9" fmla="*/ 0 h 4"/>
              </a:gdLst>
              <a:ahLst/>
              <a:cxnLst>
                <a:cxn ang="0">
                  <a:pos x="T0" y="T1"/>
                </a:cxn>
                <a:cxn ang="0">
                  <a:pos x="T2" y="T3"/>
                </a:cxn>
                <a:cxn ang="0">
                  <a:pos x="T4" y="T5"/>
                </a:cxn>
                <a:cxn ang="0">
                  <a:pos x="T6" y="T7"/>
                </a:cxn>
                <a:cxn ang="0">
                  <a:pos x="T8" y="T9"/>
                </a:cxn>
              </a:cxnLst>
              <a:rect l="0" t="0" r="r" b="b"/>
              <a:pathLst>
                <a:path w="59" h="4">
                  <a:moveTo>
                    <a:pt x="58" y="0"/>
                  </a:moveTo>
                  <a:cubicBezTo>
                    <a:pt x="1" y="0"/>
                    <a:pt x="1" y="0"/>
                    <a:pt x="1" y="0"/>
                  </a:cubicBezTo>
                  <a:cubicBezTo>
                    <a:pt x="1" y="1"/>
                    <a:pt x="1" y="3"/>
                    <a:pt x="0" y="4"/>
                  </a:cubicBezTo>
                  <a:cubicBezTo>
                    <a:pt x="59" y="4"/>
                    <a:pt x="59" y="4"/>
                    <a:pt x="59" y="4"/>
                  </a:cubicBezTo>
                  <a:cubicBezTo>
                    <a:pt x="59" y="2"/>
                    <a:pt x="59" y="1"/>
                    <a:pt x="5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0" name="Freeform 270"/>
            <p:cNvSpPr>
              <a:spLocks/>
            </p:cNvSpPr>
            <p:nvPr/>
          </p:nvSpPr>
          <p:spPr bwMode="auto">
            <a:xfrm>
              <a:off x="784375" y="2208561"/>
              <a:ext cx="288925" cy="20638"/>
            </a:xfrm>
            <a:custGeom>
              <a:avLst/>
              <a:gdLst>
                <a:gd name="T0" fmla="*/ 66 w 68"/>
                <a:gd name="T1" fmla="*/ 0 h 5"/>
                <a:gd name="T2" fmla="*/ 1 w 68"/>
                <a:gd name="T3" fmla="*/ 1 h 5"/>
                <a:gd name="T4" fmla="*/ 0 w 68"/>
                <a:gd name="T5" fmla="*/ 5 h 5"/>
                <a:gd name="T6" fmla="*/ 68 w 68"/>
                <a:gd name="T7" fmla="*/ 5 h 5"/>
                <a:gd name="T8" fmla="*/ 66 w 68"/>
                <a:gd name="T9" fmla="*/ 0 h 5"/>
              </a:gdLst>
              <a:ahLst/>
              <a:cxnLst>
                <a:cxn ang="0">
                  <a:pos x="T0" y="T1"/>
                </a:cxn>
                <a:cxn ang="0">
                  <a:pos x="T2" y="T3"/>
                </a:cxn>
                <a:cxn ang="0">
                  <a:pos x="T4" y="T5"/>
                </a:cxn>
                <a:cxn ang="0">
                  <a:pos x="T6" y="T7"/>
                </a:cxn>
                <a:cxn ang="0">
                  <a:pos x="T8" y="T9"/>
                </a:cxn>
              </a:cxnLst>
              <a:rect l="0" t="0" r="r" b="b"/>
              <a:pathLst>
                <a:path w="68" h="5">
                  <a:moveTo>
                    <a:pt x="66" y="0"/>
                  </a:moveTo>
                  <a:cubicBezTo>
                    <a:pt x="1" y="1"/>
                    <a:pt x="1" y="1"/>
                    <a:pt x="1" y="1"/>
                  </a:cubicBezTo>
                  <a:cubicBezTo>
                    <a:pt x="1" y="2"/>
                    <a:pt x="1" y="4"/>
                    <a:pt x="0" y="5"/>
                  </a:cubicBezTo>
                  <a:cubicBezTo>
                    <a:pt x="68" y="5"/>
                    <a:pt x="68" y="5"/>
                    <a:pt x="68" y="5"/>
                  </a:cubicBezTo>
                  <a:cubicBezTo>
                    <a:pt x="67" y="3"/>
                    <a:pt x="67" y="2"/>
                    <a:pt x="6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1" name="Freeform 271"/>
            <p:cNvSpPr>
              <a:spLocks/>
            </p:cNvSpPr>
            <p:nvPr/>
          </p:nvSpPr>
          <p:spPr bwMode="auto">
            <a:xfrm>
              <a:off x="771675" y="2284761"/>
              <a:ext cx="327025" cy="20638"/>
            </a:xfrm>
            <a:custGeom>
              <a:avLst/>
              <a:gdLst>
                <a:gd name="T0" fmla="*/ 75 w 77"/>
                <a:gd name="T1" fmla="*/ 0 h 5"/>
                <a:gd name="T2" fmla="*/ 1 w 77"/>
                <a:gd name="T3" fmla="*/ 1 h 5"/>
                <a:gd name="T4" fmla="*/ 0 w 77"/>
                <a:gd name="T5" fmla="*/ 5 h 5"/>
                <a:gd name="T6" fmla="*/ 77 w 77"/>
                <a:gd name="T7" fmla="*/ 5 h 5"/>
                <a:gd name="T8" fmla="*/ 75 w 77"/>
                <a:gd name="T9" fmla="*/ 0 h 5"/>
              </a:gdLst>
              <a:ahLst/>
              <a:cxnLst>
                <a:cxn ang="0">
                  <a:pos x="T0" y="T1"/>
                </a:cxn>
                <a:cxn ang="0">
                  <a:pos x="T2" y="T3"/>
                </a:cxn>
                <a:cxn ang="0">
                  <a:pos x="T4" y="T5"/>
                </a:cxn>
                <a:cxn ang="0">
                  <a:pos x="T6" y="T7"/>
                </a:cxn>
                <a:cxn ang="0">
                  <a:pos x="T8" y="T9"/>
                </a:cxn>
              </a:cxnLst>
              <a:rect l="0" t="0" r="r" b="b"/>
              <a:pathLst>
                <a:path w="77" h="5">
                  <a:moveTo>
                    <a:pt x="75" y="0"/>
                  </a:moveTo>
                  <a:cubicBezTo>
                    <a:pt x="1" y="1"/>
                    <a:pt x="1" y="1"/>
                    <a:pt x="1" y="1"/>
                  </a:cubicBezTo>
                  <a:cubicBezTo>
                    <a:pt x="1" y="2"/>
                    <a:pt x="0" y="4"/>
                    <a:pt x="0" y="5"/>
                  </a:cubicBezTo>
                  <a:cubicBezTo>
                    <a:pt x="77" y="5"/>
                    <a:pt x="77" y="5"/>
                    <a:pt x="77" y="5"/>
                  </a:cubicBezTo>
                  <a:cubicBezTo>
                    <a:pt x="76" y="3"/>
                    <a:pt x="76" y="2"/>
                    <a:pt x="7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2" name="Freeform 272"/>
            <p:cNvSpPr>
              <a:spLocks/>
            </p:cNvSpPr>
            <p:nvPr/>
          </p:nvSpPr>
          <p:spPr bwMode="auto">
            <a:xfrm>
              <a:off x="754212" y="2360961"/>
              <a:ext cx="369888" cy="20638"/>
            </a:xfrm>
            <a:custGeom>
              <a:avLst/>
              <a:gdLst>
                <a:gd name="T0" fmla="*/ 86 w 87"/>
                <a:gd name="T1" fmla="*/ 0 h 5"/>
                <a:gd name="T2" fmla="*/ 1 w 87"/>
                <a:gd name="T3" fmla="*/ 1 h 5"/>
                <a:gd name="T4" fmla="*/ 0 w 87"/>
                <a:gd name="T5" fmla="*/ 5 h 5"/>
                <a:gd name="T6" fmla="*/ 87 w 87"/>
                <a:gd name="T7" fmla="*/ 4 h 5"/>
                <a:gd name="T8" fmla="*/ 86 w 87"/>
                <a:gd name="T9" fmla="*/ 0 h 5"/>
              </a:gdLst>
              <a:ahLst/>
              <a:cxnLst>
                <a:cxn ang="0">
                  <a:pos x="T0" y="T1"/>
                </a:cxn>
                <a:cxn ang="0">
                  <a:pos x="T2" y="T3"/>
                </a:cxn>
                <a:cxn ang="0">
                  <a:pos x="T4" y="T5"/>
                </a:cxn>
                <a:cxn ang="0">
                  <a:pos x="T6" y="T7"/>
                </a:cxn>
                <a:cxn ang="0">
                  <a:pos x="T8" y="T9"/>
                </a:cxn>
              </a:cxnLst>
              <a:rect l="0" t="0" r="r" b="b"/>
              <a:pathLst>
                <a:path w="87" h="5">
                  <a:moveTo>
                    <a:pt x="86" y="0"/>
                  </a:moveTo>
                  <a:cubicBezTo>
                    <a:pt x="1" y="1"/>
                    <a:pt x="1" y="1"/>
                    <a:pt x="1" y="1"/>
                  </a:cubicBezTo>
                  <a:cubicBezTo>
                    <a:pt x="1" y="2"/>
                    <a:pt x="1" y="4"/>
                    <a:pt x="0" y="5"/>
                  </a:cubicBezTo>
                  <a:cubicBezTo>
                    <a:pt x="87" y="4"/>
                    <a:pt x="87" y="4"/>
                    <a:pt x="87" y="4"/>
                  </a:cubicBezTo>
                  <a:cubicBezTo>
                    <a:pt x="87" y="3"/>
                    <a:pt x="86" y="2"/>
                    <a:pt x="8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3" name="Freeform 273"/>
            <p:cNvSpPr>
              <a:spLocks noEditPoints="1"/>
            </p:cNvSpPr>
            <p:nvPr/>
          </p:nvSpPr>
          <p:spPr bwMode="auto">
            <a:xfrm>
              <a:off x="1052662" y="2305398"/>
              <a:ext cx="93663" cy="144463"/>
            </a:xfrm>
            <a:custGeom>
              <a:avLst/>
              <a:gdLst>
                <a:gd name="T0" fmla="*/ 15 w 22"/>
                <a:gd name="T1" fmla="*/ 17 h 34"/>
                <a:gd name="T2" fmla="*/ 4 w 22"/>
                <a:gd name="T3" fmla="*/ 17 h 34"/>
                <a:gd name="T4" fmla="*/ 9 w 22"/>
                <a:gd name="T5" fmla="*/ 34 h 34"/>
                <a:gd name="T6" fmla="*/ 22 w 22"/>
                <a:gd name="T7" fmla="*/ 32 h 34"/>
                <a:gd name="T8" fmla="*/ 15 w 22"/>
                <a:gd name="T9" fmla="*/ 17 h 34"/>
                <a:gd name="T10" fmla="*/ 8 w 22"/>
                <a:gd name="T11" fmla="*/ 0 h 34"/>
                <a:gd name="T12" fmla="*/ 0 w 22"/>
                <a:gd name="T13" fmla="*/ 7 h 34"/>
                <a:gd name="T14" fmla="*/ 2 w 22"/>
                <a:gd name="T15" fmla="*/ 13 h 34"/>
                <a:gd name="T16" fmla="*/ 14 w 22"/>
                <a:gd name="T17" fmla="*/ 13 h 34"/>
                <a:gd name="T18" fmla="*/ 8 w 22"/>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34">
                  <a:moveTo>
                    <a:pt x="15" y="17"/>
                  </a:moveTo>
                  <a:cubicBezTo>
                    <a:pt x="4" y="17"/>
                    <a:pt x="4" y="17"/>
                    <a:pt x="4" y="17"/>
                  </a:cubicBezTo>
                  <a:cubicBezTo>
                    <a:pt x="5" y="23"/>
                    <a:pt x="7" y="28"/>
                    <a:pt x="9" y="34"/>
                  </a:cubicBezTo>
                  <a:cubicBezTo>
                    <a:pt x="13" y="33"/>
                    <a:pt x="17" y="33"/>
                    <a:pt x="22" y="32"/>
                  </a:cubicBezTo>
                  <a:cubicBezTo>
                    <a:pt x="19" y="27"/>
                    <a:pt x="17" y="22"/>
                    <a:pt x="15" y="17"/>
                  </a:cubicBezTo>
                  <a:moveTo>
                    <a:pt x="8" y="0"/>
                  </a:moveTo>
                  <a:cubicBezTo>
                    <a:pt x="6" y="2"/>
                    <a:pt x="3" y="5"/>
                    <a:pt x="0" y="7"/>
                  </a:cubicBezTo>
                  <a:cubicBezTo>
                    <a:pt x="1" y="9"/>
                    <a:pt x="2" y="11"/>
                    <a:pt x="2" y="13"/>
                  </a:cubicBezTo>
                  <a:cubicBezTo>
                    <a:pt x="14" y="13"/>
                    <a:pt x="14" y="13"/>
                    <a:pt x="14" y="13"/>
                  </a:cubicBezTo>
                  <a:cubicBezTo>
                    <a:pt x="12" y="9"/>
                    <a:pt x="10" y="4"/>
                    <a:pt x="8"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4" name="Freeform 274"/>
            <p:cNvSpPr>
              <a:spLocks/>
            </p:cNvSpPr>
            <p:nvPr/>
          </p:nvSpPr>
          <p:spPr bwMode="auto">
            <a:xfrm>
              <a:off x="1060600" y="2360961"/>
              <a:ext cx="55563" cy="17463"/>
            </a:xfrm>
            <a:custGeom>
              <a:avLst/>
              <a:gdLst>
                <a:gd name="T0" fmla="*/ 12 w 13"/>
                <a:gd name="T1" fmla="*/ 0 h 4"/>
                <a:gd name="T2" fmla="*/ 0 w 13"/>
                <a:gd name="T3" fmla="*/ 0 h 4"/>
                <a:gd name="T4" fmla="*/ 2 w 13"/>
                <a:gd name="T5" fmla="*/ 4 h 4"/>
                <a:gd name="T6" fmla="*/ 13 w 13"/>
                <a:gd name="T7" fmla="*/ 4 h 4"/>
                <a:gd name="T8" fmla="*/ 12 w 13"/>
                <a:gd name="T9" fmla="*/ 0 h 4"/>
              </a:gdLst>
              <a:ahLst/>
              <a:cxnLst>
                <a:cxn ang="0">
                  <a:pos x="T0" y="T1"/>
                </a:cxn>
                <a:cxn ang="0">
                  <a:pos x="T2" y="T3"/>
                </a:cxn>
                <a:cxn ang="0">
                  <a:pos x="T4" y="T5"/>
                </a:cxn>
                <a:cxn ang="0">
                  <a:pos x="T6" y="T7"/>
                </a:cxn>
                <a:cxn ang="0">
                  <a:pos x="T8" y="T9"/>
                </a:cxn>
              </a:cxnLst>
              <a:rect l="0" t="0" r="r" b="b"/>
              <a:pathLst>
                <a:path w="13" h="4">
                  <a:moveTo>
                    <a:pt x="12" y="0"/>
                  </a:moveTo>
                  <a:cubicBezTo>
                    <a:pt x="0" y="0"/>
                    <a:pt x="0" y="0"/>
                    <a:pt x="0" y="0"/>
                  </a:cubicBezTo>
                  <a:cubicBezTo>
                    <a:pt x="1" y="2"/>
                    <a:pt x="1" y="3"/>
                    <a:pt x="2" y="4"/>
                  </a:cubicBezTo>
                  <a:cubicBezTo>
                    <a:pt x="13" y="4"/>
                    <a:pt x="13" y="4"/>
                    <a:pt x="13" y="4"/>
                  </a:cubicBezTo>
                  <a:cubicBezTo>
                    <a:pt x="13" y="3"/>
                    <a:pt x="12" y="2"/>
                    <a:pt x="12" y="0"/>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5" name="Freeform 275"/>
            <p:cNvSpPr>
              <a:spLocks/>
            </p:cNvSpPr>
            <p:nvPr/>
          </p:nvSpPr>
          <p:spPr bwMode="auto">
            <a:xfrm>
              <a:off x="728812" y="2008536"/>
              <a:ext cx="438150" cy="471488"/>
            </a:xfrm>
            <a:custGeom>
              <a:avLst/>
              <a:gdLst>
                <a:gd name="T0" fmla="*/ 18 w 103"/>
                <a:gd name="T1" fmla="*/ 8 h 111"/>
                <a:gd name="T2" fmla="*/ 0 w 103"/>
                <a:gd name="T3" fmla="*/ 106 h 111"/>
                <a:gd name="T4" fmla="*/ 2 w 103"/>
                <a:gd name="T5" fmla="*/ 109 h 111"/>
                <a:gd name="T6" fmla="*/ 100 w 103"/>
                <a:gd name="T7" fmla="*/ 106 h 111"/>
                <a:gd name="T8" fmla="*/ 102 w 103"/>
                <a:gd name="T9" fmla="*/ 103 h 111"/>
                <a:gd name="T10" fmla="*/ 70 w 103"/>
                <a:gd name="T11" fmla="*/ 3 h 111"/>
                <a:gd name="T12" fmla="*/ 67 w 103"/>
                <a:gd name="T13" fmla="*/ 4 h 111"/>
                <a:gd name="T14" fmla="*/ 99 w 103"/>
                <a:gd name="T15" fmla="*/ 105 h 111"/>
                <a:gd name="T16" fmla="*/ 100 w 103"/>
                <a:gd name="T17" fmla="*/ 102 h 111"/>
                <a:gd name="T18" fmla="*/ 2 w 103"/>
                <a:gd name="T19" fmla="*/ 105 h 111"/>
                <a:gd name="T20" fmla="*/ 4 w 103"/>
                <a:gd name="T21" fmla="*/ 107 h 111"/>
                <a:gd name="T22" fmla="*/ 22 w 103"/>
                <a:gd name="T23" fmla="*/ 9 h 111"/>
                <a:gd name="T24" fmla="*/ 18 w 103"/>
                <a:gd name="T25" fmla="*/ 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111">
                  <a:moveTo>
                    <a:pt x="18" y="8"/>
                  </a:moveTo>
                  <a:cubicBezTo>
                    <a:pt x="14" y="41"/>
                    <a:pt x="8" y="74"/>
                    <a:pt x="0" y="106"/>
                  </a:cubicBezTo>
                  <a:cubicBezTo>
                    <a:pt x="0" y="108"/>
                    <a:pt x="1" y="109"/>
                    <a:pt x="2" y="109"/>
                  </a:cubicBezTo>
                  <a:cubicBezTo>
                    <a:pt x="35" y="109"/>
                    <a:pt x="68" y="111"/>
                    <a:pt x="100" y="106"/>
                  </a:cubicBezTo>
                  <a:cubicBezTo>
                    <a:pt x="102" y="106"/>
                    <a:pt x="103" y="105"/>
                    <a:pt x="102" y="103"/>
                  </a:cubicBezTo>
                  <a:cubicBezTo>
                    <a:pt x="88" y="71"/>
                    <a:pt x="76" y="37"/>
                    <a:pt x="70" y="3"/>
                  </a:cubicBezTo>
                  <a:cubicBezTo>
                    <a:pt x="70" y="0"/>
                    <a:pt x="66" y="1"/>
                    <a:pt x="67" y="4"/>
                  </a:cubicBezTo>
                  <a:cubicBezTo>
                    <a:pt x="72" y="39"/>
                    <a:pt x="85" y="73"/>
                    <a:pt x="99" y="105"/>
                  </a:cubicBezTo>
                  <a:cubicBezTo>
                    <a:pt x="99" y="104"/>
                    <a:pt x="100" y="103"/>
                    <a:pt x="100" y="102"/>
                  </a:cubicBezTo>
                  <a:cubicBezTo>
                    <a:pt x="68" y="106"/>
                    <a:pt x="35" y="105"/>
                    <a:pt x="2" y="105"/>
                  </a:cubicBezTo>
                  <a:cubicBezTo>
                    <a:pt x="3" y="106"/>
                    <a:pt x="3" y="106"/>
                    <a:pt x="4" y="107"/>
                  </a:cubicBezTo>
                  <a:cubicBezTo>
                    <a:pt x="11" y="75"/>
                    <a:pt x="18" y="42"/>
                    <a:pt x="22" y="9"/>
                  </a:cubicBezTo>
                  <a:cubicBezTo>
                    <a:pt x="22" y="7"/>
                    <a:pt x="19" y="6"/>
                    <a:pt x="18" y="8"/>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6" name="Freeform 276"/>
            <p:cNvSpPr>
              <a:spLocks/>
            </p:cNvSpPr>
            <p:nvPr/>
          </p:nvSpPr>
          <p:spPr bwMode="auto">
            <a:xfrm>
              <a:off x="236687" y="1205261"/>
              <a:ext cx="1308100" cy="990600"/>
            </a:xfrm>
            <a:custGeom>
              <a:avLst/>
              <a:gdLst>
                <a:gd name="T0" fmla="*/ 141 w 308"/>
                <a:gd name="T1" fmla="*/ 204 h 233"/>
                <a:gd name="T2" fmla="*/ 29 w 308"/>
                <a:gd name="T3" fmla="*/ 156 h 233"/>
                <a:gd name="T4" fmla="*/ 145 w 308"/>
                <a:gd name="T5" fmla="*/ 6 h 233"/>
                <a:gd name="T6" fmla="*/ 265 w 308"/>
                <a:gd name="T7" fmla="*/ 93 h 233"/>
                <a:gd name="T8" fmla="*/ 308 w 308"/>
                <a:gd name="T9" fmla="*/ 117 h 233"/>
                <a:gd name="T10" fmla="*/ 186 w 308"/>
                <a:gd name="T11" fmla="*/ 193 h 233"/>
                <a:gd name="T12" fmla="*/ 141 w 308"/>
                <a:gd name="T13" fmla="*/ 204 h 233"/>
              </a:gdLst>
              <a:ahLst/>
              <a:cxnLst>
                <a:cxn ang="0">
                  <a:pos x="T0" y="T1"/>
                </a:cxn>
                <a:cxn ang="0">
                  <a:pos x="T2" y="T3"/>
                </a:cxn>
                <a:cxn ang="0">
                  <a:pos x="T4" y="T5"/>
                </a:cxn>
                <a:cxn ang="0">
                  <a:pos x="T6" y="T7"/>
                </a:cxn>
                <a:cxn ang="0">
                  <a:pos x="T8" y="T9"/>
                </a:cxn>
                <a:cxn ang="0">
                  <a:pos x="T10" y="T11"/>
                </a:cxn>
                <a:cxn ang="0">
                  <a:pos x="T12" y="T13"/>
                </a:cxn>
              </a:cxnLst>
              <a:rect l="0" t="0" r="r" b="b"/>
              <a:pathLst>
                <a:path w="308" h="233">
                  <a:moveTo>
                    <a:pt x="141" y="204"/>
                  </a:moveTo>
                  <a:cubicBezTo>
                    <a:pt x="141" y="204"/>
                    <a:pt x="65" y="233"/>
                    <a:pt x="29" y="156"/>
                  </a:cubicBezTo>
                  <a:cubicBezTo>
                    <a:pt x="0" y="92"/>
                    <a:pt x="61" y="12"/>
                    <a:pt x="145" y="6"/>
                  </a:cubicBezTo>
                  <a:cubicBezTo>
                    <a:pt x="229" y="0"/>
                    <a:pt x="260" y="63"/>
                    <a:pt x="265" y="93"/>
                  </a:cubicBezTo>
                  <a:cubicBezTo>
                    <a:pt x="270" y="123"/>
                    <a:pt x="292" y="129"/>
                    <a:pt x="308" y="117"/>
                  </a:cubicBezTo>
                  <a:cubicBezTo>
                    <a:pt x="308" y="117"/>
                    <a:pt x="286" y="170"/>
                    <a:pt x="186" y="193"/>
                  </a:cubicBezTo>
                  <a:cubicBezTo>
                    <a:pt x="141" y="204"/>
                    <a:pt x="141" y="204"/>
                    <a:pt x="141" y="20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7" name="Freeform 277"/>
            <p:cNvSpPr>
              <a:spLocks/>
            </p:cNvSpPr>
            <p:nvPr/>
          </p:nvSpPr>
          <p:spPr bwMode="auto">
            <a:xfrm>
              <a:off x="308125" y="1154461"/>
              <a:ext cx="1249363" cy="973138"/>
            </a:xfrm>
            <a:custGeom>
              <a:avLst/>
              <a:gdLst>
                <a:gd name="T0" fmla="*/ 124 w 294"/>
                <a:gd name="T1" fmla="*/ 214 h 229"/>
                <a:gd name="T2" fmla="*/ 34 w 294"/>
                <a:gd name="T3" fmla="*/ 196 h 229"/>
                <a:gd name="T4" fmla="*/ 10 w 294"/>
                <a:gd name="T5" fmla="*/ 110 h 229"/>
                <a:gd name="T6" fmla="*/ 71 w 294"/>
                <a:gd name="T7" fmla="*/ 37 h 229"/>
                <a:gd name="T8" fmla="*/ 225 w 294"/>
                <a:gd name="T9" fmla="*/ 60 h 229"/>
                <a:gd name="T10" fmla="*/ 246 w 294"/>
                <a:gd name="T11" fmla="*/ 106 h 229"/>
                <a:gd name="T12" fmla="*/ 265 w 294"/>
                <a:gd name="T13" fmla="*/ 135 h 229"/>
                <a:gd name="T14" fmla="*/ 292 w 294"/>
                <a:gd name="T15" fmla="*/ 131 h 229"/>
                <a:gd name="T16" fmla="*/ 289 w 294"/>
                <a:gd name="T17" fmla="*/ 129 h 229"/>
                <a:gd name="T18" fmla="*/ 237 w 294"/>
                <a:gd name="T19" fmla="*/ 178 h 229"/>
                <a:gd name="T20" fmla="*/ 124 w 294"/>
                <a:gd name="T21" fmla="*/ 214 h 229"/>
                <a:gd name="T22" fmla="*/ 125 w 294"/>
                <a:gd name="T23" fmla="*/ 218 h 229"/>
                <a:gd name="T24" fmla="*/ 240 w 294"/>
                <a:gd name="T25" fmla="*/ 181 h 229"/>
                <a:gd name="T26" fmla="*/ 293 w 294"/>
                <a:gd name="T27" fmla="*/ 130 h 229"/>
                <a:gd name="T28" fmla="*/ 290 w 294"/>
                <a:gd name="T29" fmla="*/ 127 h 229"/>
                <a:gd name="T30" fmla="*/ 255 w 294"/>
                <a:gd name="T31" fmla="*/ 120 h 229"/>
                <a:gd name="T32" fmla="*/ 246 w 294"/>
                <a:gd name="T33" fmla="*/ 89 h 229"/>
                <a:gd name="T34" fmla="*/ 211 w 294"/>
                <a:gd name="T35" fmla="*/ 39 h 229"/>
                <a:gd name="T36" fmla="*/ 44 w 294"/>
                <a:gd name="T37" fmla="*/ 50 h 229"/>
                <a:gd name="T38" fmla="*/ 3 w 294"/>
                <a:gd name="T39" fmla="*/ 125 h 229"/>
                <a:gd name="T40" fmla="*/ 33 w 294"/>
                <a:gd name="T41" fmla="*/ 201 h 229"/>
                <a:gd name="T42" fmla="*/ 124 w 294"/>
                <a:gd name="T43" fmla="*/ 218 h 229"/>
                <a:gd name="T44" fmla="*/ 125 w 294"/>
                <a:gd name="T45" fmla="*/ 218 h 229"/>
                <a:gd name="T46" fmla="*/ 124 w 294"/>
                <a:gd name="T47" fmla="*/ 214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4" h="229">
                  <a:moveTo>
                    <a:pt x="124" y="214"/>
                  </a:moveTo>
                  <a:cubicBezTo>
                    <a:pt x="93" y="225"/>
                    <a:pt x="57" y="219"/>
                    <a:pt x="34" y="196"/>
                  </a:cubicBezTo>
                  <a:cubicBezTo>
                    <a:pt x="11" y="173"/>
                    <a:pt x="2" y="141"/>
                    <a:pt x="10" y="110"/>
                  </a:cubicBezTo>
                  <a:cubicBezTo>
                    <a:pt x="18" y="78"/>
                    <a:pt x="43" y="53"/>
                    <a:pt x="71" y="37"/>
                  </a:cubicBezTo>
                  <a:cubicBezTo>
                    <a:pt x="121" y="10"/>
                    <a:pt x="189" y="14"/>
                    <a:pt x="225" y="60"/>
                  </a:cubicBezTo>
                  <a:cubicBezTo>
                    <a:pt x="236" y="73"/>
                    <a:pt x="243" y="89"/>
                    <a:pt x="246" y="106"/>
                  </a:cubicBezTo>
                  <a:cubicBezTo>
                    <a:pt x="248" y="118"/>
                    <a:pt x="254" y="130"/>
                    <a:pt x="265" y="135"/>
                  </a:cubicBezTo>
                  <a:cubicBezTo>
                    <a:pt x="274" y="139"/>
                    <a:pt x="284" y="137"/>
                    <a:pt x="292" y="131"/>
                  </a:cubicBezTo>
                  <a:cubicBezTo>
                    <a:pt x="291" y="130"/>
                    <a:pt x="290" y="130"/>
                    <a:pt x="289" y="129"/>
                  </a:cubicBezTo>
                  <a:cubicBezTo>
                    <a:pt x="280" y="149"/>
                    <a:pt x="256" y="167"/>
                    <a:pt x="237" y="178"/>
                  </a:cubicBezTo>
                  <a:cubicBezTo>
                    <a:pt x="202" y="197"/>
                    <a:pt x="162" y="204"/>
                    <a:pt x="124" y="214"/>
                  </a:cubicBezTo>
                  <a:cubicBezTo>
                    <a:pt x="121" y="214"/>
                    <a:pt x="122" y="219"/>
                    <a:pt x="125" y="218"/>
                  </a:cubicBezTo>
                  <a:cubicBezTo>
                    <a:pt x="164" y="208"/>
                    <a:pt x="205" y="201"/>
                    <a:pt x="240" y="181"/>
                  </a:cubicBezTo>
                  <a:cubicBezTo>
                    <a:pt x="260" y="169"/>
                    <a:pt x="284" y="152"/>
                    <a:pt x="293" y="130"/>
                  </a:cubicBezTo>
                  <a:cubicBezTo>
                    <a:pt x="294" y="128"/>
                    <a:pt x="291" y="126"/>
                    <a:pt x="290" y="127"/>
                  </a:cubicBezTo>
                  <a:cubicBezTo>
                    <a:pt x="277" y="136"/>
                    <a:pt x="263" y="133"/>
                    <a:pt x="255" y="120"/>
                  </a:cubicBezTo>
                  <a:cubicBezTo>
                    <a:pt x="250" y="111"/>
                    <a:pt x="250" y="99"/>
                    <a:pt x="246" y="89"/>
                  </a:cubicBezTo>
                  <a:cubicBezTo>
                    <a:pt x="239" y="70"/>
                    <a:pt x="227" y="52"/>
                    <a:pt x="211" y="39"/>
                  </a:cubicBezTo>
                  <a:cubicBezTo>
                    <a:pt x="163" y="0"/>
                    <a:pt x="89" y="13"/>
                    <a:pt x="44" y="50"/>
                  </a:cubicBezTo>
                  <a:cubicBezTo>
                    <a:pt x="22" y="69"/>
                    <a:pt x="6" y="96"/>
                    <a:pt x="3" y="125"/>
                  </a:cubicBezTo>
                  <a:cubicBezTo>
                    <a:pt x="0" y="153"/>
                    <a:pt x="13" y="182"/>
                    <a:pt x="33" y="201"/>
                  </a:cubicBezTo>
                  <a:cubicBezTo>
                    <a:pt x="57" y="224"/>
                    <a:pt x="94" y="229"/>
                    <a:pt x="124" y="218"/>
                  </a:cubicBezTo>
                  <a:cubicBezTo>
                    <a:pt x="125" y="218"/>
                    <a:pt x="125" y="218"/>
                    <a:pt x="125" y="218"/>
                  </a:cubicBezTo>
                  <a:cubicBezTo>
                    <a:pt x="127" y="217"/>
                    <a:pt x="126" y="213"/>
                    <a:pt x="124" y="21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8" name="Freeform 278"/>
            <p:cNvSpPr>
              <a:spLocks/>
            </p:cNvSpPr>
            <p:nvPr/>
          </p:nvSpPr>
          <p:spPr bwMode="auto">
            <a:xfrm>
              <a:off x="657375" y="1694211"/>
              <a:ext cx="461963" cy="407988"/>
            </a:xfrm>
            <a:custGeom>
              <a:avLst/>
              <a:gdLst>
                <a:gd name="T0" fmla="*/ 0 w 109"/>
                <a:gd name="T1" fmla="*/ 24 h 96"/>
                <a:gd name="T2" fmla="*/ 4 w 109"/>
                <a:gd name="T3" fmla="*/ 45 h 96"/>
                <a:gd name="T4" fmla="*/ 66 w 109"/>
                <a:gd name="T5" fmla="*/ 87 h 96"/>
                <a:gd name="T6" fmla="*/ 102 w 109"/>
                <a:gd name="T7" fmla="*/ 21 h 96"/>
                <a:gd name="T8" fmla="*/ 96 w 109"/>
                <a:gd name="T9" fmla="*/ 0 h 96"/>
                <a:gd name="T10" fmla="*/ 0 w 109"/>
                <a:gd name="T11" fmla="*/ 24 h 96"/>
              </a:gdLst>
              <a:ahLst/>
              <a:cxnLst>
                <a:cxn ang="0">
                  <a:pos x="T0" y="T1"/>
                </a:cxn>
                <a:cxn ang="0">
                  <a:pos x="T2" y="T3"/>
                </a:cxn>
                <a:cxn ang="0">
                  <a:pos x="T4" y="T5"/>
                </a:cxn>
                <a:cxn ang="0">
                  <a:pos x="T6" y="T7"/>
                </a:cxn>
                <a:cxn ang="0">
                  <a:pos x="T8" y="T9"/>
                </a:cxn>
                <a:cxn ang="0">
                  <a:pos x="T10" y="T11"/>
                </a:cxn>
              </a:cxnLst>
              <a:rect l="0" t="0" r="r" b="b"/>
              <a:pathLst>
                <a:path w="109" h="96">
                  <a:moveTo>
                    <a:pt x="0" y="24"/>
                  </a:moveTo>
                  <a:cubicBezTo>
                    <a:pt x="1" y="28"/>
                    <a:pt x="3" y="41"/>
                    <a:pt x="4" y="45"/>
                  </a:cubicBezTo>
                  <a:cubicBezTo>
                    <a:pt x="12" y="75"/>
                    <a:pt x="32" y="96"/>
                    <a:pt x="66" y="87"/>
                  </a:cubicBezTo>
                  <a:cubicBezTo>
                    <a:pt x="101" y="79"/>
                    <a:pt x="109" y="51"/>
                    <a:pt x="102" y="21"/>
                  </a:cubicBezTo>
                  <a:cubicBezTo>
                    <a:pt x="101" y="17"/>
                    <a:pt x="97" y="4"/>
                    <a:pt x="96" y="0"/>
                  </a:cubicBezTo>
                  <a:cubicBezTo>
                    <a:pt x="0" y="24"/>
                    <a:pt x="0" y="24"/>
                    <a:pt x="0" y="24"/>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9" name="Freeform 279"/>
            <p:cNvSpPr>
              <a:spLocks noEditPoints="1"/>
            </p:cNvSpPr>
            <p:nvPr/>
          </p:nvSpPr>
          <p:spPr bwMode="auto">
            <a:xfrm>
              <a:off x="1009800" y="1706911"/>
              <a:ext cx="80963" cy="258763"/>
            </a:xfrm>
            <a:custGeom>
              <a:avLst/>
              <a:gdLst>
                <a:gd name="T0" fmla="*/ 14 w 19"/>
                <a:gd name="T1" fmla="*/ 60 h 61"/>
                <a:gd name="T2" fmla="*/ 13 w 19"/>
                <a:gd name="T3" fmla="*/ 61 h 61"/>
                <a:gd name="T4" fmla="*/ 14 w 19"/>
                <a:gd name="T5" fmla="*/ 61 h 61"/>
                <a:gd name="T6" fmla="*/ 14 w 19"/>
                <a:gd name="T7" fmla="*/ 60 h 61"/>
                <a:gd name="T8" fmla="*/ 11 w 19"/>
                <a:gd name="T9" fmla="*/ 0 h 61"/>
                <a:gd name="T10" fmla="*/ 0 w 19"/>
                <a:gd name="T11" fmla="*/ 2 h 61"/>
                <a:gd name="T12" fmla="*/ 5 w 19"/>
                <a:gd name="T13" fmla="*/ 20 h 61"/>
                <a:gd name="T14" fmla="*/ 7 w 19"/>
                <a:gd name="T15" fmla="*/ 29 h 61"/>
                <a:gd name="T16" fmla="*/ 19 w 19"/>
                <a:gd name="T17" fmla="*/ 35 h 61"/>
                <a:gd name="T18" fmla="*/ 11 w 19"/>
                <a:gd name="T1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61">
                  <a:moveTo>
                    <a:pt x="14" y="60"/>
                  </a:moveTo>
                  <a:cubicBezTo>
                    <a:pt x="14" y="60"/>
                    <a:pt x="14" y="61"/>
                    <a:pt x="13" y="61"/>
                  </a:cubicBezTo>
                  <a:cubicBezTo>
                    <a:pt x="13" y="61"/>
                    <a:pt x="14" y="61"/>
                    <a:pt x="14" y="61"/>
                  </a:cubicBezTo>
                  <a:cubicBezTo>
                    <a:pt x="14" y="61"/>
                    <a:pt x="14" y="61"/>
                    <a:pt x="14" y="60"/>
                  </a:cubicBezTo>
                  <a:moveTo>
                    <a:pt x="11" y="0"/>
                  </a:moveTo>
                  <a:cubicBezTo>
                    <a:pt x="8" y="1"/>
                    <a:pt x="4" y="1"/>
                    <a:pt x="0" y="2"/>
                  </a:cubicBezTo>
                  <a:cubicBezTo>
                    <a:pt x="2" y="8"/>
                    <a:pt x="5" y="17"/>
                    <a:pt x="5" y="20"/>
                  </a:cubicBezTo>
                  <a:cubicBezTo>
                    <a:pt x="6" y="23"/>
                    <a:pt x="7" y="26"/>
                    <a:pt x="7" y="29"/>
                  </a:cubicBezTo>
                  <a:cubicBezTo>
                    <a:pt x="12" y="29"/>
                    <a:pt x="16" y="31"/>
                    <a:pt x="19" y="35"/>
                  </a:cubicBezTo>
                  <a:cubicBezTo>
                    <a:pt x="19" y="23"/>
                    <a:pt x="16" y="10"/>
                    <a:pt x="11"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80" name="Freeform 280"/>
            <p:cNvSpPr>
              <a:spLocks/>
            </p:cNvSpPr>
            <p:nvPr/>
          </p:nvSpPr>
          <p:spPr bwMode="auto">
            <a:xfrm>
              <a:off x="644675" y="1686273"/>
              <a:ext cx="474663" cy="403225"/>
            </a:xfrm>
            <a:custGeom>
              <a:avLst/>
              <a:gdLst>
                <a:gd name="T0" fmla="*/ 1 w 112"/>
                <a:gd name="T1" fmla="*/ 25 h 95"/>
                <a:gd name="T2" fmla="*/ 18 w 112"/>
                <a:gd name="T3" fmla="*/ 76 h 95"/>
                <a:gd name="T4" fmla="*/ 70 w 112"/>
                <a:gd name="T5" fmla="*/ 91 h 95"/>
                <a:gd name="T6" fmla="*/ 109 w 112"/>
                <a:gd name="T7" fmla="*/ 54 h 95"/>
                <a:gd name="T8" fmla="*/ 100 w 112"/>
                <a:gd name="T9" fmla="*/ 1 h 95"/>
                <a:gd name="T10" fmla="*/ 98 w 112"/>
                <a:gd name="T11" fmla="*/ 0 h 95"/>
                <a:gd name="T12" fmla="*/ 3 w 112"/>
                <a:gd name="T13" fmla="*/ 23 h 95"/>
                <a:gd name="T14" fmla="*/ 4 w 112"/>
                <a:gd name="T15" fmla="*/ 28 h 95"/>
                <a:gd name="T16" fmla="*/ 99 w 112"/>
                <a:gd name="T17" fmla="*/ 4 h 95"/>
                <a:gd name="T18" fmla="*/ 97 w 112"/>
                <a:gd name="T19" fmla="*/ 3 h 95"/>
                <a:gd name="T20" fmla="*/ 105 w 112"/>
                <a:gd name="T21" fmla="*/ 50 h 95"/>
                <a:gd name="T22" fmla="*/ 69 w 112"/>
                <a:gd name="T23" fmla="*/ 87 h 95"/>
                <a:gd name="T24" fmla="*/ 20 w 112"/>
                <a:gd name="T25" fmla="*/ 71 h 95"/>
                <a:gd name="T26" fmla="*/ 5 w 112"/>
                <a:gd name="T27" fmla="*/ 26 h 95"/>
                <a:gd name="T28" fmla="*/ 1 w 112"/>
                <a:gd name="T29" fmla="*/ 2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95">
                  <a:moveTo>
                    <a:pt x="1" y="25"/>
                  </a:moveTo>
                  <a:cubicBezTo>
                    <a:pt x="2" y="43"/>
                    <a:pt x="8" y="62"/>
                    <a:pt x="18" y="76"/>
                  </a:cubicBezTo>
                  <a:cubicBezTo>
                    <a:pt x="31" y="92"/>
                    <a:pt x="51" y="95"/>
                    <a:pt x="70" y="91"/>
                  </a:cubicBezTo>
                  <a:cubicBezTo>
                    <a:pt x="89" y="87"/>
                    <a:pt x="104" y="74"/>
                    <a:pt x="109" y="54"/>
                  </a:cubicBezTo>
                  <a:cubicBezTo>
                    <a:pt x="112" y="37"/>
                    <a:pt x="107" y="17"/>
                    <a:pt x="100" y="1"/>
                  </a:cubicBezTo>
                  <a:cubicBezTo>
                    <a:pt x="100" y="0"/>
                    <a:pt x="99" y="0"/>
                    <a:pt x="98" y="0"/>
                  </a:cubicBezTo>
                  <a:cubicBezTo>
                    <a:pt x="66" y="8"/>
                    <a:pt x="35" y="16"/>
                    <a:pt x="3" y="23"/>
                  </a:cubicBezTo>
                  <a:cubicBezTo>
                    <a:pt x="0" y="24"/>
                    <a:pt x="1" y="28"/>
                    <a:pt x="4" y="28"/>
                  </a:cubicBezTo>
                  <a:cubicBezTo>
                    <a:pt x="36" y="20"/>
                    <a:pt x="67" y="12"/>
                    <a:pt x="99" y="4"/>
                  </a:cubicBezTo>
                  <a:cubicBezTo>
                    <a:pt x="98" y="4"/>
                    <a:pt x="98" y="4"/>
                    <a:pt x="97" y="3"/>
                  </a:cubicBezTo>
                  <a:cubicBezTo>
                    <a:pt x="103" y="17"/>
                    <a:pt x="107" y="35"/>
                    <a:pt x="105" y="50"/>
                  </a:cubicBezTo>
                  <a:cubicBezTo>
                    <a:pt x="103" y="70"/>
                    <a:pt x="87" y="82"/>
                    <a:pt x="69" y="87"/>
                  </a:cubicBezTo>
                  <a:cubicBezTo>
                    <a:pt x="50" y="92"/>
                    <a:pt x="32" y="87"/>
                    <a:pt x="20" y="71"/>
                  </a:cubicBezTo>
                  <a:cubicBezTo>
                    <a:pt x="11" y="59"/>
                    <a:pt x="7" y="41"/>
                    <a:pt x="5" y="26"/>
                  </a:cubicBezTo>
                  <a:cubicBezTo>
                    <a:pt x="5" y="23"/>
                    <a:pt x="1" y="23"/>
                    <a:pt x="1"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281" name="Picture 281"/>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698650" y="1979961"/>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2" name="Picture 282"/>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690712" y="1878361"/>
              <a:ext cx="1651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3" name="Picture 283"/>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689125" y="1929161"/>
              <a:ext cx="762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4" name="Picture 284"/>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720875" y="1914873"/>
              <a:ext cx="103188"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5" name="Picture 285"/>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1087587" y="1897411"/>
              <a:ext cx="381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 name="Picture 286"/>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939950" y="1808511"/>
              <a:ext cx="114300"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 name="Picture 287"/>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016150" y="1814861"/>
              <a:ext cx="8890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8" name="Picture 288"/>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1052662" y="1840261"/>
              <a:ext cx="7620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9" name="Picture 289"/>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982812" y="1849786"/>
              <a:ext cx="6985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0" name="Picture 290"/>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1027262" y="1849786"/>
              <a:ext cx="61913"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 name="Freeform 291"/>
            <p:cNvSpPr>
              <a:spLocks/>
            </p:cNvSpPr>
            <p:nvPr/>
          </p:nvSpPr>
          <p:spPr bwMode="auto">
            <a:xfrm>
              <a:off x="946300" y="1354486"/>
              <a:ext cx="106363" cy="106363"/>
            </a:xfrm>
            <a:custGeom>
              <a:avLst/>
              <a:gdLst>
                <a:gd name="T0" fmla="*/ 67 w 67"/>
                <a:gd name="T1" fmla="*/ 56 h 67"/>
                <a:gd name="T2" fmla="*/ 24 w 67"/>
                <a:gd name="T3" fmla="*/ 0 h 67"/>
                <a:gd name="T4" fmla="*/ 0 w 67"/>
                <a:gd name="T5" fmla="*/ 67 h 67"/>
                <a:gd name="T6" fmla="*/ 67 w 67"/>
                <a:gd name="T7" fmla="*/ 56 h 67"/>
              </a:gdLst>
              <a:ahLst/>
              <a:cxnLst>
                <a:cxn ang="0">
                  <a:pos x="T0" y="T1"/>
                </a:cxn>
                <a:cxn ang="0">
                  <a:pos x="T2" y="T3"/>
                </a:cxn>
                <a:cxn ang="0">
                  <a:pos x="T4" y="T5"/>
                </a:cxn>
                <a:cxn ang="0">
                  <a:pos x="T6" y="T7"/>
                </a:cxn>
              </a:cxnLst>
              <a:rect l="0" t="0" r="r" b="b"/>
              <a:pathLst>
                <a:path w="67" h="67">
                  <a:moveTo>
                    <a:pt x="67" y="56"/>
                  </a:moveTo>
                  <a:lnTo>
                    <a:pt x="24" y="0"/>
                  </a:lnTo>
                  <a:lnTo>
                    <a:pt x="0" y="67"/>
                  </a:lnTo>
                  <a:lnTo>
                    <a:pt x="67" y="56"/>
                  </a:ln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2" name="Freeform 292"/>
            <p:cNvSpPr>
              <a:spLocks/>
            </p:cNvSpPr>
            <p:nvPr/>
          </p:nvSpPr>
          <p:spPr bwMode="auto">
            <a:xfrm>
              <a:off x="933600" y="1341786"/>
              <a:ext cx="131763" cy="127000"/>
            </a:xfrm>
            <a:custGeom>
              <a:avLst/>
              <a:gdLst>
                <a:gd name="T0" fmla="*/ 30 w 31"/>
                <a:gd name="T1" fmla="*/ 23 h 30"/>
                <a:gd name="T2" fmla="*/ 13 w 31"/>
                <a:gd name="T3" fmla="*/ 2 h 30"/>
                <a:gd name="T4" fmla="*/ 10 w 31"/>
                <a:gd name="T5" fmla="*/ 2 h 30"/>
                <a:gd name="T6" fmla="*/ 1 w 31"/>
                <a:gd name="T7" fmla="*/ 27 h 30"/>
                <a:gd name="T8" fmla="*/ 3 w 31"/>
                <a:gd name="T9" fmla="*/ 30 h 30"/>
                <a:gd name="T10" fmla="*/ 29 w 31"/>
                <a:gd name="T11" fmla="*/ 26 h 30"/>
                <a:gd name="T12" fmla="*/ 28 w 31"/>
                <a:gd name="T13" fmla="*/ 22 h 30"/>
                <a:gd name="T14" fmla="*/ 2 w 31"/>
                <a:gd name="T15" fmla="*/ 26 h 30"/>
                <a:gd name="T16" fmla="*/ 5 w 31"/>
                <a:gd name="T17" fmla="*/ 28 h 30"/>
                <a:gd name="T18" fmla="*/ 14 w 31"/>
                <a:gd name="T19" fmla="*/ 4 h 30"/>
                <a:gd name="T20" fmla="*/ 10 w 31"/>
                <a:gd name="T21" fmla="*/ 4 h 30"/>
                <a:gd name="T22" fmla="*/ 27 w 31"/>
                <a:gd name="T23" fmla="*/ 25 h 30"/>
                <a:gd name="T24" fmla="*/ 30 w 31"/>
                <a:gd name="T25" fmla="*/ 2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0">
                  <a:moveTo>
                    <a:pt x="30" y="23"/>
                  </a:moveTo>
                  <a:cubicBezTo>
                    <a:pt x="24" y="16"/>
                    <a:pt x="19" y="9"/>
                    <a:pt x="13" y="2"/>
                  </a:cubicBezTo>
                  <a:cubicBezTo>
                    <a:pt x="12" y="0"/>
                    <a:pt x="10" y="1"/>
                    <a:pt x="10" y="2"/>
                  </a:cubicBezTo>
                  <a:cubicBezTo>
                    <a:pt x="7" y="11"/>
                    <a:pt x="4" y="19"/>
                    <a:pt x="1" y="27"/>
                  </a:cubicBezTo>
                  <a:cubicBezTo>
                    <a:pt x="0" y="29"/>
                    <a:pt x="2" y="30"/>
                    <a:pt x="3" y="30"/>
                  </a:cubicBezTo>
                  <a:cubicBezTo>
                    <a:pt x="12" y="28"/>
                    <a:pt x="20" y="27"/>
                    <a:pt x="29" y="26"/>
                  </a:cubicBezTo>
                  <a:cubicBezTo>
                    <a:pt x="31" y="26"/>
                    <a:pt x="30" y="22"/>
                    <a:pt x="28" y="22"/>
                  </a:cubicBezTo>
                  <a:cubicBezTo>
                    <a:pt x="19" y="23"/>
                    <a:pt x="11" y="24"/>
                    <a:pt x="2" y="26"/>
                  </a:cubicBezTo>
                  <a:cubicBezTo>
                    <a:pt x="3" y="26"/>
                    <a:pt x="4" y="27"/>
                    <a:pt x="5" y="28"/>
                  </a:cubicBezTo>
                  <a:cubicBezTo>
                    <a:pt x="8" y="20"/>
                    <a:pt x="11" y="12"/>
                    <a:pt x="14" y="4"/>
                  </a:cubicBezTo>
                  <a:cubicBezTo>
                    <a:pt x="13" y="4"/>
                    <a:pt x="12" y="4"/>
                    <a:pt x="10" y="4"/>
                  </a:cubicBezTo>
                  <a:cubicBezTo>
                    <a:pt x="16" y="11"/>
                    <a:pt x="21" y="18"/>
                    <a:pt x="27" y="25"/>
                  </a:cubicBezTo>
                  <a:cubicBezTo>
                    <a:pt x="28" y="28"/>
                    <a:pt x="31" y="25"/>
                    <a:pt x="30" y="23"/>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3" name="Freeform 293"/>
            <p:cNvSpPr>
              <a:spLocks/>
            </p:cNvSpPr>
            <p:nvPr/>
          </p:nvSpPr>
          <p:spPr bwMode="auto">
            <a:xfrm>
              <a:off x="1090762" y="1430686"/>
              <a:ext cx="109538" cy="106363"/>
            </a:xfrm>
            <a:custGeom>
              <a:avLst/>
              <a:gdLst>
                <a:gd name="T0" fmla="*/ 0 w 69"/>
                <a:gd name="T1" fmla="*/ 13 h 67"/>
                <a:gd name="T2" fmla="*/ 69 w 69"/>
                <a:gd name="T3" fmla="*/ 0 h 67"/>
                <a:gd name="T4" fmla="*/ 43 w 69"/>
                <a:gd name="T5" fmla="*/ 67 h 67"/>
                <a:gd name="T6" fmla="*/ 0 w 69"/>
                <a:gd name="T7" fmla="*/ 13 h 67"/>
              </a:gdLst>
              <a:ahLst/>
              <a:cxnLst>
                <a:cxn ang="0">
                  <a:pos x="T0" y="T1"/>
                </a:cxn>
                <a:cxn ang="0">
                  <a:pos x="T2" y="T3"/>
                </a:cxn>
                <a:cxn ang="0">
                  <a:pos x="T4" y="T5"/>
                </a:cxn>
                <a:cxn ang="0">
                  <a:pos x="T6" y="T7"/>
                </a:cxn>
              </a:cxnLst>
              <a:rect l="0" t="0" r="r" b="b"/>
              <a:pathLst>
                <a:path w="69" h="67">
                  <a:moveTo>
                    <a:pt x="0" y="13"/>
                  </a:moveTo>
                  <a:lnTo>
                    <a:pt x="69" y="0"/>
                  </a:lnTo>
                  <a:lnTo>
                    <a:pt x="43" y="67"/>
                  </a:lnTo>
                  <a:lnTo>
                    <a:pt x="0" y="13"/>
                  </a:ln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4" name="Freeform 294"/>
            <p:cNvSpPr>
              <a:spLocks/>
            </p:cNvSpPr>
            <p:nvPr/>
          </p:nvSpPr>
          <p:spPr bwMode="auto">
            <a:xfrm>
              <a:off x="1073300" y="1422748"/>
              <a:ext cx="136525" cy="127000"/>
            </a:xfrm>
            <a:custGeom>
              <a:avLst/>
              <a:gdLst>
                <a:gd name="T0" fmla="*/ 4 w 32"/>
                <a:gd name="T1" fmla="*/ 9 h 30"/>
                <a:gd name="T2" fmla="*/ 30 w 32"/>
                <a:gd name="T3" fmla="*/ 4 h 30"/>
                <a:gd name="T4" fmla="*/ 28 w 32"/>
                <a:gd name="T5" fmla="*/ 2 h 30"/>
                <a:gd name="T6" fmla="*/ 18 w 32"/>
                <a:gd name="T7" fmla="*/ 26 h 30"/>
                <a:gd name="T8" fmla="*/ 22 w 32"/>
                <a:gd name="T9" fmla="*/ 26 h 30"/>
                <a:gd name="T10" fmla="*/ 5 w 32"/>
                <a:gd name="T11" fmla="*/ 6 h 30"/>
                <a:gd name="T12" fmla="*/ 2 w 32"/>
                <a:gd name="T13" fmla="*/ 9 h 30"/>
                <a:gd name="T14" fmla="*/ 19 w 32"/>
                <a:gd name="T15" fmla="*/ 28 h 30"/>
                <a:gd name="T16" fmla="*/ 23 w 32"/>
                <a:gd name="T17" fmla="*/ 28 h 30"/>
                <a:gd name="T18" fmla="*/ 32 w 32"/>
                <a:gd name="T19" fmla="*/ 3 h 30"/>
                <a:gd name="T20" fmla="*/ 29 w 32"/>
                <a:gd name="T21" fmla="*/ 0 h 30"/>
                <a:gd name="T22" fmla="*/ 3 w 32"/>
                <a:gd name="T23" fmla="*/ 5 h 30"/>
                <a:gd name="T24" fmla="*/ 4 w 32"/>
                <a:gd name="T25" fmla="*/ 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30">
                  <a:moveTo>
                    <a:pt x="4" y="9"/>
                  </a:moveTo>
                  <a:cubicBezTo>
                    <a:pt x="13" y="8"/>
                    <a:pt x="22" y="6"/>
                    <a:pt x="30" y="4"/>
                  </a:cubicBezTo>
                  <a:cubicBezTo>
                    <a:pt x="29" y="4"/>
                    <a:pt x="29" y="3"/>
                    <a:pt x="28" y="2"/>
                  </a:cubicBezTo>
                  <a:cubicBezTo>
                    <a:pt x="25" y="10"/>
                    <a:pt x="22" y="18"/>
                    <a:pt x="18" y="26"/>
                  </a:cubicBezTo>
                  <a:cubicBezTo>
                    <a:pt x="20" y="26"/>
                    <a:pt x="21" y="26"/>
                    <a:pt x="22" y="26"/>
                  </a:cubicBezTo>
                  <a:cubicBezTo>
                    <a:pt x="16" y="19"/>
                    <a:pt x="11" y="12"/>
                    <a:pt x="5" y="6"/>
                  </a:cubicBezTo>
                  <a:cubicBezTo>
                    <a:pt x="3" y="4"/>
                    <a:pt x="0" y="7"/>
                    <a:pt x="2" y="9"/>
                  </a:cubicBezTo>
                  <a:cubicBezTo>
                    <a:pt x="8" y="15"/>
                    <a:pt x="13" y="22"/>
                    <a:pt x="19" y="28"/>
                  </a:cubicBezTo>
                  <a:cubicBezTo>
                    <a:pt x="20" y="30"/>
                    <a:pt x="22" y="29"/>
                    <a:pt x="23" y="28"/>
                  </a:cubicBezTo>
                  <a:cubicBezTo>
                    <a:pt x="26" y="19"/>
                    <a:pt x="29" y="11"/>
                    <a:pt x="32" y="3"/>
                  </a:cubicBezTo>
                  <a:cubicBezTo>
                    <a:pt x="32" y="1"/>
                    <a:pt x="31" y="0"/>
                    <a:pt x="29" y="0"/>
                  </a:cubicBezTo>
                  <a:cubicBezTo>
                    <a:pt x="21" y="2"/>
                    <a:pt x="12" y="4"/>
                    <a:pt x="3" y="5"/>
                  </a:cubicBezTo>
                  <a:cubicBezTo>
                    <a:pt x="0" y="6"/>
                    <a:pt x="1" y="10"/>
                    <a:pt x="4" y="9"/>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5" name="Freeform 295"/>
            <p:cNvSpPr>
              <a:spLocks/>
            </p:cNvSpPr>
            <p:nvPr/>
          </p:nvSpPr>
          <p:spPr bwMode="auto">
            <a:xfrm>
              <a:off x="1005037" y="1392586"/>
              <a:ext cx="119063" cy="109538"/>
            </a:xfrm>
            <a:custGeom>
              <a:avLst/>
              <a:gdLst>
                <a:gd name="T0" fmla="*/ 26 w 28"/>
                <a:gd name="T1" fmla="*/ 17 h 26"/>
                <a:gd name="T2" fmla="*/ 13 w 28"/>
                <a:gd name="T3" fmla="*/ 23 h 26"/>
                <a:gd name="T4" fmla="*/ 9 w 28"/>
                <a:gd name="T5" fmla="*/ 22 h 26"/>
                <a:gd name="T6" fmla="*/ 2 w 28"/>
                <a:gd name="T7" fmla="*/ 8 h 26"/>
                <a:gd name="T8" fmla="*/ 16 w 28"/>
                <a:gd name="T9" fmla="*/ 2 h 26"/>
                <a:gd name="T10" fmla="*/ 20 w 28"/>
                <a:gd name="T11" fmla="*/ 4 h 26"/>
                <a:gd name="T12" fmla="*/ 26 w 28"/>
                <a:gd name="T13" fmla="*/ 17 h 26"/>
              </a:gdLst>
              <a:ahLst/>
              <a:cxnLst>
                <a:cxn ang="0">
                  <a:pos x="T0" y="T1"/>
                </a:cxn>
                <a:cxn ang="0">
                  <a:pos x="T2" y="T3"/>
                </a:cxn>
                <a:cxn ang="0">
                  <a:pos x="T4" y="T5"/>
                </a:cxn>
                <a:cxn ang="0">
                  <a:pos x="T6" y="T7"/>
                </a:cxn>
                <a:cxn ang="0">
                  <a:pos x="T8" y="T9"/>
                </a:cxn>
                <a:cxn ang="0">
                  <a:pos x="T10" y="T11"/>
                </a:cxn>
                <a:cxn ang="0">
                  <a:pos x="T12" y="T13"/>
                </a:cxn>
              </a:cxnLst>
              <a:rect l="0" t="0" r="r" b="b"/>
              <a:pathLst>
                <a:path w="28" h="26">
                  <a:moveTo>
                    <a:pt x="26" y="17"/>
                  </a:moveTo>
                  <a:cubicBezTo>
                    <a:pt x="24" y="23"/>
                    <a:pt x="18" y="26"/>
                    <a:pt x="13" y="23"/>
                  </a:cubicBezTo>
                  <a:cubicBezTo>
                    <a:pt x="9" y="22"/>
                    <a:pt x="9" y="22"/>
                    <a:pt x="9" y="22"/>
                  </a:cubicBezTo>
                  <a:cubicBezTo>
                    <a:pt x="3" y="20"/>
                    <a:pt x="0" y="14"/>
                    <a:pt x="2" y="8"/>
                  </a:cubicBezTo>
                  <a:cubicBezTo>
                    <a:pt x="4" y="3"/>
                    <a:pt x="11" y="0"/>
                    <a:pt x="16" y="2"/>
                  </a:cubicBezTo>
                  <a:cubicBezTo>
                    <a:pt x="20" y="4"/>
                    <a:pt x="20" y="4"/>
                    <a:pt x="20" y="4"/>
                  </a:cubicBezTo>
                  <a:cubicBezTo>
                    <a:pt x="26" y="6"/>
                    <a:pt x="28" y="12"/>
                    <a:pt x="26" y="17"/>
                  </a:cubicBez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6" name="Freeform 296"/>
            <p:cNvSpPr>
              <a:spLocks/>
            </p:cNvSpPr>
            <p:nvPr/>
          </p:nvSpPr>
          <p:spPr bwMode="auto">
            <a:xfrm>
              <a:off x="992337" y="1384648"/>
              <a:ext cx="144463" cy="127000"/>
            </a:xfrm>
            <a:custGeom>
              <a:avLst/>
              <a:gdLst>
                <a:gd name="T0" fmla="*/ 27 w 34"/>
                <a:gd name="T1" fmla="*/ 19 h 30"/>
                <a:gd name="T2" fmla="*/ 7 w 34"/>
                <a:gd name="T3" fmla="*/ 11 h 30"/>
                <a:gd name="T4" fmla="*/ 21 w 34"/>
                <a:gd name="T5" fmla="*/ 7 h 30"/>
                <a:gd name="T6" fmla="*/ 27 w 34"/>
                <a:gd name="T7" fmla="*/ 19 h 30"/>
                <a:gd name="T8" fmla="*/ 31 w 34"/>
                <a:gd name="T9" fmla="*/ 20 h 30"/>
                <a:gd name="T10" fmla="*/ 22 w 34"/>
                <a:gd name="T11" fmla="*/ 3 h 30"/>
                <a:gd name="T12" fmla="*/ 3 w 34"/>
                <a:gd name="T13" fmla="*/ 10 h 30"/>
                <a:gd name="T14" fmla="*/ 13 w 34"/>
                <a:gd name="T15" fmla="*/ 27 h 30"/>
                <a:gd name="T16" fmla="*/ 31 w 34"/>
                <a:gd name="T17" fmla="*/ 20 h 30"/>
                <a:gd name="T18" fmla="*/ 27 w 34"/>
                <a:gd name="T19" fmla="*/ 1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0">
                  <a:moveTo>
                    <a:pt x="27" y="19"/>
                  </a:moveTo>
                  <a:cubicBezTo>
                    <a:pt x="23" y="29"/>
                    <a:pt x="4" y="22"/>
                    <a:pt x="7" y="11"/>
                  </a:cubicBezTo>
                  <a:cubicBezTo>
                    <a:pt x="9" y="5"/>
                    <a:pt x="16" y="5"/>
                    <a:pt x="21" y="7"/>
                  </a:cubicBezTo>
                  <a:cubicBezTo>
                    <a:pt x="26" y="9"/>
                    <a:pt x="29" y="13"/>
                    <a:pt x="27" y="19"/>
                  </a:cubicBezTo>
                  <a:cubicBezTo>
                    <a:pt x="27" y="21"/>
                    <a:pt x="31" y="22"/>
                    <a:pt x="31" y="20"/>
                  </a:cubicBezTo>
                  <a:cubicBezTo>
                    <a:pt x="34" y="12"/>
                    <a:pt x="29" y="6"/>
                    <a:pt x="22" y="3"/>
                  </a:cubicBezTo>
                  <a:cubicBezTo>
                    <a:pt x="14" y="0"/>
                    <a:pt x="7" y="2"/>
                    <a:pt x="3" y="10"/>
                  </a:cubicBezTo>
                  <a:cubicBezTo>
                    <a:pt x="0" y="18"/>
                    <a:pt x="6" y="24"/>
                    <a:pt x="13" y="27"/>
                  </a:cubicBezTo>
                  <a:cubicBezTo>
                    <a:pt x="21" y="30"/>
                    <a:pt x="28" y="28"/>
                    <a:pt x="31" y="20"/>
                  </a:cubicBezTo>
                  <a:cubicBezTo>
                    <a:pt x="32" y="17"/>
                    <a:pt x="28" y="16"/>
                    <a:pt x="27" y="19"/>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7" name="Freeform 297"/>
            <p:cNvSpPr>
              <a:spLocks/>
            </p:cNvSpPr>
            <p:nvPr/>
          </p:nvSpPr>
          <p:spPr bwMode="auto">
            <a:xfrm>
              <a:off x="1039962" y="1425923"/>
              <a:ext cx="15875" cy="17463"/>
            </a:xfrm>
            <a:custGeom>
              <a:avLst/>
              <a:gdLst>
                <a:gd name="T0" fmla="*/ 3 w 4"/>
                <a:gd name="T1" fmla="*/ 2 h 4"/>
                <a:gd name="T2" fmla="*/ 2 w 4"/>
                <a:gd name="T3" fmla="*/ 4 h 4"/>
                <a:gd name="T4" fmla="*/ 0 w 4"/>
                <a:gd name="T5" fmla="*/ 3 h 4"/>
                <a:gd name="T6" fmla="*/ 1 w 4"/>
                <a:gd name="T7" fmla="*/ 1 h 4"/>
                <a:gd name="T8" fmla="*/ 3 w 4"/>
                <a:gd name="T9" fmla="*/ 2 h 4"/>
              </a:gdLst>
              <a:ahLst/>
              <a:cxnLst>
                <a:cxn ang="0">
                  <a:pos x="T0" y="T1"/>
                </a:cxn>
                <a:cxn ang="0">
                  <a:pos x="T2" y="T3"/>
                </a:cxn>
                <a:cxn ang="0">
                  <a:pos x="T4" y="T5"/>
                </a:cxn>
                <a:cxn ang="0">
                  <a:pos x="T6" y="T7"/>
                </a:cxn>
                <a:cxn ang="0">
                  <a:pos x="T8" y="T9"/>
                </a:cxn>
              </a:cxnLst>
              <a:rect l="0" t="0" r="r" b="b"/>
              <a:pathLst>
                <a:path w="4" h="4">
                  <a:moveTo>
                    <a:pt x="3" y="2"/>
                  </a:moveTo>
                  <a:cubicBezTo>
                    <a:pt x="4" y="3"/>
                    <a:pt x="3" y="4"/>
                    <a:pt x="2" y="4"/>
                  </a:cubicBezTo>
                  <a:cubicBezTo>
                    <a:pt x="1" y="4"/>
                    <a:pt x="0" y="4"/>
                    <a:pt x="0" y="3"/>
                  </a:cubicBezTo>
                  <a:cubicBezTo>
                    <a:pt x="0" y="2"/>
                    <a:pt x="0" y="1"/>
                    <a:pt x="1" y="1"/>
                  </a:cubicBezTo>
                  <a:cubicBezTo>
                    <a:pt x="2" y="0"/>
                    <a:pt x="3" y="1"/>
                    <a:pt x="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8" name="Freeform 298"/>
            <p:cNvSpPr>
              <a:spLocks/>
            </p:cNvSpPr>
            <p:nvPr/>
          </p:nvSpPr>
          <p:spPr bwMode="auto">
            <a:xfrm>
              <a:off x="779612" y="2360961"/>
              <a:ext cx="131763" cy="504825"/>
            </a:xfrm>
            <a:custGeom>
              <a:avLst/>
              <a:gdLst>
                <a:gd name="T0" fmla="*/ 4 w 31"/>
                <a:gd name="T1" fmla="*/ 13 h 119"/>
                <a:gd name="T2" fmla="*/ 1 w 31"/>
                <a:gd name="T3" fmla="*/ 86 h 119"/>
                <a:gd name="T4" fmla="*/ 15 w 31"/>
                <a:gd name="T5" fmla="*/ 118 h 119"/>
                <a:gd name="T6" fmla="*/ 27 w 31"/>
                <a:gd name="T7" fmla="*/ 79 h 119"/>
                <a:gd name="T8" fmla="*/ 25 w 31"/>
                <a:gd name="T9" fmla="*/ 15 h 119"/>
                <a:gd name="T10" fmla="*/ 12 w 31"/>
                <a:gd name="T11" fmla="*/ 1 h 119"/>
                <a:gd name="T12" fmla="*/ 4 w 31"/>
                <a:gd name="T13" fmla="*/ 13 h 119"/>
              </a:gdLst>
              <a:ahLst/>
              <a:cxnLst>
                <a:cxn ang="0">
                  <a:pos x="T0" y="T1"/>
                </a:cxn>
                <a:cxn ang="0">
                  <a:pos x="T2" y="T3"/>
                </a:cxn>
                <a:cxn ang="0">
                  <a:pos x="T4" y="T5"/>
                </a:cxn>
                <a:cxn ang="0">
                  <a:pos x="T6" y="T7"/>
                </a:cxn>
                <a:cxn ang="0">
                  <a:pos x="T8" y="T9"/>
                </a:cxn>
                <a:cxn ang="0">
                  <a:pos x="T10" y="T11"/>
                </a:cxn>
                <a:cxn ang="0">
                  <a:pos x="T12" y="T13"/>
                </a:cxn>
              </a:cxnLst>
              <a:rect l="0" t="0" r="r" b="b"/>
              <a:pathLst>
                <a:path w="31" h="119">
                  <a:moveTo>
                    <a:pt x="4" y="13"/>
                  </a:moveTo>
                  <a:cubicBezTo>
                    <a:pt x="4" y="13"/>
                    <a:pt x="1" y="76"/>
                    <a:pt x="1" y="86"/>
                  </a:cubicBezTo>
                  <a:cubicBezTo>
                    <a:pt x="2" y="96"/>
                    <a:pt x="0" y="119"/>
                    <a:pt x="15" y="118"/>
                  </a:cubicBezTo>
                  <a:cubicBezTo>
                    <a:pt x="31" y="117"/>
                    <a:pt x="27" y="89"/>
                    <a:pt x="27" y="79"/>
                  </a:cubicBezTo>
                  <a:cubicBezTo>
                    <a:pt x="25" y="58"/>
                    <a:pt x="25" y="37"/>
                    <a:pt x="25" y="15"/>
                  </a:cubicBezTo>
                  <a:cubicBezTo>
                    <a:pt x="25" y="6"/>
                    <a:pt x="22" y="0"/>
                    <a:pt x="12" y="1"/>
                  </a:cubicBezTo>
                  <a:cubicBezTo>
                    <a:pt x="12" y="1"/>
                    <a:pt x="5" y="3"/>
                    <a:pt x="4" y="13"/>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9" name="Freeform 299"/>
            <p:cNvSpPr>
              <a:spLocks/>
            </p:cNvSpPr>
            <p:nvPr/>
          </p:nvSpPr>
          <p:spPr bwMode="auto">
            <a:xfrm>
              <a:off x="839937" y="2373661"/>
              <a:ext cx="50800" cy="382588"/>
            </a:xfrm>
            <a:custGeom>
              <a:avLst/>
              <a:gdLst>
                <a:gd name="T0" fmla="*/ 0 w 12"/>
                <a:gd name="T1" fmla="*/ 0 h 90"/>
                <a:gd name="T2" fmla="*/ 0 w 12"/>
                <a:gd name="T3" fmla="*/ 0 h 90"/>
                <a:gd name="T4" fmla="*/ 3 w 12"/>
                <a:gd name="T5" fmla="*/ 11 h 90"/>
                <a:gd name="T6" fmla="*/ 4 w 12"/>
                <a:gd name="T7" fmla="*/ 75 h 90"/>
                <a:gd name="T8" fmla="*/ 5 w 12"/>
                <a:gd name="T9" fmla="*/ 90 h 90"/>
                <a:gd name="T10" fmla="*/ 12 w 12"/>
                <a:gd name="T11" fmla="*/ 88 h 90"/>
                <a:gd name="T12" fmla="*/ 11 w 12"/>
                <a:gd name="T13" fmla="*/ 78 h 90"/>
                <a:gd name="T14" fmla="*/ 9 w 12"/>
                <a:gd name="T15" fmla="*/ 27 h 90"/>
                <a:gd name="T16" fmla="*/ 5 w 12"/>
                <a:gd name="T17" fmla="*/ 1 h 90"/>
                <a:gd name="T18" fmla="*/ 0 w 12"/>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90">
                  <a:moveTo>
                    <a:pt x="0" y="0"/>
                  </a:moveTo>
                  <a:cubicBezTo>
                    <a:pt x="0" y="0"/>
                    <a:pt x="0" y="0"/>
                    <a:pt x="0" y="0"/>
                  </a:cubicBezTo>
                  <a:cubicBezTo>
                    <a:pt x="2" y="3"/>
                    <a:pt x="3" y="6"/>
                    <a:pt x="3" y="11"/>
                  </a:cubicBezTo>
                  <a:cubicBezTo>
                    <a:pt x="3" y="33"/>
                    <a:pt x="2" y="54"/>
                    <a:pt x="4" y="75"/>
                  </a:cubicBezTo>
                  <a:cubicBezTo>
                    <a:pt x="4" y="79"/>
                    <a:pt x="5" y="84"/>
                    <a:pt x="5" y="90"/>
                  </a:cubicBezTo>
                  <a:cubicBezTo>
                    <a:pt x="7" y="90"/>
                    <a:pt x="9" y="89"/>
                    <a:pt x="12" y="88"/>
                  </a:cubicBezTo>
                  <a:cubicBezTo>
                    <a:pt x="11" y="85"/>
                    <a:pt x="11" y="81"/>
                    <a:pt x="11" y="78"/>
                  </a:cubicBezTo>
                  <a:cubicBezTo>
                    <a:pt x="9" y="61"/>
                    <a:pt x="9" y="44"/>
                    <a:pt x="9" y="27"/>
                  </a:cubicBezTo>
                  <a:cubicBezTo>
                    <a:pt x="9" y="22"/>
                    <a:pt x="12" y="5"/>
                    <a:pt x="5" y="1"/>
                  </a:cubicBezTo>
                  <a:cubicBezTo>
                    <a:pt x="3" y="0"/>
                    <a:pt x="2" y="0"/>
                    <a:pt x="0"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0" name="Freeform 300"/>
            <p:cNvSpPr>
              <a:spLocks/>
            </p:cNvSpPr>
            <p:nvPr/>
          </p:nvSpPr>
          <p:spPr bwMode="auto">
            <a:xfrm>
              <a:off x="789137" y="2746723"/>
              <a:ext cx="109538" cy="119063"/>
            </a:xfrm>
            <a:custGeom>
              <a:avLst/>
              <a:gdLst>
                <a:gd name="T0" fmla="*/ 0 w 26"/>
                <a:gd name="T1" fmla="*/ 5 h 28"/>
                <a:gd name="T2" fmla="*/ 13 w 26"/>
                <a:gd name="T3" fmla="*/ 27 h 28"/>
                <a:gd name="T4" fmla="*/ 25 w 26"/>
                <a:gd name="T5" fmla="*/ 0 h 28"/>
                <a:gd name="T6" fmla="*/ 0 w 26"/>
                <a:gd name="T7" fmla="*/ 5 h 28"/>
              </a:gdLst>
              <a:ahLst/>
              <a:cxnLst>
                <a:cxn ang="0">
                  <a:pos x="T0" y="T1"/>
                </a:cxn>
                <a:cxn ang="0">
                  <a:pos x="T2" y="T3"/>
                </a:cxn>
                <a:cxn ang="0">
                  <a:pos x="T4" y="T5"/>
                </a:cxn>
                <a:cxn ang="0">
                  <a:pos x="T6" y="T7"/>
                </a:cxn>
              </a:cxnLst>
              <a:rect l="0" t="0" r="r" b="b"/>
              <a:pathLst>
                <a:path w="26" h="28">
                  <a:moveTo>
                    <a:pt x="0" y="5"/>
                  </a:moveTo>
                  <a:cubicBezTo>
                    <a:pt x="0" y="15"/>
                    <a:pt x="2" y="28"/>
                    <a:pt x="13" y="27"/>
                  </a:cubicBezTo>
                  <a:cubicBezTo>
                    <a:pt x="25" y="27"/>
                    <a:pt x="26" y="12"/>
                    <a:pt x="25" y="0"/>
                  </a:cubicBezTo>
                  <a:cubicBezTo>
                    <a:pt x="17" y="3"/>
                    <a:pt x="8" y="4"/>
                    <a:pt x="0" y="5"/>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1" name="Freeform 301"/>
            <p:cNvSpPr>
              <a:spLocks/>
            </p:cNvSpPr>
            <p:nvPr/>
          </p:nvSpPr>
          <p:spPr bwMode="auto">
            <a:xfrm>
              <a:off x="852637" y="2756248"/>
              <a:ext cx="7938" cy="3175"/>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1" y="1"/>
                    <a:pt x="0" y="1"/>
                    <a:pt x="0" y="1"/>
                  </a:cubicBezTo>
                  <a:cubicBezTo>
                    <a:pt x="0" y="1"/>
                    <a:pt x="0" y="1"/>
                    <a:pt x="0" y="1"/>
                  </a:cubicBezTo>
                  <a:cubicBezTo>
                    <a:pt x="0" y="1"/>
                    <a:pt x="1" y="1"/>
                    <a:pt x="2" y="0"/>
                  </a:cubicBezTo>
                  <a:cubicBezTo>
                    <a:pt x="2" y="0"/>
                    <a:pt x="2" y="0"/>
                    <a:pt x="2" y="0"/>
                  </a:cubicBezTo>
                </a:path>
              </a:pathLst>
            </a:custGeom>
            <a:solidFill>
              <a:srgbClr val="42A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2" name="Freeform 302"/>
            <p:cNvSpPr>
              <a:spLocks/>
            </p:cNvSpPr>
            <p:nvPr/>
          </p:nvSpPr>
          <p:spPr bwMode="auto">
            <a:xfrm>
              <a:off x="860575" y="2746723"/>
              <a:ext cx="30163" cy="9525"/>
            </a:xfrm>
            <a:custGeom>
              <a:avLst/>
              <a:gdLst>
                <a:gd name="T0" fmla="*/ 7 w 7"/>
                <a:gd name="T1" fmla="*/ 0 h 2"/>
                <a:gd name="T2" fmla="*/ 0 w 7"/>
                <a:gd name="T3" fmla="*/ 2 h 2"/>
                <a:gd name="T4" fmla="*/ 0 w 7"/>
                <a:gd name="T5" fmla="*/ 2 h 2"/>
                <a:gd name="T6" fmla="*/ 7 w 7"/>
                <a:gd name="T7" fmla="*/ 0 h 2"/>
                <a:gd name="T8" fmla="*/ 7 w 7"/>
                <a:gd name="T9" fmla="*/ 0 h 2"/>
              </a:gdLst>
              <a:ahLst/>
              <a:cxnLst>
                <a:cxn ang="0">
                  <a:pos x="T0" y="T1"/>
                </a:cxn>
                <a:cxn ang="0">
                  <a:pos x="T2" y="T3"/>
                </a:cxn>
                <a:cxn ang="0">
                  <a:pos x="T4" y="T5"/>
                </a:cxn>
                <a:cxn ang="0">
                  <a:pos x="T6" y="T7"/>
                </a:cxn>
                <a:cxn ang="0">
                  <a:pos x="T8" y="T9"/>
                </a:cxn>
              </a:cxnLst>
              <a:rect l="0" t="0" r="r" b="b"/>
              <a:pathLst>
                <a:path w="7" h="2">
                  <a:moveTo>
                    <a:pt x="7" y="0"/>
                  </a:moveTo>
                  <a:cubicBezTo>
                    <a:pt x="4" y="1"/>
                    <a:pt x="2" y="2"/>
                    <a:pt x="0" y="2"/>
                  </a:cubicBezTo>
                  <a:cubicBezTo>
                    <a:pt x="0" y="2"/>
                    <a:pt x="0" y="2"/>
                    <a:pt x="0" y="2"/>
                  </a:cubicBezTo>
                  <a:cubicBezTo>
                    <a:pt x="2" y="2"/>
                    <a:pt x="4" y="1"/>
                    <a:pt x="7" y="0"/>
                  </a:cubicBezTo>
                  <a:cubicBezTo>
                    <a:pt x="7" y="0"/>
                    <a:pt x="7" y="0"/>
                    <a:pt x="7" y="0"/>
                  </a:cubicBezTo>
                </a:path>
              </a:pathLst>
            </a:custGeom>
            <a:solidFill>
              <a:srgbClr val="42A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3" name="Freeform 303"/>
            <p:cNvSpPr>
              <a:spLocks/>
            </p:cNvSpPr>
            <p:nvPr/>
          </p:nvSpPr>
          <p:spPr bwMode="auto">
            <a:xfrm>
              <a:off x="847875" y="2746723"/>
              <a:ext cx="42863" cy="106363"/>
            </a:xfrm>
            <a:custGeom>
              <a:avLst/>
              <a:gdLst>
                <a:gd name="T0" fmla="*/ 10 w 10"/>
                <a:gd name="T1" fmla="*/ 0 h 25"/>
                <a:gd name="T2" fmla="*/ 3 w 10"/>
                <a:gd name="T3" fmla="*/ 2 h 25"/>
                <a:gd name="T4" fmla="*/ 1 w 10"/>
                <a:gd name="T5" fmla="*/ 3 h 25"/>
                <a:gd name="T6" fmla="*/ 0 w 10"/>
                <a:gd name="T7" fmla="*/ 25 h 25"/>
                <a:gd name="T8" fmla="*/ 8 w 10"/>
                <a:gd name="T9" fmla="*/ 16 h 25"/>
                <a:gd name="T10" fmla="*/ 10 w 10"/>
                <a:gd name="T11" fmla="*/ 0 h 25"/>
              </a:gdLst>
              <a:ahLst/>
              <a:cxnLst>
                <a:cxn ang="0">
                  <a:pos x="T0" y="T1"/>
                </a:cxn>
                <a:cxn ang="0">
                  <a:pos x="T2" y="T3"/>
                </a:cxn>
                <a:cxn ang="0">
                  <a:pos x="T4" y="T5"/>
                </a:cxn>
                <a:cxn ang="0">
                  <a:pos x="T6" y="T7"/>
                </a:cxn>
                <a:cxn ang="0">
                  <a:pos x="T8" y="T9"/>
                </a:cxn>
                <a:cxn ang="0">
                  <a:pos x="T10" y="T11"/>
                </a:cxn>
              </a:cxnLst>
              <a:rect l="0" t="0" r="r" b="b"/>
              <a:pathLst>
                <a:path w="10" h="25">
                  <a:moveTo>
                    <a:pt x="10" y="0"/>
                  </a:moveTo>
                  <a:cubicBezTo>
                    <a:pt x="7" y="1"/>
                    <a:pt x="5" y="2"/>
                    <a:pt x="3" y="2"/>
                  </a:cubicBezTo>
                  <a:cubicBezTo>
                    <a:pt x="2" y="3"/>
                    <a:pt x="1" y="3"/>
                    <a:pt x="1" y="3"/>
                  </a:cubicBezTo>
                  <a:cubicBezTo>
                    <a:pt x="3" y="11"/>
                    <a:pt x="2" y="18"/>
                    <a:pt x="0" y="25"/>
                  </a:cubicBezTo>
                  <a:cubicBezTo>
                    <a:pt x="4" y="24"/>
                    <a:pt x="7" y="21"/>
                    <a:pt x="8" y="16"/>
                  </a:cubicBezTo>
                  <a:cubicBezTo>
                    <a:pt x="10" y="11"/>
                    <a:pt x="10" y="6"/>
                    <a:pt x="10"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4" name="Freeform 304"/>
            <p:cNvSpPr>
              <a:spLocks/>
            </p:cNvSpPr>
            <p:nvPr/>
          </p:nvSpPr>
          <p:spPr bwMode="auto">
            <a:xfrm>
              <a:off x="763737" y="2343498"/>
              <a:ext cx="144463" cy="534988"/>
            </a:xfrm>
            <a:custGeom>
              <a:avLst/>
              <a:gdLst>
                <a:gd name="T0" fmla="*/ 7 w 34"/>
                <a:gd name="T1" fmla="*/ 17 h 126"/>
                <a:gd name="T2" fmla="*/ 4 w 34"/>
                <a:gd name="T3" fmla="*/ 77 h 126"/>
                <a:gd name="T4" fmla="*/ 21 w 34"/>
                <a:gd name="T5" fmla="*/ 124 h 126"/>
                <a:gd name="T6" fmla="*/ 33 w 34"/>
                <a:gd name="T7" fmla="*/ 102 h 126"/>
                <a:gd name="T8" fmla="*/ 31 w 34"/>
                <a:gd name="T9" fmla="*/ 50 h 126"/>
                <a:gd name="T10" fmla="*/ 31 w 34"/>
                <a:gd name="T11" fmla="*/ 15 h 126"/>
                <a:gd name="T12" fmla="*/ 23 w 34"/>
                <a:gd name="T13" fmla="*/ 4 h 126"/>
                <a:gd name="T14" fmla="*/ 7 w 34"/>
                <a:gd name="T15" fmla="*/ 16 h 126"/>
                <a:gd name="T16" fmla="*/ 10 w 34"/>
                <a:gd name="T17" fmla="*/ 17 h 126"/>
                <a:gd name="T18" fmla="*/ 23 w 34"/>
                <a:gd name="T19" fmla="*/ 8 h 126"/>
                <a:gd name="T20" fmla="*/ 27 w 34"/>
                <a:gd name="T21" fmla="*/ 34 h 126"/>
                <a:gd name="T22" fmla="*/ 29 w 34"/>
                <a:gd name="T23" fmla="*/ 85 h 126"/>
                <a:gd name="T24" fmla="*/ 28 w 34"/>
                <a:gd name="T25" fmla="*/ 111 h 126"/>
                <a:gd name="T26" fmla="*/ 13 w 34"/>
                <a:gd name="T27" fmla="*/ 118 h 126"/>
                <a:gd name="T28" fmla="*/ 8 w 34"/>
                <a:gd name="T29" fmla="*/ 102 h 126"/>
                <a:gd name="T30" fmla="*/ 10 w 34"/>
                <a:gd name="T31" fmla="*/ 17 h 126"/>
                <a:gd name="T32" fmla="*/ 7 w 34"/>
                <a:gd name="T33" fmla="*/ 1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126">
                  <a:moveTo>
                    <a:pt x="7" y="17"/>
                  </a:moveTo>
                  <a:cubicBezTo>
                    <a:pt x="5" y="37"/>
                    <a:pt x="4" y="57"/>
                    <a:pt x="4" y="77"/>
                  </a:cubicBezTo>
                  <a:cubicBezTo>
                    <a:pt x="3" y="91"/>
                    <a:pt x="0" y="126"/>
                    <a:pt x="21" y="124"/>
                  </a:cubicBezTo>
                  <a:cubicBezTo>
                    <a:pt x="31" y="123"/>
                    <a:pt x="33" y="110"/>
                    <a:pt x="33" y="102"/>
                  </a:cubicBezTo>
                  <a:cubicBezTo>
                    <a:pt x="34" y="85"/>
                    <a:pt x="31" y="67"/>
                    <a:pt x="31" y="50"/>
                  </a:cubicBezTo>
                  <a:cubicBezTo>
                    <a:pt x="31" y="38"/>
                    <a:pt x="32" y="26"/>
                    <a:pt x="31" y="15"/>
                  </a:cubicBezTo>
                  <a:cubicBezTo>
                    <a:pt x="30" y="10"/>
                    <a:pt x="28" y="6"/>
                    <a:pt x="23" y="4"/>
                  </a:cubicBezTo>
                  <a:cubicBezTo>
                    <a:pt x="14" y="0"/>
                    <a:pt x="8" y="8"/>
                    <a:pt x="7" y="16"/>
                  </a:cubicBezTo>
                  <a:cubicBezTo>
                    <a:pt x="6" y="18"/>
                    <a:pt x="10" y="20"/>
                    <a:pt x="10" y="17"/>
                  </a:cubicBezTo>
                  <a:cubicBezTo>
                    <a:pt x="11" y="10"/>
                    <a:pt x="15" y="5"/>
                    <a:pt x="23" y="8"/>
                  </a:cubicBezTo>
                  <a:cubicBezTo>
                    <a:pt x="30" y="12"/>
                    <a:pt x="27" y="29"/>
                    <a:pt x="27" y="34"/>
                  </a:cubicBezTo>
                  <a:cubicBezTo>
                    <a:pt x="27" y="51"/>
                    <a:pt x="27" y="68"/>
                    <a:pt x="29" y="85"/>
                  </a:cubicBezTo>
                  <a:cubicBezTo>
                    <a:pt x="30" y="94"/>
                    <a:pt x="30" y="103"/>
                    <a:pt x="28" y="111"/>
                  </a:cubicBezTo>
                  <a:cubicBezTo>
                    <a:pt x="27" y="118"/>
                    <a:pt x="19" y="123"/>
                    <a:pt x="13" y="118"/>
                  </a:cubicBezTo>
                  <a:cubicBezTo>
                    <a:pt x="9" y="115"/>
                    <a:pt x="8" y="107"/>
                    <a:pt x="8" y="102"/>
                  </a:cubicBezTo>
                  <a:cubicBezTo>
                    <a:pt x="6" y="74"/>
                    <a:pt x="9" y="45"/>
                    <a:pt x="10" y="17"/>
                  </a:cubicBezTo>
                  <a:cubicBezTo>
                    <a:pt x="10" y="14"/>
                    <a:pt x="7" y="14"/>
                    <a:pt x="7" y="1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5" name="Freeform 305"/>
            <p:cNvSpPr>
              <a:spLocks/>
            </p:cNvSpPr>
            <p:nvPr/>
          </p:nvSpPr>
          <p:spPr bwMode="auto">
            <a:xfrm>
              <a:off x="784375" y="2751486"/>
              <a:ext cx="111125" cy="20638"/>
            </a:xfrm>
            <a:custGeom>
              <a:avLst/>
              <a:gdLst>
                <a:gd name="T0" fmla="*/ 0 w 26"/>
                <a:gd name="T1" fmla="*/ 3 h 5"/>
                <a:gd name="T2" fmla="*/ 26 w 26"/>
                <a:gd name="T3" fmla="*/ 0 h 5"/>
              </a:gdLst>
              <a:ahLst/>
              <a:cxnLst>
                <a:cxn ang="0">
                  <a:pos x="T0" y="T1"/>
                </a:cxn>
                <a:cxn ang="0">
                  <a:pos x="T2" y="T3"/>
                </a:cxn>
              </a:cxnLst>
              <a:rect l="0" t="0" r="r" b="b"/>
              <a:pathLst>
                <a:path w="26" h="5">
                  <a:moveTo>
                    <a:pt x="0" y="3"/>
                  </a:moveTo>
                  <a:cubicBezTo>
                    <a:pt x="7" y="4"/>
                    <a:pt x="20" y="5"/>
                    <a:pt x="2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6" name="Freeform 306"/>
            <p:cNvSpPr>
              <a:spLocks/>
            </p:cNvSpPr>
            <p:nvPr/>
          </p:nvSpPr>
          <p:spPr bwMode="auto">
            <a:xfrm>
              <a:off x="776437" y="2738786"/>
              <a:ext cx="131763" cy="42863"/>
            </a:xfrm>
            <a:custGeom>
              <a:avLst/>
              <a:gdLst>
                <a:gd name="T0" fmla="*/ 2 w 31"/>
                <a:gd name="T1" fmla="*/ 8 h 10"/>
                <a:gd name="T2" fmla="*/ 29 w 31"/>
                <a:gd name="T3" fmla="*/ 5 h 10"/>
                <a:gd name="T4" fmla="*/ 27 w 31"/>
                <a:gd name="T5" fmla="*/ 1 h 10"/>
                <a:gd name="T6" fmla="*/ 2 w 31"/>
                <a:gd name="T7" fmla="*/ 4 h 10"/>
                <a:gd name="T8" fmla="*/ 2 w 31"/>
                <a:gd name="T9" fmla="*/ 8 h 10"/>
              </a:gdLst>
              <a:ahLst/>
              <a:cxnLst>
                <a:cxn ang="0">
                  <a:pos x="T0" y="T1"/>
                </a:cxn>
                <a:cxn ang="0">
                  <a:pos x="T2" y="T3"/>
                </a:cxn>
                <a:cxn ang="0">
                  <a:pos x="T4" y="T5"/>
                </a:cxn>
                <a:cxn ang="0">
                  <a:pos x="T6" y="T7"/>
                </a:cxn>
                <a:cxn ang="0">
                  <a:pos x="T8" y="T9"/>
                </a:cxn>
              </a:cxnLst>
              <a:rect l="0" t="0" r="r" b="b"/>
              <a:pathLst>
                <a:path w="31" h="10">
                  <a:moveTo>
                    <a:pt x="2" y="8"/>
                  </a:moveTo>
                  <a:cubicBezTo>
                    <a:pt x="11" y="9"/>
                    <a:pt x="22" y="10"/>
                    <a:pt x="29" y="5"/>
                  </a:cubicBezTo>
                  <a:cubicBezTo>
                    <a:pt x="31" y="3"/>
                    <a:pt x="29" y="0"/>
                    <a:pt x="27" y="1"/>
                  </a:cubicBezTo>
                  <a:cubicBezTo>
                    <a:pt x="20" y="6"/>
                    <a:pt x="10" y="5"/>
                    <a:pt x="2" y="4"/>
                  </a:cubicBezTo>
                  <a:cubicBezTo>
                    <a:pt x="0" y="4"/>
                    <a:pt x="0" y="8"/>
                    <a:pt x="2"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7" name="Freeform 307"/>
            <p:cNvSpPr>
              <a:spLocks/>
            </p:cNvSpPr>
            <p:nvPr/>
          </p:nvSpPr>
          <p:spPr bwMode="auto">
            <a:xfrm>
              <a:off x="941537" y="2360961"/>
              <a:ext cx="127000" cy="504825"/>
            </a:xfrm>
            <a:custGeom>
              <a:avLst/>
              <a:gdLst>
                <a:gd name="T0" fmla="*/ 4 w 30"/>
                <a:gd name="T1" fmla="*/ 13 h 119"/>
                <a:gd name="T2" fmla="*/ 1 w 30"/>
                <a:gd name="T3" fmla="*/ 86 h 119"/>
                <a:gd name="T4" fmla="*/ 15 w 30"/>
                <a:gd name="T5" fmla="*/ 118 h 119"/>
                <a:gd name="T6" fmla="*/ 26 w 30"/>
                <a:gd name="T7" fmla="*/ 79 h 119"/>
                <a:gd name="T8" fmla="*/ 25 w 30"/>
                <a:gd name="T9" fmla="*/ 15 h 119"/>
                <a:gd name="T10" fmla="*/ 11 w 30"/>
                <a:gd name="T11" fmla="*/ 1 h 119"/>
                <a:gd name="T12" fmla="*/ 4 w 30"/>
                <a:gd name="T13" fmla="*/ 13 h 119"/>
              </a:gdLst>
              <a:ahLst/>
              <a:cxnLst>
                <a:cxn ang="0">
                  <a:pos x="T0" y="T1"/>
                </a:cxn>
                <a:cxn ang="0">
                  <a:pos x="T2" y="T3"/>
                </a:cxn>
                <a:cxn ang="0">
                  <a:pos x="T4" y="T5"/>
                </a:cxn>
                <a:cxn ang="0">
                  <a:pos x="T6" y="T7"/>
                </a:cxn>
                <a:cxn ang="0">
                  <a:pos x="T8" y="T9"/>
                </a:cxn>
                <a:cxn ang="0">
                  <a:pos x="T10" y="T11"/>
                </a:cxn>
                <a:cxn ang="0">
                  <a:pos x="T12" y="T13"/>
                </a:cxn>
              </a:cxnLst>
              <a:rect l="0" t="0" r="r" b="b"/>
              <a:pathLst>
                <a:path w="30" h="119">
                  <a:moveTo>
                    <a:pt x="4" y="13"/>
                  </a:moveTo>
                  <a:cubicBezTo>
                    <a:pt x="4" y="13"/>
                    <a:pt x="0" y="76"/>
                    <a:pt x="1" y="86"/>
                  </a:cubicBezTo>
                  <a:cubicBezTo>
                    <a:pt x="2" y="96"/>
                    <a:pt x="0" y="119"/>
                    <a:pt x="15" y="118"/>
                  </a:cubicBezTo>
                  <a:cubicBezTo>
                    <a:pt x="30" y="117"/>
                    <a:pt x="27" y="89"/>
                    <a:pt x="26" y="79"/>
                  </a:cubicBezTo>
                  <a:cubicBezTo>
                    <a:pt x="24" y="58"/>
                    <a:pt x="25" y="37"/>
                    <a:pt x="25" y="15"/>
                  </a:cubicBezTo>
                  <a:cubicBezTo>
                    <a:pt x="25" y="6"/>
                    <a:pt x="21" y="0"/>
                    <a:pt x="11" y="1"/>
                  </a:cubicBezTo>
                  <a:cubicBezTo>
                    <a:pt x="11" y="1"/>
                    <a:pt x="5" y="3"/>
                    <a:pt x="4" y="13"/>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8" name="Freeform 308"/>
            <p:cNvSpPr>
              <a:spLocks/>
            </p:cNvSpPr>
            <p:nvPr/>
          </p:nvSpPr>
          <p:spPr bwMode="auto">
            <a:xfrm>
              <a:off x="997100" y="2373661"/>
              <a:ext cx="55563" cy="382588"/>
            </a:xfrm>
            <a:custGeom>
              <a:avLst/>
              <a:gdLst>
                <a:gd name="T0" fmla="*/ 1 w 13"/>
                <a:gd name="T1" fmla="*/ 0 h 90"/>
                <a:gd name="T2" fmla="*/ 0 w 13"/>
                <a:gd name="T3" fmla="*/ 0 h 90"/>
                <a:gd name="T4" fmla="*/ 3 w 13"/>
                <a:gd name="T5" fmla="*/ 11 h 90"/>
                <a:gd name="T6" fmla="*/ 4 w 13"/>
                <a:gd name="T7" fmla="*/ 75 h 90"/>
                <a:gd name="T8" fmla="*/ 5 w 13"/>
                <a:gd name="T9" fmla="*/ 90 h 90"/>
                <a:gd name="T10" fmla="*/ 12 w 13"/>
                <a:gd name="T11" fmla="*/ 88 h 90"/>
                <a:gd name="T12" fmla="*/ 11 w 13"/>
                <a:gd name="T13" fmla="*/ 78 h 90"/>
                <a:gd name="T14" fmla="*/ 10 w 13"/>
                <a:gd name="T15" fmla="*/ 27 h 90"/>
                <a:gd name="T16" fmla="*/ 6 w 13"/>
                <a:gd name="T17" fmla="*/ 1 h 90"/>
                <a:gd name="T18" fmla="*/ 1 w 13"/>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90">
                  <a:moveTo>
                    <a:pt x="1" y="0"/>
                  </a:moveTo>
                  <a:cubicBezTo>
                    <a:pt x="1" y="0"/>
                    <a:pt x="0" y="0"/>
                    <a:pt x="0" y="0"/>
                  </a:cubicBezTo>
                  <a:cubicBezTo>
                    <a:pt x="2" y="3"/>
                    <a:pt x="3" y="6"/>
                    <a:pt x="3" y="11"/>
                  </a:cubicBezTo>
                  <a:cubicBezTo>
                    <a:pt x="3" y="33"/>
                    <a:pt x="2" y="54"/>
                    <a:pt x="4" y="75"/>
                  </a:cubicBezTo>
                  <a:cubicBezTo>
                    <a:pt x="5" y="79"/>
                    <a:pt x="5" y="84"/>
                    <a:pt x="5" y="90"/>
                  </a:cubicBezTo>
                  <a:cubicBezTo>
                    <a:pt x="8" y="90"/>
                    <a:pt x="10" y="89"/>
                    <a:pt x="12" y="88"/>
                  </a:cubicBezTo>
                  <a:cubicBezTo>
                    <a:pt x="12" y="85"/>
                    <a:pt x="11" y="81"/>
                    <a:pt x="11" y="78"/>
                  </a:cubicBezTo>
                  <a:cubicBezTo>
                    <a:pt x="10" y="61"/>
                    <a:pt x="10" y="44"/>
                    <a:pt x="10" y="27"/>
                  </a:cubicBezTo>
                  <a:cubicBezTo>
                    <a:pt x="10" y="22"/>
                    <a:pt x="13" y="5"/>
                    <a:pt x="6" y="1"/>
                  </a:cubicBezTo>
                  <a:cubicBezTo>
                    <a:pt x="4" y="0"/>
                    <a:pt x="2" y="0"/>
                    <a:pt x="1"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9" name="Freeform 309"/>
            <p:cNvSpPr>
              <a:spLocks/>
            </p:cNvSpPr>
            <p:nvPr/>
          </p:nvSpPr>
          <p:spPr bwMode="auto">
            <a:xfrm>
              <a:off x="946300" y="2746723"/>
              <a:ext cx="109538" cy="119063"/>
            </a:xfrm>
            <a:custGeom>
              <a:avLst/>
              <a:gdLst>
                <a:gd name="T0" fmla="*/ 0 w 26"/>
                <a:gd name="T1" fmla="*/ 5 h 28"/>
                <a:gd name="T2" fmla="*/ 14 w 26"/>
                <a:gd name="T3" fmla="*/ 27 h 28"/>
                <a:gd name="T4" fmla="*/ 26 w 26"/>
                <a:gd name="T5" fmla="*/ 0 h 28"/>
                <a:gd name="T6" fmla="*/ 0 w 26"/>
                <a:gd name="T7" fmla="*/ 5 h 28"/>
              </a:gdLst>
              <a:ahLst/>
              <a:cxnLst>
                <a:cxn ang="0">
                  <a:pos x="T0" y="T1"/>
                </a:cxn>
                <a:cxn ang="0">
                  <a:pos x="T2" y="T3"/>
                </a:cxn>
                <a:cxn ang="0">
                  <a:pos x="T4" y="T5"/>
                </a:cxn>
                <a:cxn ang="0">
                  <a:pos x="T6" y="T7"/>
                </a:cxn>
              </a:cxnLst>
              <a:rect l="0" t="0" r="r" b="b"/>
              <a:pathLst>
                <a:path w="26" h="28">
                  <a:moveTo>
                    <a:pt x="0" y="5"/>
                  </a:moveTo>
                  <a:cubicBezTo>
                    <a:pt x="1" y="15"/>
                    <a:pt x="3" y="28"/>
                    <a:pt x="14" y="27"/>
                  </a:cubicBezTo>
                  <a:cubicBezTo>
                    <a:pt x="25" y="27"/>
                    <a:pt x="26" y="12"/>
                    <a:pt x="26" y="0"/>
                  </a:cubicBezTo>
                  <a:cubicBezTo>
                    <a:pt x="18" y="3"/>
                    <a:pt x="9" y="4"/>
                    <a:pt x="0" y="5"/>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0" name="Freeform 310"/>
            <p:cNvSpPr>
              <a:spLocks/>
            </p:cNvSpPr>
            <p:nvPr/>
          </p:nvSpPr>
          <p:spPr bwMode="auto">
            <a:xfrm>
              <a:off x="1009800" y="2756248"/>
              <a:ext cx="7938" cy="3175"/>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2" y="1"/>
                    <a:pt x="1" y="1"/>
                    <a:pt x="0" y="1"/>
                  </a:cubicBezTo>
                  <a:cubicBezTo>
                    <a:pt x="0" y="1"/>
                    <a:pt x="0" y="1"/>
                    <a:pt x="0" y="1"/>
                  </a:cubicBezTo>
                  <a:cubicBezTo>
                    <a:pt x="1" y="1"/>
                    <a:pt x="2" y="1"/>
                    <a:pt x="2" y="0"/>
                  </a:cubicBezTo>
                  <a:cubicBezTo>
                    <a:pt x="2" y="0"/>
                    <a:pt x="2" y="0"/>
                    <a:pt x="2" y="0"/>
                  </a:cubicBezTo>
                </a:path>
              </a:pathLst>
            </a:custGeom>
            <a:solidFill>
              <a:srgbClr val="42A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1" name="Freeform 311"/>
            <p:cNvSpPr>
              <a:spLocks/>
            </p:cNvSpPr>
            <p:nvPr/>
          </p:nvSpPr>
          <p:spPr bwMode="auto">
            <a:xfrm>
              <a:off x="1017737" y="2746723"/>
              <a:ext cx="30163" cy="9525"/>
            </a:xfrm>
            <a:custGeom>
              <a:avLst/>
              <a:gdLst>
                <a:gd name="T0" fmla="*/ 7 w 7"/>
                <a:gd name="T1" fmla="*/ 0 h 2"/>
                <a:gd name="T2" fmla="*/ 0 w 7"/>
                <a:gd name="T3" fmla="*/ 2 h 2"/>
                <a:gd name="T4" fmla="*/ 0 w 7"/>
                <a:gd name="T5" fmla="*/ 2 h 2"/>
                <a:gd name="T6" fmla="*/ 7 w 7"/>
                <a:gd name="T7" fmla="*/ 0 h 2"/>
                <a:gd name="T8" fmla="*/ 7 w 7"/>
                <a:gd name="T9" fmla="*/ 0 h 2"/>
              </a:gdLst>
              <a:ahLst/>
              <a:cxnLst>
                <a:cxn ang="0">
                  <a:pos x="T0" y="T1"/>
                </a:cxn>
                <a:cxn ang="0">
                  <a:pos x="T2" y="T3"/>
                </a:cxn>
                <a:cxn ang="0">
                  <a:pos x="T4" y="T5"/>
                </a:cxn>
                <a:cxn ang="0">
                  <a:pos x="T6" y="T7"/>
                </a:cxn>
                <a:cxn ang="0">
                  <a:pos x="T8" y="T9"/>
                </a:cxn>
              </a:cxnLst>
              <a:rect l="0" t="0" r="r" b="b"/>
              <a:pathLst>
                <a:path w="7" h="2">
                  <a:moveTo>
                    <a:pt x="7" y="0"/>
                  </a:moveTo>
                  <a:cubicBezTo>
                    <a:pt x="5" y="1"/>
                    <a:pt x="3" y="2"/>
                    <a:pt x="0" y="2"/>
                  </a:cubicBezTo>
                  <a:cubicBezTo>
                    <a:pt x="0" y="2"/>
                    <a:pt x="0" y="2"/>
                    <a:pt x="0" y="2"/>
                  </a:cubicBezTo>
                  <a:cubicBezTo>
                    <a:pt x="3" y="2"/>
                    <a:pt x="5" y="1"/>
                    <a:pt x="7" y="0"/>
                  </a:cubicBezTo>
                  <a:cubicBezTo>
                    <a:pt x="7" y="0"/>
                    <a:pt x="7" y="0"/>
                    <a:pt x="7" y="0"/>
                  </a:cubicBezTo>
                </a:path>
              </a:pathLst>
            </a:custGeom>
            <a:solidFill>
              <a:srgbClr val="42A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2" name="Freeform 312"/>
            <p:cNvSpPr>
              <a:spLocks/>
            </p:cNvSpPr>
            <p:nvPr/>
          </p:nvSpPr>
          <p:spPr bwMode="auto">
            <a:xfrm>
              <a:off x="1009800" y="2746723"/>
              <a:ext cx="38100" cy="106363"/>
            </a:xfrm>
            <a:custGeom>
              <a:avLst/>
              <a:gdLst>
                <a:gd name="T0" fmla="*/ 9 w 9"/>
                <a:gd name="T1" fmla="*/ 0 h 25"/>
                <a:gd name="T2" fmla="*/ 2 w 9"/>
                <a:gd name="T3" fmla="*/ 2 h 25"/>
                <a:gd name="T4" fmla="*/ 0 w 9"/>
                <a:gd name="T5" fmla="*/ 3 h 25"/>
                <a:gd name="T6" fmla="*/ 0 w 9"/>
                <a:gd name="T7" fmla="*/ 25 h 25"/>
                <a:gd name="T8" fmla="*/ 8 w 9"/>
                <a:gd name="T9" fmla="*/ 16 h 25"/>
                <a:gd name="T10" fmla="*/ 9 w 9"/>
                <a:gd name="T11" fmla="*/ 0 h 25"/>
              </a:gdLst>
              <a:ahLst/>
              <a:cxnLst>
                <a:cxn ang="0">
                  <a:pos x="T0" y="T1"/>
                </a:cxn>
                <a:cxn ang="0">
                  <a:pos x="T2" y="T3"/>
                </a:cxn>
                <a:cxn ang="0">
                  <a:pos x="T4" y="T5"/>
                </a:cxn>
                <a:cxn ang="0">
                  <a:pos x="T6" y="T7"/>
                </a:cxn>
                <a:cxn ang="0">
                  <a:pos x="T8" y="T9"/>
                </a:cxn>
                <a:cxn ang="0">
                  <a:pos x="T10" y="T11"/>
                </a:cxn>
              </a:cxnLst>
              <a:rect l="0" t="0" r="r" b="b"/>
              <a:pathLst>
                <a:path w="9" h="25">
                  <a:moveTo>
                    <a:pt x="9" y="0"/>
                  </a:moveTo>
                  <a:cubicBezTo>
                    <a:pt x="7" y="1"/>
                    <a:pt x="5" y="2"/>
                    <a:pt x="2" y="2"/>
                  </a:cubicBezTo>
                  <a:cubicBezTo>
                    <a:pt x="2" y="3"/>
                    <a:pt x="1" y="3"/>
                    <a:pt x="0" y="3"/>
                  </a:cubicBezTo>
                  <a:cubicBezTo>
                    <a:pt x="2" y="11"/>
                    <a:pt x="2" y="18"/>
                    <a:pt x="0" y="25"/>
                  </a:cubicBezTo>
                  <a:cubicBezTo>
                    <a:pt x="3" y="24"/>
                    <a:pt x="7" y="21"/>
                    <a:pt x="8" y="16"/>
                  </a:cubicBezTo>
                  <a:cubicBezTo>
                    <a:pt x="9" y="11"/>
                    <a:pt x="9" y="6"/>
                    <a:pt x="9"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3" name="Freeform 313"/>
            <p:cNvSpPr>
              <a:spLocks/>
            </p:cNvSpPr>
            <p:nvPr/>
          </p:nvSpPr>
          <p:spPr bwMode="auto">
            <a:xfrm>
              <a:off x="920900" y="2343498"/>
              <a:ext cx="147638" cy="534988"/>
            </a:xfrm>
            <a:custGeom>
              <a:avLst/>
              <a:gdLst>
                <a:gd name="T0" fmla="*/ 7 w 35"/>
                <a:gd name="T1" fmla="*/ 17 h 126"/>
                <a:gd name="T2" fmla="*/ 4 w 35"/>
                <a:gd name="T3" fmla="*/ 77 h 126"/>
                <a:gd name="T4" fmla="*/ 21 w 35"/>
                <a:gd name="T5" fmla="*/ 124 h 126"/>
                <a:gd name="T6" fmla="*/ 34 w 35"/>
                <a:gd name="T7" fmla="*/ 102 h 126"/>
                <a:gd name="T8" fmla="*/ 32 w 35"/>
                <a:gd name="T9" fmla="*/ 50 h 126"/>
                <a:gd name="T10" fmla="*/ 31 w 35"/>
                <a:gd name="T11" fmla="*/ 15 h 126"/>
                <a:gd name="T12" fmla="*/ 24 w 35"/>
                <a:gd name="T13" fmla="*/ 4 h 126"/>
                <a:gd name="T14" fmla="*/ 7 w 35"/>
                <a:gd name="T15" fmla="*/ 16 h 126"/>
                <a:gd name="T16" fmla="*/ 11 w 35"/>
                <a:gd name="T17" fmla="*/ 17 h 126"/>
                <a:gd name="T18" fmla="*/ 24 w 35"/>
                <a:gd name="T19" fmla="*/ 8 h 126"/>
                <a:gd name="T20" fmla="*/ 28 w 35"/>
                <a:gd name="T21" fmla="*/ 34 h 126"/>
                <a:gd name="T22" fmla="*/ 29 w 35"/>
                <a:gd name="T23" fmla="*/ 85 h 126"/>
                <a:gd name="T24" fmla="*/ 29 w 35"/>
                <a:gd name="T25" fmla="*/ 111 h 126"/>
                <a:gd name="T26" fmla="*/ 13 w 35"/>
                <a:gd name="T27" fmla="*/ 118 h 126"/>
                <a:gd name="T28" fmla="*/ 8 w 35"/>
                <a:gd name="T29" fmla="*/ 102 h 126"/>
                <a:gd name="T30" fmla="*/ 11 w 35"/>
                <a:gd name="T31" fmla="*/ 17 h 126"/>
                <a:gd name="T32" fmla="*/ 7 w 35"/>
                <a:gd name="T33" fmla="*/ 1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126">
                  <a:moveTo>
                    <a:pt x="7" y="17"/>
                  </a:moveTo>
                  <a:cubicBezTo>
                    <a:pt x="6" y="37"/>
                    <a:pt x="5" y="57"/>
                    <a:pt x="4" y="77"/>
                  </a:cubicBezTo>
                  <a:cubicBezTo>
                    <a:pt x="4" y="91"/>
                    <a:pt x="0" y="126"/>
                    <a:pt x="21" y="124"/>
                  </a:cubicBezTo>
                  <a:cubicBezTo>
                    <a:pt x="31" y="123"/>
                    <a:pt x="33" y="110"/>
                    <a:pt x="34" y="102"/>
                  </a:cubicBezTo>
                  <a:cubicBezTo>
                    <a:pt x="35" y="85"/>
                    <a:pt x="32" y="67"/>
                    <a:pt x="32" y="50"/>
                  </a:cubicBezTo>
                  <a:cubicBezTo>
                    <a:pt x="32" y="38"/>
                    <a:pt x="33" y="26"/>
                    <a:pt x="31" y="15"/>
                  </a:cubicBezTo>
                  <a:cubicBezTo>
                    <a:pt x="31" y="10"/>
                    <a:pt x="28" y="6"/>
                    <a:pt x="24" y="4"/>
                  </a:cubicBezTo>
                  <a:cubicBezTo>
                    <a:pt x="15" y="0"/>
                    <a:pt x="8" y="8"/>
                    <a:pt x="7" y="16"/>
                  </a:cubicBezTo>
                  <a:cubicBezTo>
                    <a:pt x="7" y="18"/>
                    <a:pt x="10" y="20"/>
                    <a:pt x="11" y="17"/>
                  </a:cubicBezTo>
                  <a:cubicBezTo>
                    <a:pt x="12" y="10"/>
                    <a:pt x="16" y="5"/>
                    <a:pt x="24" y="8"/>
                  </a:cubicBezTo>
                  <a:cubicBezTo>
                    <a:pt x="31" y="12"/>
                    <a:pt x="28" y="29"/>
                    <a:pt x="28" y="34"/>
                  </a:cubicBezTo>
                  <a:cubicBezTo>
                    <a:pt x="28" y="51"/>
                    <a:pt x="28" y="68"/>
                    <a:pt x="29" y="85"/>
                  </a:cubicBezTo>
                  <a:cubicBezTo>
                    <a:pt x="30" y="94"/>
                    <a:pt x="31" y="103"/>
                    <a:pt x="29" y="111"/>
                  </a:cubicBezTo>
                  <a:cubicBezTo>
                    <a:pt x="27" y="118"/>
                    <a:pt x="20" y="123"/>
                    <a:pt x="13" y="118"/>
                  </a:cubicBezTo>
                  <a:cubicBezTo>
                    <a:pt x="9" y="115"/>
                    <a:pt x="9" y="107"/>
                    <a:pt x="8" y="102"/>
                  </a:cubicBezTo>
                  <a:cubicBezTo>
                    <a:pt x="6" y="74"/>
                    <a:pt x="9" y="45"/>
                    <a:pt x="11" y="17"/>
                  </a:cubicBezTo>
                  <a:cubicBezTo>
                    <a:pt x="11" y="14"/>
                    <a:pt x="7" y="14"/>
                    <a:pt x="7" y="1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4" name="Freeform 314"/>
            <p:cNvSpPr>
              <a:spLocks/>
            </p:cNvSpPr>
            <p:nvPr/>
          </p:nvSpPr>
          <p:spPr bwMode="auto">
            <a:xfrm>
              <a:off x="946300" y="2751486"/>
              <a:ext cx="106363" cy="20638"/>
            </a:xfrm>
            <a:custGeom>
              <a:avLst/>
              <a:gdLst>
                <a:gd name="T0" fmla="*/ 0 w 25"/>
                <a:gd name="T1" fmla="*/ 3 h 5"/>
                <a:gd name="T2" fmla="*/ 25 w 25"/>
                <a:gd name="T3" fmla="*/ 0 h 5"/>
              </a:gdLst>
              <a:ahLst/>
              <a:cxnLst>
                <a:cxn ang="0">
                  <a:pos x="T0" y="T1"/>
                </a:cxn>
                <a:cxn ang="0">
                  <a:pos x="T2" y="T3"/>
                </a:cxn>
              </a:cxnLst>
              <a:rect l="0" t="0" r="r" b="b"/>
              <a:pathLst>
                <a:path w="25" h="5">
                  <a:moveTo>
                    <a:pt x="0" y="3"/>
                  </a:moveTo>
                  <a:cubicBezTo>
                    <a:pt x="6" y="4"/>
                    <a:pt x="19" y="5"/>
                    <a:pt x="2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5" name="Freeform 315"/>
            <p:cNvSpPr>
              <a:spLocks/>
            </p:cNvSpPr>
            <p:nvPr/>
          </p:nvSpPr>
          <p:spPr bwMode="auto">
            <a:xfrm>
              <a:off x="936775" y="2738786"/>
              <a:ext cx="128588" cy="42863"/>
            </a:xfrm>
            <a:custGeom>
              <a:avLst/>
              <a:gdLst>
                <a:gd name="T0" fmla="*/ 2 w 30"/>
                <a:gd name="T1" fmla="*/ 8 h 10"/>
                <a:gd name="T2" fmla="*/ 28 w 30"/>
                <a:gd name="T3" fmla="*/ 5 h 10"/>
                <a:gd name="T4" fmla="*/ 26 w 30"/>
                <a:gd name="T5" fmla="*/ 1 h 10"/>
                <a:gd name="T6" fmla="*/ 2 w 30"/>
                <a:gd name="T7" fmla="*/ 4 h 10"/>
                <a:gd name="T8" fmla="*/ 2 w 30"/>
                <a:gd name="T9" fmla="*/ 8 h 10"/>
              </a:gdLst>
              <a:ahLst/>
              <a:cxnLst>
                <a:cxn ang="0">
                  <a:pos x="T0" y="T1"/>
                </a:cxn>
                <a:cxn ang="0">
                  <a:pos x="T2" y="T3"/>
                </a:cxn>
                <a:cxn ang="0">
                  <a:pos x="T4" y="T5"/>
                </a:cxn>
                <a:cxn ang="0">
                  <a:pos x="T6" y="T7"/>
                </a:cxn>
                <a:cxn ang="0">
                  <a:pos x="T8" y="T9"/>
                </a:cxn>
              </a:cxnLst>
              <a:rect l="0" t="0" r="r" b="b"/>
              <a:pathLst>
                <a:path w="30" h="10">
                  <a:moveTo>
                    <a:pt x="2" y="8"/>
                  </a:moveTo>
                  <a:cubicBezTo>
                    <a:pt x="10" y="9"/>
                    <a:pt x="21" y="10"/>
                    <a:pt x="28" y="5"/>
                  </a:cubicBezTo>
                  <a:cubicBezTo>
                    <a:pt x="30" y="3"/>
                    <a:pt x="28" y="0"/>
                    <a:pt x="26" y="1"/>
                  </a:cubicBezTo>
                  <a:cubicBezTo>
                    <a:pt x="20" y="6"/>
                    <a:pt x="10" y="5"/>
                    <a:pt x="2" y="4"/>
                  </a:cubicBezTo>
                  <a:cubicBezTo>
                    <a:pt x="0" y="4"/>
                    <a:pt x="0" y="8"/>
                    <a:pt x="2"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6" name="Freeform 316"/>
            <p:cNvSpPr>
              <a:spLocks/>
            </p:cNvSpPr>
            <p:nvPr/>
          </p:nvSpPr>
          <p:spPr bwMode="auto">
            <a:xfrm>
              <a:off x="852637" y="1872011"/>
              <a:ext cx="114300" cy="238125"/>
            </a:xfrm>
            <a:custGeom>
              <a:avLst/>
              <a:gdLst>
                <a:gd name="T0" fmla="*/ 25 w 27"/>
                <a:gd name="T1" fmla="*/ 27 h 56"/>
                <a:gd name="T2" fmla="*/ 17 w 27"/>
                <a:gd name="T3" fmla="*/ 56 h 56"/>
                <a:gd name="T4" fmla="*/ 2 w 27"/>
                <a:gd name="T5" fmla="*/ 30 h 56"/>
                <a:gd name="T6" fmla="*/ 10 w 27"/>
                <a:gd name="T7" fmla="*/ 1 h 56"/>
                <a:gd name="T8" fmla="*/ 25 w 27"/>
                <a:gd name="T9" fmla="*/ 27 h 56"/>
              </a:gdLst>
              <a:ahLst/>
              <a:cxnLst>
                <a:cxn ang="0">
                  <a:pos x="T0" y="T1"/>
                </a:cxn>
                <a:cxn ang="0">
                  <a:pos x="T2" y="T3"/>
                </a:cxn>
                <a:cxn ang="0">
                  <a:pos x="T4" y="T5"/>
                </a:cxn>
                <a:cxn ang="0">
                  <a:pos x="T6" y="T7"/>
                </a:cxn>
                <a:cxn ang="0">
                  <a:pos x="T8" y="T9"/>
                </a:cxn>
              </a:cxnLst>
              <a:rect l="0" t="0" r="r" b="b"/>
              <a:pathLst>
                <a:path w="27" h="56">
                  <a:moveTo>
                    <a:pt x="25" y="27"/>
                  </a:moveTo>
                  <a:cubicBezTo>
                    <a:pt x="27" y="42"/>
                    <a:pt x="23" y="55"/>
                    <a:pt x="17" y="56"/>
                  </a:cubicBezTo>
                  <a:cubicBezTo>
                    <a:pt x="11" y="56"/>
                    <a:pt x="4" y="45"/>
                    <a:pt x="2" y="30"/>
                  </a:cubicBezTo>
                  <a:cubicBezTo>
                    <a:pt x="0" y="15"/>
                    <a:pt x="4" y="2"/>
                    <a:pt x="10" y="1"/>
                  </a:cubicBezTo>
                  <a:cubicBezTo>
                    <a:pt x="16" y="0"/>
                    <a:pt x="23" y="12"/>
                    <a:pt x="25" y="27"/>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7" name="Freeform 317"/>
            <p:cNvSpPr>
              <a:spLocks/>
            </p:cNvSpPr>
            <p:nvPr/>
          </p:nvSpPr>
          <p:spPr bwMode="auto">
            <a:xfrm>
              <a:off x="720875" y="1825973"/>
              <a:ext cx="76200" cy="84138"/>
            </a:xfrm>
            <a:custGeom>
              <a:avLst/>
              <a:gdLst>
                <a:gd name="T0" fmla="*/ 3 w 18"/>
                <a:gd name="T1" fmla="*/ 3 h 20"/>
                <a:gd name="T2" fmla="*/ 15 w 18"/>
                <a:gd name="T3" fmla="*/ 12 h 20"/>
                <a:gd name="T4" fmla="*/ 16 w 18"/>
                <a:gd name="T5" fmla="*/ 10 h 20"/>
                <a:gd name="T6" fmla="*/ 1 w 18"/>
                <a:gd name="T7" fmla="*/ 17 h 20"/>
                <a:gd name="T8" fmla="*/ 2 w 18"/>
                <a:gd name="T9" fmla="*/ 19 h 20"/>
                <a:gd name="T10" fmla="*/ 17 w 18"/>
                <a:gd name="T11" fmla="*/ 12 h 20"/>
                <a:gd name="T12" fmla="*/ 17 w 18"/>
                <a:gd name="T13" fmla="*/ 10 h 20"/>
                <a:gd name="T14" fmla="*/ 4 w 18"/>
                <a:gd name="T15" fmla="*/ 1 h 20"/>
                <a:gd name="T16" fmla="*/ 3 w 18"/>
                <a:gd name="T17"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0">
                  <a:moveTo>
                    <a:pt x="3" y="3"/>
                  </a:moveTo>
                  <a:cubicBezTo>
                    <a:pt x="7" y="6"/>
                    <a:pt x="11" y="9"/>
                    <a:pt x="15" y="12"/>
                  </a:cubicBezTo>
                  <a:cubicBezTo>
                    <a:pt x="15" y="11"/>
                    <a:pt x="15" y="11"/>
                    <a:pt x="16" y="10"/>
                  </a:cubicBezTo>
                  <a:cubicBezTo>
                    <a:pt x="11" y="12"/>
                    <a:pt x="6" y="15"/>
                    <a:pt x="1" y="17"/>
                  </a:cubicBezTo>
                  <a:cubicBezTo>
                    <a:pt x="0" y="18"/>
                    <a:pt x="1" y="20"/>
                    <a:pt x="2" y="19"/>
                  </a:cubicBezTo>
                  <a:cubicBezTo>
                    <a:pt x="7" y="17"/>
                    <a:pt x="12" y="15"/>
                    <a:pt x="17" y="12"/>
                  </a:cubicBezTo>
                  <a:cubicBezTo>
                    <a:pt x="17" y="12"/>
                    <a:pt x="18" y="11"/>
                    <a:pt x="17" y="10"/>
                  </a:cubicBezTo>
                  <a:cubicBezTo>
                    <a:pt x="13" y="7"/>
                    <a:pt x="9" y="4"/>
                    <a:pt x="4" y="1"/>
                  </a:cubicBezTo>
                  <a:cubicBezTo>
                    <a:pt x="3" y="0"/>
                    <a:pt x="1" y="2"/>
                    <a:pt x="3"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8" name="Freeform 318"/>
            <p:cNvSpPr>
              <a:spLocks/>
            </p:cNvSpPr>
            <p:nvPr/>
          </p:nvSpPr>
          <p:spPr bwMode="auto">
            <a:xfrm>
              <a:off x="720875" y="1859311"/>
              <a:ext cx="76200" cy="22225"/>
            </a:xfrm>
            <a:custGeom>
              <a:avLst/>
              <a:gdLst>
                <a:gd name="T0" fmla="*/ 16 w 18"/>
                <a:gd name="T1" fmla="*/ 2 h 5"/>
                <a:gd name="T2" fmla="*/ 2 w 18"/>
                <a:gd name="T3" fmla="*/ 1 h 5"/>
                <a:gd name="T4" fmla="*/ 2 w 18"/>
                <a:gd name="T5" fmla="*/ 3 h 5"/>
                <a:gd name="T6" fmla="*/ 16 w 18"/>
                <a:gd name="T7" fmla="*/ 4 h 5"/>
                <a:gd name="T8" fmla="*/ 16 w 18"/>
                <a:gd name="T9" fmla="*/ 2 h 5"/>
              </a:gdLst>
              <a:ahLst/>
              <a:cxnLst>
                <a:cxn ang="0">
                  <a:pos x="T0" y="T1"/>
                </a:cxn>
                <a:cxn ang="0">
                  <a:pos x="T2" y="T3"/>
                </a:cxn>
                <a:cxn ang="0">
                  <a:pos x="T4" y="T5"/>
                </a:cxn>
                <a:cxn ang="0">
                  <a:pos x="T6" y="T7"/>
                </a:cxn>
                <a:cxn ang="0">
                  <a:pos x="T8" y="T9"/>
                </a:cxn>
              </a:cxnLst>
              <a:rect l="0" t="0" r="r" b="b"/>
              <a:pathLst>
                <a:path w="18" h="5">
                  <a:moveTo>
                    <a:pt x="16" y="2"/>
                  </a:moveTo>
                  <a:cubicBezTo>
                    <a:pt x="12" y="1"/>
                    <a:pt x="7" y="1"/>
                    <a:pt x="2" y="1"/>
                  </a:cubicBezTo>
                  <a:cubicBezTo>
                    <a:pt x="1" y="0"/>
                    <a:pt x="0" y="3"/>
                    <a:pt x="2" y="3"/>
                  </a:cubicBezTo>
                  <a:cubicBezTo>
                    <a:pt x="7" y="4"/>
                    <a:pt x="11" y="4"/>
                    <a:pt x="16" y="4"/>
                  </a:cubicBezTo>
                  <a:cubicBezTo>
                    <a:pt x="17" y="5"/>
                    <a:pt x="18" y="2"/>
                    <a:pt x="16"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9" name="Freeform 319"/>
            <p:cNvSpPr>
              <a:spLocks/>
            </p:cNvSpPr>
            <p:nvPr/>
          </p:nvSpPr>
          <p:spPr bwMode="auto">
            <a:xfrm>
              <a:off x="984400" y="1765648"/>
              <a:ext cx="80963" cy="76200"/>
            </a:xfrm>
            <a:custGeom>
              <a:avLst/>
              <a:gdLst>
                <a:gd name="T0" fmla="*/ 11 w 19"/>
                <a:gd name="T1" fmla="*/ 3 h 18"/>
                <a:gd name="T2" fmla="*/ 3 w 19"/>
                <a:gd name="T3" fmla="*/ 17 h 18"/>
                <a:gd name="T4" fmla="*/ 2 w 19"/>
                <a:gd name="T5" fmla="*/ 15 h 18"/>
                <a:gd name="T6" fmla="*/ 18 w 19"/>
                <a:gd name="T7" fmla="*/ 15 h 18"/>
                <a:gd name="T8" fmla="*/ 18 w 19"/>
                <a:gd name="T9" fmla="*/ 18 h 18"/>
                <a:gd name="T10" fmla="*/ 2 w 19"/>
                <a:gd name="T11" fmla="*/ 17 h 18"/>
                <a:gd name="T12" fmla="*/ 1 w 19"/>
                <a:gd name="T13" fmla="*/ 15 h 18"/>
                <a:gd name="T14" fmla="*/ 8 w 19"/>
                <a:gd name="T15" fmla="*/ 2 h 18"/>
                <a:gd name="T16" fmla="*/ 11 w 19"/>
                <a:gd name="T17"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1" y="3"/>
                  </a:moveTo>
                  <a:cubicBezTo>
                    <a:pt x="8" y="7"/>
                    <a:pt x="6" y="12"/>
                    <a:pt x="3" y="17"/>
                  </a:cubicBezTo>
                  <a:cubicBezTo>
                    <a:pt x="3" y="16"/>
                    <a:pt x="2" y="15"/>
                    <a:pt x="2" y="15"/>
                  </a:cubicBezTo>
                  <a:cubicBezTo>
                    <a:pt x="7" y="15"/>
                    <a:pt x="12" y="15"/>
                    <a:pt x="18" y="15"/>
                  </a:cubicBezTo>
                  <a:cubicBezTo>
                    <a:pt x="19" y="15"/>
                    <a:pt x="19" y="18"/>
                    <a:pt x="18" y="18"/>
                  </a:cubicBezTo>
                  <a:cubicBezTo>
                    <a:pt x="13" y="18"/>
                    <a:pt x="7" y="17"/>
                    <a:pt x="2" y="17"/>
                  </a:cubicBezTo>
                  <a:cubicBezTo>
                    <a:pt x="1" y="17"/>
                    <a:pt x="0" y="16"/>
                    <a:pt x="1" y="15"/>
                  </a:cubicBezTo>
                  <a:cubicBezTo>
                    <a:pt x="3" y="11"/>
                    <a:pt x="6" y="6"/>
                    <a:pt x="8" y="2"/>
                  </a:cubicBezTo>
                  <a:cubicBezTo>
                    <a:pt x="9" y="0"/>
                    <a:pt x="11" y="1"/>
                    <a:pt x="11"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0" name="Freeform 320"/>
            <p:cNvSpPr>
              <a:spLocks/>
            </p:cNvSpPr>
            <p:nvPr/>
          </p:nvSpPr>
          <p:spPr bwMode="auto">
            <a:xfrm>
              <a:off x="984400" y="1795811"/>
              <a:ext cx="68263" cy="46038"/>
            </a:xfrm>
            <a:custGeom>
              <a:avLst/>
              <a:gdLst>
                <a:gd name="T0" fmla="*/ 1 w 16"/>
                <a:gd name="T1" fmla="*/ 8 h 11"/>
                <a:gd name="T2" fmla="*/ 13 w 16"/>
                <a:gd name="T3" fmla="*/ 1 h 11"/>
                <a:gd name="T4" fmla="*/ 15 w 16"/>
                <a:gd name="T5" fmla="*/ 3 h 11"/>
                <a:gd name="T6" fmla="*/ 3 w 16"/>
                <a:gd name="T7" fmla="*/ 10 h 11"/>
                <a:gd name="T8" fmla="*/ 1 w 16"/>
                <a:gd name="T9" fmla="*/ 8 h 11"/>
              </a:gdLst>
              <a:ahLst/>
              <a:cxnLst>
                <a:cxn ang="0">
                  <a:pos x="T0" y="T1"/>
                </a:cxn>
                <a:cxn ang="0">
                  <a:pos x="T2" y="T3"/>
                </a:cxn>
                <a:cxn ang="0">
                  <a:pos x="T4" y="T5"/>
                </a:cxn>
                <a:cxn ang="0">
                  <a:pos x="T6" y="T7"/>
                </a:cxn>
                <a:cxn ang="0">
                  <a:pos x="T8" y="T9"/>
                </a:cxn>
              </a:cxnLst>
              <a:rect l="0" t="0" r="r" b="b"/>
              <a:pathLst>
                <a:path w="16" h="11">
                  <a:moveTo>
                    <a:pt x="1" y="8"/>
                  </a:moveTo>
                  <a:cubicBezTo>
                    <a:pt x="5" y="6"/>
                    <a:pt x="9" y="3"/>
                    <a:pt x="13" y="1"/>
                  </a:cubicBezTo>
                  <a:cubicBezTo>
                    <a:pt x="15" y="0"/>
                    <a:pt x="16" y="2"/>
                    <a:pt x="15" y="3"/>
                  </a:cubicBezTo>
                  <a:cubicBezTo>
                    <a:pt x="11" y="5"/>
                    <a:pt x="7" y="8"/>
                    <a:pt x="3" y="10"/>
                  </a:cubicBezTo>
                  <a:cubicBezTo>
                    <a:pt x="1" y="11"/>
                    <a:pt x="0" y="9"/>
                    <a:pt x="1"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1" name="Freeform 321"/>
            <p:cNvSpPr>
              <a:spLocks/>
            </p:cNvSpPr>
            <p:nvPr/>
          </p:nvSpPr>
          <p:spPr bwMode="auto">
            <a:xfrm>
              <a:off x="568475" y="2051398"/>
              <a:ext cx="198438" cy="342900"/>
            </a:xfrm>
            <a:custGeom>
              <a:avLst/>
              <a:gdLst>
                <a:gd name="T0" fmla="*/ 41 w 47"/>
                <a:gd name="T1" fmla="*/ 0 h 81"/>
                <a:gd name="T2" fmla="*/ 19 w 47"/>
                <a:gd name="T3" fmla="*/ 30 h 81"/>
                <a:gd name="T4" fmla="*/ 22 w 47"/>
                <a:gd name="T5" fmla="*/ 80 h 81"/>
                <a:gd name="T6" fmla="*/ 47 w 47"/>
                <a:gd name="T7" fmla="*/ 66 h 81"/>
                <a:gd name="T8" fmla="*/ 41 w 47"/>
                <a:gd name="T9" fmla="*/ 0 h 81"/>
              </a:gdLst>
              <a:ahLst/>
              <a:cxnLst>
                <a:cxn ang="0">
                  <a:pos x="T0" y="T1"/>
                </a:cxn>
                <a:cxn ang="0">
                  <a:pos x="T2" y="T3"/>
                </a:cxn>
                <a:cxn ang="0">
                  <a:pos x="T4" y="T5"/>
                </a:cxn>
                <a:cxn ang="0">
                  <a:pos x="T6" y="T7"/>
                </a:cxn>
                <a:cxn ang="0">
                  <a:pos x="T8" y="T9"/>
                </a:cxn>
              </a:cxnLst>
              <a:rect l="0" t="0" r="r" b="b"/>
              <a:pathLst>
                <a:path w="47" h="81">
                  <a:moveTo>
                    <a:pt x="41" y="0"/>
                  </a:moveTo>
                  <a:cubicBezTo>
                    <a:pt x="33" y="0"/>
                    <a:pt x="22" y="23"/>
                    <a:pt x="19" y="30"/>
                  </a:cubicBezTo>
                  <a:cubicBezTo>
                    <a:pt x="13" y="41"/>
                    <a:pt x="0" y="76"/>
                    <a:pt x="22" y="80"/>
                  </a:cubicBezTo>
                  <a:cubicBezTo>
                    <a:pt x="32" y="81"/>
                    <a:pt x="41" y="71"/>
                    <a:pt x="47" y="66"/>
                  </a:cubicBezTo>
                  <a:cubicBezTo>
                    <a:pt x="41" y="0"/>
                    <a:pt x="41" y="0"/>
                    <a:pt x="41" y="0"/>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2" name="Freeform 322"/>
            <p:cNvSpPr>
              <a:spLocks/>
            </p:cNvSpPr>
            <p:nvPr/>
          </p:nvSpPr>
          <p:spPr bwMode="auto">
            <a:xfrm>
              <a:off x="597050" y="2046636"/>
              <a:ext cx="182563" cy="369888"/>
            </a:xfrm>
            <a:custGeom>
              <a:avLst/>
              <a:gdLst>
                <a:gd name="T0" fmla="*/ 34 w 43"/>
                <a:gd name="T1" fmla="*/ 0 h 87"/>
                <a:gd name="T2" fmla="*/ 14 w 43"/>
                <a:gd name="T3" fmla="*/ 24 h 87"/>
                <a:gd name="T4" fmla="*/ 2 w 43"/>
                <a:gd name="T5" fmla="*/ 53 h 87"/>
                <a:gd name="T6" fmla="*/ 8 w 43"/>
                <a:gd name="T7" fmla="*/ 79 h 87"/>
                <a:gd name="T8" fmla="*/ 41 w 43"/>
                <a:gd name="T9" fmla="*/ 68 h 87"/>
                <a:gd name="T10" fmla="*/ 39 w 43"/>
                <a:gd name="T11" fmla="*/ 66 h 87"/>
                <a:gd name="T12" fmla="*/ 7 w 43"/>
                <a:gd name="T13" fmla="*/ 74 h 87"/>
                <a:gd name="T14" fmla="*/ 7 w 43"/>
                <a:gd name="T15" fmla="*/ 47 h 87"/>
                <a:gd name="T16" fmla="*/ 16 w 43"/>
                <a:gd name="T17" fmla="*/ 27 h 87"/>
                <a:gd name="T18" fmla="*/ 34 w 43"/>
                <a:gd name="T19" fmla="*/ 3 h 87"/>
                <a:gd name="T20" fmla="*/ 34 w 43"/>
                <a:gd name="T21"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87">
                  <a:moveTo>
                    <a:pt x="34" y="0"/>
                  </a:moveTo>
                  <a:cubicBezTo>
                    <a:pt x="24" y="1"/>
                    <a:pt x="18" y="16"/>
                    <a:pt x="14" y="24"/>
                  </a:cubicBezTo>
                  <a:cubicBezTo>
                    <a:pt x="9" y="34"/>
                    <a:pt x="4" y="43"/>
                    <a:pt x="2" y="53"/>
                  </a:cubicBezTo>
                  <a:cubicBezTo>
                    <a:pt x="1" y="62"/>
                    <a:pt x="0" y="74"/>
                    <a:pt x="8" y="79"/>
                  </a:cubicBezTo>
                  <a:cubicBezTo>
                    <a:pt x="21" y="87"/>
                    <a:pt x="32" y="76"/>
                    <a:pt x="41" y="68"/>
                  </a:cubicBezTo>
                  <a:cubicBezTo>
                    <a:pt x="43" y="66"/>
                    <a:pt x="40" y="64"/>
                    <a:pt x="39" y="66"/>
                  </a:cubicBezTo>
                  <a:cubicBezTo>
                    <a:pt x="31" y="73"/>
                    <a:pt x="16" y="87"/>
                    <a:pt x="7" y="74"/>
                  </a:cubicBezTo>
                  <a:cubicBezTo>
                    <a:pt x="2" y="66"/>
                    <a:pt x="5" y="54"/>
                    <a:pt x="7" y="47"/>
                  </a:cubicBezTo>
                  <a:cubicBezTo>
                    <a:pt x="9" y="40"/>
                    <a:pt x="12" y="34"/>
                    <a:pt x="16" y="27"/>
                  </a:cubicBezTo>
                  <a:cubicBezTo>
                    <a:pt x="19" y="20"/>
                    <a:pt x="25" y="4"/>
                    <a:pt x="34" y="3"/>
                  </a:cubicBezTo>
                  <a:cubicBezTo>
                    <a:pt x="36" y="3"/>
                    <a:pt x="36" y="0"/>
                    <a:pt x="34"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3" name="Oval 323"/>
            <p:cNvSpPr>
              <a:spLocks noChangeArrowheads="1"/>
            </p:cNvSpPr>
            <p:nvPr/>
          </p:nvSpPr>
          <p:spPr bwMode="auto">
            <a:xfrm>
              <a:off x="720875" y="1932336"/>
              <a:ext cx="425450" cy="420688"/>
            </a:xfrm>
            <a:prstGeom prst="ellipse">
              <a:avLst/>
            </a:pr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4" name="Freeform 324"/>
            <p:cNvSpPr>
              <a:spLocks noEditPoints="1"/>
            </p:cNvSpPr>
            <p:nvPr/>
          </p:nvSpPr>
          <p:spPr bwMode="auto">
            <a:xfrm>
              <a:off x="895500" y="1945036"/>
              <a:ext cx="236538" cy="395288"/>
            </a:xfrm>
            <a:custGeom>
              <a:avLst/>
              <a:gdLst>
                <a:gd name="T0" fmla="*/ 29 w 56"/>
                <a:gd name="T1" fmla="*/ 62 h 93"/>
                <a:gd name="T2" fmla="*/ 0 w 56"/>
                <a:gd name="T3" fmla="*/ 93 h 93"/>
                <a:gd name="T4" fmla="*/ 7 w 56"/>
                <a:gd name="T5" fmla="*/ 93 h 93"/>
                <a:gd name="T6" fmla="*/ 9 w 56"/>
                <a:gd name="T7" fmla="*/ 93 h 93"/>
                <a:gd name="T8" fmla="*/ 42 w 56"/>
                <a:gd name="T9" fmla="*/ 79 h 93"/>
                <a:gd name="T10" fmla="*/ 29 w 56"/>
                <a:gd name="T11" fmla="*/ 62 h 93"/>
                <a:gd name="T12" fmla="*/ 11 w 56"/>
                <a:gd name="T13" fmla="*/ 0 h 93"/>
                <a:gd name="T14" fmla="*/ 9 w 56"/>
                <a:gd name="T15" fmla="*/ 0 h 93"/>
                <a:gd name="T16" fmla="*/ 1 w 56"/>
                <a:gd name="T17" fmla="*/ 1 h 93"/>
                <a:gd name="T18" fmla="*/ 31 w 56"/>
                <a:gd name="T19" fmla="*/ 46 h 93"/>
                <a:gd name="T20" fmla="*/ 35 w 56"/>
                <a:gd name="T21" fmla="*/ 43 h 93"/>
                <a:gd name="T22" fmla="*/ 44 w 56"/>
                <a:gd name="T23" fmla="*/ 40 h 93"/>
                <a:gd name="T24" fmla="*/ 56 w 56"/>
                <a:gd name="T25" fmla="*/ 50 h 93"/>
                <a:gd name="T26" fmla="*/ 56 w 56"/>
                <a:gd name="T27" fmla="*/ 47 h 93"/>
                <a:gd name="T28" fmla="*/ 56 w 56"/>
                <a:gd name="T29" fmla="*/ 47 h 93"/>
                <a:gd name="T30" fmla="*/ 56 w 56"/>
                <a:gd name="T31" fmla="*/ 47 h 93"/>
                <a:gd name="T32" fmla="*/ 11 w 56"/>
                <a:gd name="T33"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93">
                  <a:moveTo>
                    <a:pt x="29" y="62"/>
                  </a:moveTo>
                  <a:cubicBezTo>
                    <a:pt x="24" y="76"/>
                    <a:pt x="14" y="87"/>
                    <a:pt x="0" y="93"/>
                  </a:cubicBezTo>
                  <a:cubicBezTo>
                    <a:pt x="2" y="93"/>
                    <a:pt x="5" y="93"/>
                    <a:pt x="7" y="93"/>
                  </a:cubicBezTo>
                  <a:cubicBezTo>
                    <a:pt x="8" y="93"/>
                    <a:pt x="8" y="93"/>
                    <a:pt x="9" y="93"/>
                  </a:cubicBezTo>
                  <a:cubicBezTo>
                    <a:pt x="22" y="93"/>
                    <a:pt x="34" y="88"/>
                    <a:pt x="42" y="79"/>
                  </a:cubicBezTo>
                  <a:cubicBezTo>
                    <a:pt x="37" y="74"/>
                    <a:pt x="32" y="68"/>
                    <a:pt x="29" y="62"/>
                  </a:cubicBezTo>
                  <a:moveTo>
                    <a:pt x="11" y="0"/>
                  </a:moveTo>
                  <a:cubicBezTo>
                    <a:pt x="10" y="0"/>
                    <a:pt x="10" y="0"/>
                    <a:pt x="9" y="0"/>
                  </a:cubicBezTo>
                  <a:cubicBezTo>
                    <a:pt x="6" y="0"/>
                    <a:pt x="4" y="0"/>
                    <a:pt x="1" y="1"/>
                  </a:cubicBezTo>
                  <a:cubicBezTo>
                    <a:pt x="19" y="8"/>
                    <a:pt x="31" y="26"/>
                    <a:pt x="31" y="46"/>
                  </a:cubicBezTo>
                  <a:cubicBezTo>
                    <a:pt x="32" y="45"/>
                    <a:pt x="34" y="44"/>
                    <a:pt x="35" y="43"/>
                  </a:cubicBezTo>
                  <a:cubicBezTo>
                    <a:pt x="38" y="41"/>
                    <a:pt x="41" y="40"/>
                    <a:pt x="44" y="40"/>
                  </a:cubicBezTo>
                  <a:cubicBezTo>
                    <a:pt x="49" y="40"/>
                    <a:pt x="52" y="44"/>
                    <a:pt x="56" y="50"/>
                  </a:cubicBezTo>
                  <a:cubicBezTo>
                    <a:pt x="56" y="49"/>
                    <a:pt x="56" y="48"/>
                    <a:pt x="56" y="47"/>
                  </a:cubicBezTo>
                  <a:cubicBezTo>
                    <a:pt x="56" y="47"/>
                    <a:pt x="56" y="47"/>
                    <a:pt x="56" y="47"/>
                  </a:cubicBezTo>
                  <a:cubicBezTo>
                    <a:pt x="56" y="47"/>
                    <a:pt x="56" y="47"/>
                    <a:pt x="56" y="47"/>
                  </a:cubicBezTo>
                  <a:cubicBezTo>
                    <a:pt x="55" y="23"/>
                    <a:pt x="36" y="0"/>
                    <a:pt x="11" y="0"/>
                  </a:cubicBezTo>
                </a:path>
              </a:pathLst>
            </a:custGeom>
            <a:solidFill>
              <a:srgbClr val="D0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5" name="Freeform 325"/>
            <p:cNvSpPr>
              <a:spLocks/>
            </p:cNvSpPr>
            <p:nvPr/>
          </p:nvSpPr>
          <p:spPr bwMode="auto">
            <a:xfrm>
              <a:off x="703412" y="1914873"/>
              <a:ext cx="455613" cy="458788"/>
            </a:xfrm>
            <a:custGeom>
              <a:avLst/>
              <a:gdLst>
                <a:gd name="T0" fmla="*/ 101 w 107"/>
                <a:gd name="T1" fmla="*/ 54 h 108"/>
                <a:gd name="T2" fmla="*/ 54 w 107"/>
                <a:gd name="T3" fmla="*/ 100 h 108"/>
                <a:gd name="T4" fmla="*/ 7 w 107"/>
                <a:gd name="T5" fmla="*/ 54 h 108"/>
                <a:gd name="T6" fmla="*/ 54 w 107"/>
                <a:gd name="T7" fmla="*/ 7 h 108"/>
                <a:gd name="T8" fmla="*/ 101 w 107"/>
                <a:gd name="T9" fmla="*/ 54 h 108"/>
                <a:gd name="T10" fmla="*/ 107 w 107"/>
                <a:gd name="T11" fmla="*/ 54 h 108"/>
                <a:gd name="T12" fmla="*/ 54 w 107"/>
                <a:gd name="T13" fmla="*/ 1 h 108"/>
                <a:gd name="T14" fmla="*/ 1 w 107"/>
                <a:gd name="T15" fmla="*/ 54 h 108"/>
                <a:gd name="T16" fmla="*/ 54 w 107"/>
                <a:gd name="T17" fmla="*/ 106 h 108"/>
                <a:gd name="T18" fmla="*/ 107 w 107"/>
                <a:gd name="T19" fmla="*/ 54 h 108"/>
                <a:gd name="T20" fmla="*/ 101 w 107"/>
                <a:gd name="T21"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108">
                  <a:moveTo>
                    <a:pt x="101" y="54"/>
                  </a:moveTo>
                  <a:cubicBezTo>
                    <a:pt x="100" y="80"/>
                    <a:pt x="80" y="99"/>
                    <a:pt x="54" y="100"/>
                  </a:cubicBezTo>
                  <a:cubicBezTo>
                    <a:pt x="28" y="101"/>
                    <a:pt x="8" y="78"/>
                    <a:pt x="7" y="54"/>
                  </a:cubicBezTo>
                  <a:cubicBezTo>
                    <a:pt x="6" y="27"/>
                    <a:pt x="29" y="8"/>
                    <a:pt x="54" y="7"/>
                  </a:cubicBezTo>
                  <a:cubicBezTo>
                    <a:pt x="80" y="6"/>
                    <a:pt x="100" y="29"/>
                    <a:pt x="101" y="54"/>
                  </a:cubicBezTo>
                  <a:cubicBezTo>
                    <a:pt x="101" y="58"/>
                    <a:pt x="107" y="58"/>
                    <a:pt x="107" y="54"/>
                  </a:cubicBezTo>
                  <a:cubicBezTo>
                    <a:pt x="106" y="24"/>
                    <a:pt x="84" y="2"/>
                    <a:pt x="54" y="1"/>
                  </a:cubicBezTo>
                  <a:cubicBezTo>
                    <a:pt x="24" y="0"/>
                    <a:pt x="2" y="26"/>
                    <a:pt x="1" y="54"/>
                  </a:cubicBezTo>
                  <a:cubicBezTo>
                    <a:pt x="0" y="83"/>
                    <a:pt x="26" y="105"/>
                    <a:pt x="54" y="106"/>
                  </a:cubicBezTo>
                  <a:cubicBezTo>
                    <a:pt x="84" y="108"/>
                    <a:pt x="106" y="82"/>
                    <a:pt x="107" y="54"/>
                  </a:cubicBezTo>
                  <a:cubicBezTo>
                    <a:pt x="107" y="50"/>
                    <a:pt x="101" y="50"/>
                    <a:pt x="101" y="5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6" name="Freeform 326"/>
            <p:cNvSpPr>
              <a:spLocks/>
            </p:cNvSpPr>
            <p:nvPr/>
          </p:nvSpPr>
          <p:spPr bwMode="auto">
            <a:xfrm>
              <a:off x="771675" y="1991073"/>
              <a:ext cx="93663" cy="195263"/>
            </a:xfrm>
            <a:custGeom>
              <a:avLst/>
              <a:gdLst>
                <a:gd name="T0" fmla="*/ 16 w 22"/>
                <a:gd name="T1" fmla="*/ 3 h 46"/>
                <a:gd name="T2" fmla="*/ 0 w 22"/>
                <a:gd name="T3" fmla="*/ 42 h 46"/>
                <a:gd name="T4" fmla="*/ 7 w 22"/>
                <a:gd name="T5" fmla="*/ 42 h 46"/>
                <a:gd name="T6" fmla="*/ 19 w 22"/>
                <a:gd name="T7" fmla="*/ 8 h 46"/>
                <a:gd name="T8" fmla="*/ 16 w 22"/>
                <a:gd name="T9" fmla="*/ 3 h 46"/>
              </a:gdLst>
              <a:ahLst/>
              <a:cxnLst>
                <a:cxn ang="0">
                  <a:pos x="T0" y="T1"/>
                </a:cxn>
                <a:cxn ang="0">
                  <a:pos x="T2" y="T3"/>
                </a:cxn>
                <a:cxn ang="0">
                  <a:pos x="T4" y="T5"/>
                </a:cxn>
                <a:cxn ang="0">
                  <a:pos x="T6" y="T7"/>
                </a:cxn>
                <a:cxn ang="0">
                  <a:pos x="T8" y="T9"/>
                </a:cxn>
              </a:cxnLst>
              <a:rect l="0" t="0" r="r" b="b"/>
              <a:pathLst>
                <a:path w="22" h="46">
                  <a:moveTo>
                    <a:pt x="16" y="3"/>
                  </a:moveTo>
                  <a:cubicBezTo>
                    <a:pt x="4" y="11"/>
                    <a:pt x="0" y="28"/>
                    <a:pt x="0" y="42"/>
                  </a:cubicBezTo>
                  <a:cubicBezTo>
                    <a:pt x="1" y="46"/>
                    <a:pt x="7" y="46"/>
                    <a:pt x="7" y="42"/>
                  </a:cubicBezTo>
                  <a:cubicBezTo>
                    <a:pt x="6" y="31"/>
                    <a:pt x="9" y="15"/>
                    <a:pt x="19" y="8"/>
                  </a:cubicBezTo>
                  <a:cubicBezTo>
                    <a:pt x="22" y="6"/>
                    <a:pt x="19" y="0"/>
                    <a:pt x="16"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7" name="Freeform 327"/>
            <p:cNvSpPr>
              <a:spLocks/>
            </p:cNvSpPr>
            <p:nvPr/>
          </p:nvSpPr>
          <p:spPr bwMode="auto">
            <a:xfrm>
              <a:off x="805012" y="2216498"/>
              <a:ext cx="42863" cy="50800"/>
            </a:xfrm>
            <a:custGeom>
              <a:avLst/>
              <a:gdLst>
                <a:gd name="T0" fmla="*/ 0 w 10"/>
                <a:gd name="T1" fmla="*/ 4 h 12"/>
                <a:gd name="T2" fmla="*/ 1 w 10"/>
                <a:gd name="T3" fmla="*/ 8 h 12"/>
                <a:gd name="T4" fmla="*/ 3 w 10"/>
                <a:gd name="T5" fmla="*/ 9 h 12"/>
                <a:gd name="T6" fmla="*/ 7 w 10"/>
                <a:gd name="T7" fmla="*/ 5 h 12"/>
                <a:gd name="T8" fmla="*/ 6 w 10"/>
                <a:gd name="T9" fmla="*/ 4 h 12"/>
                <a:gd name="T10" fmla="*/ 6 w 10"/>
                <a:gd name="T11" fmla="*/ 4 h 12"/>
                <a:gd name="T12" fmla="*/ 0 w 10"/>
                <a:gd name="T13" fmla="*/ 4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0" y="4"/>
                  </a:moveTo>
                  <a:cubicBezTo>
                    <a:pt x="0" y="6"/>
                    <a:pt x="1" y="7"/>
                    <a:pt x="1" y="8"/>
                  </a:cubicBezTo>
                  <a:cubicBezTo>
                    <a:pt x="2" y="8"/>
                    <a:pt x="3" y="9"/>
                    <a:pt x="3" y="9"/>
                  </a:cubicBezTo>
                  <a:cubicBezTo>
                    <a:pt x="6" y="12"/>
                    <a:pt x="10" y="8"/>
                    <a:pt x="7" y="5"/>
                  </a:cubicBezTo>
                  <a:cubicBezTo>
                    <a:pt x="7" y="5"/>
                    <a:pt x="7" y="4"/>
                    <a:pt x="6" y="4"/>
                  </a:cubicBezTo>
                  <a:cubicBezTo>
                    <a:pt x="6" y="4"/>
                    <a:pt x="6" y="4"/>
                    <a:pt x="6" y="4"/>
                  </a:cubicBezTo>
                  <a:cubicBezTo>
                    <a:pt x="6" y="0"/>
                    <a:pt x="0" y="0"/>
                    <a:pt x="0" y="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8" name="Freeform 328"/>
            <p:cNvSpPr>
              <a:spLocks/>
            </p:cNvSpPr>
            <p:nvPr/>
          </p:nvSpPr>
          <p:spPr bwMode="auto">
            <a:xfrm>
              <a:off x="908200" y="1737073"/>
              <a:ext cx="717550" cy="271463"/>
            </a:xfrm>
            <a:custGeom>
              <a:avLst/>
              <a:gdLst>
                <a:gd name="T0" fmla="*/ 8 w 169"/>
                <a:gd name="T1" fmla="*/ 61 h 64"/>
                <a:gd name="T2" fmla="*/ 165 w 169"/>
                <a:gd name="T3" fmla="*/ 11 h 64"/>
                <a:gd name="T4" fmla="*/ 165 w 169"/>
                <a:gd name="T5" fmla="*/ 5 h 64"/>
                <a:gd name="T6" fmla="*/ 2 w 169"/>
                <a:gd name="T7" fmla="*/ 58 h 64"/>
                <a:gd name="T8" fmla="*/ 8 w 169"/>
                <a:gd name="T9" fmla="*/ 61 h 64"/>
              </a:gdLst>
              <a:ahLst/>
              <a:cxnLst>
                <a:cxn ang="0">
                  <a:pos x="T0" y="T1"/>
                </a:cxn>
                <a:cxn ang="0">
                  <a:pos x="T2" y="T3"/>
                </a:cxn>
                <a:cxn ang="0">
                  <a:pos x="T4" y="T5"/>
                </a:cxn>
                <a:cxn ang="0">
                  <a:pos x="T6" y="T7"/>
                </a:cxn>
                <a:cxn ang="0">
                  <a:pos x="T8" y="T9"/>
                </a:cxn>
              </a:cxnLst>
              <a:rect l="0" t="0" r="r" b="b"/>
              <a:pathLst>
                <a:path w="169" h="64">
                  <a:moveTo>
                    <a:pt x="8" y="61"/>
                  </a:moveTo>
                  <a:cubicBezTo>
                    <a:pt x="44" y="13"/>
                    <a:pt x="109" y="6"/>
                    <a:pt x="165" y="11"/>
                  </a:cubicBezTo>
                  <a:cubicBezTo>
                    <a:pt x="169" y="12"/>
                    <a:pt x="169" y="6"/>
                    <a:pt x="165" y="5"/>
                  </a:cubicBezTo>
                  <a:cubicBezTo>
                    <a:pt x="106" y="0"/>
                    <a:pt x="40" y="8"/>
                    <a:pt x="2" y="58"/>
                  </a:cubicBezTo>
                  <a:cubicBezTo>
                    <a:pt x="0" y="61"/>
                    <a:pt x="5" y="64"/>
                    <a:pt x="8" y="6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9" name="Freeform 329"/>
            <p:cNvSpPr>
              <a:spLocks/>
            </p:cNvSpPr>
            <p:nvPr/>
          </p:nvSpPr>
          <p:spPr bwMode="auto">
            <a:xfrm>
              <a:off x="644675" y="2143473"/>
              <a:ext cx="185738" cy="200025"/>
            </a:xfrm>
            <a:custGeom>
              <a:avLst/>
              <a:gdLst>
                <a:gd name="T0" fmla="*/ 0 w 44"/>
                <a:gd name="T1" fmla="*/ 39 h 47"/>
                <a:gd name="T2" fmla="*/ 11 w 44"/>
                <a:gd name="T3" fmla="*/ 25 h 47"/>
                <a:gd name="T4" fmla="*/ 42 w 44"/>
                <a:gd name="T5" fmla="*/ 21 h 47"/>
                <a:gd name="T6" fmla="*/ 24 w 44"/>
                <a:gd name="T7" fmla="*/ 47 h 47"/>
                <a:gd name="T8" fmla="*/ 0 w 44"/>
                <a:gd name="T9" fmla="*/ 39 h 47"/>
              </a:gdLst>
              <a:ahLst/>
              <a:cxnLst>
                <a:cxn ang="0">
                  <a:pos x="T0" y="T1"/>
                </a:cxn>
                <a:cxn ang="0">
                  <a:pos x="T2" y="T3"/>
                </a:cxn>
                <a:cxn ang="0">
                  <a:pos x="T4" y="T5"/>
                </a:cxn>
                <a:cxn ang="0">
                  <a:pos x="T6" y="T7"/>
                </a:cxn>
                <a:cxn ang="0">
                  <a:pos x="T8" y="T9"/>
                </a:cxn>
              </a:cxnLst>
              <a:rect l="0" t="0" r="r" b="b"/>
              <a:pathLst>
                <a:path w="44" h="47">
                  <a:moveTo>
                    <a:pt x="0" y="39"/>
                  </a:moveTo>
                  <a:cubicBezTo>
                    <a:pt x="8" y="37"/>
                    <a:pt x="10" y="32"/>
                    <a:pt x="11" y="25"/>
                  </a:cubicBezTo>
                  <a:cubicBezTo>
                    <a:pt x="15" y="10"/>
                    <a:pt x="37" y="0"/>
                    <a:pt x="42" y="21"/>
                  </a:cubicBezTo>
                  <a:cubicBezTo>
                    <a:pt x="44" y="31"/>
                    <a:pt x="31" y="41"/>
                    <a:pt x="24" y="47"/>
                  </a:cubicBezTo>
                  <a:cubicBezTo>
                    <a:pt x="0" y="39"/>
                    <a:pt x="0" y="39"/>
                    <a:pt x="0" y="39"/>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0" name="Freeform 330"/>
            <p:cNvSpPr>
              <a:spLocks/>
            </p:cNvSpPr>
            <p:nvPr/>
          </p:nvSpPr>
          <p:spPr bwMode="auto">
            <a:xfrm>
              <a:off x="644675" y="2143473"/>
              <a:ext cx="185738" cy="200025"/>
            </a:xfrm>
            <a:custGeom>
              <a:avLst/>
              <a:gdLst>
                <a:gd name="T0" fmla="*/ 0 w 44"/>
                <a:gd name="T1" fmla="*/ 39 h 47"/>
                <a:gd name="T2" fmla="*/ 11 w 44"/>
                <a:gd name="T3" fmla="*/ 25 h 47"/>
                <a:gd name="T4" fmla="*/ 42 w 44"/>
                <a:gd name="T5" fmla="*/ 21 h 47"/>
                <a:gd name="T6" fmla="*/ 24 w 44"/>
                <a:gd name="T7" fmla="*/ 47 h 47"/>
                <a:gd name="T8" fmla="*/ 0 w 44"/>
                <a:gd name="T9" fmla="*/ 39 h 47"/>
              </a:gdLst>
              <a:ahLst/>
              <a:cxnLst>
                <a:cxn ang="0">
                  <a:pos x="T0" y="T1"/>
                </a:cxn>
                <a:cxn ang="0">
                  <a:pos x="T2" y="T3"/>
                </a:cxn>
                <a:cxn ang="0">
                  <a:pos x="T4" y="T5"/>
                </a:cxn>
                <a:cxn ang="0">
                  <a:pos x="T6" y="T7"/>
                </a:cxn>
                <a:cxn ang="0">
                  <a:pos x="T8" y="T9"/>
                </a:cxn>
              </a:cxnLst>
              <a:rect l="0" t="0" r="r" b="b"/>
              <a:pathLst>
                <a:path w="44" h="47">
                  <a:moveTo>
                    <a:pt x="0" y="39"/>
                  </a:moveTo>
                  <a:cubicBezTo>
                    <a:pt x="8" y="37"/>
                    <a:pt x="10" y="32"/>
                    <a:pt x="11" y="25"/>
                  </a:cubicBezTo>
                  <a:cubicBezTo>
                    <a:pt x="15" y="10"/>
                    <a:pt x="37" y="0"/>
                    <a:pt x="42" y="21"/>
                  </a:cubicBezTo>
                  <a:cubicBezTo>
                    <a:pt x="44" y="31"/>
                    <a:pt x="31" y="41"/>
                    <a:pt x="24" y="47"/>
                  </a:cubicBezTo>
                  <a:cubicBezTo>
                    <a:pt x="0" y="39"/>
                    <a:pt x="0" y="39"/>
                    <a:pt x="0" y="39"/>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1" name="Freeform 331"/>
            <p:cNvSpPr>
              <a:spLocks/>
            </p:cNvSpPr>
            <p:nvPr/>
          </p:nvSpPr>
          <p:spPr bwMode="auto">
            <a:xfrm>
              <a:off x="635150" y="2170461"/>
              <a:ext cx="200025" cy="185738"/>
            </a:xfrm>
            <a:custGeom>
              <a:avLst/>
              <a:gdLst>
                <a:gd name="T0" fmla="*/ 3 w 47"/>
                <a:gd name="T1" fmla="*/ 35 h 44"/>
                <a:gd name="T2" fmla="*/ 25 w 47"/>
                <a:gd name="T3" fmla="*/ 6 h 44"/>
                <a:gd name="T4" fmla="*/ 42 w 47"/>
                <a:gd name="T5" fmla="*/ 17 h 44"/>
                <a:gd name="T6" fmla="*/ 25 w 47"/>
                <a:gd name="T7" fmla="*/ 40 h 44"/>
                <a:gd name="T8" fmla="*/ 28 w 47"/>
                <a:gd name="T9" fmla="*/ 42 h 44"/>
                <a:gd name="T10" fmla="*/ 45 w 47"/>
                <a:gd name="T11" fmla="*/ 19 h 44"/>
                <a:gd name="T12" fmla="*/ 37 w 47"/>
                <a:gd name="T13" fmla="*/ 2 h 44"/>
                <a:gd name="T14" fmla="*/ 19 w 47"/>
                <a:gd name="T15" fmla="*/ 7 h 44"/>
                <a:gd name="T16" fmla="*/ 2 w 47"/>
                <a:gd name="T17" fmla="*/ 32 h 44"/>
                <a:gd name="T18" fmla="*/ 3 w 47"/>
                <a:gd name="T19" fmla="*/ 3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4">
                  <a:moveTo>
                    <a:pt x="3" y="35"/>
                  </a:moveTo>
                  <a:cubicBezTo>
                    <a:pt x="17" y="30"/>
                    <a:pt x="13" y="14"/>
                    <a:pt x="25" y="6"/>
                  </a:cubicBezTo>
                  <a:cubicBezTo>
                    <a:pt x="34" y="1"/>
                    <a:pt x="41" y="8"/>
                    <a:pt x="42" y="17"/>
                  </a:cubicBezTo>
                  <a:cubicBezTo>
                    <a:pt x="44" y="26"/>
                    <a:pt x="31" y="35"/>
                    <a:pt x="25" y="40"/>
                  </a:cubicBezTo>
                  <a:cubicBezTo>
                    <a:pt x="24" y="41"/>
                    <a:pt x="26" y="44"/>
                    <a:pt x="28" y="42"/>
                  </a:cubicBezTo>
                  <a:cubicBezTo>
                    <a:pt x="34" y="36"/>
                    <a:pt x="43" y="29"/>
                    <a:pt x="45" y="19"/>
                  </a:cubicBezTo>
                  <a:cubicBezTo>
                    <a:pt x="47" y="13"/>
                    <a:pt x="43" y="5"/>
                    <a:pt x="37" y="2"/>
                  </a:cubicBezTo>
                  <a:cubicBezTo>
                    <a:pt x="30" y="0"/>
                    <a:pt x="24" y="2"/>
                    <a:pt x="19" y="7"/>
                  </a:cubicBezTo>
                  <a:cubicBezTo>
                    <a:pt x="11" y="14"/>
                    <a:pt x="13" y="28"/>
                    <a:pt x="2" y="32"/>
                  </a:cubicBezTo>
                  <a:cubicBezTo>
                    <a:pt x="0" y="32"/>
                    <a:pt x="1" y="35"/>
                    <a:pt x="3" y="3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2" name="Freeform 332"/>
            <p:cNvSpPr>
              <a:spLocks/>
            </p:cNvSpPr>
            <p:nvPr/>
          </p:nvSpPr>
          <p:spPr bwMode="auto">
            <a:xfrm>
              <a:off x="1009800" y="2118073"/>
              <a:ext cx="182563" cy="169863"/>
            </a:xfrm>
            <a:custGeom>
              <a:avLst/>
              <a:gdLst>
                <a:gd name="T0" fmla="*/ 43 w 43"/>
                <a:gd name="T1" fmla="*/ 32 h 40"/>
                <a:gd name="T2" fmla="*/ 27 w 43"/>
                <a:gd name="T3" fmla="*/ 8 h 40"/>
                <a:gd name="T4" fmla="*/ 15 w 43"/>
                <a:gd name="T5" fmla="*/ 0 h 40"/>
                <a:gd name="T6" fmla="*/ 2 w 43"/>
                <a:gd name="T7" fmla="*/ 14 h 40"/>
                <a:gd name="T8" fmla="*/ 19 w 43"/>
                <a:gd name="T9" fmla="*/ 40 h 40"/>
                <a:gd name="T10" fmla="*/ 43 w 43"/>
                <a:gd name="T11" fmla="*/ 32 h 40"/>
              </a:gdLst>
              <a:ahLst/>
              <a:cxnLst>
                <a:cxn ang="0">
                  <a:pos x="T0" y="T1"/>
                </a:cxn>
                <a:cxn ang="0">
                  <a:pos x="T2" y="T3"/>
                </a:cxn>
                <a:cxn ang="0">
                  <a:pos x="T4" y="T5"/>
                </a:cxn>
                <a:cxn ang="0">
                  <a:pos x="T6" y="T7"/>
                </a:cxn>
                <a:cxn ang="0">
                  <a:pos x="T8" y="T9"/>
                </a:cxn>
                <a:cxn ang="0">
                  <a:pos x="T10" y="T11"/>
                </a:cxn>
              </a:cxnLst>
              <a:rect l="0" t="0" r="r" b="b"/>
              <a:pathLst>
                <a:path w="43" h="40">
                  <a:moveTo>
                    <a:pt x="43" y="32"/>
                  </a:moveTo>
                  <a:cubicBezTo>
                    <a:pt x="33" y="29"/>
                    <a:pt x="32" y="15"/>
                    <a:pt x="27" y="8"/>
                  </a:cubicBezTo>
                  <a:cubicBezTo>
                    <a:pt x="24" y="4"/>
                    <a:pt x="20" y="0"/>
                    <a:pt x="15" y="0"/>
                  </a:cubicBezTo>
                  <a:cubicBezTo>
                    <a:pt x="9" y="1"/>
                    <a:pt x="3" y="8"/>
                    <a:pt x="2" y="14"/>
                  </a:cubicBezTo>
                  <a:cubicBezTo>
                    <a:pt x="0" y="24"/>
                    <a:pt x="13" y="34"/>
                    <a:pt x="19" y="40"/>
                  </a:cubicBezTo>
                  <a:cubicBezTo>
                    <a:pt x="43" y="32"/>
                    <a:pt x="43" y="32"/>
                    <a:pt x="43" y="32"/>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3" name="Freeform 333"/>
            <p:cNvSpPr>
              <a:spLocks/>
            </p:cNvSpPr>
            <p:nvPr/>
          </p:nvSpPr>
          <p:spPr bwMode="auto">
            <a:xfrm>
              <a:off x="962175" y="2067273"/>
              <a:ext cx="242888" cy="230188"/>
            </a:xfrm>
            <a:custGeom>
              <a:avLst/>
              <a:gdLst>
                <a:gd name="T0" fmla="*/ 55 w 57"/>
                <a:gd name="T1" fmla="*/ 42 h 54"/>
                <a:gd name="T2" fmla="*/ 19 w 57"/>
                <a:gd name="T3" fmla="*/ 14 h 54"/>
                <a:gd name="T4" fmla="*/ 29 w 57"/>
                <a:gd name="T5" fmla="*/ 53 h 54"/>
                <a:gd name="T6" fmla="*/ 31 w 57"/>
                <a:gd name="T7" fmla="*/ 51 h 54"/>
                <a:gd name="T8" fmla="*/ 17 w 57"/>
                <a:gd name="T9" fmla="*/ 36 h 54"/>
                <a:gd name="T10" fmla="*/ 17 w 57"/>
                <a:gd name="T11" fmla="*/ 21 h 54"/>
                <a:gd name="T12" fmla="*/ 23 w 57"/>
                <a:gd name="T13" fmla="*/ 15 h 54"/>
                <a:gd name="T14" fmla="*/ 36 w 57"/>
                <a:gd name="T15" fmla="*/ 21 h 54"/>
                <a:gd name="T16" fmla="*/ 54 w 57"/>
                <a:gd name="T17" fmla="*/ 45 h 54"/>
                <a:gd name="T18" fmla="*/ 55 w 57"/>
                <a:gd name="T19"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4">
                  <a:moveTo>
                    <a:pt x="55" y="42"/>
                  </a:moveTo>
                  <a:cubicBezTo>
                    <a:pt x="41" y="37"/>
                    <a:pt x="40" y="0"/>
                    <a:pt x="19" y="14"/>
                  </a:cubicBezTo>
                  <a:cubicBezTo>
                    <a:pt x="0" y="26"/>
                    <a:pt x="19" y="43"/>
                    <a:pt x="29" y="53"/>
                  </a:cubicBezTo>
                  <a:cubicBezTo>
                    <a:pt x="30" y="54"/>
                    <a:pt x="33" y="52"/>
                    <a:pt x="31" y="51"/>
                  </a:cubicBezTo>
                  <a:cubicBezTo>
                    <a:pt x="26" y="46"/>
                    <a:pt x="21" y="41"/>
                    <a:pt x="17" y="36"/>
                  </a:cubicBezTo>
                  <a:cubicBezTo>
                    <a:pt x="13" y="31"/>
                    <a:pt x="14" y="26"/>
                    <a:pt x="17" y="21"/>
                  </a:cubicBezTo>
                  <a:cubicBezTo>
                    <a:pt x="18" y="18"/>
                    <a:pt x="20" y="17"/>
                    <a:pt x="23" y="15"/>
                  </a:cubicBezTo>
                  <a:cubicBezTo>
                    <a:pt x="29" y="11"/>
                    <a:pt x="33" y="16"/>
                    <a:pt x="36" y="21"/>
                  </a:cubicBezTo>
                  <a:cubicBezTo>
                    <a:pt x="43" y="29"/>
                    <a:pt x="43" y="41"/>
                    <a:pt x="54" y="45"/>
                  </a:cubicBezTo>
                  <a:cubicBezTo>
                    <a:pt x="56" y="46"/>
                    <a:pt x="57" y="43"/>
                    <a:pt x="55" y="4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4" name="Freeform 334"/>
            <p:cNvSpPr>
              <a:spLocks/>
            </p:cNvSpPr>
            <p:nvPr/>
          </p:nvSpPr>
          <p:spPr bwMode="auto">
            <a:xfrm>
              <a:off x="622450" y="2326036"/>
              <a:ext cx="119063" cy="55563"/>
            </a:xfrm>
            <a:custGeom>
              <a:avLst/>
              <a:gdLst>
                <a:gd name="T0" fmla="*/ 18 w 28"/>
                <a:gd name="T1" fmla="*/ 0 h 13"/>
                <a:gd name="T2" fmla="*/ 3 w 28"/>
                <a:gd name="T3" fmla="*/ 7 h 13"/>
                <a:gd name="T4" fmla="*/ 0 w 28"/>
                <a:gd name="T5" fmla="*/ 6 h 13"/>
                <a:gd name="T6" fmla="*/ 1 w 28"/>
                <a:gd name="T7" fmla="*/ 8 h 13"/>
                <a:gd name="T8" fmla="*/ 10 w 28"/>
                <a:gd name="T9" fmla="*/ 13 h 13"/>
                <a:gd name="T10" fmla="*/ 28 w 28"/>
                <a:gd name="T11" fmla="*/ 4 h 13"/>
                <a:gd name="T12" fmla="*/ 28 w 28"/>
                <a:gd name="T13" fmla="*/ 4 h 13"/>
                <a:gd name="T14" fmla="*/ 18 w 28"/>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3">
                  <a:moveTo>
                    <a:pt x="18" y="0"/>
                  </a:moveTo>
                  <a:cubicBezTo>
                    <a:pt x="13" y="4"/>
                    <a:pt x="7" y="7"/>
                    <a:pt x="3" y="7"/>
                  </a:cubicBezTo>
                  <a:cubicBezTo>
                    <a:pt x="2" y="7"/>
                    <a:pt x="1" y="7"/>
                    <a:pt x="0" y="6"/>
                  </a:cubicBezTo>
                  <a:cubicBezTo>
                    <a:pt x="0" y="7"/>
                    <a:pt x="0" y="7"/>
                    <a:pt x="1" y="8"/>
                  </a:cubicBezTo>
                  <a:cubicBezTo>
                    <a:pt x="3" y="12"/>
                    <a:pt x="7" y="13"/>
                    <a:pt x="10" y="13"/>
                  </a:cubicBezTo>
                  <a:cubicBezTo>
                    <a:pt x="16" y="13"/>
                    <a:pt x="23" y="9"/>
                    <a:pt x="28" y="4"/>
                  </a:cubicBezTo>
                  <a:cubicBezTo>
                    <a:pt x="28" y="4"/>
                    <a:pt x="28" y="4"/>
                    <a:pt x="28" y="4"/>
                  </a:cubicBezTo>
                  <a:cubicBezTo>
                    <a:pt x="18" y="0"/>
                    <a:pt x="18" y="0"/>
                    <a:pt x="18"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5" name="Freeform 335"/>
            <p:cNvSpPr>
              <a:spLocks/>
            </p:cNvSpPr>
            <p:nvPr/>
          </p:nvSpPr>
          <p:spPr bwMode="auto">
            <a:xfrm>
              <a:off x="614512" y="2343498"/>
              <a:ext cx="127000" cy="42863"/>
            </a:xfrm>
            <a:custGeom>
              <a:avLst/>
              <a:gdLst>
                <a:gd name="T0" fmla="*/ 0 w 30"/>
                <a:gd name="T1" fmla="*/ 0 h 10"/>
                <a:gd name="T2" fmla="*/ 1 w 30"/>
                <a:gd name="T3" fmla="*/ 3 h 10"/>
                <a:gd name="T4" fmla="*/ 11 w 30"/>
                <a:gd name="T5" fmla="*/ 10 h 10"/>
                <a:gd name="T6" fmla="*/ 30 w 30"/>
                <a:gd name="T7" fmla="*/ 1 h 10"/>
                <a:gd name="T8" fmla="*/ 30 w 30"/>
                <a:gd name="T9" fmla="*/ 0 h 10"/>
                <a:gd name="T10" fmla="*/ 12 w 30"/>
                <a:gd name="T11" fmla="*/ 9 h 10"/>
                <a:gd name="T12" fmla="*/ 3 w 30"/>
                <a:gd name="T13" fmla="*/ 4 h 10"/>
                <a:gd name="T14" fmla="*/ 2 w 30"/>
                <a:gd name="T15" fmla="*/ 2 h 10"/>
                <a:gd name="T16" fmla="*/ 0 w 30"/>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0">
                  <a:moveTo>
                    <a:pt x="0" y="0"/>
                  </a:moveTo>
                  <a:cubicBezTo>
                    <a:pt x="1" y="3"/>
                    <a:pt x="1" y="3"/>
                    <a:pt x="1" y="3"/>
                  </a:cubicBezTo>
                  <a:cubicBezTo>
                    <a:pt x="3" y="8"/>
                    <a:pt x="7" y="10"/>
                    <a:pt x="11" y="10"/>
                  </a:cubicBezTo>
                  <a:cubicBezTo>
                    <a:pt x="17" y="10"/>
                    <a:pt x="24" y="5"/>
                    <a:pt x="30" y="1"/>
                  </a:cubicBezTo>
                  <a:cubicBezTo>
                    <a:pt x="30" y="1"/>
                    <a:pt x="30" y="0"/>
                    <a:pt x="30" y="0"/>
                  </a:cubicBezTo>
                  <a:cubicBezTo>
                    <a:pt x="25" y="5"/>
                    <a:pt x="18" y="9"/>
                    <a:pt x="12" y="9"/>
                  </a:cubicBezTo>
                  <a:cubicBezTo>
                    <a:pt x="9" y="9"/>
                    <a:pt x="5" y="8"/>
                    <a:pt x="3" y="4"/>
                  </a:cubicBezTo>
                  <a:cubicBezTo>
                    <a:pt x="2" y="3"/>
                    <a:pt x="2" y="3"/>
                    <a:pt x="2" y="2"/>
                  </a:cubicBezTo>
                  <a:cubicBezTo>
                    <a:pt x="1" y="2"/>
                    <a:pt x="1"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6" name="Freeform 336"/>
            <p:cNvSpPr>
              <a:spLocks/>
            </p:cNvSpPr>
            <p:nvPr/>
          </p:nvSpPr>
          <p:spPr bwMode="auto">
            <a:xfrm>
              <a:off x="700237" y="2195861"/>
              <a:ext cx="122238" cy="147638"/>
            </a:xfrm>
            <a:custGeom>
              <a:avLst/>
              <a:gdLst>
                <a:gd name="T0" fmla="*/ 21 w 29"/>
                <a:gd name="T1" fmla="*/ 0 h 35"/>
                <a:gd name="T2" fmla="*/ 8 w 29"/>
                <a:gd name="T3" fmla="*/ 25 h 35"/>
                <a:gd name="T4" fmla="*/ 0 w 29"/>
                <a:gd name="T5" fmla="*/ 31 h 35"/>
                <a:gd name="T6" fmla="*/ 10 w 29"/>
                <a:gd name="T7" fmla="*/ 35 h 35"/>
                <a:gd name="T8" fmla="*/ 10 w 29"/>
                <a:gd name="T9" fmla="*/ 34 h 35"/>
                <a:gd name="T10" fmla="*/ 27 w 29"/>
                <a:gd name="T11" fmla="*/ 11 h 35"/>
                <a:gd name="T12" fmla="*/ 21 w 29"/>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29" h="35">
                  <a:moveTo>
                    <a:pt x="21" y="0"/>
                  </a:moveTo>
                  <a:cubicBezTo>
                    <a:pt x="20" y="10"/>
                    <a:pt x="14" y="18"/>
                    <a:pt x="8" y="25"/>
                  </a:cubicBezTo>
                  <a:cubicBezTo>
                    <a:pt x="6" y="26"/>
                    <a:pt x="4" y="29"/>
                    <a:pt x="0" y="31"/>
                  </a:cubicBezTo>
                  <a:cubicBezTo>
                    <a:pt x="10" y="35"/>
                    <a:pt x="10" y="35"/>
                    <a:pt x="10" y="35"/>
                  </a:cubicBezTo>
                  <a:cubicBezTo>
                    <a:pt x="10" y="34"/>
                    <a:pt x="10" y="34"/>
                    <a:pt x="10" y="34"/>
                  </a:cubicBezTo>
                  <a:cubicBezTo>
                    <a:pt x="16" y="29"/>
                    <a:pt x="29" y="20"/>
                    <a:pt x="27" y="11"/>
                  </a:cubicBezTo>
                  <a:cubicBezTo>
                    <a:pt x="27" y="6"/>
                    <a:pt x="25" y="2"/>
                    <a:pt x="21"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7" name="Freeform 337"/>
            <p:cNvSpPr>
              <a:spLocks/>
            </p:cNvSpPr>
            <p:nvPr/>
          </p:nvSpPr>
          <p:spPr bwMode="auto">
            <a:xfrm>
              <a:off x="741512" y="2183161"/>
              <a:ext cx="80963" cy="165100"/>
            </a:xfrm>
            <a:custGeom>
              <a:avLst/>
              <a:gdLst>
                <a:gd name="T0" fmla="*/ 12 w 19"/>
                <a:gd name="T1" fmla="*/ 0 h 39"/>
                <a:gd name="T2" fmla="*/ 11 w 19"/>
                <a:gd name="T3" fmla="*/ 3 h 39"/>
                <a:gd name="T4" fmla="*/ 17 w 19"/>
                <a:gd name="T5" fmla="*/ 14 h 39"/>
                <a:gd name="T6" fmla="*/ 0 w 19"/>
                <a:gd name="T7" fmla="*/ 37 h 39"/>
                <a:gd name="T8" fmla="*/ 0 w 19"/>
                <a:gd name="T9" fmla="*/ 38 h 39"/>
                <a:gd name="T10" fmla="*/ 0 w 19"/>
                <a:gd name="T11" fmla="*/ 38 h 39"/>
                <a:gd name="T12" fmla="*/ 0 w 19"/>
                <a:gd name="T13" fmla="*/ 38 h 39"/>
                <a:gd name="T14" fmla="*/ 0 w 19"/>
                <a:gd name="T15" fmla="*/ 39 h 39"/>
                <a:gd name="T16" fmla="*/ 6 w 19"/>
                <a:gd name="T17" fmla="*/ 34 h 39"/>
                <a:gd name="T18" fmla="*/ 19 w 19"/>
                <a:gd name="T19" fmla="*/ 17 h 39"/>
                <a:gd name="T20" fmla="*/ 12 w 19"/>
                <a:gd name="T2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39">
                  <a:moveTo>
                    <a:pt x="12" y="0"/>
                  </a:moveTo>
                  <a:cubicBezTo>
                    <a:pt x="12" y="1"/>
                    <a:pt x="11" y="2"/>
                    <a:pt x="11" y="3"/>
                  </a:cubicBezTo>
                  <a:cubicBezTo>
                    <a:pt x="15" y="5"/>
                    <a:pt x="17" y="9"/>
                    <a:pt x="17" y="14"/>
                  </a:cubicBezTo>
                  <a:cubicBezTo>
                    <a:pt x="19" y="23"/>
                    <a:pt x="6" y="32"/>
                    <a:pt x="0" y="37"/>
                  </a:cubicBezTo>
                  <a:cubicBezTo>
                    <a:pt x="0" y="37"/>
                    <a:pt x="0" y="37"/>
                    <a:pt x="0" y="38"/>
                  </a:cubicBezTo>
                  <a:cubicBezTo>
                    <a:pt x="0" y="38"/>
                    <a:pt x="0" y="38"/>
                    <a:pt x="0" y="38"/>
                  </a:cubicBezTo>
                  <a:cubicBezTo>
                    <a:pt x="0" y="38"/>
                    <a:pt x="0" y="38"/>
                    <a:pt x="0" y="38"/>
                  </a:cubicBezTo>
                  <a:cubicBezTo>
                    <a:pt x="0" y="38"/>
                    <a:pt x="0" y="39"/>
                    <a:pt x="0" y="39"/>
                  </a:cubicBezTo>
                  <a:cubicBezTo>
                    <a:pt x="2" y="37"/>
                    <a:pt x="4" y="35"/>
                    <a:pt x="6" y="34"/>
                  </a:cubicBezTo>
                  <a:cubicBezTo>
                    <a:pt x="11" y="29"/>
                    <a:pt x="17" y="25"/>
                    <a:pt x="19" y="17"/>
                  </a:cubicBezTo>
                  <a:cubicBezTo>
                    <a:pt x="19" y="13"/>
                    <a:pt x="17" y="1"/>
                    <a:pt x="1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8" name="Freeform 338"/>
            <p:cNvSpPr>
              <a:spLocks/>
            </p:cNvSpPr>
            <p:nvPr/>
          </p:nvSpPr>
          <p:spPr bwMode="auto">
            <a:xfrm>
              <a:off x="614512" y="2340323"/>
              <a:ext cx="0" cy="317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0"/>
                    <a:pt x="0" y="0"/>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9" name="Freeform 339"/>
            <p:cNvSpPr>
              <a:spLocks/>
            </p:cNvSpPr>
            <p:nvPr/>
          </p:nvSpPr>
          <p:spPr bwMode="auto">
            <a:xfrm>
              <a:off x="1098700" y="2272061"/>
              <a:ext cx="106363" cy="53975"/>
            </a:xfrm>
            <a:custGeom>
              <a:avLst/>
              <a:gdLst>
                <a:gd name="T0" fmla="*/ 9 w 25"/>
                <a:gd name="T1" fmla="*/ 0 h 13"/>
                <a:gd name="T2" fmla="*/ 2 w 25"/>
                <a:gd name="T3" fmla="*/ 3 h 13"/>
                <a:gd name="T4" fmla="*/ 0 w 25"/>
                <a:gd name="T5" fmla="*/ 4 h 13"/>
                <a:gd name="T6" fmla="*/ 18 w 25"/>
                <a:gd name="T7" fmla="*/ 13 h 13"/>
                <a:gd name="T8" fmla="*/ 25 w 25"/>
                <a:gd name="T9" fmla="*/ 11 h 13"/>
                <a:gd name="T10" fmla="*/ 9 w 25"/>
                <a:gd name="T11" fmla="*/ 0 h 13"/>
              </a:gdLst>
              <a:ahLst/>
              <a:cxnLst>
                <a:cxn ang="0">
                  <a:pos x="T0" y="T1"/>
                </a:cxn>
                <a:cxn ang="0">
                  <a:pos x="T2" y="T3"/>
                </a:cxn>
                <a:cxn ang="0">
                  <a:pos x="T4" y="T5"/>
                </a:cxn>
                <a:cxn ang="0">
                  <a:pos x="T6" y="T7"/>
                </a:cxn>
                <a:cxn ang="0">
                  <a:pos x="T8" y="T9"/>
                </a:cxn>
                <a:cxn ang="0">
                  <a:pos x="T10" y="T11"/>
                </a:cxn>
              </a:cxnLst>
              <a:rect l="0" t="0" r="r" b="b"/>
              <a:pathLst>
                <a:path w="25" h="13">
                  <a:moveTo>
                    <a:pt x="9" y="0"/>
                  </a:moveTo>
                  <a:cubicBezTo>
                    <a:pt x="2" y="3"/>
                    <a:pt x="2" y="3"/>
                    <a:pt x="2" y="3"/>
                  </a:cubicBezTo>
                  <a:cubicBezTo>
                    <a:pt x="1" y="3"/>
                    <a:pt x="1" y="4"/>
                    <a:pt x="0" y="4"/>
                  </a:cubicBezTo>
                  <a:cubicBezTo>
                    <a:pt x="6" y="9"/>
                    <a:pt x="12" y="13"/>
                    <a:pt x="18" y="13"/>
                  </a:cubicBezTo>
                  <a:cubicBezTo>
                    <a:pt x="21" y="13"/>
                    <a:pt x="23" y="12"/>
                    <a:pt x="25" y="11"/>
                  </a:cubicBezTo>
                  <a:cubicBezTo>
                    <a:pt x="19" y="9"/>
                    <a:pt x="14" y="5"/>
                    <a:pt x="9"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0" name="Freeform 340"/>
            <p:cNvSpPr>
              <a:spLocks/>
            </p:cNvSpPr>
            <p:nvPr/>
          </p:nvSpPr>
          <p:spPr bwMode="auto">
            <a:xfrm>
              <a:off x="1098700" y="2287936"/>
              <a:ext cx="106363" cy="38100"/>
            </a:xfrm>
            <a:custGeom>
              <a:avLst/>
              <a:gdLst>
                <a:gd name="T0" fmla="*/ 0 w 25"/>
                <a:gd name="T1" fmla="*/ 0 h 9"/>
                <a:gd name="T2" fmla="*/ 0 w 25"/>
                <a:gd name="T3" fmla="*/ 0 h 9"/>
                <a:gd name="T4" fmla="*/ 1 w 25"/>
                <a:gd name="T5" fmla="*/ 1 h 9"/>
                <a:gd name="T6" fmla="*/ 17 w 25"/>
                <a:gd name="T7" fmla="*/ 9 h 9"/>
                <a:gd name="T8" fmla="*/ 25 w 25"/>
                <a:gd name="T9" fmla="*/ 7 h 9"/>
                <a:gd name="T10" fmla="*/ 25 w 25"/>
                <a:gd name="T11" fmla="*/ 7 h 9"/>
                <a:gd name="T12" fmla="*/ 18 w 25"/>
                <a:gd name="T13" fmla="*/ 9 h 9"/>
                <a:gd name="T14" fmla="*/ 0 w 25"/>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9">
                  <a:moveTo>
                    <a:pt x="0" y="0"/>
                  </a:moveTo>
                  <a:cubicBezTo>
                    <a:pt x="0" y="0"/>
                    <a:pt x="0" y="0"/>
                    <a:pt x="0" y="0"/>
                  </a:cubicBezTo>
                  <a:cubicBezTo>
                    <a:pt x="0" y="1"/>
                    <a:pt x="1" y="1"/>
                    <a:pt x="1" y="1"/>
                  </a:cubicBezTo>
                  <a:cubicBezTo>
                    <a:pt x="6" y="5"/>
                    <a:pt x="11" y="9"/>
                    <a:pt x="17" y="9"/>
                  </a:cubicBezTo>
                  <a:cubicBezTo>
                    <a:pt x="20" y="9"/>
                    <a:pt x="22" y="9"/>
                    <a:pt x="25" y="7"/>
                  </a:cubicBezTo>
                  <a:cubicBezTo>
                    <a:pt x="25" y="7"/>
                    <a:pt x="25" y="7"/>
                    <a:pt x="25" y="7"/>
                  </a:cubicBezTo>
                  <a:cubicBezTo>
                    <a:pt x="23" y="8"/>
                    <a:pt x="21" y="9"/>
                    <a:pt x="18" y="9"/>
                  </a:cubicBezTo>
                  <a:cubicBezTo>
                    <a:pt x="12" y="9"/>
                    <a:pt x="6" y="5"/>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1" name="Freeform 341"/>
            <p:cNvSpPr>
              <a:spLocks/>
            </p:cNvSpPr>
            <p:nvPr/>
          </p:nvSpPr>
          <p:spPr bwMode="auto">
            <a:xfrm>
              <a:off x="1098700" y="2287936"/>
              <a:ext cx="4763" cy="4763"/>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0" y="1"/>
                    <a:pt x="0" y="1"/>
                    <a:pt x="1" y="1"/>
                  </a:cubicBezTo>
                  <a:cubicBezTo>
                    <a:pt x="1" y="1"/>
                    <a:pt x="0"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2" name="Freeform 342"/>
            <p:cNvSpPr>
              <a:spLocks/>
            </p:cNvSpPr>
            <p:nvPr/>
          </p:nvSpPr>
          <p:spPr bwMode="auto">
            <a:xfrm>
              <a:off x="1098700" y="2284761"/>
              <a:ext cx="7938" cy="7938"/>
            </a:xfrm>
            <a:custGeom>
              <a:avLst/>
              <a:gdLst>
                <a:gd name="T0" fmla="*/ 2 w 2"/>
                <a:gd name="T1" fmla="*/ 0 h 2"/>
                <a:gd name="T2" fmla="*/ 0 w 2"/>
                <a:gd name="T3" fmla="*/ 0 h 2"/>
                <a:gd name="T4" fmla="*/ 0 w 2"/>
                <a:gd name="T5" fmla="*/ 1 h 2"/>
                <a:gd name="T6" fmla="*/ 0 w 2"/>
                <a:gd name="T7" fmla="*/ 2 h 2"/>
                <a:gd name="T8" fmla="*/ 0 w 2"/>
                <a:gd name="T9" fmla="*/ 1 h 2"/>
                <a:gd name="T10" fmla="*/ 0 w 2"/>
                <a:gd name="T11" fmla="*/ 1 h 2"/>
                <a:gd name="T12" fmla="*/ 2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0"/>
                  </a:moveTo>
                  <a:cubicBezTo>
                    <a:pt x="0" y="0"/>
                    <a:pt x="0" y="0"/>
                    <a:pt x="0" y="0"/>
                  </a:cubicBezTo>
                  <a:cubicBezTo>
                    <a:pt x="0" y="1"/>
                    <a:pt x="0" y="1"/>
                    <a:pt x="0" y="1"/>
                  </a:cubicBezTo>
                  <a:cubicBezTo>
                    <a:pt x="0" y="1"/>
                    <a:pt x="0" y="2"/>
                    <a:pt x="0" y="2"/>
                  </a:cubicBezTo>
                  <a:cubicBezTo>
                    <a:pt x="0" y="2"/>
                    <a:pt x="0" y="2"/>
                    <a:pt x="0" y="1"/>
                  </a:cubicBezTo>
                  <a:cubicBezTo>
                    <a:pt x="0" y="1"/>
                    <a:pt x="0" y="1"/>
                    <a:pt x="0" y="1"/>
                  </a:cubicBezTo>
                  <a:cubicBezTo>
                    <a:pt x="1" y="1"/>
                    <a:pt x="1" y="0"/>
                    <a:pt x="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3" name="Freeform 343"/>
            <p:cNvSpPr>
              <a:spLocks/>
            </p:cNvSpPr>
            <p:nvPr/>
          </p:nvSpPr>
          <p:spPr bwMode="auto">
            <a:xfrm>
              <a:off x="1017737" y="2140298"/>
              <a:ext cx="119063" cy="144463"/>
            </a:xfrm>
            <a:custGeom>
              <a:avLst/>
              <a:gdLst>
                <a:gd name="T0" fmla="*/ 7 w 28"/>
                <a:gd name="T1" fmla="*/ 0 h 34"/>
                <a:gd name="T2" fmla="*/ 4 w 28"/>
                <a:gd name="T3" fmla="*/ 4 h 34"/>
                <a:gd name="T4" fmla="*/ 4 w 28"/>
                <a:gd name="T5" fmla="*/ 19 h 34"/>
                <a:gd name="T6" fmla="*/ 18 w 28"/>
                <a:gd name="T7" fmla="*/ 34 h 34"/>
                <a:gd name="T8" fmla="*/ 19 w 28"/>
                <a:gd name="T9" fmla="*/ 34 h 34"/>
                <a:gd name="T10" fmla="*/ 21 w 28"/>
                <a:gd name="T11" fmla="*/ 34 h 34"/>
                <a:gd name="T12" fmla="*/ 28 w 28"/>
                <a:gd name="T13" fmla="*/ 31 h 34"/>
                <a:gd name="T14" fmla="*/ 23 w 28"/>
                <a:gd name="T15" fmla="*/ 25 h 34"/>
                <a:gd name="T16" fmla="*/ 7 w 28"/>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4">
                  <a:moveTo>
                    <a:pt x="7" y="0"/>
                  </a:moveTo>
                  <a:cubicBezTo>
                    <a:pt x="6" y="1"/>
                    <a:pt x="5" y="2"/>
                    <a:pt x="4" y="4"/>
                  </a:cubicBezTo>
                  <a:cubicBezTo>
                    <a:pt x="1" y="9"/>
                    <a:pt x="0" y="14"/>
                    <a:pt x="4" y="19"/>
                  </a:cubicBezTo>
                  <a:cubicBezTo>
                    <a:pt x="8" y="24"/>
                    <a:pt x="13" y="29"/>
                    <a:pt x="18" y="34"/>
                  </a:cubicBezTo>
                  <a:cubicBezTo>
                    <a:pt x="18" y="34"/>
                    <a:pt x="19" y="34"/>
                    <a:pt x="19" y="34"/>
                  </a:cubicBezTo>
                  <a:cubicBezTo>
                    <a:pt x="21" y="34"/>
                    <a:pt x="21" y="34"/>
                    <a:pt x="21" y="34"/>
                  </a:cubicBezTo>
                  <a:cubicBezTo>
                    <a:pt x="28" y="31"/>
                    <a:pt x="28" y="31"/>
                    <a:pt x="28" y="31"/>
                  </a:cubicBezTo>
                  <a:cubicBezTo>
                    <a:pt x="26" y="29"/>
                    <a:pt x="25" y="27"/>
                    <a:pt x="23" y="25"/>
                  </a:cubicBezTo>
                  <a:cubicBezTo>
                    <a:pt x="17" y="18"/>
                    <a:pt x="10" y="9"/>
                    <a:pt x="7"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4" name="Freeform 344"/>
            <p:cNvSpPr>
              <a:spLocks/>
            </p:cNvSpPr>
            <p:nvPr/>
          </p:nvSpPr>
          <p:spPr bwMode="auto">
            <a:xfrm>
              <a:off x="1001862" y="2130773"/>
              <a:ext cx="96838" cy="157163"/>
            </a:xfrm>
            <a:custGeom>
              <a:avLst/>
              <a:gdLst>
                <a:gd name="T0" fmla="*/ 11 w 23"/>
                <a:gd name="T1" fmla="*/ 0 h 37"/>
                <a:gd name="T2" fmla="*/ 6 w 23"/>
                <a:gd name="T3" fmla="*/ 3 h 37"/>
                <a:gd name="T4" fmla="*/ 18 w 23"/>
                <a:gd name="T5" fmla="*/ 34 h 37"/>
                <a:gd name="T6" fmla="*/ 23 w 23"/>
                <a:gd name="T7" fmla="*/ 37 h 37"/>
                <a:gd name="T8" fmla="*/ 23 w 23"/>
                <a:gd name="T9" fmla="*/ 36 h 37"/>
                <a:gd name="T10" fmla="*/ 22 w 23"/>
                <a:gd name="T11" fmla="*/ 36 h 37"/>
                <a:gd name="T12" fmla="*/ 8 w 23"/>
                <a:gd name="T13" fmla="*/ 21 h 37"/>
                <a:gd name="T14" fmla="*/ 8 w 23"/>
                <a:gd name="T15" fmla="*/ 6 h 37"/>
                <a:gd name="T16" fmla="*/ 11 w 23"/>
                <a:gd name="T17" fmla="*/ 2 h 37"/>
                <a:gd name="T18" fmla="*/ 11 w 23"/>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37">
                  <a:moveTo>
                    <a:pt x="11" y="0"/>
                  </a:moveTo>
                  <a:cubicBezTo>
                    <a:pt x="6" y="3"/>
                    <a:pt x="6" y="3"/>
                    <a:pt x="6" y="3"/>
                  </a:cubicBezTo>
                  <a:cubicBezTo>
                    <a:pt x="0" y="15"/>
                    <a:pt x="10" y="26"/>
                    <a:pt x="18" y="34"/>
                  </a:cubicBezTo>
                  <a:cubicBezTo>
                    <a:pt x="20" y="35"/>
                    <a:pt x="21" y="36"/>
                    <a:pt x="23" y="37"/>
                  </a:cubicBezTo>
                  <a:cubicBezTo>
                    <a:pt x="23" y="37"/>
                    <a:pt x="23" y="37"/>
                    <a:pt x="23" y="36"/>
                  </a:cubicBezTo>
                  <a:cubicBezTo>
                    <a:pt x="23" y="36"/>
                    <a:pt x="22" y="36"/>
                    <a:pt x="22" y="36"/>
                  </a:cubicBezTo>
                  <a:cubicBezTo>
                    <a:pt x="17" y="31"/>
                    <a:pt x="12" y="26"/>
                    <a:pt x="8" y="21"/>
                  </a:cubicBezTo>
                  <a:cubicBezTo>
                    <a:pt x="4" y="16"/>
                    <a:pt x="5" y="11"/>
                    <a:pt x="8" y="6"/>
                  </a:cubicBezTo>
                  <a:cubicBezTo>
                    <a:pt x="9" y="4"/>
                    <a:pt x="10" y="3"/>
                    <a:pt x="11" y="2"/>
                  </a:cubicBezTo>
                  <a:cubicBezTo>
                    <a:pt x="11" y="1"/>
                    <a:pt x="11" y="1"/>
                    <a:pt x="11"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5" name="Freeform 345"/>
            <p:cNvSpPr>
              <a:spLocks noEditPoints="1"/>
            </p:cNvSpPr>
            <p:nvPr/>
          </p:nvSpPr>
          <p:spPr bwMode="auto">
            <a:xfrm>
              <a:off x="1460650" y="2305398"/>
              <a:ext cx="322263" cy="280988"/>
            </a:xfrm>
            <a:custGeom>
              <a:avLst/>
              <a:gdLst>
                <a:gd name="T0" fmla="*/ 10 w 76"/>
                <a:gd name="T1" fmla="*/ 66 h 66"/>
                <a:gd name="T2" fmla="*/ 4 w 76"/>
                <a:gd name="T3" fmla="*/ 66 h 66"/>
                <a:gd name="T4" fmla="*/ 0 w 76"/>
                <a:gd name="T5" fmla="*/ 61 h 66"/>
                <a:gd name="T6" fmla="*/ 4 w 76"/>
                <a:gd name="T7" fmla="*/ 57 h 66"/>
                <a:gd name="T8" fmla="*/ 5 w 76"/>
                <a:gd name="T9" fmla="*/ 57 h 66"/>
                <a:gd name="T10" fmla="*/ 8 w 76"/>
                <a:gd name="T11" fmla="*/ 57 h 66"/>
                <a:gd name="T12" fmla="*/ 32 w 76"/>
                <a:gd name="T13" fmla="*/ 47 h 66"/>
                <a:gd name="T14" fmla="*/ 39 w 76"/>
                <a:gd name="T15" fmla="*/ 29 h 66"/>
                <a:gd name="T16" fmla="*/ 39 w 76"/>
                <a:gd name="T17" fmla="*/ 25 h 66"/>
                <a:gd name="T18" fmla="*/ 41 w 76"/>
                <a:gd name="T19" fmla="*/ 8 h 66"/>
                <a:gd name="T20" fmla="*/ 59 w 76"/>
                <a:gd name="T21" fmla="*/ 0 h 66"/>
                <a:gd name="T22" fmla="*/ 59 w 76"/>
                <a:gd name="T23" fmla="*/ 0 h 66"/>
                <a:gd name="T24" fmla="*/ 75 w 76"/>
                <a:gd name="T25" fmla="*/ 11 h 66"/>
                <a:gd name="T26" fmla="*/ 67 w 76"/>
                <a:gd name="T27" fmla="*/ 29 h 66"/>
                <a:gd name="T28" fmla="*/ 61 w 76"/>
                <a:gd name="T29" fmla="*/ 30 h 66"/>
                <a:gd name="T30" fmla="*/ 51 w 76"/>
                <a:gd name="T31" fmla="*/ 24 h 66"/>
                <a:gd name="T32" fmla="*/ 51 w 76"/>
                <a:gd name="T33" fmla="*/ 16 h 66"/>
                <a:gd name="T34" fmla="*/ 55 w 76"/>
                <a:gd name="T35" fmla="*/ 12 h 66"/>
                <a:gd name="T36" fmla="*/ 54 w 76"/>
                <a:gd name="T37" fmla="*/ 12 h 66"/>
                <a:gd name="T38" fmla="*/ 50 w 76"/>
                <a:gd name="T39" fmla="*/ 26 h 66"/>
                <a:gd name="T40" fmla="*/ 49 w 76"/>
                <a:gd name="T41" fmla="*/ 36 h 66"/>
                <a:gd name="T42" fmla="*/ 10 w 76"/>
                <a:gd name="T43" fmla="*/ 66 h 66"/>
                <a:gd name="T44" fmla="*/ 61 w 76"/>
                <a:gd name="T45" fmla="*/ 11 h 66"/>
                <a:gd name="T46" fmla="*/ 64 w 76"/>
                <a:gd name="T47" fmla="*/ 15 h 66"/>
                <a:gd name="T48" fmla="*/ 64 w 76"/>
                <a:gd name="T49" fmla="*/ 14 h 66"/>
                <a:gd name="T50" fmla="*/ 61 w 76"/>
                <a:gd name="T5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 h="66">
                  <a:moveTo>
                    <a:pt x="10" y="66"/>
                  </a:moveTo>
                  <a:cubicBezTo>
                    <a:pt x="8" y="66"/>
                    <a:pt x="6" y="66"/>
                    <a:pt x="4" y="66"/>
                  </a:cubicBezTo>
                  <a:cubicBezTo>
                    <a:pt x="1" y="65"/>
                    <a:pt x="0" y="63"/>
                    <a:pt x="0" y="61"/>
                  </a:cubicBezTo>
                  <a:cubicBezTo>
                    <a:pt x="0" y="59"/>
                    <a:pt x="2" y="57"/>
                    <a:pt x="4" y="57"/>
                  </a:cubicBezTo>
                  <a:cubicBezTo>
                    <a:pt x="5" y="57"/>
                    <a:pt x="5" y="57"/>
                    <a:pt x="5" y="57"/>
                  </a:cubicBezTo>
                  <a:cubicBezTo>
                    <a:pt x="6" y="57"/>
                    <a:pt x="7" y="57"/>
                    <a:pt x="8" y="57"/>
                  </a:cubicBezTo>
                  <a:cubicBezTo>
                    <a:pt x="16" y="57"/>
                    <a:pt x="25" y="53"/>
                    <a:pt x="32" y="47"/>
                  </a:cubicBezTo>
                  <a:cubicBezTo>
                    <a:pt x="37" y="42"/>
                    <a:pt x="39" y="35"/>
                    <a:pt x="39" y="29"/>
                  </a:cubicBezTo>
                  <a:cubicBezTo>
                    <a:pt x="39" y="28"/>
                    <a:pt x="39" y="27"/>
                    <a:pt x="39" y="25"/>
                  </a:cubicBezTo>
                  <a:cubicBezTo>
                    <a:pt x="38" y="20"/>
                    <a:pt x="38" y="13"/>
                    <a:pt x="41" y="8"/>
                  </a:cubicBezTo>
                  <a:cubicBezTo>
                    <a:pt x="45" y="3"/>
                    <a:pt x="52" y="0"/>
                    <a:pt x="59" y="0"/>
                  </a:cubicBezTo>
                  <a:cubicBezTo>
                    <a:pt x="59" y="0"/>
                    <a:pt x="59" y="0"/>
                    <a:pt x="59" y="0"/>
                  </a:cubicBezTo>
                  <a:cubicBezTo>
                    <a:pt x="68" y="0"/>
                    <a:pt x="73" y="4"/>
                    <a:pt x="75" y="11"/>
                  </a:cubicBezTo>
                  <a:cubicBezTo>
                    <a:pt x="76" y="17"/>
                    <a:pt x="74" y="26"/>
                    <a:pt x="67" y="29"/>
                  </a:cubicBezTo>
                  <a:cubicBezTo>
                    <a:pt x="65" y="30"/>
                    <a:pt x="63" y="30"/>
                    <a:pt x="61" y="30"/>
                  </a:cubicBezTo>
                  <a:cubicBezTo>
                    <a:pt x="57" y="30"/>
                    <a:pt x="53" y="28"/>
                    <a:pt x="51" y="24"/>
                  </a:cubicBezTo>
                  <a:cubicBezTo>
                    <a:pt x="50" y="22"/>
                    <a:pt x="49" y="19"/>
                    <a:pt x="51" y="16"/>
                  </a:cubicBezTo>
                  <a:cubicBezTo>
                    <a:pt x="51" y="14"/>
                    <a:pt x="53" y="13"/>
                    <a:pt x="55" y="12"/>
                  </a:cubicBezTo>
                  <a:cubicBezTo>
                    <a:pt x="54" y="12"/>
                    <a:pt x="54" y="12"/>
                    <a:pt x="54" y="12"/>
                  </a:cubicBezTo>
                  <a:cubicBezTo>
                    <a:pt x="49" y="14"/>
                    <a:pt x="49" y="19"/>
                    <a:pt x="50" y="26"/>
                  </a:cubicBezTo>
                  <a:cubicBezTo>
                    <a:pt x="50" y="30"/>
                    <a:pt x="50" y="33"/>
                    <a:pt x="49" y="36"/>
                  </a:cubicBezTo>
                  <a:cubicBezTo>
                    <a:pt x="46" y="55"/>
                    <a:pt x="26" y="66"/>
                    <a:pt x="10" y="66"/>
                  </a:cubicBezTo>
                  <a:moveTo>
                    <a:pt x="61" y="11"/>
                  </a:moveTo>
                  <a:cubicBezTo>
                    <a:pt x="63" y="12"/>
                    <a:pt x="64" y="13"/>
                    <a:pt x="64" y="15"/>
                  </a:cubicBezTo>
                  <a:cubicBezTo>
                    <a:pt x="64" y="14"/>
                    <a:pt x="64" y="14"/>
                    <a:pt x="64" y="14"/>
                  </a:cubicBezTo>
                  <a:cubicBezTo>
                    <a:pt x="64" y="13"/>
                    <a:pt x="64" y="12"/>
                    <a:pt x="61" y="1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6" name="Freeform 346"/>
            <p:cNvSpPr>
              <a:spLocks/>
            </p:cNvSpPr>
            <p:nvPr/>
          </p:nvSpPr>
          <p:spPr bwMode="auto">
            <a:xfrm>
              <a:off x="1473350" y="2318098"/>
              <a:ext cx="296863" cy="263525"/>
            </a:xfrm>
            <a:custGeom>
              <a:avLst/>
              <a:gdLst>
                <a:gd name="T0" fmla="*/ 1 w 70"/>
                <a:gd name="T1" fmla="*/ 60 h 62"/>
                <a:gd name="T2" fmla="*/ 43 w 70"/>
                <a:gd name="T3" fmla="*/ 33 h 62"/>
                <a:gd name="T4" fmla="*/ 50 w 70"/>
                <a:gd name="T5" fmla="*/ 6 h 62"/>
                <a:gd name="T6" fmla="*/ 64 w 70"/>
                <a:gd name="T7" fmla="*/ 11 h 62"/>
                <a:gd name="T8" fmla="*/ 62 w 70"/>
                <a:gd name="T9" fmla="*/ 18 h 62"/>
                <a:gd name="T10" fmla="*/ 56 w 70"/>
                <a:gd name="T11" fmla="*/ 15 h 62"/>
                <a:gd name="T12" fmla="*/ 55 w 70"/>
                <a:gd name="T13" fmla="*/ 11 h 62"/>
                <a:gd name="T14" fmla="*/ 51 w 70"/>
                <a:gd name="T15" fmla="*/ 19 h 62"/>
                <a:gd name="T16" fmla="*/ 63 w 70"/>
                <a:gd name="T17" fmla="*/ 23 h 62"/>
                <a:gd name="T18" fmla="*/ 69 w 70"/>
                <a:gd name="T19" fmla="*/ 9 h 62"/>
                <a:gd name="T20" fmla="*/ 56 w 70"/>
                <a:gd name="T21" fmla="*/ 0 h 62"/>
                <a:gd name="T22" fmla="*/ 41 w 70"/>
                <a:gd name="T23" fmla="*/ 7 h 62"/>
                <a:gd name="T24" fmla="*/ 39 w 70"/>
                <a:gd name="T25" fmla="*/ 26 h 62"/>
                <a:gd name="T26" fmla="*/ 2 w 70"/>
                <a:gd name="T27" fmla="*/ 57 h 62"/>
                <a:gd name="T28" fmla="*/ 1 w 70"/>
                <a:gd name="T29"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2">
                  <a:moveTo>
                    <a:pt x="1" y="60"/>
                  </a:moveTo>
                  <a:cubicBezTo>
                    <a:pt x="19" y="62"/>
                    <a:pt x="40" y="51"/>
                    <a:pt x="43" y="33"/>
                  </a:cubicBezTo>
                  <a:cubicBezTo>
                    <a:pt x="45" y="23"/>
                    <a:pt x="39" y="10"/>
                    <a:pt x="50" y="6"/>
                  </a:cubicBezTo>
                  <a:cubicBezTo>
                    <a:pt x="55" y="4"/>
                    <a:pt x="64" y="4"/>
                    <a:pt x="64" y="11"/>
                  </a:cubicBezTo>
                  <a:cubicBezTo>
                    <a:pt x="65" y="13"/>
                    <a:pt x="64" y="16"/>
                    <a:pt x="62" y="18"/>
                  </a:cubicBezTo>
                  <a:cubicBezTo>
                    <a:pt x="59" y="22"/>
                    <a:pt x="52" y="17"/>
                    <a:pt x="56" y="15"/>
                  </a:cubicBezTo>
                  <a:cubicBezTo>
                    <a:pt x="59" y="14"/>
                    <a:pt x="58" y="10"/>
                    <a:pt x="55" y="11"/>
                  </a:cubicBezTo>
                  <a:cubicBezTo>
                    <a:pt x="51" y="12"/>
                    <a:pt x="49" y="16"/>
                    <a:pt x="51" y="19"/>
                  </a:cubicBezTo>
                  <a:cubicBezTo>
                    <a:pt x="53" y="24"/>
                    <a:pt x="58" y="25"/>
                    <a:pt x="63" y="23"/>
                  </a:cubicBezTo>
                  <a:cubicBezTo>
                    <a:pt x="68" y="21"/>
                    <a:pt x="70" y="14"/>
                    <a:pt x="69" y="9"/>
                  </a:cubicBezTo>
                  <a:cubicBezTo>
                    <a:pt x="67" y="3"/>
                    <a:pt x="62" y="0"/>
                    <a:pt x="56" y="0"/>
                  </a:cubicBezTo>
                  <a:cubicBezTo>
                    <a:pt x="50" y="0"/>
                    <a:pt x="45" y="3"/>
                    <a:pt x="41" y="7"/>
                  </a:cubicBezTo>
                  <a:cubicBezTo>
                    <a:pt x="37" y="13"/>
                    <a:pt x="39" y="20"/>
                    <a:pt x="39" y="26"/>
                  </a:cubicBezTo>
                  <a:cubicBezTo>
                    <a:pt x="40" y="45"/>
                    <a:pt x="19" y="59"/>
                    <a:pt x="2" y="57"/>
                  </a:cubicBezTo>
                  <a:cubicBezTo>
                    <a:pt x="0" y="57"/>
                    <a:pt x="0" y="59"/>
                    <a:pt x="1" y="6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7" name="Freeform 347"/>
            <p:cNvSpPr>
              <a:spLocks/>
            </p:cNvSpPr>
            <p:nvPr/>
          </p:nvSpPr>
          <p:spPr bwMode="auto">
            <a:xfrm>
              <a:off x="1473350" y="2318098"/>
              <a:ext cx="296863" cy="263525"/>
            </a:xfrm>
            <a:custGeom>
              <a:avLst/>
              <a:gdLst>
                <a:gd name="T0" fmla="*/ 1 w 70"/>
                <a:gd name="T1" fmla="*/ 60 h 62"/>
                <a:gd name="T2" fmla="*/ 43 w 70"/>
                <a:gd name="T3" fmla="*/ 33 h 62"/>
                <a:gd name="T4" fmla="*/ 50 w 70"/>
                <a:gd name="T5" fmla="*/ 6 h 62"/>
                <a:gd name="T6" fmla="*/ 64 w 70"/>
                <a:gd name="T7" fmla="*/ 11 h 62"/>
                <a:gd name="T8" fmla="*/ 62 w 70"/>
                <a:gd name="T9" fmla="*/ 18 h 62"/>
                <a:gd name="T10" fmla="*/ 56 w 70"/>
                <a:gd name="T11" fmla="*/ 15 h 62"/>
                <a:gd name="T12" fmla="*/ 55 w 70"/>
                <a:gd name="T13" fmla="*/ 11 h 62"/>
                <a:gd name="T14" fmla="*/ 51 w 70"/>
                <a:gd name="T15" fmla="*/ 19 h 62"/>
                <a:gd name="T16" fmla="*/ 63 w 70"/>
                <a:gd name="T17" fmla="*/ 23 h 62"/>
                <a:gd name="T18" fmla="*/ 69 w 70"/>
                <a:gd name="T19" fmla="*/ 9 h 62"/>
                <a:gd name="T20" fmla="*/ 56 w 70"/>
                <a:gd name="T21" fmla="*/ 0 h 62"/>
                <a:gd name="T22" fmla="*/ 41 w 70"/>
                <a:gd name="T23" fmla="*/ 7 h 62"/>
                <a:gd name="T24" fmla="*/ 39 w 70"/>
                <a:gd name="T25" fmla="*/ 26 h 62"/>
                <a:gd name="T26" fmla="*/ 2 w 70"/>
                <a:gd name="T27" fmla="*/ 57 h 62"/>
                <a:gd name="T28" fmla="*/ 1 w 70"/>
                <a:gd name="T29"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2">
                  <a:moveTo>
                    <a:pt x="1" y="60"/>
                  </a:moveTo>
                  <a:cubicBezTo>
                    <a:pt x="19" y="62"/>
                    <a:pt x="40" y="51"/>
                    <a:pt x="43" y="33"/>
                  </a:cubicBezTo>
                  <a:cubicBezTo>
                    <a:pt x="45" y="23"/>
                    <a:pt x="39" y="10"/>
                    <a:pt x="50" y="6"/>
                  </a:cubicBezTo>
                  <a:cubicBezTo>
                    <a:pt x="55" y="4"/>
                    <a:pt x="64" y="4"/>
                    <a:pt x="64" y="11"/>
                  </a:cubicBezTo>
                  <a:cubicBezTo>
                    <a:pt x="65" y="13"/>
                    <a:pt x="64" y="16"/>
                    <a:pt x="62" y="18"/>
                  </a:cubicBezTo>
                  <a:cubicBezTo>
                    <a:pt x="59" y="22"/>
                    <a:pt x="52" y="17"/>
                    <a:pt x="56" y="15"/>
                  </a:cubicBezTo>
                  <a:cubicBezTo>
                    <a:pt x="59" y="14"/>
                    <a:pt x="58" y="10"/>
                    <a:pt x="55" y="11"/>
                  </a:cubicBezTo>
                  <a:cubicBezTo>
                    <a:pt x="51" y="12"/>
                    <a:pt x="49" y="16"/>
                    <a:pt x="51" y="19"/>
                  </a:cubicBezTo>
                  <a:cubicBezTo>
                    <a:pt x="53" y="24"/>
                    <a:pt x="58" y="25"/>
                    <a:pt x="63" y="23"/>
                  </a:cubicBezTo>
                  <a:cubicBezTo>
                    <a:pt x="68" y="21"/>
                    <a:pt x="70" y="14"/>
                    <a:pt x="69" y="9"/>
                  </a:cubicBezTo>
                  <a:cubicBezTo>
                    <a:pt x="67" y="3"/>
                    <a:pt x="62" y="0"/>
                    <a:pt x="56" y="0"/>
                  </a:cubicBezTo>
                  <a:cubicBezTo>
                    <a:pt x="50" y="0"/>
                    <a:pt x="45" y="3"/>
                    <a:pt x="41" y="7"/>
                  </a:cubicBezTo>
                  <a:cubicBezTo>
                    <a:pt x="37" y="13"/>
                    <a:pt x="39" y="20"/>
                    <a:pt x="39" y="26"/>
                  </a:cubicBezTo>
                  <a:cubicBezTo>
                    <a:pt x="40" y="45"/>
                    <a:pt x="19" y="59"/>
                    <a:pt x="2" y="57"/>
                  </a:cubicBezTo>
                  <a:cubicBezTo>
                    <a:pt x="0" y="57"/>
                    <a:pt x="0" y="59"/>
                    <a:pt x="1" y="6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8" name="Freeform 348"/>
            <p:cNvSpPr>
              <a:spLocks/>
            </p:cNvSpPr>
            <p:nvPr/>
          </p:nvSpPr>
          <p:spPr bwMode="auto">
            <a:xfrm>
              <a:off x="1260625" y="2340323"/>
              <a:ext cx="369888" cy="254000"/>
            </a:xfrm>
            <a:custGeom>
              <a:avLst/>
              <a:gdLst>
                <a:gd name="T0" fmla="*/ 63 w 87"/>
                <a:gd name="T1" fmla="*/ 57 h 60"/>
                <a:gd name="T2" fmla="*/ 64 w 87"/>
                <a:gd name="T3" fmla="*/ 46 h 60"/>
                <a:gd name="T4" fmla="*/ 65 w 87"/>
                <a:gd name="T5" fmla="*/ 41 h 60"/>
                <a:gd name="T6" fmla="*/ 65 w 87"/>
                <a:gd name="T7" fmla="*/ 38 h 60"/>
                <a:gd name="T8" fmla="*/ 68 w 87"/>
                <a:gd name="T9" fmla="*/ 42 h 60"/>
                <a:gd name="T10" fmla="*/ 71 w 87"/>
                <a:gd name="T11" fmla="*/ 45 h 60"/>
                <a:gd name="T12" fmla="*/ 78 w 87"/>
                <a:gd name="T13" fmla="*/ 52 h 60"/>
                <a:gd name="T14" fmla="*/ 86 w 87"/>
                <a:gd name="T15" fmla="*/ 48 h 60"/>
                <a:gd name="T16" fmla="*/ 85 w 87"/>
                <a:gd name="T17" fmla="*/ 38 h 60"/>
                <a:gd name="T18" fmla="*/ 82 w 87"/>
                <a:gd name="T19" fmla="*/ 34 h 60"/>
                <a:gd name="T20" fmla="*/ 80 w 87"/>
                <a:gd name="T21" fmla="*/ 29 h 60"/>
                <a:gd name="T22" fmla="*/ 74 w 87"/>
                <a:gd name="T23" fmla="*/ 21 h 60"/>
                <a:gd name="T24" fmla="*/ 65 w 87"/>
                <a:gd name="T25" fmla="*/ 12 h 60"/>
                <a:gd name="T26" fmla="*/ 55 w 87"/>
                <a:gd name="T27" fmla="*/ 0 h 60"/>
                <a:gd name="T28" fmla="*/ 36 w 87"/>
                <a:gd name="T29" fmla="*/ 1 h 60"/>
                <a:gd name="T30" fmla="*/ 30 w 87"/>
                <a:gd name="T31" fmla="*/ 3 h 60"/>
                <a:gd name="T32" fmla="*/ 25 w 87"/>
                <a:gd name="T33" fmla="*/ 6 h 60"/>
                <a:gd name="T34" fmla="*/ 21 w 87"/>
                <a:gd name="T35" fmla="*/ 10 h 60"/>
                <a:gd name="T36" fmla="*/ 17 w 87"/>
                <a:gd name="T37" fmla="*/ 14 h 60"/>
                <a:gd name="T38" fmla="*/ 9 w 87"/>
                <a:gd name="T39" fmla="*/ 22 h 60"/>
                <a:gd name="T40" fmla="*/ 4 w 87"/>
                <a:gd name="T41" fmla="*/ 31 h 60"/>
                <a:gd name="T42" fmla="*/ 1 w 87"/>
                <a:gd name="T43" fmla="*/ 41 h 60"/>
                <a:gd name="T44" fmla="*/ 8 w 87"/>
                <a:gd name="T45" fmla="*/ 45 h 60"/>
                <a:gd name="T46" fmla="*/ 16 w 87"/>
                <a:gd name="T47" fmla="*/ 38 h 60"/>
                <a:gd name="T48" fmla="*/ 20 w 87"/>
                <a:gd name="T49" fmla="*/ 34 h 60"/>
                <a:gd name="T50" fmla="*/ 23 w 87"/>
                <a:gd name="T51" fmla="*/ 30 h 60"/>
                <a:gd name="T52" fmla="*/ 22 w 87"/>
                <a:gd name="T53" fmla="*/ 35 h 60"/>
                <a:gd name="T54" fmla="*/ 22 w 87"/>
                <a:gd name="T55" fmla="*/ 39 h 60"/>
                <a:gd name="T56" fmla="*/ 21 w 87"/>
                <a:gd name="T57" fmla="*/ 48 h 60"/>
                <a:gd name="T58" fmla="*/ 20 w 87"/>
                <a:gd name="T59" fmla="*/ 54 h 60"/>
                <a:gd name="T60" fmla="*/ 20 w 87"/>
                <a:gd name="T61" fmla="*/ 60 h 60"/>
                <a:gd name="T62" fmla="*/ 35 w 87"/>
                <a:gd name="T63" fmla="*/ 60 h 60"/>
                <a:gd name="T64" fmla="*/ 35 w 87"/>
                <a:gd name="T65" fmla="*/ 60 h 60"/>
                <a:gd name="T66" fmla="*/ 41 w 87"/>
                <a:gd name="T67" fmla="*/ 60 h 60"/>
                <a:gd name="T68" fmla="*/ 43 w 87"/>
                <a:gd name="T69" fmla="*/ 60 h 60"/>
                <a:gd name="T70" fmla="*/ 47 w 87"/>
                <a:gd name="T71" fmla="*/ 60 h 60"/>
                <a:gd name="T72" fmla="*/ 62 w 87"/>
                <a:gd name="T73" fmla="*/ 60 h 60"/>
                <a:gd name="T74" fmla="*/ 63 w 87"/>
                <a:gd name="T75" fmla="*/ 5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60">
                  <a:moveTo>
                    <a:pt x="63" y="57"/>
                  </a:moveTo>
                  <a:cubicBezTo>
                    <a:pt x="63" y="53"/>
                    <a:pt x="64" y="50"/>
                    <a:pt x="64" y="46"/>
                  </a:cubicBezTo>
                  <a:cubicBezTo>
                    <a:pt x="65" y="45"/>
                    <a:pt x="64" y="43"/>
                    <a:pt x="65" y="41"/>
                  </a:cubicBezTo>
                  <a:cubicBezTo>
                    <a:pt x="65" y="40"/>
                    <a:pt x="66" y="39"/>
                    <a:pt x="65" y="38"/>
                  </a:cubicBezTo>
                  <a:cubicBezTo>
                    <a:pt x="67" y="39"/>
                    <a:pt x="67" y="40"/>
                    <a:pt x="68" y="42"/>
                  </a:cubicBezTo>
                  <a:cubicBezTo>
                    <a:pt x="69" y="43"/>
                    <a:pt x="70" y="44"/>
                    <a:pt x="71" y="45"/>
                  </a:cubicBezTo>
                  <a:cubicBezTo>
                    <a:pt x="73" y="47"/>
                    <a:pt x="75" y="50"/>
                    <a:pt x="78" y="52"/>
                  </a:cubicBezTo>
                  <a:cubicBezTo>
                    <a:pt x="82" y="55"/>
                    <a:pt x="85" y="52"/>
                    <a:pt x="86" y="48"/>
                  </a:cubicBezTo>
                  <a:cubicBezTo>
                    <a:pt x="87" y="44"/>
                    <a:pt x="86" y="41"/>
                    <a:pt x="85" y="38"/>
                  </a:cubicBezTo>
                  <a:cubicBezTo>
                    <a:pt x="84" y="36"/>
                    <a:pt x="83" y="35"/>
                    <a:pt x="82" y="34"/>
                  </a:cubicBezTo>
                  <a:cubicBezTo>
                    <a:pt x="81" y="32"/>
                    <a:pt x="80" y="31"/>
                    <a:pt x="80" y="29"/>
                  </a:cubicBezTo>
                  <a:cubicBezTo>
                    <a:pt x="78" y="26"/>
                    <a:pt x="76" y="23"/>
                    <a:pt x="74" y="21"/>
                  </a:cubicBezTo>
                  <a:cubicBezTo>
                    <a:pt x="71" y="18"/>
                    <a:pt x="68" y="15"/>
                    <a:pt x="65" y="12"/>
                  </a:cubicBezTo>
                  <a:cubicBezTo>
                    <a:pt x="61" y="8"/>
                    <a:pt x="61" y="3"/>
                    <a:pt x="55" y="0"/>
                  </a:cubicBezTo>
                  <a:cubicBezTo>
                    <a:pt x="36" y="1"/>
                    <a:pt x="36" y="1"/>
                    <a:pt x="36" y="1"/>
                  </a:cubicBezTo>
                  <a:cubicBezTo>
                    <a:pt x="35" y="1"/>
                    <a:pt x="32" y="2"/>
                    <a:pt x="30" y="3"/>
                  </a:cubicBezTo>
                  <a:cubicBezTo>
                    <a:pt x="27" y="4"/>
                    <a:pt x="27" y="5"/>
                    <a:pt x="25" y="6"/>
                  </a:cubicBezTo>
                  <a:cubicBezTo>
                    <a:pt x="24" y="8"/>
                    <a:pt x="22" y="9"/>
                    <a:pt x="21" y="10"/>
                  </a:cubicBezTo>
                  <a:cubicBezTo>
                    <a:pt x="19" y="11"/>
                    <a:pt x="18" y="13"/>
                    <a:pt x="17" y="14"/>
                  </a:cubicBezTo>
                  <a:cubicBezTo>
                    <a:pt x="15" y="17"/>
                    <a:pt x="12" y="19"/>
                    <a:pt x="9" y="22"/>
                  </a:cubicBezTo>
                  <a:cubicBezTo>
                    <a:pt x="7" y="24"/>
                    <a:pt x="5" y="27"/>
                    <a:pt x="4" y="31"/>
                  </a:cubicBezTo>
                  <a:cubicBezTo>
                    <a:pt x="2" y="34"/>
                    <a:pt x="0" y="37"/>
                    <a:pt x="1" y="41"/>
                  </a:cubicBezTo>
                  <a:cubicBezTo>
                    <a:pt x="1" y="44"/>
                    <a:pt x="5" y="47"/>
                    <a:pt x="8" y="45"/>
                  </a:cubicBezTo>
                  <a:cubicBezTo>
                    <a:pt x="11" y="43"/>
                    <a:pt x="14" y="41"/>
                    <a:pt x="16" y="38"/>
                  </a:cubicBezTo>
                  <a:cubicBezTo>
                    <a:pt x="17" y="37"/>
                    <a:pt x="19" y="36"/>
                    <a:pt x="20" y="34"/>
                  </a:cubicBezTo>
                  <a:cubicBezTo>
                    <a:pt x="21" y="33"/>
                    <a:pt x="22" y="31"/>
                    <a:pt x="23" y="30"/>
                  </a:cubicBezTo>
                  <a:cubicBezTo>
                    <a:pt x="24" y="31"/>
                    <a:pt x="22" y="33"/>
                    <a:pt x="22" y="35"/>
                  </a:cubicBezTo>
                  <a:cubicBezTo>
                    <a:pt x="22" y="36"/>
                    <a:pt x="22" y="37"/>
                    <a:pt x="22" y="39"/>
                  </a:cubicBezTo>
                  <a:cubicBezTo>
                    <a:pt x="22" y="42"/>
                    <a:pt x="22" y="45"/>
                    <a:pt x="21" y="48"/>
                  </a:cubicBezTo>
                  <a:cubicBezTo>
                    <a:pt x="21" y="50"/>
                    <a:pt x="21" y="52"/>
                    <a:pt x="20" y="54"/>
                  </a:cubicBezTo>
                  <a:cubicBezTo>
                    <a:pt x="20" y="56"/>
                    <a:pt x="20" y="58"/>
                    <a:pt x="20" y="60"/>
                  </a:cubicBezTo>
                  <a:cubicBezTo>
                    <a:pt x="35" y="60"/>
                    <a:pt x="35" y="60"/>
                    <a:pt x="35" y="60"/>
                  </a:cubicBezTo>
                  <a:cubicBezTo>
                    <a:pt x="35" y="60"/>
                    <a:pt x="35" y="60"/>
                    <a:pt x="35" y="60"/>
                  </a:cubicBezTo>
                  <a:cubicBezTo>
                    <a:pt x="38" y="59"/>
                    <a:pt x="39" y="60"/>
                    <a:pt x="41" y="60"/>
                  </a:cubicBezTo>
                  <a:cubicBezTo>
                    <a:pt x="42" y="60"/>
                    <a:pt x="42" y="60"/>
                    <a:pt x="43" y="60"/>
                  </a:cubicBezTo>
                  <a:cubicBezTo>
                    <a:pt x="44" y="59"/>
                    <a:pt x="46" y="59"/>
                    <a:pt x="47" y="60"/>
                  </a:cubicBezTo>
                  <a:cubicBezTo>
                    <a:pt x="62" y="60"/>
                    <a:pt x="62" y="60"/>
                    <a:pt x="62" y="60"/>
                  </a:cubicBezTo>
                  <a:cubicBezTo>
                    <a:pt x="62" y="59"/>
                    <a:pt x="62" y="58"/>
                    <a:pt x="63" y="57"/>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9" name="Freeform 349"/>
            <p:cNvSpPr>
              <a:spLocks/>
            </p:cNvSpPr>
            <p:nvPr/>
          </p:nvSpPr>
          <p:spPr bwMode="auto">
            <a:xfrm>
              <a:off x="1260625" y="2480023"/>
              <a:ext cx="55563" cy="58738"/>
            </a:xfrm>
            <a:custGeom>
              <a:avLst/>
              <a:gdLst>
                <a:gd name="T0" fmla="*/ 1 w 13"/>
                <a:gd name="T1" fmla="*/ 8 h 14"/>
                <a:gd name="T2" fmla="*/ 8 w 13"/>
                <a:gd name="T3" fmla="*/ 12 h 14"/>
                <a:gd name="T4" fmla="*/ 13 w 13"/>
                <a:gd name="T5" fmla="*/ 8 h 14"/>
                <a:gd name="T6" fmla="*/ 3 w 13"/>
                <a:gd name="T7" fmla="*/ 0 h 14"/>
                <a:gd name="T8" fmla="*/ 1 w 13"/>
                <a:gd name="T9" fmla="*/ 8 h 14"/>
              </a:gdLst>
              <a:ahLst/>
              <a:cxnLst>
                <a:cxn ang="0">
                  <a:pos x="T0" y="T1"/>
                </a:cxn>
                <a:cxn ang="0">
                  <a:pos x="T2" y="T3"/>
                </a:cxn>
                <a:cxn ang="0">
                  <a:pos x="T4" y="T5"/>
                </a:cxn>
                <a:cxn ang="0">
                  <a:pos x="T6" y="T7"/>
                </a:cxn>
                <a:cxn ang="0">
                  <a:pos x="T8" y="T9"/>
                </a:cxn>
              </a:cxnLst>
              <a:rect l="0" t="0" r="r" b="b"/>
              <a:pathLst>
                <a:path w="13" h="14">
                  <a:moveTo>
                    <a:pt x="1" y="8"/>
                  </a:moveTo>
                  <a:cubicBezTo>
                    <a:pt x="1" y="11"/>
                    <a:pt x="5" y="14"/>
                    <a:pt x="8" y="12"/>
                  </a:cubicBezTo>
                  <a:cubicBezTo>
                    <a:pt x="10" y="11"/>
                    <a:pt x="12" y="9"/>
                    <a:pt x="13" y="8"/>
                  </a:cubicBezTo>
                  <a:cubicBezTo>
                    <a:pt x="10" y="5"/>
                    <a:pt x="6" y="2"/>
                    <a:pt x="3" y="0"/>
                  </a:cubicBezTo>
                  <a:cubicBezTo>
                    <a:pt x="1" y="2"/>
                    <a:pt x="0" y="5"/>
                    <a:pt x="1"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0" name="Freeform 350"/>
            <p:cNvSpPr>
              <a:spLocks/>
            </p:cNvSpPr>
            <p:nvPr/>
          </p:nvSpPr>
          <p:spPr bwMode="auto">
            <a:xfrm>
              <a:off x="1574950" y="2500661"/>
              <a:ext cx="55563" cy="73025"/>
            </a:xfrm>
            <a:custGeom>
              <a:avLst/>
              <a:gdLst>
                <a:gd name="T0" fmla="*/ 0 w 13"/>
                <a:gd name="T1" fmla="*/ 10 h 17"/>
                <a:gd name="T2" fmla="*/ 4 w 13"/>
                <a:gd name="T3" fmla="*/ 14 h 17"/>
                <a:gd name="T4" fmla="*/ 12 w 13"/>
                <a:gd name="T5" fmla="*/ 10 h 17"/>
                <a:gd name="T6" fmla="*/ 11 w 13"/>
                <a:gd name="T7" fmla="*/ 0 h 17"/>
                <a:gd name="T8" fmla="*/ 0 w 13"/>
                <a:gd name="T9" fmla="*/ 10 h 17"/>
              </a:gdLst>
              <a:ahLst/>
              <a:cxnLst>
                <a:cxn ang="0">
                  <a:pos x="T0" y="T1"/>
                </a:cxn>
                <a:cxn ang="0">
                  <a:pos x="T2" y="T3"/>
                </a:cxn>
                <a:cxn ang="0">
                  <a:pos x="T4" y="T5"/>
                </a:cxn>
                <a:cxn ang="0">
                  <a:pos x="T6" y="T7"/>
                </a:cxn>
                <a:cxn ang="0">
                  <a:pos x="T8" y="T9"/>
                </a:cxn>
              </a:cxnLst>
              <a:rect l="0" t="0" r="r" b="b"/>
              <a:pathLst>
                <a:path w="13" h="17">
                  <a:moveTo>
                    <a:pt x="0" y="10"/>
                  </a:moveTo>
                  <a:cubicBezTo>
                    <a:pt x="1" y="12"/>
                    <a:pt x="2" y="13"/>
                    <a:pt x="4" y="14"/>
                  </a:cubicBezTo>
                  <a:cubicBezTo>
                    <a:pt x="8" y="17"/>
                    <a:pt x="11" y="14"/>
                    <a:pt x="12" y="10"/>
                  </a:cubicBezTo>
                  <a:cubicBezTo>
                    <a:pt x="13" y="7"/>
                    <a:pt x="13" y="3"/>
                    <a:pt x="11" y="0"/>
                  </a:cubicBezTo>
                  <a:cubicBezTo>
                    <a:pt x="7" y="3"/>
                    <a:pt x="3" y="6"/>
                    <a:pt x="0" y="1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1" name="Freeform 351"/>
            <p:cNvSpPr>
              <a:spLocks/>
            </p:cNvSpPr>
            <p:nvPr/>
          </p:nvSpPr>
          <p:spPr bwMode="auto">
            <a:xfrm>
              <a:off x="1382862" y="2467323"/>
              <a:ext cx="106363" cy="127000"/>
            </a:xfrm>
            <a:custGeom>
              <a:avLst/>
              <a:gdLst>
                <a:gd name="T0" fmla="*/ 25 w 25"/>
                <a:gd name="T1" fmla="*/ 22 h 30"/>
                <a:gd name="T2" fmla="*/ 14 w 25"/>
                <a:gd name="T3" fmla="*/ 1 h 30"/>
                <a:gd name="T4" fmla="*/ 1 w 25"/>
                <a:gd name="T5" fmla="*/ 21 h 30"/>
                <a:gd name="T6" fmla="*/ 2 w 25"/>
                <a:gd name="T7" fmla="*/ 30 h 30"/>
                <a:gd name="T8" fmla="*/ 23 w 25"/>
                <a:gd name="T9" fmla="*/ 30 h 30"/>
                <a:gd name="T10" fmla="*/ 25 w 25"/>
                <a:gd name="T11" fmla="*/ 22 h 30"/>
              </a:gdLst>
              <a:ahLst/>
              <a:cxnLst>
                <a:cxn ang="0">
                  <a:pos x="T0" y="T1"/>
                </a:cxn>
                <a:cxn ang="0">
                  <a:pos x="T2" y="T3"/>
                </a:cxn>
                <a:cxn ang="0">
                  <a:pos x="T4" y="T5"/>
                </a:cxn>
                <a:cxn ang="0">
                  <a:pos x="T6" y="T7"/>
                </a:cxn>
                <a:cxn ang="0">
                  <a:pos x="T8" y="T9"/>
                </a:cxn>
                <a:cxn ang="0">
                  <a:pos x="T10" y="T11"/>
                </a:cxn>
              </a:cxnLst>
              <a:rect l="0" t="0" r="r" b="b"/>
              <a:pathLst>
                <a:path w="25" h="30">
                  <a:moveTo>
                    <a:pt x="25" y="22"/>
                  </a:moveTo>
                  <a:cubicBezTo>
                    <a:pt x="25" y="10"/>
                    <a:pt x="23" y="1"/>
                    <a:pt x="14" y="1"/>
                  </a:cubicBezTo>
                  <a:cubicBezTo>
                    <a:pt x="6" y="0"/>
                    <a:pt x="2" y="9"/>
                    <a:pt x="1" y="21"/>
                  </a:cubicBezTo>
                  <a:cubicBezTo>
                    <a:pt x="1" y="25"/>
                    <a:pt x="0" y="27"/>
                    <a:pt x="2" y="30"/>
                  </a:cubicBezTo>
                  <a:cubicBezTo>
                    <a:pt x="23" y="30"/>
                    <a:pt x="23" y="30"/>
                    <a:pt x="23" y="30"/>
                  </a:cubicBezTo>
                  <a:cubicBezTo>
                    <a:pt x="24" y="27"/>
                    <a:pt x="24" y="25"/>
                    <a:pt x="25" y="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2" name="Freeform 352"/>
            <p:cNvSpPr>
              <a:spLocks/>
            </p:cNvSpPr>
            <p:nvPr/>
          </p:nvSpPr>
          <p:spPr bwMode="auto">
            <a:xfrm>
              <a:off x="1392387" y="2594323"/>
              <a:ext cx="88900" cy="7938"/>
            </a:xfrm>
            <a:custGeom>
              <a:avLst/>
              <a:gdLst>
                <a:gd name="T0" fmla="*/ 0 w 21"/>
                <a:gd name="T1" fmla="*/ 0 h 2"/>
                <a:gd name="T2" fmla="*/ 0 w 21"/>
                <a:gd name="T3" fmla="*/ 0 h 2"/>
                <a:gd name="T4" fmla="*/ 20 w 21"/>
                <a:gd name="T5" fmla="*/ 2 h 2"/>
                <a:gd name="T6" fmla="*/ 21 w 21"/>
                <a:gd name="T7" fmla="*/ 0 h 2"/>
                <a:gd name="T8" fmla="*/ 0 w 21"/>
                <a:gd name="T9" fmla="*/ 0 h 2"/>
              </a:gdLst>
              <a:ahLst/>
              <a:cxnLst>
                <a:cxn ang="0">
                  <a:pos x="T0" y="T1"/>
                </a:cxn>
                <a:cxn ang="0">
                  <a:pos x="T2" y="T3"/>
                </a:cxn>
                <a:cxn ang="0">
                  <a:pos x="T4" y="T5"/>
                </a:cxn>
                <a:cxn ang="0">
                  <a:pos x="T6" y="T7"/>
                </a:cxn>
                <a:cxn ang="0">
                  <a:pos x="T8" y="T9"/>
                </a:cxn>
              </a:cxnLst>
              <a:rect l="0" t="0" r="r" b="b"/>
              <a:pathLst>
                <a:path w="21" h="2">
                  <a:moveTo>
                    <a:pt x="0" y="0"/>
                  </a:moveTo>
                  <a:cubicBezTo>
                    <a:pt x="0" y="0"/>
                    <a:pt x="0" y="0"/>
                    <a:pt x="0" y="0"/>
                  </a:cubicBezTo>
                  <a:cubicBezTo>
                    <a:pt x="20" y="2"/>
                    <a:pt x="20" y="2"/>
                    <a:pt x="20" y="2"/>
                  </a:cubicBezTo>
                  <a:cubicBezTo>
                    <a:pt x="20" y="1"/>
                    <a:pt x="21" y="1"/>
                    <a:pt x="21" y="0"/>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3" name="Freeform 353"/>
            <p:cNvSpPr>
              <a:spLocks/>
            </p:cNvSpPr>
            <p:nvPr/>
          </p:nvSpPr>
          <p:spPr bwMode="auto">
            <a:xfrm>
              <a:off x="1511450" y="2467323"/>
              <a:ext cx="84138" cy="84138"/>
            </a:xfrm>
            <a:custGeom>
              <a:avLst/>
              <a:gdLst>
                <a:gd name="T0" fmla="*/ 5 w 20"/>
                <a:gd name="T1" fmla="*/ 0 h 20"/>
                <a:gd name="T2" fmla="*/ 0 w 20"/>
                <a:gd name="T3" fmla="*/ 18 h 20"/>
                <a:gd name="T4" fmla="*/ 4 w 20"/>
                <a:gd name="T5" fmla="*/ 20 h 20"/>
                <a:gd name="T6" fmla="*/ 4 w 20"/>
                <a:gd name="T7" fmla="*/ 2 h 20"/>
                <a:gd name="T8" fmla="*/ 6 w 20"/>
                <a:gd name="T9" fmla="*/ 1 h 20"/>
                <a:gd name="T10" fmla="*/ 8 w 20"/>
                <a:gd name="T11" fmla="*/ 2 h 20"/>
                <a:gd name="T12" fmla="*/ 8 w 20"/>
                <a:gd name="T13" fmla="*/ 7 h 20"/>
                <a:gd name="T14" fmla="*/ 14 w 20"/>
                <a:gd name="T15" fmla="*/ 14 h 20"/>
                <a:gd name="T16" fmla="*/ 16 w 20"/>
                <a:gd name="T17" fmla="*/ 17 h 20"/>
                <a:gd name="T18" fmla="*/ 20 w 20"/>
                <a:gd name="T19" fmla="*/ 13 h 20"/>
                <a:gd name="T20" fmla="*/ 5 w 20"/>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0">
                  <a:moveTo>
                    <a:pt x="5" y="0"/>
                  </a:moveTo>
                  <a:cubicBezTo>
                    <a:pt x="1" y="0"/>
                    <a:pt x="0" y="6"/>
                    <a:pt x="0" y="18"/>
                  </a:cubicBezTo>
                  <a:cubicBezTo>
                    <a:pt x="1" y="18"/>
                    <a:pt x="3" y="19"/>
                    <a:pt x="4" y="20"/>
                  </a:cubicBezTo>
                  <a:cubicBezTo>
                    <a:pt x="4" y="14"/>
                    <a:pt x="4" y="8"/>
                    <a:pt x="4" y="2"/>
                  </a:cubicBezTo>
                  <a:cubicBezTo>
                    <a:pt x="4" y="1"/>
                    <a:pt x="5" y="1"/>
                    <a:pt x="6" y="1"/>
                  </a:cubicBezTo>
                  <a:cubicBezTo>
                    <a:pt x="7" y="1"/>
                    <a:pt x="8" y="1"/>
                    <a:pt x="8" y="2"/>
                  </a:cubicBezTo>
                  <a:cubicBezTo>
                    <a:pt x="8" y="4"/>
                    <a:pt x="8" y="5"/>
                    <a:pt x="8" y="7"/>
                  </a:cubicBezTo>
                  <a:cubicBezTo>
                    <a:pt x="10" y="9"/>
                    <a:pt x="12" y="12"/>
                    <a:pt x="14" y="14"/>
                  </a:cubicBezTo>
                  <a:cubicBezTo>
                    <a:pt x="15" y="15"/>
                    <a:pt x="15" y="16"/>
                    <a:pt x="16" y="17"/>
                  </a:cubicBezTo>
                  <a:cubicBezTo>
                    <a:pt x="17" y="16"/>
                    <a:pt x="18" y="14"/>
                    <a:pt x="20" y="13"/>
                  </a:cubicBezTo>
                  <a:cubicBezTo>
                    <a:pt x="13" y="4"/>
                    <a:pt x="8" y="0"/>
                    <a:pt x="5"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4" name="Freeform 354"/>
            <p:cNvSpPr>
              <a:spLocks/>
            </p:cNvSpPr>
            <p:nvPr/>
          </p:nvSpPr>
          <p:spPr bwMode="auto">
            <a:xfrm>
              <a:off x="1578125" y="2522886"/>
              <a:ext cx="39688" cy="38100"/>
            </a:xfrm>
            <a:custGeom>
              <a:avLst/>
              <a:gdLst>
                <a:gd name="T0" fmla="*/ 4 w 9"/>
                <a:gd name="T1" fmla="*/ 0 h 9"/>
                <a:gd name="T2" fmla="*/ 0 w 9"/>
                <a:gd name="T3" fmla="*/ 4 h 9"/>
                <a:gd name="T4" fmla="*/ 3 w 9"/>
                <a:gd name="T5" fmla="*/ 8 h 9"/>
                <a:gd name="T6" fmla="*/ 5 w 9"/>
                <a:gd name="T7" fmla="*/ 9 h 9"/>
                <a:gd name="T8" fmla="*/ 9 w 9"/>
                <a:gd name="T9" fmla="*/ 6 h 9"/>
                <a:gd name="T10" fmla="*/ 4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4" y="0"/>
                  </a:moveTo>
                  <a:cubicBezTo>
                    <a:pt x="2" y="1"/>
                    <a:pt x="1" y="3"/>
                    <a:pt x="0" y="4"/>
                  </a:cubicBezTo>
                  <a:cubicBezTo>
                    <a:pt x="1" y="6"/>
                    <a:pt x="2" y="7"/>
                    <a:pt x="3" y="8"/>
                  </a:cubicBezTo>
                  <a:cubicBezTo>
                    <a:pt x="3" y="9"/>
                    <a:pt x="4" y="9"/>
                    <a:pt x="5" y="9"/>
                  </a:cubicBezTo>
                  <a:cubicBezTo>
                    <a:pt x="6" y="9"/>
                    <a:pt x="8" y="8"/>
                    <a:pt x="9" y="6"/>
                  </a:cubicBezTo>
                  <a:cubicBezTo>
                    <a:pt x="7" y="4"/>
                    <a:pt x="6" y="2"/>
                    <a:pt x="4"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5" name="Freeform 355"/>
            <p:cNvSpPr>
              <a:spLocks/>
            </p:cNvSpPr>
            <p:nvPr/>
          </p:nvSpPr>
          <p:spPr bwMode="auto">
            <a:xfrm>
              <a:off x="1349525" y="2470498"/>
              <a:ext cx="4763" cy="9525"/>
            </a:xfrm>
            <a:custGeom>
              <a:avLst/>
              <a:gdLst>
                <a:gd name="T0" fmla="*/ 1 w 1"/>
                <a:gd name="T1" fmla="*/ 0 h 2"/>
                <a:gd name="T2" fmla="*/ 0 w 1"/>
                <a:gd name="T3" fmla="*/ 2 h 2"/>
                <a:gd name="T4" fmla="*/ 0 w 1"/>
                <a:gd name="T5" fmla="*/ 2 h 2"/>
                <a:gd name="T6" fmla="*/ 1 w 1"/>
                <a:gd name="T7" fmla="*/ 0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1"/>
                    <a:pt x="0" y="1"/>
                    <a:pt x="0" y="2"/>
                  </a:cubicBezTo>
                  <a:cubicBezTo>
                    <a:pt x="0" y="2"/>
                    <a:pt x="0" y="2"/>
                    <a:pt x="0" y="2"/>
                  </a:cubicBezTo>
                  <a:cubicBezTo>
                    <a:pt x="0" y="1"/>
                    <a:pt x="1" y="1"/>
                    <a:pt x="1" y="0"/>
                  </a:cubicBezTo>
                  <a:cubicBezTo>
                    <a:pt x="1" y="0"/>
                    <a:pt x="1" y="0"/>
                    <a:pt x="1" y="0"/>
                  </a:cubicBezTo>
                </a:path>
              </a:pathLst>
            </a:custGeom>
            <a:solidFill>
              <a:srgbClr val="DC7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6" name="Freeform 356"/>
            <p:cNvSpPr>
              <a:spLocks/>
            </p:cNvSpPr>
            <p:nvPr/>
          </p:nvSpPr>
          <p:spPr bwMode="auto">
            <a:xfrm>
              <a:off x="1349525" y="248002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7" name="Freeform 357"/>
            <p:cNvSpPr>
              <a:spLocks noEditPoints="1"/>
            </p:cNvSpPr>
            <p:nvPr/>
          </p:nvSpPr>
          <p:spPr bwMode="auto">
            <a:xfrm>
              <a:off x="1293962" y="2449861"/>
              <a:ext cx="63500" cy="80963"/>
            </a:xfrm>
            <a:custGeom>
              <a:avLst/>
              <a:gdLst>
                <a:gd name="T0" fmla="*/ 0 w 15"/>
                <a:gd name="T1" fmla="*/ 19 h 19"/>
                <a:gd name="T2" fmla="*/ 0 w 15"/>
                <a:gd name="T3" fmla="*/ 19 h 19"/>
                <a:gd name="T4" fmla="*/ 0 w 15"/>
                <a:gd name="T5" fmla="*/ 19 h 19"/>
                <a:gd name="T6" fmla="*/ 0 w 15"/>
                <a:gd name="T7" fmla="*/ 19 h 19"/>
                <a:gd name="T8" fmla="*/ 0 w 15"/>
                <a:gd name="T9" fmla="*/ 19 h 19"/>
                <a:gd name="T10" fmla="*/ 0 w 15"/>
                <a:gd name="T11" fmla="*/ 19 h 19"/>
                <a:gd name="T12" fmla="*/ 0 w 15"/>
                <a:gd name="T13" fmla="*/ 19 h 19"/>
                <a:gd name="T14" fmla="*/ 0 w 15"/>
                <a:gd name="T15" fmla="*/ 19 h 19"/>
                <a:gd name="T16" fmla="*/ 0 w 15"/>
                <a:gd name="T17" fmla="*/ 19 h 19"/>
                <a:gd name="T18" fmla="*/ 1 w 15"/>
                <a:gd name="T19" fmla="*/ 19 h 19"/>
                <a:gd name="T20" fmla="*/ 0 w 15"/>
                <a:gd name="T21" fmla="*/ 19 h 19"/>
                <a:gd name="T22" fmla="*/ 1 w 15"/>
                <a:gd name="T23" fmla="*/ 19 h 19"/>
                <a:gd name="T24" fmla="*/ 1 w 15"/>
                <a:gd name="T25" fmla="*/ 19 h 19"/>
                <a:gd name="T26" fmla="*/ 1 w 15"/>
                <a:gd name="T27" fmla="*/ 19 h 19"/>
                <a:gd name="T28" fmla="*/ 1 w 15"/>
                <a:gd name="T29" fmla="*/ 19 h 19"/>
                <a:gd name="T30" fmla="*/ 1 w 15"/>
                <a:gd name="T31" fmla="*/ 18 h 19"/>
                <a:gd name="T32" fmla="*/ 1 w 15"/>
                <a:gd name="T33" fmla="*/ 19 h 19"/>
                <a:gd name="T34" fmla="*/ 1 w 15"/>
                <a:gd name="T35" fmla="*/ 18 h 19"/>
                <a:gd name="T36" fmla="*/ 15 w 15"/>
                <a:gd name="T37" fmla="*/ 0 h 19"/>
                <a:gd name="T38" fmla="*/ 3 w 15"/>
                <a:gd name="T39" fmla="*/ 10 h 19"/>
                <a:gd name="T40" fmla="*/ 1 w 15"/>
                <a:gd name="T41" fmla="*/ 12 h 19"/>
                <a:gd name="T42" fmla="*/ 5 w 15"/>
                <a:gd name="T43" fmla="*/ 15 h 19"/>
                <a:gd name="T44" fmla="*/ 1 w 15"/>
                <a:gd name="T45" fmla="*/ 18 h 19"/>
                <a:gd name="T46" fmla="*/ 8 w 15"/>
                <a:gd name="T47" fmla="*/ 12 h 19"/>
                <a:gd name="T48" fmla="*/ 12 w 15"/>
                <a:gd name="T49" fmla="*/ 8 h 19"/>
                <a:gd name="T50" fmla="*/ 13 w 15"/>
                <a:gd name="T51" fmla="*/ 7 h 19"/>
                <a:gd name="T52" fmla="*/ 13 w 15"/>
                <a:gd name="T53" fmla="*/ 7 h 19"/>
                <a:gd name="T54" fmla="*/ 14 w 15"/>
                <a:gd name="T55" fmla="*/ 5 h 19"/>
                <a:gd name="T56" fmla="*/ 15 w 15"/>
                <a:gd name="T57" fmla="*/ 0 h 19"/>
                <a:gd name="T58" fmla="*/ 15 w 15"/>
                <a:gd name="T5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 h="19">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1" y="19"/>
                  </a:moveTo>
                  <a:cubicBezTo>
                    <a:pt x="0" y="19"/>
                    <a:pt x="0" y="19"/>
                    <a:pt x="0" y="19"/>
                  </a:cubicBezTo>
                  <a:cubicBezTo>
                    <a:pt x="0" y="19"/>
                    <a:pt x="0" y="19"/>
                    <a:pt x="1" y="19"/>
                  </a:cubicBezTo>
                  <a:moveTo>
                    <a:pt x="1" y="19"/>
                  </a:moveTo>
                  <a:cubicBezTo>
                    <a:pt x="1" y="19"/>
                    <a:pt x="1" y="19"/>
                    <a:pt x="1" y="19"/>
                  </a:cubicBezTo>
                  <a:cubicBezTo>
                    <a:pt x="1" y="19"/>
                    <a:pt x="1" y="19"/>
                    <a:pt x="1" y="19"/>
                  </a:cubicBezTo>
                  <a:moveTo>
                    <a:pt x="1" y="18"/>
                  </a:moveTo>
                  <a:cubicBezTo>
                    <a:pt x="1" y="18"/>
                    <a:pt x="1" y="18"/>
                    <a:pt x="1" y="19"/>
                  </a:cubicBezTo>
                  <a:cubicBezTo>
                    <a:pt x="1" y="18"/>
                    <a:pt x="1" y="18"/>
                    <a:pt x="1" y="18"/>
                  </a:cubicBezTo>
                  <a:moveTo>
                    <a:pt x="15" y="0"/>
                  </a:moveTo>
                  <a:cubicBezTo>
                    <a:pt x="15" y="0"/>
                    <a:pt x="9" y="5"/>
                    <a:pt x="3" y="10"/>
                  </a:cubicBezTo>
                  <a:cubicBezTo>
                    <a:pt x="3" y="10"/>
                    <a:pt x="2" y="11"/>
                    <a:pt x="1" y="12"/>
                  </a:cubicBezTo>
                  <a:cubicBezTo>
                    <a:pt x="3" y="13"/>
                    <a:pt x="4" y="14"/>
                    <a:pt x="5" y="15"/>
                  </a:cubicBezTo>
                  <a:cubicBezTo>
                    <a:pt x="4" y="16"/>
                    <a:pt x="2" y="17"/>
                    <a:pt x="1" y="18"/>
                  </a:cubicBezTo>
                  <a:cubicBezTo>
                    <a:pt x="4" y="17"/>
                    <a:pt x="6" y="15"/>
                    <a:pt x="8" y="12"/>
                  </a:cubicBezTo>
                  <a:cubicBezTo>
                    <a:pt x="9" y="11"/>
                    <a:pt x="11" y="10"/>
                    <a:pt x="12" y="8"/>
                  </a:cubicBezTo>
                  <a:cubicBezTo>
                    <a:pt x="12" y="8"/>
                    <a:pt x="12" y="8"/>
                    <a:pt x="13" y="7"/>
                  </a:cubicBezTo>
                  <a:cubicBezTo>
                    <a:pt x="13" y="7"/>
                    <a:pt x="13" y="7"/>
                    <a:pt x="13" y="7"/>
                  </a:cubicBezTo>
                  <a:cubicBezTo>
                    <a:pt x="13" y="6"/>
                    <a:pt x="14" y="6"/>
                    <a:pt x="14" y="5"/>
                  </a:cubicBezTo>
                  <a:cubicBezTo>
                    <a:pt x="15" y="0"/>
                    <a:pt x="15" y="0"/>
                    <a:pt x="15" y="0"/>
                  </a:cubicBezTo>
                  <a:cubicBezTo>
                    <a:pt x="15" y="0"/>
                    <a:pt x="15" y="0"/>
                    <a:pt x="15"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8" name="Freeform 358"/>
            <p:cNvSpPr>
              <a:spLocks/>
            </p:cNvSpPr>
            <p:nvPr/>
          </p:nvSpPr>
          <p:spPr bwMode="auto">
            <a:xfrm>
              <a:off x="1268562" y="2500661"/>
              <a:ext cx="47625" cy="30163"/>
            </a:xfrm>
            <a:custGeom>
              <a:avLst/>
              <a:gdLst>
                <a:gd name="T0" fmla="*/ 7 w 11"/>
                <a:gd name="T1" fmla="*/ 0 h 7"/>
                <a:gd name="T2" fmla="*/ 0 w 11"/>
                <a:gd name="T3" fmla="*/ 5 h 7"/>
                <a:gd name="T4" fmla="*/ 4 w 11"/>
                <a:gd name="T5" fmla="*/ 7 h 7"/>
                <a:gd name="T6" fmla="*/ 6 w 11"/>
                <a:gd name="T7" fmla="*/ 7 h 7"/>
                <a:gd name="T8" fmla="*/ 6 w 11"/>
                <a:gd name="T9" fmla="*/ 7 h 7"/>
                <a:gd name="T10" fmla="*/ 6 w 11"/>
                <a:gd name="T11" fmla="*/ 7 h 7"/>
                <a:gd name="T12" fmla="*/ 6 w 11"/>
                <a:gd name="T13" fmla="*/ 7 h 7"/>
                <a:gd name="T14" fmla="*/ 6 w 11"/>
                <a:gd name="T15" fmla="*/ 7 h 7"/>
                <a:gd name="T16" fmla="*/ 6 w 11"/>
                <a:gd name="T17" fmla="*/ 7 h 7"/>
                <a:gd name="T18" fmla="*/ 6 w 11"/>
                <a:gd name="T19" fmla="*/ 7 h 7"/>
                <a:gd name="T20" fmla="*/ 6 w 11"/>
                <a:gd name="T21" fmla="*/ 7 h 7"/>
                <a:gd name="T22" fmla="*/ 7 w 11"/>
                <a:gd name="T23" fmla="*/ 7 h 7"/>
                <a:gd name="T24" fmla="*/ 7 w 11"/>
                <a:gd name="T25" fmla="*/ 7 h 7"/>
                <a:gd name="T26" fmla="*/ 7 w 11"/>
                <a:gd name="T27" fmla="*/ 7 h 7"/>
                <a:gd name="T28" fmla="*/ 7 w 11"/>
                <a:gd name="T29" fmla="*/ 7 h 7"/>
                <a:gd name="T30" fmla="*/ 7 w 11"/>
                <a:gd name="T31" fmla="*/ 6 h 7"/>
                <a:gd name="T32" fmla="*/ 7 w 11"/>
                <a:gd name="T33" fmla="*/ 6 h 7"/>
                <a:gd name="T34" fmla="*/ 11 w 11"/>
                <a:gd name="T35" fmla="*/ 3 h 7"/>
                <a:gd name="T36" fmla="*/ 7 w 11"/>
                <a:gd name="T3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7">
                  <a:moveTo>
                    <a:pt x="7" y="0"/>
                  </a:moveTo>
                  <a:cubicBezTo>
                    <a:pt x="5" y="1"/>
                    <a:pt x="2" y="3"/>
                    <a:pt x="0" y="5"/>
                  </a:cubicBezTo>
                  <a:cubicBezTo>
                    <a:pt x="0" y="7"/>
                    <a:pt x="2" y="7"/>
                    <a:pt x="4" y="7"/>
                  </a:cubicBezTo>
                  <a:cubicBezTo>
                    <a:pt x="4" y="7"/>
                    <a:pt x="5"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7" y="7"/>
                  </a:cubicBezTo>
                  <a:cubicBezTo>
                    <a:pt x="7" y="7"/>
                    <a:pt x="7" y="7"/>
                    <a:pt x="7" y="7"/>
                  </a:cubicBezTo>
                  <a:cubicBezTo>
                    <a:pt x="7" y="7"/>
                    <a:pt x="7" y="7"/>
                    <a:pt x="7" y="7"/>
                  </a:cubicBezTo>
                  <a:cubicBezTo>
                    <a:pt x="7" y="7"/>
                    <a:pt x="7" y="7"/>
                    <a:pt x="7" y="7"/>
                  </a:cubicBezTo>
                  <a:cubicBezTo>
                    <a:pt x="7" y="6"/>
                    <a:pt x="7" y="6"/>
                    <a:pt x="7" y="6"/>
                  </a:cubicBezTo>
                  <a:cubicBezTo>
                    <a:pt x="7" y="6"/>
                    <a:pt x="7" y="6"/>
                    <a:pt x="7" y="6"/>
                  </a:cubicBezTo>
                  <a:cubicBezTo>
                    <a:pt x="8" y="5"/>
                    <a:pt x="10" y="4"/>
                    <a:pt x="11" y="3"/>
                  </a:cubicBezTo>
                  <a:cubicBezTo>
                    <a:pt x="10" y="2"/>
                    <a:pt x="9" y="1"/>
                    <a:pt x="7"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9" name="Rectangle 359"/>
            <p:cNvSpPr>
              <a:spLocks noChangeArrowheads="1"/>
            </p:cNvSpPr>
            <p:nvPr/>
          </p:nvSpPr>
          <p:spPr bwMode="auto">
            <a:xfrm>
              <a:off x="1417787" y="2594323"/>
              <a:ext cx="1588" cy="1588"/>
            </a:xfrm>
            <a:prstGeom prst="rect">
              <a:avLst/>
            </a:prstGeom>
            <a:solidFill>
              <a:srgbClr val="44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0" name="Freeform 360"/>
            <p:cNvSpPr>
              <a:spLocks/>
            </p:cNvSpPr>
            <p:nvPr/>
          </p:nvSpPr>
          <p:spPr bwMode="auto">
            <a:xfrm>
              <a:off x="1417787" y="2594323"/>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1" name="Freeform 361"/>
            <p:cNvSpPr>
              <a:spLocks/>
            </p:cNvSpPr>
            <p:nvPr/>
          </p:nvSpPr>
          <p:spPr bwMode="auto">
            <a:xfrm>
              <a:off x="1524150" y="2467323"/>
              <a:ext cx="20638" cy="127000"/>
            </a:xfrm>
            <a:custGeom>
              <a:avLst/>
              <a:gdLst>
                <a:gd name="T0" fmla="*/ 5 w 5"/>
                <a:gd name="T1" fmla="*/ 2 h 30"/>
                <a:gd name="T2" fmla="*/ 1 w 5"/>
                <a:gd name="T3" fmla="*/ 2 h 30"/>
                <a:gd name="T4" fmla="*/ 0 w 5"/>
                <a:gd name="T5" fmla="*/ 30 h 30"/>
                <a:gd name="T6" fmla="*/ 3 w 5"/>
                <a:gd name="T7" fmla="*/ 30 h 30"/>
                <a:gd name="T8" fmla="*/ 5 w 5"/>
                <a:gd name="T9" fmla="*/ 2 h 30"/>
              </a:gdLst>
              <a:ahLst/>
              <a:cxnLst>
                <a:cxn ang="0">
                  <a:pos x="T0" y="T1"/>
                </a:cxn>
                <a:cxn ang="0">
                  <a:pos x="T2" y="T3"/>
                </a:cxn>
                <a:cxn ang="0">
                  <a:pos x="T4" y="T5"/>
                </a:cxn>
                <a:cxn ang="0">
                  <a:pos x="T6" y="T7"/>
                </a:cxn>
                <a:cxn ang="0">
                  <a:pos x="T8" y="T9"/>
                </a:cxn>
              </a:cxnLst>
              <a:rect l="0" t="0" r="r" b="b"/>
              <a:pathLst>
                <a:path w="5" h="30">
                  <a:moveTo>
                    <a:pt x="5" y="2"/>
                  </a:moveTo>
                  <a:cubicBezTo>
                    <a:pt x="5" y="0"/>
                    <a:pt x="2" y="0"/>
                    <a:pt x="1" y="2"/>
                  </a:cubicBezTo>
                  <a:cubicBezTo>
                    <a:pt x="1" y="12"/>
                    <a:pt x="1" y="21"/>
                    <a:pt x="0" y="30"/>
                  </a:cubicBezTo>
                  <a:cubicBezTo>
                    <a:pt x="3" y="30"/>
                    <a:pt x="3" y="30"/>
                    <a:pt x="3" y="30"/>
                  </a:cubicBezTo>
                  <a:cubicBezTo>
                    <a:pt x="4" y="21"/>
                    <a:pt x="4" y="11"/>
                    <a:pt x="5"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2" name="Freeform 362"/>
            <p:cNvSpPr>
              <a:spLocks/>
            </p:cNvSpPr>
            <p:nvPr/>
          </p:nvSpPr>
          <p:spPr bwMode="auto">
            <a:xfrm>
              <a:off x="1341587" y="2441923"/>
              <a:ext cx="28575" cy="152400"/>
            </a:xfrm>
            <a:custGeom>
              <a:avLst/>
              <a:gdLst>
                <a:gd name="T0" fmla="*/ 7 w 7"/>
                <a:gd name="T1" fmla="*/ 3 h 36"/>
                <a:gd name="T2" fmla="*/ 4 w 7"/>
                <a:gd name="T3" fmla="*/ 2 h 36"/>
                <a:gd name="T4" fmla="*/ 0 w 7"/>
                <a:gd name="T5" fmla="*/ 36 h 36"/>
                <a:gd name="T6" fmla="*/ 4 w 7"/>
                <a:gd name="T7" fmla="*/ 36 h 36"/>
                <a:gd name="T8" fmla="*/ 7 w 7"/>
                <a:gd name="T9" fmla="*/ 3 h 36"/>
              </a:gdLst>
              <a:ahLst/>
              <a:cxnLst>
                <a:cxn ang="0">
                  <a:pos x="T0" y="T1"/>
                </a:cxn>
                <a:cxn ang="0">
                  <a:pos x="T2" y="T3"/>
                </a:cxn>
                <a:cxn ang="0">
                  <a:pos x="T4" y="T5"/>
                </a:cxn>
                <a:cxn ang="0">
                  <a:pos x="T6" y="T7"/>
                </a:cxn>
                <a:cxn ang="0">
                  <a:pos x="T8" y="T9"/>
                </a:cxn>
              </a:cxnLst>
              <a:rect l="0" t="0" r="r" b="b"/>
              <a:pathLst>
                <a:path w="7" h="36">
                  <a:moveTo>
                    <a:pt x="7" y="3"/>
                  </a:moveTo>
                  <a:cubicBezTo>
                    <a:pt x="7" y="1"/>
                    <a:pt x="4" y="0"/>
                    <a:pt x="4" y="2"/>
                  </a:cubicBezTo>
                  <a:cubicBezTo>
                    <a:pt x="3" y="14"/>
                    <a:pt x="1" y="25"/>
                    <a:pt x="0" y="36"/>
                  </a:cubicBezTo>
                  <a:cubicBezTo>
                    <a:pt x="4" y="36"/>
                    <a:pt x="4" y="36"/>
                    <a:pt x="4" y="36"/>
                  </a:cubicBezTo>
                  <a:cubicBezTo>
                    <a:pt x="4" y="25"/>
                    <a:pt x="6" y="14"/>
                    <a:pt x="7" y="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3" name="Freeform 363"/>
            <p:cNvSpPr>
              <a:spLocks/>
            </p:cNvSpPr>
            <p:nvPr/>
          </p:nvSpPr>
          <p:spPr bwMode="auto">
            <a:xfrm>
              <a:off x="1405087" y="2586386"/>
              <a:ext cx="68263" cy="7938"/>
            </a:xfrm>
            <a:custGeom>
              <a:avLst/>
              <a:gdLst>
                <a:gd name="T0" fmla="*/ 3 w 16"/>
                <a:gd name="T1" fmla="*/ 2 h 2"/>
                <a:gd name="T2" fmla="*/ 3 w 16"/>
                <a:gd name="T3" fmla="*/ 2 h 2"/>
                <a:gd name="T4" fmla="*/ 16 w 16"/>
                <a:gd name="T5" fmla="*/ 2 h 2"/>
                <a:gd name="T6" fmla="*/ 15 w 16"/>
                <a:gd name="T7" fmla="*/ 1 h 2"/>
                <a:gd name="T8" fmla="*/ 2 w 16"/>
                <a:gd name="T9" fmla="*/ 0 h 2"/>
                <a:gd name="T10" fmla="*/ 0 w 16"/>
                <a:gd name="T11" fmla="*/ 2 h 2"/>
                <a:gd name="T12" fmla="*/ 0 w 16"/>
                <a:gd name="T13" fmla="*/ 2 h 2"/>
                <a:gd name="T14" fmla="*/ 3 w 16"/>
                <a:gd name="T15" fmla="*/ 2 h 2"/>
                <a:gd name="T16" fmla="*/ 3 w 16"/>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
                  <a:moveTo>
                    <a:pt x="3" y="2"/>
                  </a:moveTo>
                  <a:cubicBezTo>
                    <a:pt x="3" y="2"/>
                    <a:pt x="3" y="2"/>
                    <a:pt x="3" y="2"/>
                  </a:cubicBezTo>
                  <a:cubicBezTo>
                    <a:pt x="16" y="2"/>
                    <a:pt x="16" y="2"/>
                    <a:pt x="16" y="2"/>
                  </a:cubicBezTo>
                  <a:cubicBezTo>
                    <a:pt x="15" y="2"/>
                    <a:pt x="15" y="1"/>
                    <a:pt x="15" y="1"/>
                  </a:cubicBezTo>
                  <a:cubicBezTo>
                    <a:pt x="11" y="1"/>
                    <a:pt x="6" y="1"/>
                    <a:pt x="2" y="0"/>
                  </a:cubicBezTo>
                  <a:cubicBezTo>
                    <a:pt x="1" y="0"/>
                    <a:pt x="0" y="1"/>
                    <a:pt x="0" y="2"/>
                  </a:cubicBezTo>
                  <a:cubicBezTo>
                    <a:pt x="0" y="2"/>
                    <a:pt x="0" y="2"/>
                    <a:pt x="0" y="2"/>
                  </a:cubicBezTo>
                  <a:cubicBezTo>
                    <a:pt x="3" y="2"/>
                    <a:pt x="3" y="2"/>
                    <a:pt x="3" y="2"/>
                  </a:cubicBezTo>
                  <a:cubicBezTo>
                    <a:pt x="3" y="2"/>
                    <a:pt x="3" y="2"/>
                    <a:pt x="3"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4" name="Freeform 364"/>
            <p:cNvSpPr>
              <a:spLocks/>
            </p:cNvSpPr>
            <p:nvPr/>
          </p:nvSpPr>
          <p:spPr bwMode="auto">
            <a:xfrm>
              <a:off x="1408262" y="2594323"/>
              <a:ext cx="9525" cy="7938"/>
            </a:xfrm>
            <a:custGeom>
              <a:avLst/>
              <a:gdLst>
                <a:gd name="T0" fmla="*/ 2 w 2"/>
                <a:gd name="T1" fmla="*/ 0 h 2"/>
                <a:gd name="T2" fmla="*/ 0 w 2"/>
                <a:gd name="T3" fmla="*/ 1 h 2"/>
                <a:gd name="T4" fmla="*/ 2 w 2"/>
                <a:gd name="T5" fmla="*/ 2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2" y="0"/>
                    <a:pt x="1" y="1"/>
                    <a:pt x="0" y="1"/>
                  </a:cubicBezTo>
                  <a:cubicBezTo>
                    <a:pt x="1" y="2"/>
                    <a:pt x="2" y="2"/>
                    <a:pt x="2" y="2"/>
                  </a:cubicBezTo>
                  <a:cubicBezTo>
                    <a:pt x="2" y="1"/>
                    <a:pt x="2" y="1"/>
                    <a:pt x="2" y="0"/>
                  </a:cubicBezTo>
                  <a:cubicBezTo>
                    <a:pt x="2" y="0"/>
                    <a:pt x="2" y="0"/>
                    <a:pt x="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5" name="Freeform 365"/>
            <p:cNvSpPr>
              <a:spLocks/>
            </p:cNvSpPr>
            <p:nvPr/>
          </p:nvSpPr>
          <p:spPr bwMode="auto">
            <a:xfrm>
              <a:off x="1460650" y="2599086"/>
              <a:ext cx="3175" cy="7938"/>
            </a:xfrm>
            <a:custGeom>
              <a:avLst/>
              <a:gdLst>
                <a:gd name="T0" fmla="*/ 0 w 1"/>
                <a:gd name="T1" fmla="*/ 0 h 2"/>
                <a:gd name="T2" fmla="*/ 0 w 1"/>
                <a:gd name="T3" fmla="*/ 1 h 2"/>
                <a:gd name="T4" fmla="*/ 1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1"/>
                    <a:pt x="0" y="1"/>
                  </a:cubicBezTo>
                  <a:cubicBezTo>
                    <a:pt x="0" y="1"/>
                    <a:pt x="1" y="2"/>
                    <a:pt x="1" y="2"/>
                  </a:cubicBezTo>
                  <a:cubicBezTo>
                    <a:pt x="1" y="1"/>
                    <a:pt x="0" y="1"/>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6" name="Freeform 366"/>
            <p:cNvSpPr>
              <a:spLocks/>
            </p:cNvSpPr>
            <p:nvPr/>
          </p:nvSpPr>
          <p:spPr bwMode="auto">
            <a:xfrm>
              <a:off x="1379687" y="2586386"/>
              <a:ext cx="109538" cy="7938"/>
            </a:xfrm>
            <a:custGeom>
              <a:avLst/>
              <a:gdLst>
                <a:gd name="T0" fmla="*/ 25 w 26"/>
                <a:gd name="T1" fmla="*/ 1 h 2"/>
                <a:gd name="T2" fmla="*/ 2 w 26"/>
                <a:gd name="T3" fmla="*/ 0 h 2"/>
                <a:gd name="T4" fmla="*/ 0 w 26"/>
                <a:gd name="T5" fmla="*/ 2 h 2"/>
                <a:gd name="T6" fmla="*/ 26 w 26"/>
                <a:gd name="T7" fmla="*/ 2 h 2"/>
                <a:gd name="T8" fmla="*/ 25 w 26"/>
                <a:gd name="T9" fmla="*/ 1 h 2"/>
              </a:gdLst>
              <a:ahLst/>
              <a:cxnLst>
                <a:cxn ang="0">
                  <a:pos x="T0" y="T1"/>
                </a:cxn>
                <a:cxn ang="0">
                  <a:pos x="T2" y="T3"/>
                </a:cxn>
                <a:cxn ang="0">
                  <a:pos x="T4" y="T5"/>
                </a:cxn>
                <a:cxn ang="0">
                  <a:pos x="T6" y="T7"/>
                </a:cxn>
                <a:cxn ang="0">
                  <a:pos x="T8" y="T9"/>
                </a:cxn>
              </a:cxnLst>
              <a:rect l="0" t="0" r="r" b="b"/>
              <a:pathLst>
                <a:path w="26" h="2">
                  <a:moveTo>
                    <a:pt x="25" y="1"/>
                  </a:moveTo>
                  <a:cubicBezTo>
                    <a:pt x="17" y="1"/>
                    <a:pt x="9" y="0"/>
                    <a:pt x="2" y="0"/>
                  </a:cubicBezTo>
                  <a:cubicBezTo>
                    <a:pt x="0" y="0"/>
                    <a:pt x="0" y="1"/>
                    <a:pt x="0" y="2"/>
                  </a:cubicBezTo>
                  <a:cubicBezTo>
                    <a:pt x="26" y="2"/>
                    <a:pt x="26" y="2"/>
                    <a:pt x="26" y="2"/>
                  </a:cubicBezTo>
                  <a:cubicBezTo>
                    <a:pt x="26" y="2"/>
                    <a:pt x="25" y="1"/>
                    <a:pt x="25" y="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7" name="Freeform 367"/>
            <p:cNvSpPr>
              <a:spLocks/>
            </p:cNvSpPr>
            <p:nvPr/>
          </p:nvSpPr>
          <p:spPr bwMode="auto">
            <a:xfrm>
              <a:off x="1379687" y="2594323"/>
              <a:ext cx="114300" cy="12700"/>
            </a:xfrm>
            <a:custGeom>
              <a:avLst/>
              <a:gdLst>
                <a:gd name="T0" fmla="*/ 0 w 27"/>
                <a:gd name="T1" fmla="*/ 0 h 3"/>
                <a:gd name="T2" fmla="*/ 2 w 27"/>
                <a:gd name="T3" fmla="*/ 1 h 3"/>
                <a:gd name="T4" fmla="*/ 25 w 27"/>
                <a:gd name="T5" fmla="*/ 2 h 3"/>
                <a:gd name="T6" fmla="*/ 26 w 27"/>
                <a:gd name="T7" fmla="*/ 0 h 3"/>
                <a:gd name="T8" fmla="*/ 0 w 27"/>
                <a:gd name="T9" fmla="*/ 0 h 3"/>
              </a:gdLst>
              <a:ahLst/>
              <a:cxnLst>
                <a:cxn ang="0">
                  <a:pos x="T0" y="T1"/>
                </a:cxn>
                <a:cxn ang="0">
                  <a:pos x="T2" y="T3"/>
                </a:cxn>
                <a:cxn ang="0">
                  <a:pos x="T4" y="T5"/>
                </a:cxn>
                <a:cxn ang="0">
                  <a:pos x="T6" y="T7"/>
                </a:cxn>
                <a:cxn ang="0">
                  <a:pos x="T8" y="T9"/>
                </a:cxn>
              </a:cxnLst>
              <a:rect l="0" t="0" r="r" b="b"/>
              <a:pathLst>
                <a:path w="27" h="3">
                  <a:moveTo>
                    <a:pt x="0" y="0"/>
                  </a:moveTo>
                  <a:cubicBezTo>
                    <a:pt x="0" y="1"/>
                    <a:pt x="1" y="1"/>
                    <a:pt x="2" y="1"/>
                  </a:cubicBezTo>
                  <a:cubicBezTo>
                    <a:pt x="9" y="2"/>
                    <a:pt x="17" y="2"/>
                    <a:pt x="25" y="2"/>
                  </a:cubicBezTo>
                  <a:cubicBezTo>
                    <a:pt x="26" y="3"/>
                    <a:pt x="27" y="1"/>
                    <a:pt x="26" y="0"/>
                  </a:cubicBezTo>
                  <a:cubicBezTo>
                    <a:pt x="0" y="0"/>
                    <a:pt x="0" y="0"/>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8" name="Freeform 368"/>
            <p:cNvSpPr>
              <a:spLocks/>
            </p:cNvSpPr>
            <p:nvPr/>
          </p:nvSpPr>
          <p:spPr bwMode="auto">
            <a:xfrm>
              <a:off x="1247925" y="2353023"/>
              <a:ext cx="139700" cy="190500"/>
            </a:xfrm>
            <a:custGeom>
              <a:avLst/>
              <a:gdLst>
                <a:gd name="T0" fmla="*/ 30 w 33"/>
                <a:gd name="T1" fmla="*/ 1 h 45"/>
                <a:gd name="T2" fmla="*/ 17 w 33"/>
                <a:gd name="T3" fmla="*/ 13 h 45"/>
                <a:gd name="T4" fmla="*/ 1 w 33"/>
                <a:gd name="T5" fmla="*/ 35 h 45"/>
                <a:gd name="T6" fmla="*/ 9 w 33"/>
                <a:gd name="T7" fmla="*/ 45 h 45"/>
                <a:gd name="T8" fmla="*/ 15 w 33"/>
                <a:gd name="T9" fmla="*/ 42 h 45"/>
                <a:gd name="T10" fmla="*/ 27 w 33"/>
                <a:gd name="T11" fmla="*/ 30 h 45"/>
                <a:gd name="T12" fmla="*/ 26 w 33"/>
                <a:gd name="T13" fmla="*/ 28 h 45"/>
                <a:gd name="T14" fmla="*/ 12 w 33"/>
                <a:gd name="T15" fmla="*/ 40 h 45"/>
                <a:gd name="T16" fmla="*/ 4 w 33"/>
                <a:gd name="T17" fmla="*/ 38 h 45"/>
                <a:gd name="T18" fmla="*/ 8 w 33"/>
                <a:gd name="T19" fmla="*/ 29 h 45"/>
                <a:gd name="T20" fmla="*/ 32 w 33"/>
                <a:gd name="T21" fmla="*/ 4 h 45"/>
                <a:gd name="T22" fmla="*/ 30 w 33"/>
                <a:gd name="T23" fmla="*/ 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45">
                  <a:moveTo>
                    <a:pt x="30" y="1"/>
                  </a:moveTo>
                  <a:cubicBezTo>
                    <a:pt x="25" y="5"/>
                    <a:pt x="21" y="9"/>
                    <a:pt x="17" y="13"/>
                  </a:cubicBezTo>
                  <a:cubicBezTo>
                    <a:pt x="11" y="19"/>
                    <a:pt x="4" y="27"/>
                    <a:pt x="1" y="35"/>
                  </a:cubicBezTo>
                  <a:cubicBezTo>
                    <a:pt x="0" y="40"/>
                    <a:pt x="3" y="44"/>
                    <a:pt x="9" y="45"/>
                  </a:cubicBezTo>
                  <a:cubicBezTo>
                    <a:pt x="11" y="45"/>
                    <a:pt x="13" y="44"/>
                    <a:pt x="15" y="42"/>
                  </a:cubicBezTo>
                  <a:cubicBezTo>
                    <a:pt x="19" y="38"/>
                    <a:pt x="23" y="34"/>
                    <a:pt x="27" y="30"/>
                  </a:cubicBezTo>
                  <a:cubicBezTo>
                    <a:pt x="29" y="29"/>
                    <a:pt x="27" y="26"/>
                    <a:pt x="26" y="28"/>
                  </a:cubicBezTo>
                  <a:cubicBezTo>
                    <a:pt x="20" y="31"/>
                    <a:pt x="17" y="37"/>
                    <a:pt x="12" y="40"/>
                  </a:cubicBezTo>
                  <a:cubicBezTo>
                    <a:pt x="10" y="42"/>
                    <a:pt x="4" y="41"/>
                    <a:pt x="4" y="38"/>
                  </a:cubicBezTo>
                  <a:cubicBezTo>
                    <a:pt x="4" y="35"/>
                    <a:pt x="7" y="31"/>
                    <a:pt x="8" y="29"/>
                  </a:cubicBezTo>
                  <a:cubicBezTo>
                    <a:pt x="14" y="19"/>
                    <a:pt x="23" y="11"/>
                    <a:pt x="32" y="4"/>
                  </a:cubicBezTo>
                  <a:cubicBezTo>
                    <a:pt x="33" y="3"/>
                    <a:pt x="31" y="0"/>
                    <a:pt x="30" y="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9" name="Freeform 369"/>
            <p:cNvSpPr>
              <a:spLocks/>
            </p:cNvSpPr>
            <p:nvPr/>
          </p:nvSpPr>
          <p:spPr bwMode="auto">
            <a:xfrm>
              <a:off x="1519387" y="2378423"/>
              <a:ext cx="123825" cy="198438"/>
            </a:xfrm>
            <a:custGeom>
              <a:avLst/>
              <a:gdLst>
                <a:gd name="T0" fmla="*/ 2 w 29"/>
                <a:gd name="T1" fmla="*/ 4 h 47"/>
                <a:gd name="T2" fmla="*/ 22 w 29"/>
                <a:gd name="T3" fmla="*/ 30 h 47"/>
                <a:gd name="T4" fmla="*/ 24 w 29"/>
                <a:gd name="T5" fmla="*/ 39 h 47"/>
                <a:gd name="T6" fmla="*/ 17 w 29"/>
                <a:gd name="T7" fmla="*/ 42 h 47"/>
                <a:gd name="T8" fmla="*/ 12 w 29"/>
                <a:gd name="T9" fmla="*/ 35 h 47"/>
                <a:gd name="T10" fmla="*/ 5 w 29"/>
                <a:gd name="T11" fmla="*/ 28 h 47"/>
                <a:gd name="T12" fmla="*/ 3 w 29"/>
                <a:gd name="T13" fmla="*/ 30 h 47"/>
                <a:gd name="T14" fmla="*/ 12 w 29"/>
                <a:gd name="T15" fmla="*/ 41 h 47"/>
                <a:gd name="T16" fmla="*/ 17 w 29"/>
                <a:gd name="T17" fmla="*/ 46 h 47"/>
                <a:gd name="T18" fmla="*/ 27 w 29"/>
                <a:gd name="T19" fmla="*/ 39 h 47"/>
                <a:gd name="T20" fmla="*/ 18 w 29"/>
                <a:gd name="T21" fmla="*/ 17 h 47"/>
                <a:gd name="T22" fmla="*/ 4 w 29"/>
                <a:gd name="T23" fmla="*/ 1 h 47"/>
                <a:gd name="T24" fmla="*/ 2 w 29"/>
                <a:gd name="T25"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47">
                  <a:moveTo>
                    <a:pt x="2" y="4"/>
                  </a:moveTo>
                  <a:cubicBezTo>
                    <a:pt x="10" y="11"/>
                    <a:pt x="17" y="20"/>
                    <a:pt x="22" y="30"/>
                  </a:cubicBezTo>
                  <a:cubicBezTo>
                    <a:pt x="23" y="33"/>
                    <a:pt x="25" y="36"/>
                    <a:pt x="24" y="39"/>
                  </a:cubicBezTo>
                  <a:cubicBezTo>
                    <a:pt x="23" y="41"/>
                    <a:pt x="19" y="44"/>
                    <a:pt x="17" y="42"/>
                  </a:cubicBezTo>
                  <a:cubicBezTo>
                    <a:pt x="15" y="40"/>
                    <a:pt x="14" y="37"/>
                    <a:pt x="12" y="35"/>
                  </a:cubicBezTo>
                  <a:cubicBezTo>
                    <a:pt x="10" y="32"/>
                    <a:pt x="8" y="30"/>
                    <a:pt x="5" y="28"/>
                  </a:cubicBezTo>
                  <a:cubicBezTo>
                    <a:pt x="4" y="26"/>
                    <a:pt x="2" y="29"/>
                    <a:pt x="3" y="30"/>
                  </a:cubicBezTo>
                  <a:cubicBezTo>
                    <a:pt x="7" y="33"/>
                    <a:pt x="9" y="37"/>
                    <a:pt x="12" y="41"/>
                  </a:cubicBezTo>
                  <a:cubicBezTo>
                    <a:pt x="13" y="43"/>
                    <a:pt x="15" y="46"/>
                    <a:pt x="17" y="46"/>
                  </a:cubicBezTo>
                  <a:cubicBezTo>
                    <a:pt x="22" y="47"/>
                    <a:pt x="26" y="43"/>
                    <a:pt x="27" y="39"/>
                  </a:cubicBezTo>
                  <a:cubicBezTo>
                    <a:pt x="29" y="32"/>
                    <a:pt x="21" y="22"/>
                    <a:pt x="18" y="17"/>
                  </a:cubicBezTo>
                  <a:cubicBezTo>
                    <a:pt x="14" y="11"/>
                    <a:pt x="9" y="6"/>
                    <a:pt x="4" y="1"/>
                  </a:cubicBezTo>
                  <a:cubicBezTo>
                    <a:pt x="2" y="0"/>
                    <a:pt x="0" y="2"/>
                    <a:pt x="2"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0" name="Oval 370"/>
            <p:cNvSpPr>
              <a:spLocks noChangeArrowheads="1"/>
            </p:cNvSpPr>
            <p:nvPr/>
          </p:nvSpPr>
          <p:spPr bwMode="auto">
            <a:xfrm>
              <a:off x="1544787" y="2143473"/>
              <a:ext cx="152400" cy="1539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1" name="Oval 371"/>
            <p:cNvSpPr>
              <a:spLocks noChangeArrowheads="1"/>
            </p:cNvSpPr>
            <p:nvPr/>
          </p:nvSpPr>
          <p:spPr bwMode="auto">
            <a:xfrm>
              <a:off x="1574950" y="2183161"/>
              <a:ext cx="84138"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2" name="Freeform 372"/>
            <p:cNvSpPr>
              <a:spLocks/>
            </p:cNvSpPr>
            <p:nvPr/>
          </p:nvSpPr>
          <p:spPr bwMode="auto">
            <a:xfrm>
              <a:off x="1536850" y="2135536"/>
              <a:ext cx="173038" cy="169863"/>
            </a:xfrm>
            <a:custGeom>
              <a:avLst/>
              <a:gdLst>
                <a:gd name="T0" fmla="*/ 4 w 41"/>
                <a:gd name="T1" fmla="*/ 20 h 40"/>
                <a:gd name="T2" fmla="*/ 20 w 41"/>
                <a:gd name="T3" fmla="*/ 36 h 40"/>
                <a:gd name="T4" fmla="*/ 36 w 41"/>
                <a:gd name="T5" fmla="*/ 20 h 40"/>
                <a:gd name="T6" fmla="*/ 20 w 41"/>
                <a:gd name="T7" fmla="*/ 4 h 40"/>
                <a:gd name="T8" fmla="*/ 4 w 41"/>
                <a:gd name="T9" fmla="*/ 20 h 40"/>
                <a:gd name="T10" fmla="*/ 0 w 41"/>
                <a:gd name="T11" fmla="*/ 20 h 40"/>
                <a:gd name="T12" fmla="*/ 20 w 41"/>
                <a:gd name="T13" fmla="*/ 0 h 40"/>
                <a:gd name="T14" fmla="*/ 40 w 41"/>
                <a:gd name="T15" fmla="*/ 20 h 40"/>
                <a:gd name="T16" fmla="*/ 20 w 41"/>
                <a:gd name="T17" fmla="*/ 40 h 40"/>
                <a:gd name="T18" fmla="*/ 0 w 41"/>
                <a:gd name="T19" fmla="*/ 20 h 40"/>
                <a:gd name="T20" fmla="*/ 4 w 41"/>
                <a:gd name="T21"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40">
                  <a:moveTo>
                    <a:pt x="4" y="20"/>
                  </a:moveTo>
                  <a:cubicBezTo>
                    <a:pt x="4" y="29"/>
                    <a:pt x="11" y="36"/>
                    <a:pt x="20" y="36"/>
                  </a:cubicBezTo>
                  <a:cubicBezTo>
                    <a:pt x="29" y="37"/>
                    <a:pt x="36" y="29"/>
                    <a:pt x="36" y="20"/>
                  </a:cubicBezTo>
                  <a:cubicBezTo>
                    <a:pt x="37" y="11"/>
                    <a:pt x="29" y="4"/>
                    <a:pt x="20" y="4"/>
                  </a:cubicBezTo>
                  <a:cubicBezTo>
                    <a:pt x="11" y="3"/>
                    <a:pt x="4" y="12"/>
                    <a:pt x="4" y="20"/>
                  </a:cubicBezTo>
                  <a:cubicBezTo>
                    <a:pt x="4" y="22"/>
                    <a:pt x="0" y="22"/>
                    <a:pt x="0" y="20"/>
                  </a:cubicBezTo>
                  <a:cubicBezTo>
                    <a:pt x="1" y="9"/>
                    <a:pt x="9" y="1"/>
                    <a:pt x="20" y="0"/>
                  </a:cubicBezTo>
                  <a:cubicBezTo>
                    <a:pt x="31" y="0"/>
                    <a:pt x="40" y="10"/>
                    <a:pt x="40" y="20"/>
                  </a:cubicBezTo>
                  <a:cubicBezTo>
                    <a:pt x="41" y="31"/>
                    <a:pt x="31" y="39"/>
                    <a:pt x="20" y="40"/>
                  </a:cubicBezTo>
                  <a:cubicBezTo>
                    <a:pt x="9" y="40"/>
                    <a:pt x="1" y="30"/>
                    <a:pt x="0" y="20"/>
                  </a:cubicBezTo>
                  <a:cubicBezTo>
                    <a:pt x="0" y="18"/>
                    <a:pt x="4" y="18"/>
                    <a:pt x="4" y="2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3" name="Freeform 373"/>
            <p:cNvSpPr>
              <a:spLocks noEditPoints="1"/>
            </p:cNvSpPr>
            <p:nvPr/>
          </p:nvSpPr>
          <p:spPr bwMode="auto">
            <a:xfrm>
              <a:off x="1613050" y="2152998"/>
              <a:ext cx="30163" cy="134938"/>
            </a:xfrm>
            <a:custGeom>
              <a:avLst/>
              <a:gdLst>
                <a:gd name="T0" fmla="*/ 6 w 7"/>
                <a:gd name="T1" fmla="*/ 25 h 32"/>
                <a:gd name="T2" fmla="*/ 2 w 7"/>
                <a:gd name="T3" fmla="*/ 27 h 32"/>
                <a:gd name="T4" fmla="*/ 0 w 7"/>
                <a:gd name="T5" fmla="*/ 32 h 32"/>
                <a:gd name="T6" fmla="*/ 2 w 7"/>
                <a:gd name="T7" fmla="*/ 32 h 32"/>
                <a:gd name="T8" fmla="*/ 3 w 7"/>
                <a:gd name="T9" fmla="*/ 32 h 32"/>
                <a:gd name="T10" fmla="*/ 4 w 7"/>
                <a:gd name="T11" fmla="*/ 32 h 32"/>
                <a:gd name="T12" fmla="*/ 5 w 7"/>
                <a:gd name="T13" fmla="*/ 30 h 32"/>
                <a:gd name="T14" fmla="*/ 6 w 7"/>
                <a:gd name="T15" fmla="*/ 25 h 32"/>
                <a:gd name="T16" fmla="*/ 2 w 7"/>
                <a:gd name="T17" fmla="*/ 0 h 32"/>
                <a:gd name="T18" fmla="*/ 0 w 7"/>
                <a:gd name="T19" fmla="*/ 0 h 32"/>
                <a:gd name="T20" fmla="*/ 2 w 7"/>
                <a:gd name="T21" fmla="*/ 7 h 32"/>
                <a:gd name="T22" fmla="*/ 7 w 7"/>
                <a:gd name="T23" fmla="*/ 9 h 32"/>
                <a:gd name="T24" fmla="*/ 4 w 7"/>
                <a:gd name="T25" fmla="*/ 0 h 32"/>
                <a:gd name="T26" fmla="*/ 2 w 7"/>
                <a:gd name="T27" fmla="*/ 0 h 32"/>
                <a:gd name="T28" fmla="*/ 2 w 7"/>
                <a:gd name="T2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32">
                  <a:moveTo>
                    <a:pt x="6" y="25"/>
                  </a:moveTo>
                  <a:cubicBezTo>
                    <a:pt x="5" y="26"/>
                    <a:pt x="4" y="26"/>
                    <a:pt x="2" y="27"/>
                  </a:cubicBezTo>
                  <a:cubicBezTo>
                    <a:pt x="2" y="29"/>
                    <a:pt x="1" y="30"/>
                    <a:pt x="0" y="32"/>
                  </a:cubicBezTo>
                  <a:cubicBezTo>
                    <a:pt x="1" y="32"/>
                    <a:pt x="2" y="32"/>
                    <a:pt x="2" y="32"/>
                  </a:cubicBezTo>
                  <a:cubicBezTo>
                    <a:pt x="2" y="32"/>
                    <a:pt x="3" y="32"/>
                    <a:pt x="3" y="32"/>
                  </a:cubicBezTo>
                  <a:cubicBezTo>
                    <a:pt x="3" y="32"/>
                    <a:pt x="4" y="32"/>
                    <a:pt x="4" y="32"/>
                  </a:cubicBezTo>
                  <a:cubicBezTo>
                    <a:pt x="4" y="32"/>
                    <a:pt x="5" y="31"/>
                    <a:pt x="5" y="30"/>
                  </a:cubicBezTo>
                  <a:cubicBezTo>
                    <a:pt x="5" y="29"/>
                    <a:pt x="6" y="27"/>
                    <a:pt x="6" y="25"/>
                  </a:cubicBezTo>
                  <a:moveTo>
                    <a:pt x="2" y="0"/>
                  </a:moveTo>
                  <a:cubicBezTo>
                    <a:pt x="1" y="0"/>
                    <a:pt x="0" y="0"/>
                    <a:pt x="0" y="0"/>
                  </a:cubicBezTo>
                  <a:cubicBezTo>
                    <a:pt x="1" y="2"/>
                    <a:pt x="2" y="4"/>
                    <a:pt x="2" y="7"/>
                  </a:cubicBezTo>
                  <a:cubicBezTo>
                    <a:pt x="4" y="7"/>
                    <a:pt x="6" y="8"/>
                    <a:pt x="7" y="9"/>
                  </a:cubicBezTo>
                  <a:cubicBezTo>
                    <a:pt x="7" y="6"/>
                    <a:pt x="6" y="3"/>
                    <a:pt x="4" y="0"/>
                  </a:cubicBezTo>
                  <a:cubicBezTo>
                    <a:pt x="3" y="0"/>
                    <a:pt x="3" y="0"/>
                    <a:pt x="2" y="0"/>
                  </a:cubicBezTo>
                  <a:cubicBezTo>
                    <a:pt x="2" y="0"/>
                    <a:pt x="2" y="0"/>
                    <a:pt x="2"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4" name="Freeform 374"/>
            <p:cNvSpPr>
              <a:spLocks/>
            </p:cNvSpPr>
            <p:nvPr/>
          </p:nvSpPr>
          <p:spPr bwMode="auto">
            <a:xfrm>
              <a:off x="1620987" y="2183161"/>
              <a:ext cx="25400" cy="84138"/>
            </a:xfrm>
            <a:custGeom>
              <a:avLst/>
              <a:gdLst>
                <a:gd name="T0" fmla="*/ 0 w 6"/>
                <a:gd name="T1" fmla="*/ 0 h 20"/>
                <a:gd name="T2" fmla="*/ 1 w 6"/>
                <a:gd name="T3" fmla="*/ 10 h 20"/>
                <a:gd name="T4" fmla="*/ 1 w 6"/>
                <a:gd name="T5" fmla="*/ 10 h 20"/>
                <a:gd name="T6" fmla="*/ 1 w 6"/>
                <a:gd name="T7" fmla="*/ 10 h 20"/>
                <a:gd name="T8" fmla="*/ 1 w 6"/>
                <a:gd name="T9" fmla="*/ 10 h 20"/>
                <a:gd name="T10" fmla="*/ 1 w 6"/>
                <a:gd name="T11" fmla="*/ 10 h 20"/>
                <a:gd name="T12" fmla="*/ 0 w 6"/>
                <a:gd name="T13" fmla="*/ 20 h 20"/>
                <a:gd name="T14" fmla="*/ 4 w 6"/>
                <a:gd name="T15" fmla="*/ 18 h 20"/>
                <a:gd name="T16" fmla="*/ 5 w 6"/>
                <a:gd name="T17" fmla="*/ 14 h 20"/>
                <a:gd name="T18" fmla="*/ 5 w 6"/>
                <a:gd name="T19" fmla="*/ 2 h 20"/>
                <a:gd name="T20" fmla="*/ 0 w 6"/>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20">
                  <a:moveTo>
                    <a:pt x="0" y="0"/>
                  </a:moveTo>
                  <a:cubicBezTo>
                    <a:pt x="1" y="3"/>
                    <a:pt x="1" y="6"/>
                    <a:pt x="1" y="10"/>
                  </a:cubicBezTo>
                  <a:cubicBezTo>
                    <a:pt x="1" y="10"/>
                    <a:pt x="1" y="10"/>
                    <a:pt x="1" y="10"/>
                  </a:cubicBezTo>
                  <a:cubicBezTo>
                    <a:pt x="1" y="10"/>
                    <a:pt x="1" y="10"/>
                    <a:pt x="1" y="10"/>
                  </a:cubicBezTo>
                  <a:cubicBezTo>
                    <a:pt x="1" y="10"/>
                    <a:pt x="1" y="10"/>
                    <a:pt x="1" y="10"/>
                  </a:cubicBezTo>
                  <a:cubicBezTo>
                    <a:pt x="1" y="10"/>
                    <a:pt x="1" y="10"/>
                    <a:pt x="1" y="10"/>
                  </a:cubicBezTo>
                  <a:cubicBezTo>
                    <a:pt x="1" y="13"/>
                    <a:pt x="1" y="17"/>
                    <a:pt x="0" y="20"/>
                  </a:cubicBezTo>
                  <a:cubicBezTo>
                    <a:pt x="2" y="19"/>
                    <a:pt x="3" y="19"/>
                    <a:pt x="4" y="18"/>
                  </a:cubicBezTo>
                  <a:cubicBezTo>
                    <a:pt x="5" y="17"/>
                    <a:pt x="5" y="15"/>
                    <a:pt x="5" y="14"/>
                  </a:cubicBezTo>
                  <a:cubicBezTo>
                    <a:pt x="6" y="10"/>
                    <a:pt x="6" y="6"/>
                    <a:pt x="5" y="2"/>
                  </a:cubicBezTo>
                  <a:cubicBezTo>
                    <a:pt x="4" y="1"/>
                    <a:pt x="2" y="0"/>
                    <a:pt x="0"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5" name="Freeform 375"/>
            <p:cNvSpPr>
              <a:spLocks noEditPoints="1"/>
            </p:cNvSpPr>
            <p:nvPr/>
          </p:nvSpPr>
          <p:spPr bwMode="auto">
            <a:xfrm>
              <a:off x="1613050" y="2143473"/>
              <a:ext cx="17463" cy="149225"/>
            </a:xfrm>
            <a:custGeom>
              <a:avLst/>
              <a:gdLst>
                <a:gd name="T0" fmla="*/ 0 w 4"/>
                <a:gd name="T1" fmla="*/ 34 h 35"/>
                <a:gd name="T2" fmla="*/ 0 w 4"/>
                <a:gd name="T3" fmla="*/ 35 h 35"/>
                <a:gd name="T4" fmla="*/ 2 w 4"/>
                <a:gd name="T5" fmla="*/ 35 h 35"/>
                <a:gd name="T6" fmla="*/ 4 w 4"/>
                <a:gd name="T7" fmla="*/ 34 h 35"/>
                <a:gd name="T8" fmla="*/ 3 w 4"/>
                <a:gd name="T9" fmla="*/ 34 h 35"/>
                <a:gd name="T10" fmla="*/ 2 w 4"/>
                <a:gd name="T11" fmla="*/ 34 h 35"/>
                <a:gd name="T12" fmla="*/ 0 w 4"/>
                <a:gd name="T13" fmla="*/ 34 h 35"/>
                <a:gd name="T14" fmla="*/ 3 w 4"/>
                <a:gd name="T15" fmla="*/ 0 h 35"/>
                <a:gd name="T16" fmla="*/ 0 w 4"/>
                <a:gd name="T17" fmla="*/ 2 h 35"/>
                <a:gd name="T18" fmla="*/ 0 w 4"/>
                <a:gd name="T19" fmla="*/ 2 h 35"/>
                <a:gd name="T20" fmla="*/ 2 w 4"/>
                <a:gd name="T21" fmla="*/ 2 h 35"/>
                <a:gd name="T22" fmla="*/ 2 w 4"/>
                <a:gd name="T23" fmla="*/ 2 h 35"/>
                <a:gd name="T24" fmla="*/ 4 w 4"/>
                <a:gd name="T25" fmla="*/ 2 h 35"/>
                <a:gd name="T26" fmla="*/ 3 w 4"/>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35">
                  <a:moveTo>
                    <a:pt x="0" y="34"/>
                  </a:moveTo>
                  <a:cubicBezTo>
                    <a:pt x="0" y="34"/>
                    <a:pt x="0" y="35"/>
                    <a:pt x="0" y="35"/>
                  </a:cubicBezTo>
                  <a:cubicBezTo>
                    <a:pt x="1" y="35"/>
                    <a:pt x="1" y="35"/>
                    <a:pt x="2" y="35"/>
                  </a:cubicBezTo>
                  <a:cubicBezTo>
                    <a:pt x="3" y="35"/>
                    <a:pt x="3" y="35"/>
                    <a:pt x="4" y="34"/>
                  </a:cubicBezTo>
                  <a:cubicBezTo>
                    <a:pt x="4" y="34"/>
                    <a:pt x="3" y="34"/>
                    <a:pt x="3" y="34"/>
                  </a:cubicBezTo>
                  <a:cubicBezTo>
                    <a:pt x="3" y="34"/>
                    <a:pt x="2" y="34"/>
                    <a:pt x="2" y="34"/>
                  </a:cubicBezTo>
                  <a:cubicBezTo>
                    <a:pt x="2" y="34"/>
                    <a:pt x="1" y="34"/>
                    <a:pt x="0" y="34"/>
                  </a:cubicBezTo>
                  <a:moveTo>
                    <a:pt x="3" y="0"/>
                  </a:moveTo>
                  <a:cubicBezTo>
                    <a:pt x="0" y="2"/>
                    <a:pt x="0" y="2"/>
                    <a:pt x="0" y="2"/>
                  </a:cubicBezTo>
                  <a:cubicBezTo>
                    <a:pt x="0" y="2"/>
                    <a:pt x="0" y="2"/>
                    <a:pt x="0" y="2"/>
                  </a:cubicBezTo>
                  <a:cubicBezTo>
                    <a:pt x="0" y="2"/>
                    <a:pt x="1" y="2"/>
                    <a:pt x="2" y="2"/>
                  </a:cubicBezTo>
                  <a:cubicBezTo>
                    <a:pt x="2" y="2"/>
                    <a:pt x="2" y="2"/>
                    <a:pt x="2" y="2"/>
                  </a:cubicBezTo>
                  <a:cubicBezTo>
                    <a:pt x="3" y="2"/>
                    <a:pt x="3" y="2"/>
                    <a:pt x="4" y="2"/>
                  </a:cubicBezTo>
                  <a:cubicBezTo>
                    <a:pt x="4" y="1"/>
                    <a:pt x="3" y="1"/>
                    <a:pt x="3"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6" name="Oval 376"/>
            <p:cNvSpPr>
              <a:spLocks noChangeArrowheads="1"/>
            </p:cNvSpPr>
            <p:nvPr/>
          </p:nvSpPr>
          <p:spPr bwMode="auto">
            <a:xfrm>
              <a:off x="1174900" y="2130773"/>
              <a:ext cx="153988" cy="1539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7" name="Oval 377"/>
            <p:cNvSpPr>
              <a:spLocks noChangeArrowheads="1"/>
            </p:cNvSpPr>
            <p:nvPr/>
          </p:nvSpPr>
          <p:spPr bwMode="auto">
            <a:xfrm>
              <a:off x="1213000" y="2170461"/>
              <a:ext cx="85725"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8" name="Freeform 378"/>
            <p:cNvSpPr>
              <a:spLocks/>
            </p:cNvSpPr>
            <p:nvPr/>
          </p:nvSpPr>
          <p:spPr bwMode="auto">
            <a:xfrm>
              <a:off x="1162200" y="2122836"/>
              <a:ext cx="174625" cy="174625"/>
            </a:xfrm>
            <a:custGeom>
              <a:avLst/>
              <a:gdLst>
                <a:gd name="T0" fmla="*/ 37 w 41"/>
                <a:gd name="T1" fmla="*/ 20 h 41"/>
                <a:gd name="T2" fmla="*/ 21 w 41"/>
                <a:gd name="T3" fmla="*/ 36 h 41"/>
                <a:gd name="T4" fmla="*/ 4 w 41"/>
                <a:gd name="T5" fmla="*/ 20 h 41"/>
                <a:gd name="T6" fmla="*/ 21 w 41"/>
                <a:gd name="T7" fmla="*/ 4 h 41"/>
                <a:gd name="T8" fmla="*/ 37 w 41"/>
                <a:gd name="T9" fmla="*/ 20 h 41"/>
                <a:gd name="T10" fmla="*/ 41 w 41"/>
                <a:gd name="T11" fmla="*/ 20 h 41"/>
                <a:gd name="T12" fmla="*/ 21 w 41"/>
                <a:gd name="T13" fmla="*/ 0 h 41"/>
                <a:gd name="T14" fmla="*/ 1 w 41"/>
                <a:gd name="T15" fmla="*/ 20 h 41"/>
                <a:gd name="T16" fmla="*/ 21 w 41"/>
                <a:gd name="T17" fmla="*/ 40 h 41"/>
                <a:gd name="T18" fmla="*/ 41 w 41"/>
                <a:gd name="T19" fmla="*/ 20 h 41"/>
                <a:gd name="T20" fmla="*/ 37 w 41"/>
                <a:gd name="T21" fmla="*/ 2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41">
                  <a:moveTo>
                    <a:pt x="37" y="20"/>
                  </a:moveTo>
                  <a:cubicBezTo>
                    <a:pt x="36" y="29"/>
                    <a:pt x="30" y="36"/>
                    <a:pt x="21" y="36"/>
                  </a:cubicBezTo>
                  <a:cubicBezTo>
                    <a:pt x="12" y="37"/>
                    <a:pt x="5" y="29"/>
                    <a:pt x="4" y="20"/>
                  </a:cubicBezTo>
                  <a:cubicBezTo>
                    <a:pt x="4" y="11"/>
                    <a:pt x="12" y="4"/>
                    <a:pt x="21" y="4"/>
                  </a:cubicBezTo>
                  <a:cubicBezTo>
                    <a:pt x="30" y="4"/>
                    <a:pt x="37" y="12"/>
                    <a:pt x="37" y="20"/>
                  </a:cubicBezTo>
                  <a:cubicBezTo>
                    <a:pt x="37" y="23"/>
                    <a:pt x="41" y="23"/>
                    <a:pt x="41" y="20"/>
                  </a:cubicBezTo>
                  <a:cubicBezTo>
                    <a:pt x="40" y="9"/>
                    <a:pt x="32" y="1"/>
                    <a:pt x="21" y="0"/>
                  </a:cubicBezTo>
                  <a:cubicBezTo>
                    <a:pt x="10" y="0"/>
                    <a:pt x="1" y="10"/>
                    <a:pt x="1" y="20"/>
                  </a:cubicBezTo>
                  <a:cubicBezTo>
                    <a:pt x="0" y="31"/>
                    <a:pt x="10" y="40"/>
                    <a:pt x="21" y="40"/>
                  </a:cubicBezTo>
                  <a:cubicBezTo>
                    <a:pt x="32" y="41"/>
                    <a:pt x="40" y="31"/>
                    <a:pt x="41" y="20"/>
                  </a:cubicBezTo>
                  <a:cubicBezTo>
                    <a:pt x="41" y="18"/>
                    <a:pt x="37" y="18"/>
                    <a:pt x="37" y="2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9" name="Freeform 379"/>
            <p:cNvSpPr>
              <a:spLocks noEditPoints="1"/>
            </p:cNvSpPr>
            <p:nvPr/>
          </p:nvSpPr>
          <p:spPr bwMode="auto">
            <a:xfrm>
              <a:off x="1238400" y="2140298"/>
              <a:ext cx="34925" cy="134938"/>
            </a:xfrm>
            <a:custGeom>
              <a:avLst/>
              <a:gdLst>
                <a:gd name="T0" fmla="*/ 0 w 8"/>
                <a:gd name="T1" fmla="*/ 26 h 32"/>
                <a:gd name="T2" fmla="*/ 2 w 8"/>
                <a:gd name="T3" fmla="*/ 32 h 32"/>
                <a:gd name="T4" fmla="*/ 2 w 8"/>
                <a:gd name="T5" fmla="*/ 32 h 32"/>
                <a:gd name="T6" fmla="*/ 3 w 8"/>
                <a:gd name="T7" fmla="*/ 32 h 32"/>
                <a:gd name="T8" fmla="*/ 5 w 8"/>
                <a:gd name="T9" fmla="*/ 32 h 32"/>
                <a:gd name="T10" fmla="*/ 4 w 8"/>
                <a:gd name="T11" fmla="*/ 27 h 32"/>
                <a:gd name="T12" fmla="*/ 0 w 8"/>
                <a:gd name="T13" fmla="*/ 26 h 32"/>
                <a:gd name="T14" fmla="*/ 4 w 8"/>
                <a:gd name="T15" fmla="*/ 0 h 32"/>
                <a:gd name="T16" fmla="*/ 1 w 8"/>
                <a:gd name="T17" fmla="*/ 8 h 32"/>
                <a:gd name="T18" fmla="*/ 4 w 8"/>
                <a:gd name="T19" fmla="*/ 7 h 32"/>
                <a:gd name="T20" fmla="*/ 6 w 8"/>
                <a:gd name="T21" fmla="*/ 7 h 32"/>
                <a:gd name="T22" fmla="*/ 8 w 8"/>
                <a:gd name="T23" fmla="*/ 1 h 32"/>
                <a:gd name="T24" fmla="*/ 4 w 8"/>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32">
                  <a:moveTo>
                    <a:pt x="0" y="26"/>
                  </a:moveTo>
                  <a:cubicBezTo>
                    <a:pt x="0" y="28"/>
                    <a:pt x="1" y="31"/>
                    <a:pt x="2" y="32"/>
                  </a:cubicBezTo>
                  <a:cubicBezTo>
                    <a:pt x="2" y="32"/>
                    <a:pt x="2" y="32"/>
                    <a:pt x="2" y="32"/>
                  </a:cubicBezTo>
                  <a:cubicBezTo>
                    <a:pt x="2" y="32"/>
                    <a:pt x="2" y="32"/>
                    <a:pt x="3" y="32"/>
                  </a:cubicBezTo>
                  <a:cubicBezTo>
                    <a:pt x="4" y="32"/>
                    <a:pt x="4" y="32"/>
                    <a:pt x="5" y="32"/>
                  </a:cubicBezTo>
                  <a:cubicBezTo>
                    <a:pt x="5" y="30"/>
                    <a:pt x="4" y="29"/>
                    <a:pt x="4" y="27"/>
                  </a:cubicBezTo>
                  <a:cubicBezTo>
                    <a:pt x="3" y="27"/>
                    <a:pt x="1" y="27"/>
                    <a:pt x="0" y="26"/>
                  </a:cubicBezTo>
                  <a:moveTo>
                    <a:pt x="4" y="0"/>
                  </a:moveTo>
                  <a:cubicBezTo>
                    <a:pt x="3" y="2"/>
                    <a:pt x="2" y="5"/>
                    <a:pt x="1" y="8"/>
                  </a:cubicBezTo>
                  <a:cubicBezTo>
                    <a:pt x="2" y="7"/>
                    <a:pt x="3" y="7"/>
                    <a:pt x="4" y="7"/>
                  </a:cubicBezTo>
                  <a:cubicBezTo>
                    <a:pt x="5" y="7"/>
                    <a:pt x="5" y="7"/>
                    <a:pt x="6" y="7"/>
                  </a:cubicBezTo>
                  <a:cubicBezTo>
                    <a:pt x="6" y="5"/>
                    <a:pt x="7" y="3"/>
                    <a:pt x="8" y="1"/>
                  </a:cubicBezTo>
                  <a:cubicBezTo>
                    <a:pt x="7" y="0"/>
                    <a:pt x="6" y="0"/>
                    <a:pt x="4"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0" name="Freeform 380"/>
            <p:cNvSpPr>
              <a:spLocks/>
            </p:cNvSpPr>
            <p:nvPr/>
          </p:nvSpPr>
          <p:spPr bwMode="auto">
            <a:xfrm>
              <a:off x="1235225" y="2170461"/>
              <a:ext cx="28575" cy="84138"/>
            </a:xfrm>
            <a:custGeom>
              <a:avLst/>
              <a:gdLst>
                <a:gd name="T0" fmla="*/ 5 w 7"/>
                <a:gd name="T1" fmla="*/ 0 h 20"/>
                <a:gd name="T2" fmla="*/ 2 w 7"/>
                <a:gd name="T3" fmla="*/ 1 h 20"/>
                <a:gd name="T4" fmla="*/ 1 w 7"/>
                <a:gd name="T5" fmla="*/ 8 h 20"/>
                <a:gd name="T6" fmla="*/ 1 w 7"/>
                <a:gd name="T7" fmla="*/ 19 h 20"/>
                <a:gd name="T8" fmla="*/ 5 w 7"/>
                <a:gd name="T9" fmla="*/ 20 h 20"/>
                <a:gd name="T10" fmla="*/ 5 w 7"/>
                <a:gd name="T11" fmla="*/ 13 h 20"/>
                <a:gd name="T12" fmla="*/ 7 w 7"/>
                <a:gd name="T13" fmla="*/ 0 h 20"/>
                <a:gd name="T14" fmla="*/ 5 w 7"/>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20">
                  <a:moveTo>
                    <a:pt x="5" y="0"/>
                  </a:moveTo>
                  <a:cubicBezTo>
                    <a:pt x="4" y="0"/>
                    <a:pt x="3" y="0"/>
                    <a:pt x="2" y="1"/>
                  </a:cubicBezTo>
                  <a:cubicBezTo>
                    <a:pt x="1" y="3"/>
                    <a:pt x="1" y="6"/>
                    <a:pt x="1" y="8"/>
                  </a:cubicBezTo>
                  <a:cubicBezTo>
                    <a:pt x="0" y="12"/>
                    <a:pt x="0" y="15"/>
                    <a:pt x="1" y="19"/>
                  </a:cubicBezTo>
                  <a:cubicBezTo>
                    <a:pt x="2" y="20"/>
                    <a:pt x="4" y="20"/>
                    <a:pt x="5" y="20"/>
                  </a:cubicBezTo>
                  <a:cubicBezTo>
                    <a:pt x="5" y="18"/>
                    <a:pt x="4" y="15"/>
                    <a:pt x="5" y="13"/>
                  </a:cubicBezTo>
                  <a:cubicBezTo>
                    <a:pt x="5" y="9"/>
                    <a:pt x="5" y="4"/>
                    <a:pt x="7" y="0"/>
                  </a:cubicBezTo>
                  <a:cubicBezTo>
                    <a:pt x="6" y="0"/>
                    <a:pt x="6" y="0"/>
                    <a:pt x="5"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1" name="Freeform 381"/>
            <p:cNvSpPr>
              <a:spLocks noEditPoints="1"/>
            </p:cNvSpPr>
            <p:nvPr/>
          </p:nvSpPr>
          <p:spPr bwMode="auto">
            <a:xfrm>
              <a:off x="1247925" y="2130773"/>
              <a:ext cx="25400" cy="149225"/>
            </a:xfrm>
            <a:custGeom>
              <a:avLst/>
              <a:gdLst>
                <a:gd name="T0" fmla="*/ 3 w 6"/>
                <a:gd name="T1" fmla="*/ 34 h 35"/>
                <a:gd name="T2" fmla="*/ 1 w 6"/>
                <a:gd name="T3" fmla="*/ 34 h 35"/>
                <a:gd name="T4" fmla="*/ 0 w 6"/>
                <a:gd name="T5" fmla="*/ 34 h 35"/>
                <a:gd name="T6" fmla="*/ 0 w 6"/>
                <a:gd name="T7" fmla="*/ 34 h 35"/>
                <a:gd name="T8" fmla="*/ 0 w 6"/>
                <a:gd name="T9" fmla="*/ 35 h 35"/>
                <a:gd name="T10" fmla="*/ 3 w 6"/>
                <a:gd name="T11" fmla="*/ 35 h 35"/>
                <a:gd name="T12" fmla="*/ 3 w 6"/>
                <a:gd name="T13" fmla="*/ 34 h 35"/>
                <a:gd name="T14" fmla="*/ 5 w 6"/>
                <a:gd name="T15" fmla="*/ 0 h 35"/>
                <a:gd name="T16" fmla="*/ 2 w 6"/>
                <a:gd name="T17" fmla="*/ 2 h 35"/>
                <a:gd name="T18" fmla="*/ 6 w 6"/>
                <a:gd name="T19" fmla="*/ 3 h 35"/>
                <a:gd name="T20" fmla="*/ 6 w 6"/>
                <a:gd name="T21" fmla="*/ 2 h 35"/>
                <a:gd name="T22" fmla="*/ 5 w 6"/>
                <a:gd name="T2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35">
                  <a:moveTo>
                    <a:pt x="3" y="34"/>
                  </a:moveTo>
                  <a:cubicBezTo>
                    <a:pt x="2" y="34"/>
                    <a:pt x="2" y="34"/>
                    <a:pt x="1" y="34"/>
                  </a:cubicBezTo>
                  <a:cubicBezTo>
                    <a:pt x="0" y="34"/>
                    <a:pt x="0" y="34"/>
                    <a:pt x="0" y="34"/>
                  </a:cubicBezTo>
                  <a:cubicBezTo>
                    <a:pt x="0" y="34"/>
                    <a:pt x="0" y="34"/>
                    <a:pt x="0" y="34"/>
                  </a:cubicBezTo>
                  <a:cubicBezTo>
                    <a:pt x="0" y="35"/>
                    <a:pt x="0" y="35"/>
                    <a:pt x="0" y="35"/>
                  </a:cubicBezTo>
                  <a:cubicBezTo>
                    <a:pt x="1" y="35"/>
                    <a:pt x="2" y="35"/>
                    <a:pt x="3" y="35"/>
                  </a:cubicBezTo>
                  <a:cubicBezTo>
                    <a:pt x="3" y="35"/>
                    <a:pt x="3" y="35"/>
                    <a:pt x="3" y="34"/>
                  </a:cubicBezTo>
                  <a:moveTo>
                    <a:pt x="5" y="0"/>
                  </a:moveTo>
                  <a:cubicBezTo>
                    <a:pt x="4" y="1"/>
                    <a:pt x="3" y="1"/>
                    <a:pt x="2" y="2"/>
                  </a:cubicBezTo>
                  <a:cubicBezTo>
                    <a:pt x="4" y="2"/>
                    <a:pt x="5" y="2"/>
                    <a:pt x="6" y="3"/>
                  </a:cubicBezTo>
                  <a:cubicBezTo>
                    <a:pt x="6" y="3"/>
                    <a:pt x="6" y="2"/>
                    <a:pt x="6" y="2"/>
                  </a:cubicBezTo>
                  <a:cubicBezTo>
                    <a:pt x="5" y="0"/>
                    <a:pt x="5" y="0"/>
                    <a:pt x="5"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2" name="Oval 382"/>
            <p:cNvSpPr>
              <a:spLocks noChangeArrowheads="1"/>
            </p:cNvSpPr>
            <p:nvPr/>
          </p:nvSpPr>
          <p:spPr bwMode="auto">
            <a:xfrm>
              <a:off x="1260625" y="2046636"/>
              <a:ext cx="360363" cy="3571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3" name="Freeform 383"/>
            <p:cNvSpPr>
              <a:spLocks/>
            </p:cNvSpPr>
            <p:nvPr/>
          </p:nvSpPr>
          <p:spPr bwMode="auto">
            <a:xfrm>
              <a:off x="1433662" y="2054573"/>
              <a:ext cx="179388" cy="220663"/>
            </a:xfrm>
            <a:custGeom>
              <a:avLst/>
              <a:gdLst>
                <a:gd name="T0" fmla="*/ 2 w 42"/>
                <a:gd name="T1" fmla="*/ 0 h 52"/>
                <a:gd name="T2" fmla="*/ 1 w 42"/>
                <a:gd name="T3" fmla="*/ 0 h 52"/>
                <a:gd name="T4" fmla="*/ 0 w 42"/>
                <a:gd name="T5" fmla="*/ 0 h 52"/>
                <a:gd name="T6" fmla="*/ 32 w 42"/>
                <a:gd name="T7" fmla="*/ 24 h 52"/>
                <a:gd name="T8" fmla="*/ 40 w 42"/>
                <a:gd name="T9" fmla="*/ 51 h 52"/>
                <a:gd name="T10" fmla="*/ 40 w 42"/>
                <a:gd name="T11" fmla="*/ 52 h 52"/>
                <a:gd name="T12" fmla="*/ 42 w 42"/>
                <a:gd name="T13" fmla="*/ 40 h 52"/>
                <a:gd name="T14" fmla="*/ 42 w 42"/>
                <a:gd name="T15" fmla="*/ 40 h 52"/>
                <a:gd name="T16" fmla="*/ 42 w 42"/>
                <a:gd name="T17" fmla="*/ 40 h 52"/>
                <a:gd name="T18" fmla="*/ 2 w 42"/>
                <a:gd name="T1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52">
                  <a:moveTo>
                    <a:pt x="2" y="0"/>
                  </a:moveTo>
                  <a:cubicBezTo>
                    <a:pt x="2" y="0"/>
                    <a:pt x="2" y="0"/>
                    <a:pt x="1" y="0"/>
                  </a:cubicBezTo>
                  <a:cubicBezTo>
                    <a:pt x="1" y="0"/>
                    <a:pt x="1" y="0"/>
                    <a:pt x="0" y="0"/>
                  </a:cubicBezTo>
                  <a:cubicBezTo>
                    <a:pt x="14" y="2"/>
                    <a:pt x="26" y="11"/>
                    <a:pt x="32" y="24"/>
                  </a:cubicBezTo>
                  <a:cubicBezTo>
                    <a:pt x="38" y="30"/>
                    <a:pt x="42" y="40"/>
                    <a:pt x="40" y="51"/>
                  </a:cubicBezTo>
                  <a:cubicBezTo>
                    <a:pt x="40" y="51"/>
                    <a:pt x="40" y="52"/>
                    <a:pt x="40" y="52"/>
                  </a:cubicBezTo>
                  <a:cubicBezTo>
                    <a:pt x="41" y="48"/>
                    <a:pt x="42" y="44"/>
                    <a:pt x="42" y="40"/>
                  </a:cubicBezTo>
                  <a:cubicBezTo>
                    <a:pt x="42" y="40"/>
                    <a:pt x="42" y="40"/>
                    <a:pt x="42" y="40"/>
                  </a:cubicBezTo>
                  <a:cubicBezTo>
                    <a:pt x="42" y="40"/>
                    <a:pt x="42" y="40"/>
                    <a:pt x="42" y="40"/>
                  </a:cubicBezTo>
                  <a:cubicBezTo>
                    <a:pt x="41" y="19"/>
                    <a:pt x="24" y="0"/>
                    <a:pt x="2"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4" name="Freeform 384"/>
            <p:cNvSpPr>
              <a:spLocks/>
            </p:cNvSpPr>
            <p:nvPr/>
          </p:nvSpPr>
          <p:spPr bwMode="auto">
            <a:xfrm>
              <a:off x="1251100" y="2118073"/>
              <a:ext cx="379413" cy="285750"/>
            </a:xfrm>
            <a:custGeom>
              <a:avLst/>
              <a:gdLst>
                <a:gd name="T0" fmla="*/ 8 w 89"/>
                <a:gd name="T1" fmla="*/ 42 h 67"/>
                <a:gd name="T2" fmla="*/ 20 w 89"/>
                <a:gd name="T3" fmla="*/ 5 h 67"/>
                <a:gd name="T4" fmla="*/ 46 w 89"/>
                <a:gd name="T5" fmla="*/ 14 h 67"/>
                <a:gd name="T6" fmla="*/ 67 w 89"/>
                <a:gd name="T7" fmla="*/ 4 h 67"/>
                <a:gd name="T8" fmla="*/ 79 w 89"/>
                <a:gd name="T9" fmla="*/ 46 h 67"/>
                <a:gd name="T10" fmla="*/ 63 w 89"/>
                <a:gd name="T11" fmla="*/ 63 h 67"/>
                <a:gd name="T12" fmla="*/ 41 w 89"/>
                <a:gd name="T13" fmla="*/ 67 h 67"/>
                <a:gd name="T14" fmla="*/ 27 w 89"/>
                <a:gd name="T15" fmla="*/ 63 h 67"/>
                <a:gd name="T16" fmla="*/ 17 w 89"/>
                <a:gd name="T17" fmla="*/ 57 h 67"/>
                <a:gd name="T18" fmla="*/ 8 w 89"/>
                <a:gd name="T19" fmla="*/ 4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67">
                  <a:moveTo>
                    <a:pt x="8" y="42"/>
                  </a:moveTo>
                  <a:cubicBezTo>
                    <a:pt x="8" y="42"/>
                    <a:pt x="0" y="12"/>
                    <a:pt x="20" y="5"/>
                  </a:cubicBezTo>
                  <a:cubicBezTo>
                    <a:pt x="34" y="0"/>
                    <a:pt x="44" y="7"/>
                    <a:pt x="46" y="14"/>
                  </a:cubicBezTo>
                  <a:cubicBezTo>
                    <a:pt x="46" y="14"/>
                    <a:pt x="53" y="2"/>
                    <a:pt x="67" y="4"/>
                  </a:cubicBezTo>
                  <a:cubicBezTo>
                    <a:pt x="80" y="7"/>
                    <a:pt x="89" y="29"/>
                    <a:pt x="79" y="46"/>
                  </a:cubicBezTo>
                  <a:cubicBezTo>
                    <a:pt x="69" y="64"/>
                    <a:pt x="63" y="63"/>
                    <a:pt x="63" y="63"/>
                  </a:cubicBezTo>
                  <a:cubicBezTo>
                    <a:pt x="41" y="67"/>
                    <a:pt x="41" y="67"/>
                    <a:pt x="41" y="67"/>
                  </a:cubicBezTo>
                  <a:cubicBezTo>
                    <a:pt x="27" y="63"/>
                    <a:pt x="27" y="63"/>
                    <a:pt x="27" y="63"/>
                  </a:cubicBezTo>
                  <a:cubicBezTo>
                    <a:pt x="17" y="57"/>
                    <a:pt x="17" y="57"/>
                    <a:pt x="17" y="57"/>
                  </a:cubicBezTo>
                  <a:cubicBezTo>
                    <a:pt x="8" y="42"/>
                    <a:pt x="8" y="42"/>
                    <a:pt x="8" y="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5" name="Freeform 385"/>
            <p:cNvSpPr>
              <a:spLocks/>
            </p:cNvSpPr>
            <p:nvPr/>
          </p:nvSpPr>
          <p:spPr bwMode="auto">
            <a:xfrm>
              <a:off x="1251100" y="2038698"/>
              <a:ext cx="374650" cy="373063"/>
            </a:xfrm>
            <a:custGeom>
              <a:avLst/>
              <a:gdLst>
                <a:gd name="T0" fmla="*/ 85 w 88"/>
                <a:gd name="T1" fmla="*/ 44 h 88"/>
                <a:gd name="T2" fmla="*/ 44 w 88"/>
                <a:gd name="T3" fmla="*/ 84 h 88"/>
                <a:gd name="T4" fmla="*/ 4 w 88"/>
                <a:gd name="T5" fmla="*/ 44 h 88"/>
                <a:gd name="T6" fmla="*/ 44 w 88"/>
                <a:gd name="T7" fmla="*/ 4 h 88"/>
                <a:gd name="T8" fmla="*/ 85 w 88"/>
                <a:gd name="T9" fmla="*/ 44 h 88"/>
                <a:gd name="T10" fmla="*/ 88 w 88"/>
                <a:gd name="T11" fmla="*/ 44 h 88"/>
                <a:gd name="T12" fmla="*/ 44 w 88"/>
                <a:gd name="T13" fmla="*/ 0 h 88"/>
                <a:gd name="T14" fmla="*/ 1 w 88"/>
                <a:gd name="T15" fmla="*/ 44 h 88"/>
                <a:gd name="T16" fmla="*/ 44 w 88"/>
                <a:gd name="T17" fmla="*/ 88 h 88"/>
                <a:gd name="T18" fmla="*/ 88 w 88"/>
                <a:gd name="T19" fmla="*/ 44 h 88"/>
                <a:gd name="T20" fmla="*/ 85 w 88"/>
                <a:gd name="T21" fmla="*/ 4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88">
                  <a:moveTo>
                    <a:pt x="85" y="44"/>
                  </a:moveTo>
                  <a:cubicBezTo>
                    <a:pt x="84" y="66"/>
                    <a:pt x="67" y="84"/>
                    <a:pt x="44" y="84"/>
                  </a:cubicBezTo>
                  <a:cubicBezTo>
                    <a:pt x="22" y="85"/>
                    <a:pt x="5" y="66"/>
                    <a:pt x="4" y="44"/>
                  </a:cubicBezTo>
                  <a:cubicBezTo>
                    <a:pt x="4" y="22"/>
                    <a:pt x="23" y="4"/>
                    <a:pt x="44" y="4"/>
                  </a:cubicBezTo>
                  <a:cubicBezTo>
                    <a:pt x="67" y="3"/>
                    <a:pt x="84" y="22"/>
                    <a:pt x="85" y="44"/>
                  </a:cubicBezTo>
                  <a:cubicBezTo>
                    <a:pt x="85" y="46"/>
                    <a:pt x="88" y="46"/>
                    <a:pt x="88" y="44"/>
                  </a:cubicBezTo>
                  <a:cubicBezTo>
                    <a:pt x="88" y="20"/>
                    <a:pt x="69" y="0"/>
                    <a:pt x="44" y="0"/>
                  </a:cubicBezTo>
                  <a:cubicBezTo>
                    <a:pt x="20" y="0"/>
                    <a:pt x="1" y="20"/>
                    <a:pt x="1" y="44"/>
                  </a:cubicBezTo>
                  <a:cubicBezTo>
                    <a:pt x="0" y="68"/>
                    <a:pt x="21" y="87"/>
                    <a:pt x="44" y="88"/>
                  </a:cubicBezTo>
                  <a:cubicBezTo>
                    <a:pt x="69" y="88"/>
                    <a:pt x="88" y="68"/>
                    <a:pt x="88" y="44"/>
                  </a:cubicBezTo>
                  <a:cubicBezTo>
                    <a:pt x="88" y="42"/>
                    <a:pt x="85" y="42"/>
                    <a:pt x="85" y="4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6" name="Freeform 386"/>
            <p:cNvSpPr>
              <a:spLocks/>
            </p:cNvSpPr>
            <p:nvPr/>
          </p:nvSpPr>
          <p:spPr bwMode="auto">
            <a:xfrm>
              <a:off x="1443187" y="1999011"/>
              <a:ext cx="17463" cy="90488"/>
            </a:xfrm>
            <a:custGeom>
              <a:avLst/>
              <a:gdLst>
                <a:gd name="T0" fmla="*/ 4 w 4"/>
                <a:gd name="T1" fmla="*/ 18 h 21"/>
                <a:gd name="T2" fmla="*/ 4 w 4"/>
                <a:gd name="T3" fmla="*/ 3 h 21"/>
                <a:gd name="T4" fmla="*/ 0 w 4"/>
                <a:gd name="T5" fmla="*/ 3 h 21"/>
                <a:gd name="T6" fmla="*/ 0 w 4"/>
                <a:gd name="T7" fmla="*/ 18 h 21"/>
                <a:gd name="T8" fmla="*/ 4 w 4"/>
                <a:gd name="T9" fmla="*/ 18 h 21"/>
              </a:gdLst>
              <a:ahLst/>
              <a:cxnLst>
                <a:cxn ang="0">
                  <a:pos x="T0" y="T1"/>
                </a:cxn>
                <a:cxn ang="0">
                  <a:pos x="T2" y="T3"/>
                </a:cxn>
                <a:cxn ang="0">
                  <a:pos x="T4" y="T5"/>
                </a:cxn>
                <a:cxn ang="0">
                  <a:pos x="T6" y="T7"/>
                </a:cxn>
                <a:cxn ang="0">
                  <a:pos x="T8" y="T9"/>
                </a:cxn>
              </a:cxnLst>
              <a:rect l="0" t="0" r="r" b="b"/>
              <a:pathLst>
                <a:path w="4" h="21">
                  <a:moveTo>
                    <a:pt x="4" y="18"/>
                  </a:moveTo>
                  <a:cubicBezTo>
                    <a:pt x="4" y="13"/>
                    <a:pt x="4" y="8"/>
                    <a:pt x="4" y="3"/>
                  </a:cubicBezTo>
                  <a:cubicBezTo>
                    <a:pt x="4" y="0"/>
                    <a:pt x="0" y="0"/>
                    <a:pt x="0" y="3"/>
                  </a:cubicBezTo>
                  <a:cubicBezTo>
                    <a:pt x="0" y="8"/>
                    <a:pt x="0" y="13"/>
                    <a:pt x="0" y="18"/>
                  </a:cubicBezTo>
                  <a:cubicBezTo>
                    <a:pt x="0" y="21"/>
                    <a:pt x="4" y="21"/>
                    <a:pt x="4" y="18"/>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7" name="Freeform 387"/>
            <p:cNvSpPr>
              <a:spLocks/>
            </p:cNvSpPr>
            <p:nvPr/>
          </p:nvSpPr>
          <p:spPr bwMode="auto">
            <a:xfrm>
              <a:off x="1362225" y="1932336"/>
              <a:ext cx="98425" cy="93663"/>
            </a:xfrm>
            <a:custGeom>
              <a:avLst/>
              <a:gdLst>
                <a:gd name="T0" fmla="*/ 23 w 23"/>
                <a:gd name="T1" fmla="*/ 19 h 22"/>
                <a:gd name="T2" fmla="*/ 0 w 23"/>
                <a:gd name="T3" fmla="*/ 5 h 22"/>
                <a:gd name="T4" fmla="*/ 23 w 23"/>
                <a:gd name="T5" fmla="*/ 19 h 22"/>
              </a:gdLst>
              <a:ahLst/>
              <a:cxnLst>
                <a:cxn ang="0">
                  <a:pos x="T0" y="T1"/>
                </a:cxn>
                <a:cxn ang="0">
                  <a:pos x="T2" y="T3"/>
                </a:cxn>
                <a:cxn ang="0">
                  <a:pos x="T4" y="T5"/>
                </a:cxn>
              </a:cxnLst>
              <a:rect l="0" t="0" r="r" b="b"/>
              <a:pathLst>
                <a:path w="23" h="22">
                  <a:moveTo>
                    <a:pt x="23" y="19"/>
                  </a:moveTo>
                  <a:cubicBezTo>
                    <a:pt x="23" y="19"/>
                    <a:pt x="3" y="22"/>
                    <a:pt x="0" y="5"/>
                  </a:cubicBezTo>
                  <a:cubicBezTo>
                    <a:pt x="0" y="5"/>
                    <a:pt x="18" y="0"/>
                    <a:pt x="23" y="19"/>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8" name="Freeform 388"/>
            <p:cNvSpPr>
              <a:spLocks/>
            </p:cNvSpPr>
            <p:nvPr/>
          </p:nvSpPr>
          <p:spPr bwMode="auto">
            <a:xfrm>
              <a:off x="1447950" y="1945036"/>
              <a:ext cx="109538" cy="114300"/>
            </a:xfrm>
            <a:custGeom>
              <a:avLst/>
              <a:gdLst>
                <a:gd name="T0" fmla="*/ 0 w 26"/>
                <a:gd name="T1" fmla="*/ 16 h 27"/>
                <a:gd name="T2" fmla="*/ 26 w 26"/>
                <a:gd name="T3" fmla="*/ 10 h 27"/>
                <a:gd name="T4" fmla="*/ 0 w 26"/>
                <a:gd name="T5" fmla="*/ 16 h 27"/>
              </a:gdLst>
              <a:ahLst/>
              <a:cxnLst>
                <a:cxn ang="0">
                  <a:pos x="T0" y="T1"/>
                </a:cxn>
                <a:cxn ang="0">
                  <a:pos x="T2" y="T3"/>
                </a:cxn>
                <a:cxn ang="0">
                  <a:pos x="T4" y="T5"/>
                </a:cxn>
              </a:cxnLst>
              <a:rect l="0" t="0" r="r" b="b"/>
              <a:pathLst>
                <a:path w="26" h="27">
                  <a:moveTo>
                    <a:pt x="0" y="16"/>
                  </a:moveTo>
                  <a:cubicBezTo>
                    <a:pt x="0" y="16"/>
                    <a:pt x="12" y="0"/>
                    <a:pt x="26" y="10"/>
                  </a:cubicBezTo>
                  <a:cubicBezTo>
                    <a:pt x="26" y="10"/>
                    <a:pt x="16" y="27"/>
                    <a:pt x="0" y="16"/>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389" name="Picture 389"/>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1259037" y="2240311"/>
              <a:ext cx="381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 name="Picture 390"/>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262212" y="2211736"/>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1" name="Picture 391"/>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1255862" y="2248248"/>
              <a:ext cx="762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 name="Picture 392"/>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1289200" y="2245073"/>
              <a:ext cx="88900"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3" name="Picture 393"/>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1582887" y="2253011"/>
              <a:ext cx="381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4" name="Picture 394"/>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1465412" y="2211736"/>
              <a:ext cx="15398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5" name="Picture 395"/>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1544787" y="2259361"/>
              <a:ext cx="762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6" name="Picture 396"/>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1500337" y="2245073"/>
              <a:ext cx="85725"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7" name="Freeform 397"/>
            <p:cNvSpPr>
              <a:spLocks/>
            </p:cNvSpPr>
            <p:nvPr/>
          </p:nvSpPr>
          <p:spPr bwMode="auto">
            <a:xfrm>
              <a:off x="1303487" y="2199036"/>
              <a:ext cx="63500" cy="68263"/>
            </a:xfrm>
            <a:custGeom>
              <a:avLst/>
              <a:gdLst>
                <a:gd name="T0" fmla="*/ 5 w 15"/>
                <a:gd name="T1" fmla="*/ 2 h 16"/>
                <a:gd name="T2" fmla="*/ 13 w 15"/>
                <a:gd name="T3" fmla="*/ 12 h 16"/>
                <a:gd name="T4" fmla="*/ 13 w 15"/>
                <a:gd name="T5" fmla="*/ 11 h 16"/>
                <a:gd name="T6" fmla="*/ 1 w 15"/>
                <a:gd name="T7" fmla="*/ 14 h 16"/>
                <a:gd name="T8" fmla="*/ 2 w 15"/>
                <a:gd name="T9" fmla="*/ 16 h 16"/>
                <a:gd name="T10" fmla="*/ 14 w 15"/>
                <a:gd name="T11" fmla="*/ 13 h 16"/>
                <a:gd name="T12" fmla="*/ 15 w 15"/>
                <a:gd name="T13" fmla="*/ 11 h 16"/>
                <a:gd name="T14" fmla="*/ 7 w 15"/>
                <a:gd name="T15" fmla="*/ 1 h 16"/>
                <a:gd name="T16" fmla="*/ 5 w 15"/>
                <a:gd name="T1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5" y="2"/>
                  </a:moveTo>
                  <a:cubicBezTo>
                    <a:pt x="8" y="5"/>
                    <a:pt x="10" y="9"/>
                    <a:pt x="13" y="12"/>
                  </a:cubicBezTo>
                  <a:cubicBezTo>
                    <a:pt x="13" y="12"/>
                    <a:pt x="13" y="11"/>
                    <a:pt x="13" y="11"/>
                  </a:cubicBezTo>
                  <a:cubicBezTo>
                    <a:pt x="9" y="12"/>
                    <a:pt x="5" y="13"/>
                    <a:pt x="1" y="14"/>
                  </a:cubicBezTo>
                  <a:cubicBezTo>
                    <a:pt x="0" y="14"/>
                    <a:pt x="0" y="16"/>
                    <a:pt x="2" y="16"/>
                  </a:cubicBezTo>
                  <a:cubicBezTo>
                    <a:pt x="6" y="15"/>
                    <a:pt x="10" y="14"/>
                    <a:pt x="14" y="13"/>
                  </a:cubicBezTo>
                  <a:cubicBezTo>
                    <a:pt x="15" y="12"/>
                    <a:pt x="15" y="12"/>
                    <a:pt x="15" y="11"/>
                  </a:cubicBezTo>
                  <a:cubicBezTo>
                    <a:pt x="12" y="8"/>
                    <a:pt x="10" y="4"/>
                    <a:pt x="7" y="1"/>
                  </a:cubicBezTo>
                  <a:cubicBezTo>
                    <a:pt x="6" y="0"/>
                    <a:pt x="5" y="1"/>
                    <a:pt x="5"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98" name="Freeform 398"/>
            <p:cNvSpPr>
              <a:spLocks/>
            </p:cNvSpPr>
            <p:nvPr/>
          </p:nvSpPr>
          <p:spPr bwMode="auto">
            <a:xfrm>
              <a:off x="1303487" y="2224436"/>
              <a:ext cx="63500" cy="30163"/>
            </a:xfrm>
            <a:custGeom>
              <a:avLst/>
              <a:gdLst>
                <a:gd name="T0" fmla="*/ 14 w 15"/>
                <a:gd name="T1" fmla="*/ 5 h 7"/>
                <a:gd name="T2" fmla="*/ 2 w 15"/>
                <a:gd name="T3" fmla="*/ 0 h 7"/>
                <a:gd name="T4" fmla="*/ 2 w 15"/>
                <a:gd name="T5" fmla="*/ 2 h 7"/>
                <a:gd name="T6" fmla="*/ 13 w 15"/>
                <a:gd name="T7" fmla="*/ 7 h 7"/>
                <a:gd name="T8" fmla="*/ 14 w 15"/>
                <a:gd name="T9" fmla="*/ 5 h 7"/>
              </a:gdLst>
              <a:ahLst/>
              <a:cxnLst>
                <a:cxn ang="0">
                  <a:pos x="T0" y="T1"/>
                </a:cxn>
                <a:cxn ang="0">
                  <a:pos x="T2" y="T3"/>
                </a:cxn>
                <a:cxn ang="0">
                  <a:pos x="T4" y="T5"/>
                </a:cxn>
                <a:cxn ang="0">
                  <a:pos x="T6" y="T7"/>
                </a:cxn>
                <a:cxn ang="0">
                  <a:pos x="T8" y="T9"/>
                </a:cxn>
              </a:cxnLst>
              <a:rect l="0" t="0" r="r" b="b"/>
              <a:pathLst>
                <a:path w="15" h="7">
                  <a:moveTo>
                    <a:pt x="14" y="5"/>
                  </a:moveTo>
                  <a:cubicBezTo>
                    <a:pt x="10" y="3"/>
                    <a:pt x="6" y="2"/>
                    <a:pt x="2" y="0"/>
                  </a:cubicBezTo>
                  <a:cubicBezTo>
                    <a:pt x="1" y="0"/>
                    <a:pt x="0" y="2"/>
                    <a:pt x="2" y="2"/>
                  </a:cubicBezTo>
                  <a:cubicBezTo>
                    <a:pt x="6" y="4"/>
                    <a:pt x="9" y="5"/>
                    <a:pt x="13" y="7"/>
                  </a:cubicBezTo>
                  <a:cubicBezTo>
                    <a:pt x="15" y="7"/>
                    <a:pt x="15" y="5"/>
                    <a:pt x="14" y="5"/>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99" name="Freeform 399"/>
            <p:cNvSpPr>
              <a:spLocks/>
            </p:cNvSpPr>
            <p:nvPr/>
          </p:nvSpPr>
          <p:spPr bwMode="auto">
            <a:xfrm>
              <a:off x="1514625" y="2211736"/>
              <a:ext cx="63500" cy="73025"/>
            </a:xfrm>
            <a:custGeom>
              <a:avLst/>
              <a:gdLst>
                <a:gd name="T0" fmla="*/ 9 w 15"/>
                <a:gd name="T1" fmla="*/ 2 h 17"/>
                <a:gd name="T2" fmla="*/ 2 w 15"/>
                <a:gd name="T3" fmla="*/ 13 h 17"/>
                <a:gd name="T4" fmla="*/ 1 w 15"/>
                <a:gd name="T5" fmla="*/ 11 h 17"/>
                <a:gd name="T6" fmla="*/ 14 w 15"/>
                <a:gd name="T7" fmla="*/ 14 h 17"/>
                <a:gd name="T8" fmla="*/ 13 w 15"/>
                <a:gd name="T9" fmla="*/ 16 h 17"/>
                <a:gd name="T10" fmla="*/ 1 w 15"/>
                <a:gd name="T11" fmla="*/ 13 h 17"/>
                <a:gd name="T12" fmla="*/ 0 w 15"/>
                <a:gd name="T13" fmla="*/ 12 h 17"/>
                <a:gd name="T14" fmla="*/ 8 w 15"/>
                <a:gd name="T15" fmla="*/ 1 h 17"/>
                <a:gd name="T16" fmla="*/ 9 w 15"/>
                <a:gd name="T17"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7">
                  <a:moveTo>
                    <a:pt x="9" y="2"/>
                  </a:moveTo>
                  <a:cubicBezTo>
                    <a:pt x="7" y="6"/>
                    <a:pt x="4" y="9"/>
                    <a:pt x="2" y="13"/>
                  </a:cubicBezTo>
                  <a:cubicBezTo>
                    <a:pt x="2" y="12"/>
                    <a:pt x="2" y="12"/>
                    <a:pt x="1" y="11"/>
                  </a:cubicBezTo>
                  <a:cubicBezTo>
                    <a:pt x="5" y="12"/>
                    <a:pt x="10" y="13"/>
                    <a:pt x="14" y="14"/>
                  </a:cubicBezTo>
                  <a:cubicBezTo>
                    <a:pt x="15" y="15"/>
                    <a:pt x="14" y="17"/>
                    <a:pt x="13" y="16"/>
                  </a:cubicBezTo>
                  <a:cubicBezTo>
                    <a:pt x="9" y="15"/>
                    <a:pt x="5" y="14"/>
                    <a:pt x="1" y="13"/>
                  </a:cubicBezTo>
                  <a:cubicBezTo>
                    <a:pt x="0" y="13"/>
                    <a:pt x="0" y="12"/>
                    <a:pt x="0" y="12"/>
                  </a:cubicBezTo>
                  <a:cubicBezTo>
                    <a:pt x="3" y="8"/>
                    <a:pt x="5" y="5"/>
                    <a:pt x="8" y="1"/>
                  </a:cubicBezTo>
                  <a:cubicBezTo>
                    <a:pt x="8" y="0"/>
                    <a:pt x="10" y="1"/>
                    <a:pt x="9"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0" name="Freeform 400"/>
            <p:cNvSpPr>
              <a:spLocks/>
            </p:cNvSpPr>
            <p:nvPr/>
          </p:nvSpPr>
          <p:spPr bwMode="auto">
            <a:xfrm>
              <a:off x="1514625" y="2237136"/>
              <a:ext cx="60325" cy="34925"/>
            </a:xfrm>
            <a:custGeom>
              <a:avLst/>
              <a:gdLst>
                <a:gd name="T0" fmla="*/ 1 w 14"/>
                <a:gd name="T1" fmla="*/ 5 h 8"/>
                <a:gd name="T2" fmla="*/ 13 w 14"/>
                <a:gd name="T3" fmla="*/ 1 h 8"/>
                <a:gd name="T4" fmla="*/ 13 w 14"/>
                <a:gd name="T5" fmla="*/ 3 h 8"/>
                <a:gd name="T6" fmla="*/ 1 w 14"/>
                <a:gd name="T7" fmla="*/ 7 h 8"/>
                <a:gd name="T8" fmla="*/ 1 w 14"/>
                <a:gd name="T9" fmla="*/ 5 h 8"/>
              </a:gdLst>
              <a:ahLst/>
              <a:cxnLst>
                <a:cxn ang="0">
                  <a:pos x="T0" y="T1"/>
                </a:cxn>
                <a:cxn ang="0">
                  <a:pos x="T2" y="T3"/>
                </a:cxn>
                <a:cxn ang="0">
                  <a:pos x="T4" y="T5"/>
                </a:cxn>
                <a:cxn ang="0">
                  <a:pos x="T6" y="T7"/>
                </a:cxn>
                <a:cxn ang="0">
                  <a:pos x="T8" y="T9"/>
                </a:cxn>
              </a:cxnLst>
              <a:rect l="0" t="0" r="r" b="b"/>
              <a:pathLst>
                <a:path w="14" h="8">
                  <a:moveTo>
                    <a:pt x="1" y="5"/>
                  </a:moveTo>
                  <a:cubicBezTo>
                    <a:pt x="5" y="4"/>
                    <a:pt x="9" y="2"/>
                    <a:pt x="13" y="1"/>
                  </a:cubicBezTo>
                  <a:cubicBezTo>
                    <a:pt x="14" y="0"/>
                    <a:pt x="14" y="2"/>
                    <a:pt x="13" y="3"/>
                  </a:cubicBezTo>
                  <a:cubicBezTo>
                    <a:pt x="9" y="4"/>
                    <a:pt x="5" y="6"/>
                    <a:pt x="1" y="7"/>
                  </a:cubicBezTo>
                  <a:cubicBezTo>
                    <a:pt x="0" y="8"/>
                    <a:pt x="0" y="6"/>
                    <a:pt x="1" y="5"/>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1" name="Freeform 401"/>
            <p:cNvSpPr>
              <a:spLocks/>
            </p:cNvSpPr>
            <p:nvPr/>
          </p:nvSpPr>
          <p:spPr bwMode="auto">
            <a:xfrm>
              <a:off x="1366987" y="2246661"/>
              <a:ext cx="134938" cy="131763"/>
            </a:xfrm>
            <a:custGeom>
              <a:avLst/>
              <a:gdLst>
                <a:gd name="T0" fmla="*/ 4 w 32"/>
                <a:gd name="T1" fmla="*/ 2 h 31"/>
                <a:gd name="T2" fmla="*/ 13 w 32"/>
                <a:gd name="T3" fmla="*/ 10 h 31"/>
                <a:gd name="T4" fmla="*/ 28 w 32"/>
                <a:gd name="T5" fmla="*/ 10 h 31"/>
                <a:gd name="T6" fmla="*/ 31 w 32"/>
                <a:gd name="T7" fmla="*/ 6 h 31"/>
                <a:gd name="T8" fmla="*/ 28 w 32"/>
                <a:gd name="T9" fmla="*/ 5 h 31"/>
                <a:gd name="T10" fmla="*/ 20 w 32"/>
                <a:gd name="T11" fmla="*/ 27 h 31"/>
                <a:gd name="T12" fmla="*/ 4 w 32"/>
                <a:gd name="T13" fmla="*/ 19 h 31"/>
                <a:gd name="T14" fmla="*/ 6 w 32"/>
                <a:gd name="T15" fmla="*/ 2 h 31"/>
                <a:gd name="T16" fmla="*/ 4 w 32"/>
                <a:gd name="T17" fmla="*/ 2 h 31"/>
                <a:gd name="T18" fmla="*/ 2 w 32"/>
                <a:gd name="T19" fmla="*/ 22 h 31"/>
                <a:gd name="T20" fmla="*/ 19 w 32"/>
                <a:gd name="T21" fmla="*/ 30 h 31"/>
                <a:gd name="T22" fmla="*/ 31 w 32"/>
                <a:gd name="T23" fmla="*/ 5 h 31"/>
                <a:gd name="T24" fmla="*/ 28 w 32"/>
                <a:gd name="T25" fmla="*/ 5 h 31"/>
                <a:gd name="T26" fmla="*/ 27 w 32"/>
                <a:gd name="T27" fmla="*/ 8 h 31"/>
                <a:gd name="T28" fmla="*/ 18 w 32"/>
                <a:gd name="T29" fmla="*/ 8 h 31"/>
                <a:gd name="T30" fmla="*/ 6 w 32"/>
                <a:gd name="T31" fmla="*/ 2 h 31"/>
                <a:gd name="T32" fmla="*/ 4 w 32"/>
                <a:gd name="T33" fmla="*/ 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31">
                  <a:moveTo>
                    <a:pt x="4" y="2"/>
                  </a:moveTo>
                  <a:cubicBezTo>
                    <a:pt x="2" y="7"/>
                    <a:pt x="9" y="9"/>
                    <a:pt x="13" y="10"/>
                  </a:cubicBezTo>
                  <a:cubicBezTo>
                    <a:pt x="17" y="10"/>
                    <a:pt x="23" y="11"/>
                    <a:pt x="28" y="10"/>
                  </a:cubicBezTo>
                  <a:cubicBezTo>
                    <a:pt x="30" y="10"/>
                    <a:pt x="30" y="7"/>
                    <a:pt x="31" y="6"/>
                  </a:cubicBezTo>
                  <a:cubicBezTo>
                    <a:pt x="30" y="5"/>
                    <a:pt x="29" y="5"/>
                    <a:pt x="28" y="5"/>
                  </a:cubicBezTo>
                  <a:cubicBezTo>
                    <a:pt x="29" y="13"/>
                    <a:pt x="28" y="24"/>
                    <a:pt x="20" y="27"/>
                  </a:cubicBezTo>
                  <a:cubicBezTo>
                    <a:pt x="13" y="30"/>
                    <a:pt x="4" y="26"/>
                    <a:pt x="4" y="19"/>
                  </a:cubicBezTo>
                  <a:cubicBezTo>
                    <a:pt x="4" y="13"/>
                    <a:pt x="6" y="8"/>
                    <a:pt x="6" y="2"/>
                  </a:cubicBezTo>
                  <a:cubicBezTo>
                    <a:pt x="6" y="1"/>
                    <a:pt x="4" y="1"/>
                    <a:pt x="4" y="2"/>
                  </a:cubicBezTo>
                  <a:cubicBezTo>
                    <a:pt x="3" y="9"/>
                    <a:pt x="0" y="16"/>
                    <a:pt x="2" y="22"/>
                  </a:cubicBezTo>
                  <a:cubicBezTo>
                    <a:pt x="4" y="29"/>
                    <a:pt x="13" y="31"/>
                    <a:pt x="19" y="30"/>
                  </a:cubicBezTo>
                  <a:cubicBezTo>
                    <a:pt x="30" y="28"/>
                    <a:pt x="32" y="14"/>
                    <a:pt x="31" y="5"/>
                  </a:cubicBezTo>
                  <a:cubicBezTo>
                    <a:pt x="31" y="4"/>
                    <a:pt x="29" y="4"/>
                    <a:pt x="28" y="5"/>
                  </a:cubicBezTo>
                  <a:cubicBezTo>
                    <a:pt x="28" y="6"/>
                    <a:pt x="28" y="8"/>
                    <a:pt x="27" y="8"/>
                  </a:cubicBezTo>
                  <a:cubicBezTo>
                    <a:pt x="24" y="8"/>
                    <a:pt x="21" y="8"/>
                    <a:pt x="18" y="8"/>
                  </a:cubicBezTo>
                  <a:cubicBezTo>
                    <a:pt x="16" y="8"/>
                    <a:pt x="4" y="7"/>
                    <a:pt x="6" y="2"/>
                  </a:cubicBezTo>
                  <a:cubicBezTo>
                    <a:pt x="7" y="1"/>
                    <a:pt x="5" y="0"/>
                    <a:pt x="4"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2" name="Freeform 402"/>
            <p:cNvSpPr>
              <a:spLocks/>
            </p:cNvSpPr>
            <p:nvPr/>
          </p:nvSpPr>
          <p:spPr bwMode="auto">
            <a:xfrm>
              <a:off x="1400325" y="2284761"/>
              <a:ext cx="25400" cy="84138"/>
            </a:xfrm>
            <a:custGeom>
              <a:avLst/>
              <a:gdLst>
                <a:gd name="T0" fmla="*/ 0 w 16"/>
                <a:gd name="T1" fmla="*/ 51 h 53"/>
                <a:gd name="T2" fmla="*/ 11 w 16"/>
                <a:gd name="T3" fmla="*/ 0 h 53"/>
                <a:gd name="T4" fmla="*/ 16 w 16"/>
                <a:gd name="T5" fmla="*/ 0 h 53"/>
                <a:gd name="T6" fmla="*/ 5 w 16"/>
                <a:gd name="T7" fmla="*/ 53 h 53"/>
                <a:gd name="T8" fmla="*/ 0 w 16"/>
                <a:gd name="T9" fmla="*/ 51 h 53"/>
              </a:gdLst>
              <a:ahLst/>
              <a:cxnLst>
                <a:cxn ang="0">
                  <a:pos x="T0" y="T1"/>
                </a:cxn>
                <a:cxn ang="0">
                  <a:pos x="T2" y="T3"/>
                </a:cxn>
                <a:cxn ang="0">
                  <a:pos x="T4" y="T5"/>
                </a:cxn>
                <a:cxn ang="0">
                  <a:pos x="T6" y="T7"/>
                </a:cxn>
                <a:cxn ang="0">
                  <a:pos x="T8" y="T9"/>
                </a:cxn>
              </a:cxnLst>
              <a:rect l="0" t="0" r="r" b="b"/>
              <a:pathLst>
                <a:path w="16" h="53">
                  <a:moveTo>
                    <a:pt x="0" y="51"/>
                  </a:moveTo>
                  <a:lnTo>
                    <a:pt x="11" y="0"/>
                  </a:lnTo>
                  <a:lnTo>
                    <a:pt x="16" y="0"/>
                  </a:lnTo>
                  <a:lnTo>
                    <a:pt x="5" y="53"/>
                  </a:lnTo>
                  <a:lnTo>
                    <a:pt x="0" y="51"/>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3" name="Freeform 403"/>
            <p:cNvSpPr>
              <a:spLocks/>
            </p:cNvSpPr>
            <p:nvPr/>
          </p:nvSpPr>
          <p:spPr bwMode="auto">
            <a:xfrm>
              <a:off x="1451125" y="2284761"/>
              <a:ext cx="17463" cy="84138"/>
            </a:xfrm>
            <a:custGeom>
              <a:avLst/>
              <a:gdLst>
                <a:gd name="T0" fmla="*/ 0 w 11"/>
                <a:gd name="T1" fmla="*/ 0 h 53"/>
                <a:gd name="T2" fmla="*/ 8 w 11"/>
                <a:gd name="T3" fmla="*/ 0 h 53"/>
                <a:gd name="T4" fmla="*/ 11 w 11"/>
                <a:gd name="T5" fmla="*/ 53 h 53"/>
                <a:gd name="T6" fmla="*/ 3 w 11"/>
                <a:gd name="T7" fmla="*/ 53 h 53"/>
                <a:gd name="T8" fmla="*/ 0 w 11"/>
                <a:gd name="T9" fmla="*/ 0 h 53"/>
              </a:gdLst>
              <a:ahLst/>
              <a:cxnLst>
                <a:cxn ang="0">
                  <a:pos x="T0" y="T1"/>
                </a:cxn>
                <a:cxn ang="0">
                  <a:pos x="T2" y="T3"/>
                </a:cxn>
                <a:cxn ang="0">
                  <a:pos x="T4" y="T5"/>
                </a:cxn>
                <a:cxn ang="0">
                  <a:pos x="T6" y="T7"/>
                </a:cxn>
                <a:cxn ang="0">
                  <a:pos x="T8" y="T9"/>
                </a:cxn>
              </a:cxnLst>
              <a:rect l="0" t="0" r="r" b="b"/>
              <a:pathLst>
                <a:path w="11" h="53">
                  <a:moveTo>
                    <a:pt x="0" y="0"/>
                  </a:moveTo>
                  <a:lnTo>
                    <a:pt x="8" y="0"/>
                  </a:lnTo>
                  <a:lnTo>
                    <a:pt x="11" y="53"/>
                  </a:lnTo>
                  <a:lnTo>
                    <a:pt x="3" y="53"/>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4" name="Freeform 404"/>
            <p:cNvSpPr>
              <a:spLocks/>
            </p:cNvSpPr>
            <p:nvPr/>
          </p:nvSpPr>
          <p:spPr bwMode="auto">
            <a:xfrm>
              <a:off x="1328887" y="2538761"/>
              <a:ext cx="84138" cy="131763"/>
            </a:xfrm>
            <a:custGeom>
              <a:avLst/>
              <a:gdLst>
                <a:gd name="T0" fmla="*/ 3 w 20"/>
                <a:gd name="T1" fmla="*/ 14 h 31"/>
                <a:gd name="T2" fmla="*/ 10 w 20"/>
                <a:gd name="T3" fmla="*/ 1 h 31"/>
                <a:gd name="T4" fmla="*/ 19 w 20"/>
                <a:gd name="T5" fmla="*/ 16 h 31"/>
                <a:gd name="T6" fmla="*/ 12 w 20"/>
                <a:gd name="T7" fmla="*/ 31 h 31"/>
                <a:gd name="T8" fmla="*/ 3 w 20"/>
                <a:gd name="T9" fmla="*/ 14 h 31"/>
              </a:gdLst>
              <a:ahLst/>
              <a:cxnLst>
                <a:cxn ang="0">
                  <a:pos x="T0" y="T1"/>
                </a:cxn>
                <a:cxn ang="0">
                  <a:pos x="T2" y="T3"/>
                </a:cxn>
                <a:cxn ang="0">
                  <a:pos x="T4" y="T5"/>
                </a:cxn>
                <a:cxn ang="0">
                  <a:pos x="T6" y="T7"/>
                </a:cxn>
                <a:cxn ang="0">
                  <a:pos x="T8" y="T9"/>
                </a:cxn>
              </a:cxnLst>
              <a:rect l="0" t="0" r="r" b="b"/>
              <a:pathLst>
                <a:path w="20" h="31">
                  <a:moveTo>
                    <a:pt x="3" y="14"/>
                  </a:moveTo>
                  <a:cubicBezTo>
                    <a:pt x="3" y="14"/>
                    <a:pt x="0" y="1"/>
                    <a:pt x="10" y="1"/>
                  </a:cubicBezTo>
                  <a:cubicBezTo>
                    <a:pt x="20" y="0"/>
                    <a:pt x="18" y="11"/>
                    <a:pt x="19" y="16"/>
                  </a:cubicBezTo>
                  <a:cubicBezTo>
                    <a:pt x="20" y="20"/>
                    <a:pt x="20" y="30"/>
                    <a:pt x="12" y="31"/>
                  </a:cubicBezTo>
                  <a:cubicBezTo>
                    <a:pt x="5" y="31"/>
                    <a:pt x="3" y="28"/>
                    <a:pt x="3" y="14"/>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5" name="Freeform 405"/>
            <p:cNvSpPr>
              <a:spLocks/>
            </p:cNvSpPr>
            <p:nvPr/>
          </p:nvSpPr>
          <p:spPr bwMode="auto">
            <a:xfrm>
              <a:off x="1341587" y="2632423"/>
              <a:ext cx="66675" cy="38100"/>
            </a:xfrm>
            <a:custGeom>
              <a:avLst/>
              <a:gdLst>
                <a:gd name="T0" fmla="*/ 0 w 16"/>
                <a:gd name="T1" fmla="*/ 0 h 9"/>
                <a:gd name="T2" fmla="*/ 9 w 16"/>
                <a:gd name="T3" fmla="*/ 9 h 9"/>
                <a:gd name="T4" fmla="*/ 16 w 16"/>
                <a:gd name="T5" fmla="*/ 1 h 9"/>
                <a:gd name="T6" fmla="*/ 0 w 16"/>
                <a:gd name="T7" fmla="*/ 0 h 9"/>
              </a:gdLst>
              <a:ahLst/>
              <a:cxnLst>
                <a:cxn ang="0">
                  <a:pos x="T0" y="T1"/>
                </a:cxn>
                <a:cxn ang="0">
                  <a:pos x="T2" y="T3"/>
                </a:cxn>
                <a:cxn ang="0">
                  <a:pos x="T4" y="T5"/>
                </a:cxn>
                <a:cxn ang="0">
                  <a:pos x="T6" y="T7"/>
                </a:cxn>
              </a:cxnLst>
              <a:rect l="0" t="0" r="r" b="b"/>
              <a:pathLst>
                <a:path w="16" h="9">
                  <a:moveTo>
                    <a:pt x="0" y="0"/>
                  </a:moveTo>
                  <a:cubicBezTo>
                    <a:pt x="1" y="7"/>
                    <a:pt x="4" y="9"/>
                    <a:pt x="9" y="9"/>
                  </a:cubicBezTo>
                  <a:cubicBezTo>
                    <a:pt x="14" y="8"/>
                    <a:pt x="16" y="5"/>
                    <a:pt x="16" y="1"/>
                  </a:cubicBezTo>
                  <a:cubicBezTo>
                    <a:pt x="11" y="2"/>
                    <a:pt x="5"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6" name="Freeform 407"/>
            <p:cNvSpPr>
              <a:spLocks noEditPoints="1"/>
            </p:cNvSpPr>
            <p:nvPr/>
          </p:nvSpPr>
          <p:spPr bwMode="auto">
            <a:xfrm>
              <a:off x="1370162" y="2543523"/>
              <a:ext cx="4762" cy="0"/>
            </a:xfrm>
            <a:custGeom>
              <a:avLst/>
              <a:gdLst>
                <a:gd name="T0" fmla="*/ 1 w 1"/>
                <a:gd name="T1" fmla="*/ 0 w 1"/>
                <a:gd name="T2" fmla="*/ 0 w 1"/>
                <a:gd name="T3" fmla="*/ 0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1" y="0"/>
                  </a:moveTo>
                  <a:cubicBezTo>
                    <a:pt x="1" y="0"/>
                    <a:pt x="1" y="0"/>
                    <a:pt x="0" y="0"/>
                  </a:cubicBezTo>
                  <a:cubicBezTo>
                    <a:pt x="0" y="0"/>
                    <a:pt x="0" y="0"/>
                    <a:pt x="0" y="0"/>
                  </a:cubicBezTo>
                  <a:cubicBezTo>
                    <a:pt x="0" y="0"/>
                    <a:pt x="0" y="0"/>
                    <a:pt x="0" y="0"/>
                  </a:cubicBezTo>
                  <a:cubicBezTo>
                    <a:pt x="1" y="0"/>
                    <a:pt x="1" y="0"/>
                    <a:pt x="1" y="0"/>
                  </a:cubicBezTo>
                  <a:moveTo>
                    <a:pt x="1" y="0"/>
                  </a:moveTo>
                  <a:cubicBezTo>
                    <a:pt x="1" y="0"/>
                    <a:pt x="1" y="0"/>
                    <a:pt x="1" y="0"/>
                  </a:cubicBezTo>
                  <a:cubicBezTo>
                    <a:pt x="1" y="0"/>
                    <a:pt x="1" y="0"/>
                    <a:pt x="1" y="0"/>
                  </a:cubicBezTo>
                  <a:cubicBezTo>
                    <a:pt x="1" y="0"/>
                    <a:pt x="1" y="0"/>
                    <a:pt x="1"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7" name="Freeform 408"/>
            <p:cNvSpPr>
              <a:spLocks noEditPoints="1"/>
            </p:cNvSpPr>
            <p:nvPr/>
          </p:nvSpPr>
          <p:spPr bwMode="auto">
            <a:xfrm>
              <a:off x="1374924" y="2602261"/>
              <a:ext cx="33337" cy="68263"/>
            </a:xfrm>
            <a:custGeom>
              <a:avLst/>
              <a:gdLst>
                <a:gd name="T0" fmla="*/ 1 w 8"/>
                <a:gd name="T1" fmla="*/ 16 h 16"/>
                <a:gd name="T2" fmla="*/ 0 w 8"/>
                <a:gd name="T3" fmla="*/ 16 h 16"/>
                <a:gd name="T4" fmla="*/ 0 w 8"/>
                <a:gd name="T5" fmla="*/ 16 h 16"/>
                <a:gd name="T6" fmla="*/ 0 w 8"/>
                <a:gd name="T7" fmla="*/ 16 h 16"/>
                <a:gd name="T8" fmla="*/ 1 w 8"/>
                <a:gd name="T9" fmla="*/ 16 h 16"/>
                <a:gd name="T10" fmla="*/ 8 w 8"/>
                <a:gd name="T11" fmla="*/ 0 h 16"/>
                <a:gd name="T12" fmla="*/ 8 w 8"/>
                <a:gd name="T13" fmla="*/ 0 h 16"/>
                <a:gd name="T14" fmla="*/ 8 w 8"/>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6">
                  <a:moveTo>
                    <a:pt x="1" y="16"/>
                  </a:moveTo>
                  <a:cubicBezTo>
                    <a:pt x="1" y="16"/>
                    <a:pt x="1" y="16"/>
                    <a:pt x="0" y="16"/>
                  </a:cubicBezTo>
                  <a:cubicBezTo>
                    <a:pt x="0" y="16"/>
                    <a:pt x="0" y="16"/>
                    <a:pt x="0" y="16"/>
                  </a:cubicBezTo>
                  <a:cubicBezTo>
                    <a:pt x="0" y="16"/>
                    <a:pt x="0" y="16"/>
                    <a:pt x="0" y="16"/>
                  </a:cubicBezTo>
                  <a:cubicBezTo>
                    <a:pt x="1" y="16"/>
                    <a:pt x="1" y="16"/>
                    <a:pt x="1" y="16"/>
                  </a:cubicBezTo>
                  <a:moveTo>
                    <a:pt x="8" y="0"/>
                  </a:moveTo>
                  <a:cubicBezTo>
                    <a:pt x="8" y="0"/>
                    <a:pt x="8" y="0"/>
                    <a:pt x="8" y="0"/>
                  </a:cubicBezTo>
                  <a:cubicBezTo>
                    <a:pt x="8" y="0"/>
                    <a:pt x="8" y="0"/>
                    <a:pt x="8" y="0"/>
                  </a:cubicBezTo>
                </a:path>
              </a:pathLst>
            </a:custGeom>
            <a:solidFill>
              <a:srgbClr val="3E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8" name="Freeform 409"/>
            <p:cNvSpPr>
              <a:spLocks/>
            </p:cNvSpPr>
            <p:nvPr/>
          </p:nvSpPr>
          <p:spPr bwMode="auto">
            <a:xfrm>
              <a:off x="1357462" y="2543523"/>
              <a:ext cx="55562" cy="127000"/>
            </a:xfrm>
            <a:custGeom>
              <a:avLst/>
              <a:gdLst>
                <a:gd name="T0" fmla="*/ 4 w 13"/>
                <a:gd name="T1" fmla="*/ 0 h 30"/>
                <a:gd name="T2" fmla="*/ 4 w 13"/>
                <a:gd name="T3" fmla="*/ 0 h 30"/>
                <a:gd name="T4" fmla="*/ 3 w 13"/>
                <a:gd name="T5" fmla="*/ 0 h 30"/>
                <a:gd name="T6" fmla="*/ 3 w 13"/>
                <a:gd name="T7" fmla="*/ 0 h 30"/>
                <a:gd name="T8" fmla="*/ 0 w 13"/>
                <a:gd name="T9" fmla="*/ 0 h 30"/>
                <a:gd name="T10" fmla="*/ 5 w 13"/>
                <a:gd name="T11" fmla="*/ 15 h 30"/>
                <a:gd name="T12" fmla="*/ 5 w 13"/>
                <a:gd name="T13" fmla="*/ 22 h 30"/>
                <a:gd name="T14" fmla="*/ 12 w 13"/>
                <a:gd name="T15" fmla="*/ 22 h 30"/>
                <a:gd name="T16" fmla="*/ 12 w 13"/>
                <a:gd name="T17" fmla="*/ 22 h 30"/>
                <a:gd name="T18" fmla="*/ 12 w 13"/>
                <a:gd name="T19" fmla="*/ 22 h 30"/>
                <a:gd name="T20" fmla="*/ 5 w 13"/>
                <a:gd name="T21" fmla="*/ 30 h 30"/>
                <a:gd name="T22" fmla="*/ 12 w 13"/>
                <a:gd name="T23" fmla="*/ 19 h 30"/>
                <a:gd name="T24" fmla="*/ 12 w 13"/>
                <a:gd name="T25" fmla="*/ 15 h 30"/>
                <a:gd name="T26" fmla="*/ 12 w 13"/>
                <a:gd name="T27" fmla="*/ 15 h 30"/>
                <a:gd name="T28" fmla="*/ 12 w 13"/>
                <a:gd name="T29" fmla="*/ 14 h 30"/>
                <a:gd name="T30" fmla="*/ 12 w 13"/>
                <a:gd name="T31" fmla="*/ 14 h 30"/>
                <a:gd name="T32" fmla="*/ 4 w 13"/>
                <a:gd name="T33" fmla="*/ 0 h 30"/>
                <a:gd name="T34" fmla="*/ 4 w 13"/>
                <a:gd name="T3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 h="30">
                  <a:moveTo>
                    <a:pt x="4" y="0"/>
                  </a:moveTo>
                  <a:cubicBezTo>
                    <a:pt x="4" y="0"/>
                    <a:pt x="4" y="0"/>
                    <a:pt x="4" y="0"/>
                  </a:cubicBezTo>
                  <a:cubicBezTo>
                    <a:pt x="4" y="0"/>
                    <a:pt x="4" y="0"/>
                    <a:pt x="3" y="0"/>
                  </a:cubicBezTo>
                  <a:cubicBezTo>
                    <a:pt x="3" y="0"/>
                    <a:pt x="3" y="0"/>
                    <a:pt x="3" y="0"/>
                  </a:cubicBezTo>
                  <a:cubicBezTo>
                    <a:pt x="2" y="0"/>
                    <a:pt x="1" y="0"/>
                    <a:pt x="0" y="0"/>
                  </a:cubicBezTo>
                  <a:cubicBezTo>
                    <a:pt x="6" y="3"/>
                    <a:pt x="4" y="11"/>
                    <a:pt x="5" y="15"/>
                  </a:cubicBezTo>
                  <a:cubicBezTo>
                    <a:pt x="6" y="17"/>
                    <a:pt x="6" y="20"/>
                    <a:pt x="5" y="22"/>
                  </a:cubicBezTo>
                  <a:cubicBezTo>
                    <a:pt x="7" y="22"/>
                    <a:pt x="10" y="22"/>
                    <a:pt x="12" y="22"/>
                  </a:cubicBezTo>
                  <a:cubicBezTo>
                    <a:pt x="12" y="22"/>
                    <a:pt x="12" y="22"/>
                    <a:pt x="12" y="22"/>
                  </a:cubicBezTo>
                  <a:cubicBezTo>
                    <a:pt x="12" y="22"/>
                    <a:pt x="12" y="22"/>
                    <a:pt x="12" y="22"/>
                  </a:cubicBezTo>
                  <a:cubicBezTo>
                    <a:pt x="12" y="26"/>
                    <a:pt x="10" y="29"/>
                    <a:pt x="5" y="30"/>
                  </a:cubicBezTo>
                  <a:cubicBezTo>
                    <a:pt x="11" y="29"/>
                    <a:pt x="12" y="23"/>
                    <a:pt x="12" y="19"/>
                  </a:cubicBezTo>
                  <a:cubicBezTo>
                    <a:pt x="12" y="17"/>
                    <a:pt x="12" y="16"/>
                    <a:pt x="12" y="15"/>
                  </a:cubicBezTo>
                  <a:cubicBezTo>
                    <a:pt x="12" y="15"/>
                    <a:pt x="12" y="15"/>
                    <a:pt x="12" y="15"/>
                  </a:cubicBezTo>
                  <a:cubicBezTo>
                    <a:pt x="12" y="15"/>
                    <a:pt x="12" y="15"/>
                    <a:pt x="12" y="14"/>
                  </a:cubicBezTo>
                  <a:cubicBezTo>
                    <a:pt x="12" y="14"/>
                    <a:pt x="12" y="14"/>
                    <a:pt x="12" y="14"/>
                  </a:cubicBezTo>
                  <a:cubicBezTo>
                    <a:pt x="11" y="10"/>
                    <a:pt x="13" y="0"/>
                    <a:pt x="4" y="0"/>
                  </a:cubicBezTo>
                  <a:cubicBezTo>
                    <a:pt x="4" y="0"/>
                    <a:pt x="4" y="0"/>
                    <a:pt x="4"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9" name="Freeform 410"/>
            <p:cNvSpPr>
              <a:spLocks/>
            </p:cNvSpPr>
            <p:nvPr/>
          </p:nvSpPr>
          <p:spPr bwMode="auto">
            <a:xfrm>
              <a:off x="1362224" y="2637186"/>
              <a:ext cx="46037" cy="33338"/>
            </a:xfrm>
            <a:custGeom>
              <a:avLst/>
              <a:gdLst>
                <a:gd name="T0" fmla="*/ 11 w 11"/>
                <a:gd name="T1" fmla="*/ 0 h 8"/>
                <a:gd name="T2" fmla="*/ 4 w 11"/>
                <a:gd name="T3" fmla="*/ 0 h 8"/>
                <a:gd name="T4" fmla="*/ 0 w 11"/>
                <a:gd name="T5" fmla="*/ 7 h 8"/>
                <a:gd name="T6" fmla="*/ 3 w 11"/>
                <a:gd name="T7" fmla="*/ 8 h 8"/>
                <a:gd name="T8" fmla="*/ 3 w 11"/>
                <a:gd name="T9" fmla="*/ 8 h 8"/>
                <a:gd name="T10" fmla="*/ 4 w 11"/>
                <a:gd name="T11" fmla="*/ 8 h 8"/>
                <a:gd name="T12" fmla="*/ 4 w 11"/>
                <a:gd name="T13" fmla="*/ 8 h 8"/>
                <a:gd name="T14" fmla="*/ 4 w 11"/>
                <a:gd name="T15" fmla="*/ 8 h 8"/>
                <a:gd name="T16" fmla="*/ 11 w 11"/>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8">
                  <a:moveTo>
                    <a:pt x="11" y="0"/>
                  </a:moveTo>
                  <a:cubicBezTo>
                    <a:pt x="9" y="0"/>
                    <a:pt x="6" y="0"/>
                    <a:pt x="4" y="0"/>
                  </a:cubicBezTo>
                  <a:cubicBezTo>
                    <a:pt x="4" y="3"/>
                    <a:pt x="2" y="6"/>
                    <a:pt x="0" y="7"/>
                  </a:cubicBezTo>
                  <a:cubicBezTo>
                    <a:pt x="1" y="7"/>
                    <a:pt x="2" y="8"/>
                    <a:pt x="3" y="8"/>
                  </a:cubicBezTo>
                  <a:cubicBezTo>
                    <a:pt x="3" y="8"/>
                    <a:pt x="3" y="8"/>
                    <a:pt x="3" y="8"/>
                  </a:cubicBezTo>
                  <a:cubicBezTo>
                    <a:pt x="4" y="8"/>
                    <a:pt x="4" y="8"/>
                    <a:pt x="4" y="8"/>
                  </a:cubicBezTo>
                  <a:cubicBezTo>
                    <a:pt x="4" y="8"/>
                    <a:pt x="4" y="8"/>
                    <a:pt x="4" y="8"/>
                  </a:cubicBezTo>
                  <a:cubicBezTo>
                    <a:pt x="4" y="8"/>
                    <a:pt x="4" y="8"/>
                    <a:pt x="4" y="8"/>
                  </a:cubicBezTo>
                  <a:cubicBezTo>
                    <a:pt x="9" y="7"/>
                    <a:pt x="11" y="4"/>
                    <a:pt x="11" y="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0" name="Freeform 411"/>
            <p:cNvSpPr>
              <a:spLocks/>
            </p:cNvSpPr>
            <p:nvPr/>
          </p:nvSpPr>
          <p:spPr bwMode="auto">
            <a:xfrm>
              <a:off x="1328887" y="2526061"/>
              <a:ext cx="96837" cy="149225"/>
            </a:xfrm>
            <a:custGeom>
              <a:avLst/>
              <a:gdLst>
                <a:gd name="T0" fmla="*/ 4 w 23"/>
                <a:gd name="T1" fmla="*/ 17 h 35"/>
                <a:gd name="T2" fmla="*/ 6 w 23"/>
                <a:gd name="T3" fmla="*/ 6 h 35"/>
                <a:gd name="T4" fmla="*/ 17 w 23"/>
                <a:gd name="T5" fmla="*/ 10 h 35"/>
                <a:gd name="T6" fmla="*/ 18 w 23"/>
                <a:gd name="T7" fmla="*/ 17 h 35"/>
                <a:gd name="T8" fmla="*/ 11 w 23"/>
                <a:gd name="T9" fmla="*/ 33 h 35"/>
                <a:gd name="T10" fmla="*/ 5 w 23"/>
                <a:gd name="T11" fmla="*/ 17 h 35"/>
                <a:gd name="T12" fmla="*/ 2 w 23"/>
                <a:gd name="T13" fmla="*/ 17 h 35"/>
                <a:gd name="T14" fmla="*/ 11 w 23"/>
                <a:gd name="T15" fmla="*/ 35 h 35"/>
                <a:gd name="T16" fmla="*/ 20 w 23"/>
                <a:gd name="T17" fmla="*/ 17 h 35"/>
                <a:gd name="T18" fmla="*/ 8 w 23"/>
                <a:gd name="T19" fmla="*/ 3 h 35"/>
                <a:gd name="T20" fmla="*/ 2 w 23"/>
                <a:gd name="T21" fmla="*/ 18 h 35"/>
                <a:gd name="T22" fmla="*/ 4 w 23"/>
                <a:gd name="T23"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5">
                  <a:moveTo>
                    <a:pt x="4" y="17"/>
                  </a:moveTo>
                  <a:cubicBezTo>
                    <a:pt x="4" y="14"/>
                    <a:pt x="4" y="9"/>
                    <a:pt x="6" y="6"/>
                  </a:cubicBezTo>
                  <a:cubicBezTo>
                    <a:pt x="10" y="1"/>
                    <a:pt x="16" y="6"/>
                    <a:pt x="17" y="10"/>
                  </a:cubicBezTo>
                  <a:cubicBezTo>
                    <a:pt x="18" y="12"/>
                    <a:pt x="17" y="15"/>
                    <a:pt x="18" y="17"/>
                  </a:cubicBezTo>
                  <a:cubicBezTo>
                    <a:pt x="18" y="22"/>
                    <a:pt x="20" y="32"/>
                    <a:pt x="11" y="33"/>
                  </a:cubicBezTo>
                  <a:cubicBezTo>
                    <a:pt x="3" y="33"/>
                    <a:pt x="4" y="21"/>
                    <a:pt x="5" y="17"/>
                  </a:cubicBezTo>
                  <a:cubicBezTo>
                    <a:pt x="5" y="16"/>
                    <a:pt x="2" y="16"/>
                    <a:pt x="2" y="17"/>
                  </a:cubicBezTo>
                  <a:cubicBezTo>
                    <a:pt x="2" y="23"/>
                    <a:pt x="0" y="34"/>
                    <a:pt x="11" y="35"/>
                  </a:cubicBezTo>
                  <a:cubicBezTo>
                    <a:pt x="23" y="35"/>
                    <a:pt x="20" y="22"/>
                    <a:pt x="20" y="17"/>
                  </a:cubicBezTo>
                  <a:cubicBezTo>
                    <a:pt x="20" y="11"/>
                    <a:pt x="20" y="0"/>
                    <a:pt x="8" y="3"/>
                  </a:cubicBezTo>
                  <a:cubicBezTo>
                    <a:pt x="1" y="5"/>
                    <a:pt x="1" y="13"/>
                    <a:pt x="2" y="18"/>
                  </a:cubicBezTo>
                  <a:cubicBezTo>
                    <a:pt x="2" y="19"/>
                    <a:pt x="5" y="18"/>
                    <a:pt x="4"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1" name="Freeform 412"/>
            <p:cNvSpPr>
              <a:spLocks/>
            </p:cNvSpPr>
            <p:nvPr/>
          </p:nvSpPr>
          <p:spPr bwMode="auto">
            <a:xfrm>
              <a:off x="1460649" y="2543523"/>
              <a:ext cx="84137" cy="131763"/>
            </a:xfrm>
            <a:custGeom>
              <a:avLst/>
              <a:gdLst>
                <a:gd name="T0" fmla="*/ 3 w 20"/>
                <a:gd name="T1" fmla="*/ 14 h 31"/>
                <a:gd name="T2" fmla="*/ 10 w 20"/>
                <a:gd name="T3" fmla="*/ 0 h 31"/>
                <a:gd name="T4" fmla="*/ 19 w 20"/>
                <a:gd name="T5" fmla="*/ 15 h 31"/>
                <a:gd name="T6" fmla="*/ 12 w 20"/>
                <a:gd name="T7" fmla="*/ 30 h 31"/>
                <a:gd name="T8" fmla="*/ 3 w 20"/>
                <a:gd name="T9" fmla="*/ 14 h 31"/>
              </a:gdLst>
              <a:ahLst/>
              <a:cxnLst>
                <a:cxn ang="0">
                  <a:pos x="T0" y="T1"/>
                </a:cxn>
                <a:cxn ang="0">
                  <a:pos x="T2" y="T3"/>
                </a:cxn>
                <a:cxn ang="0">
                  <a:pos x="T4" y="T5"/>
                </a:cxn>
                <a:cxn ang="0">
                  <a:pos x="T6" y="T7"/>
                </a:cxn>
                <a:cxn ang="0">
                  <a:pos x="T8" y="T9"/>
                </a:cxn>
              </a:cxnLst>
              <a:rect l="0" t="0" r="r" b="b"/>
              <a:pathLst>
                <a:path w="20" h="31">
                  <a:moveTo>
                    <a:pt x="3" y="14"/>
                  </a:moveTo>
                  <a:cubicBezTo>
                    <a:pt x="3" y="14"/>
                    <a:pt x="0" y="1"/>
                    <a:pt x="10" y="0"/>
                  </a:cubicBezTo>
                  <a:cubicBezTo>
                    <a:pt x="20" y="0"/>
                    <a:pt x="18" y="11"/>
                    <a:pt x="19" y="15"/>
                  </a:cubicBezTo>
                  <a:cubicBezTo>
                    <a:pt x="20" y="20"/>
                    <a:pt x="19" y="30"/>
                    <a:pt x="12" y="30"/>
                  </a:cubicBezTo>
                  <a:cubicBezTo>
                    <a:pt x="5" y="31"/>
                    <a:pt x="3" y="27"/>
                    <a:pt x="3" y="14"/>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2" name="Freeform 413"/>
            <p:cNvSpPr>
              <a:spLocks/>
            </p:cNvSpPr>
            <p:nvPr/>
          </p:nvSpPr>
          <p:spPr bwMode="auto">
            <a:xfrm>
              <a:off x="1473349" y="2637186"/>
              <a:ext cx="66675" cy="38100"/>
            </a:xfrm>
            <a:custGeom>
              <a:avLst/>
              <a:gdLst>
                <a:gd name="T0" fmla="*/ 0 w 16"/>
                <a:gd name="T1" fmla="*/ 0 h 9"/>
                <a:gd name="T2" fmla="*/ 9 w 16"/>
                <a:gd name="T3" fmla="*/ 8 h 9"/>
                <a:gd name="T4" fmla="*/ 16 w 16"/>
                <a:gd name="T5" fmla="*/ 0 h 9"/>
                <a:gd name="T6" fmla="*/ 0 w 16"/>
                <a:gd name="T7" fmla="*/ 0 h 9"/>
              </a:gdLst>
              <a:ahLst/>
              <a:cxnLst>
                <a:cxn ang="0">
                  <a:pos x="T0" y="T1"/>
                </a:cxn>
                <a:cxn ang="0">
                  <a:pos x="T2" y="T3"/>
                </a:cxn>
                <a:cxn ang="0">
                  <a:pos x="T4" y="T5"/>
                </a:cxn>
                <a:cxn ang="0">
                  <a:pos x="T6" y="T7"/>
                </a:cxn>
              </a:cxnLst>
              <a:rect l="0" t="0" r="r" b="b"/>
              <a:pathLst>
                <a:path w="16" h="9">
                  <a:moveTo>
                    <a:pt x="0" y="0"/>
                  </a:moveTo>
                  <a:cubicBezTo>
                    <a:pt x="1" y="7"/>
                    <a:pt x="4" y="9"/>
                    <a:pt x="9" y="8"/>
                  </a:cubicBezTo>
                  <a:cubicBezTo>
                    <a:pt x="14" y="8"/>
                    <a:pt x="15" y="4"/>
                    <a:pt x="16" y="0"/>
                  </a:cubicBezTo>
                  <a:cubicBezTo>
                    <a:pt x="11" y="1"/>
                    <a:pt x="5" y="1"/>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3" name="Freeform 414"/>
            <p:cNvSpPr>
              <a:spLocks noEditPoints="1"/>
            </p:cNvSpPr>
            <p:nvPr/>
          </p:nvSpPr>
          <p:spPr bwMode="auto">
            <a:xfrm>
              <a:off x="1501924" y="2543523"/>
              <a:ext cx="4762" cy="0"/>
            </a:xfrm>
            <a:custGeom>
              <a:avLst/>
              <a:gdLst>
                <a:gd name="T0" fmla="*/ 1 w 1"/>
                <a:gd name="T1" fmla="*/ 0 w 1"/>
                <a:gd name="T2" fmla="*/ 1 w 1"/>
                <a:gd name="T3" fmla="*/ 1 w 1"/>
                <a:gd name="T4" fmla="*/ 1 w 1"/>
                <a:gd name="T5" fmla="*/ 1 w 1"/>
                <a:gd name="T6" fmla="*/ 1 w 1"/>
              </a:gdLst>
              <a:ahLst/>
              <a:cxnLst>
                <a:cxn ang="0">
                  <a:pos x="T0" y="0"/>
                </a:cxn>
                <a:cxn ang="0">
                  <a:pos x="T1" y="0"/>
                </a:cxn>
                <a:cxn ang="0">
                  <a:pos x="T2" y="0"/>
                </a:cxn>
                <a:cxn ang="0">
                  <a:pos x="T3" y="0"/>
                </a:cxn>
                <a:cxn ang="0">
                  <a:pos x="T4" y="0"/>
                </a:cxn>
                <a:cxn ang="0">
                  <a:pos x="T5" y="0"/>
                </a:cxn>
                <a:cxn ang="0">
                  <a:pos x="T6" y="0"/>
                </a:cxn>
              </a:cxnLst>
              <a:rect l="0" t="0" r="r" b="b"/>
              <a:pathLst>
                <a:path w="1">
                  <a:moveTo>
                    <a:pt x="1" y="0"/>
                  </a:moveTo>
                  <a:cubicBezTo>
                    <a:pt x="1" y="0"/>
                    <a:pt x="1" y="0"/>
                    <a:pt x="0" y="0"/>
                  </a:cubicBezTo>
                  <a:cubicBezTo>
                    <a:pt x="1" y="0"/>
                    <a:pt x="1" y="0"/>
                    <a:pt x="1" y="0"/>
                  </a:cubicBezTo>
                  <a:moveTo>
                    <a:pt x="1" y="0"/>
                  </a:moveTo>
                  <a:cubicBezTo>
                    <a:pt x="1" y="0"/>
                    <a:pt x="1" y="0"/>
                    <a:pt x="1" y="0"/>
                  </a:cubicBezTo>
                  <a:cubicBezTo>
                    <a:pt x="1" y="0"/>
                    <a:pt x="1" y="0"/>
                    <a:pt x="1" y="0"/>
                  </a:cubicBezTo>
                  <a:cubicBezTo>
                    <a:pt x="1" y="0"/>
                    <a:pt x="1" y="0"/>
                    <a:pt x="1"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4" name="Freeform 415"/>
            <p:cNvSpPr>
              <a:spLocks noEditPoints="1"/>
            </p:cNvSpPr>
            <p:nvPr/>
          </p:nvSpPr>
          <p:spPr bwMode="auto">
            <a:xfrm>
              <a:off x="1498749" y="2670523"/>
              <a:ext cx="12700" cy="0"/>
            </a:xfrm>
            <a:custGeom>
              <a:avLst/>
              <a:gdLst>
                <a:gd name="T0" fmla="*/ 0 w 3"/>
                <a:gd name="T1" fmla="*/ 2 w 3"/>
                <a:gd name="T2" fmla="*/ 3 w 3"/>
                <a:gd name="T3" fmla="*/ 2 w 3"/>
                <a:gd name="T4" fmla="*/ 0 w 3"/>
                <a:gd name="T5" fmla="*/ 0 w 3"/>
                <a:gd name="T6" fmla="*/ 0 w 3"/>
                <a:gd name="T7" fmla="*/ 0 w 3"/>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3">
                  <a:moveTo>
                    <a:pt x="0" y="0"/>
                  </a:moveTo>
                  <a:cubicBezTo>
                    <a:pt x="1" y="0"/>
                    <a:pt x="1" y="0"/>
                    <a:pt x="2" y="0"/>
                  </a:cubicBezTo>
                  <a:cubicBezTo>
                    <a:pt x="3" y="0"/>
                    <a:pt x="3" y="0"/>
                    <a:pt x="3" y="0"/>
                  </a:cubicBezTo>
                  <a:cubicBezTo>
                    <a:pt x="3" y="0"/>
                    <a:pt x="3" y="0"/>
                    <a:pt x="2" y="0"/>
                  </a:cubicBezTo>
                  <a:cubicBezTo>
                    <a:pt x="2" y="0"/>
                    <a:pt x="1" y="0"/>
                    <a:pt x="0" y="0"/>
                  </a:cubicBezTo>
                  <a:moveTo>
                    <a:pt x="0" y="0"/>
                  </a:moveTo>
                  <a:cubicBezTo>
                    <a:pt x="0" y="0"/>
                    <a:pt x="0" y="0"/>
                    <a:pt x="0" y="0"/>
                  </a:cubicBezTo>
                  <a:cubicBezTo>
                    <a:pt x="0" y="0"/>
                    <a:pt x="0" y="0"/>
                    <a:pt x="0" y="0"/>
                  </a:cubicBezTo>
                </a:path>
              </a:pathLst>
            </a:custGeom>
            <a:solidFill>
              <a:srgbClr val="3E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5" name="Freeform 416"/>
            <p:cNvSpPr>
              <a:spLocks noEditPoints="1"/>
            </p:cNvSpPr>
            <p:nvPr/>
          </p:nvSpPr>
          <p:spPr bwMode="auto">
            <a:xfrm>
              <a:off x="1489224" y="2543523"/>
              <a:ext cx="55562" cy="127000"/>
            </a:xfrm>
            <a:custGeom>
              <a:avLst/>
              <a:gdLst>
                <a:gd name="T0" fmla="*/ 1 w 13"/>
                <a:gd name="T1" fmla="*/ 30 h 30"/>
                <a:gd name="T2" fmla="*/ 1 w 13"/>
                <a:gd name="T3" fmla="*/ 30 h 30"/>
                <a:gd name="T4" fmla="*/ 1 w 13"/>
                <a:gd name="T5" fmla="*/ 30 h 30"/>
                <a:gd name="T6" fmla="*/ 1 w 13"/>
                <a:gd name="T7" fmla="*/ 30 h 30"/>
                <a:gd name="T8" fmla="*/ 1 w 13"/>
                <a:gd name="T9" fmla="*/ 30 h 30"/>
                <a:gd name="T10" fmla="*/ 1 w 13"/>
                <a:gd name="T11" fmla="*/ 30 h 30"/>
                <a:gd name="T12" fmla="*/ 1 w 13"/>
                <a:gd name="T13" fmla="*/ 30 h 30"/>
                <a:gd name="T14" fmla="*/ 4 w 13"/>
                <a:gd name="T15" fmla="*/ 0 h 30"/>
                <a:gd name="T16" fmla="*/ 4 w 13"/>
                <a:gd name="T17" fmla="*/ 0 h 30"/>
                <a:gd name="T18" fmla="*/ 3 w 13"/>
                <a:gd name="T19" fmla="*/ 0 h 30"/>
                <a:gd name="T20" fmla="*/ 3 w 13"/>
                <a:gd name="T21" fmla="*/ 0 h 30"/>
                <a:gd name="T22" fmla="*/ 3 w 13"/>
                <a:gd name="T23" fmla="*/ 0 h 30"/>
                <a:gd name="T24" fmla="*/ 3 w 13"/>
                <a:gd name="T25" fmla="*/ 0 h 30"/>
                <a:gd name="T26" fmla="*/ 0 w 13"/>
                <a:gd name="T27" fmla="*/ 1 h 30"/>
                <a:gd name="T28" fmla="*/ 5 w 13"/>
                <a:gd name="T29" fmla="*/ 15 h 30"/>
                <a:gd name="T30" fmla="*/ 5 w 13"/>
                <a:gd name="T31" fmla="*/ 23 h 30"/>
                <a:gd name="T32" fmla="*/ 12 w 13"/>
                <a:gd name="T33" fmla="*/ 22 h 30"/>
                <a:gd name="T34" fmla="*/ 12 w 13"/>
                <a:gd name="T35" fmla="*/ 22 h 30"/>
                <a:gd name="T36" fmla="*/ 12 w 13"/>
                <a:gd name="T37" fmla="*/ 22 h 30"/>
                <a:gd name="T38" fmla="*/ 5 w 13"/>
                <a:gd name="T39" fmla="*/ 30 h 30"/>
                <a:gd name="T40" fmla="*/ 12 w 13"/>
                <a:gd name="T41" fmla="*/ 19 h 30"/>
                <a:gd name="T42" fmla="*/ 12 w 13"/>
                <a:gd name="T43" fmla="*/ 15 h 30"/>
                <a:gd name="T44" fmla="*/ 12 w 13"/>
                <a:gd name="T45" fmla="*/ 15 h 30"/>
                <a:gd name="T46" fmla="*/ 4 w 13"/>
                <a:gd name="T47" fmla="*/ 0 h 30"/>
                <a:gd name="T48" fmla="*/ 4 w 13"/>
                <a:gd name="T4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 h="30">
                  <a:moveTo>
                    <a:pt x="1" y="30"/>
                  </a:moveTo>
                  <a:cubicBezTo>
                    <a:pt x="1" y="30"/>
                    <a:pt x="1" y="30"/>
                    <a:pt x="1" y="30"/>
                  </a:cubicBezTo>
                  <a:cubicBezTo>
                    <a:pt x="1" y="30"/>
                    <a:pt x="1" y="30"/>
                    <a:pt x="1" y="30"/>
                  </a:cubicBezTo>
                  <a:moveTo>
                    <a:pt x="1" y="30"/>
                  </a:moveTo>
                  <a:cubicBezTo>
                    <a:pt x="1" y="30"/>
                    <a:pt x="1" y="30"/>
                    <a:pt x="1" y="30"/>
                  </a:cubicBezTo>
                  <a:cubicBezTo>
                    <a:pt x="1" y="30"/>
                    <a:pt x="1" y="30"/>
                    <a:pt x="1" y="30"/>
                  </a:cubicBezTo>
                  <a:cubicBezTo>
                    <a:pt x="1" y="30"/>
                    <a:pt x="1" y="30"/>
                    <a:pt x="1" y="30"/>
                  </a:cubicBezTo>
                  <a:moveTo>
                    <a:pt x="4" y="0"/>
                  </a:moveTo>
                  <a:cubicBezTo>
                    <a:pt x="4" y="0"/>
                    <a:pt x="4" y="0"/>
                    <a:pt x="4" y="0"/>
                  </a:cubicBezTo>
                  <a:cubicBezTo>
                    <a:pt x="4" y="0"/>
                    <a:pt x="4" y="0"/>
                    <a:pt x="3" y="0"/>
                  </a:cubicBezTo>
                  <a:cubicBezTo>
                    <a:pt x="3" y="0"/>
                    <a:pt x="3" y="0"/>
                    <a:pt x="3" y="0"/>
                  </a:cubicBezTo>
                  <a:cubicBezTo>
                    <a:pt x="3" y="0"/>
                    <a:pt x="3" y="0"/>
                    <a:pt x="3" y="0"/>
                  </a:cubicBezTo>
                  <a:cubicBezTo>
                    <a:pt x="3" y="0"/>
                    <a:pt x="3" y="0"/>
                    <a:pt x="3" y="0"/>
                  </a:cubicBezTo>
                  <a:cubicBezTo>
                    <a:pt x="2" y="0"/>
                    <a:pt x="1" y="1"/>
                    <a:pt x="0" y="1"/>
                  </a:cubicBezTo>
                  <a:cubicBezTo>
                    <a:pt x="6" y="3"/>
                    <a:pt x="4" y="12"/>
                    <a:pt x="5" y="15"/>
                  </a:cubicBezTo>
                  <a:cubicBezTo>
                    <a:pt x="5" y="17"/>
                    <a:pt x="6" y="20"/>
                    <a:pt x="5" y="23"/>
                  </a:cubicBezTo>
                  <a:cubicBezTo>
                    <a:pt x="7" y="23"/>
                    <a:pt x="10" y="23"/>
                    <a:pt x="12" y="22"/>
                  </a:cubicBezTo>
                  <a:cubicBezTo>
                    <a:pt x="12" y="22"/>
                    <a:pt x="12" y="22"/>
                    <a:pt x="12" y="22"/>
                  </a:cubicBezTo>
                  <a:cubicBezTo>
                    <a:pt x="12" y="22"/>
                    <a:pt x="12" y="22"/>
                    <a:pt x="12" y="22"/>
                  </a:cubicBezTo>
                  <a:cubicBezTo>
                    <a:pt x="11" y="26"/>
                    <a:pt x="10" y="30"/>
                    <a:pt x="5" y="30"/>
                  </a:cubicBezTo>
                  <a:cubicBezTo>
                    <a:pt x="11" y="30"/>
                    <a:pt x="12" y="24"/>
                    <a:pt x="12" y="19"/>
                  </a:cubicBezTo>
                  <a:cubicBezTo>
                    <a:pt x="12" y="18"/>
                    <a:pt x="12" y="17"/>
                    <a:pt x="12" y="15"/>
                  </a:cubicBezTo>
                  <a:cubicBezTo>
                    <a:pt x="12" y="15"/>
                    <a:pt x="12" y="15"/>
                    <a:pt x="12" y="15"/>
                  </a:cubicBezTo>
                  <a:cubicBezTo>
                    <a:pt x="11" y="11"/>
                    <a:pt x="13" y="0"/>
                    <a:pt x="4" y="0"/>
                  </a:cubicBezTo>
                  <a:cubicBezTo>
                    <a:pt x="4" y="0"/>
                    <a:pt x="4" y="0"/>
                    <a:pt x="4"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6" name="Freeform 417"/>
            <p:cNvSpPr>
              <a:spLocks/>
            </p:cNvSpPr>
            <p:nvPr/>
          </p:nvSpPr>
          <p:spPr bwMode="auto">
            <a:xfrm>
              <a:off x="1493987" y="2637186"/>
              <a:ext cx="46037" cy="33338"/>
            </a:xfrm>
            <a:custGeom>
              <a:avLst/>
              <a:gdLst>
                <a:gd name="T0" fmla="*/ 11 w 11"/>
                <a:gd name="T1" fmla="*/ 0 h 8"/>
                <a:gd name="T2" fmla="*/ 4 w 11"/>
                <a:gd name="T3" fmla="*/ 1 h 8"/>
                <a:gd name="T4" fmla="*/ 0 w 11"/>
                <a:gd name="T5" fmla="*/ 8 h 8"/>
                <a:gd name="T6" fmla="*/ 0 w 11"/>
                <a:gd name="T7" fmla="*/ 8 h 8"/>
                <a:gd name="T8" fmla="*/ 0 w 11"/>
                <a:gd name="T9" fmla="*/ 8 h 8"/>
                <a:gd name="T10" fmla="*/ 0 w 11"/>
                <a:gd name="T11" fmla="*/ 8 h 8"/>
                <a:gd name="T12" fmla="*/ 1 w 11"/>
                <a:gd name="T13" fmla="*/ 8 h 8"/>
                <a:gd name="T14" fmla="*/ 1 w 11"/>
                <a:gd name="T15" fmla="*/ 8 h 8"/>
                <a:gd name="T16" fmla="*/ 1 w 11"/>
                <a:gd name="T17" fmla="*/ 8 h 8"/>
                <a:gd name="T18" fmla="*/ 3 w 11"/>
                <a:gd name="T19" fmla="*/ 8 h 8"/>
                <a:gd name="T20" fmla="*/ 4 w 11"/>
                <a:gd name="T21" fmla="*/ 8 h 8"/>
                <a:gd name="T22" fmla="*/ 4 w 11"/>
                <a:gd name="T23" fmla="*/ 8 h 8"/>
                <a:gd name="T24" fmla="*/ 4 w 11"/>
                <a:gd name="T25" fmla="*/ 8 h 8"/>
                <a:gd name="T26" fmla="*/ 11 w 11"/>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8">
                  <a:moveTo>
                    <a:pt x="11" y="0"/>
                  </a:moveTo>
                  <a:cubicBezTo>
                    <a:pt x="9" y="1"/>
                    <a:pt x="6" y="1"/>
                    <a:pt x="4" y="1"/>
                  </a:cubicBezTo>
                  <a:cubicBezTo>
                    <a:pt x="4" y="4"/>
                    <a:pt x="2" y="7"/>
                    <a:pt x="0" y="8"/>
                  </a:cubicBezTo>
                  <a:cubicBezTo>
                    <a:pt x="0" y="8"/>
                    <a:pt x="0" y="8"/>
                    <a:pt x="0" y="8"/>
                  </a:cubicBezTo>
                  <a:cubicBezTo>
                    <a:pt x="0" y="8"/>
                    <a:pt x="0" y="8"/>
                    <a:pt x="0" y="8"/>
                  </a:cubicBezTo>
                  <a:cubicBezTo>
                    <a:pt x="0" y="8"/>
                    <a:pt x="0" y="8"/>
                    <a:pt x="0" y="8"/>
                  </a:cubicBezTo>
                  <a:cubicBezTo>
                    <a:pt x="1" y="8"/>
                    <a:pt x="1" y="8"/>
                    <a:pt x="1" y="8"/>
                  </a:cubicBezTo>
                  <a:cubicBezTo>
                    <a:pt x="1" y="8"/>
                    <a:pt x="1" y="8"/>
                    <a:pt x="1" y="8"/>
                  </a:cubicBezTo>
                  <a:cubicBezTo>
                    <a:pt x="1" y="8"/>
                    <a:pt x="1" y="8"/>
                    <a:pt x="1" y="8"/>
                  </a:cubicBezTo>
                  <a:cubicBezTo>
                    <a:pt x="2" y="8"/>
                    <a:pt x="3" y="8"/>
                    <a:pt x="3" y="8"/>
                  </a:cubicBezTo>
                  <a:cubicBezTo>
                    <a:pt x="4" y="8"/>
                    <a:pt x="4" y="8"/>
                    <a:pt x="4" y="8"/>
                  </a:cubicBezTo>
                  <a:cubicBezTo>
                    <a:pt x="4" y="8"/>
                    <a:pt x="4" y="8"/>
                    <a:pt x="4" y="8"/>
                  </a:cubicBezTo>
                  <a:cubicBezTo>
                    <a:pt x="4" y="8"/>
                    <a:pt x="4" y="8"/>
                    <a:pt x="4" y="8"/>
                  </a:cubicBezTo>
                  <a:cubicBezTo>
                    <a:pt x="9" y="8"/>
                    <a:pt x="10" y="4"/>
                    <a:pt x="11" y="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7" name="Freeform 418"/>
            <p:cNvSpPr>
              <a:spLocks/>
            </p:cNvSpPr>
            <p:nvPr/>
          </p:nvSpPr>
          <p:spPr bwMode="auto">
            <a:xfrm>
              <a:off x="1460649" y="2530823"/>
              <a:ext cx="96837" cy="149225"/>
            </a:xfrm>
            <a:custGeom>
              <a:avLst/>
              <a:gdLst>
                <a:gd name="T0" fmla="*/ 4 w 23"/>
                <a:gd name="T1" fmla="*/ 17 h 35"/>
                <a:gd name="T2" fmla="*/ 6 w 23"/>
                <a:gd name="T3" fmla="*/ 6 h 35"/>
                <a:gd name="T4" fmla="*/ 17 w 23"/>
                <a:gd name="T5" fmla="*/ 9 h 35"/>
                <a:gd name="T6" fmla="*/ 18 w 23"/>
                <a:gd name="T7" fmla="*/ 17 h 35"/>
                <a:gd name="T8" fmla="*/ 11 w 23"/>
                <a:gd name="T9" fmla="*/ 32 h 35"/>
                <a:gd name="T10" fmla="*/ 4 w 23"/>
                <a:gd name="T11" fmla="*/ 17 h 35"/>
                <a:gd name="T12" fmla="*/ 2 w 23"/>
                <a:gd name="T13" fmla="*/ 17 h 35"/>
                <a:gd name="T14" fmla="*/ 11 w 23"/>
                <a:gd name="T15" fmla="*/ 34 h 35"/>
                <a:gd name="T16" fmla="*/ 20 w 23"/>
                <a:gd name="T17" fmla="*/ 16 h 35"/>
                <a:gd name="T18" fmla="*/ 8 w 23"/>
                <a:gd name="T19" fmla="*/ 3 h 35"/>
                <a:gd name="T20" fmla="*/ 2 w 23"/>
                <a:gd name="T21" fmla="*/ 17 h 35"/>
                <a:gd name="T22" fmla="*/ 4 w 23"/>
                <a:gd name="T23"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5">
                  <a:moveTo>
                    <a:pt x="4" y="17"/>
                  </a:moveTo>
                  <a:cubicBezTo>
                    <a:pt x="4" y="13"/>
                    <a:pt x="4" y="9"/>
                    <a:pt x="6" y="6"/>
                  </a:cubicBezTo>
                  <a:cubicBezTo>
                    <a:pt x="10" y="1"/>
                    <a:pt x="16" y="6"/>
                    <a:pt x="17" y="9"/>
                  </a:cubicBezTo>
                  <a:cubicBezTo>
                    <a:pt x="18" y="12"/>
                    <a:pt x="17" y="15"/>
                    <a:pt x="18" y="17"/>
                  </a:cubicBezTo>
                  <a:cubicBezTo>
                    <a:pt x="18" y="21"/>
                    <a:pt x="20" y="32"/>
                    <a:pt x="11" y="32"/>
                  </a:cubicBezTo>
                  <a:cubicBezTo>
                    <a:pt x="3" y="33"/>
                    <a:pt x="4" y="21"/>
                    <a:pt x="4" y="17"/>
                  </a:cubicBezTo>
                  <a:cubicBezTo>
                    <a:pt x="4" y="16"/>
                    <a:pt x="2" y="16"/>
                    <a:pt x="2" y="17"/>
                  </a:cubicBezTo>
                  <a:cubicBezTo>
                    <a:pt x="2" y="23"/>
                    <a:pt x="0" y="34"/>
                    <a:pt x="11" y="34"/>
                  </a:cubicBezTo>
                  <a:cubicBezTo>
                    <a:pt x="23" y="35"/>
                    <a:pt x="20" y="22"/>
                    <a:pt x="20" y="16"/>
                  </a:cubicBezTo>
                  <a:cubicBezTo>
                    <a:pt x="20" y="11"/>
                    <a:pt x="19" y="0"/>
                    <a:pt x="8" y="3"/>
                  </a:cubicBezTo>
                  <a:cubicBezTo>
                    <a:pt x="1" y="4"/>
                    <a:pt x="1" y="13"/>
                    <a:pt x="2" y="17"/>
                  </a:cubicBezTo>
                  <a:cubicBezTo>
                    <a:pt x="2" y="18"/>
                    <a:pt x="5" y="18"/>
                    <a:pt x="4"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pic>
        <p:nvPicPr>
          <p:cNvPr id="1028" name="Picture 4" descr="26 IMAGES, PHOTOS ET ILLUSTRATIONS VECTORIELLES STOCK APPROPRIÉES SUR LE  THÈME &amp;quot;Cupcake Cartoon&amp;quot; | Adobe Stock"/>
          <p:cNvPicPr>
            <a:picLocks noChangeAspect="1" noChangeArrowheads="1"/>
          </p:cNvPicPr>
          <p:nvPr/>
        </p:nvPicPr>
        <p:blipFill>
          <a:blip r:embed="rId53">
            <a:extLst>
              <a:ext uri="{BEBA8EAE-BF5A-486C-A8C5-ECC9F3942E4B}">
                <a14:imgProps xmlns:a14="http://schemas.microsoft.com/office/drawing/2010/main">
                  <a14:imgLayer r:embed="rId54">
                    <a14:imgEffect>
                      <a14:backgroundRemoval t="0" b="100000" l="556" r="100000"/>
                    </a14:imgEffect>
                  </a14:imgLayer>
                </a14:imgProps>
              </a:ext>
              <a:ext uri="{28A0092B-C50C-407E-A947-70E740481C1C}">
                <a14:useLocalDpi xmlns:a14="http://schemas.microsoft.com/office/drawing/2010/main" val="0"/>
              </a:ext>
            </a:extLst>
          </a:blip>
          <a:srcRect/>
          <a:stretch>
            <a:fillRect/>
          </a:stretch>
        </p:blipFill>
        <p:spPr bwMode="auto">
          <a:xfrm rot="1313271">
            <a:off x="8468994" y="858051"/>
            <a:ext cx="1514919" cy="151492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30" name="Picture 6" descr="Cute Cartoon Cupcake Vector Illustration Stock Vector (Royalty Free)  574552861"/>
          <p:cNvPicPr>
            <a:picLocks noChangeAspect="1" noChangeArrowheads="1"/>
          </p:cNvPicPr>
          <p:nvPr/>
        </p:nvPicPr>
        <p:blipFill>
          <a:blip r:embed="rId55">
            <a:extLst>
              <a:ext uri="{BEBA8EAE-BF5A-486C-A8C5-ECC9F3942E4B}">
                <a14:imgProps xmlns:a14="http://schemas.microsoft.com/office/drawing/2010/main">
                  <a14:imgLayer r:embed="rId56">
                    <a14:imgEffect>
                      <a14:backgroundRemoval t="357" b="98571" l="0" r="100000"/>
                    </a14:imgEffect>
                  </a14:imgLayer>
                </a14:imgProps>
              </a:ext>
              <a:ext uri="{28A0092B-C50C-407E-A947-70E740481C1C}">
                <a14:useLocalDpi xmlns:a14="http://schemas.microsoft.com/office/drawing/2010/main" val="0"/>
              </a:ext>
            </a:extLst>
          </a:blip>
          <a:srcRect/>
          <a:stretch>
            <a:fillRect/>
          </a:stretch>
        </p:blipFill>
        <p:spPr bwMode="auto">
          <a:xfrm rot="20200097">
            <a:off x="3096168" y="3953535"/>
            <a:ext cx="2827611" cy="3045119"/>
          </a:xfrm>
          <a:prstGeom prst="rect">
            <a:avLst/>
          </a:prstGeom>
          <a:noFill/>
          <a:extLst>
            <a:ext uri="{909E8E84-426E-40DD-AFC4-6F175D3DCCD1}">
              <a14:hiddenFill xmlns:a14="http://schemas.microsoft.com/office/drawing/2010/main">
                <a:solidFill>
                  <a:srgbClr val="FFFFFF"/>
                </a:solidFill>
              </a14:hiddenFill>
            </a:ext>
          </a:extLst>
        </p:spPr>
      </p:pic>
      <p:pic>
        <p:nvPicPr>
          <p:cNvPr id="423" name="Picture 422"/>
          <p:cNvPicPr>
            <a:picLocks noChangeAspect="1"/>
          </p:cNvPicPr>
          <p:nvPr/>
        </p:nvPicPr>
        <p:blipFill rotWithShape="1">
          <a:blip r:embed="rId57">
            <a:extLst>
              <a:ext uri="{28A0092B-C50C-407E-A947-70E740481C1C}">
                <a14:useLocalDpi xmlns:a14="http://schemas.microsoft.com/office/drawing/2010/main" val="0"/>
              </a:ext>
            </a:extLst>
          </a:blip>
          <a:srcRect l="1" r="-458" b="79400"/>
          <a:stretch/>
        </p:blipFill>
        <p:spPr>
          <a:xfrm>
            <a:off x="-1668780" y="-275194"/>
            <a:ext cx="11200789" cy="1165539"/>
          </a:xfrm>
          <a:prstGeom prst="rect">
            <a:avLst/>
          </a:prstGeom>
        </p:spPr>
      </p:pic>
      <p:pic>
        <p:nvPicPr>
          <p:cNvPr id="429" name="Picture 428"/>
          <p:cNvPicPr>
            <a:picLocks noChangeAspect="1"/>
          </p:cNvPicPr>
          <p:nvPr/>
        </p:nvPicPr>
        <p:blipFill rotWithShape="1">
          <a:blip r:embed="rId57">
            <a:extLst>
              <a:ext uri="{28A0092B-C50C-407E-A947-70E740481C1C}">
                <a14:useLocalDpi xmlns:a14="http://schemas.microsoft.com/office/drawing/2010/main" val="0"/>
              </a:ext>
            </a:extLst>
          </a:blip>
          <a:srcRect l="1" r="-458" b="79400"/>
          <a:stretch/>
        </p:blipFill>
        <p:spPr>
          <a:xfrm>
            <a:off x="3026984" y="-282030"/>
            <a:ext cx="10104414" cy="1165539"/>
          </a:xfrm>
          <a:prstGeom prst="rect">
            <a:avLst/>
          </a:prstGeom>
        </p:spPr>
      </p:pic>
      <p:pic>
        <p:nvPicPr>
          <p:cNvPr id="430" name="Picture 429"/>
          <p:cNvPicPr>
            <a:picLocks noChangeAspect="1"/>
          </p:cNvPicPr>
          <p:nvPr/>
        </p:nvPicPr>
        <p:blipFill rotWithShape="1">
          <a:blip r:embed="rId57">
            <a:extLst>
              <a:ext uri="{28A0092B-C50C-407E-A947-70E740481C1C}">
                <a14:useLocalDpi xmlns:a14="http://schemas.microsoft.com/office/drawing/2010/main" val="0"/>
              </a:ext>
            </a:extLst>
          </a:blip>
          <a:srcRect l="1" r="-458" b="79400"/>
          <a:stretch/>
        </p:blipFill>
        <p:spPr>
          <a:xfrm>
            <a:off x="6929901" y="-267015"/>
            <a:ext cx="10478028" cy="1165539"/>
          </a:xfrm>
          <a:prstGeom prst="rect">
            <a:avLst/>
          </a:prstGeom>
        </p:spPr>
      </p:pic>
      <p:pic>
        <p:nvPicPr>
          <p:cNvPr id="431" name="Picture 430"/>
          <p:cNvPicPr>
            <a:picLocks noChangeAspect="1"/>
          </p:cNvPicPr>
          <p:nvPr/>
        </p:nvPicPr>
        <p:blipFill>
          <a:blip r:embed="rId58">
            <a:extLst>
              <a:ext uri="{BEBA8EAE-BF5A-486C-A8C5-ECC9F3942E4B}">
                <a14:imgProps xmlns:a14="http://schemas.microsoft.com/office/drawing/2010/main">
                  <a14:imgLayer r:embed="rId59">
                    <a14:imgEffect>
                      <a14:backgroundRemoval t="10000" b="90000" l="10000" r="90000">
                        <a14:foregroundMark x1="37057" y1="38652" x2="39007" y2="38652"/>
                        <a14:foregroundMark x1="38298" y1="35993" x2="39894" y2="40248"/>
                        <a14:foregroundMark x1="48582" y1="32624" x2="48582" y2="36879"/>
                      </a14:backgroundRemoval>
                    </a14:imgEffect>
                  </a14:imgLayer>
                </a14:imgProps>
              </a:ext>
              <a:ext uri="{28A0092B-C50C-407E-A947-70E740481C1C}">
                <a14:useLocalDpi xmlns:a14="http://schemas.microsoft.com/office/drawing/2010/main" val="0"/>
              </a:ext>
            </a:extLst>
          </a:blip>
          <a:stretch>
            <a:fillRect/>
          </a:stretch>
        </p:blipFill>
        <p:spPr>
          <a:xfrm>
            <a:off x="-750222" y="490699"/>
            <a:ext cx="6268341" cy="6268341"/>
          </a:xfrm>
          <a:prstGeom prst="rect">
            <a:avLst/>
          </a:prstGeom>
        </p:spPr>
      </p:pic>
      <p:pic>
        <p:nvPicPr>
          <p:cNvPr id="4" name="Picture 3">
            <a:extLst>
              <a:ext uri="{FF2B5EF4-FFF2-40B4-BE49-F238E27FC236}">
                <a16:creationId xmlns:a16="http://schemas.microsoft.com/office/drawing/2014/main" id="{61CF4C25-F638-F2EF-460B-B9D2EAB55C3B}"/>
              </a:ext>
            </a:extLst>
          </p:cNvPr>
          <p:cNvPicPr>
            <a:picLocks noChangeAspect="1"/>
          </p:cNvPicPr>
          <p:nvPr/>
        </p:nvPicPr>
        <p:blipFill>
          <a:blip r:embed="rId60"/>
          <a:stretch>
            <a:fillRect/>
          </a:stretch>
        </p:blipFill>
        <p:spPr>
          <a:xfrm>
            <a:off x="636831" y="1060135"/>
            <a:ext cx="11449280" cy="4029805"/>
          </a:xfrm>
          <a:prstGeom prst="rect">
            <a:avLst/>
          </a:prstGeom>
        </p:spPr>
      </p:pic>
      <p:sp>
        <p:nvSpPr>
          <p:cNvPr id="1024" name="TextBox 1023">
            <a:extLst>
              <a:ext uri="{FF2B5EF4-FFF2-40B4-BE49-F238E27FC236}">
                <a16:creationId xmlns:a16="http://schemas.microsoft.com/office/drawing/2014/main" id="{A016608D-5352-FA81-980C-43964092C18C}"/>
              </a:ext>
            </a:extLst>
          </p:cNvPr>
          <p:cNvSpPr txBox="1"/>
          <p:nvPr/>
        </p:nvSpPr>
        <p:spPr>
          <a:xfrm>
            <a:off x="5894024" y="6345716"/>
            <a:ext cx="34152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Hương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Zalo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0972115126</a:t>
            </a:r>
          </a:p>
        </p:txBody>
      </p:sp>
    </p:spTree>
    <p:extLst>
      <p:ext uri="{BB962C8B-B14F-4D97-AF65-F5344CB8AC3E}">
        <p14:creationId xmlns:p14="http://schemas.microsoft.com/office/powerpoint/2010/main" val="299493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600"/>
                                  </p:stCondLst>
                                  <p:childTnLst>
                                    <p:set>
                                      <p:cBhvr>
                                        <p:cTn id="6" dur="1" fill="hold">
                                          <p:stCondLst>
                                            <p:cond delay="0"/>
                                          </p:stCondLst>
                                        </p:cTn>
                                        <p:tgtEl>
                                          <p:spTgt spid="2"/>
                                        </p:tgtEl>
                                        <p:attrNameLst>
                                          <p:attrName>style.visibility</p:attrName>
                                        </p:attrNameLst>
                                      </p:cBhvr>
                                      <p:to>
                                        <p:strVal val="visible"/>
                                      </p:to>
                                    </p:set>
                                  </p:childTnLst>
                                </p:cTn>
                              </p:par>
                              <p:par>
                                <p:cTn id="7" presetID="6" presetClass="emph" presetSubtype="0" fill="hold" nodeType="withEffect">
                                  <p:stCondLst>
                                    <p:cond delay="600"/>
                                  </p:stCondLst>
                                  <p:childTnLst>
                                    <p:animScale>
                                      <p:cBhvr>
                                        <p:cTn id="8" dur="1000" fill="hold"/>
                                        <p:tgtEl>
                                          <p:spTgt spid="2"/>
                                        </p:tgtEl>
                                      </p:cBhvr>
                                      <p:by x="150000" y="150000"/>
                                    </p:animScale>
                                  </p:childTnLst>
                                </p:cTn>
                              </p:par>
                              <p:par>
                                <p:cTn id="9" presetID="1" presetClass="entr" presetSubtype="0" fill="hold" nodeType="withEffect">
                                  <p:stCondLst>
                                    <p:cond delay="900"/>
                                  </p:stCondLst>
                                  <p:childTnLst>
                                    <p:set>
                                      <p:cBhvr>
                                        <p:cTn id="10" dur="1" fill="hold">
                                          <p:stCondLst>
                                            <p:cond delay="0"/>
                                          </p:stCondLst>
                                        </p:cTn>
                                        <p:tgtEl>
                                          <p:spTgt spid="3"/>
                                        </p:tgtEl>
                                        <p:attrNameLst>
                                          <p:attrName>style.visibility</p:attrName>
                                        </p:attrNameLst>
                                      </p:cBhvr>
                                      <p:to>
                                        <p:strVal val="visible"/>
                                      </p:to>
                                    </p:set>
                                  </p:childTnLst>
                                </p:cTn>
                              </p:par>
                              <p:par>
                                <p:cTn id="11" presetID="6" presetClass="emph" presetSubtype="0" fill="hold" nodeType="withEffect">
                                  <p:stCondLst>
                                    <p:cond delay="900"/>
                                  </p:stCondLst>
                                  <p:childTnLst>
                                    <p:animScale>
                                      <p:cBhvr>
                                        <p:cTn id="12" dur="1000" fill="hold"/>
                                        <p:tgtEl>
                                          <p:spTgt spid="3"/>
                                        </p:tgtEl>
                                      </p:cBhvr>
                                      <p:by x="150000" y="150000"/>
                                    </p:animScale>
                                  </p:childTnLst>
                                </p:cTn>
                              </p:par>
                            </p:childTnLst>
                          </p:cTn>
                        </p:par>
                        <p:par>
                          <p:cTn id="13" fill="hold">
                            <p:stCondLst>
                              <p:cond delay="1900"/>
                            </p:stCondLst>
                            <p:childTnLst>
                              <p:par>
                                <p:cTn id="14" presetID="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2400"/>
                            </p:stCondLst>
                            <p:childTnLst>
                              <p:par>
                                <p:cTn id="19" presetID="2" presetClass="entr" presetSubtype="8" fill="hold" nodeType="afterEffect">
                                  <p:stCondLst>
                                    <p:cond delay="0"/>
                                  </p:stCondLst>
                                  <p:childTnLst>
                                    <p:set>
                                      <p:cBhvr>
                                        <p:cTn id="20" dur="1" fill="hold">
                                          <p:stCondLst>
                                            <p:cond delay="0"/>
                                          </p:stCondLst>
                                        </p:cTn>
                                        <p:tgtEl>
                                          <p:spTgt spid="431"/>
                                        </p:tgtEl>
                                        <p:attrNameLst>
                                          <p:attrName>style.visibility</p:attrName>
                                        </p:attrNameLst>
                                      </p:cBhvr>
                                      <p:to>
                                        <p:strVal val="visible"/>
                                      </p:to>
                                    </p:set>
                                    <p:anim calcmode="lin" valueType="num">
                                      <p:cBhvr additive="base">
                                        <p:cTn id="21" dur="500" fill="hold"/>
                                        <p:tgtEl>
                                          <p:spTgt spid="431"/>
                                        </p:tgtEl>
                                        <p:attrNameLst>
                                          <p:attrName>ppt_x</p:attrName>
                                        </p:attrNameLst>
                                      </p:cBhvr>
                                      <p:tavLst>
                                        <p:tav tm="0">
                                          <p:val>
                                            <p:strVal val="0-#ppt_w/2"/>
                                          </p:val>
                                        </p:tav>
                                        <p:tav tm="100000">
                                          <p:val>
                                            <p:strVal val="#ppt_x"/>
                                          </p:val>
                                        </p:tav>
                                      </p:tavLst>
                                    </p:anim>
                                    <p:anim calcmode="lin" valueType="num">
                                      <p:cBhvr additive="base">
                                        <p:cTn id="22" dur="500" fill="hold"/>
                                        <p:tgtEl>
                                          <p:spTgt spid="43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EEBD217-B9B8-6891-2B59-2410C3D8D5E6}"/>
              </a:ext>
            </a:extLst>
          </p:cNvPr>
          <p:cNvSpPr txBox="1"/>
          <p:nvPr/>
        </p:nvSpPr>
        <p:spPr>
          <a:xfrm>
            <a:off x="822503" y="2262107"/>
            <a:ext cx="10350322" cy="2862322"/>
          </a:xfrm>
          <a:prstGeom prst="rect">
            <a:avLst/>
          </a:prstGeom>
          <a:noFill/>
        </p:spPr>
        <p:txBody>
          <a:bodyPr wrap="square" rtlCol="0">
            <a:spAutoFit/>
          </a:bodyPr>
          <a:lstStyle/>
          <a:p>
            <a:pPr marL="457200" lvl="0" indent="-457200" algn="just">
              <a:buFont typeface="Wingdings" panose="05000000000000000000" pitchFamily="2" charset="2"/>
              <a:buChar char="v"/>
            </a:pPr>
            <a:r>
              <a:rPr lang="vi-VN" sz="3600" dirty="0">
                <a:solidFill>
                  <a:srgbClr val="251C00"/>
                </a:solidFill>
                <a:latin typeface="Calibri" panose="020F0502020204030204"/>
              </a:rPr>
              <a:t>Biết được thương của phép chia một số tự nhiên cho một số tự nhiên (khác 0) có thể viết thành một phân số: tử số là số bị chia, mẫu số là số chia.</a:t>
            </a:r>
          </a:p>
          <a:p>
            <a:pPr marL="457200" lvl="0" indent="-457200" algn="just">
              <a:buFont typeface="Wingdings" panose="05000000000000000000" pitchFamily="2" charset="2"/>
              <a:buChar char="v"/>
            </a:pPr>
            <a:r>
              <a:rPr lang="vi-VN" sz="3600" dirty="0">
                <a:solidFill>
                  <a:srgbClr val="251C00"/>
                </a:solidFill>
                <a:latin typeface="Calibri" panose="020F0502020204030204"/>
              </a:rPr>
              <a:t>Vận dụng giải quyết các vấn đề đơn giản liên quan đến  phân số và phép chia số tự nhiên.</a:t>
            </a:r>
          </a:p>
        </p:txBody>
      </p:sp>
      <p:pic>
        <p:nvPicPr>
          <p:cNvPr id="6" name="Picture 5">
            <a:extLst>
              <a:ext uri="{FF2B5EF4-FFF2-40B4-BE49-F238E27FC236}">
                <a16:creationId xmlns:a16="http://schemas.microsoft.com/office/drawing/2014/main" id="{C821EA25-B96F-6BCD-B72F-D7B30FF6A1DE}"/>
              </a:ext>
            </a:extLst>
          </p:cNvPr>
          <p:cNvPicPr>
            <a:picLocks noChangeAspect="1"/>
          </p:cNvPicPr>
          <p:nvPr/>
        </p:nvPicPr>
        <p:blipFill>
          <a:blip r:embed="rId2"/>
          <a:stretch>
            <a:fillRect/>
          </a:stretch>
        </p:blipFill>
        <p:spPr>
          <a:xfrm>
            <a:off x="2104695" y="652603"/>
            <a:ext cx="7620660" cy="1152244"/>
          </a:xfrm>
          <a:prstGeom prst="rect">
            <a:avLst/>
          </a:prstGeom>
        </p:spPr>
      </p:pic>
    </p:spTree>
    <p:extLst>
      <p:ext uri="{BB962C8B-B14F-4D97-AF65-F5344CB8AC3E}">
        <p14:creationId xmlns:p14="http://schemas.microsoft.com/office/powerpoint/2010/main" val="331947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TotalTime>
  <Words>484</Words>
  <Application>Microsoft Office PowerPoint</Application>
  <PresentationFormat>Widescreen</PresentationFormat>
  <Paragraphs>90</Paragraphs>
  <Slides>27</Slides>
  <Notes>1</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27</vt:i4>
      </vt:variant>
    </vt:vector>
  </HeadingPairs>
  <TitlesOfParts>
    <vt:vector size="43" baseType="lpstr">
      <vt:lpstr>Arial</vt:lpstr>
      <vt:lpstr>Calibri</vt:lpstr>
      <vt:lpstr>Calibri Light</vt:lpstr>
      <vt:lpstr>Cambria</vt:lpstr>
      <vt:lpstr>Cambria Math</vt:lpstr>
      <vt:lpstr>等线</vt:lpstr>
      <vt:lpstr>Fredoka One</vt:lpstr>
      <vt:lpstr>inpin heiti</vt:lpstr>
      <vt:lpstr>Times New Roman</vt:lpstr>
      <vt:lpstr>UTM Avo</vt:lpstr>
      <vt:lpstr>UTM Showcard</vt:lpstr>
      <vt:lpstr>Wingdings</vt:lpstr>
      <vt:lpstr>字魂105号-简雅黑</vt:lpstr>
      <vt:lpstr>字魂176号-创粗圆</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hien tran 0353095025</cp:lastModifiedBy>
  <cp:revision>18</cp:revision>
  <dcterms:created xsi:type="dcterms:W3CDTF">2023-12-12T06:45:41Z</dcterms:created>
  <dcterms:modified xsi:type="dcterms:W3CDTF">2023-12-17T14:56:33Z</dcterms:modified>
</cp:coreProperties>
</file>