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7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349" r:id="rId16"/>
    <p:sldId id="350" r:id="rId17"/>
    <p:sldId id="270" r:id="rId18"/>
    <p:sldId id="294" r:id="rId19"/>
    <p:sldId id="262" r:id="rId20"/>
    <p:sldId id="295" r:id="rId21"/>
    <p:sldId id="285" r:id="rId22"/>
    <p:sldId id="296" r:id="rId23"/>
    <p:sldId id="348" r:id="rId24"/>
    <p:sldId id="278" r:id="rId25"/>
    <p:sldId id="35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0DE7F-34D7-4B6E-A63A-FA553B98996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FE2C-49B1-4E4C-B535-8D4637AA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1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1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8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3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98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051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22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707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320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55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980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9182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9414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675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563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0674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98479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3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556729"/>
            <a:ext cx="1300499" cy="14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47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Relationship Id="rId2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1.gi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wmf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4.gif"/><Relationship Id="rId5" Type="http://schemas.openxmlformats.org/officeDocument/2006/relationships/image" Target="../media/image66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4.gif"/><Relationship Id="rId5" Type="http://schemas.openxmlformats.org/officeDocument/2006/relationships/image" Target="../media/image67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acebook.com/groups/514479210372531/?ref=share_group_lin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NUL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2DF9B-9BC5-EBEC-5137-8356A39FDE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659" y="2544276"/>
            <a:ext cx="187773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90149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4D5D3-C940-6C1A-D179-C86BBA22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161925"/>
            <a:ext cx="79057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44DFA-7B6D-5304-B7D0-E5C8E714C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1590675"/>
            <a:ext cx="9840802" cy="3810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7DA513-83C9-3F0C-3DBF-D630BBEA622D}"/>
              </a:ext>
            </a:extLst>
          </p:cNvPr>
          <p:cNvSpPr/>
          <p:nvPr/>
        </p:nvSpPr>
        <p:spPr>
          <a:xfrm>
            <a:off x="5829300" y="360045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F82899-1523-883F-3F3A-3584576F91C3}"/>
              </a:ext>
            </a:extLst>
          </p:cNvPr>
          <p:cNvSpPr/>
          <p:nvPr/>
        </p:nvSpPr>
        <p:spPr>
          <a:xfrm>
            <a:off x="9029700" y="358140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154B62-CA91-7D25-87B2-07FDF6A6FEAF}"/>
              </a:ext>
            </a:extLst>
          </p:cNvPr>
          <p:cNvSpPr/>
          <p:nvPr/>
        </p:nvSpPr>
        <p:spPr>
          <a:xfrm>
            <a:off x="5772150" y="4581526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16E8D0-DAC2-39E7-3E23-BF56098C5643}"/>
              </a:ext>
            </a:extLst>
          </p:cNvPr>
          <p:cNvSpPr/>
          <p:nvPr/>
        </p:nvSpPr>
        <p:spPr>
          <a:xfrm>
            <a:off x="9020174" y="4543426"/>
            <a:ext cx="101917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50157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231B3B"/>
                </a:solidFill>
                <a:cs typeface="Arial" panose="020B0604020202020204" pitchFamily="34" charset="0"/>
              </a:rPr>
              <a:t>b) Viết các phân số: ba phần bảy, năm phần mười hai, chín phần mười.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2156A-DC84-331C-B532-36BEF1932C02}"/>
              </a:ext>
            </a:extLst>
          </p:cNvPr>
          <p:cNvSpPr txBox="1"/>
          <p:nvPr/>
        </p:nvSpPr>
        <p:spPr>
          <a:xfrm>
            <a:off x="1057275" y="2143125"/>
            <a:ext cx="382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ba phần bảy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DF698-695F-AEA2-2B7C-6987204039C2}"/>
              </a:ext>
            </a:extLst>
          </p:cNvPr>
          <p:cNvSpPr txBox="1"/>
          <p:nvPr/>
        </p:nvSpPr>
        <p:spPr>
          <a:xfrm>
            <a:off x="1038225" y="317182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mười hai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768B-BCDA-2338-4F2E-350020FE915C}"/>
              </a:ext>
            </a:extLst>
          </p:cNvPr>
          <p:cNvSpPr txBox="1"/>
          <p:nvPr/>
        </p:nvSpPr>
        <p:spPr>
          <a:xfrm>
            <a:off x="1104900" y="418147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chín phần mười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4853142" y="1837265"/>
            <a:ext cx="923115" cy="1380007"/>
            <a:chOff x="9659870" y="3160924"/>
            <a:chExt cx="923115" cy="13800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840642" y="3771490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5D52F-3647-FBCF-1143-527685D5A1C3}"/>
              </a:ext>
            </a:extLst>
          </p:cNvPr>
          <p:cNvGrpSpPr/>
          <p:nvPr/>
        </p:nvGrpSpPr>
        <p:grpSpPr>
          <a:xfrm>
            <a:off x="6700992" y="2789765"/>
            <a:ext cx="923115" cy="1380007"/>
            <a:chOff x="9659870" y="3160924"/>
            <a:chExt cx="923115" cy="1380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40B6E4-8DE5-AFBA-1F5C-3DCF94C557F4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C6C581-D3D9-51BA-8DC1-680ADE02CE74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4D2089-EF4D-D4F0-861E-1DCD7898D998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F329BB-D50C-0842-3773-F7C774FE075B}"/>
              </a:ext>
            </a:extLst>
          </p:cNvPr>
          <p:cNvGrpSpPr/>
          <p:nvPr/>
        </p:nvGrpSpPr>
        <p:grpSpPr>
          <a:xfrm>
            <a:off x="5748492" y="3904190"/>
            <a:ext cx="923115" cy="1380007"/>
            <a:chOff x="9659870" y="3160924"/>
            <a:chExt cx="923115" cy="1380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118BD-EB27-3E87-D63E-544F92DC46E5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EA0084-F874-FCBE-F7AB-A4BDEB4A5946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FE9228-2164-4200-BC56-D40821D695AE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74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/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solidFill>
                <a:srgbClr val="FFC3C3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c) 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Đọc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b="-5025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2548092" y="1322915"/>
            <a:ext cx="923115" cy="1256897"/>
            <a:chOff x="9659870" y="3160924"/>
            <a:chExt cx="923115" cy="12568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733241" y="3771490"/>
              <a:ext cx="73289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A804F-AA20-BD6D-DE5D-47DBACC98A41}"/>
              </a:ext>
            </a:extLst>
          </p:cNvPr>
          <p:cNvGrpSpPr/>
          <p:nvPr/>
        </p:nvGrpSpPr>
        <p:grpSpPr>
          <a:xfrm>
            <a:off x="2548092" y="2399240"/>
            <a:ext cx="923115" cy="1256897"/>
            <a:chOff x="9659870" y="3160924"/>
            <a:chExt cx="923115" cy="12568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F8607C-1784-974A-6AF4-1C1E162BEE2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DC02D8-3831-8553-F2BD-3C6DCF2FDE12}"/>
                </a:ext>
              </a:extLst>
            </p:cNvPr>
            <p:cNvSpPr/>
            <p:nvPr/>
          </p:nvSpPr>
          <p:spPr>
            <a:xfrm>
              <a:off x="9870297" y="3771490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34B771-35A2-2D50-4DE2-C04EF6A227D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CCED50-FBC0-26B9-8787-9FCA2E56AF49}"/>
              </a:ext>
            </a:extLst>
          </p:cNvPr>
          <p:cNvGrpSpPr/>
          <p:nvPr/>
        </p:nvGrpSpPr>
        <p:grpSpPr>
          <a:xfrm>
            <a:off x="2557617" y="3504140"/>
            <a:ext cx="923115" cy="1209272"/>
            <a:chOff x="9678920" y="3160924"/>
            <a:chExt cx="923115" cy="12092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66EFDD-F458-5EC8-EE55-11456A1BF014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1089B3-CA7F-F69E-9872-BC631EAC2972}"/>
                </a:ext>
              </a:extLst>
            </p:cNvPr>
            <p:cNvSpPr/>
            <p:nvPr/>
          </p:nvSpPr>
          <p:spPr>
            <a:xfrm>
              <a:off x="9870297" y="3723865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D43704-B416-E255-F16C-170142A8D23D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C0BED-A2FE-8320-3BA3-4F3E7B923126}"/>
              </a:ext>
            </a:extLst>
          </p:cNvPr>
          <p:cNvGrpSpPr/>
          <p:nvPr/>
        </p:nvGrpSpPr>
        <p:grpSpPr>
          <a:xfrm>
            <a:off x="2493931" y="4685240"/>
            <a:ext cx="1007007" cy="1209272"/>
            <a:chOff x="9596184" y="3160924"/>
            <a:chExt cx="1007007" cy="120927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901A23-F0B9-B28F-FEEF-E91467C217F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88A82D-399C-7480-A709-3B71524E63C4}"/>
                </a:ext>
              </a:extLst>
            </p:cNvPr>
            <p:cNvSpPr/>
            <p:nvPr/>
          </p:nvSpPr>
          <p:spPr>
            <a:xfrm>
              <a:off x="9596184" y="3723865"/>
              <a:ext cx="10070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CA5E29-A1A7-9296-0279-178597FD2BCA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BEF0B2-EF52-206A-34CC-8493AA9CB160}"/>
              </a:ext>
            </a:extLst>
          </p:cNvPr>
          <p:cNvSpPr txBox="1"/>
          <p:nvPr/>
        </p:nvSpPr>
        <p:spPr>
          <a:xfrm>
            <a:off x="3571874" y="1685925"/>
            <a:ext cx="734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 Tám phần mười một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7C27DA-926A-4B3E-6D15-406E99FFCA8C}"/>
              </a:ext>
            </a:extLst>
          </p:cNvPr>
          <p:cNvSpPr txBox="1"/>
          <p:nvPr/>
        </p:nvSpPr>
        <p:spPr>
          <a:xfrm>
            <a:off x="3781425" y="26765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Sáu phần bảy</a:t>
            </a:r>
            <a:endParaRPr lang="en-US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D81CA-1644-5EE9-9EF6-3A66290B50D4}"/>
              </a:ext>
            </a:extLst>
          </p:cNvPr>
          <p:cNvSpPr txBox="1"/>
          <p:nvPr/>
        </p:nvSpPr>
        <p:spPr>
          <a:xfrm>
            <a:off x="3733800" y="3771900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Bốn phần chín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9B3F6-6702-861B-1B86-BCA92BC39710}"/>
              </a:ext>
            </a:extLst>
          </p:cNvPr>
          <p:cNvSpPr txBox="1"/>
          <p:nvPr/>
        </p:nvSpPr>
        <p:spPr>
          <a:xfrm>
            <a:off x="3695700" y="49244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một trăm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64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15328" y="38953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5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1949995" y="678576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FC912-00C6-321F-EC00-C26EDE6B3782}"/>
              </a:ext>
            </a:extLst>
          </p:cNvPr>
          <p:cNvSpPr txBox="1"/>
          <p:nvPr/>
        </p:nvSpPr>
        <p:spPr>
          <a:xfrm>
            <a:off x="1609725" y="1476375"/>
            <a:ext cx="1007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73F19-3CB4-38E8-3151-5A04C9E0E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2776338"/>
            <a:ext cx="6781800" cy="33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24853" y="5720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6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 ta đã ngăn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 đường để tiến hành sửa chữa. Em hiểu thông tin trên như thế nào?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blipFill>
                <a:blip r:embed="rId4"/>
                <a:stretch>
                  <a:fillRect l="-1725" r="-165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4E54EFB-BB44-11C9-7A06-39CCC919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2074999"/>
            <a:ext cx="5805487" cy="387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/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Người ta đã ngă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n-US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mặt đường để tiến hành sửa chữa nghĩa là mặt đường được chia làm 4 làn bằng nhau, trong đó 3 làn đường không được đi vào do cần sửa chữa, 1 làn đường còn lại được phép đi.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blipFill>
                <a:blip r:embed="rId6"/>
                <a:stretch>
                  <a:fillRect l="-2545" r="-267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428725" y="720524"/>
            <a:ext cx="110094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Trần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Hiền Trần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đang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theo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soạn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bộ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Chân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trời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tạo</a:t>
            </a:r>
            <a:r>
              <a:rPr lang="vi-VN" sz="3600" dirty="0" smtClean="0">
                <a:latin typeface="Calibri" panose="020F0502020204030204"/>
              </a:rPr>
              <a:t>, KNTT, Cánh diều-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libri" panose="020F0502020204030204"/>
              </a:rPr>
              <a:t>lớp</a:t>
            </a:r>
            <a:r>
              <a:rPr lang="en-GB" sz="4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chương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trình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thay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sách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năm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tới</a:t>
            </a:r>
            <a:r>
              <a:rPr lang="en-GB" sz="3600" dirty="0">
                <a:latin typeface="Calibri" panose="020F0502020204030204"/>
              </a:rPr>
              <a:t>. 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hệ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với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em</a:t>
            </a:r>
            <a:r>
              <a:rPr lang="en-GB" sz="3600" dirty="0">
                <a:latin typeface="Calibri" panose="020F0502020204030204"/>
              </a:rPr>
              <a:t> qua </a:t>
            </a:r>
            <a:r>
              <a:rPr lang="vi-VN" sz="3600" dirty="0" smtClean="0">
                <a:latin typeface="Calibri" panose="020F0502020204030204"/>
              </a:rPr>
              <a:t>HIỀN TRẦN 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FF000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FF000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FF000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FF000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 smtClean="0">
              <a:solidFill>
                <a:srgbClr val="00B0F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4978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417</Words>
  <Application>Microsoft Office PowerPoint</Application>
  <PresentationFormat>Widescreen</PresentationFormat>
  <Paragraphs>114</Paragraphs>
  <Slides>23</Slides>
  <Notes>11</Notes>
  <HiddenSlides>0</HiddenSlides>
  <MMClips>6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inpin heiti</vt:lpstr>
      <vt:lpstr>SVN-Mutlu</vt:lpstr>
      <vt:lpstr>Times New Roman</vt:lpstr>
      <vt:lpstr>UTM Colossalis</vt:lpstr>
      <vt:lpstr>UTM Pierre</vt:lpstr>
      <vt:lpstr>思源黑体 CN Medium</vt:lpstr>
      <vt:lpstr>思源黑体 CN Normal</vt:lpstr>
      <vt:lpstr>Office 主题​​</vt:lpstr>
      <vt:lpstr>1_Office Theme</vt:lpstr>
      <vt:lpstr>2_Office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 tran 0353095025</cp:lastModifiedBy>
  <cp:revision>13</cp:revision>
  <dcterms:created xsi:type="dcterms:W3CDTF">2023-12-12T05:13:50Z</dcterms:created>
  <dcterms:modified xsi:type="dcterms:W3CDTF">2023-12-17T14:53:52Z</dcterms:modified>
</cp:coreProperties>
</file>