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6" r:id="rId3"/>
  </p:sldMasterIdLst>
  <p:notesMasterIdLst>
    <p:notesMasterId r:id="rId34"/>
  </p:notesMasterIdLst>
  <p:sldIdLst>
    <p:sldId id="389" r:id="rId4"/>
    <p:sldId id="390" r:id="rId5"/>
    <p:sldId id="434" r:id="rId6"/>
    <p:sldId id="291" r:id="rId7"/>
    <p:sldId id="292" r:id="rId8"/>
    <p:sldId id="293" r:id="rId9"/>
    <p:sldId id="398" r:id="rId10"/>
    <p:sldId id="391" r:id="rId11"/>
    <p:sldId id="397" r:id="rId12"/>
    <p:sldId id="393" r:id="rId13"/>
    <p:sldId id="436" r:id="rId14"/>
    <p:sldId id="439" r:id="rId15"/>
    <p:sldId id="441" r:id="rId16"/>
    <p:sldId id="405" r:id="rId17"/>
    <p:sldId id="406" r:id="rId18"/>
    <p:sldId id="442" r:id="rId19"/>
    <p:sldId id="440" r:id="rId20"/>
    <p:sldId id="443" r:id="rId21"/>
    <p:sldId id="444" r:id="rId22"/>
    <p:sldId id="445" r:id="rId23"/>
    <p:sldId id="446" r:id="rId24"/>
    <p:sldId id="447" r:id="rId25"/>
    <p:sldId id="448" r:id="rId26"/>
    <p:sldId id="413" r:id="rId27"/>
    <p:sldId id="273" r:id="rId28"/>
    <p:sldId id="259" r:id="rId29"/>
    <p:sldId id="275" r:id="rId30"/>
    <p:sldId id="419" r:id="rId31"/>
    <p:sldId id="449" r:id="rId32"/>
    <p:sldId id="4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90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3.375"/>
    </inkml:context>
    <inkml:brush xml:id="br0">
      <inkml:brushProperty name="width" value="0.05" units="cm"/>
      <inkml:brushProperty name="height" value="0.05" units="cm"/>
    </inkml:brush>
  </inkml:definitions>
  <inkml:trace contextRef="#ctx0" brushRef="#br0">1149 350 56 0 0,'1'0'124'0'0,"0"1"-1"0"0,0 1 1 0 0,1-1 0 0 0,-1 0-1 0 0,0 0 1 0 0,0 0 0 0 0,0 1-1 0 0,0-1 1 0 0,0 1-1 0 0,0-1 1 0 0,-1 0 0 0 0,1 1-1 0 0,0 0 1 0 0,-1-1 0 0 0,1 1-1 0 0,-1-1 1 0 0,1 1 0 0 0,-1 0-1 0 0,0-1 1 0 0,0 1 0 0 0,0-1-1 0 0,0 1 1 0 0,0 0 0 0 0,0-1-1 0 0,0 1 1 0 0,-1 0 0 0 0,1 1-1 0 0,-2 0 4 0 0,0 1-1 0 0,0-1 1 0 0,0 0-1 0 0,0 0 1 0 0,0 0-1 0 0,-1 0 1 0 0,1-1-1 0 0,-1 1 1 0 0,0 0-1 0 0,0-1 1 0 0,-5 4-1 0 0,-7 3 39 0 0,-1-1 0 0 0,1 0-1 0 0,-2-1 1 0 0,-18 6 0 0 0,-50 11 170 0 0,0-5 0 0 0,-1-3-1 0 0,-1-3 1 0 0,0-5 0 0 0,-1-4 0 0 0,1-3 0 0 0,-114-13 0 0 0,178 9-287 0 0,0 0 1 0 0,0-2 0 0 0,0 0-1 0 0,1-1 1 0 0,-1-2 0 0 0,2 0-1 0 0,-27-14 1 0 0,47 22-44 0 0,0-1 0 0 0,-1 0-1 0 0,1 1 1 0 0,0-1 0 0 0,0 0 0 0 0,0 0-1 0 0,0 1 1 0 0,0-1 0 0 0,0 0 0 0 0,0 0-1 0 0,0 0 1 0 0,0 0 0 0 0,1 0 0 0 0,-1-1-1 0 0,0 1 1 0 0,1 0 0 0 0,-1 0 0 0 0,1 0-1 0 0,-1-1 1 0 0,1 1 0 0 0,-1 0 0 0 0,1-1-1 0 0,0 1 1 0 0,0 0 0 0 0,0-1 0 0 0,-1 1-1 0 0,2-3 1 0 0,-1 2-3 0 0,1-1-1 0 0,0 1 1 0 0,1-1-1 0 0,-1 1 1 0 0,0-1-1 0 0,1 1 1 0 0,-1 0-1 0 0,1 0 1 0 0,0 0-1 0 0,0 0 1 0 0,0 0-1 0 0,4-3 1 0 0,6-5-31 0 0,1 1 1 0 0,1 1 0 0 0,21-11 0 0 0,34-11-141 0 0,1 3 0 0 0,0 3 0 0 0,108-21 0 0 0,227-13-477 0 0,-230 42 506 0 0,442-47-1273 0 0,-589 59 1389 0 0,0-2 0 0 0,-1 0 0 0 0,1-2 0 0 0,-2-1 0 0 0,1-1 0 0 0,-1-1 0 0 0,-1-1 0 0 0,25-16 0 0 0,-29 8 367 0 0,-34 34 522 0 0,-56 98-467 0 0,-31 44-348 0 0,22-37-37 0 0,53-78-11 0 0,-2 0 0 0 0,-59 66 0 0 0,34-57-60 0 0,-3-2 0 0 0,-1-3 0 0 0,-2-2 0 0 0,-3-3 1 0 0,-1-2-1 0 0,-1-4 0 0 0,-2-2 0 0 0,-1-2 0 0 0,-2-4 0 0 0,-1-3 0 0 0,-121 25 0 0 0,-85-3 23 0 0,231-41-31 0 0,0-2 0 0 0,-1-2 0 0 0,1-1 1 0 0,-56-10-1 0 0,95 10 55 0 0,0 0 1 0 0,1 0 0 0 0,-1-1-1 0 0,1 1 1 0 0,-1-1 0 0 0,1 0 0 0 0,0 0-1 0 0,0-1 1 0 0,0 1 0 0 0,-5-5-1 0 0,7 6 1 0 0,1 0 0 0 0,0-1-1 0 0,0 1 1 0 0,-1-1 0 0 0,1 1 0 0 0,0-1-1 0 0,0 1 1 0 0,0-1 0 0 0,0 0-1 0 0,1 1 1 0 0,-1-1 0 0 0,0 0-1 0 0,1 0 1 0 0,-1 0 0 0 0,1 1-1 0 0,0-1 1 0 0,0 0 0 0 0,-1 0 0 0 0,1 0-1 0 0,0 0 1 0 0,1 0 0 0 0,-1 0-1 0 0,0 0 1 0 0,0 1 0 0 0,1-1-1 0 0,-1 0 1 0 0,1 0 0 0 0,1-2 0 0 0,9-21-78 0 0,1 0 0 0 0,1 0 1 0 0,1 2-1 0 0,1 0 1 0 0,1 0-1 0 0,1 2 0 0 0,1 0 1 0 0,1 1-1 0 0,0 1 1 0 0,2 0-1 0 0,0 2 0 0 0,1 1 1 0 0,1 0-1 0 0,0 2 1 0 0,1 0-1 0 0,1 2 0 0 0,0 0 1 0 0,0 2-1 0 0,1 1 1 0 0,33-7-1 0 0,-22 9 69 0 0,0 2 0 0 0,0 1 1 0 0,0 3-1 0 0,0 0 0 0 0,69 9 0 0 0,-93-6 16 0 0,0 1-1 0 0,0 1 1 0 0,0 0-1 0 0,-1 0 0 0 0,0 1 1 0 0,0 1-1 0 0,0 0 0 0 0,0 1 1 0 0,-1 0-1 0 0,0 0 1 0 0,16 16-1 0 0,-26-23-85 0 0,5 0-272 0 0,0-1 0 0 0,0 1 0 0 0,0-2 1 0 0,0 1-1 0 0,0-1 0 0 0,0 0 0 0 0,6-2 0 0 0,-2-1-188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4.635"/>
    </inkml:context>
    <inkml:brush xml:id="br0">
      <inkml:brushProperty name="width" value="0.05" units="cm"/>
      <inkml:brushProperty name="height" value="0.05" units="cm"/>
    </inkml:brush>
  </inkml:definitions>
  <inkml:trace contextRef="#ctx0" brushRef="#br0">1112 192 112 0 0,'19'-11'329'0'0,"-1"-2"0"0"0,-1 0 0 0 0,-1-1-1 0 0,0-1 1 0 0,0 0 0 0 0,-2-1 0 0 0,0-1 0 0 0,15-23 0 0 0,-28 39-301 0 0,-1 0 0 0 0,1 0 0 0 0,0 0 0 0 0,-1-1 0 0 0,1 1 0 0 0,-1 0 0 0 0,0-1 1 0 0,1 1-1 0 0,-1 0 0 0 0,0-1 0 0 0,0 1 0 0 0,0-1 0 0 0,1 1 0 0 0,-2 0 0 0 0,1-1 0 0 0,0 1 1 0 0,0 0-1 0 0,0-1 0 0 0,-1-1 0 0 0,1 3-35 0 0,-1-1 0 0 0,1 1 0 0 0,0-1 1 0 0,-1 0-1 0 0,1 1 0 0 0,-1-1 0 0 0,1 1 0 0 0,-1-1 0 0 0,1 1 0 0 0,-1-1 1 0 0,1 1-1 0 0,-1 0 0 0 0,1-1 0 0 0,-1 1 0 0 0,0 0 0 0 0,1-1 0 0 0,-1 1 1 0 0,0 0-1 0 0,1 0 0 0 0,-1-1 0 0 0,0 1 0 0 0,1 0 0 0 0,-1 0 0 0 0,0 0 1 0 0,1 0-1 0 0,-1 0 0 0 0,0 0 0 0 0,1 0 0 0 0,-1 0 0 0 0,0 0 0 0 0,1 0 1 0 0,-1 1-1 0 0,0-1 0 0 0,1 0 0 0 0,-1 0 0 0 0,0 1 0 0 0,1-1 0 0 0,-1 0 1 0 0,0 1-1 0 0,0 0-47 0 0,-44 7-422 0 0,30-6 492 0 0,0 1 1 0 0,0 0-1 0 0,0 1 1 0 0,1 1-1 0 0,-1 0 0 0 0,1 1 1 0 0,0 1-1 0 0,-20 12 1 0 0,2-2 151 0 0,17-9-58 0 0,1 0 0 0 0,1 2 0 0 0,0-1 0 0 0,0 2 1 0 0,0-1-1 0 0,1 2 0 0 0,1 0 0 0 0,-18 24 1 0 0,-1 8 208 0 0,-33 67 0 0 0,38-65-215 0 0,-39 57 0 0 0,45-78-104 0 0,0-2 1 0 0,-2 1 0 0 0,-1-2-1 0 0,0-1 1 0 0,-2-1-1 0 0,0-1 1 0 0,-2-1-1 0 0,0-1 1 0 0,0-1 0 0 0,-2-2-1 0 0,0 0 1 0 0,0-2-1 0 0,-1-1 1 0 0,-37 8-1 0 0,21-7-90 0 0,0-2 0 0 0,-1-1 0 0 0,-91 3 0 0 0,136-12 79 0 0,1 0 0 0 0,-1 0 1 0 0,0 0-1 0 0,0 0 0 0 0,0 0 1 0 0,0 0-1 0 0,0 0 0 0 0,0 0 0 0 0,0 0 1 0 0,0 0-1 0 0,0 0 0 0 0,1 0 1 0 0,-1-1-1 0 0,0 1 0 0 0,0 0 1 0 0,0-1-1 0 0,0 1 0 0 0,1-1 1 0 0,-1 1-1 0 0,0-1 0 0 0,0 1 0 0 0,1-1 1 0 0,-1 0-1 0 0,0 1 0 0 0,1-1 1 0 0,-1 0-1 0 0,1 1 0 0 0,-1-1 1 0 0,1 0-1 0 0,-1 0 0 0 0,1 1 1 0 0,-1-2-1 0 0,1-1-17 0 0,0 1 0 0 0,0 0 1 0 0,1 0-1 0 0,-1 0 1 0 0,1 0-1 0 0,-1 0 0 0 0,1 0 1 0 0,0 0-1 0 0,0 0 0 0 0,0 1 1 0 0,0-1-1 0 0,0 0 0 0 0,2-2 1 0 0,3-5-156 0 0,1 1 1 0 0,0 0 0 0 0,0 0 0 0 0,16-12 0 0 0,-20 18 198 0 0,1-1-1 0 0,0 1 1 0 0,-1 0 0 0 0,1 0 0 0 0,0 1-1 0 0,0-1 1 0 0,0 1 0 0 0,0 0 0 0 0,0 0-1 0 0,0 0 1 0 0,1 1 0 0 0,-1-1-1 0 0,0 1 1 0 0,0 0 0 0 0,1 0 0 0 0,-1 1-1 0 0,0-1 1 0 0,0 1 0 0 0,0 0 0 0 0,0 0-1 0 0,0 0 1 0 0,0 1 0 0 0,0-1-1 0 0,0 1 1 0 0,0 0 0 0 0,5 4 0 0 0,7 5 307 0 0,-2 1 0 0 0,0 1 0 0 0,0 0 0 0 0,21 27 0 0 0,-16-18-248 0 0,-14-16-25 0 0,-1 0-1 0 0,1 1 0 0 0,-1 0 0 0 0,-1-1 0 0 0,1 1 0 0 0,-1 0 0 0 0,-1 1 0 0 0,1-1 0 0 0,-1 0 0 0 0,0 1 0 0 0,-1-1 0 0 0,0 1 0 0 0,0 0 0 0 0,-1 11 0 0 0,-1 9 83 0 0,-1-1 1 0 0,-9 45-1 0 0,9-65-132 0 0,-6 27-5 0 0,5-23-44 0 0,0 0 0 0 0,1 1 0 0 0,-1 19-1 0 0,3-31 32 0 0,0 1 1 0 0,0-1-1 0 0,0 1 0 0 0,0-1 0 0 0,0 0 0 0 0,0 1 0 0 0,0-1 0 0 0,0 0 1 0 0,0 1-1 0 0,1-1 0 0 0,-1 0 0 0 0,0 1 0 0 0,0-1 0 0 0,0 0 1 0 0,0 1-1 0 0,1-1 0 0 0,-1 0 0 0 0,0 1 0 0 0,0-1 0 0 0,1 0 0 0 0,-1 0 1 0 0,0 1-1 0 0,1-1 0 0 0,-1 0 0 0 0,0 0 0 0 0,1 0 0 0 0,-1 1 1 0 0,0-1-1 0 0,1 0 0 0 0,-1 0 0 0 0,0 0 0 0 0,1 0 0 0 0,-1 0 1 0 0,0 0-1 0 0,1 0 0 0 0,-1 0 0 0 0,0 0 0 0 0,1 0 0 0 0,21-5-322 0 0,16-14 23 0 0,-13-1-428 0 0,-1 0 0 0 0,-1-2 0 0 0,-1-1-1 0 0,24-31 1 0 0,-37 43 289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6.204"/>
    </inkml:context>
    <inkml:brush xml:id="br0">
      <inkml:brushProperty name="width" value="0.05" units="cm"/>
      <inkml:brushProperty name="height" value="0.05" units="cm"/>
    </inkml:brush>
  </inkml:definitions>
  <inkml:trace contextRef="#ctx0" brushRef="#br0">385 0 440 0 0,'0'0'2705'0'0,"-12"43"-748"0"0,-4-3-1280 0 0,-2-1-1 0 0,-2-1 0 0 0,-2-1 0 0 0,-41 56 0 0 0,21-33-61 0 0,7-7-235 0 0,-72 114 48 0 0,98-149-460 0 0,0 1 1 0 0,-13 39-1 0 0,20-51-75 0 0,0 0 0 0 0,0 0 0 0 0,1 1 0 0 0,0-1-1 0 0,0 0 1 0 0,0 1 0 0 0,1-1 0 0 0,1 1-1 0 0,-1-1 1 0 0,1 1 0 0 0,3 12 0 0 0,-4-19 56 0 0,1 0 1 0 0,-1 0 0 0 0,0-1-1 0 0,1 1 1 0 0,-1 0 0 0 0,1 0-1 0 0,0 0 1 0 0,-1 0-1 0 0,1-1 1 0 0,0 1 0 0 0,-1 0-1 0 0,1 0 1 0 0,0-1 0 0 0,0 1-1 0 0,0-1 1 0 0,-1 1-1 0 0,1-1 1 0 0,0 1 0 0 0,0-1-1 0 0,0 1 1 0 0,0-1 0 0 0,0 0-1 0 0,0 1 1 0 0,0-1 0 0 0,1 0-1 0 0,30-6-729 0 0,29-31 94 0 0,-56 34 622 0 0,45-35-409 0 0,-1-3 0 0 0,43-47 0 0 0,-64 58 408 0 0,-2-2 1 0 0,28-44 0 0 0,-40 58 512 0 0,-19 32 958 0 0,-41 56-617 0 0,34-55-792 0 0,2 0 0 0 0,-1 1 0 0 0,2 0 0 0 0,0 0 0 0 0,1 1 0 0 0,1 0 0 0 0,-8 29 0 0 0,14-41-51 0 0,1-1 1 0 0,0 1-1 0 0,0-1 0 0 0,1 1 0 0 0,-1-1 1 0 0,1 1-1 0 0,0-1 0 0 0,1 0 1 0 0,-1 1-1 0 0,0-1 0 0 0,1 0 0 0 0,0 0 1 0 0,0 0-1 0 0,1 0 0 0 0,-1 0 1 0 0,1-1-1 0 0,-1 1 0 0 0,1-1 0 0 0,0 1 1 0 0,1-1-1 0 0,-1 0 0 0 0,0 0 1 0 0,1 0-1 0 0,7 4 0 0 0,-8-6 23 0 0,0-1-1 0 0,-1 1 0 0 0,1-1 1 0 0,0 1-1 0 0,0-1 1 0 0,-1 0-1 0 0,1 0 0 0 0,0 0 1 0 0,0 0-1 0 0,-1-1 1 0 0,1 1-1 0 0,0-1 0 0 0,0 0 1 0 0,-1 0-1 0 0,1 1 1 0 0,-1-2-1 0 0,1 1 0 0 0,-1 0 1 0 0,1 0-1 0 0,2-3 1 0 0,46-31-255 0 0,-2-11-58 0 0,-3-1 0 0 0,-1-3 1 0 0,62-88-1 0 0,-53 68 3208 0 0,-57 72-2806 0 0,0 0 1 0 0,0 1 0 0 0,1-1-1 0 0,-1 1 1 0 0,1-1 0 0 0,-1 1-1 0 0,1 0 1 0 0,0 0 0 0 0,0 0 0 0 0,0 1-1 0 0,0-1 1 0 0,1 0 0 0 0,-3 7-1 0 0,-2 3 93 0 0,-34 44 258 0 0,28-42-333 0 0,1 0-1 0 0,1 0 1 0 0,0 1-1 0 0,1 0 0 0 0,1 1 1 0 0,0 0-1 0 0,2 0 0 0 0,-6 20 1 0 0,10-27-78 0 0,-7 58-11 0 0,8-64 7 0 0,1 1 0 0 0,0-1-1 0 0,0 0 1 0 0,1 1 0 0 0,-1-1-1 0 0,1 0 1 0 0,0 1 0 0 0,0-1-1 0 0,0 0 1 0 0,1 0 0 0 0,-1 0-1 0 0,5 8 1 0 0,-3-9-12 0 0,-1-1-1 0 0,0 1 0 0 0,1 0 1 0 0,-1-1-1 0 0,1 1 1 0 0,0-1-1 0 0,-1 0 1 0 0,1 0-1 0 0,0 0 1 0 0,0 0-1 0 0,1-1 1 0 0,-1 1-1 0 0,0-1 0 0 0,1 0 1 0 0,-1 0-1 0 0,1 0 1 0 0,-1 0-1 0 0,1-1 1 0 0,3 1-1 0 0,0-1-36 0 0,0 0-1 0 0,-1-1 0 0 0,1 0 1 0 0,0 0-1 0 0,0-1 0 0 0,-1 0 1 0 0,1 0-1 0 0,-1 0 1 0 0,9-6-1 0 0,4-2-217 0 0,-1-2 0 0 0,0 0 0 0 0,-1-1 0 0 0,0-1 0 0 0,21-22 0 0 0,235-290-4399 0 0,-254 300 4253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6.960"/>
    </inkml:context>
    <inkml:brush xml:id="br0">
      <inkml:brushProperty name="width" value="0.05" units="cm"/>
      <inkml:brushProperty name="height" value="0.05" units="cm"/>
    </inkml:brush>
  </inkml:definitions>
  <inkml:trace contextRef="#ctx0" brushRef="#br0">399 26 28 0 0,'11'-23'2310'0'0,"-11"23"-2255"0"0,0 1 1 0 0,-1-1-1 0 0,1 0 0 0 0,0 0 1 0 0,0 0-1 0 0,0 0 0 0 0,0 0 1 0 0,0 0-1 0 0,0 0 0 0 0,0 0 1 0 0,0-1-1 0 0,0 1 0 0 0,0 0 1 0 0,-1 0-1 0 0,1 0 0 0 0,0 0 1 0 0,0 0-1 0 0,0 0 0 0 0,0 0 1 0 0,0 0-1 0 0,0 0 0 0 0,0 0 1 0 0,0 0-1 0 0,0 0 0 0 0,0 0 1 0 0,0 0-1 0 0,0 0 0 0 0,-1 0 1 0 0,1 0-1 0 0,0 0 0 0 0,0-1 1 0 0,0 1-1 0 0,0 0 0 0 0,0 0 1 0 0,0 0-1 0 0,0 0 0 0 0,0 0 1 0 0,0 0-1 0 0,0 0 0 0 0,0 0 1 0 0,0 0-1 0 0,0-1 0 0 0,0 1 1 0 0,0 0-1 0 0,0 0 0 0 0,0 0 1 0 0,0 0-1 0 0,0 0 0 0 0,0 0 1 0 0,0 0-1 0 0,0 0 0 0 0,0 0 1 0 0,0 0-1 0 0,0-1 0 0 0,0 1 1 0 0,0 0-1 0 0,1 0 0 0 0,-1 0 1 0 0,-24 32 2358 0 0,-203 413 1253 0 0,188-359-3553 0 0,-66 160 26 0 0,102-239-147 0 0,1 0 1 0 0,0-1 0 0 0,1 1 0 0 0,-1 0-1 0 0,1 0 1 0 0,0 0 0 0 0,1 1 0 0 0,0-1-1 0 0,0 0 1 0 0,1 0 0 0 0,0 0-1 0 0,3 12 1 0 0,-3-15-9 0 0,0 0-1 0 0,1-1 1 0 0,-1 1-1 0 0,1-1 0 0 0,0 1 1 0 0,0-1-1 0 0,1 0 1 0 0,-1 0-1 0 0,1 0 1 0 0,-1 0-1 0 0,1 0 0 0 0,0-1 1 0 0,0 1-1 0 0,0-1 1 0 0,0 0-1 0 0,1 0 1 0 0,-1 0-1 0 0,1 0 0 0 0,-1 0 1 0 0,1-1-1 0 0,-1 0 1 0 0,1 0-1 0 0,0 0 1 0 0,5 1-1 0 0,-4-2-35 0 0,0 0 0 0 0,0 0 0 0 0,0-1 0 0 0,0 0 0 0 0,0 0 0 0 0,0 0 0 0 0,0 0 0 0 0,0-1 0 0 0,0 0 0 0 0,-1 0 0 0 0,1 0 0 0 0,-1-1 0 0 0,8-5 0 0 0,3-2-320 0 0,-1 0 0 0 0,20-20 0 0 0,155-171-7872 0 0,-174 182 7174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7.741"/>
    </inkml:context>
    <inkml:brush xml:id="br0">
      <inkml:brushProperty name="width" value="0.05" units="cm"/>
      <inkml:brushProperty name="height" value="0.05" units="cm"/>
    </inkml:brush>
  </inkml:definitions>
  <inkml:trace contextRef="#ctx0" brushRef="#br0">1430 154 28 0 0,'4'1'219'0'0,"0"0"0"0"0,1 0 0 0 0,-1-1 1 0 0,0 1-1 0 0,0-1 0 0 0,0 0 0 0 0,0 0 0 0 0,1-1 0 0 0,-1 1 0 0 0,0-1 0 0 0,0 0 1 0 0,0 0-1 0 0,0 0 0 0 0,0-1 0 0 0,0 1 0 0 0,-1-1 0 0 0,1 0 0 0 0,0 0 1 0 0,-1-1-1 0 0,1 1 0 0 0,-1 0 0 0 0,3-4 0 0 0,-2 3-125 0 0,-1 1 1 0 0,0-1-1 0 0,0 1 0 0 0,0-1 0 0 0,0 0 1 0 0,-1-1-1 0 0,1 1 0 0 0,-1 0 0 0 0,1-1 1 0 0,-1 1-1 0 0,0-1 0 0 0,-1 0 0 0 0,1 0 1 0 0,-1 1-1 0 0,1-1 0 0 0,-1 0 0 0 0,0 0 1 0 0,-1 0-1 0 0,1-1 0 0 0,-1 1 0 0 0,0 0 1 0 0,0-4-1 0 0,-1 5-66 0 0,1 1-1 0 0,-1-1 1 0 0,0 1 0 0 0,-1-1 0 0 0,1 1-1 0 0,0 0 1 0 0,-1-1 0 0 0,1 1 0 0 0,-1 0-1 0 0,0 0 1 0 0,1 0 0 0 0,-1 0 0 0 0,0 1-1 0 0,0-1 1 0 0,0 0 0 0 0,-1 1 0 0 0,1 0-1 0 0,0-1 1 0 0,-1 1 0 0 0,1 0 0 0 0,0 0-1 0 0,-1 0 1 0 0,1 0 0 0 0,-1 1 0 0 0,0-1-1 0 0,1 1 1 0 0,-1-1 0 0 0,1 1 0 0 0,-1 0-1 0 0,0 0 1 0 0,1 0 0 0 0,-1 1-1 0 0,-4 0 1 0 0,-5 0 116 0 0,0 1 0 0 0,-1 1 0 0 0,1 0 0 0 0,0 0 0 0 0,-19 10 0 0 0,12-4-157 0 0,1 0 0 0 0,1 2 0 0 0,0 0-1 0 0,0 1 1 0 0,1 1 0 0 0,-18 18-1 0 0,27-25 7 0 0,0 1 0 0 0,1 0 0 0 0,0 1 0 0 0,0 0 0 0 0,1-1 0 0 0,0 2-1 0 0,0-1 1 0 0,1 0 0 0 0,0 1 0 0 0,1 0 0 0 0,0 0 0 0 0,0 0 0 0 0,1 0-1 0 0,0 1 1 0 0,-1 13 0 0 0,3-17-38 0 0,0-1 0 0 0,0 0 0 0 0,0 1 0 0 0,1-1 0 0 0,0 0 0 0 0,0 0 0 0 0,1 0-1 0 0,-1 0 1 0 0,1 0 0 0 0,0 0 0 0 0,0 0 0 0 0,1 0 0 0 0,-1-1 0 0 0,1 1 0 0 0,0-1 0 0 0,1 0 0 0 0,-1 0 0 0 0,1 0-1 0 0,-1 0 1 0 0,1 0 0 0 0,0-1 0 0 0,9 6 0 0 0,4 0 72 0 0,0-2 0 0 0,1 1-1 0 0,0-2 1 0 0,0-1 0 0 0,23 5-1 0 0,54 17 282 0 0,-88-24-298 0 0,0 0 0 0 0,0 0 0 0 0,-1 1 0 0 0,1 0 1 0 0,-1 0-1 0 0,0 0 0 0 0,0 1 0 0 0,0 0 0 0 0,9 11 0 0 0,-8-8 13 0 0,-1 0 0 0 0,0 1 1 0 0,-1 0-1 0 0,0 0 0 0 0,0 0 0 0 0,-1 0 0 0 0,0 1 0 0 0,-1 0 0 0 0,0 0 0 0 0,0 0 1 0 0,-1 0-1 0 0,-1 0 0 0 0,0 1 0 0 0,0-1 0 0 0,-1 1 0 0 0,-1 18 0 0 0,-2-17 65 0 0,1 0 0 0 0,-2 0 0 0 0,1 0 0 0 0,-2-1 0 0 0,1 0-1 0 0,-2 0 1 0 0,1 0 0 0 0,-1-1 0 0 0,-1 1 0 0 0,0-2 0 0 0,-1 1-1 0 0,0-1 1 0 0,0 0 0 0 0,-11 9 0 0 0,-13 9-21 0 0,-2-2 0 0 0,0-1 0 0 0,-2-1-1 0 0,0-3 1 0 0,-40 18 0 0 0,16-13-141 0 0,0-3-1 0 0,-101 23 0 0 0,131-39-27 0 0,-1-1 0 0 0,-1-2 0 0 0,1-1 1 0 0,0-1-1 0 0,-1-2 0 0 0,1-1 0 0 0,0-1 0 0 0,0-2 0 0 0,-33-10 0 0 0,-2-5-197 0 0,2-3 1 0 0,0-3-1 0 0,-64-36 0 0 0,67 29 151 0 0,36 18 92 0 0,0 1 1 0 0,0 1-1 0 0,-2 2 0 0 0,1 1 1 0 0,-1 0-1 0 0,-48-9 1 0 0,71 19 47 0 0,-12-2-73 0 0,28 1 42 0 0,-12 1 35 0 0,1 0 0 0 0,2 1 1 0 0,-2 0 48 0 0,3 0-1766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8.731"/>
    </inkml:context>
    <inkml:brush xml:id="br0">
      <inkml:brushProperty name="width" value="0.05" units="cm"/>
      <inkml:brushProperty name="height" value="0.05" units="cm"/>
    </inkml:brush>
  </inkml:definitions>
  <inkml:trace contextRef="#ctx0" brushRef="#br0">0 162 472 0 0,'0'-23'3150'0'0,"5"18"-3081"0"0,0 0 1 0 0,0 1-1 0 0,0 0 1 0 0,0 0 0 0 0,0 0-1 0 0,1 0 1 0 0,0 1-1 0 0,0 0 1 0 0,0 0-1 0 0,0 1 1 0 0,0-1-1 0 0,9-1 1 0 0,88-17-38 0 0,-62 15-14 0 0,17-2-32 0 0,0 4 0 0 0,1 1-1 0 0,75 8 1 0 0,-1-1-57 0 0,1-3-173 0 0,166-4-271 0 0,19-28-540 0 0,-311 31 986 0 0,-1-1 0 0 0,0 0 1 0 0,1 0-1 0 0,-1-1 1 0 0,0 0-1 0 0,0 0 0 0 0,0 0 1 0 0,11-7-1 0 0,-17 8-51 0 0,1-3-1097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9.708"/>
    </inkml:context>
    <inkml:brush xml:id="br0">
      <inkml:brushProperty name="width" value="0.05" units="cm"/>
      <inkml:brushProperty name="height" value="0.05" units="cm"/>
    </inkml:brush>
  </inkml:definitions>
  <inkml:trace contextRef="#ctx0" brushRef="#br0">1 133 404 0 0,'0'0'2522'0'0,"15"-19"-1545"0"0,6 9-883 0 0,2 0 0 0 0,0 1 0 0 0,0 2-1 0 0,0 0 1 0 0,1 2 0 0 0,29-4 0 0 0,-28 5-90 0 0,2 1-9 0 0,1 1-1 0 0,-1 2 1 0 0,1 0-1 0 0,44 8 0 0 0,-38-4-13 0 0,-1-1 0 0 0,50-3-1 0 0,-78 0 18 0 0,20-1-88 0 0,0-2 0 0 0,0 0 0 0 0,0-1 0 0 0,0-2 0 0 0,37-13 0 0 0,-61 19 34 0 0,-1-1 0 0 0,0 1 0 0 0,1 0 0 0 0,-1-1 0 0 0,1 1 0 0 0,-1 0 0 0 0,0-1 1 0 0,1 1-1 0 0,-1-1 0 0 0,0 1 0 0 0,1 0 0 0 0,-1-1 0 0 0,0 1 0 0 0,0-1 0 0 0,1 1 0 0 0,-1-1 0 0 0,0 1 1 0 0,0-1-1 0 0,0 1 0 0 0,0-1 0 0 0,0 0 0 0 0,1 1 0 0 0,-1-1 0 0 0,0 1 0 0 0,0-1 0 0 0,-1 1 1 0 0,1-1-1 0 0,0 1 0 0 0,0-1 0 0 0,0 1 0 0 0,0-1 0 0 0,0 1 0 0 0,0-1 0 0 0,-1 1 0 0 0,1-1 1 0 0,0 1-1 0 0,-1-1 0 0 0,1 1 0 0 0,0-1 0 0 0,0 1 0 0 0,-1-1 0 0 0,-2-4-793 0 0,3 4 302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70B00-B9D8-40E3-8D1B-B3178AAB1BBB}"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EB052-D5F2-4872-8C12-9F87C3885A1E}" type="slidenum">
              <a:rPr lang="en-US" smtClean="0"/>
              <a:t>‹#›</a:t>
            </a:fld>
            <a:endParaRPr lang="en-US"/>
          </a:p>
        </p:txBody>
      </p:sp>
    </p:spTree>
    <p:extLst>
      <p:ext uri="{BB962C8B-B14F-4D97-AF65-F5344CB8AC3E}">
        <p14:creationId xmlns:p14="http://schemas.microsoft.com/office/powerpoint/2010/main" val="194621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01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82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BC8FC-B0C4-457D-8AB7-E6D4931CBE62}" type="slidenum">
              <a:rPr lang="en-US" smtClean="0"/>
              <a:pPr/>
              <a:t>29</a:t>
            </a:fld>
            <a:endParaRPr lang="en-US"/>
          </a:p>
        </p:txBody>
      </p:sp>
    </p:spTree>
    <p:extLst>
      <p:ext uri="{BB962C8B-B14F-4D97-AF65-F5344CB8AC3E}">
        <p14:creationId xmlns:p14="http://schemas.microsoft.com/office/powerpoint/2010/main" val="11885881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38324602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8681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1762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649-78F6-4B5B-86C3-A7EE0FAAA6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A73D2-CCC4-46EF-BFE9-695C1CFD0B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2F207-90BA-4C25-9BF9-5ECA601C8949}"/>
              </a:ext>
            </a:extLst>
          </p:cNvPr>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t>1/14/2024</a:t>
            </a:fld>
            <a:endParaRPr lang="en-US"/>
          </a:p>
        </p:txBody>
      </p:sp>
      <p:sp>
        <p:nvSpPr>
          <p:cNvPr id="5" name="Footer Placeholder 4">
            <a:extLst>
              <a:ext uri="{FF2B5EF4-FFF2-40B4-BE49-F238E27FC236}">
                <a16:creationId xmlns:a16="http://schemas.microsoft.com/office/drawing/2014/main" id="{9B3407A6-CFA3-408B-AC9C-D25398152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1B5CC2-FD2C-44F7-BB94-FABB2F494659}"/>
              </a:ext>
            </a:extLst>
          </p:cNvPr>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t>‹#›</a:t>
            </a:fld>
            <a:endParaRPr lang="en-US"/>
          </a:p>
        </p:txBody>
      </p:sp>
    </p:spTree>
    <p:extLst>
      <p:ext uri="{BB962C8B-B14F-4D97-AF65-F5344CB8AC3E}">
        <p14:creationId xmlns:p14="http://schemas.microsoft.com/office/powerpoint/2010/main" val="185386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89477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7"/>
        <p:cNvGrpSpPr/>
        <p:nvPr/>
      </p:nvGrpSpPr>
      <p:grpSpPr>
        <a:xfrm>
          <a:off x="0" y="0"/>
          <a:ext cx="0" cy="0"/>
          <a:chOff x="0" y="0"/>
          <a:chExt cx="0" cy="0"/>
        </a:xfrm>
      </p:grpSpPr>
      <p:sp>
        <p:nvSpPr>
          <p:cNvPr id="58" name="Google Shape;58;p3"/>
          <p:cNvSpPr/>
          <p:nvPr/>
        </p:nvSpPr>
        <p:spPr>
          <a:xfrm>
            <a:off x="0" y="33"/>
            <a:ext cx="9397325" cy="685796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59" name="Google Shape;59;p3"/>
          <p:cNvSpPr txBox="1">
            <a:spLocks noGrp="1"/>
          </p:cNvSpPr>
          <p:nvPr>
            <p:ph type="ctrTitle"/>
          </p:nvPr>
        </p:nvSpPr>
        <p:spPr>
          <a:xfrm>
            <a:off x="1765300" y="1256184"/>
            <a:ext cx="4413200" cy="146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Black Han Sans"/>
              <a:buNone/>
              <a:defRPr sz="8533">
                <a:solidFill>
                  <a:srgbClr val="FFFFFF"/>
                </a:solidFill>
                <a:latin typeface="Fredoka One"/>
                <a:ea typeface="Fredoka One"/>
                <a:cs typeface="Fredoka One"/>
                <a:sym typeface="Fredoka One"/>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60" name="Google Shape;60;p3"/>
          <p:cNvSpPr txBox="1">
            <a:spLocks noGrp="1"/>
          </p:cNvSpPr>
          <p:nvPr>
            <p:ph type="subTitle" idx="1"/>
          </p:nvPr>
        </p:nvSpPr>
        <p:spPr>
          <a:xfrm>
            <a:off x="1765300" y="2508951"/>
            <a:ext cx="6070400" cy="15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800"/>
              <a:buFont typeface="Comfortaa Light"/>
              <a:buNone/>
              <a:defRPr sz="2133">
                <a:solidFill>
                  <a:srgbClr val="FFFFFF"/>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grpSp>
        <p:nvGrpSpPr>
          <p:cNvPr id="61" name="Google Shape;61;p3"/>
          <p:cNvGrpSpPr/>
          <p:nvPr/>
        </p:nvGrpSpPr>
        <p:grpSpPr>
          <a:xfrm rot="1438450">
            <a:off x="10928419" y="3119353"/>
            <a:ext cx="622372" cy="619304"/>
            <a:chOff x="1193082" y="841697"/>
            <a:chExt cx="1170763" cy="1162329"/>
          </a:xfrm>
        </p:grpSpPr>
        <p:sp>
          <p:nvSpPr>
            <p:cNvPr id="62" name="Google Shape;62;p3"/>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3" name="Google Shape;63;p3"/>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4" name="Google Shape;64;p3"/>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65" name="Google Shape;65;p3"/>
          <p:cNvGrpSpPr/>
          <p:nvPr/>
        </p:nvGrpSpPr>
        <p:grpSpPr>
          <a:xfrm>
            <a:off x="9990804" y="5582359"/>
            <a:ext cx="630147" cy="603685"/>
            <a:chOff x="7039475" y="481968"/>
            <a:chExt cx="476805" cy="456783"/>
          </a:xfrm>
        </p:grpSpPr>
        <p:sp>
          <p:nvSpPr>
            <p:cNvPr id="66" name="Google Shape;66;p3"/>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7" name="Google Shape;67;p3"/>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8" name="Google Shape;68;p3"/>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9" name="Google Shape;69;p3"/>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0" name="Google Shape;70;p3"/>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1" name="Google Shape;71;p3"/>
          <p:cNvGrpSpPr/>
          <p:nvPr/>
        </p:nvGrpSpPr>
        <p:grpSpPr>
          <a:xfrm rot="769044">
            <a:off x="9416430" y="132505"/>
            <a:ext cx="1016540" cy="1042129"/>
            <a:chOff x="614950" y="1682850"/>
            <a:chExt cx="438175" cy="454900"/>
          </a:xfrm>
        </p:grpSpPr>
        <p:sp>
          <p:nvSpPr>
            <p:cNvPr id="72" name="Google Shape;7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3" name="Google Shape;7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4" name="Google Shape;7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5" name="Google Shape;75;p3"/>
          <p:cNvGrpSpPr/>
          <p:nvPr/>
        </p:nvGrpSpPr>
        <p:grpSpPr>
          <a:xfrm rot="-9891192">
            <a:off x="10923088" y="1615533"/>
            <a:ext cx="633025" cy="621789"/>
            <a:chOff x="1761950" y="1669000"/>
            <a:chExt cx="482700" cy="529100"/>
          </a:xfrm>
        </p:grpSpPr>
        <p:sp>
          <p:nvSpPr>
            <p:cNvPr id="76" name="Google Shape;76;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7" name="Google Shape;77;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8" name="Google Shape;78;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9" name="Google Shape;79;p3"/>
          <p:cNvGrpSpPr/>
          <p:nvPr/>
        </p:nvGrpSpPr>
        <p:grpSpPr>
          <a:xfrm rot="890291">
            <a:off x="9346635" y="4222966"/>
            <a:ext cx="519725" cy="591268"/>
            <a:chOff x="1761950" y="1669000"/>
            <a:chExt cx="482700" cy="529100"/>
          </a:xfrm>
        </p:grpSpPr>
        <p:sp>
          <p:nvSpPr>
            <p:cNvPr id="80" name="Google Shape;80;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1" name="Google Shape;81;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2" name="Google Shape;82;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3" name="Google Shape;83;p3"/>
          <p:cNvGrpSpPr/>
          <p:nvPr/>
        </p:nvGrpSpPr>
        <p:grpSpPr>
          <a:xfrm rot="-871861">
            <a:off x="8613977" y="1280030"/>
            <a:ext cx="933308" cy="844364"/>
            <a:chOff x="2321700" y="1787550"/>
            <a:chExt cx="450675" cy="386425"/>
          </a:xfrm>
        </p:grpSpPr>
        <p:sp>
          <p:nvSpPr>
            <p:cNvPr id="84" name="Google Shape;84;p3"/>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5" name="Google Shape;85;p3"/>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6" name="Google Shape;86;p3"/>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7" name="Google Shape;87;p3"/>
          <p:cNvGrpSpPr/>
          <p:nvPr/>
        </p:nvGrpSpPr>
        <p:grpSpPr>
          <a:xfrm rot="-822949">
            <a:off x="10235293" y="3976154"/>
            <a:ext cx="1598371" cy="1595020"/>
            <a:chOff x="345025" y="221948"/>
            <a:chExt cx="1016224" cy="1014094"/>
          </a:xfrm>
        </p:grpSpPr>
        <p:sp>
          <p:nvSpPr>
            <p:cNvPr id="88" name="Google Shape;88;p3"/>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9" name="Google Shape;89;p3"/>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0" name="Google Shape;90;p3"/>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1" name="Google Shape;91;p3"/>
          <p:cNvSpPr/>
          <p:nvPr/>
        </p:nvSpPr>
        <p:spPr>
          <a:xfrm>
            <a:off x="452300" y="2154336"/>
            <a:ext cx="373536" cy="344328"/>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2" name="Google Shape;92;p3"/>
          <p:cNvSpPr/>
          <p:nvPr/>
        </p:nvSpPr>
        <p:spPr>
          <a:xfrm rot="1938657">
            <a:off x="10861372" y="353881"/>
            <a:ext cx="346237" cy="32764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3" name="Google Shape;93;p3"/>
          <p:cNvSpPr/>
          <p:nvPr/>
        </p:nvSpPr>
        <p:spPr>
          <a:xfrm rot="1938657">
            <a:off x="11152320" y="671545"/>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94" name="Google Shape;94;p3"/>
          <p:cNvGrpSpPr/>
          <p:nvPr/>
        </p:nvGrpSpPr>
        <p:grpSpPr>
          <a:xfrm rot="493885">
            <a:off x="9100797" y="2349512"/>
            <a:ext cx="1250639" cy="1238771"/>
            <a:chOff x="2797650" y="3803725"/>
            <a:chExt cx="787175" cy="819250"/>
          </a:xfrm>
        </p:grpSpPr>
        <p:sp>
          <p:nvSpPr>
            <p:cNvPr id="95" name="Google Shape;95;p3"/>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6" name="Google Shape;96;p3"/>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7" name="Google Shape;97;p3"/>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8" name="Google Shape;98;p3"/>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9" name="Google Shape;99;p3"/>
          <p:cNvSpPr/>
          <p:nvPr/>
        </p:nvSpPr>
        <p:spPr>
          <a:xfrm rot="7925415">
            <a:off x="11178827" y="5712270"/>
            <a:ext cx="543239" cy="51406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0" name="Google Shape;100;p3"/>
          <p:cNvSpPr/>
          <p:nvPr/>
        </p:nvSpPr>
        <p:spPr>
          <a:xfrm rot="7925529">
            <a:off x="1801995" y="6331580"/>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01" name="Google Shape;101;p3"/>
          <p:cNvGrpSpPr/>
          <p:nvPr/>
        </p:nvGrpSpPr>
        <p:grpSpPr>
          <a:xfrm rot="2390256">
            <a:off x="8789188" y="5832565"/>
            <a:ext cx="454992" cy="472235"/>
            <a:chOff x="614950" y="1682850"/>
            <a:chExt cx="438175" cy="454900"/>
          </a:xfrm>
        </p:grpSpPr>
        <p:sp>
          <p:nvSpPr>
            <p:cNvPr id="102" name="Google Shape;10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3" name="Google Shape;10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4" name="Google Shape;10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105" name="Google Shape;105;p3"/>
          <p:cNvSpPr/>
          <p:nvPr/>
        </p:nvSpPr>
        <p:spPr>
          <a:xfrm rot="7925529">
            <a:off x="6839746" y="871594"/>
            <a:ext cx="346237" cy="32764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43344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spTree>
    <p:extLst>
      <p:ext uri="{BB962C8B-B14F-4D97-AF65-F5344CB8AC3E}">
        <p14:creationId xmlns:p14="http://schemas.microsoft.com/office/powerpoint/2010/main" val="410749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6"/>
        <p:cNvGrpSpPr/>
        <p:nvPr/>
      </p:nvGrpSpPr>
      <p:grpSpPr>
        <a:xfrm>
          <a:off x="0" y="0"/>
          <a:ext cx="0" cy="0"/>
          <a:chOff x="0" y="0"/>
          <a:chExt cx="0" cy="0"/>
        </a:xfrm>
      </p:grpSpPr>
      <p:sp>
        <p:nvSpPr>
          <p:cNvPr id="147" name="Google Shape;147;p5"/>
          <p:cNvSpPr/>
          <p:nvPr/>
        </p:nvSpPr>
        <p:spPr>
          <a:xfrm flipH="1">
            <a:off x="9" y="1"/>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8" name="Google Shape;148;p5"/>
          <p:cNvSpPr txBox="1">
            <a:spLocks noGrp="1"/>
          </p:cNvSpPr>
          <p:nvPr>
            <p:ph type="title"/>
          </p:nvPr>
        </p:nvSpPr>
        <p:spPr>
          <a:xfrm>
            <a:off x="2931433" y="3429000"/>
            <a:ext cx="6337200" cy="9556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5067">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5"/>
          <p:cNvSpPr txBox="1">
            <a:spLocks noGrp="1"/>
          </p:cNvSpPr>
          <p:nvPr>
            <p:ph type="body" idx="1"/>
          </p:nvPr>
        </p:nvSpPr>
        <p:spPr>
          <a:xfrm>
            <a:off x="2927400" y="4384600"/>
            <a:ext cx="6337200" cy="1753200"/>
          </a:xfrm>
          <a:prstGeom prst="rect">
            <a:avLst/>
          </a:prstGeom>
        </p:spPr>
        <p:txBody>
          <a:bodyPr spcFirstLastPara="1" wrap="square" lIns="91425" tIns="91425" rIns="91425" bIns="91425" anchor="t" anchorCtr="0">
            <a:noAutofit/>
          </a:bodyPr>
          <a:lstStyle>
            <a:lvl1pPr marL="609585" lvl="0" indent="-431789" algn="ctr">
              <a:lnSpc>
                <a:spcPct val="100000"/>
              </a:lnSpc>
              <a:spcBef>
                <a:spcPts val="0"/>
              </a:spcBef>
              <a:spcAft>
                <a:spcPts val="0"/>
              </a:spcAft>
              <a:buSzPts val="1500"/>
              <a:buChar char="●"/>
              <a:defRPr sz="1867">
                <a:solidFill>
                  <a:srgbClr val="FFFFFF"/>
                </a:solidFill>
              </a:defRPr>
            </a:lvl1pPr>
            <a:lvl2pPr marL="1219170" lvl="1" indent="-431789">
              <a:spcBef>
                <a:spcPts val="2133"/>
              </a:spcBef>
              <a:spcAft>
                <a:spcPts val="0"/>
              </a:spcAft>
              <a:buSzPts val="1500"/>
              <a:buChar char="○"/>
              <a:defRPr/>
            </a:lvl2pPr>
            <a:lvl3pPr marL="1828754" lvl="2" indent="-431789">
              <a:spcBef>
                <a:spcPts val="2133"/>
              </a:spcBef>
              <a:spcAft>
                <a:spcPts val="0"/>
              </a:spcAft>
              <a:buSzPts val="1500"/>
              <a:buChar char="■"/>
              <a:defRPr/>
            </a:lvl3pPr>
            <a:lvl4pPr marL="2438339" lvl="3" indent="-431789">
              <a:spcBef>
                <a:spcPts val="2133"/>
              </a:spcBef>
              <a:spcAft>
                <a:spcPts val="0"/>
              </a:spcAft>
              <a:buSzPts val="1500"/>
              <a:buChar char="●"/>
              <a:defRPr/>
            </a:lvl4pPr>
            <a:lvl5pPr marL="3047924" lvl="4" indent="-431789">
              <a:spcBef>
                <a:spcPts val="2133"/>
              </a:spcBef>
              <a:spcAft>
                <a:spcPts val="0"/>
              </a:spcAft>
              <a:buSzPts val="1500"/>
              <a:buChar char="○"/>
              <a:defRPr/>
            </a:lvl5pPr>
            <a:lvl6pPr marL="3657509" lvl="5" indent="-431789">
              <a:spcBef>
                <a:spcPts val="2133"/>
              </a:spcBef>
              <a:spcAft>
                <a:spcPts val="0"/>
              </a:spcAft>
              <a:buSzPts val="15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150" name="Google Shape;150;p5"/>
          <p:cNvGrpSpPr/>
          <p:nvPr/>
        </p:nvGrpSpPr>
        <p:grpSpPr>
          <a:xfrm>
            <a:off x="5335557" y="920078"/>
            <a:ext cx="1624063" cy="2004209"/>
            <a:chOff x="4058918" y="739532"/>
            <a:chExt cx="1084830" cy="1338758"/>
          </a:xfrm>
        </p:grpSpPr>
        <p:sp>
          <p:nvSpPr>
            <p:cNvPr id="151" name="Google Shape;151;p5"/>
            <p:cNvSpPr/>
            <p:nvPr/>
          </p:nvSpPr>
          <p:spPr>
            <a:xfrm rot="-2700000">
              <a:off x="4836574" y="793805"/>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52" name="Google Shape;152;p5"/>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38932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71"/>
        <p:cNvGrpSpPr/>
        <p:nvPr/>
      </p:nvGrpSpPr>
      <p:grpSpPr>
        <a:xfrm>
          <a:off x="0" y="0"/>
          <a:ext cx="0" cy="0"/>
          <a:chOff x="0" y="0"/>
          <a:chExt cx="0" cy="0"/>
        </a:xfrm>
      </p:grpSpPr>
      <p:sp>
        <p:nvSpPr>
          <p:cNvPr id="172" name="Google Shape;172;p8"/>
          <p:cNvSpPr txBox="1">
            <a:spLocks noGrp="1"/>
          </p:cNvSpPr>
          <p:nvPr>
            <p:ph type="body" idx="1"/>
          </p:nvPr>
        </p:nvSpPr>
        <p:spPr>
          <a:xfrm>
            <a:off x="979567" y="3942867"/>
            <a:ext cx="5372000" cy="164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sz="2133">
                <a:solidFill>
                  <a:srgbClr val="FFFFFF"/>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73" name="Google Shape;173;p8"/>
          <p:cNvSpPr/>
          <p:nvPr/>
        </p:nvSpPr>
        <p:spPr>
          <a:xfrm>
            <a:off x="1" y="-160999"/>
            <a:ext cx="12458751" cy="3691564"/>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4" name="Google Shape;174;p8"/>
          <p:cNvSpPr txBox="1">
            <a:spLocks noGrp="1"/>
          </p:cNvSpPr>
          <p:nvPr>
            <p:ph type="title"/>
          </p:nvPr>
        </p:nvSpPr>
        <p:spPr>
          <a:xfrm>
            <a:off x="965200" y="593367"/>
            <a:ext cx="6912800" cy="79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175" name="Google Shape;175;p8"/>
          <p:cNvSpPr/>
          <p:nvPr/>
        </p:nvSpPr>
        <p:spPr>
          <a:xfrm>
            <a:off x="9976133" y="832721"/>
            <a:ext cx="253368" cy="23976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6" name="Google Shape;176;p8"/>
          <p:cNvSpPr/>
          <p:nvPr/>
        </p:nvSpPr>
        <p:spPr>
          <a:xfrm rot="5706286">
            <a:off x="290413" y="5820400"/>
            <a:ext cx="301143" cy="28497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57923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1" name="Google Shape;181;p9"/>
          <p:cNvSpPr/>
          <p:nvPr/>
        </p:nvSpPr>
        <p:spPr>
          <a:xfrm rot="-4460431">
            <a:off x="11025989" y="832836"/>
            <a:ext cx="412043" cy="38991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3" name="Google Shape;183;p9"/>
          <p:cNvSpPr/>
          <p:nvPr/>
        </p:nvSpPr>
        <p:spPr>
          <a:xfrm rot="-1528383" flipH="1">
            <a:off x="-258844" y="5322821"/>
            <a:ext cx="612765" cy="60728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4" name="Google Shape;184;p9"/>
          <p:cNvSpPr/>
          <p:nvPr/>
        </p:nvSpPr>
        <p:spPr>
          <a:xfrm rot="-1528383" flipH="1">
            <a:off x="-199432" y="5551353"/>
            <a:ext cx="605071" cy="365656"/>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85" name="Google Shape;185;p9"/>
          <p:cNvGrpSpPr/>
          <p:nvPr/>
        </p:nvGrpSpPr>
        <p:grpSpPr>
          <a:xfrm rot="-1528249" flipH="1">
            <a:off x="293909" y="6684101"/>
            <a:ext cx="770953" cy="275507"/>
            <a:chOff x="4296650" y="2245925"/>
            <a:chExt cx="365250" cy="130525"/>
          </a:xfrm>
        </p:grpSpPr>
        <p:sp>
          <p:nvSpPr>
            <p:cNvPr id="186" name="Google Shape;186;p9"/>
            <p:cNvSpPr/>
            <p:nvPr/>
          </p:nvSpPr>
          <p:spPr>
            <a:xfrm>
              <a:off x="4296650" y="22459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7" name="Google Shape;187;p9"/>
            <p:cNvSpPr/>
            <p:nvPr/>
          </p:nvSpPr>
          <p:spPr>
            <a:xfrm>
              <a:off x="4297775" y="22615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88" name="Google Shape;188;p9"/>
          <p:cNvGrpSpPr/>
          <p:nvPr/>
        </p:nvGrpSpPr>
        <p:grpSpPr>
          <a:xfrm rot="-9319476" flipH="1">
            <a:off x="325651" y="5100092"/>
            <a:ext cx="1144301" cy="1177403"/>
            <a:chOff x="6335847" y="-303270"/>
            <a:chExt cx="994972" cy="1036821"/>
          </a:xfrm>
        </p:grpSpPr>
        <p:sp>
          <p:nvSpPr>
            <p:cNvPr id="189" name="Google Shape;189;p9"/>
            <p:cNvSpPr/>
            <p:nvPr/>
          </p:nvSpPr>
          <p:spPr>
            <a:xfrm rot="1798800" flipH="1">
              <a:off x="6490026" y="-185306"/>
              <a:ext cx="686615" cy="800893"/>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0" name="Google Shape;190;p9"/>
            <p:cNvSpPr/>
            <p:nvPr/>
          </p:nvSpPr>
          <p:spPr>
            <a:xfrm rot="1798800" flipH="1">
              <a:off x="6491670" y="-123851"/>
              <a:ext cx="653482" cy="735809"/>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1" name="Google Shape;191;p9"/>
            <p:cNvSpPr/>
            <p:nvPr/>
          </p:nvSpPr>
          <p:spPr>
            <a:xfrm rot="1798800" flipH="1">
              <a:off x="6775047" y="437011"/>
              <a:ext cx="232504" cy="254200"/>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2" name="Google Shape;192;p9"/>
            <p:cNvSpPr/>
            <p:nvPr/>
          </p:nvSpPr>
          <p:spPr>
            <a:xfrm rot="1798800" flipH="1">
              <a:off x="6843636" y="589819"/>
              <a:ext cx="115256" cy="117729"/>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3" name="Google Shape;193;p9"/>
          <p:cNvGrpSpPr/>
          <p:nvPr/>
        </p:nvGrpSpPr>
        <p:grpSpPr>
          <a:xfrm rot="-1768445">
            <a:off x="10075422" y="-218301"/>
            <a:ext cx="1098812" cy="1091735"/>
            <a:chOff x="4352202" y="2927017"/>
            <a:chExt cx="624305" cy="620284"/>
          </a:xfrm>
        </p:grpSpPr>
        <p:sp>
          <p:nvSpPr>
            <p:cNvPr id="194" name="Google Shape;194;p9"/>
            <p:cNvSpPr/>
            <p:nvPr/>
          </p:nvSpPr>
          <p:spPr>
            <a:xfrm rot="3287242">
              <a:off x="4445272" y="3009714"/>
              <a:ext cx="438165" cy="45489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5" name="Google Shape;195;p9"/>
            <p:cNvSpPr/>
            <p:nvPr/>
          </p:nvSpPr>
          <p:spPr>
            <a:xfrm rot="3287242">
              <a:off x="4659820" y="3050012"/>
              <a:ext cx="183396" cy="114273"/>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6" name="Google Shape;196;p9"/>
            <p:cNvSpPr/>
            <p:nvPr/>
          </p:nvSpPr>
          <p:spPr>
            <a:xfrm rot="3287242">
              <a:off x="4615891" y="3048534"/>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7" name="Google Shape;197;p9"/>
          <p:cNvGrpSpPr/>
          <p:nvPr/>
        </p:nvGrpSpPr>
        <p:grpSpPr>
          <a:xfrm rot="-1569513">
            <a:off x="11338233" y="949332"/>
            <a:ext cx="1354652" cy="1352673"/>
            <a:chOff x="7005378" y="2367245"/>
            <a:chExt cx="539061" cy="538273"/>
          </a:xfrm>
        </p:grpSpPr>
        <p:sp>
          <p:nvSpPr>
            <p:cNvPr id="198" name="Google Shape;198;p9"/>
            <p:cNvSpPr/>
            <p:nvPr/>
          </p:nvSpPr>
          <p:spPr>
            <a:xfrm rot="2241434">
              <a:off x="7081707" y="2445274"/>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9" name="Google Shape;199;p9"/>
            <p:cNvSpPr/>
            <p:nvPr/>
          </p:nvSpPr>
          <p:spPr>
            <a:xfrm rot="2241434">
              <a:off x="7263992" y="244689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0" name="Google Shape;200;p9"/>
            <p:cNvSpPr/>
            <p:nvPr/>
          </p:nvSpPr>
          <p:spPr>
            <a:xfrm rot="2241434">
              <a:off x="7064605" y="2504910"/>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01" name="Google Shape;201;p9"/>
          <p:cNvGrpSpPr/>
          <p:nvPr/>
        </p:nvGrpSpPr>
        <p:grpSpPr>
          <a:xfrm rot="-1523330">
            <a:off x="11472950" y="135962"/>
            <a:ext cx="409348" cy="579559"/>
            <a:chOff x="7321293" y="2218507"/>
            <a:chExt cx="649401" cy="985419"/>
          </a:xfrm>
        </p:grpSpPr>
        <p:sp>
          <p:nvSpPr>
            <p:cNvPr id="202" name="Google Shape;202;p9"/>
            <p:cNvSpPr/>
            <p:nvPr/>
          </p:nvSpPr>
          <p:spPr>
            <a:xfrm>
              <a:off x="7321293" y="2218507"/>
              <a:ext cx="649401" cy="985419"/>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3" name="Google Shape;203;p9"/>
            <p:cNvSpPr/>
            <p:nvPr/>
          </p:nvSpPr>
          <p:spPr>
            <a:xfrm>
              <a:off x="7597305" y="2290575"/>
              <a:ext cx="55704" cy="55704"/>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4" name="Google Shape;204;p9"/>
            <p:cNvSpPr/>
            <p:nvPr/>
          </p:nvSpPr>
          <p:spPr>
            <a:xfrm>
              <a:off x="7360406" y="2350127"/>
              <a:ext cx="199952" cy="144134"/>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5" name="Google Shape;205;p9"/>
            <p:cNvSpPr/>
            <p:nvPr/>
          </p:nvSpPr>
          <p:spPr>
            <a:xfrm>
              <a:off x="7439828" y="3058203"/>
              <a:ext cx="337757" cy="65168"/>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80440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0717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Tree>
    <p:extLst>
      <p:ext uri="{BB962C8B-B14F-4D97-AF65-F5344CB8AC3E}">
        <p14:creationId xmlns:p14="http://schemas.microsoft.com/office/powerpoint/2010/main" val="350519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349986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150751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711187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1485257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lt1"/>
        </a:solidFill>
        <a:effectLst/>
      </p:bgPr>
    </p:bg>
    <p:spTree>
      <p:nvGrpSpPr>
        <p:cNvPr id="1" name="Shape 243"/>
        <p:cNvGrpSpPr/>
        <p:nvPr/>
      </p:nvGrpSpPr>
      <p:grpSpPr>
        <a:xfrm>
          <a:off x="0" y="0"/>
          <a:ext cx="0" cy="0"/>
          <a:chOff x="0" y="0"/>
          <a:chExt cx="0" cy="0"/>
        </a:xfrm>
      </p:grpSpPr>
      <p:sp>
        <p:nvSpPr>
          <p:cNvPr id="244" name="Google Shape;244;p14"/>
          <p:cNvSpPr/>
          <p:nvPr/>
        </p:nvSpPr>
        <p:spPr>
          <a:xfrm>
            <a:off x="-88900" y="-33"/>
            <a:ext cx="5142251" cy="694203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5" name="Google Shape;245;p14"/>
          <p:cNvSpPr/>
          <p:nvPr/>
        </p:nvSpPr>
        <p:spPr>
          <a:xfrm>
            <a:off x="3017700" y="4154336"/>
            <a:ext cx="235453" cy="217049"/>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6" name="Google Shape;246;p14"/>
          <p:cNvSpPr/>
          <p:nvPr/>
        </p:nvSpPr>
        <p:spPr>
          <a:xfrm rot="6532479">
            <a:off x="2520123" y="6103985"/>
            <a:ext cx="346236" cy="32764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7" name="Google Shape;247;p14"/>
          <p:cNvSpPr/>
          <p:nvPr/>
        </p:nvSpPr>
        <p:spPr>
          <a:xfrm rot="-9224351">
            <a:off x="11543019" y="5775232"/>
            <a:ext cx="246508" cy="233269"/>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478930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1"/>
        <p:cNvGrpSpPr/>
        <p:nvPr/>
      </p:nvGrpSpPr>
      <p:grpSpPr>
        <a:xfrm>
          <a:off x="0" y="0"/>
          <a:ext cx="0" cy="0"/>
          <a:chOff x="0" y="0"/>
          <a:chExt cx="0" cy="0"/>
        </a:xfrm>
      </p:grpSpPr>
      <p:sp>
        <p:nvSpPr>
          <p:cNvPr id="262" name="Google Shape;262;p15"/>
          <p:cNvSpPr/>
          <p:nvPr/>
        </p:nvSpPr>
        <p:spPr>
          <a:xfrm>
            <a:off x="-6766891" y="-15"/>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3" name="Google Shape;263;p15"/>
          <p:cNvSpPr/>
          <p:nvPr/>
        </p:nvSpPr>
        <p:spPr>
          <a:xfrm rot="-1931421">
            <a:off x="6034957" y="817884"/>
            <a:ext cx="379160" cy="28812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4" name="Google Shape;264;p15"/>
          <p:cNvSpPr/>
          <p:nvPr/>
        </p:nvSpPr>
        <p:spPr>
          <a:xfrm rot="-9295350">
            <a:off x="769199" y="5695296"/>
            <a:ext cx="379067"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5" name="Google Shape;265;p15"/>
          <p:cNvSpPr/>
          <p:nvPr/>
        </p:nvSpPr>
        <p:spPr>
          <a:xfrm rot="-9295189">
            <a:off x="1203981" y="5946775"/>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66" name="Google Shape;266;p15"/>
          <p:cNvGrpSpPr/>
          <p:nvPr/>
        </p:nvGrpSpPr>
        <p:grpSpPr>
          <a:xfrm>
            <a:off x="-186892" y="-74685"/>
            <a:ext cx="1033675" cy="840552"/>
            <a:chOff x="8565681" y="-330777"/>
            <a:chExt cx="775256" cy="630414"/>
          </a:xfrm>
        </p:grpSpPr>
        <p:sp>
          <p:nvSpPr>
            <p:cNvPr id="267" name="Google Shape;267;p15"/>
            <p:cNvSpPr/>
            <p:nvPr/>
          </p:nvSpPr>
          <p:spPr>
            <a:xfrm rot="-1931420">
              <a:off x="8562904" y="-139309"/>
              <a:ext cx="780810" cy="214883"/>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8" name="Google Shape;268;p15"/>
            <p:cNvSpPr/>
            <p:nvPr/>
          </p:nvSpPr>
          <p:spPr>
            <a:xfrm rot="-1931420">
              <a:off x="8686924" y="-282958"/>
              <a:ext cx="230582" cy="202869"/>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9" name="Google Shape;269;p15"/>
            <p:cNvSpPr/>
            <p:nvPr/>
          </p:nvSpPr>
          <p:spPr>
            <a:xfrm rot="-1931420">
              <a:off x="8960566" y="46226"/>
              <a:ext cx="219053" cy="2028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0" name="Google Shape;270;p15"/>
            <p:cNvSpPr/>
            <p:nvPr/>
          </p:nvSpPr>
          <p:spPr>
            <a:xfrm rot="-1931420">
              <a:off x="8695003" y="-222083"/>
              <a:ext cx="225521" cy="144429"/>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1" name="Google Shape;271;p15"/>
            <p:cNvSpPr/>
            <p:nvPr/>
          </p:nvSpPr>
          <p:spPr>
            <a:xfrm rot="-1931420">
              <a:off x="8960508" y="95523"/>
              <a:ext cx="232342" cy="154066"/>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2" name="Google Shape;272;p15"/>
            <p:cNvSpPr/>
            <p:nvPr/>
          </p:nvSpPr>
          <p:spPr>
            <a:xfrm rot="-1931420">
              <a:off x="8582432" y="-74875"/>
              <a:ext cx="761536" cy="15015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73" name="Google Shape;273;p15"/>
          <p:cNvGrpSpPr/>
          <p:nvPr/>
        </p:nvGrpSpPr>
        <p:grpSpPr>
          <a:xfrm rot="-1182744">
            <a:off x="10315171" y="-479919"/>
            <a:ext cx="2358711" cy="2254029"/>
            <a:chOff x="7812689" y="-9317"/>
            <a:chExt cx="1769029" cy="1690517"/>
          </a:xfrm>
        </p:grpSpPr>
        <p:sp>
          <p:nvSpPr>
            <p:cNvPr id="274" name="Google Shape;274;p15"/>
            <p:cNvSpPr/>
            <p:nvPr/>
          </p:nvSpPr>
          <p:spPr>
            <a:xfrm rot="-1931420">
              <a:off x="7986489" y="122016"/>
              <a:ext cx="743187" cy="866968"/>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5" name="Google Shape;275;p15"/>
            <p:cNvSpPr/>
            <p:nvPr/>
          </p:nvSpPr>
          <p:spPr>
            <a:xfrm rot="-1931420">
              <a:off x="8021765" y="187894"/>
              <a:ext cx="707323" cy="796514"/>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6" name="Google Shape;276;p15"/>
            <p:cNvSpPr/>
            <p:nvPr/>
          </p:nvSpPr>
          <p:spPr>
            <a:xfrm rot="-1931420">
              <a:off x="8184094" y="797782"/>
              <a:ext cx="251660" cy="275171"/>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7" name="Google Shape;277;p15"/>
            <p:cNvSpPr/>
            <p:nvPr/>
          </p:nvSpPr>
          <p:spPr>
            <a:xfrm rot="-1931420">
              <a:off x="8240293" y="963537"/>
              <a:ext cx="124752" cy="127442"/>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8" name="Google Shape;278;p15"/>
            <p:cNvSpPr/>
            <p:nvPr/>
          </p:nvSpPr>
          <p:spPr>
            <a:xfrm rot="-1931420">
              <a:off x="8560209" y="403586"/>
              <a:ext cx="860854" cy="851566"/>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9" name="Google Shape;279;p15"/>
            <p:cNvSpPr/>
            <p:nvPr/>
          </p:nvSpPr>
          <p:spPr>
            <a:xfrm rot="-1931420">
              <a:off x="8579891" y="512087"/>
              <a:ext cx="284003" cy="182890"/>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0" name="Google Shape;280;p15"/>
            <p:cNvSpPr/>
            <p:nvPr/>
          </p:nvSpPr>
          <p:spPr>
            <a:xfrm rot="-1931420">
              <a:off x="8605324" y="536309"/>
              <a:ext cx="854033" cy="705817"/>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1" name="Google Shape;281;p15"/>
            <p:cNvSpPr/>
            <p:nvPr/>
          </p:nvSpPr>
          <p:spPr>
            <a:xfrm rot="-1931420">
              <a:off x="8431006" y="1318801"/>
              <a:ext cx="315202" cy="301619"/>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2" name="Google Shape;282;p15"/>
            <p:cNvSpPr/>
            <p:nvPr/>
          </p:nvSpPr>
          <p:spPr>
            <a:xfrm rot="-1931420">
              <a:off x="8445209" y="1368098"/>
              <a:ext cx="293200" cy="254004"/>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3" name="Google Shape;283;p15"/>
          <p:cNvGrpSpPr/>
          <p:nvPr/>
        </p:nvGrpSpPr>
        <p:grpSpPr>
          <a:xfrm rot="1070396">
            <a:off x="317500" y="837598"/>
            <a:ext cx="528453" cy="461437"/>
            <a:chOff x="172325" y="562000"/>
            <a:chExt cx="1712584" cy="1495403"/>
          </a:xfrm>
        </p:grpSpPr>
        <p:sp>
          <p:nvSpPr>
            <p:cNvPr id="284" name="Google Shape;284;p15"/>
            <p:cNvSpPr/>
            <p:nvPr/>
          </p:nvSpPr>
          <p:spPr>
            <a:xfrm>
              <a:off x="172325" y="562000"/>
              <a:ext cx="1712584" cy="610612"/>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5" name="Google Shape;285;p15"/>
            <p:cNvSpPr/>
            <p:nvPr/>
          </p:nvSpPr>
          <p:spPr>
            <a:xfrm>
              <a:off x="186274" y="1447143"/>
              <a:ext cx="1693008" cy="61026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6" name="Google Shape;286;p15"/>
            <p:cNvSpPr/>
            <p:nvPr/>
          </p:nvSpPr>
          <p:spPr>
            <a:xfrm>
              <a:off x="177600" y="635029"/>
              <a:ext cx="1685038" cy="538989"/>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7" name="Google Shape;287;p15"/>
            <p:cNvSpPr/>
            <p:nvPr/>
          </p:nvSpPr>
          <p:spPr>
            <a:xfrm>
              <a:off x="186040" y="1510091"/>
              <a:ext cx="1672378" cy="54731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8" name="Google Shape;288;p15"/>
          <p:cNvGrpSpPr/>
          <p:nvPr/>
        </p:nvGrpSpPr>
        <p:grpSpPr>
          <a:xfrm rot="-822690">
            <a:off x="953426" y="384795"/>
            <a:ext cx="454997" cy="472247"/>
            <a:chOff x="614950" y="1682850"/>
            <a:chExt cx="438175" cy="454900"/>
          </a:xfrm>
        </p:grpSpPr>
        <p:sp>
          <p:nvSpPr>
            <p:cNvPr id="289" name="Google Shape;289;p15"/>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0" name="Google Shape;290;p15"/>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1" name="Google Shape;291;p15"/>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292" name="Google Shape;292;p15"/>
          <p:cNvSpPr txBox="1">
            <a:spLocks noGrp="1"/>
          </p:cNvSpPr>
          <p:nvPr>
            <p:ph type="subTitle" idx="1"/>
          </p:nvPr>
        </p:nvSpPr>
        <p:spPr>
          <a:xfrm>
            <a:off x="1705600" y="1898600"/>
            <a:ext cx="8780800" cy="306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3467">
                <a:solidFill>
                  <a:srgbClr val="FFFFFF"/>
                </a:solidFill>
              </a:defRPr>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93" name="Google Shape;293;p15"/>
          <p:cNvSpPr txBox="1">
            <a:spLocks noGrp="1"/>
          </p:cNvSpPr>
          <p:nvPr>
            <p:ph type="title"/>
          </p:nvPr>
        </p:nvSpPr>
        <p:spPr>
          <a:xfrm>
            <a:off x="4225200" y="5131067"/>
            <a:ext cx="6261200" cy="446000"/>
          </a:xfrm>
          <a:prstGeom prst="rect">
            <a:avLst/>
          </a:prstGeom>
        </p:spPr>
        <p:txBody>
          <a:bodyPr spcFirstLastPara="1" wrap="square" lIns="91425" tIns="91425" rIns="91425" bIns="91425" anchor="t" anchorCtr="0">
            <a:noAutofit/>
          </a:bodyPr>
          <a:lstStyle>
            <a:lvl1pPr lvl="0" algn="r">
              <a:spcBef>
                <a:spcPts val="0"/>
              </a:spcBef>
              <a:spcAft>
                <a:spcPts val="0"/>
              </a:spcAft>
              <a:buSzPts val="2200"/>
              <a:buNone/>
              <a:defRPr sz="2933"/>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1278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94"/>
        <p:cNvGrpSpPr/>
        <p:nvPr/>
      </p:nvGrpSpPr>
      <p:grpSpPr>
        <a:xfrm>
          <a:off x="0" y="0"/>
          <a:ext cx="0" cy="0"/>
          <a:chOff x="0" y="0"/>
          <a:chExt cx="0" cy="0"/>
        </a:xfrm>
      </p:grpSpPr>
      <p:sp>
        <p:nvSpPr>
          <p:cNvPr id="295" name="Google Shape;295;p16"/>
          <p:cNvSpPr/>
          <p:nvPr/>
        </p:nvSpPr>
        <p:spPr>
          <a:xfrm rot="10800000" flipH="1">
            <a:off x="0" y="39"/>
            <a:ext cx="12204803" cy="7480259"/>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6" name="Google Shape;296;p16"/>
          <p:cNvSpPr txBox="1">
            <a:spLocks noGrp="1"/>
          </p:cNvSpPr>
          <p:nvPr>
            <p:ph type="title"/>
          </p:nvPr>
        </p:nvSpPr>
        <p:spPr>
          <a:xfrm>
            <a:off x="965200" y="593367"/>
            <a:ext cx="6021600" cy="87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97" name="Google Shape;297;p16"/>
          <p:cNvSpPr txBox="1">
            <a:spLocks noGrp="1"/>
          </p:cNvSpPr>
          <p:nvPr>
            <p:ph type="subTitle" idx="1"/>
          </p:nvPr>
        </p:nvSpPr>
        <p:spPr>
          <a:xfrm>
            <a:off x="1451633" y="3429000"/>
            <a:ext cx="2336800" cy="609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8" name="Google Shape;298;p16"/>
          <p:cNvSpPr txBox="1">
            <a:spLocks noGrp="1"/>
          </p:cNvSpPr>
          <p:nvPr>
            <p:ph type="subTitle" idx="2"/>
          </p:nvPr>
        </p:nvSpPr>
        <p:spPr>
          <a:xfrm>
            <a:off x="4930000"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9" name="Google Shape;299;p16"/>
          <p:cNvSpPr txBox="1">
            <a:spLocks noGrp="1"/>
          </p:cNvSpPr>
          <p:nvPr>
            <p:ph type="subTitle" idx="3"/>
          </p:nvPr>
        </p:nvSpPr>
        <p:spPr>
          <a:xfrm>
            <a:off x="8403567"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00" name="Google Shape;300;p16"/>
          <p:cNvSpPr txBox="1">
            <a:spLocks noGrp="1"/>
          </p:cNvSpPr>
          <p:nvPr>
            <p:ph type="subTitle" idx="4"/>
          </p:nvPr>
        </p:nvSpPr>
        <p:spPr>
          <a:xfrm>
            <a:off x="1219833" y="4089167"/>
            <a:ext cx="2800400" cy="79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867">
                <a:solidFill>
                  <a:srgbClr val="FFFFFF"/>
                </a:solidFill>
              </a:defRPr>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01" name="Google Shape;301;p16"/>
          <p:cNvSpPr txBox="1">
            <a:spLocks noGrp="1"/>
          </p:cNvSpPr>
          <p:nvPr>
            <p:ph type="subTitle" idx="5"/>
          </p:nvPr>
        </p:nvSpPr>
        <p:spPr>
          <a:xfrm>
            <a:off x="4695800"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2" name="Google Shape;302;p16"/>
          <p:cNvSpPr txBox="1">
            <a:spLocks noGrp="1"/>
          </p:cNvSpPr>
          <p:nvPr>
            <p:ph type="subTitle" idx="6"/>
          </p:nvPr>
        </p:nvSpPr>
        <p:spPr>
          <a:xfrm>
            <a:off x="8171767"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3" name="Google Shape;303;p16"/>
          <p:cNvSpPr/>
          <p:nvPr/>
        </p:nvSpPr>
        <p:spPr>
          <a:xfrm rot="8549447">
            <a:off x="10315789" y="61221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4" name="Google Shape;304;p16"/>
          <p:cNvSpPr/>
          <p:nvPr/>
        </p:nvSpPr>
        <p:spPr>
          <a:xfrm rot="-7207332">
            <a:off x="1014609" y="2432089"/>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28634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lt1"/>
        </a:solidFill>
        <a:effectLst/>
      </p:bgPr>
    </p:bg>
    <p:spTree>
      <p:nvGrpSpPr>
        <p:cNvPr id="1" name="Shape 305"/>
        <p:cNvGrpSpPr/>
        <p:nvPr/>
      </p:nvGrpSpPr>
      <p:grpSpPr>
        <a:xfrm>
          <a:off x="0" y="0"/>
          <a:ext cx="0" cy="0"/>
          <a:chOff x="0" y="0"/>
          <a:chExt cx="0" cy="0"/>
        </a:xfrm>
      </p:grpSpPr>
      <p:sp>
        <p:nvSpPr>
          <p:cNvPr id="306" name="Google Shape;306;p17"/>
          <p:cNvSpPr/>
          <p:nvPr/>
        </p:nvSpPr>
        <p:spPr>
          <a:xfrm flipH="1">
            <a:off x="-1429867" y="2748586"/>
            <a:ext cx="5095101" cy="4103932"/>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7" name="Google Shape;307;p17"/>
          <p:cNvSpPr/>
          <p:nvPr/>
        </p:nvSpPr>
        <p:spPr>
          <a:xfrm rot="10800000" flipH="1">
            <a:off x="3594219" y="-45830"/>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8" name="Google Shape;308;p17"/>
          <p:cNvSpPr txBox="1">
            <a:spLocks noGrp="1"/>
          </p:cNvSpPr>
          <p:nvPr>
            <p:ph type="title"/>
          </p:nvPr>
        </p:nvSpPr>
        <p:spPr>
          <a:xfrm>
            <a:off x="965200" y="593367"/>
            <a:ext cx="5770800" cy="79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09" name="Google Shape;309;p17"/>
          <p:cNvSpPr txBox="1">
            <a:spLocks noGrp="1"/>
          </p:cNvSpPr>
          <p:nvPr>
            <p:ph type="subTitle" idx="1"/>
          </p:nvPr>
        </p:nvSpPr>
        <p:spPr>
          <a:xfrm>
            <a:off x="2406143" y="2051067"/>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0" name="Google Shape;310;p17"/>
          <p:cNvSpPr txBox="1">
            <a:spLocks noGrp="1"/>
          </p:cNvSpPr>
          <p:nvPr>
            <p:ph type="subTitle" idx="2"/>
          </p:nvPr>
        </p:nvSpPr>
        <p:spPr>
          <a:xfrm>
            <a:off x="2408413" y="4261024"/>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1" name="Google Shape;311;p17"/>
          <p:cNvSpPr txBox="1">
            <a:spLocks noGrp="1"/>
          </p:cNvSpPr>
          <p:nvPr>
            <p:ph type="subTitle" idx="3"/>
          </p:nvPr>
        </p:nvSpPr>
        <p:spPr>
          <a:xfrm>
            <a:off x="7570565" y="4260856"/>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2" name="Google Shape;312;p17"/>
          <p:cNvSpPr txBox="1">
            <a:spLocks noGrp="1"/>
          </p:cNvSpPr>
          <p:nvPr>
            <p:ph type="subTitle" idx="4"/>
          </p:nvPr>
        </p:nvSpPr>
        <p:spPr>
          <a:xfrm>
            <a:off x="1404700" y="2711233"/>
            <a:ext cx="3214800" cy="77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3" name="Google Shape;313;p17"/>
          <p:cNvSpPr txBox="1">
            <a:spLocks noGrp="1"/>
          </p:cNvSpPr>
          <p:nvPr>
            <p:ph type="subTitle" idx="5"/>
          </p:nvPr>
        </p:nvSpPr>
        <p:spPr>
          <a:xfrm>
            <a:off x="1404600" y="4921143"/>
            <a:ext cx="3214800" cy="7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4" name="Google Shape;314;p17"/>
          <p:cNvSpPr txBox="1">
            <a:spLocks noGrp="1"/>
          </p:cNvSpPr>
          <p:nvPr>
            <p:ph type="subTitle" idx="6"/>
          </p:nvPr>
        </p:nvSpPr>
        <p:spPr>
          <a:xfrm>
            <a:off x="7567600" y="4921033"/>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5" name="Google Shape;315;p17"/>
          <p:cNvSpPr txBox="1">
            <a:spLocks noGrp="1"/>
          </p:cNvSpPr>
          <p:nvPr>
            <p:ph type="subTitle" idx="7"/>
          </p:nvPr>
        </p:nvSpPr>
        <p:spPr>
          <a:xfrm>
            <a:off x="7567600" y="2051067"/>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6" name="Google Shape;316;p17"/>
          <p:cNvSpPr txBox="1">
            <a:spLocks noGrp="1"/>
          </p:cNvSpPr>
          <p:nvPr>
            <p:ph type="subTitle" idx="8"/>
          </p:nvPr>
        </p:nvSpPr>
        <p:spPr>
          <a:xfrm>
            <a:off x="7567600" y="2711240"/>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7" name="Google Shape;317;p17"/>
          <p:cNvSpPr/>
          <p:nvPr/>
        </p:nvSpPr>
        <p:spPr>
          <a:xfrm rot="-4086701">
            <a:off x="622930" y="-57467"/>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8" name="Google Shape;318;p17"/>
          <p:cNvSpPr/>
          <p:nvPr/>
        </p:nvSpPr>
        <p:spPr>
          <a:xfrm rot="-4086574">
            <a:off x="502348" y="380201"/>
            <a:ext cx="261715" cy="22747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9" name="Google Shape;319;p17"/>
          <p:cNvSpPr/>
          <p:nvPr/>
        </p:nvSpPr>
        <p:spPr>
          <a:xfrm rot="-9295189">
            <a:off x="11668781" y="2107308"/>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73160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320"/>
        <p:cNvGrpSpPr/>
        <p:nvPr/>
      </p:nvGrpSpPr>
      <p:grpSpPr>
        <a:xfrm>
          <a:off x="0" y="0"/>
          <a:ext cx="0" cy="0"/>
          <a:chOff x="0" y="0"/>
          <a:chExt cx="0" cy="0"/>
        </a:xfrm>
      </p:grpSpPr>
      <p:sp>
        <p:nvSpPr>
          <p:cNvPr id="321" name="Google Shape;321;p18"/>
          <p:cNvSpPr/>
          <p:nvPr/>
        </p:nvSpPr>
        <p:spPr>
          <a:xfrm rot="10800000">
            <a:off x="0" y="14"/>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2" name="Google Shape;322;p18"/>
          <p:cNvSpPr txBox="1">
            <a:spLocks noGrp="1"/>
          </p:cNvSpPr>
          <p:nvPr>
            <p:ph type="title" hasCustomPrompt="1"/>
          </p:nvPr>
        </p:nvSpPr>
        <p:spPr>
          <a:xfrm>
            <a:off x="2833451" y="1349633"/>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3" name="Google Shape;323;p18"/>
          <p:cNvSpPr/>
          <p:nvPr/>
        </p:nvSpPr>
        <p:spPr>
          <a:xfrm>
            <a:off x="7848460" y="4389030"/>
            <a:ext cx="4407045" cy="2468980"/>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4" name="Google Shape;324;p18"/>
          <p:cNvSpPr txBox="1">
            <a:spLocks noGrp="1"/>
          </p:cNvSpPr>
          <p:nvPr>
            <p:ph type="subTitle" idx="1"/>
          </p:nvPr>
        </p:nvSpPr>
        <p:spPr>
          <a:xfrm>
            <a:off x="3528067" y="1856872"/>
            <a:ext cx="5136000" cy="5540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25" name="Google Shape;325;p18"/>
          <p:cNvSpPr txBox="1">
            <a:spLocks noGrp="1"/>
          </p:cNvSpPr>
          <p:nvPr>
            <p:ph type="title" idx="2" hasCustomPrompt="1"/>
          </p:nvPr>
        </p:nvSpPr>
        <p:spPr>
          <a:xfrm>
            <a:off x="2833451" y="284121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18"/>
          <p:cNvSpPr txBox="1">
            <a:spLocks noGrp="1"/>
          </p:cNvSpPr>
          <p:nvPr>
            <p:ph type="subTitle" idx="3"/>
          </p:nvPr>
        </p:nvSpPr>
        <p:spPr>
          <a:xfrm>
            <a:off x="2568549" y="3629983"/>
            <a:ext cx="70548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7" name="Google Shape;327;p18"/>
          <p:cNvSpPr txBox="1">
            <a:spLocks noGrp="1"/>
          </p:cNvSpPr>
          <p:nvPr>
            <p:ph type="title" idx="4" hasCustomPrompt="1"/>
          </p:nvPr>
        </p:nvSpPr>
        <p:spPr>
          <a:xfrm>
            <a:off x="2833451" y="433676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8" name="Google Shape;328;p18"/>
          <p:cNvSpPr txBox="1">
            <a:spLocks noGrp="1"/>
          </p:cNvSpPr>
          <p:nvPr>
            <p:ph type="subTitle" idx="5"/>
          </p:nvPr>
        </p:nvSpPr>
        <p:spPr>
          <a:xfrm>
            <a:off x="3527900" y="5437073"/>
            <a:ext cx="51360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9" name="Google Shape;329;p18"/>
          <p:cNvSpPr/>
          <p:nvPr/>
        </p:nvSpPr>
        <p:spPr>
          <a:xfrm rot="-4086701">
            <a:off x="8446130" y="491400"/>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0" name="Google Shape;330;p18"/>
          <p:cNvSpPr/>
          <p:nvPr/>
        </p:nvSpPr>
        <p:spPr>
          <a:xfrm rot="-4086806">
            <a:off x="7618992" y="6325305"/>
            <a:ext cx="337453" cy="29328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331" name="Google Shape;331;p18"/>
          <p:cNvGrpSpPr/>
          <p:nvPr/>
        </p:nvGrpSpPr>
        <p:grpSpPr>
          <a:xfrm rot="-257086">
            <a:off x="11192844" y="819793"/>
            <a:ext cx="585768" cy="636503"/>
            <a:chOff x="1761950" y="1669000"/>
            <a:chExt cx="482700" cy="529100"/>
          </a:xfrm>
        </p:grpSpPr>
        <p:sp>
          <p:nvSpPr>
            <p:cNvPr id="332" name="Google Shape;332;p18"/>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3" name="Google Shape;333;p18"/>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4" name="Google Shape;334;p18"/>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5" name="Google Shape;335;p18"/>
          <p:cNvGrpSpPr/>
          <p:nvPr/>
        </p:nvGrpSpPr>
        <p:grpSpPr>
          <a:xfrm rot="651154">
            <a:off x="9855572" y="85676"/>
            <a:ext cx="1005344" cy="1003875"/>
            <a:chOff x="345025" y="221948"/>
            <a:chExt cx="1016224" cy="1014094"/>
          </a:xfrm>
        </p:grpSpPr>
        <p:sp>
          <p:nvSpPr>
            <p:cNvPr id="336" name="Google Shape;336;p18"/>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7" name="Google Shape;337;p18"/>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8" name="Google Shape;338;p18"/>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9" name="Google Shape;339;p18"/>
          <p:cNvGrpSpPr/>
          <p:nvPr/>
        </p:nvGrpSpPr>
        <p:grpSpPr>
          <a:xfrm rot="-1928199">
            <a:off x="10337560" y="1652695"/>
            <a:ext cx="976088" cy="999277"/>
            <a:chOff x="2797650" y="3803725"/>
            <a:chExt cx="787175" cy="819250"/>
          </a:xfrm>
        </p:grpSpPr>
        <p:sp>
          <p:nvSpPr>
            <p:cNvPr id="340" name="Google Shape;340;p18"/>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1" name="Google Shape;341;p18"/>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2" name="Google Shape;342;p18"/>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3" name="Google Shape;343;p18"/>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4289655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960000" y="1499800"/>
            <a:ext cx="5219600" cy="236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667">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64" name="Google Shape;364;p20"/>
          <p:cNvSpPr txBox="1">
            <a:spLocks noGrp="1"/>
          </p:cNvSpPr>
          <p:nvPr>
            <p:ph type="subTitle" idx="1"/>
          </p:nvPr>
        </p:nvSpPr>
        <p:spPr>
          <a:xfrm>
            <a:off x="960000" y="4010200"/>
            <a:ext cx="5219600" cy="134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65" name="Google Shape;365;p20"/>
          <p:cNvSpPr/>
          <p:nvPr/>
        </p:nvSpPr>
        <p:spPr>
          <a:xfrm rot="-2955853">
            <a:off x="973799" y="807388"/>
            <a:ext cx="272368" cy="23673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6" name="Google Shape;366;p20"/>
          <p:cNvSpPr/>
          <p:nvPr/>
        </p:nvSpPr>
        <p:spPr>
          <a:xfrm rot="-2955913">
            <a:off x="627764" y="437639"/>
            <a:ext cx="379061"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7" name="Google Shape;367;p20"/>
          <p:cNvSpPr/>
          <p:nvPr/>
        </p:nvSpPr>
        <p:spPr>
          <a:xfrm rot="10800000" flipH="1">
            <a:off x="9283700" y="94"/>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90400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223186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2857035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408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513834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950225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28047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539114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
        <p:nvSpPr>
          <p:cNvPr id="4" name="Rectangle 3"/>
          <p:cNvSpPr/>
          <p:nvPr userDrawn="1"/>
        </p:nvSpPr>
        <p:spPr>
          <a:xfrm>
            <a:off x="176801" y="66824"/>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
        <p:nvSpPr>
          <p:cNvPr id="5" name="Rectangle 4"/>
          <p:cNvSpPr/>
          <p:nvPr userDrawn="1"/>
        </p:nvSpPr>
        <p:spPr>
          <a:xfrm>
            <a:off x="10550236" y="6265573"/>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Tree>
    <p:extLst>
      <p:ext uri="{BB962C8B-B14F-4D97-AF65-F5344CB8AC3E}">
        <p14:creationId xmlns:p14="http://schemas.microsoft.com/office/powerpoint/2010/main" val="138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103482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90370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5777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778987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7231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47741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589342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41845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841488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893866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649-78F6-4B5B-86C3-A7EE0FAAA6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A73D2-CCC4-46EF-BFE9-695C1CFD0B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2F207-90BA-4C25-9BF9-5ECA601C8949}"/>
              </a:ext>
            </a:extLst>
          </p:cNvPr>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t>1/14/2024</a:t>
            </a:fld>
            <a:endParaRPr lang="en-US"/>
          </a:p>
        </p:txBody>
      </p:sp>
      <p:sp>
        <p:nvSpPr>
          <p:cNvPr id="5" name="Footer Placeholder 4">
            <a:extLst>
              <a:ext uri="{FF2B5EF4-FFF2-40B4-BE49-F238E27FC236}">
                <a16:creationId xmlns:a16="http://schemas.microsoft.com/office/drawing/2014/main" id="{9B3407A6-CFA3-408B-AC9C-D25398152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1B5CC2-FD2C-44F7-BB94-FABB2F494659}"/>
              </a:ext>
            </a:extLst>
          </p:cNvPr>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t>‹#›</a:t>
            </a:fld>
            <a:endParaRPr lang="en-US"/>
          </a:p>
        </p:txBody>
      </p:sp>
    </p:spTree>
    <p:extLst>
      <p:ext uri="{BB962C8B-B14F-4D97-AF65-F5344CB8AC3E}">
        <p14:creationId xmlns:p14="http://schemas.microsoft.com/office/powerpoint/2010/main" val="2596106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Red)">
    <p:bg>
      <p:bgPr>
        <a:blipFill dpi="0" rotWithShape="1">
          <a:blip r:embed="rId2">
            <a:lum/>
          </a:blip>
          <a:srcRect/>
          <a:stretch>
            <a:fillRect r="-1000" b="-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720C6-925A-09F2-A46B-03D4A08FFC6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36476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green)">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CDC458A-8A2D-4140-B344-DD93586B6CB5}"/>
              </a:ext>
            </a:extLst>
          </p:cNvPr>
          <p:cNvGrpSpPr/>
          <p:nvPr userDrawn="1"/>
        </p:nvGrpSpPr>
        <p:grpSpPr>
          <a:xfrm>
            <a:off x="753" y="-9341"/>
            <a:ext cx="12192000" cy="6867341"/>
            <a:chOff x="753" y="-9341"/>
            <a:chExt cx="12192000" cy="6867341"/>
          </a:xfrm>
        </p:grpSpPr>
        <p:cxnSp>
          <p:nvCxnSpPr>
            <p:cNvPr id="73" name="Straight Connector 72">
              <a:extLst>
                <a:ext uri="{FF2B5EF4-FFF2-40B4-BE49-F238E27FC236}">
                  <a16:creationId xmlns:a16="http://schemas.microsoft.com/office/drawing/2014/main" id="{FE9CB8FE-F655-426B-97C5-6A5218EEA36B}"/>
                </a:ext>
              </a:extLst>
            </p:cNvPr>
            <p:cNvCxnSpPr/>
            <p:nvPr/>
          </p:nvCxnSpPr>
          <p:spPr>
            <a:xfrm>
              <a:off x="753" y="2265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E90ADDC-0DFB-471F-A20E-F11D7E436420}"/>
                </a:ext>
              </a:extLst>
            </p:cNvPr>
            <p:cNvCxnSpPr/>
            <p:nvPr/>
          </p:nvCxnSpPr>
          <p:spPr>
            <a:xfrm>
              <a:off x="753" y="5367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FE2035A-6692-48E9-9E77-3DD7B46B58F3}"/>
                </a:ext>
              </a:extLst>
            </p:cNvPr>
            <p:cNvCxnSpPr/>
            <p:nvPr/>
          </p:nvCxnSpPr>
          <p:spPr>
            <a:xfrm>
              <a:off x="753" y="8470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537EF1-6D9A-48E5-84C0-796364C37B87}"/>
                </a:ext>
              </a:extLst>
            </p:cNvPr>
            <p:cNvCxnSpPr/>
            <p:nvPr/>
          </p:nvCxnSpPr>
          <p:spPr>
            <a:xfrm>
              <a:off x="753" y="11572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6273D-23E4-4A9B-9E3B-9C8511807B6E}"/>
                </a:ext>
              </a:extLst>
            </p:cNvPr>
            <p:cNvCxnSpPr/>
            <p:nvPr/>
          </p:nvCxnSpPr>
          <p:spPr>
            <a:xfrm>
              <a:off x="753" y="14756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B185CD-5E54-405F-BAE7-7C715BEF0AAD}"/>
                </a:ext>
              </a:extLst>
            </p:cNvPr>
            <p:cNvCxnSpPr/>
            <p:nvPr/>
          </p:nvCxnSpPr>
          <p:spPr>
            <a:xfrm>
              <a:off x="753" y="17858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CEAF575-D24D-46BD-9EDB-BCF32F313DC2}"/>
                </a:ext>
              </a:extLst>
            </p:cNvPr>
            <p:cNvCxnSpPr/>
            <p:nvPr/>
          </p:nvCxnSpPr>
          <p:spPr>
            <a:xfrm>
              <a:off x="753" y="20961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D1DD249-7D1A-460E-A861-C81495634E6D}"/>
                </a:ext>
              </a:extLst>
            </p:cNvPr>
            <p:cNvCxnSpPr/>
            <p:nvPr/>
          </p:nvCxnSpPr>
          <p:spPr>
            <a:xfrm>
              <a:off x="753" y="24063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E8C8DE-5154-4E2A-965A-72C34D9D31FD}"/>
                </a:ext>
              </a:extLst>
            </p:cNvPr>
            <p:cNvCxnSpPr/>
            <p:nvPr/>
          </p:nvCxnSpPr>
          <p:spPr>
            <a:xfrm>
              <a:off x="753" y="27247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551C1-70C4-47F1-9E8F-11AA8C98CD3C}"/>
                </a:ext>
              </a:extLst>
            </p:cNvPr>
            <p:cNvCxnSpPr/>
            <p:nvPr/>
          </p:nvCxnSpPr>
          <p:spPr>
            <a:xfrm>
              <a:off x="753" y="30350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326559-CCA9-4FE0-A54F-90E682D319AD}"/>
                </a:ext>
              </a:extLst>
            </p:cNvPr>
            <p:cNvCxnSpPr/>
            <p:nvPr/>
          </p:nvCxnSpPr>
          <p:spPr>
            <a:xfrm>
              <a:off x="753" y="33452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A078140-BB40-4BD3-B914-5A1BD47415FD}"/>
                </a:ext>
              </a:extLst>
            </p:cNvPr>
            <p:cNvCxnSpPr/>
            <p:nvPr/>
          </p:nvCxnSpPr>
          <p:spPr>
            <a:xfrm>
              <a:off x="753" y="36555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110B585-8572-4311-BAA7-F7BF52773736}"/>
                </a:ext>
              </a:extLst>
            </p:cNvPr>
            <p:cNvCxnSpPr/>
            <p:nvPr/>
          </p:nvCxnSpPr>
          <p:spPr>
            <a:xfrm>
              <a:off x="753" y="39739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1142975-4EA4-4DFC-9AD8-BA27B2ED00C1}"/>
                </a:ext>
              </a:extLst>
            </p:cNvPr>
            <p:cNvCxnSpPr/>
            <p:nvPr/>
          </p:nvCxnSpPr>
          <p:spPr>
            <a:xfrm>
              <a:off x="753" y="42841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6180118-3FF7-4BE3-B6E5-0D70B329CD49}"/>
                </a:ext>
              </a:extLst>
            </p:cNvPr>
            <p:cNvCxnSpPr/>
            <p:nvPr/>
          </p:nvCxnSpPr>
          <p:spPr>
            <a:xfrm>
              <a:off x="753" y="45944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9A165EB-50EC-461C-99FE-10C4C18B3652}"/>
                </a:ext>
              </a:extLst>
            </p:cNvPr>
            <p:cNvCxnSpPr/>
            <p:nvPr/>
          </p:nvCxnSpPr>
          <p:spPr>
            <a:xfrm>
              <a:off x="753" y="49046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19E38B-4C09-4FDD-8F49-2C819C683BC6}"/>
                </a:ext>
              </a:extLst>
            </p:cNvPr>
            <p:cNvCxnSpPr/>
            <p:nvPr/>
          </p:nvCxnSpPr>
          <p:spPr>
            <a:xfrm>
              <a:off x="753" y="52279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0EC23F-7D97-49F7-80C5-144BC7119784}"/>
                </a:ext>
              </a:extLst>
            </p:cNvPr>
            <p:cNvCxnSpPr/>
            <p:nvPr/>
          </p:nvCxnSpPr>
          <p:spPr>
            <a:xfrm>
              <a:off x="753" y="55381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7888FC-73CA-42EB-913C-9E230F3A53F6}"/>
                </a:ext>
              </a:extLst>
            </p:cNvPr>
            <p:cNvCxnSpPr/>
            <p:nvPr/>
          </p:nvCxnSpPr>
          <p:spPr>
            <a:xfrm>
              <a:off x="753" y="58484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60EE701-6F75-4D42-A5DB-49B6BB7D3D02}"/>
                </a:ext>
              </a:extLst>
            </p:cNvPr>
            <p:cNvCxnSpPr/>
            <p:nvPr/>
          </p:nvCxnSpPr>
          <p:spPr>
            <a:xfrm>
              <a:off x="753" y="61586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A625121-21CB-483E-B64C-6B1AB6062709}"/>
                </a:ext>
              </a:extLst>
            </p:cNvPr>
            <p:cNvCxnSpPr/>
            <p:nvPr/>
          </p:nvCxnSpPr>
          <p:spPr>
            <a:xfrm>
              <a:off x="753" y="64770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094EC1C-39BD-4B79-A63E-16B26CF0BA71}"/>
                </a:ext>
              </a:extLst>
            </p:cNvPr>
            <p:cNvCxnSpPr/>
            <p:nvPr/>
          </p:nvCxnSpPr>
          <p:spPr>
            <a:xfrm>
              <a:off x="753" y="67873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B14E8A96-8D13-4462-87F2-FA7DF699FC9D}"/>
                </a:ext>
              </a:extLst>
            </p:cNvPr>
            <p:cNvGrpSpPr/>
            <p:nvPr/>
          </p:nvGrpSpPr>
          <p:grpSpPr>
            <a:xfrm rot="5400000">
              <a:off x="78362" y="150003"/>
              <a:ext cx="6855182" cy="6560812"/>
              <a:chOff x="153153" y="378918"/>
              <a:chExt cx="12192000" cy="6560812"/>
            </a:xfrm>
          </p:grpSpPr>
          <p:cxnSp>
            <p:nvCxnSpPr>
              <p:cNvPr id="114" name="Straight Connector 113">
                <a:extLst>
                  <a:ext uri="{FF2B5EF4-FFF2-40B4-BE49-F238E27FC236}">
                    <a16:creationId xmlns:a16="http://schemas.microsoft.com/office/drawing/2014/main" id="{BC640025-6742-4B13-AB63-A09992F395AA}"/>
                  </a:ext>
                </a:extLst>
              </p:cNvPr>
              <p:cNvCxnSpPr/>
              <p:nvPr/>
            </p:nvCxnSpPr>
            <p:spPr>
              <a:xfrm>
                <a:off x="153153" y="3789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8E929F5-DFE5-47FE-9856-CA2F9E92A5F1}"/>
                  </a:ext>
                </a:extLst>
              </p:cNvPr>
              <p:cNvCxnSpPr/>
              <p:nvPr/>
            </p:nvCxnSpPr>
            <p:spPr>
              <a:xfrm>
                <a:off x="153153" y="6891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4987EA1-359C-4849-854C-6A5C81685F82}"/>
                  </a:ext>
                </a:extLst>
              </p:cNvPr>
              <p:cNvCxnSpPr/>
              <p:nvPr/>
            </p:nvCxnSpPr>
            <p:spPr>
              <a:xfrm>
                <a:off x="153153" y="9994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5447D2-0CF5-436B-A5EC-D360C2098481}"/>
                  </a:ext>
                </a:extLst>
              </p:cNvPr>
              <p:cNvCxnSpPr/>
              <p:nvPr/>
            </p:nvCxnSpPr>
            <p:spPr>
              <a:xfrm>
                <a:off x="153153" y="13096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61CABFE-A1CB-4403-84E5-410F68AF7DE3}"/>
                  </a:ext>
                </a:extLst>
              </p:cNvPr>
              <p:cNvCxnSpPr/>
              <p:nvPr/>
            </p:nvCxnSpPr>
            <p:spPr>
              <a:xfrm>
                <a:off x="153153" y="16280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9EC34BE-8313-44E7-B0CA-7ECEA4B169D4}"/>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CDE91B1-280E-4CA6-8D82-A4542EB882B3}"/>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C85EC92-77BD-4FB9-84DB-8BB4E808C876}"/>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B089562-3B97-4D48-9479-349F5028E395}"/>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648A223-76F6-420F-81E5-94023E75FB1C}"/>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B73DA66-20E6-45A3-BE7F-319FA9769079}"/>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00BE974-D04E-421D-B4E0-0E7D2F14E29B}"/>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3BD6761-3D88-4729-B158-3A425273294B}"/>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150117E-1468-4F98-9959-27A74BC8BBD6}"/>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7928201-B984-4374-B3E2-100B7B043A2E}"/>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13A1B3-0667-435D-9008-F31C822802C9}"/>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87C74FB-DBDD-47B7-8C51-36394349424E}"/>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A14B123-5E26-4B18-A0F4-7C98580F0697}"/>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B1072A3-FD4D-48BF-8712-CD0FB627A160}"/>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98ADD46-47BC-4675-AB8F-AE6DA604E705}"/>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0D8C13A-0941-4B24-8532-841DBA7522CB}"/>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C1BFE1C-2563-4E73-865A-8C9AA86887E4}"/>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891AA29-41FF-48EC-8A4C-947E90D4E066}"/>
                </a:ext>
              </a:extLst>
            </p:cNvPr>
            <p:cNvGrpSpPr/>
            <p:nvPr/>
          </p:nvGrpSpPr>
          <p:grpSpPr>
            <a:xfrm rot="5400000">
              <a:off x="6169728" y="917534"/>
              <a:ext cx="6855182" cy="5001432"/>
              <a:chOff x="153153" y="1938298"/>
              <a:chExt cx="12192000" cy="5001432"/>
            </a:xfrm>
          </p:grpSpPr>
          <p:cxnSp>
            <p:nvCxnSpPr>
              <p:cNvPr id="97" name="Straight Connector 96">
                <a:extLst>
                  <a:ext uri="{FF2B5EF4-FFF2-40B4-BE49-F238E27FC236}">
                    <a16:creationId xmlns:a16="http://schemas.microsoft.com/office/drawing/2014/main" id="{70C3E119-D21C-4854-A6F0-19EA29527D77}"/>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6FC4D3-3EF8-4055-BB7C-5582BA58A911}"/>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02921D1-96B8-4E63-BD1C-B79CD6D00C3F}"/>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B641B8F-0D13-4546-97FC-CF03D1C3CD32}"/>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EB3D40-F94F-4283-A788-04CFF3976E86}"/>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9780D-4C9D-439A-BEB4-C2913706C313}"/>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B193A6F-B835-4635-AE0D-E9A61F45E55E}"/>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7F4160F-1571-4286-B4AE-8D80836C0B40}"/>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9739F78-598E-4977-9037-4A140E24FA35}"/>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FFAE1D5-5096-445D-8388-7D0FB499E9B8}"/>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A13021A-B056-4ABB-84A6-EBC94B52372C}"/>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9F3C6D-9A61-4ED9-AD0A-AF84F21F9A07}"/>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ED006EF-E78E-4446-8A75-CAE203FB8A79}"/>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694C5DC-946C-4E8F-B950-289A65E75754}"/>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72034B2-684D-4D72-A120-8E6C584FCB33}"/>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3FDB34E-D7F5-4E83-94CE-97C28D778F52}"/>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242D524-1375-4A54-AFE3-D295EC78A6F6}"/>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a:extLst>
              <a:ext uri="{FF2B5EF4-FFF2-40B4-BE49-F238E27FC236}">
                <a16:creationId xmlns:a16="http://schemas.microsoft.com/office/drawing/2014/main" id="{7FF7C39A-BCF4-4ADD-95C7-690BE8E03E8C}"/>
              </a:ext>
            </a:extLst>
          </p:cNvPr>
          <p:cNvCxnSpPr>
            <a:cxnSpLocks/>
          </p:cNvCxnSpPr>
          <p:nvPr userDrawn="1"/>
        </p:nvCxnSpPr>
        <p:spPr>
          <a:xfrm>
            <a:off x="291443" y="4023742"/>
            <a:ext cx="0" cy="1546594"/>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6A8D0BF7-1874-48B3-B941-BB5A6E34E192}"/>
              </a:ext>
            </a:extLst>
          </p:cNvPr>
          <p:cNvGrpSpPr/>
          <p:nvPr userDrawn="1"/>
        </p:nvGrpSpPr>
        <p:grpSpPr>
          <a:xfrm>
            <a:off x="201516" y="6544075"/>
            <a:ext cx="177302" cy="177302"/>
            <a:chOff x="1309606" y="5350067"/>
            <a:chExt cx="246222" cy="246222"/>
          </a:xfrm>
        </p:grpSpPr>
        <p:sp>
          <p:nvSpPr>
            <p:cNvPr id="139" name="Rectangle: Rounded Corners 138">
              <a:extLst>
                <a:ext uri="{FF2B5EF4-FFF2-40B4-BE49-F238E27FC236}">
                  <a16:creationId xmlns:a16="http://schemas.microsoft.com/office/drawing/2014/main" id="{E2A20547-0E51-4B06-9EE8-2292BFEF1468}"/>
                </a:ext>
              </a:extLst>
            </p:cNvPr>
            <p:cNvSpPr/>
            <p:nvPr/>
          </p:nvSpPr>
          <p:spPr>
            <a:xfrm>
              <a:off x="1309606" y="5350067"/>
              <a:ext cx="246222" cy="246222"/>
            </a:xfrm>
            <a:prstGeom prst="roundRect">
              <a:avLst>
                <a:gd name="adj" fmla="val 288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23C1246-EB02-4B66-B304-5D976F9524E1}"/>
                </a:ext>
              </a:extLst>
            </p:cNvPr>
            <p:cNvSpPr/>
            <p:nvPr/>
          </p:nvSpPr>
          <p:spPr>
            <a:xfrm>
              <a:off x="1373081" y="5414830"/>
              <a:ext cx="119270" cy="11927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5413A12A-C4BC-45A1-92FB-DA7BA276BABD}"/>
                </a:ext>
              </a:extLst>
            </p:cNvPr>
            <p:cNvSpPr/>
            <p:nvPr/>
          </p:nvSpPr>
          <p:spPr>
            <a:xfrm>
              <a:off x="1476087" y="5373064"/>
              <a:ext cx="46384" cy="46384"/>
            </a:xfrm>
            <a:prstGeom prst="ellipse">
              <a:avLst/>
            </a:prstGeom>
            <a:solidFill>
              <a:srgbClr val="D5093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2" name="Straight Connector 141">
            <a:extLst>
              <a:ext uri="{FF2B5EF4-FFF2-40B4-BE49-F238E27FC236}">
                <a16:creationId xmlns:a16="http://schemas.microsoft.com/office/drawing/2014/main" id="{6C26ABE3-78FF-4D0A-8D2F-EEEB9DDD1800}"/>
              </a:ext>
            </a:extLst>
          </p:cNvPr>
          <p:cNvCxnSpPr>
            <a:cxnSpLocks/>
          </p:cNvCxnSpPr>
          <p:nvPr userDrawn="1"/>
        </p:nvCxnSpPr>
        <p:spPr>
          <a:xfrm>
            <a:off x="11943986" y="609094"/>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7425A25-93A3-4052-827C-F6E08AC4CC2F}"/>
              </a:ext>
            </a:extLst>
          </p:cNvPr>
          <p:cNvCxnSpPr>
            <a:cxnSpLocks/>
          </p:cNvCxnSpPr>
          <p:nvPr userDrawn="1"/>
        </p:nvCxnSpPr>
        <p:spPr>
          <a:xfrm>
            <a:off x="11946063" y="506698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2DB119B-AF5A-4844-B029-87704B8D5659}"/>
              </a:ext>
            </a:extLst>
          </p:cNvPr>
          <p:cNvCxnSpPr>
            <a:cxnSpLocks/>
          </p:cNvCxnSpPr>
          <p:nvPr userDrawn="1"/>
        </p:nvCxnSpPr>
        <p:spPr>
          <a:xfrm rot="5400000">
            <a:off x="10025461" y="-66813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522CD444-0B8A-43EC-B1CF-91F5C70B5AB5}"/>
              </a:ext>
            </a:extLst>
          </p:cNvPr>
          <p:cNvGrpSpPr/>
          <p:nvPr userDrawn="1"/>
        </p:nvGrpSpPr>
        <p:grpSpPr>
          <a:xfrm>
            <a:off x="11730828" y="-3217"/>
            <a:ext cx="461172" cy="461172"/>
            <a:chOff x="11730828" y="-3217"/>
            <a:chExt cx="461172" cy="461172"/>
          </a:xfrm>
        </p:grpSpPr>
        <p:sp>
          <p:nvSpPr>
            <p:cNvPr id="147" name="TextBox 146">
              <a:extLst>
                <a:ext uri="{FF2B5EF4-FFF2-40B4-BE49-F238E27FC236}">
                  <a16:creationId xmlns:a16="http://schemas.microsoft.com/office/drawing/2014/main" id="{2493ECB5-27E8-4365-8F3B-986DFDF3A784}"/>
                </a:ext>
              </a:extLst>
            </p:cNvPr>
            <p:cNvSpPr txBox="1"/>
            <p:nvPr/>
          </p:nvSpPr>
          <p:spPr>
            <a:xfrm>
              <a:off x="11793143" y="96564"/>
              <a:ext cx="301686" cy="261610"/>
            </a:xfrm>
            <a:prstGeom prst="rect">
              <a:avLst/>
            </a:prstGeom>
            <a:noFill/>
            <a:ln>
              <a:solidFill>
                <a:schemeClr val="accent6">
                  <a:lumMod val="75000"/>
                </a:schemeClr>
              </a:solidFill>
            </a:ln>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148" name="Rectangle 147">
              <a:extLst>
                <a:ext uri="{FF2B5EF4-FFF2-40B4-BE49-F238E27FC236}">
                  <a16:creationId xmlns:a16="http://schemas.microsoft.com/office/drawing/2014/main" id="{D8E604F5-2FEA-4A84-9FD0-DD0D10A3FBE6}"/>
                </a:ext>
              </a:extLst>
            </p:cNvPr>
            <p:cNvSpPr/>
            <p:nvPr/>
          </p:nvSpPr>
          <p:spPr>
            <a:xfrm>
              <a:off x="11730828" y="-3217"/>
              <a:ext cx="461172" cy="461172"/>
            </a:xfrm>
            <a:prstGeom prst="rect">
              <a:avLst/>
            </a:prstGeom>
            <a:solidFill>
              <a:srgbClr val="527A5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rrow: Chevron 148">
              <a:extLst>
                <a:ext uri="{FF2B5EF4-FFF2-40B4-BE49-F238E27FC236}">
                  <a16:creationId xmlns:a16="http://schemas.microsoft.com/office/drawing/2014/main" id="{B6C7BBAB-D867-45C2-AF7B-07CF4F895BD1}"/>
                </a:ext>
              </a:extLst>
            </p:cNvPr>
            <p:cNvSpPr/>
            <p:nvPr/>
          </p:nvSpPr>
          <p:spPr>
            <a:xfrm rot="5400000">
              <a:off x="11869990" y="135945"/>
              <a:ext cx="182847" cy="182847"/>
            </a:xfrm>
            <a:prstGeom prst="chevron">
              <a:avLst>
                <a:gd name="adj" fmla="val 52368"/>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98833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Header (blu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EB0B5E-2B57-4AD8-B346-DB65C25C8450}"/>
              </a:ext>
            </a:extLst>
          </p:cNvPr>
          <p:cNvGrpSpPr/>
          <p:nvPr userDrawn="1"/>
        </p:nvGrpSpPr>
        <p:grpSpPr>
          <a:xfrm>
            <a:off x="0" y="-9341"/>
            <a:ext cx="12192000" cy="6867341"/>
            <a:chOff x="753" y="-9341"/>
            <a:chExt cx="12192000" cy="6867341"/>
          </a:xfrm>
        </p:grpSpPr>
        <p:cxnSp>
          <p:nvCxnSpPr>
            <p:cNvPr id="8" name="Straight Connector 7">
              <a:extLst>
                <a:ext uri="{FF2B5EF4-FFF2-40B4-BE49-F238E27FC236}">
                  <a16:creationId xmlns:a16="http://schemas.microsoft.com/office/drawing/2014/main" id="{5935A32A-2D41-49BD-A12A-798CF7E0FEF4}"/>
                </a:ext>
              </a:extLst>
            </p:cNvPr>
            <p:cNvCxnSpPr/>
            <p:nvPr/>
          </p:nvCxnSpPr>
          <p:spPr>
            <a:xfrm>
              <a:off x="753" y="2265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905828-9DDB-46A8-A333-0C6406B4CDA1}"/>
                </a:ext>
              </a:extLst>
            </p:cNvPr>
            <p:cNvCxnSpPr/>
            <p:nvPr/>
          </p:nvCxnSpPr>
          <p:spPr>
            <a:xfrm>
              <a:off x="753" y="5367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74BE97-893A-4C5E-9409-A7E2AC44AB6E}"/>
                </a:ext>
              </a:extLst>
            </p:cNvPr>
            <p:cNvCxnSpPr/>
            <p:nvPr/>
          </p:nvCxnSpPr>
          <p:spPr>
            <a:xfrm>
              <a:off x="753" y="8470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BEAF90-0D79-4305-A191-C960429F013B}"/>
                </a:ext>
              </a:extLst>
            </p:cNvPr>
            <p:cNvCxnSpPr/>
            <p:nvPr/>
          </p:nvCxnSpPr>
          <p:spPr>
            <a:xfrm>
              <a:off x="753" y="11572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D6E446-E8BB-4C56-864F-4512CF5AE59C}"/>
                </a:ext>
              </a:extLst>
            </p:cNvPr>
            <p:cNvCxnSpPr/>
            <p:nvPr/>
          </p:nvCxnSpPr>
          <p:spPr>
            <a:xfrm>
              <a:off x="753" y="14756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1522E-366B-4D47-80D1-7CCD1EBCB931}"/>
                </a:ext>
              </a:extLst>
            </p:cNvPr>
            <p:cNvCxnSpPr/>
            <p:nvPr/>
          </p:nvCxnSpPr>
          <p:spPr>
            <a:xfrm>
              <a:off x="753" y="17858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91FF32-2984-45B2-B4FE-2FF29CBC1C7E}"/>
                </a:ext>
              </a:extLst>
            </p:cNvPr>
            <p:cNvCxnSpPr/>
            <p:nvPr/>
          </p:nvCxnSpPr>
          <p:spPr>
            <a:xfrm>
              <a:off x="753" y="20961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1ABE22-D8BB-438F-A0B2-9C5477F3E09F}"/>
                </a:ext>
              </a:extLst>
            </p:cNvPr>
            <p:cNvCxnSpPr/>
            <p:nvPr/>
          </p:nvCxnSpPr>
          <p:spPr>
            <a:xfrm>
              <a:off x="753" y="24063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E8FBDF-C86A-4B33-ACC9-7E85C9C423D2}"/>
                </a:ext>
              </a:extLst>
            </p:cNvPr>
            <p:cNvCxnSpPr/>
            <p:nvPr/>
          </p:nvCxnSpPr>
          <p:spPr>
            <a:xfrm>
              <a:off x="753" y="27247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07CCE1-15B1-451D-B24F-1C811FF5C62E}"/>
                </a:ext>
              </a:extLst>
            </p:cNvPr>
            <p:cNvCxnSpPr/>
            <p:nvPr/>
          </p:nvCxnSpPr>
          <p:spPr>
            <a:xfrm>
              <a:off x="753" y="30350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153322-F834-44D2-9BDD-5DA7973ADFA7}"/>
                </a:ext>
              </a:extLst>
            </p:cNvPr>
            <p:cNvCxnSpPr/>
            <p:nvPr/>
          </p:nvCxnSpPr>
          <p:spPr>
            <a:xfrm>
              <a:off x="753" y="33452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346DA5-37BF-4E0D-BF09-1283D897996E}"/>
                </a:ext>
              </a:extLst>
            </p:cNvPr>
            <p:cNvCxnSpPr/>
            <p:nvPr/>
          </p:nvCxnSpPr>
          <p:spPr>
            <a:xfrm>
              <a:off x="753" y="36555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21C6B2-92C0-478E-9AC4-714B1E6D2553}"/>
                </a:ext>
              </a:extLst>
            </p:cNvPr>
            <p:cNvCxnSpPr/>
            <p:nvPr/>
          </p:nvCxnSpPr>
          <p:spPr>
            <a:xfrm>
              <a:off x="753" y="39739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905FB7-9DD7-46CB-B648-C1995F821C7D}"/>
                </a:ext>
              </a:extLst>
            </p:cNvPr>
            <p:cNvCxnSpPr/>
            <p:nvPr/>
          </p:nvCxnSpPr>
          <p:spPr>
            <a:xfrm>
              <a:off x="753" y="42841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354C97-C2AC-486A-BD2F-14BAA64E826D}"/>
                </a:ext>
              </a:extLst>
            </p:cNvPr>
            <p:cNvCxnSpPr/>
            <p:nvPr/>
          </p:nvCxnSpPr>
          <p:spPr>
            <a:xfrm>
              <a:off x="753" y="45944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44F518-28CA-4337-89A3-22408F9FF47C}"/>
                </a:ext>
              </a:extLst>
            </p:cNvPr>
            <p:cNvCxnSpPr/>
            <p:nvPr/>
          </p:nvCxnSpPr>
          <p:spPr>
            <a:xfrm>
              <a:off x="753" y="49046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E7603-ECDE-450B-B912-D7AEE6DFA43D}"/>
                </a:ext>
              </a:extLst>
            </p:cNvPr>
            <p:cNvCxnSpPr/>
            <p:nvPr/>
          </p:nvCxnSpPr>
          <p:spPr>
            <a:xfrm>
              <a:off x="753" y="52279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5AEC0B-4291-4BD5-A5B7-9ABAAB21EFD9}"/>
                </a:ext>
              </a:extLst>
            </p:cNvPr>
            <p:cNvCxnSpPr/>
            <p:nvPr/>
          </p:nvCxnSpPr>
          <p:spPr>
            <a:xfrm>
              <a:off x="753" y="55381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062C64-3246-4E83-861B-4C4B1FEC3ECC}"/>
                </a:ext>
              </a:extLst>
            </p:cNvPr>
            <p:cNvCxnSpPr/>
            <p:nvPr/>
          </p:nvCxnSpPr>
          <p:spPr>
            <a:xfrm>
              <a:off x="753" y="58484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515879-1175-4C05-B73B-5EBD3A8DEB54}"/>
                </a:ext>
              </a:extLst>
            </p:cNvPr>
            <p:cNvCxnSpPr/>
            <p:nvPr/>
          </p:nvCxnSpPr>
          <p:spPr>
            <a:xfrm>
              <a:off x="753" y="61586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826C53-C815-4061-8DBA-D838E69812C8}"/>
                </a:ext>
              </a:extLst>
            </p:cNvPr>
            <p:cNvCxnSpPr/>
            <p:nvPr/>
          </p:nvCxnSpPr>
          <p:spPr>
            <a:xfrm>
              <a:off x="753" y="64770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FAF7D2-06FB-4102-B2F5-3070B7C60EA4}"/>
                </a:ext>
              </a:extLst>
            </p:cNvPr>
            <p:cNvCxnSpPr/>
            <p:nvPr/>
          </p:nvCxnSpPr>
          <p:spPr>
            <a:xfrm>
              <a:off x="753" y="67873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1593212-05E0-4530-8269-D424CA20BA33}"/>
                </a:ext>
              </a:extLst>
            </p:cNvPr>
            <p:cNvGrpSpPr/>
            <p:nvPr/>
          </p:nvGrpSpPr>
          <p:grpSpPr>
            <a:xfrm rot="5400000">
              <a:off x="78362" y="150003"/>
              <a:ext cx="6855182" cy="6560812"/>
              <a:chOff x="153153" y="378918"/>
              <a:chExt cx="12192000" cy="6560812"/>
            </a:xfrm>
          </p:grpSpPr>
          <p:cxnSp>
            <p:nvCxnSpPr>
              <p:cNvPr id="49" name="Straight Connector 48">
                <a:extLst>
                  <a:ext uri="{FF2B5EF4-FFF2-40B4-BE49-F238E27FC236}">
                    <a16:creationId xmlns:a16="http://schemas.microsoft.com/office/drawing/2014/main" id="{B5040D6D-E02B-4850-BAA1-7E2172D8E8FD}"/>
                  </a:ext>
                </a:extLst>
              </p:cNvPr>
              <p:cNvCxnSpPr/>
              <p:nvPr/>
            </p:nvCxnSpPr>
            <p:spPr>
              <a:xfrm>
                <a:off x="153153" y="3789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73BC299-44C6-499D-9D7A-320070B06A31}"/>
                  </a:ext>
                </a:extLst>
              </p:cNvPr>
              <p:cNvCxnSpPr/>
              <p:nvPr/>
            </p:nvCxnSpPr>
            <p:spPr>
              <a:xfrm>
                <a:off x="153153" y="6891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38D528-757C-438D-9E73-E54EFF0AC0EA}"/>
                  </a:ext>
                </a:extLst>
              </p:cNvPr>
              <p:cNvCxnSpPr/>
              <p:nvPr/>
            </p:nvCxnSpPr>
            <p:spPr>
              <a:xfrm>
                <a:off x="153153" y="9994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5DBF52-735B-49F6-B1CE-AD3445DBB165}"/>
                  </a:ext>
                </a:extLst>
              </p:cNvPr>
              <p:cNvCxnSpPr/>
              <p:nvPr/>
            </p:nvCxnSpPr>
            <p:spPr>
              <a:xfrm>
                <a:off x="153153" y="13096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08B2614-8F22-4DDA-9B78-01780B69098F}"/>
                  </a:ext>
                </a:extLst>
              </p:cNvPr>
              <p:cNvCxnSpPr/>
              <p:nvPr/>
            </p:nvCxnSpPr>
            <p:spPr>
              <a:xfrm>
                <a:off x="153153" y="16280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E09D9AD-651E-4D16-A524-785291D642C0}"/>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8530061-9244-42A1-B51A-C0BB1B7EA3AA}"/>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4CB0EA-1307-45E9-9825-D8B3C41A0CBB}"/>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2FDA06-E949-4973-B388-07064AFAE948}"/>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C68C89-FB91-4C55-BFB1-C0EB9D8DC1B2}"/>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6DA70A-2BF7-4FDB-A632-4BFF657351F7}"/>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A8FFDD-5AAF-43E1-B7E7-6E7E51E17802}"/>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4D166D4-CE9B-420D-B261-74C9A7E104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2E9AB6-6909-4DAB-BCFD-E2DEED0A23B5}"/>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C0DEC6-B1B8-4CF8-87C4-63A54F52785E}"/>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398C90-22FF-4988-8F48-30E55F840EA6}"/>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AE6251-9DE4-4560-9F85-CDB65A8356C5}"/>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4102AF-216D-4576-9878-8C8F235F05C4}"/>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6C313D-8DB6-479D-A102-75F93363B6C8}"/>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1E30CE-4DF2-4756-AF57-C6DF166BCAA0}"/>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126004E-CDE8-4B63-8336-037085E4B56A}"/>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A70DC4-40AC-4BCA-A399-DBDDF6EFCF3B}"/>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AF5695E-2156-40AB-84ED-1A6B1EA4D55C}"/>
                </a:ext>
              </a:extLst>
            </p:cNvPr>
            <p:cNvGrpSpPr/>
            <p:nvPr/>
          </p:nvGrpSpPr>
          <p:grpSpPr>
            <a:xfrm rot="5400000">
              <a:off x="6169728" y="917534"/>
              <a:ext cx="6855182" cy="5001432"/>
              <a:chOff x="153153" y="1938298"/>
              <a:chExt cx="12192000" cy="5001432"/>
            </a:xfrm>
          </p:grpSpPr>
          <p:cxnSp>
            <p:nvCxnSpPr>
              <p:cNvPr id="32" name="Straight Connector 31">
                <a:extLst>
                  <a:ext uri="{FF2B5EF4-FFF2-40B4-BE49-F238E27FC236}">
                    <a16:creationId xmlns:a16="http://schemas.microsoft.com/office/drawing/2014/main" id="{E3EBFA02-E626-4FA4-9382-311F292ED802}"/>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A71F98-D682-49E0-9D67-0F969E2C001E}"/>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CA0427-E4B7-4167-9795-878F7BE88B3A}"/>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DAE7AD-981D-418B-8873-2A1263483E6F}"/>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AE73FA-7E17-4475-B759-4343F993BBE7}"/>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4D5C9C-4FD8-4701-86DF-C6E42054E1CE}"/>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54C546-8820-427D-96AE-397518489C8B}"/>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16403F1-D81F-4027-800A-323F9D192D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D3A56C4-2F8E-4DAE-B09B-A083865F0DC6}"/>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6C28FF-2B9A-4573-BADF-AD48333AF419}"/>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9919C5-D172-41B9-90B4-EDA9622ACD91}"/>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CFB24F-6052-4B53-A2FE-26B659AA6B34}"/>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52CD71-2739-4388-B3BC-8CFD98F81556}"/>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DF79A2-500E-42E0-B271-74B9FE7F4AEA}"/>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45B63A-4109-44A8-9A34-D057E8445CD2}"/>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E833B1-EA3D-4F28-8E95-B954D069421D}"/>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1E816DE-865C-42F1-8ABB-1DC9F2520E72}"/>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73" name="Straight Connector 72">
            <a:extLst>
              <a:ext uri="{FF2B5EF4-FFF2-40B4-BE49-F238E27FC236}">
                <a16:creationId xmlns:a16="http://schemas.microsoft.com/office/drawing/2014/main" id="{416D8763-A781-4DA9-BF5B-B35DB1AD7BB7}"/>
              </a:ext>
            </a:extLst>
          </p:cNvPr>
          <p:cNvCxnSpPr>
            <a:cxnSpLocks/>
          </p:cNvCxnSpPr>
          <p:nvPr userDrawn="1"/>
        </p:nvCxnSpPr>
        <p:spPr>
          <a:xfrm>
            <a:off x="291443" y="4023742"/>
            <a:ext cx="0" cy="1546594"/>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750438F-0604-4068-BA73-4896791C6EFD}"/>
              </a:ext>
            </a:extLst>
          </p:cNvPr>
          <p:cNvGrpSpPr/>
          <p:nvPr userDrawn="1"/>
        </p:nvGrpSpPr>
        <p:grpSpPr>
          <a:xfrm>
            <a:off x="201516" y="6544075"/>
            <a:ext cx="177302" cy="177302"/>
            <a:chOff x="1309606" y="5350067"/>
            <a:chExt cx="246222" cy="246222"/>
          </a:xfrm>
        </p:grpSpPr>
        <p:sp>
          <p:nvSpPr>
            <p:cNvPr id="76" name="Rectangle: Rounded Corners 75">
              <a:extLst>
                <a:ext uri="{FF2B5EF4-FFF2-40B4-BE49-F238E27FC236}">
                  <a16:creationId xmlns:a16="http://schemas.microsoft.com/office/drawing/2014/main" id="{6F35E99A-B941-4BE6-97BE-148954F708A7}"/>
                </a:ext>
              </a:extLst>
            </p:cNvPr>
            <p:cNvSpPr/>
            <p:nvPr/>
          </p:nvSpPr>
          <p:spPr>
            <a:xfrm>
              <a:off x="1309606" y="5350067"/>
              <a:ext cx="246222" cy="246222"/>
            </a:xfrm>
            <a:prstGeom prst="roundRect">
              <a:avLst>
                <a:gd name="adj" fmla="val 28857"/>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77" name="Oval 76">
              <a:extLst>
                <a:ext uri="{FF2B5EF4-FFF2-40B4-BE49-F238E27FC236}">
                  <a16:creationId xmlns:a16="http://schemas.microsoft.com/office/drawing/2014/main" id="{0630D208-D651-444C-B30E-CA2B70620980}"/>
                </a:ext>
              </a:extLst>
            </p:cNvPr>
            <p:cNvSpPr/>
            <p:nvPr/>
          </p:nvSpPr>
          <p:spPr>
            <a:xfrm>
              <a:off x="1373081" y="5414830"/>
              <a:ext cx="119270" cy="11927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78" name="Oval 77">
              <a:extLst>
                <a:ext uri="{FF2B5EF4-FFF2-40B4-BE49-F238E27FC236}">
                  <a16:creationId xmlns:a16="http://schemas.microsoft.com/office/drawing/2014/main" id="{48C72AF7-8142-47CE-9380-92C100B06511}"/>
                </a:ext>
              </a:extLst>
            </p:cNvPr>
            <p:cNvSpPr/>
            <p:nvPr/>
          </p:nvSpPr>
          <p:spPr>
            <a:xfrm>
              <a:off x="1476087" y="5373064"/>
              <a:ext cx="46384" cy="46384"/>
            </a:xfrm>
            <a:prstGeom prst="ellipse">
              <a:avLst/>
            </a:prstGeom>
            <a:solidFill>
              <a:srgbClr val="D5093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cxnSp>
        <p:nvCxnSpPr>
          <p:cNvPr id="79" name="Straight Connector 78">
            <a:extLst>
              <a:ext uri="{FF2B5EF4-FFF2-40B4-BE49-F238E27FC236}">
                <a16:creationId xmlns:a16="http://schemas.microsoft.com/office/drawing/2014/main" id="{041A5C9E-490F-48E4-9138-421C8F512C45}"/>
              </a:ext>
            </a:extLst>
          </p:cNvPr>
          <p:cNvCxnSpPr>
            <a:cxnSpLocks/>
          </p:cNvCxnSpPr>
          <p:nvPr userDrawn="1"/>
        </p:nvCxnSpPr>
        <p:spPr>
          <a:xfrm>
            <a:off x="11943986" y="609094"/>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07F27B9-3E82-4C43-A045-D77CD1F18057}"/>
              </a:ext>
            </a:extLst>
          </p:cNvPr>
          <p:cNvCxnSpPr>
            <a:cxnSpLocks/>
          </p:cNvCxnSpPr>
          <p:nvPr userDrawn="1"/>
        </p:nvCxnSpPr>
        <p:spPr>
          <a:xfrm>
            <a:off x="11946063" y="506698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68BD3F-3E2B-4F28-B9F9-1E5ECEE13C91}"/>
              </a:ext>
            </a:extLst>
          </p:cNvPr>
          <p:cNvCxnSpPr>
            <a:cxnSpLocks/>
          </p:cNvCxnSpPr>
          <p:nvPr userDrawn="1"/>
        </p:nvCxnSpPr>
        <p:spPr>
          <a:xfrm rot="5400000">
            <a:off x="10025461" y="-66813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3056D58D-0BBA-4518-A7B3-B41C77DA4363}"/>
              </a:ext>
            </a:extLst>
          </p:cNvPr>
          <p:cNvGrpSpPr/>
          <p:nvPr userDrawn="1"/>
        </p:nvGrpSpPr>
        <p:grpSpPr>
          <a:xfrm>
            <a:off x="11730828" y="-3217"/>
            <a:ext cx="461172" cy="461172"/>
            <a:chOff x="11730828" y="-3217"/>
            <a:chExt cx="461172" cy="461172"/>
          </a:xfrm>
        </p:grpSpPr>
        <p:sp>
          <p:nvSpPr>
            <p:cNvPr id="84" name="TextBox 83">
              <a:extLst>
                <a:ext uri="{FF2B5EF4-FFF2-40B4-BE49-F238E27FC236}">
                  <a16:creationId xmlns:a16="http://schemas.microsoft.com/office/drawing/2014/main" id="{95391E29-3812-42B3-B11F-F630DBD96BE5}"/>
                </a:ext>
              </a:extLst>
            </p:cNvPr>
            <p:cNvSpPr txBox="1"/>
            <p:nvPr/>
          </p:nvSpPr>
          <p:spPr>
            <a:xfrm>
              <a:off x="11793143" y="96564"/>
              <a:ext cx="301686" cy="261610"/>
            </a:xfrm>
            <a:prstGeom prst="rect">
              <a:avLst/>
            </a:prstGeom>
            <a:noFill/>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85" name="Rectangle 84">
              <a:extLst>
                <a:ext uri="{FF2B5EF4-FFF2-40B4-BE49-F238E27FC236}">
                  <a16:creationId xmlns:a16="http://schemas.microsoft.com/office/drawing/2014/main" id="{571AE9E0-58AA-4A86-AA13-596AB0A61C11}"/>
                </a:ext>
              </a:extLst>
            </p:cNvPr>
            <p:cNvSpPr/>
            <p:nvPr/>
          </p:nvSpPr>
          <p:spPr>
            <a:xfrm>
              <a:off x="11730828" y="-3217"/>
              <a:ext cx="461172" cy="4611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Chevron 85">
              <a:extLst>
                <a:ext uri="{FF2B5EF4-FFF2-40B4-BE49-F238E27FC236}">
                  <a16:creationId xmlns:a16="http://schemas.microsoft.com/office/drawing/2014/main" id="{582FBF71-94EF-44FB-85D1-FA3E261BD84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7067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7439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149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3065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9626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167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459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7247342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3634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6.emf"/><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slideLayout" Target="../slideLayouts/slideLayout1.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tags" Target="../tags/tag1.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5.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2.png"/><Relationship Id="rId11" Type="http://schemas.openxmlformats.org/officeDocument/2006/relationships/image" Target="../media/image90.wmf"/><Relationship Id="rId5" Type="http://schemas.openxmlformats.org/officeDocument/2006/relationships/image" Target="../media/image91.png"/><Relationship Id="rId10" Type="http://schemas.openxmlformats.org/officeDocument/2006/relationships/oleObject" Target="../embeddings/oleObject3.bin"/><Relationship Id="rId4" Type="http://schemas.openxmlformats.org/officeDocument/2006/relationships/image" Target="../media/image88.wmf"/><Relationship Id="rId9" Type="http://schemas.openxmlformats.org/officeDocument/2006/relationships/image" Target="../media/image93.png"/></Relationships>
</file>

<file path=ppt/slides/_rels/slide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6.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8" Type="http://schemas.openxmlformats.org/officeDocument/2006/relationships/image" Target="../media/image112.png"/><Relationship Id="rId3" Type="http://schemas.microsoft.com/office/2007/relationships/hdphoto" Target="../media/hdphoto2.wdp"/><Relationship Id="rId7" Type="http://schemas.openxmlformats.org/officeDocument/2006/relationships/image" Target="../media/image11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3.png"/><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115.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28.png"/><Relationship Id="rId3" Type="http://schemas.microsoft.com/office/2007/relationships/hdphoto" Target="../media/hdphoto2.wdp"/><Relationship Id="rId7" Type="http://schemas.openxmlformats.org/officeDocument/2006/relationships/image" Target="../media/image12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image" Target="../media/image109.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8" Type="http://schemas.openxmlformats.org/officeDocument/2006/relationships/image" Target="../media/image131.png"/><Relationship Id="rId3" Type="http://schemas.microsoft.com/office/2007/relationships/hdphoto" Target="../media/hdphoto2.wdp"/><Relationship Id="rId7" Type="http://schemas.openxmlformats.org/officeDocument/2006/relationships/image" Target="../media/image13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09.png"/><Relationship Id="rId10" Type="http://schemas.openxmlformats.org/officeDocument/2006/relationships/image" Target="../media/image133.png"/><Relationship Id="rId4" Type="http://schemas.openxmlformats.org/officeDocument/2006/relationships/image" Target="../media/image2.emf"/><Relationship Id="rId9" Type="http://schemas.openxmlformats.org/officeDocument/2006/relationships/image" Target="../media/image132.png"/></Relationships>
</file>

<file path=ppt/slides/_rels/slide24.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0.png"/><Relationship Id="rId21" Type="http://schemas.openxmlformats.org/officeDocument/2006/relationships/image" Target="../media/image52.png"/><Relationship Id="rId34" Type="http://schemas.openxmlformats.org/officeDocument/2006/relationships/image" Target="../media/image65.png"/><Relationship Id="rId42" Type="http://schemas.openxmlformats.org/officeDocument/2006/relationships/image" Target="../media/image73.png"/><Relationship Id="rId47" Type="http://schemas.openxmlformats.org/officeDocument/2006/relationships/image" Target="../media/image78.png"/><Relationship Id="rId50" Type="http://schemas.openxmlformats.org/officeDocument/2006/relationships/image" Target="../media/image81.png"/><Relationship Id="rId55" Type="http://schemas.openxmlformats.org/officeDocument/2006/relationships/image" Target="../media/image1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png"/><Relationship Id="rId46" Type="http://schemas.openxmlformats.org/officeDocument/2006/relationships/image" Target="../media/image77.png"/><Relationship Id="rId59" Type="http://schemas.microsoft.com/office/2007/relationships/hdphoto" Target="../media/hdphoto12.wdp"/><Relationship Id="rId2" Type="http://schemas.openxmlformats.org/officeDocument/2006/relationships/tags" Target="../tags/tag6.xml"/><Relationship Id="rId16" Type="http://schemas.openxmlformats.org/officeDocument/2006/relationships/image" Target="../media/image47.jpeg"/><Relationship Id="rId20" Type="http://schemas.openxmlformats.org/officeDocument/2006/relationships/image" Target="../media/image51.png"/><Relationship Id="rId29" Type="http://schemas.openxmlformats.org/officeDocument/2006/relationships/image" Target="../media/image60.png"/><Relationship Id="rId41" Type="http://schemas.openxmlformats.org/officeDocument/2006/relationships/image" Target="../media/image72.png"/><Relationship Id="rId54" Type="http://schemas.microsoft.com/office/2007/relationships/hdphoto" Target="../media/hdphoto6.wdp"/><Relationship Id="rId1" Type="http://schemas.openxmlformats.org/officeDocument/2006/relationships/tags" Target="../tags/tag5.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1.png"/><Relationship Id="rId45" Type="http://schemas.openxmlformats.org/officeDocument/2006/relationships/image" Target="../media/image76.png"/><Relationship Id="rId53" Type="http://schemas.openxmlformats.org/officeDocument/2006/relationships/image" Target="../media/image11.png"/><Relationship Id="rId58" Type="http://schemas.openxmlformats.org/officeDocument/2006/relationships/image" Target="../media/image84.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49" Type="http://schemas.openxmlformats.org/officeDocument/2006/relationships/image" Target="../media/image80.png"/><Relationship Id="rId57" Type="http://schemas.openxmlformats.org/officeDocument/2006/relationships/image" Target="../media/image15.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4" Type="http://schemas.openxmlformats.org/officeDocument/2006/relationships/image" Target="../media/image75.png"/><Relationship Id="rId52" Type="http://schemas.openxmlformats.org/officeDocument/2006/relationships/image" Target="../media/image83.png"/><Relationship Id="rId60" Type="http://schemas.openxmlformats.org/officeDocument/2006/relationships/image" Target="../media/image119.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 Id="rId43" Type="http://schemas.openxmlformats.org/officeDocument/2006/relationships/image" Target="../media/image74.png"/><Relationship Id="rId48" Type="http://schemas.openxmlformats.org/officeDocument/2006/relationships/image" Target="../media/image79.png"/><Relationship Id="rId56" Type="http://schemas.microsoft.com/office/2007/relationships/hdphoto" Target="../media/hdphoto7.wdp"/><Relationship Id="rId8" Type="http://schemas.openxmlformats.org/officeDocument/2006/relationships/image" Target="../media/image39.png"/><Relationship Id="rId51" Type="http://schemas.openxmlformats.org/officeDocument/2006/relationships/image" Target="../media/image82.png"/><Relationship Id="rId3"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9.png"/><Relationship Id="rId3" Type="http://schemas.openxmlformats.org/officeDocument/2006/relationships/image" Target="../media/image120.png"/><Relationship Id="rId7" Type="http://schemas.microsoft.com/office/2007/relationships/hdphoto" Target="../media/hdphoto14.wdp"/><Relationship Id="rId12" Type="http://schemas.openxmlformats.org/officeDocument/2006/relationships/image" Target="../media/image126.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22.png"/><Relationship Id="rId11" Type="http://schemas.openxmlformats.org/officeDocument/2006/relationships/image" Target="../media/image125.png"/><Relationship Id="rId5" Type="http://schemas.microsoft.com/office/2007/relationships/hdphoto" Target="../media/hdphoto13.wdp"/><Relationship Id="rId10" Type="http://schemas.openxmlformats.org/officeDocument/2006/relationships/image" Target="../media/image124.png"/><Relationship Id="rId4" Type="http://schemas.openxmlformats.org/officeDocument/2006/relationships/image" Target="../media/image121.png"/><Relationship Id="rId9" Type="http://schemas.microsoft.com/office/2007/relationships/hdphoto" Target="../media/hdphoto15.wdp"/><Relationship Id="rId14" Type="http://schemas.openxmlformats.org/officeDocument/2006/relationships/image" Target="../media/image134.png"/></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audio" Target="NULL"/><Relationship Id="rId3" Type="http://schemas.openxmlformats.org/officeDocument/2006/relationships/image" Target="../media/image135.png"/><Relationship Id="rId7" Type="http://schemas.openxmlformats.org/officeDocument/2006/relationships/image" Target="../media/image138.png"/><Relationship Id="rId12" Type="http://schemas.openxmlformats.org/officeDocument/2006/relationships/image" Target="../media/image13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6.wdp"/><Relationship Id="rId11" Type="http://schemas.openxmlformats.org/officeDocument/2006/relationships/image" Target="NULL"/><Relationship Id="rId5" Type="http://schemas.openxmlformats.org/officeDocument/2006/relationships/image" Target="../media/image137.png"/><Relationship Id="rId10" Type="http://schemas.openxmlformats.org/officeDocument/2006/relationships/image" Target="NULL"/><Relationship Id="rId4" Type="http://schemas.openxmlformats.org/officeDocument/2006/relationships/image" Target="../media/image136.png"/><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26" Type="http://schemas.openxmlformats.org/officeDocument/2006/relationships/image" Target="NULL"/><Relationship Id="rId39" Type="http://schemas.openxmlformats.org/officeDocument/2006/relationships/image" Target="../media/image155.gif"/><Relationship Id="rId3" Type="http://schemas.openxmlformats.org/officeDocument/2006/relationships/audio" Target="../media/audio1.wav"/><Relationship Id="rId34" Type="http://schemas.openxmlformats.org/officeDocument/2006/relationships/image" Target="NULL"/><Relationship Id="rId7" Type="http://schemas.openxmlformats.org/officeDocument/2006/relationships/image" Target="../media/image143.png"/><Relationship Id="rId12" Type="http://schemas.openxmlformats.org/officeDocument/2006/relationships/image" Target="../media/image148.png"/><Relationship Id="rId17" Type="http://schemas.openxmlformats.org/officeDocument/2006/relationships/customXml" Target="../ink/ink1.xml"/><Relationship Id="rId25" Type="http://schemas.openxmlformats.org/officeDocument/2006/relationships/customXml" Target="../ink/ink3.xml"/><Relationship Id="rId33" Type="http://schemas.openxmlformats.org/officeDocument/2006/relationships/customXml" Target="../ink/ink7.xml"/><Relationship Id="rId38" Type="http://schemas.openxmlformats.org/officeDocument/2006/relationships/image" Target="../media/image154.png"/><Relationship Id="rId2" Type="http://schemas.openxmlformats.org/officeDocument/2006/relationships/notesSlide" Target="../notesSlides/notesSlide2.xml"/><Relationship Id="rId16" Type="http://schemas.openxmlformats.org/officeDocument/2006/relationships/image" Target="../media/image152.png"/><Relationship Id="rId29" Type="http://schemas.openxmlformats.org/officeDocument/2006/relationships/customXml" Target="../ink/ink5.xml"/><Relationship Id="rId1" Type="http://schemas.openxmlformats.org/officeDocument/2006/relationships/slideLayout" Target="../slideLayouts/slideLayout46.xml"/><Relationship Id="rId6" Type="http://schemas.openxmlformats.org/officeDocument/2006/relationships/image" Target="../media/image142.png"/><Relationship Id="rId11" Type="http://schemas.openxmlformats.org/officeDocument/2006/relationships/image" Target="../media/image147.png"/><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media/image139.png"/><Relationship Id="rId40" Type="http://schemas.openxmlformats.org/officeDocument/2006/relationships/audio" Target="NULL"/><Relationship Id="rId5" Type="http://schemas.openxmlformats.org/officeDocument/2006/relationships/image" Target="../media/image141.png"/><Relationship Id="rId15" Type="http://schemas.openxmlformats.org/officeDocument/2006/relationships/image" Target="../media/image151.png"/><Relationship Id="rId23" Type="http://schemas.openxmlformats.org/officeDocument/2006/relationships/customXml" Target="../ink/ink2.xml"/><Relationship Id="rId28" Type="http://schemas.openxmlformats.org/officeDocument/2006/relationships/image" Target="NULL"/><Relationship Id="rId36" Type="http://schemas.microsoft.com/office/2007/relationships/hdphoto" Target="../media/hdphoto17.wdp"/><Relationship Id="rId10" Type="http://schemas.openxmlformats.org/officeDocument/2006/relationships/image" Target="../media/image146.png"/><Relationship Id="rId31" Type="http://schemas.openxmlformats.org/officeDocument/2006/relationships/customXml" Target="../ink/ink6.xml"/><Relationship Id="rId4" Type="http://schemas.openxmlformats.org/officeDocument/2006/relationships/image" Target="../media/image140.png"/><Relationship Id="rId9" Type="http://schemas.openxmlformats.org/officeDocument/2006/relationships/image" Target="../media/image145.png"/><Relationship Id="rId14" Type="http://schemas.openxmlformats.org/officeDocument/2006/relationships/image" Target="../media/image150.png"/><Relationship Id="rId22" Type="http://schemas.openxmlformats.org/officeDocument/2006/relationships/image" Target="NULL"/><Relationship Id="rId27" Type="http://schemas.openxmlformats.org/officeDocument/2006/relationships/customXml" Target="../ink/ink4.xml"/><Relationship Id="rId30" Type="http://schemas.openxmlformats.org/officeDocument/2006/relationships/image" Target="NULL"/><Relationship Id="rId35" Type="http://schemas.openxmlformats.org/officeDocument/2006/relationships/image" Target="../media/image153.png"/></Relationships>
</file>

<file path=ppt/slides/_rels/slide28.xml.rels><?xml version="1.0" encoding="UTF-8" standalone="yes"?>
<Relationships xmlns="http://schemas.openxmlformats.org/package/2006/relationships"><Relationship Id="rId13" Type="http://schemas.openxmlformats.org/officeDocument/2006/relationships/image" Target="../media/image47.jpe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3" Type="http://schemas.openxmlformats.org/officeDocument/2006/relationships/image" Target="../media/image157.png"/><Relationship Id="rId21" Type="http://schemas.openxmlformats.org/officeDocument/2006/relationships/image" Target="../media/image55.pn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84.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2" Type="http://schemas.openxmlformats.org/officeDocument/2006/relationships/image" Target="../media/image156.pn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png"/><Relationship Id="rId41"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image" Target="../media/image83.png"/><Relationship Id="rId10" Type="http://schemas.openxmlformats.org/officeDocument/2006/relationships/image" Target="../media/image44.png"/><Relationship Id="rId19" Type="http://schemas.openxmlformats.org/officeDocument/2006/relationships/image" Target="../media/image53.png"/><Relationship Id="rId31" Type="http://schemas.openxmlformats.org/officeDocument/2006/relationships/image" Target="../media/image65.png"/><Relationship Id="rId44" Type="http://schemas.openxmlformats.org/officeDocument/2006/relationships/image" Target="../media/image78.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8" Type="http://schemas.openxmlformats.org/officeDocument/2006/relationships/image" Target="../media/image42.png"/><Relationship Id="rId51" Type="http://schemas.microsoft.com/office/2007/relationships/hdphoto" Target="../media/hdphoto12.wdp"/></Relationships>
</file>

<file path=ppt/slides/_rels/slide29.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facebook.com/groups/514479210372531/?ref=share_group_link"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0.png"/><Relationship Id="rId7" Type="http://schemas.openxmlformats.org/officeDocument/2006/relationships/image" Target="../media/image23.gif"/><Relationship Id="rId12" Type="http://schemas.openxmlformats.org/officeDocument/2006/relationships/image" Target="../media/image26.png"/><Relationship Id="rId2" Type="http://schemas.openxmlformats.org/officeDocument/2006/relationships/slide" Target="slide7.xml"/><Relationship Id="rId1" Type="http://schemas.openxmlformats.org/officeDocument/2006/relationships/slideLayout" Target="../slideLayouts/slideLayout30.xml"/><Relationship Id="rId6" Type="http://schemas.openxmlformats.org/officeDocument/2006/relationships/image" Target="../media/image22.png"/><Relationship Id="rId11" Type="http://schemas.openxmlformats.org/officeDocument/2006/relationships/slide" Target="slide6.xml"/><Relationship Id="rId5" Type="http://schemas.openxmlformats.org/officeDocument/2006/relationships/slide" Target="slide4.xml"/><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6.png"/><Relationship Id="rId7" Type="http://schemas.openxmlformats.org/officeDocument/2006/relationships/image" Target="../media/image159.gif"/><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slide" Target="slide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NULL"/><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5.wdp"/><Relationship Id="rId18" Type="http://schemas.microsoft.com/office/2007/relationships/hdphoto" Target="../media/hdphoto6.wdp"/><Relationship Id="rId3" Type="http://schemas.openxmlformats.org/officeDocument/2006/relationships/image" Target="../media/image5.png"/><Relationship Id="rId21"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slideLayout" Target="../slideLayouts/slideLayout1.xml"/><Relationship Id="rId16" Type="http://schemas.microsoft.com/office/2007/relationships/hdphoto" Target="../media/hdphoto11.wdp"/><Relationship Id="rId20" Type="http://schemas.microsoft.com/office/2007/relationships/hdphoto" Target="../media/hdphoto7.wdp"/><Relationship Id="rId1" Type="http://schemas.openxmlformats.org/officeDocument/2006/relationships/tags" Target="../tags/tag2.xml"/><Relationship Id="rId6" Type="http://schemas.openxmlformats.org/officeDocument/2006/relationships/image" Target="../media/image31.png"/><Relationship Id="rId11" Type="http://schemas.microsoft.com/office/2007/relationships/hdphoto" Target="../media/hdphoto10.wdp"/><Relationship Id="rId5" Type="http://schemas.openxmlformats.org/officeDocument/2006/relationships/image" Target="../media/image30.png"/><Relationship Id="rId15" Type="http://schemas.openxmlformats.org/officeDocument/2006/relationships/image" Target="../media/image33.png"/><Relationship Id="rId23"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7.png"/><Relationship Id="rId14" Type="http://schemas.openxmlformats.org/officeDocument/2006/relationships/image" Target="../media/image10.png"/><Relationship Id="rId22" Type="http://schemas.microsoft.com/office/2007/relationships/hdphoto" Target="../media/hdphoto8.wdp"/></Relationships>
</file>

<file path=ppt/slides/_rels/slide8.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0.png"/><Relationship Id="rId21" Type="http://schemas.openxmlformats.org/officeDocument/2006/relationships/image" Target="../media/image52.png"/><Relationship Id="rId34" Type="http://schemas.openxmlformats.org/officeDocument/2006/relationships/image" Target="../media/image65.png"/><Relationship Id="rId42" Type="http://schemas.openxmlformats.org/officeDocument/2006/relationships/image" Target="../media/image73.png"/><Relationship Id="rId47" Type="http://schemas.openxmlformats.org/officeDocument/2006/relationships/image" Target="../media/image78.png"/><Relationship Id="rId50" Type="http://schemas.openxmlformats.org/officeDocument/2006/relationships/image" Target="../media/image81.png"/><Relationship Id="rId55" Type="http://schemas.openxmlformats.org/officeDocument/2006/relationships/image" Target="../media/image1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png"/><Relationship Id="rId46" Type="http://schemas.openxmlformats.org/officeDocument/2006/relationships/image" Target="../media/image77.png"/><Relationship Id="rId59" Type="http://schemas.microsoft.com/office/2007/relationships/hdphoto" Target="../media/hdphoto12.wdp"/><Relationship Id="rId2" Type="http://schemas.openxmlformats.org/officeDocument/2006/relationships/tags" Target="../tags/tag4.xml"/><Relationship Id="rId16" Type="http://schemas.openxmlformats.org/officeDocument/2006/relationships/image" Target="../media/image47.jpeg"/><Relationship Id="rId20" Type="http://schemas.openxmlformats.org/officeDocument/2006/relationships/image" Target="../media/image51.png"/><Relationship Id="rId29" Type="http://schemas.openxmlformats.org/officeDocument/2006/relationships/image" Target="../media/image60.png"/><Relationship Id="rId41" Type="http://schemas.openxmlformats.org/officeDocument/2006/relationships/image" Target="../media/image72.png"/><Relationship Id="rId54" Type="http://schemas.microsoft.com/office/2007/relationships/hdphoto" Target="../media/hdphoto6.wdp"/><Relationship Id="rId1" Type="http://schemas.openxmlformats.org/officeDocument/2006/relationships/tags" Target="../tags/tag3.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1.png"/><Relationship Id="rId45" Type="http://schemas.openxmlformats.org/officeDocument/2006/relationships/image" Target="../media/image76.png"/><Relationship Id="rId53" Type="http://schemas.openxmlformats.org/officeDocument/2006/relationships/image" Target="../media/image11.png"/><Relationship Id="rId58" Type="http://schemas.openxmlformats.org/officeDocument/2006/relationships/image" Target="../media/image84.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49" Type="http://schemas.openxmlformats.org/officeDocument/2006/relationships/image" Target="../media/image80.png"/><Relationship Id="rId57" Type="http://schemas.openxmlformats.org/officeDocument/2006/relationships/image" Target="../media/image15.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4" Type="http://schemas.openxmlformats.org/officeDocument/2006/relationships/image" Target="../media/image75.png"/><Relationship Id="rId52" Type="http://schemas.openxmlformats.org/officeDocument/2006/relationships/image" Target="../media/image83.png"/><Relationship Id="rId60" Type="http://schemas.openxmlformats.org/officeDocument/2006/relationships/image" Target="../media/image85.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 Id="rId43" Type="http://schemas.openxmlformats.org/officeDocument/2006/relationships/image" Target="../media/image74.png"/><Relationship Id="rId48" Type="http://schemas.openxmlformats.org/officeDocument/2006/relationships/image" Target="../media/image79.png"/><Relationship Id="rId56" Type="http://schemas.microsoft.com/office/2007/relationships/hdphoto" Target="../media/hdphoto7.wdp"/><Relationship Id="rId8" Type="http://schemas.openxmlformats.org/officeDocument/2006/relationships/image" Target="../media/image39.png"/><Relationship Id="rId51" Type="http://schemas.openxmlformats.org/officeDocument/2006/relationships/image" Target="../media/image82.png"/><Relationship Id="rId3"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229218" y="-4322120"/>
            <a:ext cx="3686909" cy="12331150"/>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1757" r="40316"/>
          <a:stretch/>
        </p:blipFill>
        <p:spPr>
          <a:xfrm rot="10800000">
            <a:off x="-1760735" y="1501615"/>
            <a:ext cx="14252300" cy="5558459"/>
          </a:xfrm>
          <a:prstGeom prst="rect">
            <a:avLst/>
          </a:prstGeom>
        </p:spPr>
      </p:pic>
      <p:pic>
        <p:nvPicPr>
          <p:cNvPr id="433" name="图片 2">
            <a:extLst>
              <a:ext uri="{FF2B5EF4-FFF2-40B4-BE49-F238E27FC236}">
                <a16:creationId xmlns:a16="http://schemas.microsoft.com/office/drawing/2014/main" id="{9A7A2051-2B77-4AE9-AED5-29AF4CE20ECA}"/>
              </a:ext>
            </a:extLst>
          </p:cNvPr>
          <p:cNvPicPr>
            <a:picLocks noChangeAspect="1"/>
          </p:cNvPicPr>
          <p:nvPr/>
        </p:nvPicPr>
        <p:blipFill>
          <a:blip r:embed="rId7"/>
          <a:stretch>
            <a:fillRect/>
          </a:stretch>
        </p:blipFill>
        <p:spPr>
          <a:xfrm rot="1184741" flipH="1">
            <a:off x="3776185" y="-366328"/>
            <a:ext cx="6926692" cy="3712341"/>
          </a:xfrm>
          <a:prstGeom prst="rect">
            <a:avLst/>
          </a:prstGeom>
        </p:spPr>
      </p:pic>
      <p:grpSp>
        <p:nvGrpSpPr>
          <p:cNvPr id="436" name="Group 435"/>
          <p:cNvGrpSpPr/>
          <p:nvPr/>
        </p:nvGrpSpPr>
        <p:grpSpPr>
          <a:xfrm>
            <a:off x="9203696" y="2336122"/>
            <a:ext cx="3137878" cy="3756997"/>
            <a:chOff x="8842683" y="2474699"/>
            <a:chExt cx="3654542" cy="4241014"/>
          </a:xfrm>
        </p:grpSpPr>
        <p:pic>
          <p:nvPicPr>
            <p:cNvPr id="13" name="PA_图片 50"/>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8842683" y="2474699"/>
              <a:ext cx="2427856" cy="2111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872299" y="534526"/>
            <a:ext cx="7297913" cy="6858000"/>
            <a:chOff x="-1760735" y="576741"/>
            <a:chExt cx="7297913" cy="6858000"/>
          </a:xfrm>
        </p:grpSpPr>
        <p:pic>
          <p:nvPicPr>
            <p:cNvPr id="8" name="Picture 2" descr="Fraction png images | PNGWi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0735" y="576741"/>
              <a:ext cx="6858000" cy="6858000"/>
            </a:xfrm>
            <a:prstGeom prst="rect">
              <a:avLst/>
            </a:prstGeom>
          </p:spPr>
        </p:pic>
      </p:grpSp>
      <p:pic>
        <p:nvPicPr>
          <p:cNvPr id="438" name="Picture 437" descr="26 IMAGES, PHOTOS ET ILLUSTRATIONS VECTORIELLES STOCK APPROPRIÉES SUR LE  THÈME &amp;quot;Cupcake Cartoon&amp;quot; | Adobe Stock"/>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7724313" y="4161377"/>
            <a:ext cx="2600570" cy="26005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9" name="Picture 6" descr="Cute Cartoon Cupcake Vector Illustration Stock Vector (Royalty Free)  574552861"/>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6198629" y="3428774"/>
            <a:ext cx="2164518" cy="2331019"/>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0" name="Picture 4" descr="Muffin Kawaii Design SVG Cut file by Creative Fabrica Crafts · Creative  Fabrica"/>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971003">
            <a:off x="4113787" y="4744018"/>
            <a:ext cx="2716767" cy="190690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E119284-0B0F-CC61-7690-1F67624D5E54}"/>
              </a:ext>
            </a:extLst>
          </p:cNvPr>
          <p:cNvPicPr>
            <a:picLocks noChangeAspect="1"/>
          </p:cNvPicPr>
          <p:nvPr/>
        </p:nvPicPr>
        <p:blipFill>
          <a:blip r:embed="rId20"/>
          <a:stretch>
            <a:fillRect/>
          </a:stretch>
        </p:blipFill>
        <p:spPr>
          <a:xfrm>
            <a:off x="3603548" y="-562134"/>
            <a:ext cx="7632854" cy="3657917"/>
          </a:xfrm>
          <a:prstGeom prst="rect">
            <a:avLst/>
          </a:prstGeom>
        </p:spPr>
      </p:pic>
    </p:spTree>
    <p:extLst>
      <p:ext uri="{BB962C8B-B14F-4D97-AF65-F5344CB8AC3E}">
        <p14:creationId xmlns:p14="http://schemas.microsoft.com/office/powerpoint/2010/main" val="31926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433"/>
                                        </p:tgtEl>
                                        <p:attrNameLst>
                                          <p:attrName>style.visibility</p:attrName>
                                        </p:attrNameLst>
                                      </p:cBhvr>
                                      <p:to>
                                        <p:strVal val="visible"/>
                                      </p:to>
                                    </p:set>
                                    <p:anim calcmode="lin" valueType="num">
                                      <p:cBhvr>
                                        <p:cTn id="26" dur="1000" fill="hold"/>
                                        <p:tgtEl>
                                          <p:spTgt spid="433"/>
                                        </p:tgtEl>
                                        <p:attrNameLst>
                                          <p:attrName>ppt_w</p:attrName>
                                        </p:attrNameLst>
                                      </p:cBhvr>
                                      <p:tavLst>
                                        <p:tav tm="0">
                                          <p:val>
                                            <p:fltVal val="0"/>
                                          </p:val>
                                        </p:tav>
                                        <p:tav tm="100000">
                                          <p:val>
                                            <p:strVal val="#ppt_w"/>
                                          </p:val>
                                        </p:tav>
                                      </p:tavLst>
                                    </p:anim>
                                    <p:anim calcmode="lin" valueType="num">
                                      <p:cBhvr>
                                        <p:cTn id="27" dur="1000" fill="hold"/>
                                        <p:tgtEl>
                                          <p:spTgt spid="433"/>
                                        </p:tgtEl>
                                        <p:attrNameLst>
                                          <p:attrName>ppt_h</p:attrName>
                                        </p:attrNameLst>
                                      </p:cBhvr>
                                      <p:tavLst>
                                        <p:tav tm="0">
                                          <p:val>
                                            <p:fltVal val="0"/>
                                          </p:val>
                                        </p:tav>
                                        <p:tav tm="100000">
                                          <p:val>
                                            <p:strVal val="#ppt_h"/>
                                          </p:val>
                                        </p:tav>
                                      </p:tavLst>
                                    </p:anim>
                                    <p:animEffect transition="in" filter="fade">
                                      <p:cBhvr>
                                        <p:cTn id="28" dur="1000"/>
                                        <p:tgtEl>
                                          <p:spTgt spid="433"/>
                                        </p:tgtEl>
                                      </p:cBhvr>
                                    </p:animEffect>
                                  </p:childTnLst>
                                </p:cTn>
                              </p:par>
                              <p:par>
                                <p:cTn id="29" presetID="42" presetClass="entr" presetSubtype="0" fill="hold" nodeType="withEffect">
                                  <p:stCondLst>
                                    <p:cond delay="0"/>
                                  </p:stCondLst>
                                  <p:childTnLst>
                                    <p:set>
                                      <p:cBhvr>
                                        <p:cTn id="30" dur="1" fill="hold">
                                          <p:stCondLst>
                                            <p:cond delay="0"/>
                                          </p:stCondLst>
                                        </p:cTn>
                                        <p:tgtEl>
                                          <p:spTgt spid="438"/>
                                        </p:tgtEl>
                                        <p:attrNameLst>
                                          <p:attrName>style.visibility</p:attrName>
                                        </p:attrNameLst>
                                      </p:cBhvr>
                                      <p:to>
                                        <p:strVal val="visible"/>
                                      </p:to>
                                    </p:set>
                                    <p:animEffect transition="in" filter="fade">
                                      <p:cBhvr>
                                        <p:cTn id="31" dur="1000"/>
                                        <p:tgtEl>
                                          <p:spTgt spid="438"/>
                                        </p:tgtEl>
                                      </p:cBhvr>
                                    </p:animEffect>
                                    <p:anim calcmode="lin" valueType="num">
                                      <p:cBhvr>
                                        <p:cTn id="32" dur="1000" fill="hold"/>
                                        <p:tgtEl>
                                          <p:spTgt spid="438"/>
                                        </p:tgtEl>
                                        <p:attrNameLst>
                                          <p:attrName>ppt_x</p:attrName>
                                        </p:attrNameLst>
                                      </p:cBhvr>
                                      <p:tavLst>
                                        <p:tav tm="0">
                                          <p:val>
                                            <p:strVal val="#ppt_x"/>
                                          </p:val>
                                        </p:tav>
                                        <p:tav tm="100000">
                                          <p:val>
                                            <p:strVal val="#ppt_x"/>
                                          </p:val>
                                        </p:tav>
                                      </p:tavLst>
                                    </p:anim>
                                    <p:anim calcmode="lin" valueType="num">
                                      <p:cBhvr>
                                        <p:cTn id="33" dur="1000" fill="hold"/>
                                        <p:tgtEl>
                                          <p:spTgt spid="4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39"/>
                                        </p:tgtEl>
                                        <p:attrNameLst>
                                          <p:attrName>style.visibility</p:attrName>
                                        </p:attrNameLst>
                                      </p:cBhvr>
                                      <p:to>
                                        <p:strVal val="visible"/>
                                      </p:to>
                                    </p:set>
                                    <p:animEffect transition="in" filter="fade">
                                      <p:cBhvr>
                                        <p:cTn id="36" dur="1000"/>
                                        <p:tgtEl>
                                          <p:spTgt spid="439"/>
                                        </p:tgtEl>
                                      </p:cBhvr>
                                    </p:animEffect>
                                    <p:anim calcmode="lin" valueType="num">
                                      <p:cBhvr>
                                        <p:cTn id="37" dur="1000" fill="hold"/>
                                        <p:tgtEl>
                                          <p:spTgt spid="439"/>
                                        </p:tgtEl>
                                        <p:attrNameLst>
                                          <p:attrName>ppt_x</p:attrName>
                                        </p:attrNameLst>
                                      </p:cBhvr>
                                      <p:tavLst>
                                        <p:tav tm="0">
                                          <p:val>
                                            <p:strVal val="#ppt_x"/>
                                          </p:val>
                                        </p:tav>
                                        <p:tav tm="100000">
                                          <p:val>
                                            <p:strVal val="#ppt_x"/>
                                          </p:val>
                                        </p:tav>
                                      </p:tavLst>
                                    </p:anim>
                                    <p:anim calcmode="lin" valueType="num">
                                      <p:cBhvr>
                                        <p:cTn id="38" dur="1000" fill="hold"/>
                                        <p:tgtEl>
                                          <p:spTgt spid="4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40"/>
                                        </p:tgtEl>
                                        <p:attrNameLst>
                                          <p:attrName>style.visibility</p:attrName>
                                        </p:attrNameLst>
                                      </p:cBhvr>
                                      <p:to>
                                        <p:strVal val="visible"/>
                                      </p:to>
                                    </p:set>
                                    <p:animEffect transition="in" filter="fade">
                                      <p:cBhvr>
                                        <p:cTn id="41" dur="1000"/>
                                        <p:tgtEl>
                                          <p:spTgt spid="440"/>
                                        </p:tgtEl>
                                      </p:cBhvr>
                                    </p:animEffect>
                                    <p:anim calcmode="lin" valueType="num">
                                      <p:cBhvr>
                                        <p:cTn id="42" dur="1000" fill="hold"/>
                                        <p:tgtEl>
                                          <p:spTgt spid="440"/>
                                        </p:tgtEl>
                                        <p:attrNameLst>
                                          <p:attrName>ppt_x</p:attrName>
                                        </p:attrNameLst>
                                      </p:cBhvr>
                                      <p:tavLst>
                                        <p:tav tm="0">
                                          <p:val>
                                            <p:strVal val="#ppt_x"/>
                                          </p:val>
                                        </p:tav>
                                        <p:tav tm="100000">
                                          <p:val>
                                            <p:strVal val="#ppt_x"/>
                                          </p:val>
                                        </p:tav>
                                      </p:tavLst>
                                    </p:anim>
                                    <p:anim calcmode="lin" valueType="num">
                                      <p:cBhvr>
                                        <p:cTn id="43" dur="1000" fill="hold"/>
                                        <p:tgtEl>
                                          <p:spTgt spid="440"/>
                                        </p:tgtEl>
                                        <p:attrNameLst>
                                          <p:attrName>ppt_y</p:attrName>
                                        </p:attrNameLst>
                                      </p:cBhvr>
                                      <p:tavLst>
                                        <p:tav tm="0">
                                          <p:val>
                                            <p:strVal val="#ppt_y+.1"/>
                                          </p:val>
                                        </p:tav>
                                        <p:tav tm="100000">
                                          <p:val>
                                            <p:strVal val="#ppt_y"/>
                                          </p:val>
                                        </p:tav>
                                      </p:tavLst>
                                    </p:anim>
                                  </p:childTnLst>
                                </p:cTn>
                              </p:par>
                              <p:par>
                                <p:cTn id="44" presetID="32" presetClass="emph" presetSubtype="0" fill="hold" nodeType="withEffect">
                                  <p:stCondLst>
                                    <p:cond delay="0"/>
                                  </p:stCondLst>
                                  <p:childTnLst>
                                    <p:animRot by="120000">
                                      <p:cBhvr>
                                        <p:cTn id="45" dur="100" fill="hold">
                                          <p:stCondLst>
                                            <p:cond delay="0"/>
                                          </p:stCondLst>
                                        </p:cTn>
                                        <p:tgtEl>
                                          <p:spTgt spid="438"/>
                                        </p:tgtEl>
                                        <p:attrNameLst>
                                          <p:attrName>r</p:attrName>
                                        </p:attrNameLst>
                                      </p:cBhvr>
                                    </p:animRot>
                                    <p:animRot by="-240000">
                                      <p:cBhvr>
                                        <p:cTn id="46" dur="200" fill="hold">
                                          <p:stCondLst>
                                            <p:cond delay="200"/>
                                          </p:stCondLst>
                                        </p:cTn>
                                        <p:tgtEl>
                                          <p:spTgt spid="438"/>
                                        </p:tgtEl>
                                        <p:attrNameLst>
                                          <p:attrName>r</p:attrName>
                                        </p:attrNameLst>
                                      </p:cBhvr>
                                    </p:animRot>
                                    <p:animRot by="240000">
                                      <p:cBhvr>
                                        <p:cTn id="47" dur="200" fill="hold">
                                          <p:stCondLst>
                                            <p:cond delay="400"/>
                                          </p:stCondLst>
                                        </p:cTn>
                                        <p:tgtEl>
                                          <p:spTgt spid="438"/>
                                        </p:tgtEl>
                                        <p:attrNameLst>
                                          <p:attrName>r</p:attrName>
                                        </p:attrNameLst>
                                      </p:cBhvr>
                                    </p:animRot>
                                    <p:animRot by="-240000">
                                      <p:cBhvr>
                                        <p:cTn id="48" dur="200" fill="hold">
                                          <p:stCondLst>
                                            <p:cond delay="600"/>
                                          </p:stCondLst>
                                        </p:cTn>
                                        <p:tgtEl>
                                          <p:spTgt spid="438"/>
                                        </p:tgtEl>
                                        <p:attrNameLst>
                                          <p:attrName>r</p:attrName>
                                        </p:attrNameLst>
                                      </p:cBhvr>
                                    </p:animRot>
                                    <p:animRot by="120000">
                                      <p:cBhvr>
                                        <p:cTn id="49" dur="200" fill="hold">
                                          <p:stCondLst>
                                            <p:cond delay="800"/>
                                          </p:stCondLst>
                                        </p:cTn>
                                        <p:tgtEl>
                                          <p:spTgt spid="438"/>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439"/>
                                        </p:tgtEl>
                                        <p:attrNameLst>
                                          <p:attrName>r</p:attrName>
                                        </p:attrNameLst>
                                      </p:cBhvr>
                                    </p:animRot>
                                    <p:animRot by="-240000">
                                      <p:cBhvr>
                                        <p:cTn id="52" dur="200" fill="hold">
                                          <p:stCondLst>
                                            <p:cond delay="200"/>
                                          </p:stCondLst>
                                        </p:cTn>
                                        <p:tgtEl>
                                          <p:spTgt spid="439"/>
                                        </p:tgtEl>
                                        <p:attrNameLst>
                                          <p:attrName>r</p:attrName>
                                        </p:attrNameLst>
                                      </p:cBhvr>
                                    </p:animRot>
                                    <p:animRot by="240000">
                                      <p:cBhvr>
                                        <p:cTn id="53" dur="200" fill="hold">
                                          <p:stCondLst>
                                            <p:cond delay="400"/>
                                          </p:stCondLst>
                                        </p:cTn>
                                        <p:tgtEl>
                                          <p:spTgt spid="439"/>
                                        </p:tgtEl>
                                        <p:attrNameLst>
                                          <p:attrName>r</p:attrName>
                                        </p:attrNameLst>
                                      </p:cBhvr>
                                    </p:animRot>
                                    <p:animRot by="-240000">
                                      <p:cBhvr>
                                        <p:cTn id="54" dur="200" fill="hold">
                                          <p:stCondLst>
                                            <p:cond delay="600"/>
                                          </p:stCondLst>
                                        </p:cTn>
                                        <p:tgtEl>
                                          <p:spTgt spid="439"/>
                                        </p:tgtEl>
                                        <p:attrNameLst>
                                          <p:attrName>r</p:attrName>
                                        </p:attrNameLst>
                                      </p:cBhvr>
                                    </p:animRot>
                                    <p:animRot by="120000">
                                      <p:cBhvr>
                                        <p:cTn id="55" dur="200" fill="hold">
                                          <p:stCondLst>
                                            <p:cond delay="800"/>
                                          </p:stCondLst>
                                        </p:cTn>
                                        <p:tgtEl>
                                          <p:spTgt spid="439"/>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440"/>
                                        </p:tgtEl>
                                        <p:attrNameLst>
                                          <p:attrName>r</p:attrName>
                                        </p:attrNameLst>
                                      </p:cBhvr>
                                    </p:animRot>
                                    <p:animRot by="-240000">
                                      <p:cBhvr>
                                        <p:cTn id="58" dur="200" fill="hold">
                                          <p:stCondLst>
                                            <p:cond delay="200"/>
                                          </p:stCondLst>
                                        </p:cTn>
                                        <p:tgtEl>
                                          <p:spTgt spid="440"/>
                                        </p:tgtEl>
                                        <p:attrNameLst>
                                          <p:attrName>r</p:attrName>
                                        </p:attrNameLst>
                                      </p:cBhvr>
                                    </p:animRot>
                                    <p:animRot by="240000">
                                      <p:cBhvr>
                                        <p:cTn id="59" dur="200" fill="hold">
                                          <p:stCondLst>
                                            <p:cond delay="400"/>
                                          </p:stCondLst>
                                        </p:cTn>
                                        <p:tgtEl>
                                          <p:spTgt spid="440"/>
                                        </p:tgtEl>
                                        <p:attrNameLst>
                                          <p:attrName>r</p:attrName>
                                        </p:attrNameLst>
                                      </p:cBhvr>
                                    </p:animRot>
                                    <p:animRot by="-240000">
                                      <p:cBhvr>
                                        <p:cTn id="60" dur="200" fill="hold">
                                          <p:stCondLst>
                                            <p:cond delay="600"/>
                                          </p:stCondLst>
                                        </p:cTn>
                                        <p:tgtEl>
                                          <p:spTgt spid="440"/>
                                        </p:tgtEl>
                                        <p:attrNameLst>
                                          <p:attrName>r</p:attrName>
                                        </p:attrNameLst>
                                      </p:cBhvr>
                                    </p:animRot>
                                    <p:animRot by="120000">
                                      <p:cBhvr>
                                        <p:cTn id="61" dur="200" fill="hold">
                                          <p:stCondLst>
                                            <p:cond delay="800"/>
                                          </p:stCondLst>
                                        </p:cTn>
                                        <p:tgtEl>
                                          <p:spTgt spid="4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38125"/>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971807F-852F-D827-01A3-FC64A5EEA30F}"/>
              </a:ext>
            </a:extLst>
          </p:cNvPr>
          <p:cNvSpPr txBox="1">
            <a:spLocks noChangeArrowheads="1"/>
          </p:cNvSpPr>
          <p:nvPr/>
        </p:nvSpPr>
        <p:spPr bwMode="auto">
          <a:xfrm>
            <a:off x="1200149" y="296728"/>
            <a:ext cx="10106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en-US" altLang="en-US" sz="2800" b="1" dirty="0" smtClean="0">
                <a:solidFill>
                  <a:srgbClr val="002060"/>
                </a:solidFill>
                <a:latin typeface="Cambria" panose="02040503050406030204" pitchFamily="18" charset="0"/>
                <a:ea typeface="Cambria" panose="02040503050406030204" pitchFamily="18" charset="0"/>
              </a:rPr>
              <a:t>	</a:t>
            </a:r>
            <a:r>
              <a:rPr lang="vi-VN" altLang="en-US" sz="2800" b="1" dirty="0" smtClean="0">
                <a:solidFill>
                  <a:srgbClr val="002060"/>
                </a:solidFill>
                <a:latin typeface="Cambria" panose="02040503050406030204" pitchFamily="18" charset="0"/>
                <a:ea typeface="Cambria" panose="02040503050406030204" pitchFamily="18" charset="0"/>
              </a:rPr>
              <a:t>Chia </a:t>
            </a:r>
            <a:r>
              <a:rPr lang="vi-VN" altLang="en-US" sz="2800" b="1" dirty="0">
                <a:solidFill>
                  <a:srgbClr val="002060"/>
                </a:solidFill>
                <a:latin typeface="Cambria" panose="02040503050406030204" pitchFamily="18" charset="0"/>
                <a:ea typeface="Cambria" panose="02040503050406030204" pitchFamily="18" charset="0"/>
              </a:rPr>
              <a:t>hình tròn thành 4 phần bằng nhau, tô màu 3 phần. Ta nói đã tô ba phần tư</a:t>
            </a:r>
            <a:r>
              <a:rPr lang="en-US" altLang="en-US" sz="2800" b="1" dirty="0">
                <a:solidFill>
                  <a:srgbClr val="002060"/>
                </a:solidFill>
                <a:latin typeface="Cambria" panose="02040503050406030204" pitchFamily="18" charset="0"/>
                <a:ea typeface="Cambria" panose="02040503050406030204" pitchFamily="18" charset="0"/>
              </a:rPr>
              <a: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5" name="Picture 24">
            <a:extLst>
              <a:ext uri="{FF2B5EF4-FFF2-40B4-BE49-F238E27FC236}">
                <a16:creationId xmlns:a16="http://schemas.microsoft.com/office/drawing/2014/main" id="{7FD4FEC6-2478-50DE-5C72-B61A9FDBF79E}"/>
              </a:ext>
            </a:extLst>
          </p:cNvPr>
          <p:cNvPicPr>
            <a:picLocks noChangeAspect="1"/>
          </p:cNvPicPr>
          <p:nvPr/>
        </p:nvPicPr>
        <p:blipFill>
          <a:blip r:embed="rId2"/>
          <a:stretch>
            <a:fillRect/>
          </a:stretch>
        </p:blipFill>
        <p:spPr>
          <a:xfrm>
            <a:off x="590549" y="1766887"/>
            <a:ext cx="2865175" cy="2747963"/>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94FD31-C19E-643F-C415-B16BDE3CC07D}"/>
                  </a:ext>
                </a:extLst>
              </p:cNvPr>
              <p:cNvSpPr txBox="1">
                <a:spLocks noChangeArrowheads="1"/>
              </p:cNvSpPr>
              <p:nvPr/>
            </p:nvSpPr>
            <p:spPr bwMode="auto">
              <a:xfrm>
                <a:off x="3562349" y="134447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vi-VN" altLang="en-US" b="1" dirty="0">
                    <a:solidFill>
                      <a:srgbClr val="002060"/>
                    </a:solidFill>
                    <a:latin typeface="Cambria" panose="02040503050406030204" pitchFamily="18" charset="0"/>
                    <a:ea typeface="Cambria" panose="02040503050406030204" pitchFamily="18" charset="0"/>
                  </a:rPr>
                  <a:t>Viết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Đọc là "Ba phần tư"</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26" name="TextBox 25">
                <a:extLst>
                  <a:ext uri="{FF2B5EF4-FFF2-40B4-BE49-F238E27FC236}">
                    <a16:creationId xmlns:a16="http://schemas.microsoft.com/office/drawing/2014/main" id="{9594FD31-C19E-643F-C415-B16BDE3CC07D}"/>
                  </a:ext>
                </a:extLst>
              </p:cNvPr>
              <p:cNvSpPr txBox="1">
                <a:spLocks noRot="1" noChangeAspect="1" noMove="1" noResize="1" noEditPoints="1" noAdjustHandles="1" noChangeArrowheads="1" noChangeShapeType="1" noTextEdit="1"/>
              </p:cNvSpPr>
              <p:nvPr/>
            </p:nvSpPr>
            <p:spPr bwMode="auto">
              <a:xfrm>
                <a:off x="3562349" y="1344478"/>
                <a:ext cx="7791451" cy="801310"/>
              </a:xfrm>
              <a:prstGeom prst="rect">
                <a:avLst/>
              </a:prstGeom>
              <a:blipFill>
                <a:blip r:embed="rId3"/>
                <a:stretch>
                  <a:fillRect l="-1798"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539DCF4-BB6D-94C1-D4F6-8567C05A6637}"/>
                  </a:ext>
                </a:extLst>
              </p:cNvPr>
              <p:cNvSpPr txBox="1">
                <a:spLocks noChangeArrowheads="1"/>
              </p:cNvSpPr>
              <p:nvPr/>
            </p:nvSpPr>
            <p:spPr bwMode="auto">
              <a:xfrm>
                <a:off x="3571874" y="21636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a:solidFill>
                      <a:srgbClr val="002060"/>
                    </a:solidFill>
                    <a:latin typeface="Cambria" panose="02040503050406030204" pitchFamily="18" charset="0"/>
                    <a:ea typeface="Cambria" panose="02040503050406030204" pitchFamily="18" charset="0"/>
                  </a:rPr>
                  <a:t>Ta </a:t>
                </a:r>
                <a:r>
                  <a:rPr lang="en-US" altLang="en-US" b="1" dirty="0" err="1">
                    <a:solidFill>
                      <a:srgbClr val="002060"/>
                    </a:solidFill>
                    <a:latin typeface="Cambria" panose="02040503050406030204" pitchFamily="18" charset="0"/>
                    <a:ea typeface="Cambria" panose="02040503050406030204" pitchFamily="18" charset="0"/>
                  </a:rPr>
                  <a:t>gọi</a:t>
                </a:r>
                <a:r>
                  <a:rPr lang="vi-VN"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a:t>
                </a:r>
                <a:r>
                  <a:rPr lang="en-US" altLang="en-US" b="1" dirty="0">
                    <a:solidFill>
                      <a:srgbClr val="002060"/>
                    </a:solidFill>
                    <a:latin typeface="Cambria" panose="02040503050406030204" pitchFamily="18" charset="0"/>
                    <a:ea typeface="Cambria" panose="02040503050406030204" pitchFamily="18" charset="0"/>
                  </a:rPr>
                  <a:t>là </a:t>
                </a: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30" name="TextBox 29">
                <a:extLst>
                  <a:ext uri="{FF2B5EF4-FFF2-40B4-BE49-F238E27FC236}">
                    <a16:creationId xmlns:a16="http://schemas.microsoft.com/office/drawing/2014/main" id="{2539DCF4-BB6D-94C1-D4F6-8567C05A6637}"/>
                  </a:ext>
                </a:extLst>
              </p:cNvPr>
              <p:cNvSpPr txBox="1">
                <a:spLocks noRot="1" noChangeAspect="1" noMove="1" noResize="1" noEditPoints="1" noAdjustHandles="1" noChangeArrowheads="1" noChangeShapeType="1" noTextEdit="1"/>
              </p:cNvSpPr>
              <p:nvPr/>
            </p:nvSpPr>
            <p:spPr bwMode="auto">
              <a:xfrm>
                <a:off x="3571874" y="2163628"/>
                <a:ext cx="7791451" cy="801310"/>
              </a:xfrm>
              <a:prstGeom prst="rect">
                <a:avLst/>
              </a:prstGeom>
              <a:blipFill>
                <a:blip r:embed="rId4"/>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D6DF2A-E631-8BB2-3024-598E1FF2A33E}"/>
                  </a:ext>
                </a:extLst>
              </p:cNvPr>
              <p:cNvSpPr txBox="1">
                <a:spLocks noChangeArrowheads="1"/>
              </p:cNvSpPr>
              <p:nvPr/>
            </p:nvSpPr>
            <p:spPr bwMode="auto">
              <a:xfrm>
                <a:off x="3514724" y="30399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a:solidFill>
                              <a:srgbClr val="002060"/>
                            </a:solidFill>
                            <a:latin typeface="Cambria Math" panose="02040503050406030204" pitchFamily="18" charset="0"/>
                            <a:ea typeface="Calibri" panose="020F0502020204030204" pitchFamily="34" charset="0"/>
                          </a:rPr>
                          <m:t>𝟑</m:t>
                        </m:r>
                      </m:num>
                      <m:den>
                        <m:r>
                          <a:rPr lang="en-US" b="1" i="1">
                            <a:solidFill>
                              <a:srgbClr val="002060"/>
                            </a:solidFill>
                            <a:latin typeface="Cambria Math" panose="02040503050406030204" pitchFamily="18" charset="0"/>
                            <a:ea typeface="Calibri" panose="020F0502020204030204" pitchFamily="34" charset="0"/>
                          </a:rPr>
                          <m:t>𝟒</m:t>
                        </m:r>
                      </m:den>
                    </m:f>
                  </m:oMath>
                </a14:m>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có</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tử</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3, </a:t>
                </a:r>
                <a:r>
                  <a:rPr lang="en-US" altLang="en-US" b="1" dirty="0" err="1">
                    <a:solidFill>
                      <a:srgbClr val="002060"/>
                    </a:solidFill>
                    <a:latin typeface="Cambria" panose="02040503050406030204" pitchFamily="18" charset="0"/>
                    <a:ea typeface="Cambria" panose="02040503050406030204" pitchFamily="18" charset="0"/>
                  </a:rPr>
                  <a:t>mẫu</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4.</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31" name="TextBox 30">
                <a:extLst>
                  <a:ext uri="{FF2B5EF4-FFF2-40B4-BE49-F238E27FC236}">
                    <a16:creationId xmlns:a16="http://schemas.microsoft.com/office/drawing/2014/main" id="{7DD6DF2A-E631-8BB2-3024-598E1FF2A33E}"/>
                  </a:ext>
                </a:extLst>
              </p:cNvPr>
              <p:cNvSpPr txBox="1">
                <a:spLocks noRot="1" noChangeAspect="1" noMove="1" noResize="1" noEditPoints="1" noAdjustHandles="1" noChangeArrowheads="1" noChangeShapeType="1" noTextEdit="1"/>
              </p:cNvSpPr>
              <p:nvPr/>
            </p:nvSpPr>
            <p:spPr bwMode="auto">
              <a:xfrm>
                <a:off x="3514724" y="3039928"/>
                <a:ext cx="7791451" cy="801310"/>
              </a:xfrm>
              <a:prstGeom prst="rect">
                <a:avLst/>
              </a:prstGeom>
              <a:blipFill>
                <a:blip r:embed="rId5"/>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19C15860-7B9D-DE19-6340-5FDA8E6C44B8}"/>
              </a:ext>
            </a:extLst>
          </p:cNvPr>
          <p:cNvSpPr txBox="1">
            <a:spLocks noChangeArrowheads="1"/>
          </p:cNvSpPr>
          <p:nvPr/>
        </p:nvSpPr>
        <p:spPr bwMode="auto">
          <a:xfrm>
            <a:off x="3486148" y="3916228"/>
            <a:ext cx="8477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en-US" altLang="en-US" b="1" dirty="0" smtClean="0">
                <a:solidFill>
                  <a:srgbClr val="002060"/>
                </a:solidFill>
                <a:latin typeface="Cambria" panose="02040503050406030204" pitchFamily="18" charset="0"/>
                <a:ea typeface="Cambria" panose="02040503050406030204" pitchFamily="18" charset="0"/>
              </a:rPr>
              <a:t>	</a:t>
            </a:r>
            <a:r>
              <a:rPr lang="vi-VN" altLang="en-US" b="1" dirty="0" smtClean="0">
                <a:solidFill>
                  <a:srgbClr val="002060"/>
                </a:solidFill>
                <a:latin typeface="Cambria" panose="02040503050406030204" pitchFamily="18" charset="0"/>
                <a:ea typeface="Cambria" panose="02040503050406030204" pitchFamily="18" charset="0"/>
              </a:rPr>
              <a:t>Mẫu </a:t>
            </a:r>
            <a:r>
              <a:rPr lang="vi-VN" altLang="en-US" b="1" dirty="0">
                <a:solidFill>
                  <a:srgbClr val="002060"/>
                </a:solidFill>
                <a:latin typeface="Cambria" panose="02040503050406030204" pitchFamily="18" charset="0"/>
                <a:ea typeface="Cambria" panose="02040503050406030204" pitchFamily="18" charset="0"/>
              </a:rPr>
              <a:t>số cho biết hình tròn được chia thành 4 phần bằng nhau.</a:t>
            </a:r>
            <a:r>
              <a:rPr lang="en-US" altLang="en-US" b="1" dirty="0">
                <a:solidFill>
                  <a:srgbClr val="002060"/>
                </a:solidFill>
                <a:latin typeface="Cambria" panose="02040503050406030204" pitchFamily="18" charset="0"/>
                <a:ea typeface="Cambria" panose="02040503050406030204" pitchFamily="18" charset="0"/>
              </a:rPr>
              <a:t> </a:t>
            </a:r>
            <a:r>
              <a:rPr lang="vi-VN" altLang="en-US" b="1" dirty="0">
                <a:solidFill>
                  <a:srgbClr val="002060"/>
                </a:solidFill>
                <a:latin typeface="Cambria" panose="02040503050406030204" pitchFamily="18" charset="0"/>
                <a:ea typeface="Cambria" panose="02040503050406030204" pitchFamily="18" charset="0"/>
              </a:rPr>
              <a:t>Tử số cho cho biết 3 phần bằng nhau đã được tô màu,</a:t>
            </a:r>
          </a:p>
        </p:txBody>
      </p:sp>
    </p:spTree>
    <p:extLst>
      <p:ext uri="{BB962C8B-B14F-4D97-AF65-F5344CB8AC3E}">
        <p14:creationId xmlns:p14="http://schemas.microsoft.com/office/powerpoint/2010/main" val="30261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DEF359C2-1A41-5E65-FAC5-220C1FD6B500}"/>
              </a:ext>
            </a:extLst>
          </p:cNvPr>
          <p:cNvGrpSpPr/>
          <p:nvPr/>
        </p:nvGrpSpPr>
        <p:grpSpPr>
          <a:xfrm>
            <a:off x="3209697" y="989541"/>
            <a:ext cx="960521" cy="2125527"/>
            <a:chOff x="9612631" y="3160924"/>
            <a:chExt cx="960521" cy="2125527"/>
          </a:xfrm>
        </p:grpSpPr>
        <p:sp>
          <p:nvSpPr>
            <p:cNvPr id="4" name="Rectangle 3">
              <a:extLst>
                <a:ext uri="{FF2B5EF4-FFF2-40B4-BE49-F238E27FC236}">
                  <a16:creationId xmlns:a16="http://schemas.microsoft.com/office/drawing/2014/main" id="{7662F9B3-2579-8393-816B-0118A9EE40C4}"/>
                </a:ext>
              </a:extLst>
            </p:cNvPr>
            <p:cNvSpPr/>
            <p:nvPr/>
          </p:nvSpPr>
          <p:spPr>
            <a:xfrm>
              <a:off x="9711635" y="3160924"/>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3</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Rectangle 4">
              <a:extLst>
                <a:ext uri="{FF2B5EF4-FFF2-40B4-BE49-F238E27FC236}">
                  <a16:creationId xmlns:a16="http://schemas.microsoft.com/office/drawing/2014/main" id="{4E3E27CB-25C1-80A1-7E01-5547CC139A17}"/>
                </a:ext>
              </a:extLst>
            </p:cNvPr>
            <p:cNvSpPr/>
            <p:nvPr/>
          </p:nvSpPr>
          <p:spPr>
            <a:xfrm>
              <a:off x="9763541" y="4086122"/>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4</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6" name="Straight Connector 5">
              <a:extLst>
                <a:ext uri="{FF2B5EF4-FFF2-40B4-BE49-F238E27FC236}">
                  <a16:creationId xmlns:a16="http://schemas.microsoft.com/office/drawing/2014/main" id="{CB8F9E8A-9E5F-58D5-1308-22B8A65122FA}"/>
                </a:ext>
              </a:extLst>
            </p:cNvPr>
            <p:cNvCxnSpPr/>
            <p:nvPr/>
          </p:nvCxnSpPr>
          <p:spPr>
            <a:xfrm>
              <a:off x="9612631" y="4196437"/>
              <a:ext cx="960521" cy="11043"/>
            </a:xfrm>
            <a:prstGeom prst="line">
              <a:avLst/>
            </a:prstGeom>
            <a:ln w="117475" cmpd="sng">
              <a:solidFill>
                <a:srgbClr val="FF0000">
                  <a:alpha val="71000"/>
                </a:srgbClr>
              </a:solidFill>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29388BEF-D27A-80D6-F5C2-8B6250AE0B42}"/>
              </a:ext>
            </a:extLst>
          </p:cNvPr>
          <p:cNvCxnSpPr/>
          <p:nvPr/>
        </p:nvCxnSpPr>
        <p:spPr>
          <a:xfrm flipV="1">
            <a:off x="4131006" y="984356"/>
            <a:ext cx="1226732" cy="492370"/>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844D0E-392A-B638-500D-19EF1B3D0762}"/>
              </a:ext>
            </a:extLst>
          </p:cNvPr>
          <p:cNvCxnSpPr/>
          <p:nvPr/>
        </p:nvCxnSpPr>
        <p:spPr>
          <a:xfrm>
            <a:off x="4297691" y="2692725"/>
            <a:ext cx="1226732" cy="335117"/>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E4BDC5D-0D1B-AB76-7CFA-A880F2CE3143}"/>
              </a:ext>
            </a:extLst>
          </p:cNvPr>
          <p:cNvGrpSpPr/>
          <p:nvPr/>
        </p:nvGrpSpPr>
        <p:grpSpPr>
          <a:xfrm>
            <a:off x="5509237" y="518511"/>
            <a:ext cx="2970681" cy="873638"/>
            <a:chOff x="2679831" y="2100457"/>
            <a:chExt cx="3215541" cy="873638"/>
          </a:xfrm>
          <a:solidFill>
            <a:schemeClr val="accent2">
              <a:lumMod val="20000"/>
              <a:lumOff val="80000"/>
            </a:schemeClr>
          </a:solidFill>
        </p:grpSpPr>
        <p:grpSp>
          <p:nvGrpSpPr>
            <p:cNvPr id="10" name="组合 40">
              <a:extLst>
                <a:ext uri="{FF2B5EF4-FFF2-40B4-BE49-F238E27FC236}">
                  <a16:creationId xmlns:a16="http://schemas.microsoft.com/office/drawing/2014/main" id="{BF8447E8-B528-119B-3BC2-13F31C51CD7F}"/>
                </a:ext>
              </a:extLst>
            </p:cNvPr>
            <p:cNvGrpSpPr/>
            <p:nvPr/>
          </p:nvGrpSpPr>
          <p:grpSpPr>
            <a:xfrm>
              <a:off x="2679831" y="2100457"/>
              <a:ext cx="3215541" cy="815463"/>
              <a:chOff x="1360229" y="-894320"/>
              <a:chExt cx="1449788" cy="455360"/>
            </a:xfrm>
            <a:grpFill/>
          </p:grpSpPr>
          <p:sp>
            <p:nvSpPr>
              <p:cNvPr id="12" name="矩形 45">
                <a:extLst>
                  <a:ext uri="{FF2B5EF4-FFF2-40B4-BE49-F238E27FC236}">
                    <a16:creationId xmlns:a16="http://schemas.microsoft.com/office/drawing/2014/main" id="{E9BFD0F4-663F-2A40-3602-279783550A6B}"/>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3" name="矩形 46">
                <a:extLst>
                  <a:ext uri="{FF2B5EF4-FFF2-40B4-BE49-F238E27FC236}">
                    <a16:creationId xmlns:a16="http://schemas.microsoft.com/office/drawing/2014/main" id="{5B6DC792-7244-61F8-FCC7-9505808AB183}"/>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1" name="Rectangle 10">
              <a:extLst>
                <a:ext uri="{FF2B5EF4-FFF2-40B4-BE49-F238E27FC236}">
                  <a16:creationId xmlns:a16="http://schemas.microsoft.com/office/drawing/2014/main" id="{8857B235-33AB-D47A-F7A2-57AEE7E85C10}"/>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Tử</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grpSp>
        <p:nvGrpSpPr>
          <p:cNvPr id="14" name="Group 13">
            <a:extLst>
              <a:ext uri="{FF2B5EF4-FFF2-40B4-BE49-F238E27FC236}">
                <a16:creationId xmlns:a16="http://schemas.microsoft.com/office/drawing/2014/main" id="{6B6A5826-8860-57AB-FF28-CA2B9A4E005D}"/>
              </a:ext>
            </a:extLst>
          </p:cNvPr>
          <p:cNvGrpSpPr/>
          <p:nvPr/>
        </p:nvGrpSpPr>
        <p:grpSpPr>
          <a:xfrm>
            <a:off x="5670151" y="2636153"/>
            <a:ext cx="2970681" cy="873638"/>
            <a:chOff x="2679831" y="2100457"/>
            <a:chExt cx="3215541" cy="873638"/>
          </a:xfrm>
          <a:solidFill>
            <a:schemeClr val="accent1">
              <a:lumMod val="20000"/>
              <a:lumOff val="80000"/>
            </a:schemeClr>
          </a:solidFill>
        </p:grpSpPr>
        <p:grpSp>
          <p:nvGrpSpPr>
            <p:cNvPr id="15" name="组合 40">
              <a:extLst>
                <a:ext uri="{FF2B5EF4-FFF2-40B4-BE49-F238E27FC236}">
                  <a16:creationId xmlns:a16="http://schemas.microsoft.com/office/drawing/2014/main" id="{2BEDA4A3-0D6E-44E0-4740-8B12E8B8784C}"/>
                </a:ext>
              </a:extLst>
            </p:cNvPr>
            <p:cNvGrpSpPr/>
            <p:nvPr/>
          </p:nvGrpSpPr>
          <p:grpSpPr>
            <a:xfrm>
              <a:off x="2679831" y="2100457"/>
              <a:ext cx="3215541" cy="815463"/>
              <a:chOff x="1360229" y="-894320"/>
              <a:chExt cx="1449788" cy="455360"/>
            </a:xfrm>
            <a:grpFill/>
          </p:grpSpPr>
          <p:sp>
            <p:nvSpPr>
              <p:cNvPr id="17" name="矩形 45">
                <a:extLst>
                  <a:ext uri="{FF2B5EF4-FFF2-40B4-BE49-F238E27FC236}">
                    <a16:creationId xmlns:a16="http://schemas.microsoft.com/office/drawing/2014/main" id="{66D6BD2D-982B-59D3-609B-4F41528DDE73}"/>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8" name="矩形 46">
                <a:extLst>
                  <a:ext uri="{FF2B5EF4-FFF2-40B4-BE49-F238E27FC236}">
                    <a16:creationId xmlns:a16="http://schemas.microsoft.com/office/drawing/2014/main" id="{F99647E8-96DC-EF7D-F649-BFFF63EF8AE4}"/>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6" name="Rectangle 15">
              <a:extLst>
                <a:ext uri="{FF2B5EF4-FFF2-40B4-BE49-F238E27FC236}">
                  <a16:creationId xmlns:a16="http://schemas.microsoft.com/office/drawing/2014/main" id="{3C89DF51-B5AE-346D-60D1-909DA68C4C95}"/>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Mẫu</a:t>
              </a:r>
              <a:r>
                <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sp>
        <p:nvSpPr>
          <p:cNvPr id="2" name="Rectangle: Rounded Corners 1">
            <a:extLst>
              <a:ext uri="{FF2B5EF4-FFF2-40B4-BE49-F238E27FC236}">
                <a16:creationId xmlns:a16="http://schemas.microsoft.com/office/drawing/2014/main" id="{1E4F233D-551C-03B4-AF22-BB51A85F3B60}"/>
              </a:ext>
            </a:extLst>
          </p:cNvPr>
          <p:cNvSpPr/>
          <p:nvPr/>
        </p:nvSpPr>
        <p:spPr>
          <a:xfrm>
            <a:off x="847725" y="4095749"/>
            <a:ext cx="11172825" cy="133350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tử</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khác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0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842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26" presetClass="emph" presetSubtype="0" repeatCount="indefinite" fill="hold" nodeType="withEffect">
                                  <p:stCondLst>
                                    <p:cond delay="0"/>
                                  </p:stCondLst>
                                  <p:endCondLst>
                                    <p:cond evt="onNext" delay="0">
                                      <p:tgtEl>
                                        <p:sldTgt/>
                                      </p:tgtEl>
                                    </p:cond>
                                  </p:end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 Box 22">
            <a:extLst>
              <a:ext uri="{FF2B5EF4-FFF2-40B4-BE49-F238E27FC236}">
                <a16:creationId xmlns:a16="http://schemas.microsoft.com/office/drawing/2014/main" id="{1081A65F-D078-8C3A-8BD8-961F359AB496}"/>
              </a:ext>
            </a:extLst>
          </p:cNvPr>
          <p:cNvSpPr txBox="1">
            <a:spLocks noChangeArrowheads="1"/>
          </p:cNvSpPr>
          <p:nvPr/>
        </p:nvSpPr>
        <p:spPr bwMode="auto">
          <a:xfrm>
            <a:off x="4300657" y="5341006"/>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ba phần tư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grpSp>
        <p:nvGrpSpPr>
          <p:cNvPr id="19" name="Group 13">
            <a:extLst>
              <a:ext uri="{FF2B5EF4-FFF2-40B4-BE49-F238E27FC236}">
                <a16:creationId xmlns:a16="http://schemas.microsoft.com/office/drawing/2014/main" id="{94458C45-63EC-9410-EBC5-8D5A7F75E74A}"/>
              </a:ext>
            </a:extLst>
          </p:cNvPr>
          <p:cNvGrpSpPr>
            <a:grpSpLocks/>
          </p:cNvGrpSpPr>
          <p:nvPr/>
        </p:nvGrpSpPr>
        <p:grpSpPr bwMode="auto">
          <a:xfrm>
            <a:off x="4653085" y="4472640"/>
            <a:ext cx="1592263" cy="838200"/>
            <a:chOff x="389" y="3325"/>
            <a:chExt cx="633" cy="528"/>
          </a:xfrm>
        </p:grpSpPr>
        <p:sp>
          <p:nvSpPr>
            <p:cNvPr id="20" name="Text Box 14">
              <a:extLst>
                <a:ext uri="{FF2B5EF4-FFF2-40B4-BE49-F238E27FC236}">
                  <a16:creationId xmlns:a16="http://schemas.microsoft.com/office/drawing/2014/main" id="{D6F4F0DF-7652-5174-5436-D7D0C56FF8B4}"/>
                </a:ext>
              </a:extLst>
            </p:cNvPr>
            <p:cNvSpPr txBox="1">
              <a:spLocks noChangeArrowheads="1"/>
            </p:cNvSpPr>
            <p:nvPr/>
          </p:nvSpPr>
          <p:spPr bwMode="auto">
            <a:xfrm>
              <a:off x="389" y="343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1" name="Object 7">
              <a:extLst>
                <a:ext uri="{FF2B5EF4-FFF2-40B4-BE49-F238E27FC236}">
                  <a16:creationId xmlns:a16="http://schemas.microsoft.com/office/drawing/2014/main" id="{8309936E-615C-3096-C2ED-31207B4736B5}"/>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spid="_x0000_s1041" r:id="rId3" imgW="164957" imgH="393359" progId="Equation.3">
                    <p:embed/>
                  </p:oleObj>
                </mc:Choice>
                <mc:Fallback>
                  <p:oleObj r:id="rId3" imgW="164957" imgH="393359" progId="Equation.3">
                    <p:embed/>
                    <p:pic>
                      <p:nvPicPr>
                        <p:cNvPr id="21" name="Object 7">
                          <a:extLst>
                            <a:ext uri="{FF2B5EF4-FFF2-40B4-BE49-F238E27FC236}">
                              <a16:creationId xmlns:a16="http://schemas.microsoft.com/office/drawing/2014/main" id="{8309936E-615C-3096-C2ED-31207B473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pic>
        <p:nvPicPr>
          <p:cNvPr id="22" name="Picture 50">
            <a:extLst>
              <a:ext uri="{FF2B5EF4-FFF2-40B4-BE49-F238E27FC236}">
                <a16:creationId xmlns:a16="http://schemas.microsoft.com/office/drawing/2014/main" id="{8E0D590B-6768-4B85-DAD5-FDD581B97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409" y="1885753"/>
            <a:ext cx="1920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0">
            <a:extLst>
              <a:ext uri="{FF2B5EF4-FFF2-40B4-BE49-F238E27FC236}">
                <a16:creationId xmlns:a16="http://schemas.microsoft.com/office/drawing/2014/main" id="{C8422B24-2E8F-7264-CBAB-E47E526BD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0107" y="1900041"/>
            <a:ext cx="2871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3">
            <a:extLst>
              <a:ext uri="{FF2B5EF4-FFF2-40B4-BE49-F238E27FC236}">
                <a16:creationId xmlns:a16="http://schemas.microsoft.com/office/drawing/2014/main" id="{D1CC5F5C-243D-DAE2-2273-2ABE969AA6AB}"/>
              </a:ext>
            </a:extLst>
          </p:cNvPr>
          <p:cNvGrpSpPr>
            <a:grpSpLocks/>
          </p:cNvGrpSpPr>
          <p:nvPr/>
        </p:nvGrpSpPr>
        <p:grpSpPr bwMode="auto">
          <a:xfrm>
            <a:off x="7628060" y="4483752"/>
            <a:ext cx="1597025" cy="838200"/>
            <a:chOff x="387" y="3325"/>
            <a:chExt cx="635" cy="528"/>
          </a:xfrm>
        </p:grpSpPr>
        <p:sp>
          <p:nvSpPr>
            <p:cNvPr id="25" name="Text Box 14">
              <a:extLst>
                <a:ext uri="{FF2B5EF4-FFF2-40B4-BE49-F238E27FC236}">
                  <a16:creationId xmlns:a16="http://schemas.microsoft.com/office/drawing/2014/main" id="{744A4FAA-EE0E-31D5-3CB3-B1E9EBE6982E}"/>
                </a:ext>
              </a:extLst>
            </p:cNvPr>
            <p:cNvSpPr txBox="1">
              <a:spLocks noChangeArrowheads="1"/>
            </p:cNvSpPr>
            <p:nvPr/>
          </p:nvSpPr>
          <p:spPr bwMode="auto">
            <a:xfrm>
              <a:off x="387" y="3436"/>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6" name="Object 8">
              <a:extLst>
                <a:ext uri="{FF2B5EF4-FFF2-40B4-BE49-F238E27FC236}">
                  <a16:creationId xmlns:a16="http://schemas.microsoft.com/office/drawing/2014/main" id="{7260E3CF-45D2-6B73-D199-9FB08B5D0DA4}"/>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spid="_x0000_s1042" r:id="rId7" imgW="164957" imgH="393359" progId="Equation.3">
                    <p:embed/>
                  </p:oleObj>
                </mc:Choice>
                <mc:Fallback>
                  <p:oleObj r:id="rId7" imgW="164957" imgH="393359" progId="Equation.3">
                    <p:embed/>
                    <p:pic>
                      <p:nvPicPr>
                        <p:cNvPr id="26" name="Object 8">
                          <a:extLst>
                            <a:ext uri="{FF2B5EF4-FFF2-40B4-BE49-F238E27FC236}">
                              <a16:creationId xmlns:a16="http://schemas.microsoft.com/office/drawing/2014/main" id="{7260E3CF-45D2-6B73-D199-9FB08B5D0D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27" name="Text Box 22">
            <a:extLst>
              <a:ext uri="{FF2B5EF4-FFF2-40B4-BE49-F238E27FC236}">
                <a16:creationId xmlns:a16="http://schemas.microsoft.com/office/drawing/2014/main" id="{34753DCE-16BD-6004-A66B-5FE9F5567B73}"/>
              </a:ext>
            </a:extLst>
          </p:cNvPr>
          <p:cNvSpPr txBox="1">
            <a:spLocks noChangeArrowheads="1"/>
          </p:cNvSpPr>
          <p:nvPr/>
        </p:nvSpPr>
        <p:spPr bwMode="auto">
          <a:xfrm>
            <a:off x="7355005" y="5341006"/>
            <a:ext cx="3549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bốn phần bảy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8" name="Picture 20">
            <a:extLst>
              <a:ext uri="{FF2B5EF4-FFF2-40B4-BE49-F238E27FC236}">
                <a16:creationId xmlns:a16="http://schemas.microsoft.com/office/drawing/2014/main" id="{B509CF38-0353-EBBD-1F5E-9B28D8AB59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6507" y="1900041"/>
            <a:ext cx="20955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13">
            <a:extLst>
              <a:ext uri="{FF2B5EF4-FFF2-40B4-BE49-F238E27FC236}">
                <a16:creationId xmlns:a16="http://schemas.microsoft.com/office/drawing/2014/main" id="{BC68A38C-4BC9-4338-CE99-3461DBFCACE9}"/>
              </a:ext>
            </a:extLst>
          </p:cNvPr>
          <p:cNvGrpSpPr>
            <a:grpSpLocks/>
          </p:cNvGrpSpPr>
          <p:nvPr/>
        </p:nvGrpSpPr>
        <p:grpSpPr bwMode="auto">
          <a:xfrm>
            <a:off x="1411407" y="4415493"/>
            <a:ext cx="1485900" cy="838200"/>
            <a:chOff x="422" y="3325"/>
            <a:chExt cx="591" cy="528"/>
          </a:xfrm>
        </p:grpSpPr>
        <p:sp>
          <p:nvSpPr>
            <p:cNvPr id="30" name="Text Box 14">
              <a:extLst>
                <a:ext uri="{FF2B5EF4-FFF2-40B4-BE49-F238E27FC236}">
                  <a16:creationId xmlns:a16="http://schemas.microsoft.com/office/drawing/2014/main" id="{50C88BDA-12D5-0DA9-20EE-B798899080B3}"/>
                </a:ext>
              </a:extLst>
            </p:cNvPr>
            <p:cNvSpPr txBox="1">
              <a:spLocks noChangeArrowheads="1"/>
            </p:cNvSpPr>
            <p:nvPr/>
          </p:nvSpPr>
          <p:spPr bwMode="auto">
            <a:xfrm>
              <a:off x="422" y="344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31" name="Object 36">
              <a:extLst>
                <a:ext uri="{FF2B5EF4-FFF2-40B4-BE49-F238E27FC236}">
                  <a16:creationId xmlns:a16="http://schemas.microsoft.com/office/drawing/2014/main" id="{FC93546D-E174-41D5-0500-C66BE2265ECD}"/>
                </a:ext>
              </a:extLst>
            </p:cNvPr>
            <p:cNvGraphicFramePr>
              <a:graphicFrameLocks noChangeAspect="1"/>
            </p:cNvGraphicFramePr>
            <p:nvPr/>
          </p:nvGraphicFramePr>
          <p:xfrm>
            <a:off x="807" y="3325"/>
            <a:ext cx="206" cy="528"/>
          </p:xfrm>
          <a:graphic>
            <a:graphicData uri="http://schemas.openxmlformats.org/presentationml/2006/ole">
              <mc:AlternateContent xmlns:mc="http://schemas.openxmlformats.org/markup-compatibility/2006">
                <mc:Choice xmlns:v="urn:schemas-microsoft-com:vml" Requires="v">
                  <p:oleObj spid="_x0000_s1043" r:id="rId10" imgW="152334" imgH="393529" progId="Equation.3">
                    <p:embed/>
                  </p:oleObj>
                </mc:Choice>
                <mc:Fallback>
                  <p:oleObj r:id="rId10" imgW="152334" imgH="393529" progId="Equation.3">
                    <p:embed/>
                    <p:pic>
                      <p:nvPicPr>
                        <p:cNvPr id="31" name="Object 36">
                          <a:extLst>
                            <a:ext uri="{FF2B5EF4-FFF2-40B4-BE49-F238E27FC236}">
                              <a16:creationId xmlns:a16="http://schemas.microsoft.com/office/drawing/2014/main" id="{FC93546D-E174-41D5-0500-C66BE2265E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 y="3325"/>
                          <a:ext cx="20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32" name="Text Box 16">
            <a:extLst>
              <a:ext uri="{FF2B5EF4-FFF2-40B4-BE49-F238E27FC236}">
                <a16:creationId xmlns:a16="http://schemas.microsoft.com/office/drawing/2014/main" id="{6B47DCFC-5B66-CCB4-F156-9E4C02D1C668}"/>
              </a:ext>
            </a:extLst>
          </p:cNvPr>
          <p:cNvSpPr txBox="1">
            <a:spLocks noChangeArrowheads="1"/>
          </p:cNvSpPr>
          <p:nvPr/>
        </p:nvSpPr>
        <p:spPr bwMode="auto">
          <a:xfrm>
            <a:off x="904997" y="5375931"/>
            <a:ext cx="3395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một phần hai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3" name="TextBox 32">
            <a:extLst>
              <a:ext uri="{FF2B5EF4-FFF2-40B4-BE49-F238E27FC236}">
                <a16:creationId xmlns:a16="http://schemas.microsoft.com/office/drawing/2014/main" id="{A46E1052-F3B0-1B52-A464-0DD5707EC1CC}"/>
              </a:ext>
            </a:extLst>
          </p:cNvPr>
          <p:cNvSpPr txBox="1">
            <a:spLocks noChangeArrowheads="1"/>
          </p:cNvSpPr>
          <p:nvPr/>
        </p:nvSpPr>
        <p:spPr bwMode="auto">
          <a:xfrm>
            <a:off x="1044286" y="572959"/>
            <a:ext cx="22288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Ví</a:t>
            </a:r>
            <a:r>
              <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dụ</a:t>
            </a:r>
            <a:r>
              <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4" name="TextBox 33">
            <a:extLst>
              <a:ext uri="{FF2B5EF4-FFF2-40B4-BE49-F238E27FC236}">
                <a16:creationId xmlns:a16="http://schemas.microsoft.com/office/drawing/2014/main" id="{509B16A3-3819-E0B3-7148-04CFC7F1DE3C}"/>
              </a:ext>
            </a:extLst>
          </p:cNvPr>
          <p:cNvSpPr txBox="1">
            <a:spLocks noChangeArrowheads="1"/>
          </p:cNvSpPr>
          <p:nvPr/>
        </p:nvSpPr>
        <p:spPr bwMode="auto">
          <a:xfrm>
            <a:off x="2236907" y="3697771"/>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1</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5" name="TextBox 34">
            <a:extLst>
              <a:ext uri="{FF2B5EF4-FFF2-40B4-BE49-F238E27FC236}">
                <a16:creationId xmlns:a16="http://schemas.microsoft.com/office/drawing/2014/main" id="{B3B1E270-614D-6AFB-3790-03D29476915B}"/>
              </a:ext>
            </a:extLst>
          </p:cNvPr>
          <p:cNvSpPr txBox="1">
            <a:spLocks noChangeArrowheads="1"/>
          </p:cNvSpPr>
          <p:nvPr/>
        </p:nvSpPr>
        <p:spPr bwMode="auto">
          <a:xfrm>
            <a:off x="5126156" y="3716822"/>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2</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6" name="TextBox 35">
            <a:extLst>
              <a:ext uri="{FF2B5EF4-FFF2-40B4-BE49-F238E27FC236}">
                <a16:creationId xmlns:a16="http://schemas.microsoft.com/office/drawing/2014/main" id="{36259F78-A853-5DD9-A285-950DBC5CF13C}"/>
              </a:ext>
            </a:extLst>
          </p:cNvPr>
          <p:cNvSpPr txBox="1">
            <a:spLocks noChangeArrowheads="1"/>
          </p:cNvSpPr>
          <p:nvPr/>
        </p:nvSpPr>
        <p:spPr bwMode="auto">
          <a:xfrm>
            <a:off x="8428156" y="3640618"/>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3</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8" name="TextBox 37">
            <a:extLst>
              <a:ext uri="{FF2B5EF4-FFF2-40B4-BE49-F238E27FC236}">
                <a16:creationId xmlns:a16="http://schemas.microsoft.com/office/drawing/2014/main" id="{9E009C96-03D1-86BD-7809-9E3D58FE00EA}"/>
              </a:ext>
            </a:extLst>
          </p:cNvPr>
          <p:cNvSpPr txBox="1">
            <a:spLocks noChangeArrowheads="1"/>
          </p:cNvSpPr>
          <p:nvPr/>
        </p:nvSpPr>
        <p:spPr bwMode="auto">
          <a:xfrm>
            <a:off x="2349210" y="458653"/>
            <a:ext cx="825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chỉ</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tô</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à</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u</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728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amond(in)">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checkerboard(across)">
                                      <p:cBhvr>
                                        <p:cTn id="20" dur="500"/>
                                        <p:tgtEl>
                                          <p:spTgt spid="3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heckerboard(across)">
                                      <p:cBhvr>
                                        <p:cTn id="23" dur="500"/>
                                        <p:tgtEl>
                                          <p:spTgt spid="3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checkerboard(across)">
                                      <p:cBhvr>
                                        <p:cTn id="26" dur="500"/>
                                        <p:tgtEl>
                                          <p:spTgt spid="36"/>
                                        </p:tgtEl>
                                      </p:cBhvr>
                                    </p:animEffect>
                                  </p:childTnLst>
                                </p:cTn>
                              </p:par>
                              <p:par>
                                <p:cTn id="27" presetID="5"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8"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amond(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0" fill="hold"/>
                                        <p:tgtEl>
                                          <p:spTgt spid="29"/>
                                        </p:tgtEl>
                                        <p:attrNameLst>
                                          <p:attrName>ppt_x</p:attrName>
                                        </p:attrNameLst>
                                      </p:cBhvr>
                                      <p:tavLst>
                                        <p:tav tm="0">
                                          <p:val>
                                            <p:strVal val="#ppt_x"/>
                                          </p:val>
                                        </p:tav>
                                        <p:tav tm="100000">
                                          <p:val>
                                            <p:strVal val="#ppt_x"/>
                                          </p:val>
                                        </p:tav>
                                      </p:tavLst>
                                    </p:anim>
                                    <p:anim calcmode="lin" valueType="num">
                                      <p:cBhvr additive="base">
                                        <p:cTn id="38" dur="10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0" fill="hold"/>
                                        <p:tgtEl>
                                          <p:spTgt spid="32"/>
                                        </p:tgtEl>
                                        <p:attrNameLst>
                                          <p:attrName>ppt_x</p:attrName>
                                        </p:attrNameLst>
                                      </p:cBhvr>
                                      <p:tavLst>
                                        <p:tav tm="0">
                                          <p:val>
                                            <p:strVal val="#ppt_x"/>
                                          </p:val>
                                        </p:tav>
                                        <p:tav tm="100000">
                                          <p:val>
                                            <p:strVal val="#ppt_x"/>
                                          </p:val>
                                        </p:tav>
                                      </p:tavLst>
                                    </p:anim>
                                    <p:anim calcmode="lin" valueType="num">
                                      <p:cBhvr additive="base">
                                        <p:cTn id="4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amond(in)">
                                      <p:cBhvr>
                                        <p:cTn id="47" dur="2000"/>
                                        <p:tgtEl>
                                          <p:spTgt spid="1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amond(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amond(in)">
                                      <p:cBhvr>
                                        <p:cTn id="55" dur="2000"/>
                                        <p:tgtEl>
                                          <p:spTgt spid="2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32" grpId="0"/>
      <p:bldP spid="33" grpId="0"/>
      <p:bldP spid="34"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1E4F233D-551C-03B4-AF22-BB51A85F3B60}"/>
              </a:ext>
            </a:extLst>
          </p:cNvPr>
          <p:cNvSpPr/>
          <p:nvPr/>
        </p:nvSpPr>
        <p:spPr>
          <a:xfrm>
            <a:off x="704850" y="1924051"/>
            <a:ext cx="11172825" cy="2981324"/>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a:solidFill>
                  <a:srgbClr val="002060"/>
                </a:solidFill>
                <a:latin typeface="Cambria" panose="02040503050406030204" pitchFamily="18" charset="0"/>
                <a:ea typeface="Cambria" panose="02040503050406030204" pitchFamily="18" charset="0"/>
              </a:rPr>
              <a:t>Mỗi phân số có tử số và mẫu số. Tử số là số tự nhiên viết trên gạch ngang và diễn tả cái "toàn thể". Mẫu số là số tự nhiên khác 0 viết dưới gạch ngang diễn tả phần lấy đi.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3957E1E-3928-35F9-F873-46F508115966}"/>
              </a:ext>
            </a:extLst>
          </p:cNvPr>
          <p:cNvPicPr>
            <a:picLocks noChangeAspect="1"/>
          </p:cNvPicPr>
          <p:nvPr/>
        </p:nvPicPr>
        <p:blipFill>
          <a:blip r:embed="rId2"/>
          <a:stretch>
            <a:fillRect/>
          </a:stretch>
        </p:blipFill>
        <p:spPr>
          <a:xfrm>
            <a:off x="3799143" y="627836"/>
            <a:ext cx="4365114" cy="1182727"/>
          </a:xfrm>
          <a:prstGeom prst="rect">
            <a:avLst/>
          </a:prstGeom>
        </p:spPr>
      </p:pic>
    </p:spTree>
    <p:extLst>
      <p:ext uri="{BB962C8B-B14F-4D97-AF65-F5344CB8AC3E}">
        <p14:creationId xmlns:p14="http://schemas.microsoft.com/office/powerpoint/2010/main" val="13397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962CAB9-B5FF-A643-F641-88D8D35B295A}"/>
              </a:ext>
            </a:extLst>
          </p:cNvPr>
          <p:cNvPicPr>
            <a:picLocks noChangeAspect="1"/>
          </p:cNvPicPr>
          <p:nvPr/>
        </p:nvPicPr>
        <p:blipFill>
          <a:blip r:embed="rId7"/>
          <a:stretch>
            <a:fillRect/>
          </a:stretch>
        </p:blipFill>
        <p:spPr>
          <a:xfrm>
            <a:off x="5224038" y="2029974"/>
            <a:ext cx="5401524" cy="4371211"/>
          </a:xfrm>
          <a:prstGeom prst="rect">
            <a:avLst/>
          </a:prstGeom>
        </p:spPr>
      </p:pic>
    </p:spTree>
    <p:extLst>
      <p:ext uri="{BB962C8B-B14F-4D97-AF65-F5344CB8AC3E}">
        <p14:creationId xmlns:p14="http://schemas.microsoft.com/office/powerpoint/2010/main" val="6117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25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Chọn các thẻ tương ứng với mỗi hình:</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D2D623-E51F-55F8-9023-5676A26BAD65}"/>
              </a:ext>
            </a:extLst>
          </p:cNvPr>
          <p:cNvPicPr>
            <a:picLocks noChangeAspect="1"/>
          </p:cNvPicPr>
          <p:nvPr/>
        </p:nvPicPr>
        <p:blipFill>
          <a:blip r:embed="rId5"/>
          <a:stretch>
            <a:fillRect/>
          </a:stretch>
        </p:blipFill>
        <p:spPr>
          <a:xfrm>
            <a:off x="623887" y="428625"/>
            <a:ext cx="904875" cy="914400"/>
          </a:xfrm>
          <a:prstGeom prst="rect">
            <a:avLst/>
          </a:prstGeom>
        </p:spPr>
      </p:pic>
      <p:pic>
        <p:nvPicPr>
          <p:cNvPr id="10" name="Picture 9">
            <a:extLst>
              <a:ext uri="{FF2B5EF4-FFF2-40B4-BE49-F238E27FC236}">
                <a16:creationId xmlns:a16="http://schemas.microsoft.com/office/drawing/2014/main" id="{5C5FC39E-83AF-82BC-3FAE-700249EFAF10}"/>
              </a:ext>
            </a:extLst>
          </p:cNvPr>
          <p:cNvPicPr>
            <a:picLocks noChangeAspect="1"/>
          </p:cNvPicPr>
          <p:nvPr/>
        </p:nvPicPr>
        <p:blipFill>
          <a:blip r:embed="rId6"/>
          <a:stretch>
            <a:fillRect/>
          </a:stretch>
        </p:blipFill>
        <p:spPr>
          <a:xfrm>
            <a:off x="1038225" y="2080476"/>
            <a:ext cx="10348912" cy="4567974"/>
          </a:xfrm>
          <a:prstGeom prst="rect">
            <a:avLst/>
          </a:prstGeom>
        </p:spPr>
      </p:pic>
      <p:cxnSp>
        <p:nvCxnSpPr>
          <p:cNvPr id="14" name="Straight Connector 13">
            <a:extLst>
              <a:ext uri="{FF2B5EF4-FFF2-40B4-BE49-F238E27FC236}">
                <a16:creationId xmlns:a16="http://schemas.microsoft.com/office/drawing/2014/main" id="{C4D8508C-4EE5-0D97-793A-AE53232088A8}"/>
              </a:ext>
            </a:extLst>
          </p:cNvPr>
          <p:cNvCxnSpPr/>
          <p:nvPr/>
        </p:nvCxnSpPr>
        <p:spPr>
          <a:xfrm>
            <a:off x="3028950" y="3457575"/>
            <a:ext cx="2390775" cy="10001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DD06E2-16EC-5012-8ECA-8EF4CEE55FA6}"/>
              </a:ext>
            </a:extLst>
          </p:cNvPr>
          <p:cNvCxnSpPr>
            <a:cxnSpLocks/>
          </p:cNvCxnSpPr>
          <p:nvPr/>
        </p:nvCxnSpPr>
        <p:spPr>
          <a:xfrm>
            <a:off x="3048000" y="4514850"/>
            <a:ext cx="2314575" cy="1323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352326-775C-2526-E386-0753D9FB68E2}"/>
              </a:ext>
            </a:extLst>
          </p:cNvPr>
          <p:cNvCxnSpPr>
            <a:cxnSpLocks/>
          </p:cNvCxnSpPr>
          <p:nvPr/>
        </p:nvCxnSpPr>
        <p:spPr>
          <a:xfrm flipV="1">
            <a:off x="4543425" y="2876550"/>
            <a:ext cx="866775" cy="3057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59DF2A-473A-5227-007A-EA2C2F222CC7}"/>
              </a:ext>
            </a:extLst>
          </p:cNvPr>
          <p:cNvCxnSpPr>
            <a:cxnSpLocks/>
          </p:cNvCxnSpPr>
          <p:nvPr/>
        </p:nvCxnSpPr>
        <p:spPr>
          <a:xfrm>
            <a:off x="8677275" y="2819400"/>
            <a:ext cx="2076450" cy="311467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069142-F20D-F266-C7CE-5AF99DF9A517}"/>
              </a:ext>
            </a:extLst>
          </p:cNvPr>
          <p:cNvCxnSpPr>
            <a:cxnSpLocks/>
          </p:cNvCxnSpPr>
          <p:nvPr/>
        </p:nvCxnSpPr>
        <p:spPr>
          <a:xfrm flipV="1">
            <a:off x="8715375" y="279082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4C27F9-2A4D-400D-B120-DD8DB1583835}"/>
              </a:ext>
            </a:extLst>
          </p:cNvPr>
          <p:cNvCxnSpPr>
            <a:cxnSpLocks/>
          </p:cNvCxnSpPr>
          <p:nvPr/>
        </p:nvCxnSpPr>
        <p:spPr>
          <a:xfrm flipV="1">
            <a:off x="8705850" y="444817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7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D2D623-E51F-55F8-9023-5676A26BAD65}"/>
              </a:ext>
            </a:extLst>
          </p:cNvPr>
          <p:cNvPicPr>
            <a:picLocks noChangeAspect="1"/>
          </p:cNvPicPr>
          <p:nvPr/>
        </p:nvPicPr>
        <p:blipFill>
          <a:blip r:embed="rId5"/>
          <a:stretch>
            <a:fillRect/>
          </a:stretch>
        </p:blipFill>
        <p:spPr>
          <a:xfrm>
            <a:off x="690562" y="219075"/>
            <a:ext cx="904875" cy="914400"/>
          </a:xfrm>
          <a:prstGeom prst="rect">
            <a:avLst/>
          </a:prstGeom>
        </p:spPr>
      </p:pic>
      <p:pic>
        <p:nvPicPr>
          <p:cNvPr id="5" name="Picture 4">
            <a:extLst>
              <a:ext uri="{FF2B5EF4-FFF2-40B4-BE49-F238E27FC236}">
                <a16:creationId xmlns:a16="http://schemas.microsoft.com/office/drawing/2014/main" id="{E7F9C9D6-4CD1-E2EF-8E66-79DB1621AEED}"/>
              </a:ext>
            </a:extLst>
          </p:cNvPr>
          <p:cNvPicPr>
            <a:picLocks noChangeAspect="1"/>
          </p:cNvPicPr>
          <p:nvPr/>
        </p:nvPicPr>
        <p:blipFill>
          <a:blip r:embed="rId6"/>
          <a:stretch>
            <a:fillRect/>
          </a:stretch>
        </p:blipFill>
        <p:spPr>
          <a:xfrm>
            <a:off x="1947862" y="2019300"/>
            <a:ext cx="8296275" cy="4381500"/>
          </a:xfrm>
          <a:prstGeom prst="rect">
            <a:avLst/>
          </a:prstGeom>
        </p:spPr>
      </p:pic>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0711EF06-D053-92A5-86C9-3B02C6B78B8B}"/>
                  </a:ext>
                </a:extLst>
              </p:cNvPr>
              <p:cNvSpPr/>
              <p:nvPr/>
            </p:nvSpPr>
            <p:spPr>
              <a:xfrm>
                <a:off x="5810249" y="3524250"/>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11" name="Rectangle: Rounded Corners 10">
                <a:extLst>
                  <a:ext uri="{FF2B5EF4-FFF2-40B4-BE49-F238E27FC236}">
                    <a16:creationId xmlns:a16="http://schemas.microsoft.com/office/drawing/2014/main" id="{0711EF06-D053-92A5-86C9-3B02C6B78B8B}"/>
                  </a:ext>
                </a:extLst>
              </p:cNvPr>
              <p:cNvSpPr>
                <a:spLocks noRot="1" noChangeAspect="1" noMove="1" noResize="1" noEditPoints="1" noAdjustHandles="1" noChangeArrowheads="1" noChangeShapeType="1" noTextEdit="1"/>
              </p:cNvSpPr>
              <p:nvPr/>
            </p:nvSpPr>
            <p:spPr>
              <a:xfrm>
                <a:off x="5810249" y="3524250"/>
                <a:ext cx="981075" cy="962025"/>
              </a:xfrm>
              <a:prstGeom prst="roundRect">
                <a:avLst/>
              </a:prstGeom>
              <a:blipFill>
                <a:blip r:embed="rId7"/>
                <a:stretch>
                  <a:fillRect b="-4430"/>
                </a:stretch>
              </a:blipFill>
              <a:ln>
                <a:noFill/>
              </a:ln>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BE4FE6C5-B028-CFC3-5D48-9F7AEDFC2EA2}"/>
              </a:ext>
            </a:extLst>
          </p:cNvPr>
          <p:cNvSpPr/>
          <p:nvPr/>
        </p:nvSpPr>
        <p:spPr>
          <a:xfrm>
            <a:off x="7248525" y="3619500"/>
            <a:ext cx="28575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Năm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CCB80231-718F-50B2-922E-20F10C5945B2}"/>
                  </a:ext>
                </a:extLst>
              </p:cNvPr>
              <p:cNvSpPr/>
              <p:nvPr/>
            </p:nvSpPr>
            <p:spPr>
              <a:xfrm>
                <a:off x="5781674" y="4981575"/>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16" name="Rectangle: Rounded Corners 15">
                <a:extLst>
                  <a:ext uri="{FF2B5EF4-FFF2-40B4-BE49-F238E27FC236}">
                    <a16:creationId xmlns:a16="http://schemas.microsoft.com/office/drawing/2014/main" id="{CCB80231-718F-50B2-922E-20F10C5945B2}"/>
                  </a:ext>
                </a:extLst>
              </p:cNvPr>
              <p:cNvSpPr>
                <a:spLocks noRot="1" noChangeAspect="1" noMove="1" noResize="1" noEditPoints="1" noAdjustHandles="1" noChangeArrowheads="1" noChangeShapeType="1" noTextEdit="1"/>
              </p:cNvSpPr>
              <p:nvPr/>
            </p:nvSpPr>
            <p:spPr>
              <a:xfrm>
                <a:off x="5781674" y="4981575"/>
                <a:ext cx="981075" cy="962025"/>
              </a:xfrm>
              <a:prstGeom prst="roundRect">
                <a:avLst/>
              </a:prstGeom>
              <a:blipFill>
                <a:blip r:embed="rId8"/>
                <a:stretch>
                  <a:fillRect b="-3797"/>
                </a:stretch>
              </a:blipFill>
              <a:ln>
                <a:noFill/>
              </a:ln>
            </p:spPr>
            <p:txBody>
              <a:bodyPr/>
              <a:lstStyle/>
              <a:p>
                <a:r>
                  <a:rPr lang="en-US">
                    <a:noFill/>
                  </a:rPr>
                  <a:t> </a:t>
                </a:r>
              </a:p>
            </p:txBody>
          </p:sp>
        </mc:Fallback>
      </mc:AlternateContent>
      <p:sp>
        <p:nvSpPr>
          <p:cNvPr id="17" name="Rectangle: Rounded Corners 16">
            <a:extLst>
              <a:ext uri="{FF2B5EF4-FFF2-40B4-BE49-F238E27FC236}">
                <a16:creationId xmlns:a16="http://schemas.microsoft.com/office/drawing/2014/main" id="{E5428031-F4EA-7F06-DB26-B7086426C645}"/>
              </a:ext>
            </a:extLst>
          </p:cNvPr>
          <p:cNvSpPr/>
          <p:nvPr/>
        </p:nvSpPr>
        <p:spPr>
          <a:xfrm>
            <a:off x="7219950" y="5076825"/>
            <a:ext cx="27813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Bốn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39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 grpId="0" animBg="1"/>
      <p:bldP spid="13"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31" name="矩形: 圆角 6">
            <a:extLst>
              <a:ext uri="{FF2B5EF4-FFF2-40B4-BE49-F238E27FC236}">
                <a16:creationId xmlns:a16="http://schemas.microsoft.com/office/drawing/2014/main" id="{0BD6C867-100D-C412-23D5-D281F202B101}"/>
              </a:ext>
            </a:extLst>
          </p:cNvPr>
          <p:cNvSpPr/>
          <p:nvPr/>
        </p:nvSpPr>
        <p:spPr>
          <a:xfrm>
            <a:off x="1333500" y="0"/>
            <a:ext cx="9963149" cy="1042540"/>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c)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Nêu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tử</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phân</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b.</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D6BBB42-A62A-98FE-98BA-DF812FFA9994}"/>
              </a:ext>
            </a:extLst>
          </p:cNvPr>
          <p:cNvPicPr>
            <a:picLocks noChangeAspect="1"/>
          </p:cNvPicPr>
          <p:nvPr/>
        </p:nvPicPr>
        <p:blipFill>
          <a:blip r:embed="rId2"/>
          <a:stretch>
            <a:fillRect/>
          </a:stretch>
        </p:blipFill>
        <p:spPr>
          <a:xfrm>
            <a:off x="966787" y="1476375"/>
            <a:ext cx="1704975" cy="43624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6C003D-F0CE-223C-B58E-B8C52AEE43EA}"/>
                  </a:ext>
                </a:extLst>
              </p:cNvPr>
              <p:cNvSpPr txBox="1"/>
              <p:nvPr/>
            </p:nvSpPr>
            <p:spPr>
              <a:xfrm>
                <a:off x="2771775" y="1666875"/>
                <a:ext cx="7886700" cy="892552"/>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𝟑</m:t>
                        </m:r>
                      </m:num>
                      <m:den>
                        <m:r>
                          <a:rPr lang="en-US" sz="3600" b="1" i="1" smtClean="0">
                            <a:solidFill>
                              <a:srgbClr val="FF0000"/>
                            </a:solidFill>
                            <a:latin typeface="Cambria Math" panose="02040503050406030204" pitchFamily="18" charset="0"/>
                            <a:ea typeface="Calibri" panose="020F0502020204030204" pitchFamily="34" charset="0"/>
                          </a:rPr>
                          <m:t>𝟓</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3,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76C003D-F0CE-223C-B58E-B8C52AEE43EA}"/>
                  </a:ext>
                </a:extLst>
              </p:cNvPr>
              <p:cNvSpPr txBox="1">
                <a:spLocks noRot="1" noChangeAspect="1" noMove="1" noResize="1" noEditPoints="1" noAdjustHandles="1" noChangeArrowheads="1" noChangeShapeType="1" noTextEdit="1"/>
              </p:cNvSpPr>
              <p:nvPr/>
            </p:nvSpPr>
            <p:spPr>
              <a:xfrm>
                <a:off x="2771775" y="1666875"/>
                <a:ext cx="7886700" cy="892552"/>
              </a:xfrm>
              <a:prstGeom prst="rect">
                <a:avLst/>
              </a:prstGeom>
              <a:blipFill>
                <a:blip r:embed="rId3"/>
                <a:stretch>
                  <a:fillRect l="-2398"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C866D2-A4BD-5EA1-7C7D-E4D08899E47D}"/>
                  </a:ext>
                </a:extLst>
              </p:cNvPr>
              <p:cNvSpPr txBox="1"/>
              <p:nvPr/>
            </p:nvSpPr>
            <p:spPr>
              <a:xfrm>
                <a:off x="2790825" y="2990850"/>
                <a:ext cx="7886700" cy="927433"/>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CFC866D2-A4BD-5EA1-7C7D-E4D08899E47D}"/>
                  </a:ext>
                </a:extLst>
              </p:cNvPr>
              <p:cNvSpPr txBox="1">
                <a:spLocks noRot="1" noChangeAspect="1" noMove="1" noResize="1" noEditPoints="1" noAdjustHandles="1" noChangeArrowheads="1" noChangeShapeType="1" noTextEdit="1"/>
              </p:cNvSpPr>
              <p:nvPr/>
            </p:nvSpPr>
            <p:spPr>
              <a:xfrm>
                <a:off x="2790825" y="2990850"/>
                <a:ext cx="7886700" cy="927433"/>
              </a:xfrm>
              <a:prstGeom prst="rect">
                <a:avLst/>
              </a:prstGeom>
              <a:blipFill>
                <a:blip r:embed="rId4"/>
                <a:stretch>
                  <a:fillRect l="-2396" b="-7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0B2F78-9D1C-540F-1589-1BEE3C41AD7B}"/>
                  </a:ext>
                </a:extLst>
              </p:cNvPr>
              <p:cNvSpPr txBox="1"/>
              <p:nvPr/>
            </p:nvSpPr>
            <p:spPr>
              <a:xfrm>
                <a:off x="2886075" y="4438650"/>
                <a:ext cx="7886700" cy="891270"/>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4,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7C0B2F78-9D1C-540F-1589-1BEE3C41AD7B}"/>
                  </a:ext>
                </a:extLst>
              </p:cNvPr>
              <p:cNvSpPr txBox="1">
                <a:spLocks noRot="1" noChangeAspect="1" noMove="1" noResize="1" noEditPoints="1" noAdjustHandles="1" noChangeArrowheads="1" noChangeShapeType="1" noTextEdit="1"/>
              </p:cNvSpPr>
              <p:nvPr/>
            </p:nvSpPr>
            <p:spPr>
              <a:xfrm>
                <a:off x="2886075" y="4438650"/>
                <a:ext cx="7886700" cy="891270"/>
              </a:xfrm>
              <a:prstGeom prst="rect">
                <a:avLst/>
              </a:prstGeom>
              <a:blipFill>
                <a:blip r:embed="rId5"/>
                <a:stretch>
                  <a:fillRect l="-2318" b="-10959"/>
                </a:stretch>
              </a:blipFill>
            </p:spPr>
            <p:txBody>
              <a:bodyPr/>
              <a:lstStyle/>
              <a:p>
                <a:r>
                  <a:rPr lang="en-US">
                    <a:noFill/>
                  </a:rPr>
                  <a:t> </a:t>
                </a:r>
              </a:p>
            </p:txBody>
          </p:sp>
        </mc:Fallback>
      </mc:AlternateContent>
    </p:spTree>
    <p:extLst>
      <p:ext uri="{BB962C8B-B14F-4D97-AF65-F5344CB8AC3E}">
        <p14:creationId xmlns:p14="http://schemas.microsoft.com/office/powerpoint/2010/main" val="11268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Chỉ</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ra</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lỗi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biểu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CAB3E2C-EB93-696B-1A76-794B77FA8343}"/>
              </a:ext>
            </a:extLst>
          </p:cNvPr>
          <p:cNvPicPr>
            <a:picLocks noChangeAspect="1"/>
          </p:cNvPicPr>
          <p:nvPr/>
        </p:nvPicPr>
        <p:blipFill>
          <a:blip r:embed="rId5"/>
          <a:stretch>
            <a:fillRect/>
          </a:stretch>
        </p:blipFill>
        <p:spPr>
          <a:xfrm>
            <a:off x="695325" y="376237"/>
            <a:ext cx="971550" cy="962025"/>
          </a:xfrm>
          <a:prstGeom prst="rect">
            <a:avLst/>
          </a:prstGeom>
        </p:spPr>
      </p:pic>
      <p:pic>
        <p:nvPicPr>
          <p:cNvPr id="7" name="Picture 6">
            <a:extLst>
              <a:ext uri="{FF2B5EF4-FFF2-40B4-BE49-F238E27FC236}">
                <a16:creationId xmlns:a16="http://schemas.microsoft.com/office/drawing/2014/main" id="{A6330510-1774-28BB-9177-570CE87E2821}"/>
              </a:ext>
            </a:extLst>
          </p:cNvPr>
          <p:cNvPicPr>
            <a:picLocks noChangeAspect="1"/>
          </p:cNvPicPr>
          <p:nvPr/>
        </p:nvPicPr>
        <p:blipFill>
          <a:blip r:embed="rId6"/>
          <a:stretch>
            <a:fillRect/>
          </a:stretch>
        </p:blipFill>
        <p:spPr>
          <a:xfrm>
            <a:off x="523875" y="2501636"/>
            <a:ext cx="11077574" cy="3438939"/>
          </a:xfrm>
          <a:prstGeom prst="rect">
            <a:avLst/>
          </a:prstGeom>
        </p:spPr>
      </p:pic>
    </p:spTree>
    <p:extLst>
      <p:ext uri="{BB962C8B-B14F-4D97-AF65-F5344CB8AC3E}">
        <p14:creationId xmlns:p14="http://schemas.microsoft.com/office/powerpoint/2010/main" val="13699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846183E1-65B1-C6A0-3590-3C8222C1B9BF}"/>
              </a:ext>
            </a:extLst>
          </p:cNvPr>
          <p:cNvPicPr>
            <a:picLocks noChangeAspect="1"/>
          </p:cNvPicPr>
          <p:nvPr/>
        </p:nvPicPr>
        <p:blipFill>
          <a:blip r:embed="rId2"/>
          <a:stretch>
            <a:fillRect/>
          </a:stretch>
        </p:blipFill>
        <p:spPr>
          <a:xfrm>
            <a:off x="547687" y="1128712"/>
            <a:ext cx="4067175" cy="4181475"/>
          </a:xfrm>
          <a:prstGeom prst="rect">
            <a:avLst/>
          </a:prstGeom>
        </p:spPr>
      </p:pic>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tam giác, không được chia thành 2 nửa bằng nhau. Phát biểu "Đã tô màu</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𝟐</m:t>
                        </m:r>
                      </m:den>
                    </m:f>
                    <m:r>
                      <a:rPr lang="en-US" sz="3200" b="1" i="1" smtClean="0">
                        <a:solidFill>
                          <a:srgbClr val="FF0000"/>
                        </a:solidFill>
                        <a:latin typeface="Cambria Math" panose="02040503050406030204" pitchFamily="18" charset="0"/>
                        <a:ea typeface="Calibri" panose="020F0502020204030204" pitchFamily="34" charset="0"/>
                      </a:rPr>
                      <m:t>  </m:t>
                    </m:r>
                  </m:oMath>
                </a14:m>
                <a:r>
                  <a:rPr lang="vi-VN" sz="3200" b="1" dirty="0">
                    <a:solidFill>
                      <a:srgbClr val="002060"/>
                    </a:solidFill>
                    <a:latin typeface="Cambria" panose="02040503050406030204" pitchFamily="18" charset="0"/>
                    <a:ea typeface="Cambria" panose="02040503050406030204" pitchFamily="18" charset="0"/>
                  </a:rPr>
                  <a:t>hình tam giác</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3"/>
                <a:stretch>
                  <a:fillRect l="-307" r="-205" b="-2663"/>
                </a:stretch>
              </a:blipFill>
              <a:ln w="28575">
                <a:prstDash val="sysDot"/>
              </a:ln>
            </p:spPr>
            <p:txBody>
              <a:bodyPr/>
              <a:lstStyle/>
              <a:p>
                <a:r>
                  <a:rPr lang="en-US">
                    <a:noFill/>
                  </a:rPr>
                  <a:t> </a:t>
                </a:r>
              </a:p>
            </p:txBody>
          </p:sp>
        </mc:Fallback>
      </mc:AlternateContent>
    </p:spTree>
    <p:extLst>
      <p:ext uri="{BB962C8B-B14F-4D97-AF65-F5344CB8AC3E}">
        <p14:creationId xmlns:p14="http://schemas.microsoft.com/office/powerpoint/2010/main" val="24915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7820">
              <a:srgbClr val="DFEBF7"/>
            </a:gs>
            <a:gs pos="72269">
              <a:srgbClr val="A1C6E7"/>
            </a:gs>
            <a:gs pos="64126">
              <a:srgbClr val="B6D2EC"/>
            </a:gs>
            <a:gs pos="58140">
              <a:srgbClr val="C5DBF0"/>
            </a:gs>
            <a:gs pos="0">
              <a:srgbClr val="00B0F0"/>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707133-AE1E-94EA-75C0-C043C4F63DA2}"/>
              </a:ext>
            </a:extLst>
          </p:cNvPr>
          <p:cNvPicPr>
            <a:picLocks noChangeAspect="1"/>
          </p:cNvPicPr>
          <p:nvPr/>
        </p:nvPicPr>
        <p:blipFill>
          <a:blip r:embed="rId7"/>
          <a:stretch>
            <a:fillRect/>
          </a:stretch>
        </p:blipFill>
        <p:spPr>
          <a:xfrm>
            <a:off x="2093949" y="1194325"/>
            <a:ext cx="11937003" cy="5663675"/>
          </a:xfrm>
          <a:prstGeom prst="rect">
            <a:avLst/>
          </a:prstGeom>
        </p:spPr>
      </p:pic>
    </p:spTree>
    <p:extLst>
      <p:ext uri="{BB962C8B-B14F-4D97-AF65-F5344CB8AC3E}">
        <p14:creationId xmlns:p14="http://schemas.microsoft.com/office/powerpoint/2010/main" val="40611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chữ nhật,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chữ nhật</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6B2DDB1E-D635-3CCB-409F-0ADF1520033F}"/>
              </a:ext>
            </a:extLst>
          </p:cNvPr>
          <p:cNvPicPr>
            <a:picLocks noChangeAspect="1"/>
          </p:cNvPicPr>
          <p:nvPr/>
        </p:nvPicPr>
        <p:blipFill>
          <a:blip r:embed="rId3"/>
          <a:stretch>
            <a:fillRect/>
          </a:stretch>
        </p:blipFill>
        <p:spPr>
          <a:xfrm>
            <a:off x="842962" y="1395412"/>
            <a:ext cx="3971925" cy="4067175"/>
          </a:xfrm>
          <a:prstGeom prst="rect">
            <a:avLst/>
          </a:prstGeom>
        </p:spPr>
      </p:pic>
    </p:spTree>
    <p:extLst>
      <p:ext uri="{BB962C8B-B14F-4D97-AF65-F5344CB8AC3E}">
        <p14:creationId xmlns:p14="http://schemas.microsoft.com/office/powerpoint/2010/main" val="27406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vuông,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𝟐</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vuông</a:t>
                </a:r>
                <a:r>
                  <a:rPr lang="en-US" sz="3200" b="1">
                    <a:solidFill>
                      <a:srgbClr val="002060"/>
                    </a:solidFill>
                    <a:latin typeface="Cambria" panose="02040503050406030204" pitchFamily="18" charset="0"/>
                    <a:ea typeface="Cambria" panose="02040503050406030204" pitchFamily="18" charset="0"/>
                  </a:rPr>
                  <a:t>”</a:t>
                </a:r>
                <a:r>
                  <a:rPr lang="vi-VN" sz="3200" b="1">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E75616F7-9CE4-DC6D-A469-F358E4388008}"/>
              </a:ext>
            </a:extLst>
          </p:cNvPr>
          <p:cNvPicPr>
            <a:picLocks noChangeAspect="1"/>
          </p:cNvPicPr>
          <p:nvPr/>
        </p:nvPicPr>
        <p:blipFill>
          <a:blip r:embed="rId3"/>
          <a:stretch>
            <a:fillRect/>
          </a:stretch>
        </p:blipFill>
        <p:spPr>
          <a:xfrm>
            <a:off x="1524000" y="1281112"/>
            <a:ext cx="3086100" cy="4181475"/>
          </a:xfrm>
          <a:prstGeom prst="rect">
            <a:avLst/>
          </a:prstGeom>
        </p:spPr>
      </p:pic>
    </p:spTree>
    <p:extLst>
      <p:ext uri="{BB962C8B-B14F-4D97-AF65-F5344CB8AC3E}">
        <p14:creationId xmlns:p14="http://schemas.microsoft.com/office/powerpoint/2010/main" val="292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Nêu rồi đọc phân số chỉ số phần đã tô màu trong mỗi hình dưới đây (theo mẫu):</a:t>
            </a:r>
            <a:endParaRPr kumimoji="0" lang="en-US" altLang="en-US" sz="2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21B1B3-CBFC-535C-9377-7AB250D9E3E3}"/>
              </a:ext>
            </a:extLst>
          </p:cNvPr>
          <p:cNvPicPr>
            <a:picLocks noChangeAspect="1"/>
          </p:cNvPicPr>
          <p:nvPr/>
        </p:nvPicPr>
        <p:blipFill>
          <a:blip r:embed="rId5"/>
          <a:stretch>
            <a:fillRect/>
          </a:stretch>
        </p:blipFill>
        <p:spPr>
          <a:xfrm>
            <a:off x="714374" y="238125"/>
            <a:ext cx="847725" cy="825416"/>
          </a:xfrm>
          <a:prstGeom prst="rect">
            <a:avLst/>
          </a:prstGeom>
        </p:spPr>
      </p:pic>
      <p:pic>
        <p:nvPicPr>
          <p:cNvPr id="10" name="Picture 9">
            <a:extLst>
              <a:ext uri="{FF2B5EF4-FFF2-40B4-BE49-F238E27FC236}">
                <a16:creationId xmlns:a16="http://schemas.microsoft.com/office/drawing/2014/main" id="{F1A67C30-6CBA-B31E-CCE9-3EA3DF212DE8}"/>
              </a:ext>
            </a:extLst>
          </p:cNvPr>
          <p:cNvPicPr>
            <a:picLocks noChangeAspect="1"/>
          </p:cNvPicPr>
          <p:nvPr/>
        </p:nvPicPr>
        <p:blipFill>
          <a:blip r:embed="rId6"/>
          <a:stretch>
            <a:fillRect/>
          </a:stretch>
        </p:blipFill>
        <p:spPr>
          <a:xfrm>
            <a:off x="962025" y="1938337"/>
            <a:ext cx="10115550" cy="278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F75D7F-2C98-813F-5D88-DC798739C777}"/>
                  </a:ext>
                </a:extLst>
              </p:cNvPr>
              <p:cNvSpPr txBox="1"/>
              <p:nvPr/>
            </p:nvSpPr>
            <p:spPr>
              <a:xfrm>
                <a:off x="6143625" y="3857625"/>
                <a:ext cx="1866900" cy="1020216"/>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𝟑</m:t>
                        </m:r>
                      </m:num>
                      <m:den>
                        <m:r>
                          <a:rPr lang="en-US" sz="4000" b="1" i="1" smtClean="0">
                            <a:solidFill>
                              <a:srgbClr val="FF0000"/>
                            </a:solidFill>
                            <a:latin typeface="Cambria Math" panose="02040503050406030204" pitchFamily="18" charset="0"/>
                            <a:ea typeface="Calibri" panose="020F0502020204030204" pitchFamily="34" charset="0"/>
                          </a:rPr>
                          <m:t>𝟓</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12" name="TextBox 11">
                <a:extLst>
                  <a:ext uri="{FF2B5EF4-FFF2-40B4-BE49-F238E27FC236}">
                    <a16:creationId xmlns:a16="http://schemas.microsoft.com/office/drawing/2014/main" id="{BEF75D7F-2C98-813F-5D88-DC798739C777}"/>
                  </a:ext>
                </a:extLst>
              </p:cNvPr>
              <p:cNvSpPr txBox="1">
                <a:spLocks noRot="1" noChangeAspect="1" noMove="1" noResize="1" noEditPoints="1" noAdjustHandles="1" noChangeArrowheads="1" noChangeShapeType="1" noTextEdit="1"/>
              </p:cNvSpPr>
              <p:nvPr/>
            </p:nvSpPr>
            <p:spPr>
              <a:xfrm>
                <a:off x="6143625" y="3857625"/>
                <a:ext cx="1866900" cy="1020216"/>
              </a:xfrm>
              <a:prstGeom prst="rect">
                <a:avLst/>
              </a:prstGeom>
              <a:blipFill>
                <a:blip r:embed="rId7"/>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3E87A55-3103-07EC-5835-4812BC6D9829}"/>
              </a:ext>
            </a:extLst>
          </p:cNvPr>
          <p:cNvSpPr txBox="1"/>
          <p:nvPr/>
        </p:nvSpPr>
        <p:spPr>
          <a:xfrm>
            <a:off x="5153025" y="4962525"/>
            <a:ext cx="27717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endParaRPr lang="en-US" sz="32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A1BC38-D744-6EA8-00B4-75ED1AEAD75A}"/>
                  </a:ext>
                </a:extLst>
              </p:cNvPr>
              <p:cNvSpPr txBox="1"/>
              <p:nvPr/>
            </p:nvSpPr>
            <p:spPr>
              <a:xfrm>
                <a:off x="9096375" y="3876675"/>
                <a:ext cx="1866900" cy="979755"/>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𝟒</m:t>
                        </m:r>
                      </m:num>
                      <m:den>
                        <m:r>
                          <a:rPr lang="en-US" sz="4000" b="1" i="1" smtClean="0">
                            <a:solidFill>
                              <a:srgbClr val="FF0000"/>
                            </a:solidFill>
                            <a:latin typeface="Cambria Math" panose="02040503050406030204" pitchFamily="18" charset="0"/>
                            <a:ea typeface="Calibri" panose="020F0502020204030204" pitchFamily="34" charset="0"/>
                          </a:rPr>
                          <m:t>𝟕</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15" name="TextBox 14">
                <a:extLst>
                  <a:ext uri="{FF2B5EF4-FFF2-40B4-BE49-F238E27FC236}">
                    <a16:creationId xmlns:a16="http://schemas.microsoft.com/office/drawing/2014/main" id="{ACA1BC38-D744-6EA8-00B4-75ED1AEAD75A}"/>
                  </a:ext>
                </a:extLst>
              </p:cNvPr>
              <p:cNvSpPr txBox="1">
                <a:spLocks noRot="1" noChangeAspect="1" noMove="1" noResize="1" noEditPoints="1" noAdjustHandles="1" noChangeArrowheads="1" noChangeShapeType="1" noTextEdit="1"/>
              </p:cNvSpPr>
              <p:nvPr/>
            </p:nvSpPr>
            <p:spPr>
              <a:xfrm>
                <a:off x="9096375" y="3876675"/>
                <a:ext cx="1866900" cy="979755"/>
              </a:xfrm>
              <a:prstGeom prst="rect">
                <a:avLst/>
              </a:prstGeom>
              <a:blipFill>
                <a:blip r:embed="rId8"/>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333D6B-2176-EBC2-62D4-A99AECC9A861}"/>
              </a:ext>
            </a:extLst>
          </p:cNvPr>
          <p:cNvSpPr txBox="1"/>
          <p:nvPr/>
        </p:nvSpPr>
        <p:spPr>
          <a:xfrm>
            <a:off x="8105775" y="4953000"/>
            <a:ext cx="2771775"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Bốn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bảy</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49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down)">
                                      <p:cBhvr>
                                        <p:cTn id="3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Nêu phân số chỉ số phần số lon nước ngọt còn lại trong mỗi hộp.</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21B1B3-CBFC-535C-9377-7AB250D9E3E3}"/>
              </a:ext>
            </a:extLst>
          </p:cNvPr>
          <p:cNvPicPr>
            <a:picLocks noChangeAspect="1"/>
          </p:cNvPicPr>
          <p:nvPr/>
        </p:nvPicPr>
        <p:blipFill>
          <a:blip r:embed="rId5"/>
          <a:stretch>
            <a:fillRect/>
          </a:stretch>
        </p:blipFill>
        <p:spPr>
          <a:xfrm>
            <a:off x="857249" y="190500"/>
            <a:ext cx="847725" cy="825416"/>
          </a:xfrm>
          <a:prstGeom prst="rect">
            <a:avLst/>
          </a:prstGeom>
        </p:spPr>
      </p:pic>
      <p:pic>
        <p:nvPicPr>
          <p:cNvPr id="4" name="Picture 3">
            <a:extLst>
              <a:ext uri="{FF2B5EF4-FFF2-40B4-BE49-F238E27FC236}">
                <a16:creationId xmlns:a16="http://schemas.microsoft.com/office/drawing/2014/main" id="{781C4339-2B14-60E9-21F0-8D22A2A7E957}"/>
              </a:ext>
            </a:extLst>
          </p:cNvPr>
          <p:cNvPicPr>
            <a:picLocks noChangeAspect="1"/>
          </p:cNvPicPr>
          <p:nvPr/>
        </p:nvPicPr>
        <p:blipFill>
          <a:blip r:embed="rId6"/>
          <a:stretch>
            <a:fillRect/>
          </a:stretch>
        </p:blipFill>
        <p:spPr>
          <a:xfrm>
            <a:off x="828675" y="2476500"/>
            <a:ext cx="10134600" cy="15621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9D111-DD3A-5C95-96A0-74742BEA030E}"/>
                  </a:ext>
                </a:extLst>
              </p:cNvPr>
              <p:cNvSpPr txBox="1"/>
              <p:nvPr/>
            </p:nvSpPr>
            <p:spPr>
              <a:xfrm>
                <a:off x="1552575" y="3971925"/>
                <a:ext cx="1866900" cy="129048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𝟒</m:t>
                        </m:r>
                      </m:num>
                      <m:den>
                        <m:r>
                          <a:rPr lang="en-US" sz="5400" b="1" i="1" smtClean="0">
                            <a:solidFill>
                              <a:srgbClr val="FF0000"/>
                            </a:solidFill>
                            <a:latin typeface="Cambria Math" panose="02040503050406030204" pitchFamily="18" charset="0"/>
                            <a:ea typeface="Calibri" panose="020F0502020204030204" pitchFamily="34" charset="0"/>
                          </a:rPr>
                          <m:t>𝟗</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7" name="TextBox 6">
                <a:extLst>
                  <a:ext uri="{FF2B5EF4-FFF2-40B4-BE49-F238E27FC236}">
                    <a16:creationId xmlns:a16="http://schemas.microsoft.com/office/drawing/2014/main" id="{33E9D111-DD3A-5C95-96A0-74742BEA030E}"/>
                  </a:ext>
                </a:extLst>
              </p:cNvPr>
              <p:cNvSpPr txBox="1">
                <a:spLocks noRot="1" noChangeAspect="1" noMove="1" noResize="1" noEditPoints="1" noAdjustHandles="1" noChangeArrowheads="1" noChangeShapeType="1" noTextEdit="1"/>
              </p:cNvSpPr>
              <p:nvPr/>
            </p:nvSpPr>
            <p:spPr>
              <a:xfrm>
                <a:off x="1552575" y="3971925"/>
                <a:ext cx="1866900" cy="129048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61854F-00B5-46DC-8D34-9977ED4CB8F5}"/>
                  </a:ext>
                </a:extLst>
              </p:cNvPr>
              <p:cNvSpPr txBox="1"/>
              <p:nvPr/>
            </p:nvSpPr>
            <p:spPr>
              <a:xfrm>
                <a:off x="4219575" y="4019550"/>
                <a:ext cx="1866900" cy="128875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𝟕</m:t>
                        </m:r>
                      </m:num>
                      <m:den>
                        <m:r>
                          <a:rPr lang="en-US" sz="5400" b="1" i="1" smtClean="0">
                            <a:solidFill>
                              <a:srgbClr val="FF0000"/>
                            </a:solidFill>
                            <a:latin typeface="Cambria Math" panose="02040503050406030204" pitchFamily="18" charset="0"/>
                            <a:ea typeface="Calibri" panose="020F0502020204030204" pitchFamily="34" charset="0"/>
                          </a:rPr>
                          <m:t>𝟏𝟐</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8" name="TextBox 7">
                <a:extLst>
                  <a:ext uri="{FF2B5EF4-FFF2-40B4-BE49-F238E27FC236}">
                    <a16:creationId xmlns:a16="http://schemas.microsoft.com/office/drawing/2014/main" id="{BF61854F-00B5-46DC-8D34-9977ED4CB8F5}"/>
                  </a:ext>
                </a:extLst>
              </p:cNvPr>
              <p:cNvSpPr txBox="1">
                <a:spLocks noRot="1" noChangeAspect="1" noMove="1" noResize="1" noEditPoints="1" noAdjustHandles="1" noChangeArrowheads="1" noChangeShapeType="1" noTextEdit="1"/>
              </p:cNvSpPr>
              <p:nvPr/>
            </p:nvSpPr>
            <p:spPr>
              <a:xfrm>
                <a:off x="4219575" y="4019550"/>
                <a:ext cx="1866900" cy="128875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11B4A6-0C4E-C9EC-C0F4-C04E6DDC6008}"/>
                  </a:ext>
                </a:extLst>
              </p:cNvPr>
              <p:cNvSpPr txBox="1"/>
              <p:nvPr/>
            </p:nvSpPr>
            <p:spPr>
              <a:xfrm>
                <a:off x="7315200" y="4048125"/>
                <a:ext cx="1866900" cy="1341008"/>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𝟓</m:t>
                        </m:r>
                      </m:num>
                      <m:den>
                        <m:r>
                          <a:rPr lang="en-US" sz="5400" b="1" i="1" smtClean="0">
                            <a:solidFill>
                              <a:srgbClr val="FF0000"/>
                            </a:solidFill>
                            <a:latin typeface="Cambria Math" panose="02040503050406030204" pitchFamily="18" charset="0"/>
                            <a:ea typeface="Calibri" panose="020F0502020204030204" pitchFamily="34" charset="0"/>
                          </a:rPr>
                          <m:t>𝟔</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9" name="TextBox 8">
                <a:extLst>
                  <a:ext uri="{FF2B5EF4-FFF2-40B4-BE49-F238E27FC236}">
                    <a16:creationId xmlns:a16="http://schemas.microsoft.com/office/drawing/2014/main" id="{7B11B4A6-0C4E-C9EC-C0F4-C04E6DDC6008}"/>
                  </a:ext>
                </a:extLst>
              </p:cNvPr>
              <p:cNvSpPr txBox="1">
                <a:spLocks noRot="1" noChangeAspect="1" noMove="1" noResize="1" noEditPoints="1" noAdjustHandles="1" noChangeArrowheads="1" noChangeShapeType="1" noTextEdit="1"/>
              </p:cNvSpPr>
              <p:nvPr/>
            </p:nvSpPr>
            <p:spPr>
              <a:xfrm>
                <a:off x="7315200" y="4048125"/>
                <a:ext cx="1866900" cy="134100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7E6438-4AC4-3D7B-197C-12F30D8E033D}"/>
                  </a:ext>
                </a:extLst>
              </p:cNvPr>
              <p:cNvSpPr txBox="1"/>
              <p:nvPr/>
            </p:nvSpPr>
            <p:spPr>
              <a:xfrm>
                <a:off x="9544050" y="3952875"/>
                <a:ext cx="1866900" cy="1288686"/>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𝟑</m:t>
                        </m:r>
                      </m:num>
                      <m:den>
                        <m:r>
                          <a:rPr lang="en-US" sz="5400" b="1" i="1" smtClean="0">
                            <a:solidFill>
                              <a:srgbClr val="FF0000"/>
                            </a:solidFill>
                            <a:latin typeface="Cambria Math" panose="02040503050406030204" pitchFamily="18" charset="0"/>
                            <a:ea typeface="Calibri" panose="020F0502020204030204" pitchFamily="34" charset="0"/>
                          </a:rPr>
                          <m:t>𝟖</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11" name="TextBox 10">
                <a:extLst>
                  <a:ext uri="{FF2B5EF4-FFF2-40B4-BE49-F238E27FC236}">
                    <a16:creationId xmlns:a16="http://schemas.microsoft.com/office/drawing/2014/main" id="{327E6438-4AC4-3D7B-197C-12F30D8E033D}"/>
                  </a:ext>
                </a:extLst>
              </p:cNvPr>
              <p:cNvSpPr txBox="1">
                <a:spLocks noRot="1" noChangeAspect="1" noMove="1" noResize="1" noEditPoints="1" noAdjustHandles="1" noChangeArrowheads="1" noChangeShapeType="1" noTextEdit="1"/>
              </p:cNvSpPr>
              <p:nvPr/>
            </p:nvSpPr>
            <p:spPr>
              <a:xfrm>
                <a:off x="9544050" y="3952875"/>
                <a:ext cx="1866900" cy="12886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32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9" name="Picture 428"/>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30" name="Picture 429"/>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31" name="Picture 430"/>
          <p:cNvPicPr>
            <a:picLocks noChangeAspect="1"/>
          </p:cNvPicPr>
          <p:nvPr/>
        </p:nvPicPr>
        <p:blipFill>
          <a:blip r:embed="rId58">
            <a:extLst>
              <a:ext uri="{BEBA8EAE-BF5A-486C-A8C5-ECC9F3942E4B}">
                <a14:imgProps xmlns:a14="http://schemas.microsoft.com/office/drawing/2010/main">
                  <a14:imgLayer r:embed="rId59">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a:extLst>
              <a:ext uri="{FF2B5EF4-FFF2-40B4-BE49-F238E27FC236}">
                <a16:creationId xmlns:a16="http://schemas.microsoft.com/office/drawing/2014/main" id="{B3E83037-6F56-666A-F8E3-89C3956E5D50}"/>
              </a:ext>
            </a:extLst>
          </p:cNvPr>
          <p:cNvPicPr>
            <a:picLocks noChangeAspect="1"/>
          </p:cNvPicPr>
          <p:nvPr/>
        </p:nvPicPr>
        <p:blipFill>
          <a:blip r:embed="rId60"/>
          <a:stretch>
            <a:fillRect/>
          </a:stretch>
        </p:blipFill>
        <p:spPr>
          <a:xfrm>
            <a:off x="843309" y="1109297"/>
            <a:ext cx="11449280" cy="4029805"/>
          </a:xfrm>
          <a:prstGeom prst="rect">
            <a:avLst/>
          </a:prstGeom>
        </p:spPr>
      </p:pic>
    </p:spTree>
    <p:extLst>
      <p:ext uri="{BB962C8B-B14F-4D97-AF65-F5344CB8AC3E}">
        <p14:creationId xmlns:p14="http://schemas.microsoft.com/office/powerpoint/2010/main" val="334625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600"/>
                            </p:stCondLst>
                            <p:childTnLst>
                              <p:par>
                                <p:cTn id="8" presetID="2" presetClass="entr" presetSubtype="8" fill="hold" nodeType="afterEffect">
                                  <p:stCondLst>
                                    <p:cond delay="0"/>
                                  </p:stCondLst>
                                  <p:childTnLst>
                                    <p:set>
                                      <p:cBhvr>
                                        <p:cTn id="9" dur="1" fill="hold">
                                          <p:stCondLst>
                                            <p:cond delay="0"/>
                                          </p:stCondLst>
                                        </p:cTn>
                                        <p:tgtEl>
                                          <p:spTgt spid="431"/>
                                        </p:tgtEl>
                                        <p:attrNameLst>
                                          <p:attrName>style.visibility</p:attrName>
                                        </p:attrNameLst>
                                      </p:cBhvr>
                                      <p:to>
                                        <p:strVal val="visible"/>
                                      </p:to>
                                    </p:set>
                                    <p:anim calcmode="lin" valueType="num">
                                      <p:cBhvr additive="base">
                                        <p:cTn id="10" dur="500" fill="hold"/>
                                        <p:tgtEl>
                                          <p:spTgt spid="431"/>
                                        </p:tgtEl>
                                        <p:attrNameLst>
                                          <p:attrName>ppt_x</p:attrName>
                                        </p:attrNameLst>
                                      </p:cBhvr>
                                      <p:tavLst>
                                        <p:tav tm="0">
                                          <p:val>
                                            <p:strVal val="0-#ppt_w/2"/>
                                          </p:val>
                                        </p:tav>
                                        <p:tav tm="100000">
                                          <p:val>
                                            <p:strVal val="#ppt_x"/>
                                          </p:val>
                                        </p:tav>
                                      </p:tavLst>
                                    </p:anim>
                                    <p:anim calcmode="lin" valueType="num">
                                      <p:cBhvr additive="base">
                                        <p:cTn id="11" dur="500" fill="hold"/>
                                        <p:tgtEl>
                                          <p:spTgt spid="431"/>
                                        </p:tgtEl>
                                        <p:attrNameLst>
                                          <p:attrName>ppt_y</p:attrName>
                                        </p:attrNameLst>
                                      </p:cBhvr>
                                      <p:tavLst>
                                        <p:tav tm="0">
                                          <p:val>
                                            <p:strVal val="#ppt_y"/>
                                          </p:val>
                                        </p:tav>
                                        <p:tav tm="100000">
                                          <p:val>
                                            <p:strVal val="#ppt_y"/>
                                          </p:val>
                                        </p:tav>
                                      </p:tavLst>
                                    </p:anim>
                                  </p:childTnLst>
                                </p:cTn>
                              </p:par>
                              <p:par>
                                <p:cTn id="12" presetID="6" presetClass="emph" presetSubtype="0" fill="hold" nodeType="withEffect">
                                  <p:stCondLst>
                                    <p:cond delay="600"/>
                                  </p:stCondLst>
                                  <p:childTnLst>
                                    <p:animScale>
                                      <p:cBhvr>
                                        <p:cTn id="13" dur="1000" fill="hold"/>
                                        <p:tgtEl>
                                          <p:spTgt spid="2"/>
                                        </p:tgtEl>
                                      </p:cBhvr>
                                      <p:by x="150000" y="150000"/>
                                    </p:animScale>
                                  </p:childTnLst>
                                </p:cTn>
                              </p:par>
                              <p:par>
                                <p:cTn id="14" presetID="10" presetClass="exit" presetSubtype="0" fill="hold" nodeType="withEffect">
                                  <p:stCondLst>
                                    <p:cond delay="60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1" presetClass="entr" presetSubtype="0"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childTnLst>
                                </p:cTn>
                              </p:par>
                              <p:par>
                                <p:cTn id="19" presetID="6" presetClass="emph" presetSubtype="0" fill="hold" nodeType="withEffect">
                                  <p:stCondLst>
                                    <p:cond delay="900"/>
                                  </p:stCondLst>
                                  <p:childTnLst>
                                    <p:animScale>
                                      <p:cBhvr>
                                        <p:cTn id="20" dur="1000" fill="hold"/>
                                        <p:tgtEl>
                                          <p:spTgt spid="3"/>
                                        </p:tgtEl>
                                      </p:cBhvr>
                                      <p:by x="150000" y="150000"/>
                                    </p:animScale>
                                  </p:childTnLst>
                                </p:cTn>
                              </p:par>
                              <p:par>
                                <p:cTn id="21" presetID="10" presetClass="exit" presetSubtype="0" fill="hold" nodeType="withEffect">
                                  <p:stCondLst>
                                    <p:cond delay="900"/>
                                  </p:stCondLst>
                                  <p:childTnLst>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Group 1037">
            <a:extLst>
              <a:ext uri="{FF2B5EF4-FFF2-40B4-BE49-F238E27FC236}">
                <a16:creationId xmlns:a16="http://schemas.microsoft.com/office/drawing/2014/main" id="{8292599B-8A3E-4FD6-846A-889E950A6C1C}"/>
              </a:ext>
            </a:extLst>
          </p:cNvPr>
          <p:cNvGrpSpPr/>
          <p:nvPr/>
        </p:nvGrpSpPr>
        <p:grpSpPr>
          <a:xfrm>
            <a:off x="-1" y="4968887"/>
            <a:ext cx="12192001" cy="1889113"/>
            <a:chOff x="-1" y="4968887"/>
            <a:chExt cx="12192001" cy="1889113"/>
          </a:xfrm>
          <a:effectLst>
            <a:outerShdw blurRad="355600" dist="139700" dir="16200000" rotWithShape="0">
              <a:prstClr val="black">
                <a:alpha val="17000"/>
              </a:prstClr>
            </a:outerShdw>
          </a:effectLst>
        </p:grpSpPr>
        <p:sp>
          <p:nvSpPr>
            <p:cNvPr id="1036" name="Rectangle 1035">
              <a:extLst>
                <a:ext uri="{FF2B5EF4-FFF2-40B4-BE49-F238E27FC236}">
                  <a16:creationId xmlns:a16="http://schemas.microsoft.com/office/drawing/2014/main" id="{6D2547A7-AE95-417A-9E12-0793D52FC235}"/>
                </a:ext>
              </a:extLst>
            </p:cNvPr>
            <p:cNvSpPr/>
            <p:nvPr/>
          </p:nvSpPr>
          <p:spPr>
            <a:xfrm>
              <a:off x="-1" y="4973205"/>
              <a:ext cx="12191248" cy="1884795"/>
            </a:xfrm>
            <a:custGeom>
              <a:avLst/>
              <a:gdLst>
                <a:gd name="connsiteX0" fmla="*/ 0 w 12191248"/>
                <a:gd name="connsiteY0" fmla="*/ 0 h 2711894"/>
                <a:gd name="connsiteX1" fmla="*/ 12191248 w 12191248"/>
                <a:gd name="connsiteY1" fmla="*/ 0 h 2711894"/>
                <a:gd name="connsiteX2" fmla="*/ 12191248 w 12191248"/>
                <a:gd name="connsiteY2" fmla="*/ 2711894 h 2711894"/>
                <a:gd name="connsiteX3" fmla="*/ 0 w 12191248"/>
                <a:gd name="connsiteY3" fmla="*/ 2711894 h 2711894"/>
                <a:gd name="connsiteX4" fmla="*/ 0 w 12191248"/>
                <a:gd name="connsiteY4" fmla="*/ 0 h 2711894"/>
                <a:gd name="connsiteX0" fmla="*/ 0 w 12191248"/>
                <a:gd name="connsiteY0" fmla="*/ 0 h 2711894"/>
                <a:gd name="connsiteX1" fmla="*/ 12191248 w 12191248"/>
                <a:gd name="connsiteY1" fmla="*/ 83127 h 2711894"/>
                <a:gd name="connsiteX2" fmla="*/ 12191248 w 12191248"/>
                <a:gd name="connsiteY2" fmla="*/ 2711894 h 2711894"/>
                <a:gd name="connsiteX3" fmla="*/ 0 w 12191248"/>
                <a:gd name="connsiteY3" fmla="*/ 2711894 h 2711894"/>
                <a:gd name="connsiteX4" fmla="*/ 0 w 12191248"/>
                <a:gd name="connsiteY4" fmla="*/ 0 h 2711894"/>
                <a:gd name="connsiteX0" fmla="*/ 27710 w 12191248"/>
                <a:gd name="connsiteY0" fmla="*/ 27710 h 2628767"/>
                <a:gd name="connsiteX1" fmla="*/ 12191248 w 12191248"/>
                <a:gd name="connsiteY1" fmla="*/ 0 h 2628767"/>
                <a:gd name="connsiteX2" fmla="*/ 12191248 w 12191248"/>
                <a:gd name="connsiteY2" fmla="*/ 2628767 h 2628767"/>
                <a:gd name="connsiteX3" fmla="*/ 0 w 12191248"/>
                <a:gd name="connsiteY3" fmla="*/ 2628767 h 2628767"/>
                <a:gd name="connsiteX4" fmla="*/ 27710 w 12191248"/>
                <a:gd name="connsiteY4" fmla="*/ 27710 h 2628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248" h="2628767">
                  <a:moveTo>
                    <a:pt x="27710" y="27710"/>
                  </a:moveTo>
                  <a:lnTo>
                    <a:pt x="12191248" y="0"/>
                  </a:lnTo>
                  <a:lnTo>
                    <a:pt x="12191248" y="2628767"/>
                  </a:lnTo>
                  <a:lnTo>
                    <a:pt x="0" y="2628767"/>
                  </a:lnTo>
                  <a:lnTo>
                    <a:pt x="27710" y="27710"/>
                  </a:lnTo>
                  <a:close/>
                </a:path>
              </a:pathLst>
            </a:custGeom>
            <a:solidFill>
              <a:srgbClr val="FE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5" name="Picture 1034">
              <a:extLst>
                <a:ext uri="{FF2B5EF4-FFF2-40B4-BE49-F238E27FC236}">
                  <a16:creationId xmlns:a16="http://schemas.microsoft.com/office/drawing/2014/main" id="{6302AFE2-22EC-49E8-8BBA-0E94FF0DA34C}"/>
                </a:ext>
              </a:extLst>
            </p:cNvPr>
            <p:cNvPicPr>
              <a:picLocks noChangeAspect="1"/>
            </p:cNvPicPr>
            <p:nvPr/>
          </p:nvPicPr>
          <p:blipFill rotWithShape="1">
            <a:blip r:embed="rId3">
              <a:extLst>
                <a:ext uri="{28A0092B-C50C-407E-A947-70E740481C1C}">
                  <a14:useLocalDpi xmlns:a14="http://schemas.microsoft.com/office/drawing/2010/main" val="0"/>
                </a:ext>
              </a:extLst>
            </a:blip>
            <a:srcRect l="16010" r="16667" b="54144"/>
            <a:stretch/>
          </p:blipFill>
          <p:spPr>
            <a:xfrm>
              <a:off x="-1" y="4968887"/>
              <a:ext cx="12192001" cy="1889113"/>
            </a:xfrm>
            <a:prstGeom prst="rect">
              <a:avLst/>
            </a:prstGeom>
          </p:spPr>
        </p:pic>
      </p:grpSp>
      <p:cxnSp>
        <p:nvCxnSpPr>
          <p:cNvPr id="117" name="Straight Connector 116">
            <a:extLst>
              <a:ext uri="{FF2B5EF4-FFF2-40B4-BE49-F238E27FC236}">
                <a16:creationId xmlns:a16="http://schemas.microsoft.com/office/drawing/2014/main" id="{02EED0F4-792E-4F62-B95D-203D4E97B349}"/>
              </a:ext>
            </a:extLst>
          </p:cNvPr>
          <p:cNvCxnSpPr>
            <a:cxnSpLocks/>
          </p:cNvCxnSpPr>
          <p:nvPr/>
        </p:nvCxnSpPr>
        <p:spPr>
          <a:xfrm>
            <a:off x="291443" y="4023742"/>
            <a:ext cx="0" cy="1546594"/>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D8365D8C-3460-4837-8EE7-B33E47842154}"/>
              </a:ext>
            </a:extLst>
          </p:cNvPr>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p>
        </p:txBody>
      </p:sp>
      <p:grpSp>
        <p:nvGrpSpPr>
          <p:cNvPr id="121" name="Group 120">
            <a:extLst>
              <a:ext uri="{FF2B5EF4-FFF2-40B4-BE49-F238E27FC236}">
                <a16:creationId xmlns:a16="http://schemas.microsoft.com/office/drawing/2014/main" id="{ABB80D3E-C08C-44DB-9BD0-F96282A8D047}"/>
              </a:ext>
            </a:extLst>
          </p:cNvPr>
          <p:cNvGrpSpPr/>
          <p:nvPr/>
        </p:nvGrpSpPr>
        <p:grpSpPr>
          <a:xfrm>
            <a:off x="201516" y="6544075"/>
            <a:ext cx="177302" cy="177302"/>
            <a:chOff x="1309606" y="5350067"/>
            <a:chExt cx="246222" cy="246222"/>
          </a:xfrm>
        </p:grpSpPr>
        <p:sp>
          <p:nvSpPr>
            <p:cNvPr id="122" name="Rectangle: Rounded Corners 121">
              <a:extLst>
                <a:ext uri="{FF2B5EF4-FFF2-40B4-BE49-F238E27FC236}">
                  <a16:creationId xmlns:a16="http://schemas.microsoft.com/office/drawing/2014/main" id="{26D3B3E3-218A-4127-BEA8-54871C916913}"/>
                </a:ext>
              </a:extLst>
            </p:cNvPr>
            <p:cNvSpPr/>
            <p:nvPr/>
          </p:nvSpPr>
          <p:spPr>
            <a:xfrm>
              <a:off x="1309606" y="5350067"/>
              <a:ext cx="246222" cy="246222"/>
            </a:xfrm>
            <a:prstGeom prst="roundRect">
              <a:avLst>
                <a:gd name="adj" fmla="val 28857"/>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47234209-E86D-4714-A6A2-6435D3950C42}"/>
                </a:ext>
              </a:extLst>
            </p:cNvPr>
            <p:cNvSpPr/>
            <p:nvPr/>
          </p:nvSpPr>
          <p:spPr>
            <a:xfrm>
              <a:off x="1373081" y="5414830"/>
              <a:ext cx="119270" cy="119270"/>
            </a:xfrm>
            <a:prstGeom prst="ellipse">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3778EAA3-0D08-42BC-A625-9E82429A6273}"/>
                </a:ext>
              </a:extLst>
            </p:cNvPr>
            <p:cNvSpPr/>
            <p:nvPr/>
          </p:nvSpPr>
          <p:spPr>
            <a:xfrm>
              <a:off x="1476087" y="5373064"/>
              <a:ext cx="46384" cy="46384"/>
            </a:xfrm>
            <a:prstGeom prst="ellipse">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5" name="Straight Connector 124">
            <a:extLst>
              <a:ext uri="{FF2B5EF4-FFF2-40B4-BE49-F238E27FC236}">
                <a16:creationId xmlns:a16="http://schemas.microsoft.com/office/drawing/2014/main" id="{5B70E59A-0B25-4CB1-A157-AB88A7E7F210}"/>
              </a:ext>
            </a:extLst>
          </p:cNvPr>
          <p:cNvCxnSpPr>
            <a:cxnSpLocks/>
          </p:cNvCxnSpPr>
          <p:nvPr/>
        </p:nvCxnSpPr>
        <p:spPr>
          <a:xfrm>
            <a:off x="11943986" y="609094"/>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41AF076-DED4-416E-83C6-158F0261ACCB}"/>
              </a:ext>
            </a:extLst>
          </p:cNvPr>
          <p:cNvCxnSpPr>
            <a:cxnSpLocks/>
          </p:cNvCxnSpPr>
          <p:nvPr/>
        </p:nvCxnSpPr>
        <p:spPr>
          <a:xfrm>
            <a:off x="11946063" y="506698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37F96A0-C82B-41B8-8A78-D435818CDDC0}"/>
              </a:ext>
            </a:extLst>
          </p:cNvPr>
          <p:cNvCxnSpPr>
            <a:cxnSpLocks/>
          </p:cNvCxnSpPr>
          <p:nvPr/>
        </p:nvCxnSpPr>
        <p:spPr>
          <a:xfrm rot="5400000">
            <a:off x="10025461" y="-66813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F21DEE4A-D486-4B46-A994-26F7FF28F910}"/>
              </a:ext>
            </a:extLst>
          </p:cNvPr>
          <p:cNvGrpSpPr/>
          <p:nvPr/>
        </p:nvGrpSpPr>
        <p:grpSpPr>
          <a:xfrm>
            <a:off x="11730828" y="-3217"/>
            <a:ext cx="461172" cy="461172"/>
            <a:chOff x="11730828" y="-3217"/>
            <a:chExt cx="461172" cy="461172"/>
          </a:xfrm>
        </p:grpSpPr>
        <p:sp>
          <p:nvSpPr>
            <p:cNvPr id="131" name="TextBox 130">
              <a:extLst>
                <a:ext uri="{FF2B5EF4-FFF2-40B4-BE49-F238E27FC236}">
                  <a16:creationId xmlns:a16="http://schemas.microsoft.com/office/drawing/2014/main" id="{1ABCB39F-EFEE-443E-BECB-B8356A6E3FFE}"/>
                </a:ext>
              </a:extLst>
            </p:cNvPr>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p>
          </p:txBody>
        </p:sp>
        <p:sp>
          <p:nvSpPr>
            <p:cNvPr id="132" name="Rectangle 131">
              <a:extLst>
                <a:ext uri="{FF2B5EF4-FFF2-40B4-BE49-F238E27FC236}">
                  <a16:creationId xmlns:a16="http://schemas.microsoft.com/office/drawing/2014/main" id="{153E4BE6-5527-4C6E-AF70-98A8DE3B6B59}"/>
                </a:ext>
              </a:extLst>
            </p:cNvPr>
            <p:cNvSpPr/>
            <p:nvPr/>
          </p:nvSpPr>
          <p:spPr>
            <a:xfrm>
              <a:off x="11730828" y="-3217"/>
              <a:ext cx="461172" cy="461172"/>
            </a:xfrm>
            <a:prstGeom prst="rect">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Arrow: Chevron 132">
              <a:extLst>
                <a:ext uri="{FF2B5EF4-FFF2-40B4-BE49-F238E27FC236}">
                  <a16:creationId xmlns:a16="http://schemas.microsoft.com/office/drawing/2014/main" id="{9B90A767-7EC7-40D4-A1A0-FD56279680C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74" name="Group 1073">
            <a:extLst>
              <a:ext uri="{FF2B5EF4-FFF2-40B4-BE49-F238E27FC236}">
                <a16:creationId xmlns:a16="http://schemas.microsoft.com/office/drawing/2014/main" id="{D945C335-256F-4D77-B584-0DC17E808E68}"/>
              </a:ext>
            </a:extLst>
          </p:cNvPr>
          <p:cNvGrpSpPr/>
          <p:nvPr/>
        </p:nvGrpSpPr>
        <p:grpSpPr>
          <a:xfrm>
            <a:off x="6783209" y="2320879"/>
            <a:ext cx="3593395" cy="4235484"/>
            <a:chOff x="6783209" y="2320879"/>
            <a:chExt cx="3593395" cy="4235484"/>
          </a:xfrm>
        </p:grpSpPr>
        <p:sp>
          <p:nvSpPr>
            <p:cNvPr id="173" name="Oval 172">
              <a:extLst>
                <a:ext uri="{FF2B5EF4-FFF2-40B4-BE49-F238E27FC236}">
                  <a16:creationId xmlns:a16="http://schemas.microsoft.com/office/drawing/2014/main" id="{1098CF7C-47A3-4CBE-B154-E23F2424E17C}"/>
                </a:ext>
              </a:extLst>
            </p:cNvPr>
            <p:cNvSpPr/>
            <p:nvPr/>
          </p:nvSpPr>
          <p:spPr>
            <a:xfrm>
              <a:off x="6783209" y="5418661"/>
              <a:ext cx="3593395" cy="1137702"/>
            </a:xfrm>
            <a:prstGeom prst="ellipse">
              <a:avLst/>
            </a:prstGeom>
            <a:solidFill>
              <a:schemeClr val="tx1">
                <a:lumMod val="85000"/>
                <a:lumOff val="15000"/>
                <a:alpha val="49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0" name="Picture 1049">
              <a:extLst>
                <a:ext uri="{FF2B5EF4-FFF2-40B4-BE49-F238E27FC236}">
                  <a16:creationId xmlns:a16="http://schemas.microsoft.com/office/drawing/2014/main" id="{0ABB5E41-92A5-4C31-BCFA-C3E16993A9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11" b="90000" l="10000" r="90000">
                          <a14:foregroundMark x1="48889" y1="28056" x2="33611" y2="41667"/>
                          <a14:foregroundMark x1="33611" y1="41667" x2="33056" y2="42500"/>
                          <a14:foregroundMark x1="54391" y1="14722" x2="54444" y2="14444"/>
                          <a14:foregroundMark x1="50556" y1="35000" x2="54391" y2="14722"/>
                          <a14:foregroundMark x1="54444" y1="14444" x2="57365" y2="13860"/>
                          <a14:foregroundMark x1="56152" y1="12344" x2="54444" y2="12778"/>
                          <a14:foregroundMark x1="61944" y1="11944" x2="61944" y2="11944"/>
                          <a14:foregroundMark x1="64167" y1="11389" x2="65278" y2="11389"/>
                          <a14:foregroundMark x1="68333" y1="10000" x2="68333" y2="10000"/>
                          <a14:foregroundMark x1="71667" y1="9444" x2="71667" y2="9444"/>
                          <a14:foregroundMark x1="67500" y1="11111" x2="67500" y2="11111"/>
                          <a14:foregroundMark x1="70833" y1="8889" x2="70833" y2="8889"/>
                          <a14:foregroundMark x1="71111" y1="8333" x2="56667" y2="12500"/>
                          <a14:backgroundMark x1="58321" y1="14634" x2="58056" y2="14722"/>
                          <a14:backgroundMark x1="73891" y1="9444" x2="72367" y2="9952"/>
                          <a14:backgroundMark x1="75556" y1="8889" x2="73891" y2="9444"/>
                          <a14:backgroundMark x1="58056" y1="14722" x2="58056" y2="14722"/>
                        </a14:backgroundRemoval>
                      </a14:imgEffect>
                    </a14:imgLayer>
                  </a14:imgProps>
                </a:ext>
                <a:ext uri="{28A0092B-C50C-407E-A947-70E740481C1C}">
                  <a14:useLocalDpi xmlns:a14="http://schemas.microsoft.com/office/drawing/2010/main" val="0"/>
                </a:ext>
              </a:extLst>
            </a:blip>
            <a:srcRect l="26972" t="3818" r="23555" b="10227"/>
            <a:stretch/>
          </p:blipFill>
          <p:spPr>
            <a:xfrm>
              <a:off x="7465059" y="2320879"/>
              <a:ext cx="2229693" cy="3873916"/>
            </a:xfrm>
            <a:prstGeom prst="rect">
              <a:avLst/>
            </a:prstGeom>
            <a:effectLst>
              <a:outerShdw blurRad="228600" dist="76200" dir="18900000" algn="bl" rotWithShape="0">
                <a:prstClr val="black">
                  <a:alpha val="21000"/>
                </a:prstClr>
              </a:outerShdw>
            </a:effectLst>
          </p:spPr>
        </p:pic>
      </p:grpSp>
      <p:grpSp>
        <p:nvGrpSpPr>
          <p:cNvPr id="1072" name="Group 1071">
            <a:extLst>
              <a:ext uri="{FF2B5EF4-FFF2-40B4-BE49-F238E27FC236}">
                <a16:creationId xmlns:a16="http://schemas.microsoft.com/office/drawing/2014/main" id="{55090D20-786F-4E96-9FD6-F6E2B4828211}"/>
              </a:ext>
            </a:extLst>
          </p:cNvPr>
          <p:cNvGrpSpPr/>
          <p:nvPr/>
        </p:nvGrpSpPr>
        <p:grpSpPr>
          <a:xfrm>
            <a:off x="4058932" y="2956297"/>
            <a:ext cx="4414847" cy="3503227"/>
            <a:chOff x="4058932" y="2956297"/>
            <a:chExt cx="4414847" cy="3503227"/>
          </a:xfrm>
        </p:grpSpPr>
        <p:sp>
          <p:nvSpPr>
            <p:cNvPr id="174" name="Oval 173">
              <a:extLst>
                <a:ext uri="{FF2B5EF4-FFF2-40B4-BE49-F238E27FC236}">
                  <a16:creationId xmlns:a16="http://schemas.microsoft.com/office/drawing/2014/main" id="{A93437E6-1ED1-4AA1-A067-85021B61ECA6}"/>
                </a:ext>
              </a:extLst>
            </p:cNvPr>
            <p:cNvSpPr/>
            <p:nvPr/>
          </p:nvSpPr>
          <p:spPr>
            <a:xfrm rot="385340">
              <a:off x="4058932" y="5556414"/>
              <a:ext cx="3593395" cy="807590"/>
            </a:xfrm>
            <a:prstGeom prst="ellipse">
              <a:avLst/>
            </a:prstGeom>
            <a:solidFill>
              <a:schemeClr val="tx1">
                <a:lumMod val="85000"/>
                <a:lumOff val="15000"/>
                <a:alpha val="49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4" name="Picture 1043">
              <a:extLst>
                <a:ext uri="{FF2B5EF4-FFF2-40B4-BE49-F238E27FC236}">
                  <a16:creationId xmlns:a16="http://schemas.microsoft.com/office/drawing/2014/main" id="{8C4ECEA7-9987-4BF6-B6F2-F96049738EC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786" b="93930" l="9585" r="89617">
                          <a14:foregroundMark x1="62939" y1="8786" x2="62939" y2="8786"/>
                          <a14:foregroundMark x1="52875" y1="89776" x2="57348" y2="90575"/>
                          <a14:foregroundMark x1="34824" y1="93930" x2="36422" y2="93930"/>
                        </a14:backgroundRemoval>
                      </a14:imgEffect>
                    </a14:imgLayer>
                  </a14:imgProps>
                </a:ext>
                <a:ext uri="{28A0092B-C50C-407E-A947-70E740481C1C}">
                  <a14:useLocalDpi xmlns:a14="http://schemas.microsoft.com/office/drawing/2010/main" val="0"/>
                </a:ext>
              </a:extLst>
            </a:blip>
            <a:srcRect/>
            <a:stretch/>
          </p:blipFill>
          <p:spPr>
            <a:xfrm>
              <a:off x="4970552" y="2956297"/>
              <a:ext cx="3503227" cy="3503227"/>
            </a:xfrm>
            <a:prstGeom prst="rect">
              <a:avLst/>
            </a:prstGeom>
            <a:effectLst>
              <a:outerShdw blurRad="228600" dist="76200" dir="18900000" algn="bl" rotWithShape="0">
                <a:prstClr val="black">
                  <a:alpha val="21000"/>
                </a:prstClr>
              </a:outerShdw>
            </a:effectLst>
          </p:spPr>
        </p:pic>
      </p:grpSp>
      <p:grpSp>
        <p:nvGrpSpPr>
          <p:cNvPr id="1071" name="Group 1070">
            <a:extLst>
              <a:ext uri="{FF2B5EF4-FFF2-40B4-BE49-F238E27FC236}">
                <a16:creationId xmlns:a16="http://schemas.microsoft.com/office/drawing/2014/main" id="{1B72399A-F2E5-4413-AA93-CE79D901CBB0}"/>
              </a:ext>
            </a:extLst>
          </p:cNvPr>
          <p:cNvGrpSpPr/>
          <p:nvPr/>
        </p:nvGrpSpPr>
        <p:grpSpPr>
          <a:xfrm>
            <a:off x="4136061" y="2956296"/>
            <a:ext cx="2825514" cy="3926812"/>
            <a:chOff x="3807795" y="4256273"/>
            <a:chExt cx="1887013" cy="2565422"/>
          </a:xfrm>
        </p:grpSpPr>
        <p:sp>
          <p:nvSpPr>
            <p:cNvPr id="1061" name="Oval 1060">
              <a:extLst>
                <a:ext uri="{FF2B5EF4-FFF2-40B4-BE49-F238E27FC236}">
                  <a16:creationId xmlns:a16="http://schemas.microsoft.com/office/drawing/2014/main" id="{1922E09D-8A56-4EB9-AAE6-B634AC3E8CB7}"/>
                </a:ext>
              </a:extLst>
            </p:cNvPr>
            <p:cNvSpPr/>
            <p:nvPr/>
          </p:nvSpPr>
          <p:spPr>
            <a:xfrm>
              <a:off x="3807795" y="6308029"/>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0" name="Picture 1039">
              <a:extLst>
                <a:ext uri="{FF2B5EF4-FFF2-40B4-BE49-F238E27FC236}">
                  <a16:creationId xmlns:a16="http://schemas.microsoft.com/office/drawing/2014/main" id="{E524C587-9B17-4A35-90AC-9860B991213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751" b="89776" l="9744" r="89776">
                          <a14:foregroundMark x1="26518" y1="9585" x2="27955" y2="18051"/>
                          <a14:foregroundMark x1="24121" y1="5751" x2="24121" y2="5751"/>
                          <a14:foregroundMark x1="24760" y1="19329" x2="27636" y2="41534"/>
                          <a14:foregroundMark x1="34505" y1="39137" x2="36741" y2="40895"/>
                          <a14:foregroundMark x1="40895" y1="43291" x2="39776" y2="43930"/>
                          <a14:foregroundMark x1="33227" y1="46166" x2="34505" y2="47764"/>
                          <a14:foregroundMark x1="36262" y1="47923" x2="35304" y2="48562"/>
                          <a14:foregroundMark x1="70767" y1="53514" x2="69329" y2="59425"/>
                          <a14:foregroundMark x1="76358" y1="81949" x2="79553" y2="83706"/>
                          <a14:foregroundMark x1="26837" y1="59105" x2="27157" y2="72524"/>
                          <a14:foregroundMark x1="35623" y1="89617" x2="36422" y2="89617"/>
                          <a14:backgroundMark x1="13578" y1="8786" x2="12460" y2="9265"/>
                        </a14:backgroundRemoval>
                      </a14:imgEffect>
                    </a14:imgLayer>
                  </a14:imgProps>
                </a:ext>
                <a:ext uri="{28A0092B-C50C-407E-A947-70E740481C1C}">
                  <a14:useLocalDpi xmlns:a14="http://schemas.microsoft.com/office/drawing/2010/main" val="0"/>
                </a:ext>
              </a:extLst>
            </a:blip>
            <a:srcRect l="55703" t="48624" r="10580" b="5357"/>
            <a:stretch/>
          </p:blipFill>
          <p:spPr>
            <a:xfrm>
              <a:off x="3815190" y="4256273"/>
              <a:ext cx="1879618" cy="2565422"/>
            </a:xfrm>
            <a:prstGeom prst="rect">
              <a:avLst/>
            </a:prstGeom>
            <a:effectLst>
              <a:outerShdw blurRad="228600" dist="76200" dir="18900000" algn="bl" rotWithShape="0">
                <a:prstClr val="black">
                  <a:alpha val="21000"/>
                </a:prstClr>
              </a:outerShdw>
            </a:effectLst>
          </p:spPr>
        </p:pic>
      </p:grpSp>
      <p:grpSp>
        <p:nvGrpSpPr>
          <p:cNvPr id="1073" name="Group 1072">
            <a:extLst>
              <a:ext uri="{FF2B5EF4-FFF2-40B4-BE49-F238E27FC236}">
                <a16:creationId xmlns:a16="http://schemas.microsoft.com/office/drawing/2014/main" id="{A790AA95-AA7A-47FB-BBE8-020280F89FEA}"/>
              </a:ext>
            </a:extLst>
          </p:cNvPr>
          <p:cNvGrpSpPr/>
          <p:nvPr/>
        </p:nvGrpSpPr>
        <p:grpSpPr>
          <a:xfrm>
            <a:off x="6220979" y="5980511"/>
            <a:ext cx="1312389" cy="715275"/>
            <a:chOff x="6220979" y="5980511"/>
            <a:chExt cx="1312389" cy="715275"/>
          </a:xfrm>
        </p:grpSpPr>
        <p:sp>
          <p:nvSpPr>
            <p:cNvPr id="176" name="Oval 175">
              <a:extLst>
                <a:ext uri="{FF2B5EF4-FFF2-40B4-BE49-F238E27FC236}">
                  <a16:creationId xmlns:a16="http://schemas.microsoft.com/office/drawing/2014/main" id="{3415026E-A5D9-43C5-99ED-01B97820953C}"/>
                </a:ext>
              </a:extLst>
            </p:cNvPr>
            <p:cNvSpPr/>
            <p:nvPr/>
          </p:nvSpPr>
          <p:spPr>
            <a:xfrm>
              <a:off x="6220979" y="6259661"/>
              <a:ext cx="1312389"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4" name="Picture 1053">
              <a:extLst>
                <a:ext uri="{FF2B5EF4-FFF2-40B4-BE49-F238E27FC236}">
                  <a16:creationId xmlns:a16="http://schemas.microsoft.com/office/drawing/2014/main" id="{A89A0AE8-CFE4-4960-ACEF-74A0635676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6475" y="6017281"/>
              <a:ext cx="632295" cy="484761"/>
            </a:xfrm>
            <a:prstGeom prst="rect">
              <a:avLst/>
            </a:prstGeom>
          </p:spPr>
        </p:pic>
        <p:pic>
          <p:nvPicPr>
            <p:cNvPr id="1056" name="Picture 1055">
              <a:extLst>
                <a:ext uri="{FF2B5EF4-FFF2-40B4-BE49-F238E27FC236}">
                  <a16:creationId xmlns:a16="http://schemas.microsoft.com/office/drawing/2014/main" id="{9F6C0833-647F-4555-9125-099A131142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6879" y="5980511"/>
              <a:ext cx="442609" cy="558528"/>
            </a:xfrm>
            <a:prstGeom prst="rect">
              <a:avLst/>
            </a:prstGeom>
          </p:spPr>
        </p:pic>
      </p:grpSp>
      <p:grpSp>
        <p:nvGrpSpPr>
          <p:cNvPr id="1075" name="Group 1074">
            <a:extLst>
              <a:ext uri="{FF2B5EF4-FFF2-40B4-BE49-F238E27FC236}">
                <a16:creationId xmlns:a16="http://schemas.microsoft.com/office/drawing/2014/main" id="{D5996E63-D1E4-4434-BBCC-AC3724EF4BE9}"/>
              </a:ext>
            </a:extLst>
          </p:cNvPr>
          <p:cNvGrpSpPr/>
          <p:nvPr/>
        </p:nvGrpSpPr>
        <p:grpSpPr>
          <a:xfrm>
            <a:off x="7290189" y="5505566"/>
            <a:ext cx="1579621" cy="1283312"/>
            <a:chOff x="9200264" y="5570336"/>
            <a:chExt cx="1579621" cy="1283312"/>
          </a:xfrm>
        </p:grpSpPr>
        <p:pic>
          <p:nvPicPr>
            <p:cNvPr id="1058" name="Picture 1057">
              <a:extLst>
                <a:ext uri="{FF2B5EF4-FFF2-40B4-BE49-F238E27FC236}">
                  <a16:creationId xmlns:a16="http://schemas.microsoft.com/office/drawing/2014/main" id="{D2CE8733-235E-4880-B686-2A5E088765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3404" y="5570336"/>
              <a:ext cx="663914" cy="695528"/>
            </a:xfrm>
            <a:prstGeom prst="rect">
              <a:avLst/>
            </a:prstGeom>
          </p:spPr>
        </p:pic>
        <p:sp>
          <p:nvSpPr>
            <p:cNvPr id="175" name="Oval 174">
              <a:extLst>
                <a:ext uri="{FF2B5EF4-FFF2-40B4-BE49-F238E27FC236}">
                  <a16:creationId xmlns:a16="http://schemas.microsoft.com/office/drawing/2014/main" id="{05FA2204-CA1B-4B26-B089-467B6D51B9B7}"/>
                </a:ext>
              </a:extLst>
            </p:cNvPr>
            <p:cNvSpPr/>
            <p:nvPr/>
          </p:nvSpPr>
          <p:spPr>
            <a:xfrm>
              <a:off x="9200264" y="6417523"/>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60" name="Picture 1059">
              <a:extLst>
                <a:ext uri="{FF2B5EF4-FFF2-40B4-BE49-F238E27FC236}">
                  <a16:creationId xmlns:a16="http://schemas.microsoft.com/office/drawing/2014/main" id="{D19BC593-8BDB-4790-AF5B-AAB77E33F9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86629" y="6051542"/>
              <a:ext cx="935137" cy="642904"/>
            </a:xfrm>
            <a:prstGeom prst="rect">
              <a:avLst/>
            </a:prstGeom>
          </p:spPr>
        </p:pic>
        <p:pic>
          <p:nvPicPr>
            <p:cNvPr id="1052" name="Picture 1051">
              <a:extLst>
                <a:ext uri="{FF2B5EF4-FFF2-40B4-BE49-F238E27FC236}">
                  <a16:creationId xmlns:a16="http://schemas.microsoft.com/office/drawing/2014/main" id="{BBF797C0-5332-474D-B35A-49331C1CD75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7396" y="6056679"/>
              <a:ext cx="547991" cy="558529"/>
            </a:xfrm>
            <a:prstGeom prst="rect">
              <a:avLst/>
            </a:prstGeom>
          </p:spPr>
        </p:pic>
      </p:grpSp>
      <p:sp>
        <p:nvSpPr>
          <p:cNvPr id="43" name="TextBox 42">
            <a:extLst>
              <a:ext uri="{FF2B5EF4-FFF2-40B4-BE49-F238E27FC236}">
                <a16:creationId xmlns:a16="http://schemas.microsoft.com/office/drawing/2014/main" id="{D7A581F4-5053-4112-9ADE-2E7E3C9A43D9}"/>
              </a:ext>
            </a:extLst>
          </p:cNvPr>
          <p:cNvSpPr txBox="1"/>
          <p:nvPr/>
        </p:nvSpPr>
        <p:spPr>
          <a:xfrm>
            <a:off x="847725" y="549697"/>
            <a:ext cx="109632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Cùng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chuẩn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bị</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nguyên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liệu</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để</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làm</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ra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những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li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trà</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sữa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ngọt</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ngào</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nhé</a:t>
            </a:r>
            <a:endPar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3801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14:bounceEnd="40000">
                                          <p:cBhvr additive="base">
                                            <p:cTn id="12" dur="750" fill="hold"/>
                                            <p:tgtEl>
                                              <p:spTgt spid="1071"/>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40000">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14:bounceEnd="40000">
                                          <p:cBhvr additive="base">
                                            <p:cTn id="16" dur="750" fill="hold"/>
                                            <p:tgtEl>
                                              <p:spTgt spid="1072"/>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0000">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14:bounceEnd="40000">
                                          <p:cBhvr additive="base">
                                            <p:cTn id="20" dur="750" fill="hold"/>
                                            <p:tgtEl>
                                              <p:spTgt spid="1073"/>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14:bounceEnd="40000">
                                          <p:cBhvr additive="base">
                                            <p:cTn id="24" dur="750" fill="hold"/>
                                            <p:tgtEl>
                                              <p:spTgt spid="1074"/>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14:bounceEnd="40000">
                                          <p:cBhvr additive="base">
                                            <p:cTn id="28" dur="750" fill="hold"/>
                                            <p:tgtEl>
                                              <p:spTgt spid="1075"/>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cBhvr additive="base">
                                            <p:cTn id="12" dur="750" fill="hold"/>
                                            <p:tgtEl>
                                              <p:spTgt spid="1071"/>
                                            </p:tgtEl>
                                            <p:attrNameLst>
                                              <p:attrName>ppt_x</p:attrName>
                                            </p:attrNameLst>
                                          </p:cBhvr>
                                          <p:tavLst>
                                            <p:tav tm="0">
                                              <p:val>
                                                <p:strVal val="#ppt_x"/>
                                              </p:val>
                                            </p:tav>
                                            <p:tav tm="100000">
                                              <p:val>
                                                <p:strVal val="#ppt_x"/>
                                              </p:val>
                                            </p:tav>
                                          </p:tavLst>
                                        </p:anim>
                                        <p:anim calcmode="lin" valueType="num">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cBhvr additive="base">
                                            <p:cTn id="16" dur="750" fill="hold"/>
                                            <p:tgtEl>
                                              <p:spTgt spid="1072"/>
                                            </p:tgtEl>
                                            <p:attrNameLst>
                                              <p:attrName>ppt_x</p:attrName>
                                            </p:attrNameLst>
                                          </p:cBhvr>
                                          <p:tavLst>
                                            <p:tav tm="0">
                                              <p:val>
                                                <p:strVal val="#ppt_x"/>
                                              </p:val>
                                            </p:tav>
                                            <p:tav tm="100000">
                                              <p:val>
                                                <p:strVal val="#ppt_x"/>
                                              </p:val>
                                            </p:tav>
                                          </p:tavLst>
                                        </p:anim>
                                        <p:anim calcmode="lin" valueType="num">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cBhvr additive="base">
                                            <p:cTn id="20" dur="750" fill="hold"/>
                                            <p:tgtEl>
                                              <p:spTgt spid="1073"/>
                                            </p:tgtEl>
                                            <p:attrNameLst>
                                              <p:attrName>ppt_x</p:attrName>
                                            </p:attrNameLst>
                                          </p:cBhvr>
                                          <p:tavLst>
                                            <p:tav tm="0">
                                              <p:val>
                                                <p:strVal val="#ppt_x"/>
                                              </p:val>
                                            </p:tav>
                                            <p:tav tm="100000">
                                              <p:val>
                                                <p:strVal val="#ppt_x"/>
                                              </p:val>
                                            </p:tav>
                                          </p:tavLst>
                                        </p:anim>
                                        <p:anim calcmode="lin" valueType="num">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cBhvr additive="base">
                                            <p:cTn id="24" dur="750" fill="hold"/>
                                            <p:tgtEl>
                                              <p:spTgt spid="1074"/>
                                            </p:tgtEl>
                                            <p:attrNameLst>
                                              <p:attrName>ppt_x</p:attrName>
                                            </p:attrNameLst>
                                          </p:cBhvr>
                                          <p:tavLst>
                                            <p:tav tm="0">
                                              <p:val>
                                                <p:strVal val="#ppt_x"/>
                                              </p:val>
                                            </p:tav>
                                            <p:tav tm="100000">
                                              <p:val>
                                                <p:strVal val="#ppt_x"/>
                                              </p:val>
                                            </p:tav>
                                          </p:tavLst>
                                        </p:anim>
                                        <p:anim calcmode="lin" valueType="num">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cBhvr additive="base">
                                            <p:cTn id="28" dur="750" fill="hold"/>
                                            <p:tgtEl>
                                              <p:spTgt spid="1075"/>
                                            </p:tgtEl>
                                            <p:attrNameLst>
                                              <p:attrName>ppt_x</p:attrName>
                                            </p:attrNameLst>
                                          </p:cBhvr>
                                          <p:tavLst>
                                            <p:tav tm="0">
                                              <p:val>
                                                <p:strVal val="#ppt_x"/>
                                              </p:val>
                                            </p:tav>
                                            <p:tav tm="100000">
                                              <p:val>
                                                <p:strVal val="#ppt_x"/>
                                              </p:val>
                                            </p:tav>
                                          </p:tavLst>
                                        </p:anim>
                                        <p:anim calcmode="lin" valueType="num">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1000"/>
                                            <p:tgtEl>
                                              <p:spTgt spid="113"/>
                                            </p:tgtEl>
                                          </p:cBhvr>
                                        </p:animEffect>
                                        <p:anim calcmode="lin" valueType="num">
                                          <p:cBhvr>
                                            <p:cTn id="33" dur="1000" fill="hold"/>
                                            <p:tgtEl>
                                              <p:spTgt spid="113"/>
                                            </p:tgtEl>
                                            <p:attrNameLst>
                                              <p:attrName>ppt_x</p:attrName>
                                            </p:attrNameLst>
                                          </p:cBhvr>
                                          <p:tavLst>
                                            <p:tav tm="0">
                                              <p:val>
                                                <p:strVal val="#ppt_x"/>
                                              </p:val>
                                            </p:tav>
                                            <p:tav tm="100000">
                                              <p:val>
                                                <p:strVal val="#ppt_x"/>
                                              </p:val>
                                            </p:tav>
                                          </p:tavLst>
                                        </p:anim>
                                        <p:anim calcmode="lin" valueType="num">
                                          <p:cBhvr>
                                            <p:cTn id="34" dur="1000" fill="hold"/>
                                            <p:tgtEl>
                                              <p:spTgt spid="113"/>
                                            </p:tgtEl>
                                            <p:attrNameLst>
                                              <p:attrName>ppt_y</p:attrName>
                                            </p:attrNameLst>
                                          </p:cBhvr>
                                          <p:tavLst>
                                            <p:tav tm="0">
                                              <p:val>
                                                <p:strVal val="#ppt_y-.1"/>
                                              </p:val>
                                            </p:tav>
                                            <p:tav tm="100000">
                                              <p:val>
                                                <p:strVal val="#ppt_y"/>
                                              </p:val>
                                            </p:tav>
                                          </p:tavLst>
                                        </p:anim>
                                      </p:childTnLst>
                                    </p:cTn>
                                  </p:par>
                                  <p:par>
                                    <p:cTn id="35" presetID="53" presetClass="entr" presetSubtype="16" fill="hold" nodeType="withEffect">
                                      <p:stCondLst>
                                        <p:cond delay="1000"/>
                                      </p:stCondLst>
                                      <p:childTnLst>
                                        <p:set>
                                          <p:cBhvr>
                                            <p:cTn id="36" dur="1" fill="hold">
                                              <p:stCondLst>
                                                <p:cond delay="0"/>
                                              </p:stCondLst>
                                            </p:cTn>
                                            <p:tgtEl>
                                              <p:spTgt spid="1067"/>
                                            </p:tgtEl>
                                            <p:attrNameLst>
                                              <p:attrName>style.visibility</p:attrName>
                                            </p:attrNameLst>
                                          </p:cBhvr>
                                          <p:to>
                                            <p:strVal val="visible"/>
                                          </p:to>
                                        </p:set>
                                        <p:anim calcmode="lin" valueType="num">
                                          <p:cBhvr>
                                            <p:cTn id="37" dur="500" fill="hold"/>
                                            <p:tgtEl>
                                              <p:spTgt spid="1067"/>
                                            </p:tgtEl>
                                            <p:attrNameLst>
                                              <p:attrName>ppt_w</p:attrName>
                                            </p:attrNameLst>
                                          </p:cBhvr>
                                          <p:tavLst>
                                            <p:tav tm="0">
                                              <p:val>
                                                <p:fltVal val="0"/>
                                              </p:val>
                                            </p:tav>
                                            <p:tav tm="100000">
                                              <p:val>
                                                <p:strVal val="#ppt_w"/>
                                              </p:val>
                                            </p:tav>
                                          </p:tavLst>
                                        </p:anim>
                                        <p:anim calcmode="lin" valueType="num">
                                          <p:cBhvr>
                                            <p:cTn id="38" dur="500" fill="hold"/>
                                            <p:tgtEl>
                                              <p:spTgt spid="1067"/>
                                            </p:tgtEl>
                                            <p:attrNameLst>
                                              <p:attrName>ppt_h</p:attrName>
                                            </p:attrNameLst>
                                          </p:cBhvr>
                                          <p:tavLst>
                                            <p:tav tm="0">
                                              <p:val>
                                                <p:fltVal val="0"/>
                                              </p:val>
                                            </p:tav>
                                            <p:tav tm="100000">
                                              <p:val>
                                                <p:strVal val="#ppt_h"/>
                                              </p:val>
                                            </p:tav>
                                          </p:tavLst>
                                        </p:anim>
                                        <p:animEffect transition="in" filter="fade">
                                          <p:cBhvr>
                                            <p:cTn id="39" dur="500"/>
                                            <p:tgtEl>
                                              <p:spTgt spid="1067"/>
                                            </p:tgtEl>
                                          </p:cBhvr>
                                        </p:animEffect>
                                      </p:childTnLst>
                                    </p:cTn>
                                  </p:par>
                                  <p:par>
                                    <p:cTn id="40" presetID="32" presetClass="emph" presetSubtype="0" repeatCount="indefinite" fill="hold" nodeType="withEffect">
                                      <p:stCondLst>
                                        <p:cond delay="0"/>
                                      </p:stCondLst>
                                      <p:childTnLst>
                                        <p:animRot by="120000">
                                          <p:cBhvr>
                                            <p:cTn id="41" dur="200" fill="hold">
                                              <p:stCondLst>
                                                <p:cond delay="0"/>
                                              </p:stCondLst>
                                            </p:cTn>
                                            <p:tgtEl>
                                              <p:spTgt spid="1067"/>
                                            </p:tgtEl>
                                            <p:attrNameLst>
                                              <p:attrName>r</p:attrName>
                                            </p:attrNameLst>
                                          </p:cBhvr>
                                        </p:animRot>
                                        <p:animRot by="-240000">
                                          <p:cBhvr>
                                            <p:cTn id="42" dur="400" fill="hold">
                                              <p:stCondLst>
                                                <p:cond delay="400"/>
                                              </p:stCondLst>
                                            </p:cTn>
                                            <p:tgtEl>
                                              <p:spTgt spid="1067"/>
                                            </p:tgtEl>
                                            <p:attrNameLst>
                                              <p:attrName>r</p:attrName>
                                            </p:attrNameLst>
                                          </p:cBhvr>
                                        </p:animRot>
                                        <p:animRot by="240000">
                                          <p:cBhvr>
                                            <p:cTn id="43" dur="400" fill="hold">
                                              <p:stCondLst>
                                                <p:cond delay="800"/>
                                              </p:stCondLst>
                                            </p:cTn>
                                            <p:tgtEl>
                                              <p:spTgt spid="1067"/>
                                            </p:tgtEl>
                                            <p:attrNameLst>
                                              <p:attrName>r</p:attrName>
                                            </p:attrNameLst>
                                          </p:cBhvr>
                                        </p:animRot>
                                        <p:animRot by="-240000">
                                          <p:cBhvr>
                                            <p:cTn id="44" dur="400" fill="hold">
                                              <p:stCondLst>
                                                <p:cond delay="1200"/>
                                              </p:stCondLst>
                                            </p:cTn>
                                            <p:tgtEl>
                                              <p:spTgt spid="1067"/>
                                            </p:tgtEl>
                                            <p:attrNameLst>
                                              <p:attrName>r</p:attrName>
                                            </p:attrNameLst>
                                          </p:cBhvr>
                                        </p:animRot>
                                        <p:animRot by="120000">
                                          <p:cBhvr>
                                            <p:cTn id="45" dur="400" fill="hold">
                                              <p:stCondLst>
                                                <p:cond delay="1600"/>
                                              </p:stCondLst>
                                            </p:cTn>
                                            <p:tgtEl>
                                              <p:spTgt spid="1067"/>
                                            </p:tgtEl>
                                            <p:attrNameLst>
                                              <p:attrName>r</p:attrName>
                                            </p:attrNameLst>
                                          </p:cBhvr>
                                        </p:animRot>
                                      </p:childTnLst>
                                    </p:cTn>
                                  </p:par>
                                  <p:par>
                                    <p:cTn id="46" presetID="47"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43"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433">
            <a:extLst>
              <a:ext uri="{FF2B5EF4-FFF2-40B4-BE49-F238E27FC236}">
                <a16:creationId xmlns:a16="http://schemas.microsoft.com/office/drawing/2014/main" id="{5647972E-362A-4C4E-9120-7D159CB5A016}"/>
              </a:ext>
            </a:extLst>
          </p:cNvPr>
          <p:cNvGrpSpPr/>
          <p:nvPr/>
        </p:nvGrpSpPr>
        <p:grpSpPr>
          <a:xfrm>
            <a:off x="0" y="1473824"/>
            <a:ext cx="12192000" cy="4555251"/>
            <a:chOff x="0" y="1473824"/>
            <a:chExt cx="12192000" cy="4555251"/>
          </a:xfrm>
        </p:grpSpPr>
        <p:grpSp>
          <p:nvGrpSpPr>
            <p:cNvPr id="288" name="Group 287">
              <a:extLst>
                <a:ext uri="{FF2B5EF4-FFF2-40B4-BE49-F238E27FC236}">
                  <a16:creationId xmlns:a16="http://schemas.microsoft.com/office/drawing/2014/main" id="{288C83F3-7DEB-4BFE-9081-EE6A5E22BEF6}"/>
                </a:ext>
              </a:extLst>
            </p:cNvPr>
            <p:cNvGrpSpPr/>
            <p:nvPr/>
          </p:nvGrpSpPr>
          <p:grpSpPr>
            <a:xfrm>
              <a:off x="0" y="1780221"/>
              <a:ext cx="12192000" cy="3841878"/>
              <a:chOff x="0" y="1856423"/>
              <a:chExt cx="12192000" cy="3841878"/>
            </a:xfrm>
          </p:grpSpPr>
          <p:cxnSp>
            <p:nvCxnSpPr>
              <p:cNvPr id="278" name="Straight Connector 277">
                <a:extLst>
                  <a:ext uri="{FF2B5EF4-FFF2-40B4-BE49-F238E27FC236}">
                    <a16:creationId xmlns:a16="http://schemas.microsoft.com/office/drawing/2014/main" id="{FC9A6DE6-A83C-4330-B81F-25DE879F99BB}"/>
                  </a:ext>
                </a:extLst>
              </p:cNvPr>
              <p:cNvCxnSpPr/>
              <p:nvPr/>
            </p:nvCxnSpPr>
            <p:spPr>
              <a:xfrm>
                <a:off x="0" y="18564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E699C82-6881-4A5A-B0C7-9A846790D11F}"/>
                  </a:ext>
                </a:extLst>
              </p:cNvPr>
              <p:cNvCxnSpPr/>
              <p:nvPr/>
            </p:nvCxnSpPr>
            <p:spPr>
              <a:xfrm>
                <a:off x="0" y="22909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4561E5F-B829-49F8-8FFF-79762204C96A}"/>
                  </a:ext>
                </a:extLst>
              </p:cNvPr>
              <p:cNvCxnSpPr/>
              <p:nvPr/>
            </p:nvCxnSpPr>
            <p:spPr>
              <a:xfrm>
                <a:off x="0" y="26946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84A7D4D-6E32-4CDF-8D9F-1688E140600D}"/>
                  </a:ext>
                </a:extLst>
              </p:cNvPr>
              <p:cNvCxnSpPr/>
              <p:nvPr/>
            </p:nvCxnSpPr>
            <p:spPr>
              <a:xfrm>
                <a:off x="0" y="31291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64776996-693C-45EB-A6A4-F60C6211CD6F}"/>
                  </a:ext>
                </a:extLst>
              </p:cNvPr>
              <p:cNvCxnSpPr/>
              <p:nvPr/>
            </p:nvCxnSpPr>
            <p:spPr>
              <a:xfrm>
                <a:off x="0" y="35328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7527306-B134-4F20-9E74-99ADDCF4336B}"/>
                  </a:ext>
                </a:extLst>
              </p:cNvPr>
              <p:cNvCxnSpPr/>
              <p:nvPr/>
            </p:nvCxnSpPr>
            <p:spPr>
              <a:xfrm>
                <a:off x="0" y="39673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23C5C04-FE9D-4D3B-BA1D-7AD70EB7B9A1}"/>
                  </a:ext>
                </a:extLst>
              </p:cNvPr>
              <p:cNvCxnSpPr/>
              <p:nvPr/>
            </p:nvCxnSpPr>
            <p:spPr>
              <a:xfrm>
                <a:off x="0" y="4382052"/>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CEC3858F-7419-4116-960A-609C335DEE0F}"/>
                  </a:ext>
                </a:extLst>
              </p:cNvPr>
              <p:cNvCxnSpPr/>
              <p:nvPr/>
            </p:nvCxnSpPr>
            <p:spPr>
              <a:xfrm>
                <a:off x="0" y="4816559"/>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B737B6D-5C48-4A67-B028-08E7F91A620E}"/>
                  </a:ext>
                </a:extLst>
              </p:cNvPr>
              <p:cNvCxnSpPr/>
              <p:nvPr/>
            </p:nvCxnSpPr>
            <p:spPr>
              <a:xfrm>
                <a:off x="0" y="5263794"/>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FB2AAB76-D1CA-40BD-97D4-3F4ABD3BCEE3}"/>
                  </a:ext>
                </a:extLst>
              </p:cNvPr>
              <p:cNvCxnSpPr/>
              <p:nvPr/>
            </p:nvCxnSpPr>
            <p:spPr>
              <a:xfrm>
                <a:off x="0" y="5698301"/>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a:extLst>
                <a:ext uri="{FF2B5EF4-FFF2-40B4-BE49-F238E27FC236}">
                  <a16:creationId xmlns:a16="http://schemas.microsoft.com/office/drawing/2014/main" id="{07B60A61-24C4-4B30-8222-269C5958C4D2}"/>
                </a:ext>
              </a:extLst>
            </p:cNvPr>
            <p:cNvCxnSpPr>
              <a:cxnSpLocks/>
            </p:cNvCxnSpPr>
            <p:nvPr/>
          </p:nvCxnSpPr>
          <p:spPr>
            <a:xfrm>
              <a:off x="324956"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1E0A96B-9D1A-450A-A7F8-685A1D806DC1}"/>
                </a:ext>
              </a:extLst>
            </p:cNvPr>
            <p:cNvCxnSpPr>
              <a:cxnSpLocks/>
            </p:cNvCxnSpPr>
            <p:nvPr/>
          </p:nvCxnSpPr>
          <p:spPr>
            <a:xfrm>
              <a:off x="1580425"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20A9237E-703A-4E61-946E-F50757E3874C}"/>
                </a:ext>
              </a:extLst>
            </p:cNvPr>
            <p:cNvCxnSpPr>
              <a:cxnSpLocks/>
            </p:cNvCxnSpPr>
            <p:nvPr/>
          </p:nvCxnSpPr>
          <p:spPr>
            <a:xfrm>
              <a:off x="2852359"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09EDCDC-2413-4B30-A6E3-B5CB3885EAD3}"/>
                </a:ext>
              </a:extLst>
            </p:cNvPr>
            <p:cNvCxnSpPr>
              <a:cxnSpLocks/>
            </p:cNvCxnSpPr>
            <p:nvPr/>
          </p:nvCxnSpPr>
          <p:spPr>
            <a:xfrm>
              <a:off x="4107828"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1175162-B381-4DEC-857A-310CBE9FD207}"/>
                </a:ext>
              </a:extLst>
            </p:cNvPr>
            <p:cNvCxnSpPr>
              <a:cxnSpLocks/>
            </p:cNvCxnSpPr>
            <p:nvPr/>
          </p:nvCxnSpPr>
          <p:spPr>
            <a:xfrm>
              <a:off x="5325401"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46850AE-B10D-4279-A5DE-902EF361B835}"/>
                </a:ext>
              </a:extLst>
            </p:cNvPr>
            <p:cNvCxnSpPr>
              <a:cxnSpLocks/>
            </p:cNvCxnSpPr>
            <p:nvPr/>
          </p:nvCxnSpPr>
          <p:spPr>
            <a:xfrm>
              <a:off x="6580870"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F079487-F948-47F4-BC08-09A5B97AF164}"/>
                </a:ext>
              </a:extLst>
            </p:cNvPr>
            <p:cNvCxnSpPr>
              <a:cxnSpLocks/>
            </p:cNvCxnSpPr>
            <p:nvPr/>
          </p:nvCxnSpPr>
          <p:spPr>
            <a:xfrm>
              <a:off x="7852804"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14B3CC8-2CEA-4FA5-9645-1D310DD55D99}"/>
                </a:ext>
              </a:extLst>
            </p:cNvPr>
            <p:cNvCxnSpPr>
              <a:cxnSpLocks/>
            </p:cNvCxnSpPr>
            <p:nvPr/>
          </p:nvCxnSpPr>
          <p:spPr>
            <a:xfrm>
              <a:off x="9108273"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CF636144-F460-46E9-AC61-41C501B5610B}"/>
                </a:ext>
              </a:extLst>
            </p:cNvPr>
            <p:cNvCxnSpPr>
              <a:cxnSpLocks/>
            </p:cNvCxnSpPr>
            <p:nvPr/>
          </p:nvCxnSpPr>
          <p:spPr>
            <a:xfrm>
              <a:off x="10442835"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B770C082-D1AC-4196-9CC9-AC9668669D9E}"/>
                </a:ext>
              </a:extLst>
            </p:cNvPr>
            <p:cNvCxnSpPr>
              <a:cxnSpLocks/>
            </p:cNvCxnSpPr>
            <p:nvPr/>
          </p:nvCxnSpPr>
          <p:spPr>
            <a:xfrm>
              <a:off x="11698304"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B791D99F-942D-4025-9606-9915BDCA330B}"/>
                </a:ext>
              </a:extLst>
            </p:cNvPr>
            <p:cNvCxnSpPr>
              <a:cxnSpLocks/>
            </p:cNvCxnSpPr>
            <p:nvPr/>
          </p:nvCxnSpPr>
          <p:spPr>
            <a:xfrm>
              <a:off x="955407"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EE9E294-A0A6-4712-9796-13DD9B988684}"/>
                </a:ext>
              </a:extLst>
            </p:cNvPr>
            <p:cNvCxnSpPr>
              <a:cxnSpLocks/>
            </p:cNvCxnSpPr>
            <p:nvPr/>
          </p:nvCxnSpPr>
          <p:spPr>
            <a:xfrm>
              <a:off x="2227341"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DCDC0395-9B65-4846-B24A-07E494308E13}"/>
                </a:ext>
              </a:extLst>
            </p:cNvPr>
            <p:cNvCxnSpPr>
              <a:cxnSpLocks/>
            </p:cNvCxnSpPr>
            <p:nvPr/>
          </p:nvCxnSpPr>
          <p:spPr>
            <a:xfrm>
              <a:off x="3482810"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5E331EE-4EF0-4CBF-AA8B-A5CBBD64D086}"/>
                </a:ext>
              </a:extLst>
            </p:cNvPr>
            <p:cNvCxnSpPr>
              <a:cxnSpLocks/>
            </p:cNvCxnSpPr>
            <p:nvPr/>
          </p:nvCxnSpPr>
          <p:spPr>
            <a:xfrm>
              <a:off x="4700383"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F5BE462-C6C2-4784-A984-E284E024264F}"/>
                </a:ext>
              </a:extLst>
            </p:cNvPr>
            <p:cNvCxnSpPr>
              <a:cxnSpLocks/>
            </p:cNvCxnSpPr>
            <p:nvPr/>
          </p:nvCxnSpPr>
          <p:spPr>
            <a:xfrm>
              <a:off x="5955852"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A6EA2871-6DE0-4F51-B661-74F78A7D8604}"/>
                </a:ext>
              </a:extLst>
            </p:cNvPr>
            <p:cNvCxnSpPr>
              <a:cxnSpLocks/>
            </p:cNvCxnSpPr>
            <p:nvPr/>
          </p:nvCxnSpPr>
          <p:spPr>
            <a:xfrm>
              <a:off x="7227786"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D719B42-70B8-4F69-AF11-FCE46FEC0935}"/>
                </a:ext>
              </a:extLst>
            </p:cNvPr>
            <p:cNvCxnSpPr>
              <a:cxnSpLocks/>
            </p:cNvCxnSpPr>
            <p:nvPr/>
          </p:nvCxnSpPr>
          <p:spPr>
            <a:xfrm>
              <a:off x="8483255"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868B38D-E795-4ACC-AD7E-DE221C254CFF}"/>
                </a:ext>
              </a:extLst>
            </p:cNvPr>
            <p:cNvCxnSpPr>
              <a:cxnSpLocks/>
            </p:cNvCxnSpPr>
            <p:nvPr/>
          </p:nvCxnSpPr>
          <p:spPr>
            <a:xfrm>
              <a:off x="9817817"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1D4D732-7BDF-42C1-B604-91527055CF95}"/>
                </a:ext>
              </a:extLst>
            </p:cNvPr>
            <p:cNvCxnSpPr>
              <a:cxnSpLocks/>
            </p:cNvCxnSpPr>
            <p:nvPr/>
          </p:nvCxnSpPr>
          <p:spPr>
            <a:xfrm>
              <a:off x="11073286"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AA2F0C1-C7F6-4A8E-A82B-7A12EE745DCB}"/>
                </a:ext>
              </a:extLst>
            </p:cNvPr>
            <p:cNvCxnSpPr>
              <a:cxnSpLocks/>
            </p:cNvCxnSpPr>
            <p:nvPr/>
          </p:nvCxnSpPr>
          <p:spPr>
            <a:xfrm>
              <a:off x="327401"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D53C7214-E8E1-40C8-B287-E21785A21AFF}"/>
                </a:ext>
              </a:extLst>
            </p:cNvPr>
            <p:cNvCxnSpPr>
              <a:cxnSpLocks/>
            </p:cNvCxnSpPr>
            <p:nvPr/>
          </p:nvCxnSpPr>
          <p:spPr>
            <a:xfrm>
              <a:off x="1582870"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AD7730A-710B-4D44-8E55-AD4999EBE1BD}"/>
                </a:ext>
              </a:extLst>
            </p:cNvPr>
            <p:cNvCxnSpPr>
              <a:cxnSpLocks/>
            </p:cNvCxnSpPr>
            <p:nvPr/>
          </p:nvCxnSpPr>
          <p:spPr>
            <a:xfrm>
              <a:off x="2854804"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A30110D-8933-4EE5-8476-4ECCA900EA23}"/>
                </a:ext>
              </a:extLst>
            </p:cNvPr>
            <p:cNvCxnSpPr>
              <a:cxnSpLocks/>
            </p:cNvCxnSpPr>
            <p:nvPr/>
          </p:nvCxnSpPr>
          <p:spPr>
            <a:xfrm>
              <a:off x="4110273"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ADEDE60-6AFA-4B0F-9F1A-96959B46019A}"/>
                </a:ext>
              </a:extLst>
            </p:cNvPr>
            <p:cNvCxnSpPr>
              <a:cxnSpLocks/>
            </p:cNvCxnSpPr>
            <p:nvPr/>
          </p:nvCxnSpPr>
          <p:spPr>
            <a:xfrm>
              <a:off x="5327846"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1B5855C-9850-4914-BCE3-0F458A38CA17}"/>
                </a:ext>
              </a:extLst>
            </p:cNvPr>
            <p:cNvCxnSpPr>
              <a:cxnSpLocks/>
            </p:cNvCxnSpPr>
            <p:nvPr/>
          </p:nvCxnSpPr>
          <p:spPr>
            <a:xfrm>
              <a:off x="6583315"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E0F6AAD2-4949-4BBD-B2A3-A565C7208835}"/>
                </a:ext>
              </a:extLst>
            </p:cNvPr>
            <p:cNvCxnSpPr>
              <a:cxnSpLocks/>
            </p:cNvCxnSpPr>
            <p:nvPr/>
          </p:nvCxnSpPr>
          <p:spPr>
            <a:xfrm>
              <a:off x="7855249"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E6017B4-7EB7-4A7F-8F84-81135211C98C}"/>
                </a:ext>
              </a:extLst>
            </p:cNvPr>
            <p:cNvCxnSpPr>
              <a:cxnSpLocks/>
            </p:cNvCxnSpPr>
            <p:nvPr/>
          </p:nvCxnSpPr>
          <p:spPr>
            <a:xfrm>
              <a:off x="9110718"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8495975-F620-4D59-927D-FE57F5B8F537}"/>
                </a:ext>
              </a:extLst>
            </p:cNvPr>
            <p:cNvCxnSpPr>
              <a:cxnSpLocks/>
            </p:cNvCxnSpPr>
            <p:nvPr/>
          </p:nvCxnSpPr>
          <p:spPr>
            <a:xfrm>
              <a:off x="10445280"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9C63B4F9-0AF0-41D1-B7CB-664DFB29FC8D}"/>
                </a:ext>
              </a:extLst>
            </p:cNvPr>
            <p:cNvCxnSpPr>
              <a:cxnSpLocks/>
            </p:cNvCxnSpPr>
            <p:nvPr/>
          </p:nvCxnSpPr>
          <p:spPr>
            <a:xfrm>
              <a:off x="11700749"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6450E92-929F-4A81-BA6E-6D1DEEC94C11}"/>
                </a:ext>
              </a:extLst>
            </p:cNvPr>
            <p:cNvCxnSpPr>
              <a:cxnSpLocks/>
            </p:cNvCxnSpPr>
            <p:nvPr/>
          </p:nvCxnSpPr>
          <p:spPr>
            <a:xfrm>
              <a:off x="952962"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858535E-6EB0-4E24-BCD2-213EC20AB426}"/>
                </a:ext>
              </a:extLst>
            </p:cNvPr>
            <p:cNvCxnSpPr>
              <a:cxnSpLocks/>
            </p:cNvCxnSpPr>
            <p:nvPr/>
          </p:nvCxnSpPr>
          <p:spPr>
            <a:xfrm>
              <a:off x="2224896"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3178DA0-D3C5-4D9F-93C1-D4FEDFE31D0B}"/>
                </a:ext>
              </a:extLst>
            </p:cNvPr>
            <p:cNvCxnSpPr>
              <a:cxnSpLocks/>
            </p:cNvCxnSpPr>
            <p:nvPr/>
          </p:nvCxnSpPr>
          <p:spPr>
            <a:xfrm>
              <a:off x="3480365"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9B5C3FC-B532-4AAA-B67C-5FA7E6824F24}"/>
                </a:ext>
              </a:extLst>
            </p:cNvPr>
            <p:cNvCxnSpPr>
              <a:cxnSpLocks/>
            </p:cNvCxnSpPr>
            <p:nvPr/>
          </p:nvCxnSpPr>
          <p:spPr>
            <a:xfrm>
              <a:off x="4697938"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6D037A8-D466-411E-B830-1B3798330FDC}"/>
                </a:ext>
              </a:extLst>
            </p:cNvPr>
            <p:cNvCxnSpPr>
              <a:cxnSpLocks/>
            </p:cNvCxnSpPr>
            <p:nvPr/>
          </p:nvCxnSpPr>
          <p:spPr>
            <a:xfrm>
              <a:off x="5953407"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8D616B1-82AF-4384-9F9C-AD77622D65F5}"/>
                </a:ext>
              </a:extLst>
            </p:cNvPr>
            <p:cNvCxnSpPr>
              <a:cxnSpLocks/>
            </p:cNvCxnSpPr>
            <p:nvPr/>
          </p:nvCxnSpPr>
          <p:spPr>
            <a:xfrm>
              <a:off x="7225341"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2A02AB4-F14A-4053-86B3-A0CB28B7D8E8}"/>
                </a:ext>
              </a:extLst>
            </p:cNvPr>
            <p:cNvCxnSpPr>
              <a:cxnSpLocks/>
            </p:cNvCxnSpPr>
            <p:nvPr/>
          </p:nvCxnSpPr>
          <p:spPr>
            <a:xfrm>
              <a:off x="8480810"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814D64C-90AC-40A0-80F9-B89CB9E48442}"/>
                </a:ext>
              </a:extLst>
            </p:cNvPr>
            <p:cNvCxnSpPr>
              <a:cxnSpLocks/>
            </p:cNvCxnSpPr>
            <p:nvPr/>
          </p:nvCxnSpPr>
          <p:spPr>
            <a:xfrm>
              <a:off x="9815372"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FDE2DF3-784E-43DA-8059-EC189493145E}"/>
                </a:ext>
              </a:extLst>
            </p:cNvPr>
            <p:cNvCxnSpPr>
              <a:cxnSpLocks/>
            </p:cNvCxnSpPr>
            <p:nvPr/>
          </p:nvCxnSpPr>
          <p:spPr>
            <a:xfrm>
              <a:off x="11070841"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AE1C84E5-4476-4C87-9210-866668A13EA4}"/>
                </a:ext>
              </a:extLst>
            </p:cNvPr>
            <p:cNvCxnSpPr>
              <a:cxnSpLocks/>
            </p:cNvCxnSpPr>
            <p:nvPr/>
          </p:nvCxnSpPr>
          <p:spPr>
            <a:xfrm>
              <a:off x="324956"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4ED05BA-90EE-4AA9-BF81-87880FC35395}"/>
                </a:ext>
              </a:extLst>
            </p:cNvPr>
            <p:cNvCxnSpPr>
              <a:cxnSpLocks/>
            </p:cNvCxnSpPr>
            <p:nvPr/>
          </p:nvCxnSpPr>
          <p:spPr>
            <a:xfrm>
              <a:off x="1580425"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F7D7B79-5A0D-4D12-8078-122D597A0576}"/>
                </a:ext>
              </a:extLst>
            </p:cNvPr>
            <p:cNvCxnSpPr>
              <a:cxnSpLocks/>
            </p:cNvCxnSpPr>
            <p:nvPr/>
          </p:nvCxnSpPr>
          <p:spPr>
            <a:xfrm>
              <a:off x="2852359"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D788996-4C15-4B79-8ADB-35ADF56FA3B3}"/>
                </a:ext>
              </a:extLst>
            </p:cNvPr>
            <p:cNvCxnSpPr>
              <a:cxnSpLocks/>
            </p:cNvCxnSpPr>
            <p:nvPr/>
          </p:nvCxnSpPr>
          <p:spPr>
            <a:xfrm>
              <a:off x="4107828"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7529B72A-DD14-4E1F-8083-676970C25617}"/>
                </a:ext>
              </a:extLst>
            </p:cNvPr>
            <p:cNvCxnSpPr>
              <a:cxnSpLocks/>
            </p:cNvCxnSpPr>
            <p:nvPr/>
          </p:nvCxnSpPr>
          <p:spPr>
            <a:xfrm>
              <a:off x="5325401"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794255F-A8BC-4BB6-81A9-59E5AE0B7CB1}"/>
                </a:ext>
              </a:extLst>
            </p:cNvPr>
            <p:cNvCxnSpPr>
              <a:cxnSpLocks/>
            </p:cNvCxnSpPr>
            <p:nvPr/>
          </p:nvCxnSpPr>
          <p:spPr>
            <a:xfrm>
              <a:off x="6580870"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7C5008E3-70E0-48B2-980A-CBEE79422185}"/>
                </a:ext>
              </a:extLst>
            </p:cNvPr>
            <p:cNvCxnSpPr>
              <a:cxnSpLocks/>
            </p:cNvCxnSpPr>
            <p:nvPr/>
          </p:nvCxnSpPr>
          <p:spPr>
            <a:xfrm>
              <a:off x="7852804"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615E76F9-CEA1-4727-929E-D9C9D378A4D7}"/>
                </a:ext>
              </a:extLst>
            </p:cNvPr>
            <p:cNvCxnSpPr>
              <a:cxnSpLocks/>
            </p:cNvCxnSpPr>
            <p:nvPr/>
          </p:nvCxnSpPr>
          <p:spPr>
            <a:xfrm>
              <a:off x="9108273"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2AFB9DC2-EF30-4257-A2EA-1DE2EC105E9E}"/>
                </a:ext>
              </a:extLst>
            </p:cNvPr>
            <p:cNvCxnSpPr>
              <a:cxnSpLocks/>
            </p:cNvCxnSpPr>
            <p:nvPr/>
          </p:nvCxnSpPr>
          <p:spPr>
            <a:xfrm>
              <a:off x="10442835"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7DC40925-9582-47DA-BF06-BB199E59C72D}"/>
                </a:ext>
              </a:extLst>
            </p:cNvPr>
            <p:cNvCxnSpPr>
              <a:cxnSpLocks/>
            </p:cNvCxnSpPr>
            <p:nvPr/>
          </p:nvCxnSpPr>
          <p:spPr>
            <a:xfrm>
              <a:off x="11698304"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9F6D2B9-9ADC-43E5-84B7-9AE2B956DF94}"/>
                </a:ext>
              </a:extLst>
            </p:cNvPr>
            <p:cNvCxnSpPr>
              <a:cxnSpLocks/>
            </p:cNvCxnSpPr>
            <p:nvPr/>
          </p:nvCxnSpPr>
          <p:spPr>
            <a:xfrm>
              <a:off x="951867"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F173452-AFB7-4D5E-BF72-A293DF569AFE}"/>
                </a:ext>
              </a:extLst>
            </p:cNvPr>
            <p:cNvCxnSpPr>
              <a:cxnSpLocks/>
            </p:cNvCxnSpPr>
            <p:nvPr/>
          </p:nvCxnSpPr>
          <p:spPr>
            <a:xfrm>
              <a:off x="2223801"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796D8FF-7AF8-43AF-AB10-98DF3A38A355}"/>
                </a:ext>
              </a:extLst>
            </p:cNvPr>
            <p:cNvCxnSpPr>
              <a:cxnSpLocks/>
            </p:cNvCxnSpPr>
            <p:nvPr/>
          </p:nvCxnSpPr>
          <p:spPr>
            <a:xfrm>
              <a:off x="3479270"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D9A7CCB4-B363-4FFF-9AE3-92CE2FFA3F9E}"/>
                </a:ext>
              </a:extLst>
            </p:cNvPr>
            <p:cNvCxnSpPr>
              <a:cxnSpLocks/>
            </p:cNvCxnSpPr>
            <p:nvPr/>
          </p:nvCxnSpPr>
          <p:spPr>
            <a:xfrm>
              <a:off x="4696843"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B16AD9EC-934E-47DD-9D8C-7AA04DD769DE}"/>
                </a:ext>
              </a:extLst>
            </p:cNvPr>
            <p:cNvCxnSpPr>
              <a:cxnSpLocks/>
            </p:cNvCxnSpPr>
            <p:nvPr/>
          </p:nvCxnSpPr>
          <p:spPr>
            <a:xfrm>
              <a:off x="5952312"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035BB38B-D057-495D-8C0B-DDC0696D0356}"/>
                </a:ext>
              </a:extLst>
            </p:cNvPr>
            <p:cNvCxnSpPr>
              <a:cxnSpLocks/>
            </p:cNvCxnSpPr>
            <p:nvPr/>
          </p:nvCxnSpPr>
          <p:spPr>
            <a:xfrm>
              <a:off x="7224246"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192326BC-364D-4E98-B3E8-8CACC31E236A}"/>
                </a:ext>
              </a:extLst>
            </p:cNvPr>
            <p:cNvCxnSpPr>
              <a:cxnSpLocks/>
            </p:cNvCxnSpPr>
            <p:nvPr/>
          </p:nvCxnSpPr>
          <p:spPr>
            <a:xfrm>
              <a:off x="8479715"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30A5C5C-6563-41EF-8C28-5CB21D13D1E1}"/>
                </a:ext>
              </a:extLst>
            </p:cNvPr>
            <p:cNvCxnSpPr>
              <a:cxnSpLocks/>
            </p:cNvCxnSpPr>
            <p:nvPr/>
          </p:nvCxnSpPr>
          <p:spPr>
            <a:xfrm>
              <a:off x="9814277"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8E26531B-B1C5-4AE4-9CAD-9C4F98AB6839}"/>
                </a:ext>
              </a:extLst>
            </p:cNvPr>
            <p:cNvCxnSpPr>
              <a:cxnSpLocks/>
            </p:cNvCxnSpPr>
            <p:nvPr/>
          </p:nvCxnSpPr>
          <p:spPr>
            <a:xfrm>
              <a:off x="11069746"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B5693A4-4BF2-4340-85E5-F9F8BB6D5028}"/>
                </a:ext>
              </a:extLst>
            </p:cNvPr>
            <p:cNvCxnSpPr>
              <a:cxnSpLocks/>
            </p:cNvCxnSpPr>
            <p:nvPr/>
          </p:nvCxnSpPr>
          <p:spPr>
            <a:xfrm>
              <a:off x="323861"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94DA6AD-425A-46EB-91FF-C99F5F897974}"/>
                </a:ext>
              </a:extLst>
            </p:cNvPr>
            <p:cNvCxnSpPr>
              <a:cxnSpLocks/>
            </p:cNvCxnSpPr>
            <p:nvPr/>
          </p:nvCxnSpPr>
          <p:spPr>
            <a:xfrm>
              <a:off x="1579330"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A750F78C-5502-47DF-94A6-BD83D4D3A2EA}"/>
                </a:ext>
              </a:extLst>
            </p:cNvPr>
            <p:cNvCxnSpPr>
              <a:cxnSpLocks/>
            </p:cNvCxnSpPr>
            <p:nvPr/>
          </p:nvCxnSpPr>
          <p:spPr>
            <a:xfrm>
              <a:off x="2851264"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6C4DED3A-62DF-48A4-8201-90011C6BA9AB}"/>
                </a:ext>
              </a:extLst>
            </p:cNvPr>
            <p:cNvCxnSpPr>
              <a:cxnSpLocks/>
            </p:cNvCxnSpPr>
            <p:nvPr/>
          </p:nvCxnSpPr>
          <p:spPr>
            <a:xfrm>
              <a:off x="4106733"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3C832EE0-615C-40A1-B063-3D00E7F8ED56}"/>
                </a:ext>
              </a:extLst>
            </p:cNvPr>
            <p:cNvCxnSpPr>
              <a:cxnSpLocks/>
            </p:cNvCxnSpPr>
            <p:nvPr/>
          </p:nvCxnSpPr>
          <p:spPr>
            <a:xfrm>
              <a:off x="5324306"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5BF7733-F751-40D1-9AFE-3EFAE7A7F8CB}"/>
                </a:ext>
              </a:extLst>
            </p:cNvPr>
            <p:cNvCxnSpPr>
              <a:cxnSpLocks/>
            </p:cNvCxnSpPr>
            <p:nvPr/>
          </p:nvCxnSpPr>
          <p:spPr>
            <a:xfrm>
              <a:off x="6579775"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7C2934D3-FDB0-4A6B-AF81-27B9FA603A82}"/>
                </a:ext>
              </a:extLst>
            </p:cNvPr>
            <p:cNvCxnSpPr>
              <a:cxnSpLocks/>
            </p:cNvCxnSpPr>
            <p:nvPr/>
          </p:nvCxnSpPr>
          <p:spPr>
            <a:xfrm>
              <a:off x="7851709"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EB8FBA19-0E9D-4E05-9C74-8872663A61D2}"/>
                </a:ext>
              </a:extLst>
            </p:cNvPr>
            <p:cNvCxnSpPr>
              <a:cxnSpLocks/>
            </p:cNvCxnSpPr>
            <p:nvPr/>
          </p:nvCxnSpPr>
          <p:spPr>
            <a:xfrm>
              <a:off x="9107178"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153D53A-2B68-459C-9F60-5C9D3FCAF2B3}"/>
                </a:ext>
              </a:extLst>
            </p:cNvPr>
            <p:cNvCxnSpPr>
              <a:cxnSpLocks/>
            </p:cNvCxnSpPr>
            <p:nvPr/>
          </p:nvCxnSpPr>
          <p:spPr>
            <a:xfrm>
              <a:off x="10441740"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1F03D10-5591-4043-A4A1-647FB0AAAEBB}"/>
                </a:ext>
              </a:extLst>
            </p:cNvPr>
            <p:cNvCxnSpPr>
              <a:cxnSpLocks/>
            </p:cNvCxnSpPr>
            <p:nvPr/>
          </p:nvCxnSpPr>
          <p:spPr>
            <a:xfrm>
              <a:off x="11697209"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83D799A1-634D-4F44-9505-C76B3CACE2D7}"/>
                </a:ext>
              </a:extLst>
            </p:cNvPr>
            <p:cNvCxnSpPr>
              <a:cxnSpLocks/>
            </p:cNvCxnSpPr>
            <p:nvPr/>
          </p:nvCxnSpPr>
          <p:spPr>
            <a:xfrm>
              <a:off x="973298"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AFA3F4EF-8665-45CE-A8DC-DC172992C039}"/>
                </a:ext>
              </a:extLst>
            </p:cNvPr>
            <p:cNvCxnSpPr>
              <a:cxnSpLocks/>
            </p:cNvCxnSpPr>
            <p:nvPr/>
          </p:nvCxnSpPr>
          <p:spPr>
            <a:xfrm>
              <a:off x="2245232"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AD108A21-7EA4-4A44-A136-485D0D2A905D}"/>
                </a:ext>
              </a:extLst>
            </p:cNvPr>
            <p:cNvCxnSpPr>
              <a:cxnSpLocks/>
            </p:cNvCxnSpPr>
            <p:nvPr/>
          </p:nvCxnSpPr>
          <p:spPr>
            <a:xfrm>
              <a:off x="3500701"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F99BEBC5-0134-40F8-BC97-6BEFF541407E}"/>
                </a:ext>
              </a:extLst>
            </p:cNvPr>
            <p:cNvCxnSpPr>
              <a:cxnSpLocks/>
            </p:cNvCxnSpPr>
            <p:nvPr/>
          </p:nvCxnSpPr>
          <p:spPr>
            <a:xfrm>
              <a:off x="4718274"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E045E7F7-FF4E-49A5-8C66-E4FA626A64BE}"/>
                </a:ext>
              </a:extLst>
            </p:cNvPr>
            <p:cNvCxnSpPr>
              <a:cxnSpLocks/>
            </p:cNvCxnSpPr>
            <p:nvPr/>
          </p:nvCxnSpPr>
          <p:spPr>
            <a:xfrm>
              <a:off x="5973743"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335B75E-A183-43EE-8A94-BF32FA2FB43C}"/>
                </a:ext>
              </a:extLst>
            </p:cNvPr>
            <p:cNvCxnSpPr>
              <a:cxnSpLocks/>
            </p:cNvCxnSpPr>
            <p:nvPr/>
          </p:nvCxnSpPr>
          <p:spPr>
            <a:xfrm>
              <a:off x="7245677"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2C3C1B41-EBF0-416D-8A13-9377D70D770D}"/>
                </a:ext>
              </a:extLst>
            </p:cNvPr>
            <p:cNvCxnSpPr>
              <a:cxnSpLocks/>
            </p:cNvCxnSpPr>
            <p:nvPr/>
          </p:nvCxnSpPr>
          <p:spPr>
            <a:xfrm>
              <a:off x="8501146"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8DF12111-3A84-462C-9D6C-EABB6B1B9AA5}"/>
                </a:ext>
              </a:extLst>
            </p:cNvPr>
            <p:cNvCxnSpPr>
              <a:cxnSpLocks/>
            </p:cNvCxnSpPr>
            <p:nvPr/>
          </p:nvCxnSpPr>
          <p:spPr>
            <a:xfrm>
              <a:off x="9835708"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E183FCD-5BC5-4AF8-A864-B979ECA2AA0F}"/>
                </a:ext>
              </a:extLst>
            </p:cNvPr>
            <p:cNvCxnSpPr>
              <a:cxnSpLocks/>
            </p:cNvCxnSpPr>
            <p:nvPr/>
          </p:nvCxnSpPr>
          <p:spPr>
            <a:xfrm>
              <a:off x="11091177"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321D0BE5-6066-4E88-8F1E-A141C61266CF}"/>
                </a:ext>
              </a:extLst>
            </p:cNvPr>
            <p:cNvCxnSpPr>
              <a:cxnSpLocks/>
            </p:cNvCxnSpPr>
            <p:nvPr/>
          </p:nvCxnSpPr>
          <p:spPr>
            <a:xfrm>
              <a:off x="345292"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CC578C32-7216-44E6-B5E3-BE45302186B8}"/>
                </a:ext>
              </a:extLst>
            </p:cNvPr>
            <p:cNvCxnSpPr>
              <a:cxnSpLocks/>
            </p:cNvCxnSpPr>
            <p:nvPr/>
          </p:nvCxnSpPr>
          <p:spPr>
            <a:xfrm>
              <a:off x="1600761"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FA775A97-D966-470C-BB71-E5C6A70312A6}"/>
                </a:ext>
              </a:extLst>
            </p:cNvPr>
            <p:cNvCxnSpPr>
              <a:cxnSpLocks/>
            </p:cNvCxnSpPr>
            <p:nvPr/>
          </p:nvCxnSpPr>
          <p:spPr>
            <a:xfrm>
              <a:off x="2872695"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F1F37C9D-20BA-4941-8EDE-EB7052B48745}"/>
                </a:ext>
              </a:extLst>
            </p:cNvPr>
            <p:cNvCxnSpPr>
              <a:cxnSpLocks/>
            </p:cNvCxnSpPr>
            <p:nvPr/>
          </p:nvCxnSpPr>
          <p:spPr>
            <a:xfrm>
              <a:off x="4128164"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198EABE-BB26-4FCE-88F2-09FCEED50C95}"/>
                </a:ext>
              </a:extLst>
            </p:cNvPr>
            <p:cNvCxnSpPr>
              <a:cxnSpLocks/>
            </p:cNvCxnSpPr>
            <p:nvPr/>
          </p:nvCxnSpPr>
          <p:spPr>
            <a:xfrm>
              <a:off x="5345737"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A015D6E-1B41-4B0D-9DD7-BB91A01C7271}"/>
                </a:ext>
              </a:extLst>
            </p:cNvPr>
            <p:cNvCxnSpPr>
              <a:cxnSpLocks/>
            </p:cNvCxnSpPr>
            <p:nvPr/>
          </p:nvCxnSpPr>
          <p:spPr>
            <a:xfrm>
              <a:off x="6601206"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F6ED3622-8BC4-42AF-B399-5B78E38E1F02}"/>
                </a:ext>
              </a:extLst>
            </p:cNvPr>
            <p:cNvCxnSpPr>
              <a:cxnSpLocks/>
            </p:cNvCxnSpPr>
            <p:nvPr/>
          </p:nvCxnSpPr>
          <p:spPr>
            <a:xfrm>
              <a:off x="7873140"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45E48312-DB0A-41C0-8AFD-FD2FC9234305}"/>
                </a:ext>
              </a:extLst>
            </p:cNvPr>
            <p:cNvCxnSpPr>
              <a:cxnSpLocks/>
            </p:cNvCxnSpPr>
            <p:nvPr/>
          </p:nvCxnSpPr>
          <p:spPr>
            <a:xfrm>
              <a:off x="9128609"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2F00BFF9-F83D-4D3D-8BD6-B494FB98BFB7}"/>
                </a:ext>
              </a:extLst>
            </p:cNvPr>
            <p:cNvCxnSpPr>
              <a:cxnSpLocks/>
            </p:cNvCxnSpPr>
            <p:nvPr/>
          </p:nvCxnSpPr>
          <p:spPr>
            <a:xfrm>
              <a:off x="10463171"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B353712-893B-4781-8A52-6ADC20D9DE1E}"/>
                </a:ext>
              </a:extLst>
            </p:cNvPr>
            <p:cNvCxnSpPr>
              <a:cxnSpLocks/>
            </p:cNvCxnSpPr>
            <p:nvPr/>
          </p:nvCxnSpPr>
          <p:spPr>
            <a:xfrm>
              <a:off x="11718640"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3A59933A-99DD-4A09-858A-BF7F66FAB30E}"/>
                </a:ext>
              </a:extLst>
            </p:cNvPr>
            <p:cNvCxnSpPr>
              <a:cxnSpLocks/>
            </p:cNvCxnSpPr>
            <p:nvPr/>
          </p:nvCxnSpPr>
          <p:spPr>
            <a:xfrm>
              <a:off x="957916"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292B3D8-F02E-4AA8-BEC4-EDA11B7EBC00}"/>
                </a:ext>
              </a:extLst>
            </p:cNvPr>
            <p:cNvCxnSpPr>
              <a:cxnSpLocks/>
            </p:cNvCxnSpPr>
            <p:nvPr/>
          </p:nvCxnSpPr>
          <p:spPr>
            <a:xfrm>
              <a:off x="2229850"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EBA76FA6-1592-4EE2-BA96-940653EA3548}"/>
                </a:ext>
              </a:extLst>
            </p:cNvPr>
            <p:cNvCxnSpPr>
              <a:cxnSpLocks/>
            </p:cNvCxnSpPr>
            <p:nvPr/>
          </p:nvCxnSpPr>
          <p:spPr>
            <a:xfrm>
              <a:off x="3485319"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FED64CE-FD76-4369-B39B-B2CFFB064152}"/>
                </a:ext>
              </a:extLst>
            </p:cNvPr>
            <p:cNvCxnSpPr>
              <a:cxnSpLocks/>
            </p:cNvCxnSpPr>
            <p:nvPr/>
          </p:nvCxnSpPr>
          <p:spPr>
            <a:xfrm>
              <a:off x="4702892"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9A66CCD8-F86F-4547-8725-E8F383E0B828}"/>
                </a:ext>
              </a:extLst>
            </p:cNvPr>
            <p:cNvCxnSpPr>
              <a:cxnSpLocks/>
            </p:cNvCxnSpPr>
            <p:nvPr/>
          </p:nvCxnSpPr>
          <p:spPr>
            <a:xfrm>
              <a:off x="5958361"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21FA89CD-7F10-49EB-BFDE-E3C03D6C69B9}"/>
                </a:ext>
              </a:extLst>
            </p:cNvPr>
            <p:cNvCxnSpPr>
              <a:cxnSpLocks/>
            </p:cNvCxnSpPr>
            <p:nvPr/>
          </p:nvCxnSpPr>
          <p:spPr>
            <a:xfrm>
              <a:off x="7230295"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A675E6E6-77F1-4013-BDC9-4CF6740A1BC7}"/>
                </a:ext>
              </a:extLst>
            </p:cNvPr>
            <p:cNvCxnSpPr>
              <a:cxnSpLocks/>
            </p:cNvCxnSpPr>
            <p:nvPr/>
          </p:nvCxnSpPr>
          <p:spPr>
            <a:xfrm>
              <a:off x="8485764"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6DFEFD27-6428-4F93-9523-F1B0EA9AB7A7}"/>
                </a:ext>
              </a:extLst>
            </p:cNvPr>
            <p:cNvCxnSpPr>
              <a:cxnSpLocks/>
            </p:cNvCxnSpPr>
            <p:nvPr/>
          </p:nvCxnSpPr>
          <p:spPr>
            <a:xfrm>
              <a:off x="9820326"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0D8377E2-EE1A-4A7F-9761-602F4A9AC766}"/>
                </a:ext>
              </a:extLst>
            </p:cNvPr>
            <p:cNvCxnSpPr>
              <a:cxnSpLocks/>
            </p:cNvCxnSpPr>
            <p:nvPr/>
          </p:nvCxnSpPr>
          <p:spPr>
            <a:xfrm>
              <a:off x="11075795"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ED55E44-E5CB-4A19-9CC1-D885C30AFEB8}"/>
                </a:ext>
              </a:extLst>
            </p:cNvPr>
            <p:cNvCxnSpPr>
              <a:cxnSpLocks/>
            </p:cNvCxnSpPr>
            <p:nvPr/>
          </p:nvCxnSpPr>
          <p:spPr>
            <a:xfrm>
              <a:off x="329910"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B5C4B11-67DA-43F5-BF7D-AFD8AA4ACD7D}"/>
                </a:ext>
              </a:extLst>
            </p:cNvPr>
            <p:cNvCxnSpPr>
              <a:cxnSpLocks/>
            </p:cNvCxnSpPr>
            <p:nvPr/>
          </p:nvCxnSpPr>
          <p:spPr>
            <a:xfrm>
              <a:off x="1585379"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3351A35B-A833-4B01-8025-CAB7B54345B0}"/>
                </a:ext>
              </a:extLst>
            </p:cNvPr>
            <p:cNvCxnSpPr>
              <a:cxnSpLocks/>
            </p:cNvCxnSpPr>
            <p:nvPr/>
          </p:nvCxnSpPr>
          <p:spPr>
            <a:xfrm>
              <a:off x="2857313"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ED9F7FD7-8247-4EE5-B9C7-49A7584C5762}"/>
                </a:ext>
              </a:extLst>
            </p:cNvPr>
            <p:cNvCxnSpPr>
              <a:cxnSpLocks/>
            </p:cNvCxnSpPr>
            <p:nvPr/>
          </p:nvCxnSpPr>
          <p:spPr>
            <a:xfrm>
              <a:off x="4112782"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82A87FC3-3427-4BBE-BED5-F3744C109294}"/>
                </a:ext>
              </a:extLst>
            </p:cNvPr>
            <p:cNvCxnSpPr>
              <a:cxnSpLocks/>
            </p:cNvCxnSpPr>
            <p:nvPr/>
          </p:nvCxnSpPr>
          <p:spPr>
            <a:xfrm>
              <a:off x="5330355"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493D8D1C-02E7-4608-B142-26D7B37912D4}"/>
                </a:ext>
              </a:extLst>
            </p:cNvPr>
            <p:cNvCxnSpPr>
              <a:cxnSpLocks/>
            </p:cNvCxnSpPr>
            <p:nvPr/>
          </p:nvCxnSpPr>
          <p:spPr>
            <a:xfrm>
              <a:off x="6585824"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30DF05A3-6804-4A39-AE21-2F1AA28D4E84}"/>
                </a:ext>
              </a:extLst>
            </p:cNvPr>
            <p:cNvCxnSpPr>
              <a:cxnSpLocks/>
            </p:cNvCxnSpPr>
            <p:nvPr/>
          </p:nvCxnSpPr>
          <p:spPr>
            <a:xfrm>
              <a:off x="7857758"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F6991377-B7E5-48EC-A248-4B54F6814238}"/>
                </a:ext>
              </a:extLst>
            </p:cNvPr>
            <p:cNvCxnSpPr>
              <a:cxnSpLocks/>
            </p:cNvCxnSpPr>
            <p:nvPr/>
          </p:nvCxnSpPr>
          <p:spPr>
            <a:xfrm>
              <a:off x="9113227"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BC4FAAED-207C-41F0-BBE4-732617BD6651}"/>
                </a:ext>
              </a:extLst>
            </p:cNvPr>
            <p:cNvCxnSpPr>
              <a:cxnSpLocks/>
            </p:cNvCxnSpPr>
            <p:nvPr/>
          </p:nvCxnSpPr>
          <p:spPr>
            <a:xfrm>
              <a:off x="10447789"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14EBE032-A604-4908-B4C8-CA8F8EB1EE15}"/>
                </a:ext>
              </a:extLst>
            </p:cNvPr>
            <p:cNvCxnSpPr>
              <a:cxnSpLocks/>
            </p:cNvCxnSpPr>
            <p:nvPr/>
          </p:nvCxnSpPr>
          <p:spPr>
            <a:xfrm>
              <a:off x="11703258"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sp>
        <p:nvSpPr>
          <p:cNvPr id="272" name="Rectangle 271">
            <a:extLst>
              <a:ext uri="{FF2B5EF4-FFF2-40B4-BE49-F238E27FC236}">
                <a16:creationId xmlns:a16="http://schemas.microsoft.com/office/drawing/2014/main" id="{15052044-4DED-4232-AE39-034228DE3E70}"/>
              </a:ext>
            </a:extLst>
          </p:cNvPr>
          <p:cNvSpPr/>
          <p:nvPr/>
        </p:nvSpPr>
        <p:spPr>
          <a:xfrm>
            <a:off x="0" y="6153341"/>
            <a:ext cx="12192000" cy="704659"/>
          </a:xfrm>
          <a:prstGeom prst="rect">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Rectangle 272">
            <a:extLst>
              <a:ext uri="{FF2B5EF4-FFF2-40B4-BE49-F238E27FC236}">
                <a16:creationId xmlns:a16="http://schemas.microsoft.com/office/drawing/2014/main" id="{B45E16EC-CF96-49EE-933D-B15A27606A3D}"/>
              </a:ext>
            </a:extLst>
          </p:cNvPr>
          <p:cNvSpPr/>
          <p:nvPr/>
        </p:nvSpPr>
        <p:spPr>
          <a:xfrm>
            <a:off x="0" y="5946723"/>
            <a:ext cx="12192000" cy="235311"/>
          </a:xfrm>
          <a:prstGeom prst="rect">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92A45B38-2D38-413D-9A73-3FF122309D6D}"/>
              </a:ext>
            </a:extLst>
          </p:cNvPr>
          <p:cNvGrpSpPr/>
          <p:nvPr/>
        </p:nvGrpSpPr>
        <p:grpSpPr>
          <a:xfrm>
            <a:off x="851484" y="1912056"/>
            <a:ext cx="2354306" cy="3093260"/>
            <a:chOff x="1226033" y="2051823"/>
            <a:chExt cx="2019088" cy="2652826"/>
          </a:xfrm>
        </p:grpSpPr>
        <p:sp>
          <p:nvSpPr>
            <p:cNvPr id="105" name="Rectangle: Rounded Corners 104">
              <a:extLst>
                <a:ext uri="{FF2B5EF4-FFF2-40B4-BE49-F238E27FC236}">
                  <a16:creationId xmlns:a16="http://schemas.microsoft.com/office/drawing/2014/main" id="{1EEA435F-7CCB-475E-A731-9B7C57FF6903}"/>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5" name="Group 84">
              <a:extLst>
                <a:ext uri="{FF2B5EF4-FFF2-40B4-BE49-F238E27FC236}">
                  <a16:creationId xmlns:a16="http://schemas.microsoft.com/office/drawing/2014/main" id="{4FFDD5F4-F452-4148-B602-9A1859D02533}"/>
                </a:ext>
              </a:extLst>
            </p:cNvPr>
            <p:cNvGrpSpPr/>
            <p:nvPr/>
          </p:nvGrpSpPr>
          <p:grpSpPr>
            <a:xfrm>
              <a:off x="1226033" y="2051823"/>
              <a:ext cx="2019088" cy="1008467"/>
              <a:chOff x="1226033" y="2051823"/>
              <a:chExt cx="2019088" cy="1008467"/>
            </a:xfrm>
          </p:grpSpPr>
          <p:grpSp>
            <p:nvGrpSpPr>
              <p:cNvPr id="14" name="Group 13">
                <a:extLst>
                  <a:ext uri="{FF2B5EF4-FFF2-40B4-BE49-F238E27FC236}">
                    <a16:creationId xmlns:a16="http://schemas.microsoft.com/office/drawing/2014/main" id="{B4F26A80-B9C5-49E5-938F-911962ABE9B2}"/>
                  </a:ext>
                </a:extLst>
              </p:cNvPr>
              <p:cNvGrpSpPr/>
              <p:nvPr/>
            </p:nvGrpSpPr>
            <p:grpSpPr>
              <a:xfrm>
                <a:off x="1228248" y="2051823"/>
                <a:ext cx="2016757" cy="986505"/>
                <a:chOff x="1741204" y="769299"/>
                <a:chExt cx="3592129" cy="2291333"/>
              </a:xfrm>
            </p:grpSpPr>
            <p:sp>
              <p:nvSpPr>
                <p:cNvPr id="29" name="Rectangle: Rounded Corners 1">
                  <a:extLst>
                    <a:ext uri="{FF2B5EF4-FFF2-40B4-BE49-F238E27FC236}">
                      <a16:creationId xmlns:a16="http://schemas.microsoft.com/office/drawing/2014/main" id="{DB036279-C096-4265-8A9D-C7B7E50BFD18}"/>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1">
                  <a:extLst>
                    <a:ext uri="{FF2B5EF4-FFF2-40B4-BE49-F238E27FC236}">
                      <a16:creationId xmlns:a16="http://schemas.microsoft.com/office/drawing/2014/main" id="{83BC42AE-3D94-439A-AE0E-D2F6B5CC4D4E}"/>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D777FD6-3D2B-4C53-A64A-9CB0D6FEE497}"/>
                    </a:ext>
                  </a:extLst>
                </p:cNvPr>
                <p:cNvGrpSpPr/>
                <p:nvPr/>
              </p:nvGrpSpPr>
              <p:grpSpPr>
                <a:xfrm>
                  <a:off x="2250661" y="981774"/>
                  <a:ext cx="1043666" cy="2064429"/>
                  <a:chOff x="2250661" y="981774"/>
                  <a:chExt cx="1043666" cy="2064429"/>
                </a:xfrm>
              </p:grpSpPr>
              <p:sp>
                <p:nvSpPr>
                  <p:cNvPr id="2" name="Rectangle: Rounded Corners 1">
                    <a:extLst>
                      <a:ext uri="{FF2B5EF4-FFF2-40B4-BE49-F238E27FC236}">
                        <a16:creationId xmlns:a16="http://schemas.microsoft.com/office/drawing/2014/main" id="{6AC000C2-51BA-438F-8DD5-76067315435B}"/>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11C1CEBF-A955-444F-87AF-6F3C4E3E1D2C}"/>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E8ECF3B8-7260-4991-9D69-F3505ADF1FC7}"/>
                    </a:ext>
                  </a:extLst>
                </p:cNvPr>
                <p:cNvGrpSpPr/>
                <p:nvPr/>
              </p:nvGrpSpPr>
              <p:grpSpPr>
                <a:xfrm flipH="1">
                  <a:off x="3778215" y="996203"/>
                  <a:ext cx="1043666" cy="2064429"/>
                  <a:chOff x="2250661" y="981774"/>
                  <a:chExt cx="1043666" cy="2064429"/>
                </a:xfrm>
              </p:grpSpPr>
              <p:sp>
                <p:nvSpPr>
                  <p:cNvPr id="25" name="Rectangle: Rounded Corners 1">
                    <a:extLst>
                      <a:ext uri="{FF2B5EF4-FFF2-40B4-BE49-F238E27FC236}">
                        <a16:creationId xmlns:a16="http://schemas.microsoft.com/office/drawing/2014/main" id="{721ABECF-5298-4745-B1ED-F46D256B0A55}"/>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17">
                    <a:extLst>
                      <a:ext uri="{FF2B5EF4-FFF2-40B4-BE49-F238E27FC236}">
                        <a16:creationId xmlns:a16="http://schemas.microsoft.com/office/drawing/2014/main" id="{F75540BA-5B8C-415E-B608-2957195C54E5}"/>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7F83EF50-2F4C-4968-B147-D32B81CF315C}"/>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F2E2705-B7CC-4144-80B9-ED07E79522BD}"/>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Rounded Corners 76">
                <a:extLst>
                  <a:ext uri="{FF2B5EF4-FFF2-40B4-BE49-F238E27FC236}">
                    <a16:creationId xmlns:a16="http://schemas.microsoft.com/office/drawing/2014/main" id="{5A51F96D-5E3D-4A4A-A412-6039335F8125}"/>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4654C4AE-003C-4707-90B3-47B4E253CD1A}"/>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F29887FD-8246-4F4D-9064-1580A111A66A}"/>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Rounded Corners 79">
                <a:extLst>
                  <a:ext uri="{FF2B5EF4-FFF2-40B4-BE49-F238E27FC236}">
                    <a16:creationId xmlns:a16="http://schemas.microsoft.com/office/drawing/2014/main" id="{CA8ED10E-3566-454B-B7EF-B79D6DEAD4C7}"/>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977C9199-9A0B-48E2-A5A5-0B621606880A}"/>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4BD52CE9-EA22-4EF9-9733-B09C3777E7F7}"/>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24474C26-1002-440B-A93E-8EDD27556D48}"/>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85C07B8D-92EC-4785-A768-D53037FDA9D9}"/>
              </a:ext>
            </a:extLst>
          </p:cNvPr>
          <p:cNvGrpSpPr/>
          <p:nvPr/>
        </p:nvGrpSpPr>
        <p:grpSpPr>
          <a:xfrm>
            <a:off x="1010040" y="5210363"/>
            <a:ext cx="2103120" cy="1285006"/>
            <a:chOff x="1086241" y="5210349"/>
            <a:chExt cx="1831551" cy="560925"/>
          </a:xfrm>
        </p:grpSpPr>
        <p:grpSp>
          <p:nvGrpSpPr>
            <p:cNvPr id="195" name="Group 194">
              <a:extLst>
                <a:ext uri="{FF2B5EF4-FFF2-40B4-BE49-F238E27FC236}">
                  <a16:creationId xmlns:a16="http://schemas.microsoft.com/office/drawing/2014/main" id="{8F9B772C-F031-4507-BB99-2E51F4AA3E8A}"/>
                </a:ext>
              </a:extLst>
            </p:cNvPr>
            <p:cNvGrpSpPr/>
            <p:nvPr/>
          </p:nvGrpSpPr>
          <p:grpSpPr>
            <a:xfrm>
              <a:off x="1086241" y="5210349"/>
              <a:ext cx="1831551" cy="532522"/>
              <a:chOff x="1358050" y="5449369"/>
              <a:chExt cx="1831551" cy="532522"/>
            </a:xfrm>
          </p:grpSpPr>
          <p:sp>
            <p:nvSpPr>
              <p:cNvPr id="106" name="Rectangle: Rounded Corners 105">
                <a:extLst>
                  <a:ext uri="{FF2B5EF4-FFF2-40B4-BE49-F238E27FC236}">
                    <a16:creationId xmlns:a16="http://schemas.microsoft.com/office/drawing/2014/main" id="{5C464947-E55E-418F-BAA0-79302822AAAD}"/>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a:extLst>
                  <a:ext uri="{FF2B5EF4-FFF2-40B4-BE49-F238E27FC236}">
                    <a16:creationId xmlns:a16="http://schemas.microsoft.com/office/drawing/2014/main" id="{1A1AC333-FFD3-44AE-AF55-C758564165D9}"/>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4" name="TextBox 193">
              <a:extLst>
                <a:ext uri="{FF2B5EF4-FFF2-40B4-BE49-F238E27FC236}">
                  <a16:creationId xmlns:a16="http://schemas.microsoft.com/office/drawing/2014/main" id="{BF4ECC50-E3A5-4E40-B8A5-69BED35D95E2}"/>
                </a:ext>
              </a:extLst>
            </p:cNvPr>
            <p:cNvSpPr txBox="1"/>
            <p:nvPr/>
          </p:nvSpPr>
          <p:spPr>
            <a:xfrm>
              <a:off x="1157079" y="5247312"/>
              <a:ext cx="1738218" cy="523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Bốn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96" name="Group 195">
            <a:extLst>
              <a:ext uri="{FF2B5EF4-FFF2-40B4-BE49-F238E27FC236}">
                <a16:creationId xmlns:a16="http://schemas.microsoft.com/office/drawing/2014/main" id="{43325FEF-63BE-4AEB-B961-E898B66C9C21}"/>
              </a:ext>
            </a:extLst>
          </p:cNvPr>
          <p:cNvGrpSpPr/>
          <p:nvPr/>
        </p:nvGrpSpPr>
        <p:grpSpPr>
          <a:xfrm>
            <a:off x="3628974" y="1913641"/>
            <a:ext cx="2354306" cy="3093260"/>
            <a:chOff x="1226033" y="2051823"/>
            <a:chExt cx="2019088" cy="2652826"/>
          </a:xfrm>
        </p:grpSpPr>
        <p:sp>
          <p:nvSpPr>
            <p:cNvPr id="197" name="Rectangle: Rounded Corners 196">
              <a:extLst>
                <a:ext uri="{FF2B5EF4-FFF2-40B4-BE49-F238E27FC236}">
                  <a16:creationId xmlns:a16="http://schemas.microsoft.com/office/drawing/2014/main" id="{9D6F7420-CF47-4DC6-AB58-4EFE326905AB}"/>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8" name="Group 197">
              <a:extLst>
                <a:ext uri="{FF2B5EF4-FFF2-40B4-BE49-F238E27FC236}">
                  <a16:creationId xmlns:a16="http://schemas.microsoft.com/office/drawing/2014/main" id="{6F6658AC-7A5A-48F0-967F-EA2CC39EB229}"/>
                </a:ext>
              </a:extLst>
            </p:cNvPr>
            <p:cNvGrpSpPr/>
            <p:nvPr/>
          </p:nvGrpSpPr>
          <p:grpSpPr>
            <a:xfrm>
              <a:off x="1226033" y="2051823"/>
              <a:ext cx="2019088" cy="1008467"/>
              <a:chOff x="1226033" y="2051823"/>
              <a:chExt cx="2019088" cy="1008467"/>
            </a:xfrm>
          </p:grpSpPr>
          <p:grpSp>
            <p:nvGrpSpPr>
              <p:cNvPr id="199" name="Group 198">
                <a:extLst>
                  <a:ext uri="{FF2B5EF4-FFF2-40B4-BE49-F238E27FC236}">
                    <a16:creationId xmlns:a16="http://schemas.microsoft.com/office/drawing/2014/main" id="{F59BCCF4-7EEC-4694-9C27-EA4875A84FFF}"/>
                  </a:ext>
                </a:extLst>
              </p:cNvPr>
              <p:cNvGrpSpPr/>
              <p:nvPr/>
            </p:nvGrpSpPr>
            <p:grpSpPr>
              <a:xfrm>
                <a:off x="1228248" y="2051823"/>
                <a:ext cx="2016757" cy="986505"/>
                <a:chOff x="1741204" y="769299"/>
                <a:chExt cx="3592129" cy="2291333"/>
              </a:xfrm>
            </p:grpSpPr>
            <p:sp>
              <p:nvSpPr>
                <p:cNvPr id="207" name="Rectangle: Rounded Corners 1">
                  <a:extLst>
                    <a:ext uri="{FF2B5EF4-FFF2-40B4-BE49-F238E27FC236}">
                      <a16:creationId xmlns:a16="http://schemas.microsoft.com/office/drawing/2014/main" id="{255BB33E-74D9-490F-8CEA-1D38CC9FFEF3}"/>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Rounded Corners 1">
                  <a:extLst>
                    <a:ext uri="{FF2B5EF4-FFF2-40B4-BE49-F238E27FC236}">
                      <a16:creationId xmlns:a16="http://schemas.microsoft.com/office/drawing/2014/main" id="{9800C480-1204-403D-87A6-8D25E4531087}"/>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9" name="Group 208">
                  <a:extLst>
                    <a:ext uri="{FF2B5EF4-FFF2-40B4-BE49-F238E27FC236}">
                      <a16:creationId xmlns:a16="http://schemas.microsoft.com/office/drawing/2014/main" id="{91F6F879-B020-46FC-B5CF-C9B08F644392}"/>
                    </a:ext>
                  </a:extLst>
                </p:cNvPr>
                <p:cNvGrpSpPr/>
                <p:nvPr/>
              </p:nvGrpSpPr>
              <p:grpSpPr>
                <a:xfrm>
                  <a:off x="2250661" y="981774"/>
                  <a:ext cx="1043666" cy="2064429"/>
                  <a:chOff x="2250661" y="981774"/>
                  <a:chExt cx="1043666" cy="2064429"/>
                </a:xfrm>
              </p:grpSpPr>
              <p:sp>
                <p:nvSpPr>
                  <p:cNvPr id="215" name="Rectangle: Rounded Corners 1">
                    <a:extLst>
                      <a:ext uri="{FF2B5EF4-FFF2-40B4-BE49-F238E27FC236}">
                        <a16:creationId xmlns:a16="http://schemas.microsoft.com/office/drawing/2014/main" id="{18499930-9319-495E-8074-DC7779221C47}"/>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Rectangle: Rounded Corners 17">
                    <a:extLst>
                      <a:ext uri="{FF2B5EF4-FFF2-40B4-BE49-F238E27FC236}">
                        <a16:creationId xmlns:a16="http://schemas.microsoft.com/office/drawing/2014/main" id="{05341A27-4B6A-4320-80B0-6F111AF655FD}"/>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0" name="Group 209">
                  <a:extLst>
                    <a:ext uri="{FF2B5EF4-FFF2-40B4-BE49-F238E27FC236}">
                      <a16:creationId xmlns:a16="http://schemas.microsoft.com/office/drawing/2014/main" id="{90003995-232E-425C-ABD2-4582DE72FE53}"/>
                    </a:ext>
                  </a:extLst>
                </p:cNvPr>
                <p:cNvGrpSpPr/>
                <p:nvPr/>
              </p:nvGrpSpPr>
              <p:grpSpPr>
                <a:xfrm flipH="1">
                  <a:off x="3778215" y="996203"/>
                  <a:ext cx="1043666" cy="2064429"/>
                  <a:chOff x="2250661" y="981774"/>
                  <a:chExt cx="1043666" cy="2064429"/>
                </a:xfrm>
              </p:grpSpPr>
              <p:sp>
                <p:nvSpPr>
                  <p:cNvPr id="213" name="Rectangle: Rounded Corners 1">
                    <a:extLst>
                      <a:ext uri="{FF2B5EF4-FFF2-40B4-BE49-F238E27FC236}">
                        <a16:creationId xmlns:a16="http://schemas.microsoft.com/office/drawing/2014/main" id="{766EAD1C-8C55-4C18-B16A-ED6B14D07B7A}"/>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Rectangle: Rounded Corners 17">
                    <a:extLst>
                      <a:ext uri="{FF2B5EF4-FFF2-40B4-BE49-F238E27FC236}">
                        <a16:creationId xmlns:a16="http://schemas.microsoft.com/office/drawing/2014/main" id="{1F85B0A1-5263-4E71-970F-73D7307E521E}"/>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1" name="Freeform: Shape 210">
                  <a:extLst>
                    <a:ext uri="{FF2B5EF4-FFF2-40B4-BE49-F238E27FC236}">
                      <a16:creationId xmlns:a16="http://schemas.microsoft.com/office/drawing/2014/main" id="{AFE39088-72CA-4A0E-8F88-D73AD63AEFF7}"/>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Rounded Corners 211">
                  <a:extLst>
                    <a:ext uri="{FF2B5EF4-FFF2-40B4-BE49-F238E27FC236}">
                      <a16:creationId xmlns:a16="http://schemas.microsoft.com/office/drawing/2014/main" id="{9B30A7CE-9911-42A4-9B8C-923CEC774A8A}"/>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0" name="Rectangle: Rounded Corners 199">
                <a:extLst>
                  <a:ext uri="{FF2B5EF4-FFF2-40B4-BE49-F238E27FC236}">
                    <a16:creationId xmlns:a16="http://schemas.microsoft.com/office/drawing/2014/main" id="{66AFCFD8-AF90-4F02-B3D0-BF514E4A094E}"/>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Rectangle: Rounded Corners 200">
                <a:extLst>
                  <a:ext uri="{FF2B5EF4-FFF2-40B4-BE49-F238E27FC236}">
                    <a16:creationId xmlns:a16="http://schemas.microsoft.com/office/drawing/2014/main" id="{BB322CC5-B857-4FEB-8E6A-1307FFE38806}"/>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Rounded Corners 201">
                <a:extLst>
                  <a:ext uri="{FF2B5EF4-FFF2-40B4-BE49-F238E27FC236}">
                    <a16:creationId xmlns:a16="http://schemas.microsoft.com/office/drawing/2014/main" id="{DF28CFEF-9788-4274-AB55-08ADED73D264}"/>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Rounded Corners 202">
                <a:extLst>
                  <a:ext uri="{FF2B5EF4-FFF2-40B4-BE49-F238E27FC236}">
                    <a16:creationId xmlns:a16="http://schemas.microsoft.com/office/drawing/2014/main" id="{29192F9A-A9CD-4C82-89D2-5FCF7F3D2A62}"/>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Rectangle: Rounded Corners 203">
                <a:extLst>
                  <a:ext uri="{FF2B5EF4-FFF2-40B4-BE49-F238E27FC236}">
                    <a16:creationId xmlns:a16="http://schemas.microsoft.com/office/drawing/2014/main" id="{4FDEB6DF-CEB2-4BBC-8F22-90282B8FC4B6}"/>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Rectangle: Rounded Corners 204">
                <a:extLst>
                  <a:ext uri="{FF2B5EF4-FFF2-40B4-BE49-F238E27FC236}">
                    <a16:creationId xmlns:a16="http://schemas.microsoft.com/office/drawing/2014/main" id="{61181AA4-4DFB-4D66-8876-677C40998F0D}"/>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Rectangle: Rounded Corners 205">
                <a:extLst>
                  <a:ext uri="{FF2B5EF4-FFF2-40B4-BE49-F238E27FC236}">
                    <a16:creationId xmlns:a16="http://schemas.microsoft.com/office/drawing/2014/main" id="{545AEA31-E88E-4675-8186-78B4879E77B6}"/>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ADC9D2A8-BCFA-4AFA-8700-9164412B74D2}"/>
              </a:ext>
            </a:extLst>
          </p:cNvPr>
          <p:cNvGrpSpPr/>
          <p:nvPr/>
        </p:nvGrpSpPr>
        <p:grpSpPr>
          <a:xfrm>
            <a:off x="3787532" y="5211940"/>
            <a:ext cx="2190482" cy="1275922"/>
            <a:chOff x="3863731" y="5211934"/>
            <a:chExt cx="1907632" cy="536050"/>
          </a:xfrm>
        </p:grpSpPr>
        <p:grpSp>
          <p:nvGrpSpPr>
            <p:cNvPr id="217" name="Group 216">
              <a:extLst>
                <a:ext uri="{FF2B5EF4-FFF2-40B4-BE49-F238E27FC236}">
                  <a16:creationId xmlns:a16="http://schemas.microsoft.com/office/drawing/2014/main" id="{32F7EE77-016D-47BC-B9E9-038E0DAF0095}"/>
                </a:ext>
              </a:extLst>
            </p:cNvPr>
            <p:cNvGrpSpPr/>
            <p:nvPr/>
          </p:nvGrpSpPr>
          <p:grpSpPr>
            <a:xfrm>
              <a:off x="3863731" y="5211934"/>
              <a:ext cx="1831551" cy="532522"/>
              <a:chOff x="1358050" y="5449369"/>
              <a:chExt cx="1831551" cy="532522"/>
            </a:xfrm>
          </p:grpSpPr>
          <p:sp>
            <p:nvSpPr>
              <p:cNvPr id="218" name="Rectangle: Rounded Corners 217">
                <a:extLst>
                  <a:ext uri="{FF2B5EF4-FFF2-40B4-BE49-F238E27FC236}">
                    <a16:creationId xmlns:a16="http://schemas.microsoft.com/office/drawing/2014/main" id="{E540D737-2E34-471E-ADB1-9AE4BBA44EB2}"/>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Rectangle: Rounded Corners 218">
                <a:extLst>
                  <a:ext uri="{FF2B5EF4-FFF2-40B4-BE49-F238E27FC236}">
                    <a16:creationId xmlns:a16="http://schemas.microsoft.com/office/drawing/2014/main" id="{4024288B-FACD-4CC6-9B19-DA553563E102}"/>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0" name="TextBox 219">
              <a:extLst>
                <a:ext uri="{FF2B5EF4-FFF2-40B4-BE49-F238E27FC236}">
                  <a16:creationId xmlns:a16="http://schemas.microsoft.com/office/drawing/2014/main" id="{23D6341C-7A4E-4FD6-A1F5-C5B67055C231}"/>
                </a:ext>
              </a:extLst>
            </p:cNvPr>
            <p:cNvSpPr txBox="1"/>
            <p:nvPr/>
          </p:nvSpPr>
          <p:spPr>
            <a:xfrm>
              <a:off x="4050270" y="5243693"/>
              <a:ext cx="1721093" cy="504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tám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21" name="Group 220">
            <a:extLst>
              <a:ext uri="{FF2B5EF4-FFF2-40B4-BE49-F238E27FC236}">
                <a16:creationId xmlns:a16="http://schemas.microsoft.com/office/drawing/2014/main" id="{3E5047EF-9A5A-4CBF-96E0-46F7C90BA582}"/>
              </a:ext>
            </a:extLst>
          </p:cNvPr>
          <p:cNvGrpSpPr/>
          <p:nvPr/>
        </p:nvGrpSpPr>
        <p:grpSpPr>
          <a:xfrm>
            <a:off x="6376286" y="1912056"/>
            <a:ext cx="2354306" cy="3093260"/>
            <a:chOff x="1226033" y="2051823"/>
            <a:chExt cx="2019088" cy="2652826"/>
          </a:xfrm>
        </p:grpSpPr>
        <p:sp>
          <p:nvSpPr>
            <p:cNvPr id="222" name="Rectangle: Rounded Corners 221">
              <a:extLst>
                <a:ext uri="{FF2B5EF4-FFF2-40B4-BE49-F238E27FC236}">
                  <a16:creationId xmlns:a16="http://schemas.microsoft.com/office/drawing/2014/main" id="{A87E0A93-85B5-4406-BC40-018D92CA3402}"/>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3" name="Group 222">
              <a:extLst>
                <a:ext uri="{FF2B5EF4-FFF2-40B4-BE49-F238E27FC236}">
                  <a16:creationId xmlns:a16="http://schemas.microsoft.com/office/drawing/2014/main" id="{134BD91A-06EC-4504-A059-B509DAF55220}"/>
                </a:ext>
              </a:extLst>
            </p:cNvPr>
            <p:cNvGrpSpPr/>
            <p:nvPr/>
          </p:nvGrpSpPr>
          <p:grpSpPr>
            <a:xfrm>
              <a:off x="1226033" y="2051823"/>
              <a:ext cx="2019088" cy="1008467"/>
              <a:chOff x="1226033" y="2051823"/>
              <a:chExt cx="2019088" cy="1008467"/>
            </a:xfrm>
          </p:grpSpPr>
          <p:grpSp>
            <p:nvGrpSpPr>
              <p:cNvPr id="224" name="Group 223">
                <a:extLst>
                  <a:ext uri="{FF2B5EF4-FFF2-40B4-BE49-F238E27FC236}">
                    <a16:creationId xmlns:a16="http://schemas.microsoft.com/office/drawing/2014/main" id="{A503DAB7-0096-4805-A27B-EA9B2F286852}"/>
                  </a:ext>
                </a:extLst>
              </p:cNvPr>
              <p:cNvGrpSpPr/>
              <p:nvPr/>
            </p:nvGrpSpPr>
            <p:grpSpPr>
              <a:xfrm>
                <a:off x="1228248" y="2051823"/>
                <a:ext cx="2016757" cy="986505"/>
                <a:chOff x="1741204" y="769299"/>
                <a:chExt cx="3592129" cy="2291333"/>
              </a:xfrm>
            </p:grpSpPr>
            <p:sp>
              <p:nvSpPr>
                <p:cNvPr id="232" name="Rectangle: Rounded Corners 1">
                  <a:extLst>
                    <a:ext uri="{FF2B5EF4-FFF2-40B4-BE49-F238E27FC236}">
                      <a16:creationId xmlns:a16="http://schemas.microsoft.com/office/drawing/2014/main" id="{375939A0-37A3-4A24-B807-BD28E2419EA6}"/>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Rectangle: Rounded Corners 1">
                  <a:extLst>
                    <a:ext uri="{FF2B5EF4-FFF2-40B4-BE49-F238E27FC236}">
                      <a16:creationId xmlns:a16="http://schemas.microsoft.com/office/drawing/2014/main" id="{316C9AA6-5C7E-4C05-A74E-C03088EA3DA1}"/>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4" name="Group 233">
                  <a:extLst>
                    <a:ext uri="{FF2B5EF4-FFF2-40B4-BE49-F238E27FC236}">
                      <a16:creationId xmlns:a16="http://schemas.microsoft.com/office/drawing/2014/main" id="{F0A34FD8-9396-4812-A76F-28B490397F5D}"/>
                    </a:ext>
                  </a:extLst>
                </p:cNvPr>
                <p:cNvGrpSpPr/>
                <p:nvPr/>
              </p:nvGrpSpPr>
              <p:grpSpPr>
                <a:xfrm>
                  <a:off x="2250661" y="981774"/>
                  <a:ext cx="1043666" cy="2064429"/>
                  <a:chOff x="2250661" y="981774"/>
                  <a:chExt cx="1043666" cy="2064429"/>
                </a:xfrm>
              </p:grpSpPr>
              <p:sp>
                <p:nvSpPr>
                  <p:cNvPr id="240" name="Rectangle: Rounded Corners 1">
                    <a:extLst>
                      <a:ext uri="{FF2B5EF4-FFF2-40B4-BE49-F238E27FC236}">
                        <a16:creationId xmlns:a16="http://schemas.microsoft.com/office/drawing/2014/main" id="{CA30E65A-73C1-48DE-9601-D5E6DD5FD294}"/>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Rectangle: Rounded Corners 17">
                    <a:extLst>
                      <a:ext uri="{FF2B5EF4-FFF2-40B4-BE49-F238E27FC236}">
                        <a16:creationId xmlns:a16="http://schemas.microsoft.com/office/drawing/2014/main" id="{ABF37A6E-2E90-4ABD-9A95-F32D18630A5B}"/>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5" name="Group 234">
                  <a:extLst>
                    <a:ext uri="{FF2B5EF4-FFF2-40B4-BE49-F238E27FC236}">
                      <a16:creationId xmlns:a16="http://schemas.microsoft.com/office/drawing/2014/main" id="{2D375626-F43E-4E30-BC4C-757DFFCE90AB}"/>
                    </a:ext>
                  </a:extLst>
                </p:cNvPr>
                <p:cNvGrpSpPr/>
                <p:nvPr/>
              </p:nvGrpSpPr>
              <p:grpSpPr>
                <a:xfrm flipH="1">
                  <a:off x="3778215" y="996203"/>
                  <a:ext cx="1043666" cy="2064429"/>
                  <a:chOff x="2250661" y="981774"/>
                  <a:chExt cx="1043666" cy="2064429"/>
                </a:xfrm>
              </p:grpSpPr>
              <p:sp>
                <p:nvSpPr>
                  <p:cNvPr id="238" name="Rectangle: Rounded Corners 1">
                    <a:extLst>
                      <a:ext uri="{FF2B5EF4-FFF2-40B4-BE49-F238E27FC236}">
                        <a16:creationId xmlns:a16="http://schemas.microsoft.com/office/drawing/2014/main" id="{7E879E3F-5BC2-4B55-A45F-08D9A3A63BEE}"/>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Rounded Corners 17">
                    <a:extLst>
                      <a:ext uri="{FF2B5EF4-FFF2-40B4-BE49-F238E27FC236}">
                        <a16:creationId xmlns:a16="http://schemas.microsoft.com/office/drawing/2014/main" id="{4D257AED-45DB-4CD9-9272-FD028203A923}"/>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6" name="Freeform: Shape 235">
                  <a:extLst>
                    <a:ext uri="{FF2B5EF4-FFF2-40B4-BE49-F238E27FC236}">
                      <a16:creationId xmlns:a16="http://schemas.microsoft.com/office/drawing/2014/main" id="{B80C5173-C512-4F8A-A245-31B2BB5C1F9A}"/>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Rounded Corners 236">
                  <a:extLst>
                    <a:ext uri="{FF2B5EF4-FFF2-40B4-BE49-F238E27FC236}">
                      <a16:creationId xmlns:a16="http://schemas.microsoft.com/office/drawing/2014/main" id="{9D9DC95A-664C-458E-93E2-9E92AD561597}"/>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Rectangle: Rounded Corners 224">
                <a:extLst>
                  <a:ext uri="{FF2B5EF4-FFF2-40B4-BE49-F238E27FC236}">
                    <a16:creationId xmlns:a16="http://schemas.microsoft.com/office/drawing/2014/main" id="{1701C6BB-8EB4-4E22-A2FF-EC64E850BE9E}"/>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Rectangle: Rounded Corners 225">
                <a:extLst>
                  <a:ext uri="{FF2B5EF4-FFF2-40B4-BE49-F238E27FC236}">
                    <a16:creationId xmlns:a16="http://schemas.microsoft.com/office/drawing/2014/main" id="{678DE28A-8AE7-4914-960F-EEEAE97C3759}"/>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Rectangle: Rounded Corners 226">
                <a:extLst>
                  <a:ext uri="{FF2B5EF4-FFF2-40B4-BE49-F238E27FC236}">
                    <a16:creationId xmlns:a16="http://schemas.microsoft.com/office/drawing/2014/main" id="{1A41D2AB-9DF6-40CB-A12B-51FBD52BAE7E}"/>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Rectangle: Rounded Corners 227">
                <a:extLst>
                  <a:ext uri="{FF2B5EF4-FFF2-40B4-BE49-F238E27FC236}">
                    <a16:creationId xmlns:a16="http://schemas.microsoft.com/office/drawing/2014/main" id="{0FE29AB2-2147-4AEA-B690-2B54EE747545}"/>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Rounded Corners 228">
                <a:extLst>
                  <a:ext uri="{FF2B5EF4-FFF2-40B4-BE49-F238E27FC236}">
                    <a16:creationId xmlns:a16="http://schemas.microsoft.com/office/drawing/2014/main" id="{651C461C-DDC4-431E-8477-22AB1F8E17C1}"/>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Rectangle: Rounded Corners 229">
                <a:extLst>
                  <a:ext uri="{FF2B5EF4-FFF2-40B4-BE49-F238E27FC236}">
                    <a16:creationId xmlns:a16="http://schemas.microsoft.com/office/drawing/2014/main" id="{CCA8E139-5169-4A56-9DD3-40F45000C93A}"/>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Rectangle: Rounded Corners 230">
                <a:extLst>
                  <a:ext uri="{FF2B5EF4-FFF2-40B4-BE49-F238E27FC236}">
                    <a16:creationId xmlns:a16="http://schemas.microsoft.com/office/drawing/2014/main" id="{121DE16E-B015-434C-971E-D1FC1F235F05}"/>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C7391B28-EC57-4C96-AA0C-8A6543BD61F8}"/>
              </a:ext>
            </a:extLst>
          </p:cNvPr>
          <p:cNvGrpSpPr/>
          <p:nvPr/>
        </p:nvGrpSpPr>
        <p:grpSpPr>
          <a:xfrm>
            <a:off x="6534840" y="5210349"/>
            <a:ext cx="2186376" cy="1298944"/>
            <a:chOff x="6611043" y="5210349"/>
            <a:chExt cx="1904057" cy="539373"/>
          </a:xfrm>
        </p:grpSpPr>
        <p:grpSp>
          <p:nvGrpSpPr>
            <p:cNvPr id="242" name="Group 241">
              <a:extLst>
                <a:ext uri="{FF2B5EF4-FFF2-40B4-BE49-F238E27FC236}">
                  <a16:creationId xmlns:a16="http://schemas.microsoft.com/office/drawing/2014/main" id="{014F0023-195D-46CB-AE66-3FB8013F3D76}"/>
                </a:ext>
              </a:extLst>
            </p:cNvPr>
            <p:cNvGrpSpPr/>
            <p:nvPr/>
          </p:nvGrpSpPr>
          <p:grpSpPr>
            <a:xfrm>
              <a:off x="6611043" y="5210349"/>
              <a:ext cx="1831551" cy="532522"/>
              <a:chOff x="1358050" y="5449369"/>
              <a:chExt cx="1831551" cy="532522"/>
            </a:xfrm>
          </p:grpSpPr>
          <p:sp>
            <p:nvSpPr>
              <p:cNvPr id="243" name="Rectangle: Rounded Corners 242">
                <a:extLst>
                  <a:ext uri="{FF2B5EF4-FFF2-40B4-BE49-F238E27FC236}">
                    <a16:creationId xmlns:a16="http://schemas.microsoft.com/office/drawing/2014/main" id="{EEDE6FB2-3AC1-49C3-B09C-4623E8CBA0B6}"/>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Rounded Corners 243">
                <a:extLst>
                  <a:ext uri="{FF2B5EF4-FFF2-40B4-BE49-F238E27FC236}">
                    <a16:creationId xmlns:a16="http://schemas.microsoft.com/office/drawing/2014/main" id="{3A6051F0-8074-44A9-809C-5AA1322293FD}"/>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 name="TextBox 244">
              <a:extLst>
                <a:ext uri="{FF2B5EF4-FFF2-40B4-BE49-F238E27FC236}">
                  <a16:creationId xmlns:a16="http://schemas.microsoft.com/office/drawing/2014/main" id="{EEB64AD2-34CA-4776-91E9-8AAEE6CE7478}"/>
                </a:ext>
              </a:extLst>
            </p:cNvPr>
            <p:cNvSpPr txBox="1"/>
            <p:nvPr/>
          </p:nvSpPr>
          <p:spPr>
            <a:xfrm>
              <a:off x="6644160" y="5251298"/>
              <a:ext cx="1870940" cy="498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Chín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46" name="Group 245">
            <a:extLst>
              <a:ext uri="{FF2B5EF4-FFF2-40B4-BE49-F238E27FC236}">
                <a16:creationId xmlns:a16="http://schemas.microsoft.com/office/drawing/2014/main" id="{61AFD731-B782-455C-BB20-678F0726E804}"/>
              </a:ext>
            </a:extLst>
          </p:cNvPr>
          <p:cNvGrpSpPr/>
          <p:nvPr/>
        </p:nvGrpSpPr>
        <p:grpSpPr>
          <a:xfrm>
            <a:off x="9110351" y="1912056"/>
            <a:ext cx="2354306" cy="3093260"/>
            <a:chOff x="1226033" y="2051823"/>
            <a:chExt cx="2019088" cy="2652826"/>
          </a:xfrm>
        </p:grpSpPr>
        <p:sp>
          <p:nvSpPr>
            <p:cNvPr id="247" name="Rectangle: Rounded Corners 246">
              <a:extLst>
                <a:ext uri="{FF2B5EF4-FFF2-40B4-BE49-F238E27FC236}">
                  <a16:creationId xmlns:a16="http://schemas.microsoft.com/office/drawing/2014/main" id="{6B21E6B2-3D97-4242-AF80-1317252FEFF0}"/>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8" name="Group 247">
              <a:extLst>
                <a:ext uri="{FF2B5EF4-FFF2-40B4-BE49-F238E27FC236}">
                  <a16:creationId xmlns:a16="http://schemas.microsoft.com/office/drawing/2014/main" id="{F5DC8BAA-6A68-48DE-93AE-0DF03EA9351F}"/>
                </a:ext>
              </a:extLst>
            </p:cNvPr>
            <p:cNvGrpSpPr/>
            <p:nvPr/>
          </p:nvGrpSpPr>
          <p:grpSpPr>
            <a:xfrm>
              <a:off x="1226033" y="2051823"/>
              <a:ext cx="2019088" cy="1008467"/>
              <a:chOff x="1226033" y="2051823"/>
              <a:chExt cx="2019088" cy="1008467"/>
            </a:xfrm>
          </p:grpSpPr>
          <p:grpSp>
            <p:nvGrpSpPr>
              <p:cNvPr id="249" name="Group 248">
                <a:extLst>
                  <a:ext uri="{FF2B5EF4-FFF2-40B4-BE49-F238E27FC236}">
                    <a16:creationId xmlns:a16="http://schemas.microsoft.com/office/drawing/2014/main" id="{AD261DEA-B6A5-4D81-9571-203102795A37}"/>
                  </a:ext>
                </a:extLst>
              </p:cNvPr>
              <p:cNvGrpSpPr/>
              <p:nvPr/>
            </p:nvGrpSpPr>
            <p:grpSpPr>
              <a:xfrm>
                <a:off x="1228248" y="2051823"/>
                <a:ext cx="2016757" cy="986505"/>
                <a:chOff x="1741204" y="769299"/>
                <a:chExt cx="3592129" cy="2291333"/>
              </a:xfrm>
            </p:grpSpPr>
            <p:sp>
              <p:nvSpPr>
                <p:cNvPr id="257" name="Rectangle: Rounded Corners 1">
                  <a:extLst>
                    <a:ext uri="{FF2B5EF4-FFF2-40B4-BE49-F238E27FC236}">
                      <a16:creationId xmlns:a16="http://schemas.microsoft.com/office/drawing/2014/main" id="{8738DEB1-CDD8-471A-BCF8-E83219F74284}"/>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Rectangle: Rounded Corners 1">
                  <a:extLst>
                    <a:ext uri="{FF2B5EF4-FFF2-40B4-BE49-F238E27FC236}">
                      <a16:creationId xmlns:a16="http://schemas.microsoft.com/office/drawing/2014/main" id="{3047D87E-5371-43F6-B24D-D13BC6B0887D}"/>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9" name="Group 258">
                  <a:extLst>
                    <a:ext uri="{FF2B5EF4-FFF2-40B4-BE49-F238E27FC236}">
                      <a16:creationId xmlns:a16="http://schemas.microsoft.com/office/drawing/2014/main" id="{6F9740FD-808E-4829-96C5-787525F1F69A}"/>
                    </a:ext>
                  </a:extLst>
                </p:cNvPr>
                <p:cNvGrpSpPr/>
                <p:nvPr/>
              </p:nvGrpSpPr>
              <p:grpSpPr>
                <a:xfrm>
                  <a:off x="2250661" y="981774"/>
                  <a:ext cx="1043666" cy="2064429"/>
                  <a:chOff x="2250661" y="981774"/>
                  <a:chExt cx="1043666" cy="2064429"/>
                </a:xfrm>
              </p:grpSpPr>
              <p:sp>
                <p:nvSpPr>
                  <p:cNvPr id="265" name="Rectangle: Rounded Corners 1">
                    <a:extLst>
                      <a:ext uri="{FF2B5EF4-FFF2-40B4-BE49-F238E27FC236}">
                        <a16:creationId xmlns:a16="http://schemas.microsoft.com/office/drawing/2014/main" id="{87AAFE4E-8A73-45F7-A1E1-81E58CF68138}"/>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Rectangle: Rounded Corners 17">
                    <a:extLst>
                      <a:ext uri="{FF2B5EF4-FFF2-40B4-BE49-F238E27FC236}">
                        <a16:creationId xmlns:a16="http://schemas.microsoft.com/office/drawing/2014/main" id="{90D1D9CD-2D57-4938-8305-1D0C1CD421E7}"/>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0" name="Group 259">
                  <a:extLst>
                    <a:ext uri="{FF2B5EF4-FFF2-40B4-BE49-F238E27FC236}">
                      <a16:creationId xmlns:a16="http://schemas.microsoft.com/office/drawing/2014/main" id="{DB9E9ED2-E76B-4461-BF5E-F2254C28778C}"/>
                    </a:ext>
                  </a:extLst>
                </p:cNvPr>
                <p:cNvGrpSpPr/>
                <p:nvPr/>
              </p:nvGrpSpPr>
              <p:grpSpPr>
                <a:xfrm flipH="1">
                  <a:off x="3778215" y="996203"/>
                  <a:ext cx="1043666" cy="2064429"/>
                  <a:chOff x="2250661" y="981774"/>
                  <a:chExt cx="1043666" cy="2064429"/>
                </a:xfrm>
              </p:grpSpPr>
              <p:sp>
                <p:nvSpPr>
                  <p:cNvPr id="263" name="Rectangle: Rounded Corners 1">
                    <a:extLst>
                      <a:ext uri="{FF2B5EF4-FFF2-40B4-BE49-F238E27FC236}">
                        <a16:creationId xmlns:a16="http://schemas.microsoft.com/office/drawing/2014/main" id="{C3CACCCC-7497-4F21-8507-FD867972EAA8}"/>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Rectangle: Rounded Corners 17">
                    <a:extLst>
                      <a:ext uri="{FF2B5EF4-FFF2-40B4-BE49-F238E27FC236}">
                        <a16:creationId xmlns:a16="http://schemas.microsoft.com/office/drawing/2014/main" id="{063F00FE-A642-4D66-94B8-1929CD1791AD}"/>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1" name="Freeform: Shape 260">
                  <a:extLst>
                    <a:ext uri="{FF2B5EF4-FFF2-40B4-BE49-F238E27FC236}">
                      <a16:creationId xmlns:a16="http://schemas.microsoft.com/office/drawing/2014/main" id="{BD27DD19-2D39-4852-9275-DE6C1DE8018A}"/>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2" name="Rectangle: Rounded Corners 261">
                  <a:extLst>
                    <a:ext uri="{FF2B5EF4-FFF2-40B4-BE49-F238E27FC236}">
                      <a16:creationId xmlns:a16="http://schemas.microsoft.com/office/drawing/2014/main" id="{3ECB3D64-E13E-4788-BCA1-6B7060DEDE56}"/>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0" name="Rectangle: Rounded Corners 249">
                <a:extLst>
                  <a:ext uri="{FF2B5EF4-FFF2-40B4-BE49-F238E27FC236}">
                    <a16:creationId xmlns:a16="http://schemas.microsoft.com/office/drawing/2014/main" id="{824DE3BF-0AFB-4139-9852-AB63E4CDD326}"/>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Rectangle: Rounded Corners 250">
                <a:extLst>
                  <a:ext uri="{FF2B5EF4-FFF2-40B4-BE49-F238E27FC236}">
                    <a16:creationId xmlns:a16="http://schemas.microsoft.com/office/drawing/2014/main" id="{9F77F535-19F4-4B38-A0BD-DE6897E3D92A}"/>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Rectangle: Rounded Corners 251">
                <a:extLst>
                  <a:ext uri="{FF2B5EF4-FFF2-40B4-BE49-F238E27FC236}">
                    <a16:creationId xmlns:a16="http://schemas.microsoft.com/office/drawing/2014/main" id="{61B97415-DB65-4D1A-96E9-A4705D949D57}"/>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Rectangle: Rounded Corners 252">
                <a:extLst>
                  <a:ext uri="{FF2B5EF4-FFF2-40B4-BE49-F238E27FC236}">
                    <a16:creationId xmlns:a16="http://schemas.microsoft.com/office/drawing/2014/main" id="{90AC1BB2-16FF-45D6-B9D2-86E9B201CC65}"/>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Rectangle: Rounded Corners 253">
                <a:extLst>
                  <a:ext uri="{FF2B5EF4-FFF2-40B4-BE49-F238E27FC236}">
                    <a16:creationId xmlns:a16="http://schemas.microsoft.com/office/drawing/2014/main" id="{5695D404-4884-40AA-A862-95B811C39292}"/>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Rectangle: Rounded Corners 254">
                <a:extLst>
                  <a:ext uri="{FF2B5EF4-FFF2-40B4-BE49-F238E27FC236}">
                    <a16:creationId xmlns:a16="http://schemas.microsoft.com/office/drawing/2014/main" id="{91D679CD-625E-4DB0-AD5E-638810353D88}"/>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Rectangle: Rounded Corners 255">
                <a:extLst>
                  <a:ext uri="{FF2B5EF4-FFF2-40B4-BE49-F238E27FC236}">
                    <a16:creationId xmlns:a16="http://schemas.microsoft.com/office/drawing/2014/main" id="{C1C036E4-956B-4061-B089-AC9FF45CEC6B}"/>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C1DE5DA5-FAE3-4A68-ABC5-F59A4E9A5B1C}"/>
              </a:ext>
            </a:extLst>
          </p:cNvPr>
          <p:cNvGrpSpPr/>
          <p:nvPr/>
        </p:nvGrpSpPr>
        <p:grpSpPr>
          <a:xfrm>
            <a:off x="9268912" y="5210351"/>
            <a:ext cx="2342991" cy="1443314"/>
            <a:chOff x="9345108" y="5210349"/>
            <a:chExt cx="1831551" cy="538827"/>
          </a:xfrm>
        </p:grpSpPr>
        <p:grpSp>
          <p:nvGrpSpPr>
            <p:cNvPr id="267" name="Group 266">
              <a:extLst>
                <a:ext uri="{FF2B5EF4-FFF2-40B4-BE49-F238E27FC236}">
                  <a16:creationId xmlns:a16="http://schemas.microsoft.com/office/drawing/2014/main" id="{18D32AFC-5BE1-4653-92A3-6F1061F12EA1}"/>
                </a:ext>
              </a:extLst>
            </p:cNvPr>
            <p:cNvGrpSpPr/>
            <p:nvPr/>
          </p:nvGrpSpPr>
          <p:grpSpPr>
            <a:xfrm>
              <a:off x="9345108" y="5210349"/>
              <a:ext cx="1831551" cy="532522"/>
              <a:chOff x="1358050" y="5449369"/>
              <a:chExt cx="1831551" cy="532522"/>
            </a:xfrm>
          </p:grpSpPr>
          <p:sp>
            <p:nvSpPr>
              <p:cNvPr id="268" name="Rectangle: Rounded Corners 267">
                <a:extLst>
                  <a:ext uri="{FF2B5EF4-FFF2-40B4-BE49-F238E27FC236}">
                    <a16:creationId xmlns:a16="http://schemas.microsoft.com/office/drawing/2014/main" id="{068AB514-AB4A-4A8F-B38C-706684B07824}"/>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 name="Rectangle: Rounded Corners 268">
                <a:extLst>
                  <a:ext uri="{FF2B5EF4-FFF2-40B4-BE49-F238E27FC236}">
                    <a16:creationId xmlns:a16="http://schemas.microsoft.com/office/drawing/2014/main" id="{59F90DC7-40EA-42FF-ACD4-4424082C0EEF}"/>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0" name="TextBox 269">
              <a:extLst>
                <a:ext uri="{FF2B5EF4-FFF2-40B4-BE49-F238E27FC236}">
                  <a16:creationId xmlns:a16="http://schemas.microsoft.com/office/drawing/2014/main" id="{D9E22DB7-1F51-4F0B-B374-4B9886F42F21}"/>
                </a:ext>
              </a:extLst>
            </p:cNvPr>
            <p:cNvSpPr txBox="1"/>
            <p:nvPr/>
          </p:nvSpPr>
          <p:spPr>
            <a:xfrm>
              <a:off x="9448309" y="5232121"/>
              <a:ext cx="1582309" cy="517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lăm</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465" name="Picture 464">
            <a:extLst>
              <a:ext uri="{FF2B5EF4-FFF2-40B4-BE49-F238E27FC236}">
                <a16:creationId xmlns:a16="http://schemas.microsoft.com/office/drawing/2014/main" id="{D068CCB0-6E88-4F61-AB2C-1B4A21ED1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8" y="1540115"/>
            <a:ext cx="1011255" cy="2790432"/>
          </a:xfrm>
          <a:prstGeom prst="rect">
            <a:avLst/>
          </a:prstGeom>
        </p:spPr>
      </p:pic>
      <p:pic>
        <p:nvPicPr>
          <p:cNvPr id="473" name="Picture 472">
            <a:extLst>
              <a:ext uri="{FF2B5EF4-FFF2-40B4-BE49-F238E27FC236}">
                <a16:creationId xmlns:a16="http://schemas.microsoft.com/office/drawing/2014/main" id="{A618627D-518D-4CAD-990D-0F76AC83E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7196" y="1425102"/>
            <a:ext cx="1036260" cy="2114888"/>
          </a:xfrm>
          <a:prstGeom prst="rect">
            <a:avLst/>
          </a:prstGeom>
        </p:spPr>
      </p:pic>
      <p:sp>
        <p:nvSpPr>
          <p:cNvPr id="276" name="Rectangle 275">
            <a:extLst>
              <a:ext uri="{FF2B5EF4-FFF2-40B4-BE49-F238E27FC236}">
                <a16:creationId xmlns:a16="http://schemas.microsoft.com/office/drawing/2014/main" id="{91E8BBD1-8C64-4E85-9005-A95C06791BAC}"/>
              </a:ext>
            </a:extLst>
          </p:cNvPr>
          <p:cNvSpPr/>
          <p:nvPr/>
        </p:nvSpPr>
        <p:spPr>
          <a:xfrm>
            <a:off x="-161468" y="1413075"/>
            <a:ext cx="12514935" cy="235311"/>
          </a:xfrm>
          <a:prstGeom prst="rect">
            <a:avLst/>
          </a:prstGeom>
          <a:solidFill>
            <a:srgbClr val="C22062"/>
          </a:solidFill>
          <a:ln>
            <a:noFill/>
          </a:ln>
          <a:scene3d>
            <a:camera prst="orthographicFront"/>
            <a:lightRig rig="brightRoom" dir="t"/>
          </a:scene3d>
          <a:sp3d>
            <a:bevelT w="209550" h="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3" name="Picture 442">
            <a:extLst>
              <a:ext uri="{FF2B5EF4-FFF2-40B4-BE49-F238E27FC236}">
                <a16:creationId xmlns:a16="http://schemas.microsoft.com/office/drawing/2014/main" id="{A9DFD387-47AE-406F-9659-9AC02499F32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611" b="90000" l="10000" r="90000">
                        <a14:foregroundMark x1="69722" y1="58333" x2="66111" y2="81667"/>
                        <a14:foregroundMark x1="65833" y1="89167" x2="40278" y2="89722"/>
                        <a14:foregroundMark x1="43056" y1="8611" x2="42500" y2="10000"/>
                      </a14:backgroundRemoval>
                    </a14:imgEffect>
                  </a14:imgLayer>
                </a14:imgProps>
              </a:ext>
              <a:ext uri="{28A0092B-C50C-407E-A947-70E740481C1C}">
                <a14:useLocalDpi xmlns:a14="http://schemas.microsoft.com/office/drawing/2010/main" val="0"/>
              </a:ext>
            </a:extLst>
          </a:blip>
          <a:srcRect/>
          <a:stretch/>
        </p:blipFill>
        <p:spPr>
          <a:xfrm rot="1391330" flipH="1">
            <a:off x="3328191" y="-4708"/>
            <a:ext cx="1449751" cy="1449751"/>
          </a:xfrm>
          <a:prstGeom prst="rect">
            <a:avLst/>
          </a:prstGeom>
          <a:effectLst>
            <a:outerShdw blurRad="50800" dist="38100" dir="13500000" algn="br" rotWithShape="0">
              <a:prstClr val="black">
                <a:alpha val="40000"/>
              </a:prstClr>
            </a:outerShdw>
          </a:effectLst>
        </p:spPr>
      </p:pic>
      <p:grpSp>
        <p:nvGrpSpPr>
          <p:cNvPr id="450" name="Group 449">
            <a:extLst>
              <a:ext uri="{FF2B5EF4-FFF2-40B4-BE49-F238E27FC236}">
                <a16:creationId xmlns:a16="http://schemas.microsoft.com/office/drawing/2014/main" id="{C0BE04F4-D5B9-427D-8851-31EEC2625821}"/>
              </a:ext>
            </a:extLst>
          </p:cNvPr>
          <p:cNvGrpSpPr/>
          <p:nvPr/>
        </p:nvGrpSpPr>
        <p:grpSpPr>
          <a:xfrm>
            <a:off x="9690914" y="350022"/>
            <a:ext cx="1781171" cy="841609"/>
            <a:chOff x="9690914" y="350022"/>
            <a:chExt cx="1781171" cy="841609"/>
          </a:xfrm>
        </p:grpSpPr>
        <p:sp>
          <p:nvSpPr>
            <p:cNvPr id="447" name="Rectangle 446">
              <a:extLst>
                <a:ext uri="{FF2B5EF4-FFF2-40B4-BE49-F238E27FC236}">
                  <a16:creationId xmlns:a16="http://schemas.microsoft.com/office/drawing/2014/main" id="{28D74CE2-9468-48E1-92B2-9D74B9136881}"/>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 name="Rectangle 447">
              <a:extLst>
                <a:ext uri="{FF2B5EF4-FFF2-40B4-BE49-F238E27FC236}">
                  <a16:creationId xmlns:a16="http://schemas.microsoft.com/office/drawing/2014/main" id="{EED5E391-05BA-4FC8-A116-7804ACCAB1F2}"/>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 name="Rectangle 448">
              <a:extLst>
                <a:ext uri="{FF2B5EF4-FFF2-40B4-BE49-F238E27FC236}">
                  <a16:creationId xmlns:a16="http://schemas.microsoft.com/office/drawing/2014/main" id="{871A54EA-2E33-47C1-968E-3B1C7F0B7CFC}"/>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3" name="Group 462">
            <a:extLst>
              <a:ext uri="{FF2B5EF4-FFF2-40B4-BE49-F238E27FC236}">
                <a16:creationId xmlns:a16="http://schemas.microsoft.com/office/drawing/2014/main" id="{BEB587E2-22A0-4E5E-A8E1-09E152558694}"/>
              </a:ext>
            </a:extLst>
          </p:cNvPr>
          <p:cNvGrpSpPr/>
          <p:nvPr/>
        </p:nvGrpSpPr>
        <p:grpSpPr>
          <a:xfrm>
            <a:off x="256389" y="366370"/>
            <a:ext cx="2327637" cy="835997"/>
            <a:chOff x="256389" y="366370"/>
            <a:chExt cx="2327637" cy="835997"/>
          </a:xfrm>
        </p:grpSpPr>
        <p:grpSp>
          <p:nvGrpSpPr>
            <p:cNvPr id="451" name="Group 450">
              <a:extLst>
                <a:ext uri="{FF2B5EF4-FFF2-40B4-BE49-F238E27FC236}">
                  <a16:creationId xmlns:a16="http://schemas.microsoft.com/office/drawing/2014/main" id="{F8F374B6-F93E-4ECC-A6BA-F2A4A2168D5B}"/>
                </a:ext>
              </a:extLst>
            </p:cNvPr>
            <p:cNvGrpSpPr/>
            <p:nvPr/>
          </p:nvGrpSpPr>
          <p:grpSpPr>
            <a:xfrm flipV="1">
              <a:off x="256389" y="676294"/>
              <a:ext cx="1113375" cy="526073"/>
              <a:chOff x="9690914" y="350022"/>
              <a:chExt cx="1781171" cy="841609"/>
            </a:xfrm>
          </p:grpSpPr>
          <p:sp>
            <p:nvSpPr>
              <p:cNvPr id="452" name="Rectangle 451">
                <a:extLst>
                  <a:ext uri="{FF2B5EF4-FFF2-40B4-BE49-F238E27FC236}">
                    <a16:creationId xmlns:a16="http://schemas.microsoft.com/office/drawing/2014/main" id="{AEB3B472-A615-4CC7-8A90-4EF235E32631}"/>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 name="Rectangle 452">
                <a:extLst>
                  <a:ext uri="{FF2B5EF4-FFF2-40B4-BE49-F238E27FC236}">
                    <a16:creationId xmlns:a16="http://schemas.microsoft.com/office/drawing/2014/main" id="{FA003ECA-B9A7-4FE2-875A-D8AFA6F8FFD2}"/>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Rectangle 453">
                <a:extLst>
                  <a:ext uri="{FF2B5EF4-FFF2-40B4-BE49-F238E27FC236}">
                    <a16:creationId xmlns:a16="http://schemas.microsoft.com/office/drawing/2014/main" id="{16976491-3CAB-474C-8B42-4C5639B6C9EB}"/>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 name="Group 454">
              <a:extLst>
                <a:ext uri="{FF2B5EF4-FFF2-40B4-BE49-F238E27FC236}">
                  <a16:creationId xmlns:a16="http://schemas.microsoft.com/office/drawing/2014/main" id="{E0E9A6D9-F440-44DC-B49D-52D40C66F274}"/>
                </a:ext>
              </a:extLst>
            </p:cNvPr>
            <p:cNvGrpSpPr/>
            <p:nvPr/>
          </p:nvGrpSpPr>
          <p:grpSpPr>
            <a:xfrm>
              <a:off x="858441" y="366370"/>
              <a:ext cx="1113375" cy="526073"/>
              <a:chOff x="9690914" y="350022"/>
              <a:chExt cx="1781171" cy="841609"/>
            </a:xfrm>
          </p:grpSpPr>
          <p:sp>
            <p:nvSpPr>
              <p:cNvPr id="456" name="Rectangle 455">
                <a:extLst>
                  <a:ext uri="{FF2B5EF4-FFF2-40B4-BE49-F238E27FC236}">
                    <a16:creationId xmlns:a16="http://schemas.microsoft.com/office/drawing/2014/main" id="{F7AC5B9B-B45C-410E-A9E4-BBE4B10F14A7}"/>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Rectangle 456">
                <a:extLst>
                  <a:ext uri="{FF2B5EF4-FFF2-40B4-BE49-F238E27FC236}">
                    <a16:creationId xmlns:a16="http://schemas.microsoft.com/office/drawing/2014/main" id="{B23EEC3D-2400-4D8E-B30F-A0D52BB1828A}"/>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457">
                <a:extLst>
                  <a:ext uri="{FF2B5EF4-FFF2-40B4-BE49-F238E27FC236}">
                    <a16:creationId xmlns:a16="http://schemas.microsoft.com/office/drawing/2014/main" id="{3B8AA4F7-BA07-407C-9FF8-CBB6BB8BF8A2}"/>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 name="Group 458">
              <a:extLst>
                <a:ext uri="{FF2B5EF4-FFF2-40B4-BE49-F238E27FC236}">
                  <a16:creationId xmlns:a16="http://schemas.microsoft.com/office/drawing/2014/main" id="{DAB6A204-F033-4D2A-8332-033759D2E997}"/>
                </a:ext>
              </a:extLst>
            </p:cNvPr>
            <p:cNvGrpSpPr/>
            <p:nvPr/>
          </p:nvGrpSpPr>
          <p:grpSpPr>
            <a:xfrm flipV="1">
              <a:off x="1470651" y="663617"/>
              <a:ext cx="1113375" cy="526073"/>
              <a:chOff x="9690914" y="350022"/>
              <a:chExt cx="1781171" cy="841609"/>
            </a:xfrm>
          </p:grpSpPr>
          <p:sp>
            <p:nvSpPr>
              <p:cNvPr id="460" name="Rectangle 459">
                <a:extLst>
                  <a:ext uri="{FF2B5EF4-FFF2-40B4-BE49-F238E27FC236}">
                    <a16:creationId xmlns:a16="http://schemas.microsoft.com/office/drawing/2014/main" id="{C12AA7AE-C0FD-45C3-A868-2F2A8E513D75}"/>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 name="Rectangle 460">
                <a:extLst>
                  <a:ext uri="{FF2B5EF4-FFF2-40B4-BE49-F238E27FC236}">
                    <a16:creationId xmlns:a16="http://schemas.microsoft.com/office/drawing/2014/main" id="{3D859897-EE64-4823-A0E1-A4CC064128C7}"/>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 name="Rectangle 461">
                <a:extLst>
                  <a:ext uri="{FF2B5EF4-FFF2-40B4-BE49-F238E27FC236}">
                    <a16:creationId xmlns:a16="http://schemas.microsoft.com/office/drawing/2014/main" id="{EA814BA4-99D8-4E35-A6FC-A2BC70A4F8A0}"/>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41" name="Picture 440">
            <a:extLst>
              <a:ext uri="{FF2B5EF4-FFF2-40B4-BE49-F238E27FC236}">
                <a16:creationId xmlns:a16="http://schemas.microsoft.com/office/drawing/2014/main" id="{E489E6DC-CCCB-483F-A3E4-931432332D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20463801">
            <a:off x="2447361" y="78013"/>
            <a:ext cx="1302510" cy="1302510"/>
          </a:xfrm>
          <a:prstGeom prst="rect">
            <a:avLst/>
          </a:prstGeom>
          <a:effectLst>
            <a:outerShdw blurRad="50800" dist="38100" dir="13500000" algn="br" rotWithShape="0">
              <a:prstClr val="black">
                <a:alpha val="40000"/>
              </a:prstClr>
            </a:outerShdw>
          </a:effectLst>
        </p:spPr>
      </p:pic>
      <p:sp>
        <p:nvSpPr>
          <p:cNvPr id="277" name="TextBox 276">
            <a:extLst>
              <a:ext uri="{FF2B5EF4-FFF2-40B4-BE49-F238E27FC236}">
                <a16:creationId xmlns:a16="http://schemas.microsoft.com/office/drawing/2014/main" id="{963E1210-679F-471F-8CA4-A93D5BCEBDCE}"/>
              </a:ext>
            </a:extLst>
          </p:cNvPr>
          <p:cNvSpPr txBox="1"/>
          <p:nvPr/>
        </p:nvSpPr>
        <p:spPr>
          <a:xfrm>
            <a:off x="1639132" y="1430276"/>
            <a:ext cx="8913736" cy="707886"/>
          </a:xfrm>
          <a:prstGeom prst="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coolSlan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3A107AF9-6AAF-4D26-8377-A0F2C428B6C8}"/>
                  </a:ext>
                </a:extLst>
              </p:cNvPr>
              <p:cNvSpPr txBox="1"/>
              <p:nvPr/>
            </p:nvSpPr>
            <p:spPr>
              <a:xfrm>
                <a:off x="1756226" y="3159829"/>
                <a:ext cx="692817" cy="16264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4</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01" name="TextBox 300">
                <a:extLst>
                  <a:ext uri="{FF2B5EF4-FFF2-40B4-BE49-F238E27FC236}">
                    <a16:creationId xmlns:a16="http://schemas.microsoft.com/office/drawing/2014/main" id="{3A107AF9-6AAF-4D26-8377-A0F2C428B6C8}"/>
                  </a:ext>
                </a:extLst>
              </p:cNvPr>
              <p:cNvSpPr txBox="1">
                <a:spLocks noRot="1" noChangeAspect="1" noMove="1" noResize="1" noEditPoints="1" noAdjustHandles="1" noChangeArrowheads="1" noChangeShapeType="1" noTextEdit="1"/>
              </p:cNvSpPr>
              <p:nvPr/>
            </p:nvSpPr>
            <p:spPr>
              <a:xfrm>
                <a:off x="1756226" y="3159829"/>
                <a:ext cx="692817" cy="16264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541FCB57-CB3E-4F15-983E-2BD35C1F62B8}"/>
                  </a:ext>
                </a:extLst>
              </p:cNvPr>
              <p:cNvSpPr txBox="1"/>
              <p:nvPr/>
            </p:nvSpPr>
            <p:spPr>
              <a:xfrm>
                <a:off x="4557300" y="3121675"/>
                <a:ext cx="692817" cy="162448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8</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05" name="TextBox 304">
                <a:extLst>
                  <a:ext uri="{FF2B5EF4-FFF2-40B4-BE49-F238E27FC236}">
                    <a16:creationId xmlns:a16="http://schemas.microsoft.com/office/drawing/2014/main" id="{541FCB57-CB3E-4F15-983E-2BD35C1F62B8}"/>
                  </a:ext>
                </a:extLst>
              </p:cNvPr>
              <p:cNvSpPr txBox="1">
                <a:spLocks noRot="1" noChangeAspect="1" noMove="1" noResize="1" noEditPoints="1" noAdjustHandles="1" noChangeArrowheads="1" noChangeShapeType="1" noTextEdit="1"/>
              </p:cNvSpPr>
              <p:nvPr/>
            </p:nvSpPr>
            <p:spPr>
              <a:xfrm>
                <a:off x="4557300" y="3121675"/>
                <a:ext cx="692817" cy="162448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80EEF875-066F-47D5-805D-2E860448FBB8}"/>
                  </a:ext>
                </a:extLst>
              </p:cNvPr>
              <p:cNvSpPr txBox="1"/>
              <p:nvPr/>
            </p:nvSpPr>
            <p:spPr>
              <a:xfrm>
                <a:off x="7125265" y="3159548"/>
                <a:ext cx="1043876" cy="16315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9</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10</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15" name="TextBox 314">
                <a:extLst>
                  <a:ext uri="{FF2B5EF4-FFF2-40B4-BE49-F238E27FC236}">
                    <a16:creationId xmlns:a16="http://schemas.microsoft.com/office/drawing/2014/main" id="{80EEF875-066F-47D5-805D-2E860448FBB8}"/>
                  </a:ext>
                </a:extLst>
              </p:cNvPr>
              <p:cNvSpPr txBox="1">
                <a:spLocks noRot="1" noChangeAspect="1" noMove="1" noResize="1" noEditPoints="1" noAdjustHandles="1" noChangeArrowheads="1" noChangeShapeType="1" noTextEdit="1"/>
              </p:cNvSpPr>
              <p:nvPr/>
            </p:nvSpPr>
            <p:spPr>
              <a:xfrm>
                <a:off x="7125265" y="3159548"/>
                <a:ext cx="1043876" cy="163153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CFFBC9DD-7D10-4A96-A3F3-63C4A017DE93}"/>
                  </a:ext>
                </a:extLst>
              </p:cNvPr>
              <p:cNvSpPr txBox="1"/>
              <p:nvPr/>
            </p:nvSpPr>
            <p:spPr>
              <a:xfrm>
                <a:off x="9657966" y="3197421"/>
                <a:ext cx="1043876" cy="16301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13</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16" name="TextBox 315">
                <a:extLst>
                  <a:ext uri="{FF2B5EF4-FFF2-40B4-BE49-F238E27FC236}">
                    <a16:creationId xmlns:a16="http://schemas.microsoft.com/office/drawing/2014/main" id="{CFFBC9DD-7D10-4A96-A3F3-63C4A017DE93}"/>
                  </a:ext>
                </a:extLst>
              </p:cNvPr>
              <p:cNvSpPr txBox="1">
                <a:spLocks noRot="1" noChangeAspect="1" noMove="1" noResize="1" noEditPoints="1" noAdjustHandles="1" noChangeArrowheads="1" noChangeShapeType="1" noTextEdit="1"/>
              </p:cNvSpPr>
              <p:nvPr/>
            </p:nvSpPr>
            <p:spPr>
              <a:xfrm>
                <a:off x="9657966" y="3197421"/>
                <a:ext cx="1043876" cy="1630126"/>
              </a:xfrm>
              <a:prstGeom prst="rect">
                <a:avLst/>
              </a:prstGeom>
              <a:blipFill>
                <a:blip r:embed="rId11"/>
                <a:stretch>
                  <a:fillRect/>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8E770937-B32F-4159-8B3D-35A34A036067}"/>
              </a:ext>
            </a:extLst>
          </p:cNvPr>
          <p:cNvPicPr>
            <a:picLocks noChangeAspect="1"/>
          </p:cNvPicPr>
          <p:nvPr/>
        </p:nvPicPr>
        <p:blipFill rotWithShape="1">
          <a:blip r:embed="rId12">
            <a:extLst>
              <a:ext uri="{28A0092B-C50C-407E-A947-70E740481C1C}">
                <a14:useLocalDpi xmlns:a14="http://schemas.microsoft.com/office/drawing/2010/main" val="0"/>
              </a:ext>
            </a:extLst>
          </a:blip>
          <a:srcRect l="7823" t="36884" r="71776" b="40775"/>
          <a:stretch/>
        </p:blipFill>
        <p:spPr>
          <a:xfrm rot="1354469">
            <a:off x="2188727" y="3956376"/>
            <a:ext cx="1243531" cy="1470717"/>
          </a:xfrm>
          <a:prstGeom prst="rect">
            <a:avLst/>
          </a:prstGeom>
          <a:effectLst>
            <a:outerShdw blurRad="76200" dir="18900000" sy="23000" kx="-1200000" algn="bl" rotWithShape="0">
              <a:prstClr val="black">
                <a:alpha val="20000"/>
              </a:prstClr>
            </a:outerShdw>
          </a:effectLst>
        </p:spPr>
      </p:pic>
      <p:pic>
        <p:nvPicPr>
          <p:cNvPr id="329" name="Picture 328">
            <a:extLst>
              <a:ext uri="{FF2B5EF4-FFF2-40B4-BE49-F238E27FC236}">
                <a16:creationId xmlns:a16="http://schemas.microsoft.com/office/drawing/2014/main" id="{BEC40F4A-301A-4E96-92E3-DE503E74C7C1}"/>
              </a:ext>
            </a:extLst>
          </p:cNvPr>
          <p:cNvPicPr>
            <a:picLocks noChangeAspect="1"/>
          </p:cNvPicPr>
          <p:nvPr/>
        </p:nvPicPr>
        <p:blipFill rotWithShape="1">
          <a:blip r:embed="rId12">
            <a:extLst>
              <a:ext uri="{28A0092B-C50C-407E-A947-70E740481C1C}">
                <a14:useLocalDpi xmlns:a14="http://schemas.microsoft.com/office/drawing/2010/main" val="0"/>
              </a:ext>
            </a:extLst>
          </a:blip>
          <a:srcRect l="73383" t="27582" r="6216" b="50077"/>
          <a:stretch/>
        </p:blipFill>
        <p:spPr>
          <a:xfrm rot="1354469">
            <a:off x="4929620" y="4126345"/>
            <a:ext cx="1243531" cy="1470717"/>
          </a:xfrm>
          <a:prstGeom prst="rect">
            <a:avLst/>
          </a:prstGeom>
          <a:effectLst>
            <a:outerShdw blurRad="76200" dir="18900000" sy="23000" kx="-1200000" algn="bl" rotWithShape="0">
              <a:prstClr val="black">
                <a:alpha val="20000"/>
              </a:prstClr>
            </a:outerShdw>
          </a:effectLst>
        </p:spPr>
      </p:pic>
      <p:pic>
        <p:nvPicPr>
          <p:cNvPr id="330" name="Picture 329">
            <a:extLst>
              <a:ext uri="{FF2B5EF4-FFF2-40B4-BE49-F238E27FC236}">
                <a16:creationId xmlns:a16="http://schemas.microsoft.com/office/drawing/2014/main" id="{060EFE57-A701-4C13-A435-6EA2E33DDED2}"/>
              </a:ext>
            </a:extLst>
          </p:cNvPr>
          <p:cNvPicPr>
            <a:picLocks noChangeAspect="1"/>
          </p:cNvPicPr>
          <p:nvPr/>
        </p:nvPicPr>
        <p:blipFill rotWithShape="1">
          <a:blip r:embed="rId12">
            <a:extLst>
              <a:ext uri="{28A0092B-C50C-407E-A947-70E740481C1C}">
                <a14:useLocalDpi xmlns:a14="http://schemas.microsoft.com/office/drawing/2010/main" val="0"/>
              </a:ext>
            </a:extLst>
          </a:blip>
          <a:srcRect l="74606" t="53738" r="4993" b="23921"/>
          <a:stretch/>
        </p:blipFill>
        <p:spPr>
          <a:xfrm rot="1354469">
            <a:off x="7864444" y="4030608"/>
            <a:ext cx="1243531" cy="1470717"/>
          </a:xfrm>
          <a:prstGeom prst="rect">
            <a:avLst/>
          </a:prstGeom>
          <a:effectLst>
            <a:outerShdw blurRad="76200" dir="18900000" sy="23000" kx="-1200000" algn="bl" rotWithShape="0">
              <a:prstClr val="black">
                <a:alpha val="20000"/>
              </a:prstClr>
            </a:outerShdw>
          </a:effectLst>
        </p:spPr>
      </p:pic>
      <p:pic>
        <p:nvPicPr>
          <p:cNvPr id="331" name="Picture 330">
            <a:extLst>
              <a:ext uri="{FF2B5EF4-FFF2-40B4-BE49-F238E27FC236}">
                <a16:creationId xmlns:a16="http://schemas.microsoft.com/office/drawing/2014/main" id="{ED4BF7B0-CD97-45F1-BB2D-7D1676F13D31}"/>
              </a:ext>
            </a:extLst>
          </p:cNvPr>
          <p:cNvPicPr>
            <a:picLocks noChangeAspect="1"/>
          </p:cNvPicPr>
          <p:nvPr/>
        </p:nvPicPr>
        <p:blipFill rotWithShape="1">
          <a:blip r:embed="rId12">
            <a:extLst>
              <a:ext uri="{28A0092B-C50C-407E-A947-70E740481C1C}">
                <a14:useLocalDpi xmlns:a14="http://schemas.microsoft.com/office/drawing/2010/main" val="0"/>
              </a:ext>
            </a:extLst>
          </a:blip>
          <a:srcRect l="5042" t="61410" r="70018" b="16249"/>
          <a:stretch/>
        </p:blipFill>
        <p:spPr>
          <a:xfrm rot="1354469">
            <a:off x="10470993" y="3956375"/>
            <a:ext cx="1520263" cy="147071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182568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14:presetBounceEnd="40000">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14:bounceEnd="40000">
                                          <p:cBhvr additive="base">
                                            <p:cTn id="68" dur="1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14:presetBounceEnd="40000">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14:bounceEnd="40000">
                                          <p:cBhvr additive="base">
                                            <p:cTn id="72" dur="1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14:presetBounceEnd="40000">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14:bounceEnd="40000">
                                          <p:cBhvr additive="base">
                                            <p:cTn id="76"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14:presetBounceEnd="40000">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14:bounceEnd="40000">
                                          <p:cBhvr additive="base">
                                            <p:cTn id="80" dur="1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2"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2"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1000" fill="hold"/>
                                            <p:tgtEl>
                                              <p:spTgt spid="3"/>
                                            </p:tgtEl>
                                            <p:attrNameLst>
                                              <p:attrName>ppt_x</p:attrName>
                                            </p:attrNameLst>
                                          </p:cBhvr>
                                          <p:tavLst>
                                            <p:tav tm="0">
                                              <p:val>
                                                <p:strVal val="#ppt_x"/>
                                              </p:val>
                                            </p:tav>
                                            <p:tav tm="100000">
                                              <p:val>
                                                <p:strVal val="#ppt_x"/>
                                              </p:val>
                                            </p:tav>
                                          </p:tavLst>
                                        </p:anim>
                                        <p:anim calcmode="lin" valueType="num">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1000" fill="hold"/>
                                            <p:tgtEl>
                                              <p:spTgt spid="4"/>
                                            </p:tgtEl>
                                            <p:attrNameLst>
                                              <p:attrName>ppt_x</p:attrName>
                                            </p:attrNameLst>
                                          </p:cBhvr>
                                          <p:tavLst>
                                            <p:tav tm="0">
                                              <p:val>
                                                <p:strVal val="#ppt_x"/>
                                              </p:val>
                                            </p:tav>
                                            <p:tav tm="100000">
                                              <p:val>
                                                <p:strVal val="#ppt_x"/>
                                              </p:val>
                                            </p:tav>
                                          </p:tavLst>
                                        </p:anim>
                                        <p:anim calcmode="lin" valueType="num">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1000" fill="hold"/>
                                            <p:tgtEl>
                                              <p:spTgt spid="6"/>
                                            </p:tgtEl>
                                            <p:attrNameLst>
                                              <p:attrName>ppt_x</p:attrName>
                                            </p:attrNameLst>
                                          </p:cBhvr>
                                          <p:tavLst>
                                            <p:tav tm="0">
                                              <p:val>
                                                <p:strVal val="#ppt_x"/>
                                              </p:val>
                                            </p:tav>
                                            <p:tav tm="100000">
                                              <p:val>
                                                <p:strVal val="#ppt_x"/>
                                              </p:val>
                                            </p:tav>
                                          </p:tavLst>
                                        </p:anim>
                                        <p:anim calcmode="lin" valueType="num">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1000" fill="hold"/>
                                            <p:tgtEl>
                                              <p:spTgt spid="7"/>
                                            </p:tgtEl>
                                            <p:attrNameLst>
                                              <p:attrName>ppt_x</p:attrName>
                                            </p:attrNameLst>
                                          </p:cBhvr>
                                          <p:tavLst>
                                            <p:tav tm="0">
                                              <p:val>
                                                <p:strVal val="#ppt_x"/>
                                              </p:val>
                                            </p:tav>
                                            <p:tav tm="100000">
                                              <p:val>
                                                <p:strVal val="#ppt_x"/>
                                              </p:val>
                                            </p:tav>
                                          </p:tavLst>
                                        </p:anim>
                                        <p:anim calcmode="lin" valueType="num">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1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13"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13"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B5BA0F2-DA95-49C8-B05E-7317B9BCBF18}"/>
              </a:ext>
            </a:extLst>
          </p:cNvPr>
          <p:cNvGrpSpPr/>
          <p:nvPr/>
        </p:nvGrpSpPr>
        <p:grpSpPr>
          <a:xfrm>
            <a:off x="-1577780" y="-156955"/>
            <a:ext cx="4630877" cy="2466168"/>
            <a:chOff x="-1577780" y="-156955"/>
            <a:chExt cx="4630877" cy="2466168"/>
          </a:xfrm>
        </p:grpSpPr>
        <p:sp>
          <p:nvSpPr>
            <p:cNvPr id="129" name="Freeform: Shape 128">
              <a:extLst>
                <a:ext uri="{FF2B5EF4-FFF2-40B4-BE49-F238E27FC236}">
                  <a16:creationId xmlns:a16="http://schemas.microsoft.com/office/drawing/2014/main" id="{0F2312FF-804F-4D16-A062-EFD72C1AFBDA}"/>
                </a:ext>
              </a:extLst>
            </p:cNvPr>
            <p:cNvSpPr/>
            <p:nvPr/>
          </p:nvSpPr>
          <p:spPr>
            <a:xfrm flipH="1">
              <a:off x="-1577780" y="-156955"/>
              <a:ext cx="4630877" cy="2466168"/>
            </a:xfrm>
            <a:custGeom>
              <a:avLst/>
              <a:gdLst>
                <a:gd name="connsiteX0" fmla="*/ 702103 w 4630877"/>
                <a:gd name="connsiteY0" fmla="*/ 0 h 2466168"/>
                <a:gd name="connsiteX1" fmla="*/ 4236133 w 4630877"/>
                <a:gd name="connsiteY1" fmla="*/ 0 h 2466168"/>
                <a:gd name="connsiteX2" fmla="*/ 4432096 w 4630877"/>
                <a:gd name="connsiteY2" fmla="*/ 195963 h 2466168"/>
                <a:gd name="connsiteX3" fmla="*/ 4312411 w 4630877"/>
                <a:gd name="connsiteY3" fmla="*/ 376526 h 2466168"/>
                <a:gd name="connsiteX4" fmla="*/ 4276405 w 4630877"/>
                <a:gd name="connsiteY4" fmla="*/ 387703 h 2466168"/>
                <a:gd name="connsiteX5" fmla="*/ 4335768 w 4630877"/>
                <a:gd name="connsiteY5" fmla="*/ 387703 h 2466168"/>
                <a:gd name="connsiteX6" fmla="*/ 4630877 w 4630877"/>
                <a:gd name="connsiteY6" fmla="*/ 682812 h 2466168"/>
                <a:gd name="connsiteX7" fmla="*/ 4630876 w 4630877"/>
                <a:gd name="connsiteY7" fmla="*/ 682812 h 2466168"/>
                <a:gd name="connsiteX8" fmla="*/ 4335767 w 4630877"/>
                <a:gd name="connsiteY8" fmla="*/ 977921 h 2466168"/>
                <a:gd name="connsiteX9" fmla="*/ 3985153 w 4630877"/>
                <a:gd name="connsiteY9" fmla="*/ 977921 h 2466168"/>
                <a:gd name="connsiteX10" fmla="*/ 4036683 w 4630877"/>
                <a:gd name="connsiteY10" fmla="*/ 983116 h 2466168"/>
                <a:gd name="connsiteX11" fmla="*/ 4272317 w 4630877"/>
                <a:gd name="connsiteY11" fmla="*/ 1272229 h 2466168"/>
                <a:gd name="connsiteX12" fmla="*/ 4272316 w 4630877"/>
                <a:gd name="connsiteY12" fmla="*/ 1272229 h 2466168"/>
                <a:gd name="connsiteX13" fmla="*/ 4036682 w 4630877"/>
                <a:gd name="connsiteY13" fmla="*/ 1561342 h 2466168"/>
                <a:gd name="connsiteX14" fmla="*/ 4028110 w 4630877"/>
                <a:gd name="connsiteY14" fmla="*/ 1562206 h 2466168"/>
                <a:gd name="connsiteX15" fmla="*/ 4069094 w 4630877"/>
                <a:gd name="connsiteY15" fmla="*/ 1572322 h 2466168"/>
                <a:gd name="connsiteX16" fmla="*/ 4249333 w 4630877"/>
                <a:gd name="connsiteY16" fmla="*/ 1788538 h 2466168"/>
                <a:gd name="connsiteX17" fmla="*/ 4249332 w 4630877"/>
                <a:gd name="connsiteY17" fmla="*/ 1788538 h 2466168"/>
                <a:gd name="connsiteX18" fmla="*/ 4069093 w 4630877"/>
                <a:gd name="connsiteY18" fmla="*/ 2004754 h 2466168"/>
                <a:gd name="connsiteX19" fmla="*/ 4032000 w 4630877"/>
                <a:gd name="connsiteY19" fmla="*/ 2013910 h 2466168"/>
                <a:gd name="connsiteX20" fmla="*/ 4299627 w 4630877"/>
                <a:gd name="connsiteY20" fmla="*/ 2013910 h 2466168"/>
                <a:gd name="connsiteX21" fmla="*/ 4525756 w 4630877"/>
                <a:gd name="connsiteY21" fmla="*/ 2240039 h 2466168"/>
                <a:gd name="connsiteX22" fmla="*/ 4299627 w 4630877"/>
                <a:gd name="connsiteY22" fmla="*/ 2466168 h 2466168"/>
                <a:gd name="connsiteX23" fmla="*/ 479569 w 4630877"/>
                <a:gd name="connsiteY23" fmla="*/ 2466168 h 2466168"/>
                <a:gd name="connsiteX24" fmla="*/ 253440 w 4630877"/>
                <a:gd name="connsiteY24" fmla="*/ 2240039 h 2466168"/>
                <a:gd name="connsiteX25" fmla="*/ 479569 w 4630877"/>
                <a:gd name="connsiteY25" fmla="*/ 2013910 h 2466168"/>
                <a:gd name="connsiteX26" fmla="*/ 758457 w 4630877"/>
                <a:gd name="connsiteY26" fmla="*/ 2013910 h 2466168"/>
                <a:gd name="connsiteX27" fmla="*/ 829549 w 4630877"/>
                <a:gd name="connsiteY27" fmla="*/ 1991717 h 2466168"/>
                <a:gd name="connsiteX28" fmla="*/ 971633 w 4630877"/>
                <a:gd name="connsiteY28" fmla="*/ 1791032 h 2466168"/>
                <a:gd name="connsiteX29" fmla="*/ 971634 w 4630877"/>
                <a:gd name="connsiteY29" fmla="*/ 1791032 h 2466168"/>
                <a:gd name="connsiteX30" fmla="*/ 791395 w 4630877"/>
                <a:gd name="connsiteY30" fmla="*/ 1574816 h 2466168"/>
                <a:gd name="connsiteX31" fmla="*/ 761095 w 4630877"/>
                <a:gd name="connsiteY31" fmla="*/ 1567337 h 2466168"/>
                <a:gd name="connsiteX32" fmla="*/ 295109 w 4630877"/>
                <a:gd name="connsiteY32" fmla="*/ 1567337 h 2466168"/>
                <a:gd name="connsiteX33" fmla="*/ 23191 w 4630877"/>
                <a:gd name="connsiteY33" fmla="*/ 1387098 h 2466168"/>
                <a:gd name="connsiteX34" fmla="*/ 0 w 4630877"/>
                <a:gd name="connsiteY34" fmla="*/ 1272228 h 2466168"/>
                <a:gd name="connsiteX35" fmla="*/ 23191 w 4630877"/>
                <a:gd name="connsiteY35" fmla="*/ 1157359 h 2466168"/>
                <a:gd name="connsiteX36" fmla="*/ 295109 w 4630877"/>
                <a:gd name="connsiteY36" fmla="*/ 977120 h 2466168"/>
                <a:gd name="connsiteX37" fmla="*/ 1097119 w 4630877"/>
                <a:gd name="connsiteY37" fmla="*/ 977120 h 2466168"/>
                <a:gd name="connsiteX38" fmla="*/ 1117543 w 4630877"/>
                <a:gd name="connsiteY38" fmla="*/ 975061 h 2466168"/>
                <a:gd name="connsiteX39" fmla="*/ 1353177 w 4630877"/>
                <a:gd name="connsiteY39" fmla="*/ 685948 h 2466168"/>
                <a:gd name="connsiteX40" fmla="*/ 1353178 w 4630877"/>
                <a:gd name="connsiteY40" fmla="*/ 685948 h 2466168"/>
                <a:gd name="connsiteX41" fmla="*/ 1117544 w 4630877"/>
                <a:gd name="connsiteY41" fmla="*/ 396835 h 2466168"/>
                <a:gd name="connsiteX42" fmla="*/ 1068851 w 4630877"/>
                <a:gd name="connsiteY42" fmla="*/ 391926 h 2466168"/>
                <a:gd name="connsiteX43" fmla="*/ 702103 w 4630877"/>
                <a:gd name="connsiteY43" fmla="*/ 391926 h 2466168"/>
                <a:gd name="connsiteX44" fmla="*/ 506140 w 4630877"/>
                <a:gd name="connsiteY44" fmla="*/ 195963 h 2466168"/>
                <a:gd name="connsiteX45" fmla="*/ 702103 w 4630877"/>
                <a:gd name="connsiteY45" fmla="*/ 0 h 246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30877" h="2466168">
                  <a:moveTo>
                    <a:pt x="702103" y="0"/>
                  </a:moveTo>
                  <a:lnTo>
                    <a:pt x="4236133" y="0"/>
                  </a:lnTo>
                  <a:cubicBezTo>
                    <a:pt x="4344360" y="0"/>
                    <a:pt x="4432096" y="87736"/>
                    <a:pt x="4432096" y="195963"/>
                  </a:cubicBezTo>
                  <a:cubicBezTo>
                    <a:pt x="4432096" y="277133"/>
                    <a:pt x="4382745" y="346777"/>
                    <a:pt x="4312411" y="376526"/>
                  </a:cubicBezTo>
                  <a:lnTo>
                    <a:pt x="4276405" y="387703"/>
                  </a:lnTo>
                  <a:lnTo>
                    <a:pt x="4335768" y="387703"/>
                  </a:lnTo>
                  <a:cubicBezTo>
                    <a:pt x="4498752" y="387703"/>
                    <a:pt x="4630877" y="519828"/>
                    <a:pt x="4630877" y="682812"/>
                  </a:cubicBezTo>
                  <a:lnTo>
                    <a:pt x="4630876" y="682812"/>
                  </a:lnTo>
                  <a:cubicBezTo>
                    <a:pt x="4630876" y="845796"/>
                    <a:pt x="4498751" y="977921"/>
                    <a:pt x="4335767" y="977921"/>
                  </a:cubicBezTo>
                  <a:lnTo>
                    <a:pt x="3985153" y="977921"/>
                  </a:lnTo>
                  <a:lnTo>
                    <a:pt x="4036683" y="983116"/>
                  </a:lnTo>
                  <a:cubicBezTo>
                    <a:pt x="4171159" y="1010633"/>
                    <a:pt x="4272317" y="1129618"/>
                    <a:pt x="4272317" y="1272229"/>
                  </a:cubicBezTo>
                  <a:lnTo>
                    <a:pt x="4272316" y="1272229"/>
                  </a:lnTo>
                  <a:cubicBezTo>
                    <a:pt x="4272316" y="1414840"/>
                    <a:pt x="4171158" y="1533825"/>
                    <a:pt x="4036682" y="1561342"/>
                  </a:cubicBezTo>
                  <a:lnTo>
                    <a:pt x="4028110" y="1562206"/>
                  </a:lnTo>
                  <a:lnTo>
                    <a:pt x="4069094" y="1572322"/>
                  </a:lnTo>
                  <a:cubicBezTo>
                    <a:pt x="4175013" y="1607945"/>
                    <a:pt x="4249333" y="1691341"/>
                    <a:pt x="4249333" y="1788538"/>
                  </a:cubicBezTo>
                  <a:lnTo>
                    <a:pt x="4249332" y="1788538"/>
                  </a:lnTo>
                  <a:cubicBezTo>
                    <a:pt x="4249332" y="1885736"/>
                    <a:pt x="4175012" y="1969132"/>
                    <a:pt x="4069093" y="2004754"/>
                  </a:cubicBezTo>
                  <a:lnTo>
                    <a:pt x="4032000" y="2013910"/>
                  </a:lnTo>
                  <a:lnTo>
                    <a:pt x="4299627" y="2013910"/>
                  </a:lnTo>
                  <a:cubicBezTo>
                    <a:pt x="4424515" y="2013910"/>
                    <a:pt x="4525756" y="2115151"/>
                    <a:pt x="4525756" y="2240039"/>
                  </a:cubicBezTo>
                  <a:cubicBezTo>
                    <a:pt x="4525756" y="2364927"/>
                    <a:pt x="4424515" y="2466168"/>
                    <a:pt x="4299627" y="2466168"/>
                  </a:cubicBezTo>
                  <a:lnTo>
                    <a:pt x="479569" y="2466168"/>
                  </a:lnTo>
                  <a:cubicBezTo>
                    <a:pt x="354681" y="2466168"/>
                    <a:pt x="253440" y="2364927"/>
                    <a:pt x="253440" y="2240039"/>
                  </a:cubicBezTo>
                  <a:cubicBezTo>
                    <a:pt x="253440" y="2115151"/>
                    <a:pt x="354681" y="2013910"/>
                    <a:pt x="479569" y="2013910"/>
                  </a:cubicBezTo>
                  <a:lnTo>
                    <a:pt x="758457" y="2013910"/>
                  </a:lnTo>
                  <a:lnTo>
                    <a:pt x="829549" y="1991717"/>
                  </a:lnTo>
                  <a:cubicBezTo>
                    <a:pt x="914732" y="1950561"/>
                    <a:pt x="971633" y="1876080"/>
                    <a:pt x="971633" y="1791032"/>
                  </a:cubicBezTo>
                  <a:lnTo>
                    <a:pt x="971634" y="1791032"/>
                  </a:lnTo>
                  <a:cubicBezTo>
                    <a:pt x="971634" y="1693834"/>
                    <a:pt x="897314" y="1610439"/>
                    <a:pt x="791395" y="1574816"/>
                  </a:cubicBezTo>
                  <a:lnTo>
                    <a:pt x="761095" y="1567337"/>
                  </a:lnTo>
                  <a:lnTo>
                    <a:pt x="295109" y="1567337"/>
                  </a:lnTo>
                  <a:cubicBezTo>
                    <a:pt x="172871" y="1567337"/>
                    <a:pt x="67991" y="1493017"/>
                    <a:pt x="23191" y="1387098"/>
                  </a:cubicBezTo>
                  <a:lnTo>
                    <a:pt x="0" y="1272228"/>
                  </a:lnTo>
                  <a:lnTo>
                    <a:pt x="23191" y="1157359"/>
                  </a:lnTo>
                  <a:cubicBezTo>
                    <a:pt x="67991" y="1051440"/>
                    <a:pt x="172871" y="977120"/>
                    <a:pt x="295109" y="977120"/>
                  </a:cubicBezTo>
                  <a:lnTo>
                    <a:pt x="1097119" y="977120"/>
                  </a:lnTo>
                  <a:lnTo>
                    <a:pt x="1117543" y="975061"/>
                  </a:lnTo>
                  <a:cubicBezTo>
                    <a:pt x="1252019" y="947544"/>
                    <a:pt x="1353177" y="828559"/>
                    <a:pt x="1353177" y="685948"/>
                  </a:cubicBezTo>
                  <a:lnTo>
                    <a:pt x="1353178" y="685948"/>
                  </a:lnTo>
                  <a:cubicBezTo>
                    <a:pt x="1353178" y="543337"/>
                    <a:pt x="1252020" y="424352"/>
                    <a:pt x="1117544" y="396835"/>
                  </a:cubicBezTo>
                  <a:lnTo>
                    <a:pt x="1068851" y="391926"/>
                  </a:lnTo>
                  <a:lnTo>
                    <a:pt x="702103" y="391926"/>
                  </a:lnTo>
                  <a:cubicBezTo>
                    <a:pt x="593876" y="391926"/>
                    <a:pt x="506140" y="304190"/>
                    <a:pt x="506140" y="195963"/>
                  </a:cubicBezTo>
                  <a:cubicBezTo>
                    <a:pt x="506140" y="87736"/>
                    <a:pt x="593876" y="0"/>
                    <a:pt x="702103" y="0"/>
                  </a:cubicBezTo>
                  <a:close/>
                </a:path>
              </a:pathLst>
            </a:custGeom>
            <a:solidFill>
              <a:srgbClr val="F5E0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3FF6ACA-5872-42A9-9449-0A26CF89B099}"/>
                </a:ext>
              </a:extLst>
            </p:cNvPr>
            <p:cNvSpPr/>
            <p:nvPr/>
          </p:nvSpPr>
          <p:spPr>
            <a:xfrm>
              <a:off x="2251867" y="99714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Rounded Corners 141">
              <a:extLst>
                <a:ext uri="{FF2B5EF4-FFF2-40B4-BE49-F238E27FC236}">
                  <a16:creationId xmlns:a16="http://schemas.microsoft.com/office/drawing/2014/main" id="{A02ACBE4-C21A-4E22-931B-9E4A7AD0A08A}"/>
                </a:ext>
              </a:extLst>
            </p:cNvPr>
            <p:cNvSpPr/>
            <p:nvPr/>
          </p:nvSpPr>
          <p:spPr>
            <a:xfrm>
              <a:off x="2024025" y="1200087"/>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Rounded Corners 143">
              <a:extLst>
                <a:ext uri="{FF2B5EF4-FFF2-40B4-BE49-F238E27FC236}">
                  <a16:creationId xmlns:a16="http://schemas.microsoft.com/office/drawing/2014/main" id="{94D704A4-5FCD-4A88-99EC-14C583FB6BF7}"/>
                </a:ext>
              </a:extLst>
            </p:cNvPr>
            <p:cNvSpPr/>
            <p:nvPr/>
          </p:nvSpPr>
          <p:spPr>
            <a:xfrm>
              <a:off x="2532189" y="1197166"/>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Rounded Corners 144">
              <a:extLst>
                <a:ext uri="{FF2B5EF4-FFF2-40B4-BE49-F238E27FC236}">
                  <a16:creationId xmlns:a16="http://schemas.microsoft.com/office/drawing/2014/main" id="{2A2CDF23-51D4-43F6-87DC-4E4BF8DCCA74}"/>
                </a:ext>
              </a:extLst>
            </p:cNvPr>
            <p:cNvSpPr/>
            <p:nvPr/>
          </p:nvSpPr>
          <p:spPr>
            <a:xfrm>
              <a:off x="-509925" y="907923"/>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Rounded Corners 145">
              <a:extLst>
                <a:ext uri="{FF2B5EF4-FFF2-40B4-BE49-F238E27FC236}">
                  <a16:creationId xmlns:a16="http://schemas.microsoft.com/office/drawing/2014/main" id="{471867F7-2C47-4069-8DDE-15C16A7D79BB}"/>
                </a:ext>
              </a:extLst>
            </p:cNvPr>
            <p:cNvSpPr/>
            <p:nvPr/>
          </p:nvSpPr>
          <p:spPr>
            <a:xfrm>
              <a:off x="-737767" y="111086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Rounded Corners 146">
              <a:extLst>
                <a:ext uri="{FF2B5EF4-FFF2-40B4-BE49-F238E27FC236}">
                  <a16:creationId xmlns:a16="http://schemas.microsoft.com/office/drawing/2014/main" id="{72FCC2DD-2102-41A3-BCFE-79CD30825CB5}"/>
                </a:ext>
              </a:extLst>
            </p:cNvPr>
            <p:cNvSpPr/>
            <p:nvPr/>
          </p:nvSpPr>
          <p:spPr>
            <a:xfrm>
              <a:off x="-229603" y="1107944"/>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Rounded Corners 147">
              <a:extLst>
                <a:ext uri="{FF2B5EF4-FFF2-40B4-BE49-F238E27FC236}">
                  <a16:creationId xmlns:a16="http://schemas.microsoft.com/office/drawing/2014/main" id="{D9BA3CD8-B4BA-42B5-8EB7-B4B5AC2D4F10}"/>
                </a:ext>
              </a:extLst>
            </p:cNvPr>
            <p:cNvSpPr/>
            <p:nvPr/>
          </p:nvSpPr>
          <p:spPr>
            <a:xfrm>
              <a:off x="-205438" y="68666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Rounded Corners 148">
              <a:extLst>
                <a:ext uri="{FF2B5EF4-FFF2-40B4-BE49-F238E27FC236}">
                  <a16:creationId xmlns:a16="http://schemas.microsoft.com/office/drawing/2014/main" id="{0977D075-8886-4F13-90C3-3D0E45EFF841}"/>
                </a:ext>
              </a:extLst>
            </p:cNvPr>
            <p:cNvSpPr/>
            <p:nvPr/>
          </p:nvSpPr>
          <p:spPr>
            <a:xfrm>
              <a:off x="1579437" y="292040"/>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Rectangle: Rounded Corners 149">
              <a:extLst>
                <a:ext uri="{FF2B5EF4-FFF2-40B4-BE49-F238E27FC236}">
                  <a16:creationId xmlns:a16="http://schemas.microsoft.com/office/drawing/2014/main" id="{BEF26BBC-1FA9-4DAA-BCEC-716CB44164EF}"/>
                </a:ext>
              </a:extLst>
            </p:cNvPr>
            <p:cNvSpPr/>
            <p:nvPr/>
          </p:nvSpPr>
          <p:spPr>
            <a:xfrm>
              <a:off x="1394854" y="522521"/>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Rounded Corners 150">
              <a:extLst>
                <a:ext uri="{FF2B5EF4-FFF2-40B4-BE49-F238E27FC236}">
                  <a16:creationId xmlns:a16="http://schemas.microsoft.com/office/drawing/2014/main" id="{93F1BAF8-5FC7-480E-9CBE-D32B3A82CA97}"/>
                </a:ext>
              </a:extLst>
            </p:cNvPr>
            <p:cNvSpPr/>
            <p:nvPr/>
          </p:nvSpPr>
          <p:spPr>
            <a:xfrm>
              <a:off x="1354116" y="72849"/>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Rounded Corners 151">
              <a:extLst>
                <a:ext uri="{FF2B5EF4-FFF2-40B4-BE49-F238E27FC236}">
                  <a16:creationId xmlns:a16="http://schemas.microsoft.com/office/drawing/2014/main" id="{EB7B75E5-01D6-4B18-BF46-28CDFB5868D0}"/>
                </a:ext>
              </a:extLst>
            </p:cNvPr>
            <p:cNvSpPr/>
            <p:nvPr/>
          </p:nvSpPr>
          <p:spPr>
            <a:xfrm>
              <a:off x="934820" y="-88704"/>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Rounded Corners 152">
              <a:extLst>
                <a:ext uri="{FF2B5EF4-FFF2-40B4-BE49-F238E27FC236}">
                  <a16:creationId xmlns:a16="http://schemas.microsoft.com/office/drawing/2014/main" id="{62003E42-1389-4815-85C9-64A36E71DDF6}"/>
                </a:ext>
              </a:extLst>
            </p:cNvPr>
            <p:cNvSpPr/>
            <p:nvPr/>
          </p:nvSpPr>
          <p:spPr>
            <a:xfrm>
              <a:off x="1120059" y="275862"/>
              <a:ext cx="251528"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Rounded Corners 153">
              <a:extLst>
                <a:ext uri="{FF2B5EF4-FFF2-40B4-BE49-F238E27FC236}">
                  <a16:creationId xmlns:a16="http://schemas.microsoft.com/office/drawing/2014/main" id="{BA8ED20F-4097-4BB8-BF56-BD69C70D72E3}"/>
                </a:ext>
              </a:extLst>
            </p:cNvPr>
            <p:cNvSpPr/>
            <p:nvPr/>
          </p:nvSpPr>
          <p:spPr>
            <a:xfrm>
              <a:off x="346916" y="17098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Rounded Corners 154">
              <a:extLst>
                <a:ext uri="{FF2B5EF4-FFF2-40B4-BE49-F238E27FC236}">
                  <a16:creationId xmlns:a16="http://schemas.microsoft.com/office/drawing/2014/main" id="{F4CDFE4F-1E6A-43C7-9CFB-EE557186515A}"/>
                </a:ext>
              </a:extLst>
            </p:cNvPr>
            <p:cNvSpPr/>
            <p:nvPr/>
          </p:nvSpPr>
          <p:spPr>
            <a:xfrm>
              <a:off x="149093" y="434077"/>
              <a:ext cx="278915"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5523F6B-1CE2-45F3-95CF-95C9FD1D6142}"/>
              </a:ext>
            </a:extLst>
          </p:cNvPr>
          <p:cNvGrpSpPr/>
          <p:nvPr/>
        </p:nvGrpSpPr>
        <p:grpSpPr>
          <a:xfrm>
            <a:off x="8519345" y="534144"/>
            <a:ext cx="4630877" cy="2530929"/>
            <a:chOff x="8519345" y="534144"/>
            <a:chExt cx="4630877" cy="2530929"/>
          </a:xfrm>
        </p:grpSpPr>
        <p:sp>
          <p:nvSpPr>
            <p:cNvPr id="128" name="Freeform: Shape 127">
              <a:extLst>
                <a:ext uri="{FF2B5EF4-FFF2-40B4-BE49-F238E27FC236}">
                  <a16:creationId xmlns:a16="http://schemas.microsoft.com/office/drawing/2014/main" id="{4DA332DD-40E0-49B3-A15B-EEBB1446FD6D}"/>
                </a:ext>
              </a:extLst>
            </p:cNvPr>
            <p:cNvSpPr/>
            <p:nvPr/>
          </p:nvSpPr>
          <p:spPr>
            <a:xfrm>
              <a:off x="8519345" y="534144"/>
              <a:ext cx="4630877" cy="2466168"/>
            </a:xfrm>
            <a:custGeom>
              <a:avLst/>
              <a:gdLst>
                <a:gd name="connsiteX0" fmla="*/ 702103 w 4630877"/>
                <a:gd name="connsiteY0" fmla="*/ 0 h 2466168"/>
                <a:gd name="connsiteX1" fmla="*/ 4236133 w 4630877"/>
                <a:gd name="connsiteY1" fmla="*/ 0 h 2466168"/>
                <a:gd name="connsiteX2" fmla="*/ 4432096 w 4630877"/>
                <a:gd name="connsiteY2" fmla="*/ 195963 h 2466168"/>
                <a:gd name="connsiteX3" fmla="*/ 4312411 w 4630877"/>
                <a:gd name="connsiteY3" fmla="*/ 376526 h 2466168"/>
                <a:gd name="connsiteX4" fmla="*/ 4276405 w 4630877"/>
                <a:gd name="connsiteY4" fmla="*/ 387703 h 2466168"/>
                <a:gd name="connsiteX5" fmla="*/ 4335768 w 4630877"/>
                <a:gd name="connsiteY5" fmla="*/ 387703 h 2466168"/>
                <a:gd name="connsiteX6" fmla="*/ 4630877 w 4630877"/>
                <a:gd name="connsiteY6" fmla="*/ 682812 h 2466168"/>
                <a:gd name="connsiteX7" fmla="*/ 4630876 w 4630877"/>
                <a:gd name="connsiteY7" fmla="*/ 682812 h 2466168"/>
                <a:gd name="connsiteX8" fmla="*/ 4335767 w 4630877"/>
                <a:gd name="connsiteY8" fmla="*/ 977921 h 2466168"/>
                <a:gd name="connsiteX9" fmla="*/ 3985153 w 4630877"/>
                <a:gd name="connsiteY9" fmla="*/ 977921 h 2466168"/>
                <a:gd name="connsiteX10" fmla="*/ 4036683 w 4630877"/>
                <a:gd name="connsiteY10" fmla="*/ 983116 h 2466168"/>
                <a:gd name="connsiteX11" fmla="*/ 4272317 w 4630877"/>
                <a:gd name="connsiteY11" fmla="*/ 1272229 h 2466168"/>
                <a:gd name="connsiteX12" fmla="*/ 4272316 w 4630877"/>
                <a:gd name="connsiteY12" fmla="*/ 1272229 h 2466168"/>
                <a:gd name="connsiteX13" fmla="*/ 4036682 w 4630877"/>
                <a:gd name="connsiteY13" fmla="*/ 1561342 h 2466168"/>
                <a:gd name="connsiteX14" fmla="*/ 4028110 w 4630877"/>
                <a:gd name="connsiteY14" fmla="*/ 1562206 h 2466168"/>
                <a:gd name="connsiteX15" fmla="*/ 4069094 w 4630877"/>
                <a:gd name="connsiteY15" fmla="*/ 1572322 h 2466168"/>
                <a:gd name="connsiteX16" fmla="*/ 4249333 w 4630877"/>
                <a:gd name="connsiteY16" fmla="*/ 1788538 h 2466168"/>
                <a:gd name="connsiteX17" fmla="*/ 4249332 w 4630877"/>
                <a:gd name="connsiteY17" fmla="*/ 1788538 h 2466168"/>
                <a:gd name="connsiteX18" fmla="*/ 4069093 w 4630877"/>
                <a:gd name="connsiteY18" fmla="*/ 2004754 h 2466168"/>
                <a:gd name="connsiteX19" fmla="*/ 4032000 w 4630877"/>
                <a:gd name="connsiteY19" fmla="*/ 2013910 h 2466168"/>
                <a:gd name="connsiteX20" fmla="*/ 4299627 w 4630877"/>
                <a:gd name="connsiteY20" fmla="*/ 2013910 h 2466168"/>
                <a:gd name="connsiteX21" fmla="*/ 4525756 w 4630877"/>
                <a:gd name="connsiteY21" fmla="*/ 2240039 h 2466168"/>
                <a:gd name="connsiteX22" fmla="*/ 4299627 w 4630877"/>
                <a:gd name="connsiteY22" fmla="*/ 2466168 h 2466168"/>
                <a:gd name="connsiteX23" fmla="*/ 479569 w 4630877"/>
                <a:gd name="connsiteY23" fmla="*/ 2466168 h 2466168"/>
                <a:gd name="connsiteX24" fmla="*/ 253440 w 4630877"/>
                <a:gd name="connsiteY24" fmla="*/ 2240039 h 2466168"/>
                <a:gd name="connsiteX25" fmla="*/ 479569 w 4630877"/>
                <a:gd name="connsiteY25" fmla="*/ 2013910 h 2466168"/>
                <a:gd name="connsiteX26" fmla="*/ 758457 w 4630877"/>
                <a:gd name="connsiteY26" fmla="*/ 2013910 h 2466168"/>
                <a:gd name="connsiteX27" fmla="*/ 829549 w 4630877"/>
                <a:gd name="connsiteY27" fmla="*/ 1991717 h 2466168"/>
                <a:gd name="connsiteX28" fmla="*/ 971633 w 4630877"/>
                <a:gd name="connsiteY28" fmla="*/ 1791032 h 2466168"/>
                <a:gd name="connsiteX29" fmla="*/ 971634 w 4630877"/>
                <a:gd name="connsiteY29" fmla="*/ 1791032 h 2466168"/>
                <a:gd name="connsiteX30" fmla="*/ 791395 w 4630877"/>
                <a:gd name="connsiteY30" fmla="*/ 1574816 h 2466168"/>
                <a:gd name="connsiteX31" fmla="*/ 761095 w 4630877"/>
                <a:gd name="connsiteY31" fmla="*/ 1567337 h 2466168"/>
                <a:gd name="connsiteX32" fmla="*/ 295109 w 4630877"/>
                <a:gd name="connsiteY32" fmla="*/ 1567337 h 2466168"/>
                <a:gd name="connsiteX33" fmla="*/ 23191 w 4630877"/>
                <a:gd name="connsiteY33" fmla="*/ 1387098 h 2466168"/>
                <a:gd name="connsiteX34" fmla="*/ 0 w 4630877"/>
                <a:gd name="connsiteY34" fmla="*/ 1272228 h 2466168"/>
                <a:gd name="connsiteX35" fmla="*/ 23191 w 4630877"/>
                <a:gd name="connsiteY35" fmla="*/ 1157359 h 2466168"/>
                <a:gd name="connsiteX36" fmla="*/ 295109 w 4630877"/>
                <a:gd name="connsiteY36" fmla="*/ 977120 h 2466168"/>
                <a:gd name="connsiteX37" fmla="*/ 1097119 w 4630877"/>
                <a:gd name="connsiteY37" fmla="*/ 977120 h 2466168"/>
                <a:gd name="connsiteX38" fmla="*/ 1117543 w 4630877"/>
                <a:gd name="connsiteY38" fmla="*/ 975061 h 2466168"/>
                <a:gd name="connsiteX39" fmla="*/ 1353177 w 4630877"/>
                <a:gd name="connsiteY39" fmla="*/ 685948 h 2466168"/>
                <a:gd name="connsiteX40" fmla="*/ 1353178 w 4630877"/>
                <a:gd name="connsiteY40" fmla="*/ 685948 h 2466168"/>
                <a:gd name="connsiteX41" fmla="*/ 1117544 w 4630877"/>
                <a:gd name="connsiteY41" fmla="*/ 396835 h 2466168"/>
                <a:gd name="connsiteX42" fmla="*/ 1068851 w 4630877"/>
                <a:gd name="connsiteY42" fmla="*/ 391926 h 2466168"/>
                <a:gd name="connsiteX43" fmla="*/ 702103 w 4630877"/>
                <a:gd name="connsiteY43" fmla="*/ 391926 h 2466168"/>
                <a:gd name="connsiteX44" fmla="*/ 506140 w 4630877"/>
                <a:gd name="connsiteY44" fmla="*/ 195963 h 2466168"/>
                <a:gd name="connsiteX45" fmla="*/ 702103 w 4630877"/>
                <a:gd name="connsiteY45" fmla="*/ 0 h 246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30877" h="2466168">
                  <a:moveTo>
                    <a:pt x="702103" y="0"/>
                  </a:moveTo>
                  <a:lnTo>
                    <a:pt x="4236133" y="0"/>
                  </a:lnTo>
                  <a:cubicBezTo>
                    <a:pt x="4344360" y="0"/>
                    <a:pt x="4432096" y="87736"/>
                    <a:pt x="4432096" y="195963"/>
                  </a:cubicBezTo>
                  <a:cubicBezTo>
                    <a:pt x="4432096" y="277133"/>
                    <a:pt x="4382745" y="346777"/>
                    <a:pt x="4312411" y="376526"/>
                  </a:cubicBezTo>
                  <a:lnTo>
                    <a:pt x="4276405" y="387703"/>
                  </a:lnTo>
                  <a:lnTo>
                    <a:pt x="4335768" y="387703"/>
                  </a:lnTo>
                  <a:cubicBezTo>
                    <a:pt x="4498752" y="387703"/>
                    <a:pt x="4630877" y="519828"/>
                    <a:pt x="4630877" y="682812"/>
                  </a:cubicBezTo>
                  <a:lnTo>
                    <a:pt x="4630876" y="682812"/>
                  </a:lnTo>
                  <a:cubicBezTo>
                    <a:pt x="4630876" y="845796"/>
                    <a:pt x="4498751" y="977921"/>
                    <a:pt x="4335767" y="977921"/>
                  </a:cubicBezTo>
                  <a:lnTo>
                    <a:pt x="3985153" y="977921"/>
                  </a:lnTo>
                  <a:lnTo>
                    <a:pt x="4036683" y="983116"/>
                  </a:lnTo>
                  <a:cubicBezTo>
                    <a:pt x="4171159" y="1010633"/>
                    <a:pt x="4272317" y="1129618"/>
                    <a:pt x="4272317" y="1272229"/>
                  </a:cubicBezTo>
                  <a:lnTo>
                    <a:pt x="4272316" y="1272229"/>
                  </a:lnTo>
                  <a:cubicBezTo>
                    <a:pt x="4272316" y="1414840"/>
                    <a:pt x="4171158" y="1533825"/>
                    <a:pt x="4036682" y="1561342"/>
                  </a:cubicBezTo>
                  <a:lnTo>
                    <a:pt x="4028110" y="1562206"/>
                  </a:lnTo>
                  <a:lnTo>
                    <a:pt x="4069094" y="1572322"/>
                  </a:lnTo>
                  <a:cubicBezTo>
                    <a:pt x="4175013" y="1607945"/>
                    <a:pt x="4249333" y="1691341"/>
                    <a:pt x="4249333" y="1788538"/>
                  </a:cubicBezTo>
                  <a:lnTo>
                    <a:pt x="4249332" y="1788538"/>
                  </a:lnTo>
                  <a:cubicBezTo>
                    <a:pt x="4249332" y="1885736"/>
                    <a:pt x="4175012" y="1969132"/>
                    <a:pt x="4069093" y="2004754"/>
                  </a:cubicBezTo>
                  <a:lnTo>
                    <a:pt x="4032000" y="2013910"/>
                  </a:lnTo>
                  <a:lnTo>
                    <a:pt x="4299627" y="2013910"/>
                  </a:lnTo>
                  <a:cubicBezTo>
                    <a:pt x="4424515" y="2013910"/>
                    <a:pt x="4525756" y="2115151"/>
                    <a:pt x="4525756" y="2240039"/>
                  </a:cubicBezTo>
                  <a:cubicBezTo>
                    <a:pt x="4525756" y="2364927"/>
                    <a:pt x="4424515" y="2466168"/>
                    <a:pt x="4299627" y="2466168"/>
                  </a:cubicBezTo>
                  <a:lnTo>
                    <a:pt x="479569" y="2466168"/>
                  </a:lnTo>
                  <a:cubicBezTo>
                    <a:pt x="354681" y="2466168"/>
                    <a:pt x="253440" y="2364927"/>
                    <a:pt x="253440" y="2240039"/>
                  </a:cubicBezTo>
                  <a:cubicBezTo>
                    <a:pt x="253440" y="2115151"/>
                    <a:pt x="354681" y="2013910"/>
                    <a:pt x="479569" y="2013910"/>
                  </a:cubicBezTo>
                  <a:lnTo>
                    <a:pt x="758457" y="2013910"/>
                  </a:lnTo>
                  <a:lnTo>
                    <a:pt x="829549" y="1991717"/>
                  </a:lnTo>
                  <a:cubicBezTo>
                    <a:pt x="914732" y="1950561"/>
                    <a:pt x="971633" y="1876080"/>
                    <a:pt x="971633" y="1791032"/>
                  </a:cubicBezTo>
                  <a:lnTo>
                    <a:pt x="971634" y="1791032"/>
                  </a:lnTo>
                  <a:cubicBezTo>
                    <a:pt x="971634" y="1693834"/>
                    <a:pt x="897314" y="1610439"/>
                    <a:pt x="791395" y="1574816"/>
                  </a:cubicBezTo>
                  <a:lnTo>
                    <a:pt x="761095" y="1567337"/>
                  </a:lnTo>
                  <a:lnTo>
                    <a:pt x="295109" y="1567337"/>
                  </a:lnTo>
                  <a:cubicBezTo>
                    <a:pt x="172871" y="1567337"/>
                    <a:pt x="67991" y="1493017"/>
                    <a:pt x="23191" y="1387098"/>
                  </a:cubicBezTo>
                  <a:lnTo>
                    <a:pt x="0" y="1272228"/>
                  </a:lnTo>
                  <a:lnTo>
                    <a:pt x="23191" y="1157359"/>
                  </a:lnTo>
                  <a:cubicBezTo>
                    <a:pt x="67991" y="1051440"/>
                    <a:pt x="172871" y="977120"/>
                    <a:pt x="295109" y="977120"/>
                  </a:cubicBezTo>
                  <a:lnTo>
                    <a:pt x="1097119" y="977120"/>
                  </a:lnTo>
                  <a:lnTo>
                    <a:pt x="1117543" y="975061"/>
                  </a:lnTo>
                  <a:cubicBezTo>
                    <a:pt x="1252019" y="947544"/>
                    <a:pt x="1353177" y="828559"/>
                    <a:pt x="1353177" y="685948"/>
                  </a:cubicBezTo>
                  <a:lnTo>
                    <a:pt x="1353178" y="685948"/>
                  </a:lnTo>
                  <a:cubicBezTo>
                    <a:pt x="1353178" y="543337"/>
                    <a:pt x="1252020" y="424352"/>
                    <a:pt x="1117544" y="396835"/>
                  </a:cubicBezTo>
                  <a:lnTo>
                    <a:pt x="1068851" y="391926"/>
                  </a:lnTo>
                  <a:lnTo>
                    <a:pt x="702103" y="391926"/>
                  </a:lnTo>
                  <a:cubicBezTo>
                    <a:pt x="593876" y="391926"/>
                    <a:pt x="506140" y="304190"/>
                    <a:pt x="506140" y="195963"/>
                  </a:cubicBezTo>
                  <a:cubicBezTo>
                    <a:pt x="506140" y="87736"/>
                    <a:pt x="593876" y="0"/>
                    <a:pt x="702103" y="0"/>
                  </a:cubicBezTo>
                  <a:close/>
                </a:path>
              </a:pathLst>
            </a:cu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Rounded Corners 133">
              <a:extLst>
                <a:ext uri="{FF2B5EF4-FFF2-40B4-BE49-F238E27FC236}">
                  <a16:creationId xmlns:a16="http://schemas.microsoft.com/office/drawing/2014/main" id="{4B082588-2A9D-42B0-8A24-71FBB7E708AD}"/>
                </a:ext>
              </a:extLst>
            </p:cNvPr>
            <p:cNvSpPr/>
            <p:nvPr/>
          </p:nvSpPr>
          <p:spPr>
            <a:xfrm>
              <a:off x="11580038" y="1457880"/>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Rectangle: Rounded Corners 134">
              <a:extLst>
                <a:ext uri="{FF2B5EF4-FFF2-40B4-BE49-F238E27FC236}">
                  <a16:creationId xmlns:a16="http://schemas.microsoft.com/office/drawing/2014/main" id="{7586A869-DAE9-4685-8C53-716F29702727}"/>
                </a:ext>
              </a:extLst>
            </p:cNvPr>
            <p:cNvSpPr/>
            <p:nvPr/>
          </p:nvSpPr>
          <p:spPr>
            <a:xfrm>
              <a:off x="11822983" y="1657162"/>
              <a:ext cx="361388" cy="128793"/>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Rounded Corners 135">
              <a:extLst>
                <a:ext uri="{FF2B5EF4-FFF2-40B4-BE49-F238E27FC236}">
                  <a16:creationId xmlns:a16="http://schemas.microsoft.com/office/drawing/2014/main" id="{1AA36A32-8A6A-4590-A646-FA3C87AC3AF6}"/>
                </a:ext>
              </a:extLst>
            </p:cNvPr>
            <p:cNvSpPr/>
            <p:nvPr/>
          </p:nvSpPr>
          <p:spPr>
            <a:xfrm>
              <a:off x="12109856" y="1839358"/>
              <a:ext cx="361388" cy="128793"/>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Rectangle: Rounded Corners 129">
              <a:extLst>
                <a:ext uri="{FF2B5EF4-FFF2-40B4-BE49-F238E27FC236}">
                  <a16:creationId xmlns:a16="http://schemas.microsoft.com/office/drawing/2014/main" id="{891DB163-824F-462D-879D-C713200DB705}"/>
                </a:ext>
              </a:extLst>
            </p:cNvPr>
            <p:cNvSpPr/>
            <p:nvPr/>
          </p:nvSpPr>
          <p:spPr>
            <a:xfrm>
              <a:off x="9359200" y="180232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Rounded Corners 130">
              <a:extLst>
                <a:ext uri="{FF2B5EF4-FFF2-40B4-BE49-F238E27FC236}">
                  <a16:creationId xmlns:a16="http://schemas.microsoft.com/office/drawing/2014/main" id="{2861BEE5-8223-45B8-83B5-7A2682FA3CE5}"/>
                </a:ext>
              </a:extLst>
            </p:cNvPr>
            <p:cNvSpPr/>
            <p:nvPr/>
          </p:nvSpPr>
          <p:spPr>
            <a:xfrm>
              <a:off x="9643481" y="2014325"/>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Rounded Corners 131">
              <a:extLst>
                <a:ext uri="{FF2B5EF4-FFF2-40B4-BE49-F238E27FC236}">
                  <a16:creationId xmlns:a16="http://schemas.microsoft.com/office/drawing/2014/main" id="{7867B74E-F7E6-4B50-A47E-995D9C122C0F}"/>
                </a:ext>
              </a:extLst>
            </p:cNvPr>
            <p:cNvSpPr/>
            <p:nvPr/>
          </p:nvSpPr>
          <p:spPr>
            <a:xfrm>
              <a:off x="9652820" y="1570374"/>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Rounded Corners 136">
              <a:extLst>
                <a:ext uri="{FF2B5EF4-FFF2-40B4-BE49-F238E27FC236}">
                  <a16:creationId xmlns:a16="http://schemas.microsoft.com/office/drawing/2014/main" id="{60326041-3A28-4DBA-A58A-385367ABA018}"/>
                </a:ext>
              </a:extLst>
            </p:cNvPr>
            <p:cNvSpPr/>
            <p:nvPr/>
          </p:nvSpPr>
          <p:spPr>
            <a:xfrm>
              <a:off x="9958481" y="1363520"/>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Rounded Corners 137">
              <a:extLst>
                <a:ext uri="{FF2B5EF4-FFF2-40B4-BE49-F238E27FC236}">
                  <a16:creationId xmlns:a16="http://schemas.microsoft.com/office/drawing/2014/main" id="{8820A914-E60A-4303-B865-CFD5503B5A6C}"/>
                </a:ext>
              </a:extLst>
            </p:cNvPr>
            <p:cNvSpPr/>
            <p:nvPr/>
          </p:nvSpPr>
          <p:spPr>
            <a:xfrm>
              <a:off x="11380759" y="65288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Rounded Corners 138">
              <a:extLst>
                <a:ext uri="{FF2B5EF4-FFF2-40B4-BE49-F238E27FC236}">
                  <a16:creationId xmlns:a16="http://schemas.microsoft.com/office/drawing/2014/main" id="{E2870B69-1B3A-4AAA-9E47-7840F92BE949}"/>
                </a:ext>
              </a:extLst>
            </p:cNvPr>
            <p:cNvSpPr/>
            <p:nvPr/>
          </p:nvSpPr>
          <p:spPr>
            <a:xfrm>
              <a:off x="11676475" y="882976"/>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Rounded Corners 139">
              <a:extLst>
                <a:ext uri="{FF2B5EF4-FFF2-40B4-BE49-F238E27FC236}">
                  <a16:creationId xmlns:a16="http://schemas.microsoft.com/office/drawing/2014/main" id="{A974832C-3CB2-42DB-A462-7DDEDE24AACC}"/>
                </a:ext>
              </a:extLst>
            </p:cNvPr>
            <p:cNvSpPr/>
            <p:nvPr/>
          </p:nvSpPr>
          <p:spPr>
            <a:xfrm>
              <a:off x="10300902" y="2774612"/>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Rounded Corners 140">
              <a:extLst>
                <a:ext uri="{FF2B5EF4-FFF2-40B4-BE49-F238E27FC236}">
                  <a16:creationId xmlns:a16="http://schemas.microsoft.com/office/drawing/2014/main" id="{0E20D375-0B96-48BA-AAC5-C6B0DAEC0E2F}"/>
                </a:ext>
              </a:extLst>
            </p:cNvPr>
            <p:cNvSpPr/>
            <p:nvPr/>
          </p:nvSpPr>
          <p:spPr>
            <a:xfrm>
              <a:off x="12071676" y="2730566"/>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Rounded Corners 142">
              <a:extLst>
                <a:ext uri="{FF2B5EF4-FFF2-40B4-BE49-F238E27FC236}">
                  <a16:creationId xmlns:a16="http://schemas.microsoft.com/office/drawing/2014/main" id="{F996C6F1-7D25-470C-8F20-D34B5F5F184D}"/>
                </a:ext>
              </a:extLst>
            </p:cNvPr>
            <p:cNvSpPr/>
            <p:nvPr/>
          </p:nvSpPr>
          <p:spPr>
            <a:xfrm>
              <a:off x="11843834" y="293350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38" name="Picture 1037">
            <a:extLst>
              <a:ext uri="{FF2B5EF4-FFF2-40B4-BE49-F238E27FC236}">
                <a16:creationId xmlns:a16="http://schemas.microsoft.com/office/drawing/2014/main" id="{5113CF94-B456-4BBE-BC2C-70F9FFFBD4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71587" y="1169515"/>
            <a:ext cx="892073" cy="791614"/>
          </a:xfrm>
          <a:prstGeom prst="rect">
            <a:avLst/>
          </a:prstGeom>
        </p:spPr>
      </p:pic>
      <p:pic>
        <p:nvPicPr>
          <p:cNvPr id="8" name="Picture 7">
            <a:extLst>
              <a:ext uri="{FF2B5EF4-FFF2-40B4-BE49-F238E27FC236}">
                <a16:creationId xmlns:a16="http://schemas.microsoft.com/office/drawing/2014/main" id="{BFEB09AB-D66B-4859-9B25-22807377C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59" y="1198238"/>
            <a:ext cx="1021889" cy="754252"/>
          </a:xfrm>
          <a:prstGeom prst="rect">
            <a:avLst/>
          </a:prstGeom>
        </p:spPr>
      </p:pic>
      <p:pic>
        <p:nvPicPr>
          <p:cNvPr id="12" name="Picture 11">
            <a:extLst>
              <a:ext uri="{FF2B5EF4-FFF2-40B4-BE49-F238E27FC236}">
                <a16:creationId xmlns:a16="http://schemas.microsoft.com/office/drawing/2014/main" id="{50091812-9937-4455-BAA4-ACB2812A4A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525" y="824626"/>
            <a:ext cx="1207757" cy="1128125"/>
          </a:xfrm>
          <a:prstGeom prst="rect">
            <a:avLst/>
          </a:prstGeom>
        </p:spPr>
      </p:pic>
      <p:grpSp>
        <p:nvGrpSpPr>
          <p:cNvPr id="23" name="Group 22">
            <a:extLst>
              <a:ext uri="{FF2B5EF4-FFF2-40B4-BE49-F238E27FC236}">
                <a16:creationId xmlns:a16="http://schemas.microsoft.com/office/drawing/2014/main" id="{EDBB4570-4621-4D1D-A29A-04BB3AE9C041}"/>
              </a:ext>
            </a:extLst>
          </p:cNvPr>
          <p:cNvGrpSpPr/>
          <p:nvPr/>
        </p:nvGrpSpPr>
        <p:grpSpPr>
          <a:xfrm rot="21021493">
            <a:off x="-607109" y="-1067301"/>
            <a:ext cx="12465500" cy="7752809"/>
            <a:chOff x="1218581" y="-894810"/>
            <a:chExt cx="8542981" cy="7752809"/>
          </a:xfrm>
        </p:grpSpPr>
        <p:sp>
          <p:nvSpPr>
            <p:cNvPr id="1029" name="Isosceles Triangle 1028">
              <a:extLst>
                <a:ext uri="{FF2B5EF4-FFF2-40B4-BE49-F238E27FC236}">
                  <a16:creationId xmlns:a16="http://schemas.microsoft.com/office/drawing/2014/main" id="{E293290E-9C81-4E4B-8B19-872EB5485AF2}"/>
                </a:ext>
              </a:extLst>
            </p:cNvPr>
            <p:cNvSpPr/>
            <p:nvPr/>
          </p:nvSpPr>
          <p:spPr>
            <a:xfrm>
              <a:off x="1218581" y="391011"/>
              <a:ext cx="8542981" cy="6466988"/>
            </a:xfrm>
            <a:prstGeom prst="triangle">
              <a:avLst/>
            </a:prstGeom>
            <a:gradFill>
              <a:gsLst>
                <a:gs pos="35000">
                  <a:srgbClr val="FFFF00">
                    <a:alpha val="22000"/>
                  </a:srgbClr>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E86DCBDA-B2C4-4F17-B959-DC4A9986CDEF}"/>
                </a:ext>
              </a:extLst>
            </p:cNvPr>
            <p:cNvGrpSpPr/>
            <p:nvPr/>
          </p:nvGrpSpPr>
          <p:grpSpPr>
            <a:xfrm>
              <a:off x="5166232" y="-894810"/>
              <a:ext cx="685863" cy="1864193"/>
              <a:chOff x="8038599" y="0"/>
              <a:chExt cx="875555" cy="2379778"/>
            </a:xfrm>
          </p:grpSpPr>
          <p:sp>
            <p:nvSpPr>
              <p:cNvPr id="107" name="Oval 106">
                <a:extLst>
                  <a:ext uri="{FF2B5EF4-FFF2-40B4-BE49-F238E27FC236}">
                    <a16:creationId xmlns:a16="http://schemas.microsoft.com/office/drawing/2014/main" id="{EC3D622D-5BAA-476A-9E03-FDF530319747}"/>
                  </a:ext>
                </a:extLst>
              </p:cNvPr>
              <p:cNvSpPr/>
              <p:nvPr/>
            </p:nvSpPr>
            <p:spPr>
              <a:xfrm>
                <a:off x="8214306" y="1927195"/>
                <a:ext cx="524140" cy="45258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72FE124E-0AD8-45F9-BEAF-DC4ED7736FC3}"/>
                  </a:ext>
                </a:extLst>
              </p:cNvPr>
              <p:cNvGrpSpPr/>
              <p:nvPr/>
            </p:nvGrpSpPr>
            <p:grpSpPr>
              <a:xfrm>
                <a:off x="8038599" y="0"/>
                <a:ext cx="875555" cy="2269474"/>
                <a:chOff x="8038599" y="0"/>
                <a:chExt cx="875555" cy="2269474"/>
              </a:xfrm>
            </p:grpSpPr>
            <p:cxnSp>
              <p:nvCxnSpPr>
                <p:cNvPr id="105" name="Straight Connector 104">
                  <a:extLst>
                    <a:ext uri="{FF2B5EF4-FFF2-40B4-BE49-F238E27FC236}">
                      <a16:creationId xmlns:a16="http://schemas.microsoft.com/office/drawing/2014/main" id="{75FC2B13-D746-4033-A451-5D7CFA1418DE}"/>
                    </a:ext>
                  </a:extLst>
                </p:cNvPr>
                <p:cNvCxnSpPr/>
                <p:nvPr/>
              </p:nvCxnSpPr>
              <p:spPr>
                <a:xfrm flipV="1">
                  <a:off x="8480586" y="0"/>
                  <a:ext cx="0" cy="1641446"/>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4" name="Freeform: Shape 103">
                  <a:extLst>
                    <a:ext uri="{FF2B5EF4-FFF2-40B4-BE49-F238E27FC236}">
                      <a16:creationId xmlns:a16="http://schemas.microsoft.com/office/drawing/2014/main" id="{8BEA1791-5BC4-482C-B58A-3CB6351AADC0}"/>
                    </a:ext>
                  </a:extLst>
                </p:cNvPr>
                <p:cNvSpPr/>
                <p:nvPr/>
              </p:nvSpPr>
              <p:spPr>
                <a:xfrm>
                  <a:off x="8038599" y="1509083"/>
                  <a:ext cx="875555" cy="760391"/>
                </a:xfrm>
                <a:custGeom>
                  <a:avLst/>
                  <a:gdLst>
                    <a:gd name="connsiteX0" fmla="*/ 594703 w 1189408"/>
                    <a:gd name="connsiteY0" fmla="*/ 0 h 1133069"/>
                    <a:gd name="connsiteX1" fmla="*/ 783597 w 1189408"/>
                    <a:gd name="connsiteY1" fmla="*/ 213732 h 1133069"/>
                    <a:gd name="connsiteX2" fmla="*/ 780836 w 1189408"/>
                    <a:gd name="connsiteY2" fmla="*/ 244717 h 1133069"/>
                    <a:gd name="connsiteX3" fmla="*/ 826190 w 1189408"/>
                    <a:gd name="connsiteY3" fmla="*/ 261806 h 1133069"/>
                    <a:gd name="connsiteX4" fmla="*/ 1189408 w 1189408"/>
                    <a:gd name="connsiteY4" fmla="*/ 926971 h 1133069"/>
                    <a:gd name="connsiteX5" fmla="*/ 1177326 w 1189408"/>
                    <a:gd name="connsiteY5" fmla="*/ 1072458 h 1133069"/>
                    <a:gd name="connsiteX6" fmla="*/ 1161826 w 1189408"/>
                    <a:gd name="connsiteY6" fmla="*/ 1133069 h 1133069"/>
                    <a:gd name="connsiteX7" fmla="*/ 27582 w 1189408"/>
                    <a:gd name="connsiteY7" fmla="*/ 1133069 h 1133069"/>
                    <a:gd name="connsiteX8" fmla="*/ 12082 w 1189408"/>
                    <a:gd name="connsiteY8" fmla="*/ 1072458 h 1133069"/>
                    <a:gd name="connsiteX9" fmla="*/ 0 w 1189408"/>
                    <a:gd name="connsiteY9" fmla="*/ 926971 h 1133069"/>
                    <a:gd name="connsiteX10" fmla="*/ 363218 w 1189408"/>
                    <a:gd name="connsiteY10" fmla="*/ 261806 h 1133069"/>
                    <a:gd name="connsiteX11" fmla="*/ 408571 w 1189408"/>
                    <a:gd name="connsiteY11" fmla="*/ 244717 h 1133069"/>
                    <a:gd name="connsiteX12" fmla="*/ 405810 w 1189408"/>
                    <a:gd name="connsiteY12" fmla="*/ 213732 h 1133069"/>
                    <a:gd name="connsiteX13" fmla="*/ 594703 w 1189408"/>
                    <a:gd name="connsiteY13" fmla="*/ 0 h 113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408" h="1133069">
                      <a:moveTo>
                        <a:pt x="594703" y="0"/>
                      </a:moveTo>
                      <a:cubicBezTo>
                        <a:pt x="699027" y="0"/>
                        <a:pt x="783597" y="95691"/>
                        <a:pt x="783597" y="213732"/>
                      </a:cubicBezTo>
                      <a:lnTo>
                        <a:pt x="780836" y="244717"/>
                      </a:lnTo>
                      <a:lnTo>
                        <a:pt x="826190" y="261806"/>
                      </a:lnTo>
                      <a:cubicBezTo>
                        <a:pt x="1039638" y="371396"/>
                        <a:pt x="1189408" y="627952"/>
                        <a:pt x="1189408" y="926971"/>
                      </a:cubicBezTo>
                      <a:cubicBezTo>
                        <a:pt x="1189408" y="976807"/>
                        <a:pt x="1185248" y="1025464"/>
                        <a:pt x="1177326" y="1072458"/>
                      </a:cubicBezTo>
                      <a:lnTo>
                        <a:pt x="1161826" y="1133069"/>
                      </a:lnTo>
                      <a:lnTo>
                        <a:pt x="27582" y="1133069"/>
                      </a:lnTo>
                      <a:lnTo>
                        <a:pt x="12082" y="1072458"/>
                      </a:lnTo>
                      <a:cubicBezTo>
                        <a:pt x="4160" y="1025464"/>
                        <a:pt x="0" y="976807"/>
                        <a:pt x="0" y="926971"/>
                      </a:cubicBezTo>
                      <a:cubicBezTo>
                        <a:pt x="0" y="627952"/>
                        <a:pt x="149770" y="371396"/>
                        <a:pt x="363218" y="261806"/>
                      </a:cubicBezTo>
                      <a:lnTo>
                        <a:pt x="408571" y="244717"/>
                      </a:lnTo>
                      <a:lnTo>
                        <a:pt x="405810" y="213732"/>
                      </a:lnTo>
                      <a:cubicBezTo>
                        <a:pt x="405810" y="95691"/>
                        <a:pt x="490380" y="0"/>
                        <a:pt x="594703"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027" name="Group 1026">
            <a:extLst>
              <a:ext uri="{FF2B5EF4-FFF2-40B4-BE49-F238E27FC236}">
                <a16:creationId xmlns:a16="http://schemas.microsoft.com/office/drawing/2014/main" id="{AFB81F09-42EB-4086-8124-0FDC7024A7F3}"/>
              </a:ext>
            </a:extLst>
          </p:cNvPr>
          <p:cNvGrpSpPr/>
          <p:nvPr/>
        </p:nvGrpSpPr>
        <p:grpSpPr>
          <a:xfrm>
            <a:off x="10092873" y="55752"/>
            <a:ext cx="2519119" cy="2820404"/>
            <a:chOff x="9162739" y="127039"/>
            <a:chExt cx="2701412" cy="3024499"/>
          </a:xfrm>
        </p:grpSpPr>
        <p:pic>
          <p:nvPicPr>
            <p:cNvPr id="119" name="Picture 118">
              <a:extLst>
                <a:ext uri="{FF2B5EF4-FFF2-40B4-BE49-F238E27FC236}">
                  <a16:creationId xmlns:a16="http://schemas.microsoft.com/office/drawing/2014/main" id="{1375A785-C90A-4771-945D-9188AAA00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3320" y="1213616"/>
              <a:ext cx="2690831" cy="1937922"/>
            </a:xfrm>
            <a:prstGeom prst="rect">
              <a:avLst/>
            </a:prstGeom>
          </p:spPr>
        </p:pic>
        <p:pic>
          <p:nvPicPr>
            <p:cNvPr id="111" name="Picture 110">
              <a:extLst>
                <a:ext uri="{FF2B5EF4-FFF2-40B4-BE49-F238E27FC236}">
                  <a16:creationId xmlns:a16="http://schemas.microsoft.com/office/drawing/2014/main" id="{390DB899-91CC-4760-A4A1-EE4FD2E2D4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13829" y="2465032"/>
              <a:ext cx="451746" cy="255335"/>
            </a:xfrm>
            <a:prstGeom prst="rect">
              <a:avLst/>
            </a:prstGeom>
          </p:spPr>
        </p:pic>
        <p:pic>
          <p:nvPicPr>
            <p:cNvPr id="113" name="Picture 112">
              <a:extLst>
                <a:ext uri="{FF2B5EF4-FFF2-40B4-BE49-F238E27FC236}">
                  <a16:creationId xmlns:a16="http://schemas.microsoft.com/office/drawing/2014/main" id="{A35E53AE-B414-4F4A-A870-9FFE98A30F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2105" y="1912502"/>
              <a:ext cx="576139" cy="903490"/>
            </a:xfrm>
            <a:prstGeom prst="rect">
              <a:avLst/>
            </a:prstGeom>
          </p:spPr>
        </p:pic>
        <p:pic>
          <p:nvPicPr>
            <p:cNvPr id="115" name="Picture 114">
              <a:extLst>
                <a:ext uri="{FF2B5EF4-FFF2-40B4-BE49-F238E27FC236}">
                  <a16:creationId xmlns:a16="http://schemas.microsoft.com/office/drawing/2014/main" id="{9026463E-D0FE-40D7-A28B-B1A408473F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05317" y="1916074"/>
              <a:ext cx="556498" cy="792191"/>
            </a:xfrm>
            <a:prstGeom prst="rect">
              <a:avLst/>
            </a:prstGeom>
          </p:spPr>
        </p:pic>
        <p:pic>
          <p:nvPicPr>
            <p:cNvPr id="117" name="Picture 116">
              <a:extLst>
                <a:ext uri="{FF2B5EF4-FFF2-40B4-BE49-F238E27FC236}">
                  <a16:creationId xmlns:a16="http://schemas.microsoft.com/office/drawing/2014/main" id="{D9902F69-C7C4-4F09-AEE3-8F59C08A28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47536" y="706704"/>
              <a:ext cx="785644" cy="910038"/>
            </a:xfrm>
            <a:prstGeom prst="rect">
              <a:avLst/>
            </a:prstGeom>
          </p:spPr>
        </p:pic>
        <p:pic>
          <p:nvPicPr>
            <p:cNvPr id="121" name="Picture 120">
              <a:extLst>
                <a:ext uri="{FF2B5EF4-FFF2-40B4-BE49-F238E27FC236}">
                  <a16:creationId xmlns:a16="http://schemas.microsoft.com/office/drawing/2014/main" id="{BB43868C-F9BF-48CF-A337-985454CD9565}"/>
                </a:ext>
              </a:extLst>
            </p:cNvPr>
            <p:cNvPicPr>
              <a:picLocks noChangeAspect="1"/>
            </p:cNvPicPr>
            <p:nvPr/>
          </p:nvPicPr>
          <p:blipFill rotWithShape="1">
            <a:blip r:embed="rId12">
              <a:extLst>
                <a:ext uri="{28A0092B-C50C-407E-A947-70E740481C1C}">
                  <a14:useLocalDpi xmlns:a14="http://schemas.microsoft.com/office/drawing/2010/main" val="0"/>
                </a:ext>
              </a:extLst>
            </a:blip>
            <a:srcRect r="19714"/>
            <a:stretch/>
          </p:blipFill>
          <p:spPr>
            <a:xfrm>
              <a:off x="9580371" y="1503610"/>
              <a:ext cx="1009223" cy="1204655"/>
            </a:xfrm>
            <a:prstGeom prst="rect">
              <a:avLst/>
            </a:prstGeom>
          </p:spPr>
        </p:pic>
        <p:pic>
          <p:nvPicPr>
            <p:cNvPr id="123" name="Picture 122">
              <a:extLst>
                <a:ext uri="{FF2B5EF4-FFF2-40B4-BE49-F238E27FC236}">
                  <a16:creationId xmlns:a16="http://schemas.microsoft.com/office/drawing/2014/main" id="{DBAC4722-322C-4DFF-83F9-FCE5ADFBE4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15763" y="590556"/>
              <a:ext cx="766003" cy="916585"/>
            </a:xfrm>
            <a:prstGeom prst="rect">
              <a:avLst/>
            </a:prstGeom>
          </p:spPr>
        </p:pic>
        <p:pic>
          <p:nvPicPr>
            <p:cNvPr id="125" name="Picture 124">
              <a:extLst>
                <a:ext uri="{FF2B5EF4-FFF2-40B4-BE49-F238E27FC236}">
                  <a16:creationId xmlns:a16="http://schemas.microsoft.com/office/drawing/2014/main" id="{AEDA7306-DFE5-4678-B8EB-C74AABC8D3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62739" y="1915399"/>
              <a:ext cx="693986" cy="890397"/>
            </a:xfrm>
            <a:prstGeom prst="rect">
              <a:avLst/>
            </a:prstGeom>
          </p:spPr>
        </p:pic>
        <p:pic>
          <p:nvPicPr>
            <p:cNvPr id="127" name="Picture 126">
              <a:extLst>
                <a:ext uri="{FF2B5EF4-FFF2-40B4-BE49-F238E27FC236}">
                  <a16:creationId xmlns:a16="http://schemas.microsoft.com/office/drawing/2014/main" id="{87CDD611-78C6-47A0-A66F-EE5035B53F2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55952" y="127039"/>
              <a:ext cx="1014791" cy="1309408"/>
            </a:xfrm>
            <a:prstGeom prst="rect">
              <a:avLst/>
            </a:prstGeom>
          </p:spPr>
        </p:pic>
        <p:pic>
          <p:nvPicPr>
            <p:cNvPr id="1025" name="Picture 1024">
              <a:extLst>
                <a:ext uri="{FF2B5EF4-FFF2-40B4-BE49-F238E27FC236}">
                  <a16:creationId xmlns:a16="http://schemas.microsoft.com/office/drawing/2014/main" id="{F25ED324-46EB-4132-8D49-1FD3034804A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51054" y="1027509"/>
              <a:ext cx="445198" cy="268428"/>
            </a:xfrm>
            <a:prstGeom prst="rect">
              <a:avLst/>
            </a:prstGeom>
          </p:spPr>
        </p:pic>
      </p:grpSp>
      <p:grpSp>
        <p:nvGrpSpPr>
          <p:cNvPr id="300" name="Group 299">
            <a:extLst>
              <a:ext uri="{FF2B5EF4-FFF2-40B4-BE49-F238E27FC236}">
                <a16:creationId xmlns:a16="http://schemas.microsoft.com/office/drawing/2014/main" id="{431D57DE-87CC-4817-8A46-10A5557C10C1}"/>
              </a:ext>
            </a:extLst>
          </p:cNvPr>
          <p:cNvGrpSpPr/>
          <p:nvPr/>
        </p:nvGrpSpPr>
        <p:grpSpPr>
          <a:xfrm>
            <a:off x="10291731" y="6186010"/>
            <a:ext cx="1585080" cy="594720"/>
            <a:chOff x="301520" y="167100"/>
            <a:chExt cx="1585080" cy="594720"/>
          </a:xfrm>
        </p:grpSpPr>
        <mc:AlternateContent xmlns:mc="http://schemas.openxmlformats.org/markup-compatibility/2006" xmlns:p14="http://schemas.microsoft.com/office/powerpoint/2010/main">
          <mc:Choice Requires="p14">
            <p:contentPart p14:bwMode="auto" r:id="rId17">
              <p14:nvContentPartPr>
                <p14:cNvPr id="293" name="Ink 292">
                  <a:extLst>
                    <a:ext uri="{FF2B5EF4-FFF2-40B4-BE49-F238E27FC236}">
                      <a16:creationId xmlns:a16="http://schemas.microsoft.com/office/drawing/2014/main" id="{8878234E-98E9-4F70-A44F-E0866A9E0E3F}"/>
                    </a:ext>
                  </a:extLst>
                </p14:cNvPr>
                <p14:cNvContentPartPr/>
                <p14:nvPr/>
              </p14:nvContentPartPr>
              <p14:xfrm>
                <a:off x="301520" y="255660"/>
                <a:ext cx="708480" cy="396000"/>
              </p14:xfrm>
            </p:contentPart>
          </mc:Choice>
          <mc:Fallback xmlns="">
            <p:pic>
              <p:nvPicPr>
                <p:cNvPr id="293" name="Ink 292">
                  <a:extLst>
                    <a:ext uri="{FF2B5EF4-FFF2-40B4-BE49-F238E27FC236}">
                      <a16:creationId xmlns:a16="http://schemas.microsoft.com/office/drawing/2014/main" id="{8878234E-98E9-4F70-A44F-E0866A9E0E3F}"/>
                    </a:ext>
                  </a:extLst>
                </p:cNvPr>
                <p:cNvPicPr/>
                <p:nvPr/>
              </p:nvPicPr>
              <p:blipFill>
                <a:blip r:embed="rId22"/>
                <a:stretch>
                  <a:fillRect/>
                </a:stretch>
              </p:blipFill>
              <p:spPr>
                <a:xfrm>
                  <a:off x="292525" y="246652"/>
                  <a:ext cx="726111" cy="413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4" name="Ink 293">
                  <a:extLst>
                    <a:ext uri="{FF2B5EF4-FFF2-40B4-BE49-F238E27FC236}">
                      <a16:creationId xmlns:a16="http://schemas.microsoft.com/office/drawing/2014/main" id="{F3C38554-882B-4C7B-BC6E-8DADE16E3441}"/>
                    </a:ext>
                  </a:extLst>
                </p14:cNvPr>
                <p14:cNvContentPartPr/>
                <p14:nvPr/>
              </p14:nvContentPartPr>
              <p14:xfrm>
                <a:off x="879680" y="167100"/>
                <a:ext cx="459720" cy="430560"/>
              </p14:xfrm>
            </p:contentPart>
          </mc:Choice>
          <mc:Fallback xmlns="">
            <p:pic>
              <p:nvPicPr>
                <p:cNvPr id="294" name="Ink 293">
                  <a:extLst>
                    <a:ext uri="{FF2B5EF4-FFF2-40B4-BE49-F238E27FC236}">
                      <a16:creationId xmlns:a16="http://schemas.microsoft.com/office/drawing/2014/main" id="{F3C38554-882B-4C7B-BC6E-8DADE16E3441}"/>
                    </a:ext>
                  </a:extLst>
                </p:cNvPr>
                <p:cNvPicPr/>
                <p:nvPr/>
              </p:nvPicPr>
              <p:blipFill>
                <a:blip r:embed="rId24"/>
                <a:stretch>
                  <a:fillRect/>
                </a:stretch>
              </p:blipFill>
              <p:spPr>
                <a:xfrm>
                  <a:off x="870680" y="158100"/>
                  <a:ext cx="4773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5" name="Ink 294">
                  <a:extLst>
                    <a:ext uri="{FF2B5EF4-FFF2-40B4-BE49-F238E27FC236}">
                      <a16:creationId xmlns:a16="http://schemas.microsoft.com/office/drawing/2014/main" id="{38D4724E-54AB-4C6A-B5A8-8919A67D84B5}"/>
                    </a:ext>
                  </a:extLst>
                </p14:cNvPr>
                <p14:cNvContentPartPr/>
                <p14:nvPr/>
              </p14:nvContentPartPr>
              <p14:xfrm>
                <a:off x="1078400" y="316140"/>
                <a:ext cx="418680" cy="294840"/>
              </p14:xfrm>
            </p:contentPart>
          </mc:Choice>
          <mc:Fallback xmlns="">
            <p:pic>
              <p:nvPicPr>
                <p:cNvPr id="295" name="Ink 294">
                  <a:extLst>
                    <a:ext uri="{FF2B5EF4-FFF2-40B4-BE49-F238E27FC236}">
                      <a16:creationId xmlns:a16="http://schemas.microsoft.com/office/drawing/2014/main" id="{38D4724E-54AB-4C6A-B5A8-8919A67D84B5}"/>
                    </a:ext>
                  </a:extLst>
                </p:cNvPr>
                <p:cNvPicPr/>
                <p:nvPr/>
              </p:nvPicPr>
              <p:blipFill>
                <a:blip r:embed="rId26"/>
                <a:stretch>
                  <a:fillRect/>
                </a:stretch>
              </p:blipFill>
              <p:spPr>
                <a:xfrm>
                  <a:off x="1069408" y="307140"/>
                  <a:ext cx="436305"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6" name="Ink 295">
                  <a:extLst>
                    <a:ext uri="{FF2B5EF4-FFF2-40B4-BE49-F238E27FC236}">
                      <a16:creationId xmlns:a16="http://schemas.microsoft.com/office/drawing/2014/main" id="{130709F5-C96E-42F6-84D8-F626FB460667}"/>
                    </a:ext>
                  </a:extLst>
                </p14:cNvPr>
                <p14:cNvContentPartPr/>
                <p14:nvPr/>
              </p14:nvContentPartPr>
              <p14:xfrm>
                <a:off x="1448120" y="248460"/>
                <a:ext cx="152280" cy="351360"/>
              </p14:xfrm>
            </p:contentPart>
          </mc:Choice>
          <mc:Fallback xmlns="">
            <p:pic>
              <p:nvPicPr>
                <p:cNvPr id="296" name="Ink 295">
                  <a:extLst>
                    <a:ext uri="{FF2B5EF4-FFF2-40B4-BE49-F238E27FC236}">
                      <a16:creationId xmlns:a16="http://schemas.microsoft.com/office/drawing/2014/main" id="{130709F5-C96E-42F6-84D8-F626FB460667}"/>
                    </a:ext>
                  </a:extLst>
                </p:cNvPr>
                <p:cNvPicPr/>
                <p:nvPr/>
              </p:nvPicPr>
              <p:blipFill>
                <a:blip r:embed="rId28"/>
                <a:stretch>
                  <a:fillRect/>
                </a:stretch>
              </p:blipFill>
              <p:spPr>
                <a:xfrm>
                  <a:off x="1439120" y="239460"/>
                  <a:ext cx="169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7" name="Ink 296">
                  <a:extLst>
                    <a:ext uri="{FF2B5EF4-FFF2-40B4-BE49-F238E27FC236}">
                      <a16:creationId xmlns:a16="http://schemas.microsoft.com/office/drawing/2014/main" id="{F587F463-D78C-441E-8B01-D36265BACED0}"/>
                    </a:ext>
                  </a:extLst>
                </p14:cNvPr>
                <p14:cNvContentPartPr/>
                <p14:nvPr/>
              </p14:nvContentPartPr>
              <p14:xfrm>
                <a:off x="1190360" y="358260"/>
                <a:ext cx="577080" cy="403560"/>
              </p14:xfrm>
            </p:contentPart>
          </mc:Choice>
          <mc:Fallback xmlns="">
            <p:pic>
              <p:nvPicPr>
                <p:cNvPr id="297" name="Ink 296">
                  <a:extLst>
                    <a:ext uri="{FF2B5EF4-FFF2-40B4-BE49-F238E27FC236}">
                      <a16:creationId xmlns:a16="http://schemas.microsoft.com/office/drawing/2014/main" id="{F587F463-D78C-441E-8B01-D36265BACED0}"/>
                    </a:ext>
                  </a:extLst>
                </p:cNvPr>
                <p:cNvPicPr/>
                <p:nvPr/>
              </p:nvPicPr>
              <p:blipFill>
                <a:blip r:embed="rId30"/>
                <a:stretch>
                  <a:fillRect/>
                </a:stretch>
              </p:blipFill>
              <p:spPr>
                <a:xfrm>
                  <a:off x="1181360" y="349260"/>
                  <a:ext cx="59472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8" name="Ink 297">
                  <a:extLst>
                    <a:ext uri="{FF2B5EF4-FFF2-40B4-BE49-F238E27FC236}">
                      <a16:creationId xmlns:a16="http://schemas.microsoft.com/office/drawing/2014/main" id="{01E09651-A7B5-4A05-A276-8D421517EFA6}"/>
                    </a:ext>
                  </a:extLst>
                </p14:cNvPr>
                <p14:cNvContentPartPr/>
                <p14:nvPr/>
              </p14:nvContentPartPr>
              <p14:xfrm>
                <a:off x="1346600" y="338460"/>
                <a:ext cx="540000" cy="58680"/>
              </p14:xfrm>
            </p:contentPart>
          </mc:Choice>
          <mc:Fallback xmlns="">
            <p:pic>
              <p:nvPicPr>
                <p:cNvPr id="298" name="Ink 297">
                  <a:extLst>
                    <a:ext uri="{FF2B5EF4-FFF2-40B4-BE49-F238E27FC236}">
                      <a16:creationId xmlns:a16="http://schemas.microsoft.com/office/drawing/2014/main" id="{01E09651-A7B5-4A05-A276-8D421517EFA6}"/>
                    </a:ext>
                  </a:extLst>
                </p:cNvPr>
                <p:cNvPicPr/>
                <p:nvPr/>
              </p:nvPicPr>
              <p:blipFill>
                <a:blip r:embed="rId32"/>
                <a:stretch>
                  <a:fillRect/>
                </a:stretch>
              </p:blipFill>
              <p:spPr>
                <a:xfrm>
                  <a:off x="1337600" y="329460"/>
                  <a:ext cx="557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9" name="Ink 298">
                  <a:extLst>
                    <a:ext uri="{FF2B5EF4-FFF2-40B4-BE49-F238E27FC236}">
                      <a16:creationId xmlns:a16="http://schemas.microsoft.com/office/drawing/2014/main" id="{2CC29A9C-3274-4474-8DFE-BF00C060CE91}"/>
                    </a:ext>
                  </a:extLst>
                </p14:cNvPr>
                <p14:cNvContentPartPr/>
                <p14:nvPr/>
              </p14:nvContentPartPr>
              <p14:xfrm>
                <a:off x="1007480" y="412620"/>
                <a:ext cx="274320" cy="47880"/>
              </p14:xfrm>
            </p:contentPart>
          </mc:Choice>
          <mc:Fallback xmlns="">
            <p:pic>
              <p:nvPicPr>
                <p:cNvPr id="299" name="Ink 298">
                  <a:extLst>
                    <a:ext uri="{FF2B5EF4-FFF2-40B4-BE49-F238E27FC236}">
                      <a16:creationId xmlns:a16="http://schemas.microsoft.com/office/drawing/2014/main" id="{2CC29A9C-3274-4474-8DFE-BF00C060CE91}"/>
                    </a:ext>
                  </a:extLst>
                </p:cNvPr>
                <p:cNvPicPr/>
                <p:nvPr/>
              </p:nvPicPr>
              <p:blipFill>
                <a:blip r:embed="rId34"/>
                <a:stretch>
                  <a:fillRect/>
                </a:stretch>
              </p:blipFill>
              <p:spPr>
                <a:xfrm>
                  <a:off x="998480" y="403620"/>
                  <a:ext cx="291960" cy="65520"/>
                </a:xfrm>
                <a:prstGeom prst="rect">
                  <a:avLst/>
                </a:prstGeom>
              </p:spPr>
            </p:pic>
          </mc:Fallback>
        </mc:AlternateContent>
      </p:grpSp>
      <p:pic>
        <p:nvPicPr>
          <p:cNvPr id="7" name="Picture 6">
            <a:extLst>
              <a:ext uri="{FF2B5EF4-FFF2-40B4-BE49-F238E27FC236}">
                <a16:creationId xmlns:a16="http://schemas.microsoft.com/office/drawing/2014/main" id="{5C21F057-A833-42BE-BF28-4FE8EF9F7B33}"/>
              </a:ext>
            </a:extLst>
          </p:cNvPr>
          <p:cNvPicPr>
            <a:picLocks noChangeAspect="1"/>
          </p:cNvPicPr>
          <p:nvPr/>
        </p:nvPicPr>
        <p:blipFill rotWithShape="1">
          <a:blip r:embed="rId35">
            <a:extLst>
              <a:ext uri="{BEBA8EAE-BF5A-486C-A8C5-ECC9F3942E4B}">
                <a14:imgProps xmlns:a14="http://schemas.microsoft.com/office/drawing/2010/main">
                  <a14:imgLayer r:embed="rId36">
                    <a14:imgEffect>
                      <a14:backgroundRemoval t="9978" b="94235" l="4965" r="47163">
                        <a14:foregroundMark x1="45745" y1="40798" x2="47340" y2="43681"/>
                        <a14:foregroundMark x1="24645" y1="90466" x2="23404" y2="94235"/>
                        <a14:foregroundMark x1="12943" y1="67406" x2="13475" y2="69845"/>
                        <a14:foregroundMark x1="13298" y1="67184" x2="17376" y2="67627"/>
                        <a14:foregroundMark x1="12589" y1="53880" x2="15780" y2="76275"/>
                        <a14:foregroundMark x1="11879" y1="57428" x2="12057" y2="69401"/>
                        <a14:foregroundMark x1="11348" y1="72506" x2="19858" y2="79379"/>
                        <a14:foregroundMark x1="19858" y1="79379" x2="10461" y2="70510"/>
                        <a14:foregroundMark x1="10461" y1="70510" x2="19504" y2="74501"/>
                        <a14:foregroundMark x1="19504" y1="74501" x2="18440" y2="76275"/>
                        <a14:foregroundMark x1="25000" y1="88692" x2="34043" y2="93348"/>
                        <a14:foregroundMark x1="34043" y1="93348" x2="36348" y2="89800"/>
                        <a14:foregroundMark x1="43262" y1="68514" x2="45567" y2="57871"/>
                        <a14:foregroundMark x1="45567" y1="57871" x2="39184" y2="64967"/>
                        <a14:foregroundMark x1="39184" y1="64967" x2="38652" y2="70067"/>
                        <a14:foregroundMark x1="43440" y1="68736" x2="40603" y2="78049"/>
                        <a14:foregroundMark x1="40603" y1="77605" x2="36525" y2="78049"/>
                        <a14:foregroundMark x1="35638" y1="76718" x2="43794" y2="70732"/>
                        <a14:foregroundMark x1="43794" y1="70732" x2="43794" y2="70510"/>
                        <a14:foregroundMark x1="36348" y1="78049" x2="37589" y2="83592"/>
                        <a14:foregroundMark x1="36702" y1="76940" x2="39362" y2="79157"/>
                        <a14:foregroundMark x1="43262" y1="74945" x2="43617" y2="73614"/>
                        <a14:foregroundMark x1="35461" y1="91796" x2="35816" y2="92683"/>
                      </a14:backgroundRemoval>
                    </a14:imgEffect>
                  </a14:imgLayer>
                </a14:imgProps>
              </a:ext>
              <a:ext uri="{28A0092B-C50C-407E-A947-70E740481C1C}">
                <a14:useLocalDpi xmlns:a14="http://schemas.microsoft.com/office/drawing/2010/main" val="0"/>
              </a:ext>
            </a:extLst>
          </a:blip>
          <a:srcRect r="49623"/>
          <a:stretch/>
        </p:blipFill>
        <p:spPr>
          <a:xfrm>
            <a:off x="8932446" y="1547448"/>
            <a:ext cx="2550159" cy="4047899"/>
          </a:xfrm>
          <a:prstGeom prst="rect">
            <a:avLst/>
          </a:prstGeom>
        </p:spPr>
      </p:pic>
      <p:grpSp>
        <p:nvGrpSpPr>
          <p:cNvPr id="19" name="Group 18">
            <a:extLst>
              <a:ext uri="{FF2B5EF4-FFF2-40B4-BE49-F238E27FC236}">
                <a16:creationId xmlns:a16="http://schemas.microsoft.com/office/drawing/2014/main" id="{5DB6EC83-05F6-4D7B-AC2C-0395A81A20D3}"/>
              </a:ext>
            </a:extLst>
          </p:cNvPr>
          <p:cNvGrpSpPr/>
          <p:nvPr/>
        </p:nvGrpSpPr>
        <p:grpSpPr>
          <a:xfrm>
            <a:off x="0" y="4926155"/>
            <a:ext cx="12214906" cy="2043903"/>
            <a:chOff x="-22906" y="4886555"/>
            <a:chExt cx="12214906" cy="2043903"/>
          </a:xfrm>
        </p:grpSpPr>
        <p:sp>
          <p:nvSpPr>
            <p:cNvPr id="17" name="Rectangle 16">
              <a:extLst>
                <a:ext uri="{FF2B5EF4-FFF2-40B4-BE49-F238E27FC236}">
                  <a16:creationId xmlns:a16="http://schemas.microsoft.com/office/drawing/2014/main" id="{62518CB6-CB8B-40BF-93E8-74692187B5FF}"/>
                </a:ext>
              </a:extLst>
            </p:cNvPr>
            <p:cNvSpPr/>
            <p:nvPr/>
          </p:nvSpPr>
          <p:spPr>
            <a:xfrm>
              <a:off x="-22906" y="4914317"/>
              <a:ext cx="12214906" cy="1981298"/>
            </a:xfrm>
            <a:prstGeom prst="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a:extLst>
                <a:ext uri="{FF2B5EF4-FFF2-40B4-BE49-F238E27FC236}">
                  <a16:creationId xmlns:a16="http://schemas.microsoft.com/office/drawing/2014/main" id="{1A2F15CD-DF60-410F-8236-F894C5FEFF73}"/>
                </a:ext>
              </a:extLst>
            </p:cNvPr>
            <p:cNvGrpSpPr/>
            <p:nvPr/>
          </p:nvGrpSpPr>
          <p:grpSpPr>
            <a:xfrm>
              <a:off x="-22906" y="4886555"/>
              <a:ext cx="12214906" cy="2043903"/>
              <a:chOff x="-22906" y="4886555"/>
              <a:chExt cx="12214906" cy="2043903"/>
            </a:xfrm>
          </p:grpSpPr>
          <p:grpSp>
            <p:nvGrpSpPr>
              <p:cNvPr id="27" name="Group 26">
                <a:extLst>
                  <a:ext uri="{FF2B5EF4-FFF2-40B4-BE49-F238E27FC236}">
                    <a16:creationId xmlns:a16="http://schemas.microsoft.com/office/drawing/2014/main" id="{84CA16CA-8224-427D-A357-29C7EAFBFBC2}"/>
                  </a:ext>
                </a:extLst>
              </p:cNvPr>
              <p:cNvGrpSpPr/>
              <p:nvPr/>
            </p:nvGrpSpPr>
            <p:grpSpPr>
              <a:xfrm>
                <a:off x="-22906" y="5143502"/>
                <a:ext cx="12214906" cy="1500187"/>
                <a:chOff x="-22906" y="5143502"/>
                <a:chExt cx="12214906" cy="1500187"/>
              </a:xfrm>
            </p:grpSpPr>
            <p:cxnSp>
              <p:nvCxnSpPr>
                <p:cNvPr id="26" name="Straight Connector 25">
                  <a:extLst>
                    <a:ext uri="{FF2B5EF4-FFF2-40B4-BE49-F238E27FC236}">
                      <a16:creationId xmlns:a16="http://schemas.microsoft.com/office/drawing/2014/main" id="{6660EA5E-AC0B-4F31-8DA1-2A097AC31A46}"/>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7C153E-7A12-4972-A576-992AAFDE6B97}"/>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C57534-CECA-451C-AF0A-517BDBF44BB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505523-441B-41EB-B0B2-1BDA49CF4688}"/>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C1EFCC-FA89-4B2D-8D68-F8FE8DD1B747}"/>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B5F9FF-FC8D-4594-99EA-0AD68B95CDA4}"/>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6B14B0AF-8260-4A65-A357-0A6615A4A238}"/>
                  </a:ext>
                </a:extLst>
              </p:cNvPr>
              <p:cNvGrpSpPr/>
              <p:nvPr/>
            </p:nvGrpSpPr>
            <p:grpSpPr>
              <a:xfrm>
                <a:off x="127971" y="4886555"/>
                <a:ext cx="11902880" cy="2043903"/>
                <a:chOff x="156547" y="4900843"/>
                <a:chExt cx="11902880" cy="2043903"/>
              </a:xfrm>
            </p:grpSpPr>
            <p:grpSp>
              <p:nvGrpSpPr>
                <p:cNvPr id="33" name="Group 32">
                  <a:extLst>
                    <a:ext uri="{FF2B5EF4-FFF2-40B4-BE49-F238E27FC236}">
                      <a16:creationId xmlns:a16="http://schemas.microsoft.com/office/drawing/2014/main" id="{7AE87343-ACDF-42E5-9AD2-597FFD7DAF49}"/>
                    </a:ext>
                  </a:extLst>
                </p:cNvPr>
                <p:cNvGrpSpPr/>
                <p:nvPr/>
              </p:nvGrpSpPr>
              <p:grpSpPr>
                <a:xfrm>
                  <a:off x="156547" y="4900843"/>
                  <a:ext cx="3274916" cy="2013496"/>
                  <a:chOff x="156547" y="4900843"/>
                  <a:chExt cx="3274916" cy="2013496"/>
                </a:xfrm>
              </p:grpSpPr>
              <p:grpSp>
                <p:nvGrpSpPr>
                  <p:cNvPr id="34" name="Group 33">
                    <a:extLst>
                      <a:ext uri="{FF2B5EF4-FFF2-40B4-BE49-F238E27FC236}">
                        <a16:creationId xmlns:a16="http://schemas.microsoft.com/office/drawing/2014/main" id="{9A21A7F7-C799-4C5F-B444-A7EA614202D8}"/>
                      </a:ext>
                    </a:extLst>
                  </p:cNvPr>
                  <p:cNvGrpSpPr/>
                  <p:nvPr/>
                </p:nvGrpSpPr>
                <p:grpSpPr>
                  <a:xfrm rot="5400000">
                    <a:off x="-93370" y="5150760"/>
                    <a:ext cx="2000022" cy="1500187"/>
                    <a:chOff x="-22906" y="5143502"/>
                    <a:chExt cx="12214906" cy="1500187"/>
                  </a:xfrm>
                </p:grpSpPr>
                <p:cxnSp>
                  <p:nvCxnSpPr>
                    <p:cNvPr id="35" name="Straight Connector 34">
                      <a:extLst>
                        <a:ext uri="{FF2B5EF4-FFF2-40B4-BE49-F238E27FC236}">
                          <a16:creationId xmlns:a16="http://schemas.microsoft.com/office/drawing/2014/main" id="{EEF0D552-BA85-412D-8C22-D66E418D046A}"/>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2A0080-2F77-4617-B317-2B64E428F2C4}"/>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083D2B-4A4C-437F-B2C3-65A22948C2A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F504DA-AEDF-4185-B700-B6A82DF77288}"/>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CF45AFF-8603-47EA-8BE2-CEB08EF331D1}"/>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2BF006-78BA-4A50-BBC4-08ECA480B45C}"/>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7EC8F73-5487-4A85-8F4A-3BDCB27CD4F9}"/>
                      </a:ext>
                    </a:extLst>
                  </p:cNvPr>
                  <p:cNvGrpSpPr/>
                  <p:nvPr/>
                </p:nvGrpSpPr>
                <p:grpSpPr>
                  <a:xfrm rot="5400000">
                    <a:off x="1681359" y="5164234"/>
                    <a:ext cx="2000022" cy="1500187"/>
                    <a:chOff x="-22906" y="5143502"/>
                    <a:chExt cx="12214906" cy="1500187"/>
                  </a:xfrm>
                </p:grpSpPr>
                <p:cxnSp>
                  <p:nvCxnSpPr>
                    <p:cNvPr id="42" name="Straight Connector 41">
                      <a:extLst>
                        <a:ext uri="{FF2B5EF4-FFF2-40B4-BE49-F238E27FC236}">
                          <a16:creationId xmlns:a16="http://schemas.microsoft.com/office/drawing/2014/main" id="{4DBEC609-477E-4799-B4D1-311B0C5F8BFB}"/>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D008F7-C96B-413E-9B66-D939C8492443}"/>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0B4D27-4BDE-4604-AE2D-2F3A8D5956F3}"/>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6BA7EA-C12E-4086-9477-DF8A43F13A1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3AA15F8-4073-4F57-B99C-85A71049708E}"/>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478C7B-3291-4378-B425-ECB677CF5BF1}"/>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94BD0086-9AE2-4C55-A991-BA175D28835F}"/>
                    </a:ext>
                  </a:extLst>
                </p:cNvPr>
                <p:cNvGrpSpPr/>
                <p:nvPr/>
              </p:nvGrpSpPr>
              <p:grpSpPr>
                <a:xfrm>
                  <a:off x="3714134" y="4931250"/>
                  <a:ext cx="3274916" cy="2013496"/>
                  <a:chOff x="156547" y="4900843"/>
                  <a:chExt cx="3274916" cy="2013496"/>
                </a:xfrm>
              </p:grpSpPr>
              <p:grpSp>
                <p:nvGrpSpPr>
                  <p:cNvPr id="50" name="Group 49">
                    <a:extLst>
                      <a:ext uri="{FF2B5EF4-FFF2-40B4-BE49-F238E27FC236}">
                        <a16:creationId xmlns:a16="http://schemas.microsoft.com/office/drawing/2014/main" id="{8A7A61F1-FEEE-4711-8CB7-C528E9A75078}"/>
                      </a:ext>
                    </a:extLst>
                  </p:cNvPr>
                  <p:cNvGrpSpPr/>
                  <p:nvPr/>
                </p:nvGrpSpPr>
                <p:grpSpPr>
                  <a:xfrm rot="5400000">
                    <a:off x="-93370" y="5150760"/>
                    <a:ext cx="2000022" cy="1500187"/>
                    <a:chOff x="-22906" y="5143502"/>
                    <a:chExt cx="12214906" cy="1500187"/>
                  </a:xfrm>
                </p:grpSpPr>
                <p:cxnSp>
                  <p:nvCxnSpPr>
                    <p:cNvPr id="58" name="Straight Connector 57">
                      <a:extLst>
                        <a:ext uri="{FF2B5EF4-FFF2-40B4-BE49-F238E27FC236}">
                          <a16:creationId xmlns:a16="http://schemas.microsoft.com/office/drawing/2014/main" id="{2B2194CE-E5AA-4202-BC6F-2EE3EA5D4361}"/>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DAA74B-0E1C-46C9-BFAA-2D0D3AEF8A75}"/>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18C8937-6E95-47B7-B875-1062A15B7790}"/>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208056-188A-413E-B51C-55111B13455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D09361-CCAD-4B1B-98EC-034D29D17034}"/>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E816101-67DB-4812-A179-E20847AFC309}"/>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902E1781-362E-4E74-8353-5B1E67A79EDD}"/>
                      </a:ext>
                    </a:extLst>
                  </p:cNvPr>
                  <p:cNvGrpSpPr/>
                  <p:nvPr/>
                </p:nvGrpSpPr>
                <p:grpSpPr>
                  <a:xfrm rot="5400000">
                    <a:off x="1681359" y="5164234"/>
                    <a:ext cx="2000022" cy="1500187"/>
                    <a:chOff x="-22906" y="5143502"/>
                    <a:chExt cx="12214906" cy="1500187"/>
                  </a:xfrm>
                </p:grpSpPr>
                <p:cxnSp>
                  <p:nvCxnSpPr>
                    <p:cNvPr id="52" name="Straight Connector 51">
                      <a:extLst>
                        <a:ext uri="{FF2B5EF4-FFF2-40B4-BE49-F238E27FC236}">
                          <a16:creationId xmlns:a16="http://schemas.microsoft.com/office/drawing/2014/main" id="{6B6D15D8-64AA-4E43-BEB0-148EE51F5A49}"/>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326294-4A7E-4379-8316-F0365FB6FF9B}"/>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23BB9AB-EB40-4759-8679-8EA0B2B205F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46051D-D67F-4F16-8894-9391CC169D2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60FAACB-F44B-40A9-AE59-DE576BB6A8A8}"/>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D68F14-3A7B-48E0-8249-704D625B319F}"/>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416F2E43-B6A0-400A-A574-6D1BC7B20DCE}"/>
                    </a:ext>
                  </a:extLst>
                </p:cNvPr>
                <p:cNvGrpSpPr/>
                <p:nvPr/>
              </p:nvGrpSpPr>
              <p:grpSpPr>
                <a:xfrm>
                  <a:off x="7260349" y="4916259"/>
                  <a:ext cx="3274916" cy="2013496"/>
                  <a:chOff x="156547" y="4900843"/>
                  <a:chExt cx="3274916" cy="2013496"/>
                </a:xfrm>
              </p:grpSpPr>
              <p:grpSp>
                <p:nvGrpSpPr>
                  <p:cNvPr id="65" name="Group 64">
                    <a:extLst>
                      <a:ext uri="{FF2B5EF4-FFF2-40B4-BE49-F238E27FC236}">
                        <a16:creationId xmlns:a16="http://schemas.microsoft.com/office/drawing/2014/main" id="{8C5D960F-2F83-4A4E-A4A7-7FD045CF523D}"/>
                      </a:ext>
                    </a:extLst>
                  </p:cNvPr>
                  <p:cNvGrpSpPr/>
                  <p:nvPr/>
                </p:nvGrpSpPr>
                <p:grpSpPr>
                  <a:xfrm rot="5400000">
                    <a:off x="-93370" y="5150760"/>
                    <a:ext cx="2000022" cy="1500187"/>
                    <a:chOff x="-22906" y="5143502"/>
                    <a:chExt cx="12214906" cy="1500187"/>
                  </a:xfrm>
                </p:grpSpPr>
                <p:cxnSp>
                  <p:nvCxnSpPr>
                    <p:cNvPr id="73" name="Straight Connector 72">
                      <a:extLst>
                        <a:ext uri="{FF2B5EF4-FFF2-40B4-BE49-F238E27FC236}">
                          <a16:creationId xmlns:a16="http://schemas.microsoft.com/office/drawing/2014/main" id="{A41268EA-9B3B-417D-B512-4B5E554CEA2C}"/>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D43A5F9-D358-4782-A29E-AD9F3CD53BE5}"/>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6A2351C-2F87-4E9A-A979-532ABD785B77}"/>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120F8CE-078C-489B-8823-1C0B6D189967}"/>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9811098-38C2-4CFA-A47A-A807A06A68CC}"/>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4121B2F-6137-40E9-821D-301CCCD0AF67}"/>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E6E744B5-4B8B-444D-9069-180439BDEE8A}"/>
                      </a:ext>
                    </a:extLst>
                  </p:cNvPr>
                  <p:cNvGrpSpPr/>
                  <p:nvPr/>
                </p:nvGrpSpPr>
                <p:grpSpPr>
                  <a:xfrm rot="5400000">
                    <a:off x="1681359" y="5164234"/>
                    <a:ext cx="2000022" cy="1500187"/>
                    <a:chOff x="-22906" y="5143502"/>
                    <a:chExt cx="12214906" cy="1500187"/>
                  </a:xfrm>
                </p:grpSpPr>
                <p:cxnSp>
                  <p:nvCxnSpPr>
                    <p:cNvPr id="67" name="Straight Connector 66">
                      <a:extLst>
                        <a:ext uri="{FF2B5EF4-FFF2-40B4-BE49-F238E27FC236}">
                          <a16:creationId xmlns:a16="http://schemas.microsoft.com/office/drawing/2014/main" id="{A5AA9D93-70EE-440A-95BE-015721F1503B}"/>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7D7C65C-ABAA-4C6C-A4A2-95ABFF547E3B}"/>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EE5D94-EE3D-4B19-BC11-14F91213351F}"/>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47B64DB-2B02-4FAA-B4E7-343CAB2D89A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65AC3E4-E094-4004-88F5-A69E88C37E67}"/>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82C3756-1295-4339-BADB-977ACEB4ECB3}"/>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B30B73D3-8909-4BE2-BECA-B5376FF81180}"/>
                    </a:ext>
                  </a:extLst>
                </p:cNvPr>
                <p:cNvGrpSpPr/>
                <p:nvPr/>
              </p:nvGrpSpPr>
              <p:grpSpPr>
                <a:xfrm rot="5400000">
                  <a:off x="10452198" y="5309295"/>
                  <a:ext cx="2000022" cy="1214437"/>
                  <a:chOff x="-22906" y="5429252"/>
                  <a:chExt cx="12214906" cy="1214437"/>
                </a:xfrm>
              </p:grpSpPr>
              <p:cxnSp>
                <p:nvCxnSpPr>
                  <p:cNvPr id="89" name="Straight Connector 88">
                    <a:extLst>
                      <a:ext uri="{FF2B5EF4-FFF2-40B4-BE49-F238E27FC236}">
                        <a16:creationId xmlns:a16="http://schemas.microsoft.com/office/drawing/2014/main" id="{CDE0652E-260E-453A-9BE0-C72CF34E4141}"/>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9A08C88-1C0F-4822-9A57-688ED47B928D}"/>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B78F083-CBFB-4FC8-9650-EA7075978701}"/>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010300-002C-4316-BBD8-658E41B04348}"/>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3B5DFF6-B251-4EC8-847D-B8F7E1F8ED17}"/>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95" name="Rectangle 94">
            <a:extLst>
              <a:ext uri="{FF2B5EF4-FFF2-40B4-BE49-F238E27FC236}">
                <a16:creationId xmlns:a16="http://schemas.microsoft.com/office/drawing/2014/main" id="{1E363AF3-8017-4281-8433-E211894F5B7C}"/>
              </a:ext>
            </a:extLst>
          </p:cNvPr>
          <p:cNvSpPr/>
          <p:nvPr/>
        </p:nvSpPr>
        <p:spPr>
          <a:xfrm>
            <a:off x="-108559" y="4700008"/>
            <a:ext cx="12300559" cy="677830"/>
          </a:xfrm>
          <a:prstGeom prst="rect">
            <a:avLst/>
          </a:prstGeom>
          <a:solidFill>
            <a:srgbClr val="F8D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82E336C-C0D4-454F-A5A1-75422B1297AC}"/>
              </a:ext>
            </a:extLst>
          </p:cNvPr>
          <p:cNvSpPr/>
          <p:nvPr/>
        </p:nvSpPr>
        <p:spPr>
          <a:xfrm>
            <a:off x="3269008" y="4098477"/>
            <a:ext cx="6249585" cy="1843827"/>
          </a:xfrm>
          <a:prstGeom prst="roundRect">
            <a:avLst>
              <a:gd name="adj" fmla="val 40430"/>
            </a:avLst>
          </a:prstGeom>
          <a:solidFill>
            <a:srgbClr val="F1D4C7"/>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5" name="Picture 324">
            <a:extLst>
              <a:ext uri="{FF2B5EF4-FFF2-40B4-BE49-F238E27FC236}">
                <a16:creationId xmlns:a16="http://schemas.microsoft.com/office/drawing/2014/main" id="{66882FB4-DD74-4CA6-8B8E-3B060E5124C6}"/>
              </a:ext>
            </a:extLst>
          </p:cNvPr>
          <p:cNvPicPr>
            <a:picLocks noChangeAspect="1"/>
          </p:cNvPicPr>
          <p:nvPr/>
        </p:nvPicPr>
        <p:blipFill rotWithShape="1">
          <a:blip r:embed="rId37">
            <a:extLst>
              <a:ext uri="{28A0092B-C50C-407E-A947-70E740481C1C}">
                <a14:useLocalDpi xmlns:a14="http://schemas.microsoft.com/office/drawing/2010/main" val="0"/>
              </a:ext>
            </a:extLst>
          </a:blip>
          <a:srcRect l="7823" t="36884" r="71776" b="40775"/>
          <a:stretch/>
        </p:blipFill>
        <p:spPr>
          <a:xfrm rot="1354469">
            <a:off x="3477298" y="4061637"/>
            <a:ext cx="927780" cy="1097280"/>
          </a:xfrm>
          <a:prstGeom prst="rect">
            <a:avLst/>
          </a:prstGeom>
          <a:effectLst>
            <a:outerShdw blurRad="76200" dir="18900000" sy="23000" kx="-1200000" algn="bl" rotWithShape="0">
              <a:prstClr val="black">
                <a:alpha val="20000"/>
              </a:prstClr>
            </a:outerShdw>
          </a:effectLst>
        </p:spPr>
      </p:pic>
      <p:pic>
        <p:nvPicPr>
          <p:cNvPr id="326" name="Picture 325">
            <a:extLst>
              <a:ext uri="{FF2B5EF4-FFF2-40B4-BE49-F238E27FC236}">
                <a16:creationId xmlns:a16="http://schemas.microsoft.com/office/drawing/2014/main" id="{F73DFD7F-B18C-4BCD-A949-BE952AF765C0}"/>
              </a:ext>
            </a:extLst>
          </p:cNvPr>
          <p:cNvPicPr>
            <a:picLocks noChangeAspect="1"/>
          </p:cNvPicPr>
          <p:nvPr/>
        </p:nvPicPr>
        <p:blipFill rotWithShape="1">
          <a:blip r:embed="rId37">
            <a:extLst>
              <a:ext uri="{28A0092B-C50C-407E-A947-70E740481C1C}">
                <a14:useLocalDpi xmlns:a14="http://schemas.microsoft.com/office/drawing/2010/main" val="0"/>
              </a:ext>
            </a:extLst>
          </a:blip>
          <a:srcRect l="73383" t="27582" r="6216" b="50077"/>
          <a:stretch/>
        </p:blipFill>
        <p:spPr>
          <a:xfrm rot="1354469">
            <a:off x="3701143" y="4785442"/>
            <a:ext cx="927780" cy="1097280"/>
          </a:xfrm>
          <a:prstGeom prst="rect">
            <a:avLst/>
          </a:prstGeom>
          <a:effectLst>
            <a:outerShdw blurRad="76200" dir="18900000" sy="23000" kx="-1200000" algn="bl" rotWithShape="0">
              <a:prstClr val="black">
                <a:alpha val="20000"/>
              </a:prstClr>
            </a:outerShdw>
          </a:effectLst>
        </p:spPr>
      </p:pic>
      <p:pic>
        <p:nvPicPr>
          <p:cNvPr id="327" name="Picture 326">
            <a:extLst>
              <a:ext uri="{FF2B5EF4-FFF2-40B4-BE49-F238E27FC236}">
                <a16:creationId xmlns:a16="http://schemas.microsoft.com/office/drawing/2014/main" id="{0A4777F7-9F7E-426A-BFFA-DC04189CB131}"/>
              </a:ext>
            </a:extLst>
          </p:cNvPr>
          <p:cNvPicPr>
            <a:picLocks noChangeAspect="1"/>
          </p:cNvPicPr>
          <p:nvPr/>
        </p:nvPicPr>
        <p:blipFill rotWithShape="1">
          <a:blip r:embed="rId37">
            <a:extLst>
              <a:ext uri="{28A0092B-C50C-407E-A947-70E740481C1C}">
                <a14:useLocalDpi xmlns:a14="http://schemas.microsoft.com/office/drawing/2010/main" val="0"/>
              </a:ext>
            </a:extLst>
          </a:blip>
          <a:srcRect l="74606" t="53738" r="4993" b="23921"/>
          <a:stretch/>
        </p:blipFill>
        <p:spPr>
          <a:xfrm rot="1354469">
            <a:off x="4427770" y="3983693"/>
            <a:ext cx="927780" cy="1097280"/>
          </a:xfrm>
          <a:prstGeom prst="rect">
            <a:avLst/>
          </a:prstGeom>
          <a:effectLst>
            <a:outerShdw blurRad="76200" dir="18900000" sy="23000" kx="-1200000" algn="bl" rotWithShape="0">
              <a:prstClr val="black">
                <a:alpha val="20000"/>
              </a:prstClr>
            </a:outerShdw>
          </a:effectLst>
        </p:spPr>
      </p:pic>
      <p:pic>
        <p:nvPicPr>
          <p:cNvPr id="328" name="Picture 327">
            <a:extLst>
              <a:ext uri="{FF2B5EF4-FFF2-40B4-BE49-F238E27FC236}">
                <a16:creationId xmlns:a16="http://schemas.microsoft.com/office/drawing/2014/main" id="{E3D8CE1A-C922-4423-BC46-3AD185AA1399}"/>
              </a:ext>
            </a:extLst>
          </p:cNvPr>
          <p:cNvPicPr>
            <a:picLocks noChangeAspect="1"/>
          </p:cNvPicPr>
          <p:nvPr/>
        </p:nvPicPr>
        <p:blipFill rotWithShape="1">
          <a:blip r:embed="rId37">
            <a:extLst>
              <a:ext uri="{28A0092B-C50C-407E-A947-70E740481C1C}">
                <a14:useLocalDpi xmlns:a14="http://schemas.microsoft.com/office/drawing/2010/main" val="0"/>
              </a:ext>
            </a:extLst>
          </a:blip>
          <a:srcRect l="5042" t="61410" r="70018" b="16249"/>
          <a:stretch/>
        </p:blipFill>
        <p:spPr>
          <a:xfrm rot="1354469">
            <a:off x="4748974" y="4869130"/>
            <a:ext cx="1134246" cy="1097280"/>
          </a:xfrm>
          <a:prstGeom prst="rect">
            <a:avLst/>
          </a:prstGeom>
          <a:effectLst>
            <a:outerShdw blurRad="76200" dir="18900000" sy="23000" kx="-1200000" algn="bl" rotWithShape="0">
              <a:prstClr val="black">
                <a:alpha val="20000"/>
              </a:prstClr>
            </a:outerShdw>
          </a:effectLst>
        </p:spPr>
      </p:pic>
      <p:sp>
        <p:nvSpPr>
          <p:cNvPr id="4" name="Equals 3">
            <a:extLst>
              <a:ext uri="{FF2B5EF4-FFF2-40B4-BE49-F238E27FC236}">
                <a16:creationId xmlns:a16="http://schemas.microsoft.com/office/drawing/2014/main" id="{2B174D31-99C6-471B-8E42-B6F848F3A4B5}"/>
              </a:ext>
            </a:extLst>
          </p:cNvPr>
          <p:cNvSpPr/>
          <p:nvPr/>
        </p:nvSpPr>
        <p:spPr>
          <a:xfrm>
            <a:off x="5707569" y="4579108"/>
            <a:ext cx="1287696" cy="867747"/>
          </a:xfrm>
          <a:prstGeom prst="mathEqual">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1" name="Picture 80">
            <a:extLst>
              <a:ext uri="{FF2B5EF4-FFF2-40B4-BE49-F238E27FC236}">
                <a16:creationId xmlns:a16="http://schemas.microsoft.com/office/drawing/2014/main" id="{BB1AF9B3-A33D-4D8C-A5B5-B1D2612DDB54}"/>
              </a:ext>
            </a:extLst>
          </p:cNvPr>
          <p:cNvPicPr>
            <a:picLocks noChangeAspect="1"/>
          </p:cNvPicPr>
          <p:nvPr/>
        </p:nvPicPr>
        <p:blipFill rotWithShape="1">
          <a:blip r:embed="rId38">
            <a:extLst>
              <a:ext uri="{28A0092B-C50C-407E-A947-70E740481C1C}">
                <a14:useLocalDpi xmlns:a14="http://schemas.microsoft.com/office/drawing/2010/main" val="0"/>
              </a:ext>
            </a:extLst>
          </a:blip>
          <a:srcRect l="11677" r="29984"/>
          <a:stretch/>
        </p:blipFill>
        <p:spPr>
          <a:xfrm>
            <a:off x="1096868" y="1690487"/>
            <a:ext cx="2530559" cy="3467051"/>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46EC82EB-CD51-4D36-A8C0-89A1DF177FF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rot="764066">
            <a:off x="6674062" y="3523551"/>
            <a:ext cx="2870045" cy="2870045"/>
          </a:xfrm>
          <a:prstGeom prst="rect">
            <a:avLst/>
          </a:prstGeom>
        </p:spPr>
      </p:pic>
    </p:spTree>
    <p:extLst>
      <p:ext uri="{BB962C8B-B14F-4D97-AF65-F5344CB8AC3E}">
        <p14:creationId xmlns:p14="http://schemas.microsoft.com/office/powerpoint/2010/main" val="33855417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2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14:bounceEnd="60000">
                                          <p:cBhvr additive="base">
                                            <p:cTn id="11" dur="1250" fill="hold"/>
                                            <p:tgtEl>
                                              <p:spTgt spid="95"/>
                                            </p:tgtEl>
                                            <p:attrNameLst>
                                              <p:attrName>ppt_x</p:attrName>
                                            </p:attrNameLst>
                                          </p:cBhvr>
                                          <p:tavLst>
                                            <p:tav tm="0">
                                              <p:val>
                                                <p:strVal val="#ppt_x"/>
                                              </p:val>
                                            </p:tav>
                                            <p:tav tm="100000">
                                              <p:val>
                                                <p:strVal val="#ppt_x"/>
                                              </p:val>
                                            </p:tav>
                                          </p:tavLst>
                                        </p:anim>
                                        <p:anim calcmode="lin" valueType="num" p14:bounceEnd="60000">
                                          <p:cBhvr additive="base">
                                            <p:cTn id="12" dur="1250" fill="hold"/>
                                            <p:tgtEl>
                                              <p:spTgt spid="9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8" fill="hold" nodeType="withEffect" p14:presetBounceEnd="40000">
                                      <p:stCondLst>
                                        <p:cond delay="1250"/>
                                      </p:stCondLst>
                                      <p:childTnLst>
                                        <p:set>
                                          <p:cBhvr>
                                            <p:cTn id="25" dur="1" fill="hold">
                                              <p:stCondLst>
                                                <p:cond delay="0"/>
                                              </p:stCondLst>
                                            </p:cTn>
                                            <p:tgtEl>
                                              <p:spTgt spid="1038"/>
                                            </p:tgtEl>
                                            <p:attrNameLst>
                                              <p:attrName>style.visibility</p:attrName>
                                            </p:attrNameLst>
                                          </p:cBhvr>
                                          <p:to>
                                            <p:strVal val="visible"/>
                                          </p:to>
                                        </p:set>
                                        <p:anim calcmode="lin" valueType="num" p14:bounceEnd="40000">
                                          <p:cBhvr additive="base">
                                            <p:cTn id="26" dur="1250" fill="hold"/>
                                            <p:tgtEl>
                                              <p:spTgt spid="1038"/>
                                            </p:tgtEl>
                                            <p:attrNameLst>
                                              <p:attrName>ppt_x</p:attrName>
                                            </p:attrNameLst>
                                          </p:cBhvr>
                                          <p:tavLst>
                                            <p:tav tm="0">
                                              <p:val>
                                                <p:strVal val="0-#ppt_w/2"/>
                                              </p:val>
                                            </p:tav>
                                            <p:tav tm="100000">
                                              <p:val>
                                                <p:strVal val="#ppt_x"/>
                                              </p:val>
                                            </p:tav>
                                          </p:tavLst>
                                        </p:anim>
                                        <p:anim calcmode="lin" valueType="num" p14:bounceEnd="40000">
                                          <p:cBhvr additive="base">
                                            <p:cTn id="27" dur="1250" fill="hold"/>
                                            <p:tgtEl>
                                              <p:spTgt spid="10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40000">
                                      <p:stCondLst>
                                        <p:cond delay="1250"/>
                                      </p:stCondLst>
                                      <p:childTnLst>
                                        <p:set>
                                          <p:cBhvr>
                                            <p:cTn id="29" dur="1" fill="hold">
                                              <p:stCondLst>
                                                <p:cond delay="0"/>
                                              </p:stCondLst>
                                            </p:cTn>
                                            <p:tgtEl>
                                              <p:spTgt spid="12"/>
                                            </p:tgtEl>
                                            <p:attrNameLst>
                                              <p:attrName>style.visibility</p:attrName>
                                            </p:attrNameLst>
                                          </p:cBhvr>
                                          <p:to>
                                            <p:strVal val="visible"/>
                                          </p:to>
                                        </p:set>
                                        <p:anim calcmode="lin" valueType="num" p14:bounceEnd="40000">
                                          <p:cBhvr additive="base">
                                            <p:cTn id="30" dur="12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14:presetBounceEnd="40000">
                                      <p:stCondLst>
                                        <p:cond delay="125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125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5" dur="1250" fill="hold"/>
                                            <p:tgtEl>
                                              <p:spTgt spid="8"/>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000" fill="hold"/>
                                            <p:tgtEl>
                                              <p:spTgt spid="81"/>
                                            </p:tgtEl>
                                            <p:attrNameLst>
                                              <p:attrName>ppt_x</p:attrName>
                                            </p:attrNameLst>
                                          </p:cBhvr>
                                          <p:tavLst>
                                            <p:tav tm="0">
                                              <p:val>
                                                <p:strVal val="0-#ppt_w/2"/>
                                              </p:val>
                                            </p:tav>
                                            <p:tav tm="100000">
                                              <p:val>
                                                <p:strVal val="#ppt_x"/>
                                              </p:val>
                                            </p:tav>
                                          </p:tavLst>
                                        </p:anim>
                                        <p:anim calcmode="lin" valueType="num">
                                          <p:cBhvr additive="base">
                                            <p:cTn id="43" dur="2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1+#ppt_w/2"/>
                                              </p:val>
                                            </p:tav>
                                            <p:tav tm="100000">
                                              <p:val>
                                                <p:strVal val="#ppt_x"/>
                                              </p:val>
                                            </p:tav>
                                          </p:tavLst>
                                        </p:anim>
                                        <p:anim calcmode="lin" valueType="num">
                                          <p:cBhvr additive="base">
                                            <p:cTn id="48" dur="20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randombar(horizontal)">
                                          <p:cBhvr>
                                            <p:cTn id="59" dur="500"/>
                                            <p:tgtEl>
                                              <p:spTgt spid="325"/>
                                            </p:tgtEl>
                                          </p:cBhvr>
                                        </p:animEffect>
                                      </p:childTnLst>
                                    </p:cTn>
                                  </p:par>
                                  <p:par>
                                    <p:cTn id="60" presetID="14" presetClass="entr" presetSubtype="10" fill="hold" nodeType="withEffect">
                                      <p:stCondLst>
                                        <p:cond delay="0"/>
                                      </p:stCondLst>
                                      <p:childTnLst>
                                        <p:set>
                                          <p:cBhvr>
                                            <p:cTn id="61" dur="1" fill="hold">
                                              <p:stCondLst>
                                                <p:cond delay="0"/>
                                              </p:stCondLst>
                                            </p:cTn>
                                            <p:tgtEl>
                                              <p:spTgt spid="326"/>
                                            </p:tgtEl>
                                            <p:attrNameLst>
                                              <p:attrName>style.visibility</p:attrName>
                                            </p:attrNameLst>
                                          </p:cBhvr>
                                          <p:to>
                                            <p:strVal val="visible"/>
                                          </p:to>
                                        </p:set>
                                        <p:animEffect transition="in" filter="randombar(horizontal)">
                                          <p:cBhvr>
                                            <p:cTn id="62" dur="500"/>
                                            <p:tgtEl>
                                              <p:spTgt spid="326"/>
                                            </p:tgtEl>
                                          </p:cBhvr>
                                        </p:animEffect>
                                      </p:childTnLst>
                                    </p:cTn>
                                  </p:par>
                                  <p:par>
                                    <p:cTn id="63" presetID="14" presetClass="entr" presetSubtype="10" fill="hold" nodeType="withEffect">
                                      <p:stCondLst>
                                        <p:cond delay="0"/>
                                      </p:stCondLst>
                                      <p:childTnLst>
                                        <p:set>
                                          <p:cBhvr>
                                            <p:cTn id="64" dur="1" fill="hold">
                                              <p:stCondLst>
                                                <p:cond delay="0"/>
                                              </p:stCondLst>
                                            </p:cTn>
                                            <p:tgtEl>
                                              <p:spTgt spid="327"/>
                                            </p:tgtEl>
                                            <p:attrNameLst>
                                              <p:attrName>style.visibility</p:attrName>
                                            </p:attrNameLst>
                                          </p:cBhvr>
                                          <p:to>
                                            <p:strVal val="visible"/>
                                          </p:to>
                                        </p:set>
                                        <p:animEffect transition="in" filter="randombar(horizontal)">
                                          <p:cBhvr>
                                            <p:cTn id="65" dur="500"/>
                                            <p:tgtEl>
                                              <p:spTgt spid="327"/>
                                            </p:tgtEl>
                                          </p:cBhvr>
                                        </p:animEffect>
                                      </p:childTnLst>
                                    </p:cTn>
                                  </p:par>
                                  <p:par>
                                    <p:cTn id="66" presetID="14" presetClass="entr" presetSubtype="10" fill="hold" nodeType="withEffect">
                                      <p:stCondLst>
                                        <p:cond delay="0"/>
                                      </p:stCondLst>
                                      <p:childTnLst>
                                        <p:set>
                                          <p:cBhvr>
                                            <p:cTn id="67" dur="1" fill="hold">
                                              <p:stCondLst>
                                                <p:cond delay="0"/>
                                              </p:stCondLst>
                                            </p:cTn>
                                            <p:tgtEl>
                                              <p:spTgt spid="328"/>
                                            </p:tgtEl>
                                            <p:attrNameLst>
                                              <p:attrName>style.visibility</p:attrName>
                                            </p:attrNameLst>
                                          </p:cBhvr>
                                          <p:to>
                                            <p:strVal val="visible"/>
                                          </p:to>
                                        </p:set>
                                        <p:animEffect transition="in" filter="randombar(horizontal)">
                                          <p:cBhvr>
                                            <p:cTn id="68" dur="500"/>
                                            <p:tgtEl>
                                              <p:spTgt spid="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par>
                                    <p:cTn id="81" presetID="8" presetClass="emph" presetSubtype="0" repeatCount="indefinite" autoRev="1" fill="hold" nodeType="withEffect">
                                      <p:stCondLst>
                                        <p:cond delay="0"/>
                                      </p:stCondLst>
                                      <p:childTnLst>
                                        <p:animRot by="1200000">
                                          <p:cBhvr>
                                            <p:cTn id="82" dur="3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1250" fill="hold"/>
                                            <p:tgtEl>
                                              <p:spTgt spid="95"/>
                                            </p:tgtEl>
                                            <p:attrNameLst>
                                              <p:attrName>ppt_x</p:attrName>
                                            </p:attrNameLst>
                                          </p:cBhvr>
                                          <p:tavLst>
                                            <p:tav tm="0">
                                              <p:val>
                                                <p:strVal val="#ppt_x"/>
                                              </p:val>
                                            </p:tav>
                                            <p:tav tm="100000">
                                              <p:val>
                                                <p:strVal val="#ppt_x"/>
                                              </p:val>
                                            </p:tav>
                                          </p:tavLst>
                                        </p:anim>
                                        <p:anim calcmode="lin" valueType="num">
                                          <p:cBhvr additive="base">
                                            <p:cTn id="12" dur="1250" fill="hold"/>
                                            <p:tgtEl>
                                              <p:spTgt spid="9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8" fill="hold" nodeType="withEffect">
                                      <p:stCondLst>
                                        <p:cond delay="1250"/>
                                      </p:stCondLst>
                                      <p:childTnLst>
                                        <p:set>
                                          <p:cBhvr>
                                            <p:cTn id="25" dur="1" fill="hold">
                                              <p:stCondLst>
                                                <p:cond delay="0"/>
                                              </p:stCondLst>
                                            </p:cTn>
                                            <p:tgtEl>
                                              <p:spTgt spid="1038"/>
                                            </p:tgtEl>
                                            <p:attrNameLst>
                                              <p:attrName>style.visibility</p:attrName>
                                            </p:attrNameLst>
                                          </p:cBhvr>
                                          <p:to>
                                            <p:strVal val="visible"/>
                                          </p:to>
                                        </p:set>
                                        <p:anim calcmode="lin" valueType="num">
                                          <p:cBhvr additive="base">
                                            <p:cTn id="26" dur="1250" fill="hold"/>
                                            <p:tgtEl>
                                              <p:spTgt spid="1038"/>
                                            </p:tgtEl>
                                            <p:attrNameLst>
                                              <p:attrName>ppt_x</p:attrName>
                                            </p:attrNameLst>
                                          </p:cBhvr>
                                          <p:tavLst>
                                            <p:tav tm="0">
                                              <p:val>
                                                <p:strVal val="0-#ppt_w/2"/>
                                              </p:val>
                                            </p:tav>
                                            <p:tav tm="100000">
                                              <p:val>
                                                <p:strVal val="#ppt_x"/>
                                              </p:val>
                                            </p:tav>
                                          </p:tavLst>
                                        </p:anim>
                                        <p:anim calcmode="lin" valueType="num">
                                          <p:cBhvr additive="base">
                                            <p:cTn id="27" dur="1250" fill="hold"/>
                                            <p:tgtEl>
                                              <p:spTgt spid="10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25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0-#ppt_w/2"/>
                                              </p:val>
                                            </p:tav>
                                            <p:tav tm="100000">
                                              <p:val>
                                                <p:strVal val="#ppt_x"/>
                                              </p:val>
                                            </p:tav>
                                          </p:tavLst>
                                        </p:anim>
                                        <p:anim calcmode="lin" valueType="num">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250" fill="hold"/>
                                            <p:tgtEl>
                                              <p:spTgt spid="8"/>
                                            </p:tgtEl>
                                            <p:attrNameLst>
                                              <p:attrName>ppt_x</p:attrName>
                                            </p:attrNameLst>
                                          </p:cBhvr>
                                          <p:tavLst>
                                            <p:tav tm="0">
                                              <p:val>
                                                <p:strVal val="0-#ppt_w/2"/>
                                              </p:val>
                                            </p:tav>
                                            <p:tav tm="100000">
                                              <p:val>
                                                <p:strVal val="#ppt_x"/>
                                              </p:val>
                                            </p:tav>
                                          </p:tavLst>
                                        </p:anim>
                                        <p:anim calcmode="lin" valueType="num">
                                          <p:cBhvr additive="base">
                                            <p:cTn id="35" dur="1250" fill="hold"/>
                                            <p:tgtEl>
                                              <p:spTgt spid="8"/>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000" fill="hold"/>
                                            <p:tgtEl>
                                              <p:spTgt spid="81"/>
                                            </p:tgtEl>
                                            <p:attrNameLst>
                                              <p:attrName>ppt_x</p:attrName>
                                            </p:attrNameLst>
                                          </p:cBhvr>
                                          <p:tavLst>
                                            <p:tav tm="0">
                                              <p:val>
                                                <p:strVal val="0-#ppt_w/2"/>
                                              </p:val>
                                            </p:tav>
                                            <p:tav tm="100000">
                                              <p:val>
                                                <p:strVal val="#ppt_x"/>
                                              </p:val>
                                            </p:tav>
                                          </p:tavLst>
                                        </p:anim>
                                        <p:anim calcmode="lin" valueType="num">
                                          <p:cBhvr additive="base">
                                            <p:cTn id="43" dur="2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1+#ppt_w/2"/>
                                              </p:val>
                                            </p:tav>
                                            <p:tav tm="100000">
                                              <p:val>
                                                <p:strVal val="#ppt_x"/>
                                              </p:val>
                                            </p:tav>
                                          </p:tavLst>
                                        </p:anim>
                                        <p:anim calcmode="lin" valueType="num">
                                          <p:cBhvr additive="base">
                                            <p:cTn id="48" dur="20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randombar(horizontal)">
                                          <p:cBhvr>
                                            <p:cTn id="59" dur="500"/>
                                            <p:tgtEl>
                                              <p:spTgt spid="325"/>
                                            </p:tgtEl>
                                          </p:cBhvr>
                                        </p:animEffect>
                                      </p:childTnLst>
                                    </p:cTn>
                                  </p:par>
                                  <p:par>
                                    <p:cTn id="60" presetID="14" presetClass="entr" presetSubtype="10" fill="hold" nodeType="withEffect">
                                      <p:stCondLst>
                                        <p:cond delay="0"/>
                                      </p:stCondLst>
                                      <p:childTnLst>
                                        <p:set>
                                          <p:cBhvr>
                                            <p:cTn id="61" dur="1" fill="hold">
                                              <p:stCondLst>
                                                <p:cond delay="0"/>
                                              </p:stCondLst>
                                            </p:cTn>
                                            <p:tgtEl>
                                              <p:spTgt spid="326"/>
                                            </p:tgtEl>
                                            <p:attrNameLst>
                                              <p:attrName>style.visibility</p:attrName>
                                            </p:attrNameLst>
                                          </p:cBhvr>
                                          <p:to>
                                            <p:strVal val="visible"/>
                                          </p:to>
                                        </p:set>
                                        <p:animEffect transition="in" filter="randombar(horizontal)">
                                          <p:cBhvr>
                                            <p:cTn id="62" dur="500"/>
                                            <p:tgtEl>
                                              <p:spTgt spid="326"/>
                                            </p:tgtEl>
                                          </p:cBhvr>
                                        </p:animEffect>
                                      </p:childTnLst>
                                    </p:cTn>
                                  </p:par>
                                  <p:par>
                                    <p:cTn id="63" presetID="14" presetClass="entr" presetSubtype="10" fill="hold" nodeType="withEffect">
                                      <p:stCondLst>
                                        <p:cond delay="0"/>
                                      </p:stCondLst>
                                      <p:childTnLst>
                                        <p:set>
                                          <p:cBhvr>
                                            <p:cTn id="64" dur="1" fill="hold">
                                              <p:stCondLst>
                                                <p:cond delay="0"/>
                                              </p:stCondLst>
                                            </p:cTn>
                                            <p:tgtEl>
                                              <p:spTgt spid="327"/>
                                            </p:tgtEl>
                                            <p:attrNameLst>
                                              <p:attrName>style.visibility</p:attrName>
                                            </p:attrNameLst>
                                          </p:cBhvr>
                                          <p:to>
                                            <p:strVal val="visible"/>
                                          </p:to>
                                        </p:set>
                                        <p:animEffect transition="in" filter="randombar(horizontal)">
                                          <p:cBhvr>
                                            <p:cTn id="65" dur="500"/>
                                            <p:tgtEl>
                                              <p:spTgt spid="327"/>
                                            </p:tgtEl>
                                          </p:cBhvr>
                                        </p:animEffect>
                                      </p:childTnLst>
                                    </p:cTn>
                                  </p:par>
                                  <p:par>
                                    <p:cTn id="66" presetID="14" presetClass="entr" presetSubtype="10" fill="hold" nodeType="withEffect">
                                      <p:stCondLst>
                                        <p:cond delay="0"/>
                                      </p:stCondLst>
                                      <p:childTnLst>
                                        <p:set>
                                          <p:cBhvr>
                                            <p:cTn id="67" dur="1" fill="hold">
                                              <p:stCondLst>
                                                <p:cond delay="0"/>
                                              </p:stCondLst>
                                            </p:cTn>
                                            <p:tgtEl>
                                              <p:spTgt spid="328"/>
                                            </p:tgtEl>
                                            <p:attrNameLst>
                                              <p:attrName>style.visibility</p:attrName>
                                            </p:attrNameLst>
                                          </p:cBhvr>
                                          <p:to>
                                            <p:strVal val="visible"/>
                                          </p:to>
                                        </p:set>
                                        <p:animEffect transition="in" filter="randombar(horizontal)">
                                          <p:cBhvr>
                                            <p:cTn id="68" dur="500"/>
                                            <p:tgtEl>
                                              <p:spTgt spid="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0" name="chimes.wav"/>
                                            </p:tgtEl>
                                          </p:cMediaNode>
                                        </p:audio>
                                      </p:subTnLst>
                                    </p:cTn>
                                  </p:par>
                                  <p:par>
                                    <p:cTn id="81" presetID="8" presetClass="emph" presetSubtype="0" repeatCount="indefinite" autoRev="1" fill="hold" nodeType="withEffect">
                                      <p:stCondLst>
                                        <p:cond delay="0"/>
                                      </p:stCondLst>
                                      <p:childTnLst>
                                        <p:animRot by="1200000">
                                          <p:cBhvr>
                                            <p:cTn id="82" dur="3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 grpId="0" animBg="1"/>
          <p:bldP spid="4"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思想气泡: 云 5">
            <a:extLst>
              <a:ext uri="{FF2B5EF4-FFF2-40B4-BE49-F238E27FC236}">
                <a16:creationId xmlns:a16="http://schemas.microsoft.com/office/drawing/2014/main" id="{0C00E258-F1DA-42AF-9C19-6AC70FAE95B4}"/>
              </a:ext>
            </a:extLst>
          </p:cNvPr>
          <p:cNvSpPr/>
          <p:nvPr/>
        </p:nvSpPr>
        <p:spPr>
          <a:xfrm rot="21123151" flipH="1">
            <a:off x="2148607" y="48"/>
            <a:ext cx="7689921" cy="3975835"/>
          </a:xfrm>
          <a:custGeom>
            <a:avLst/>
            <a:gdLst>
              <a:gd name="connsiteX0" fmla="*/ 694228 w 7689921"/>
              <a:gd name="connsiteY0" fmla="*/ 1322517 h 3975835"/>
              <a:gd name="connsiteX1" fmla="*/ 1000935 w 7689921"/>
              <a:gd name="connsiteY1" fmla="*/ 635673 h 3975835"/>
              <a:gd name="connsiteX2" fmla="*/ 2492994 w 7689921"/>
              <a:gd name="connsiteY2" fmla="*/ 478756 h 3975835"/>
              <a:gd name="connsiteX3" fmla="*/ 3997334 w 7689921"/>
              <a:gd name="connsiteY3" fmla="*/ 315858 h 3975835"/>
              <a:gd name="connsiteX4" fmla="*/ 4583513 w 7689921"/>
              <a:gd name="connsiteY4" fmla="*/ 18406 h 3975835"/>
              <a:gd name="connsiteX5" fmla="*/ 5310495 w 7689921"/>
              <a:gd name="connsiteY5" fmla="*/ 228334 h 3975835"/>
              <a:gd name="connsiteX6" fmla="*/ 6312677 w 7689921"/>
              <a:gd name="connsiteY6" fmla="*/ 63502 h 3975835"/>
              <a:gd name="connsiteX7" fmla="*/ 6820888 w 7689921"/>
              <a:gd name="connsiteY7" fmla="*/ 513177 h 3975835"/>
              <a:gd name="connsiteX8" fmla="*/ 7473107 w 7689921"/>
              <a:gd name="connsiteY8" fmla="*/ 949598 h 3975835"/>
              <a:gd name="connsiteX9" fmla="*/ 7443914 w 7689921"/>
              <a:gd name="connsiteY9" fmla="*/ 1422833 h 3975835"/>
              <a:gd name="connsiteX10" fmla="*/ 7657167 w 7689921"/>
              <a:gd name="connsiteY10" fmla="*/ 2146398 h 3975835"/>
              <a:gd name="connsiteX11" fmla="*/ 6658189 w 7689921"/>
              <a:gd name="connsiteY11" fmla="*/ 2779771 h 3975835"/>
              <a:gd name="connsiteX12" fmla="*/ 6300573 w 7689921"/>
              <a:gd name="connsiteY12" fmla="*/ 3322491 h 3975835"/>
              <a:gd name="connsiteX13" fmla="*/ 5083002 w 7689921"/>
              <a:gd name="connsiteY13" fmla="*/ 3388202 h 3975835"/>
              <a:gd name="connsiteX14" fmla="*/ 4212901 w 7689921"/>
              <a:gd name="connsiteY14" fmla="*/ 3967183 h 3975835"/>
              <a:gd name="connsiteX15" fmla="*/ 2933562 w 7689921"/>
              <a:gd name="connsiteY15" fmla="*/ 3613776 h 3975835"/>
              <a:gd name="connsiteX16" fmla="*/ 1033155 w 7689921"/>
              <a:gd name="connsiteY16" fmla="*/ 3264602 h 3975835"/>
              <a:gd name="connsiteX17" fmla="*/ 197588 w 7689921"/>
              <a:gd name="connsiteY17" fmla="*/ 2876038 h 3975835"/>
              <a:gd name="connsiteX18" fmla="*/ 376129 w 7689921"/>
              <a:gd name="connsiteY18" fmla="*/ 2351540 h 3975835"/>
              <a:gd name="connsiteX19" fmla="*/ -891 w 7689921"/>
              <a:gd name="connsiteY19" fmla="*/ 1813422 h 3975835"/>
              <a:gd name="connsiteX20" fmla="*/ 687642 w 7689921"/>
              <a:gd name="connsiteY20" fmla="*/ 1335125 h 3975835"/>
              <a:gd name="connsiteX21" fmla="*/ 694228 w 7689921"/>
              <a:gd name="connsiteY21" fmla="*/ 1322517 h 3975835"/>
              <a:gd name="connsiteX0" fmla="*/ 241861 w 7689921"/>
              <a:gd name="connsiteY0" fmla="*/ 5116979 h 3975835"/>
              <a:gd name="connsiteX1" fmla="*/ 131421 w 7689921"/>
              <a:gd name="connsiteY1" fmla="*/ 5227419 h 3975835"/>
              <a:gd name="connsiteX2" fmla="*/ 20981 w 7689921"/>
              <a:gd name="connsiteY2" fmla="*/ 5116979 h 3975835"/>
              <a:gd name="connsiteX3" fmla="*/ 131421 w 7689921"/>
              <a:gd name="connsiteY3" fmla="*/ 5006539 h 3975835"/>
              <a:gd name="connsiteX4" fmla="*/ 241861 w 7689921"/>
              <a:gd name="connsiteY4" fmla="*/ 5116979 h 3975835"/>
              <a:gd name="connsiteX0" fmla="*/ 863552 w 7689921"/>
              <a:gd name="connsiteY0" fmla="*/ 4686194 h 3975835"/>
              <a:gd name="connsiteX1" fmla="*/ 642672 w 7689921"/>
              <a:gd name="connsiteY1" fmla="*/ 4907074 h 3975835"/>
              <a:gd name="connsiteX2" fmla="*/ 421792 w 7689921"/>
              <a:gd name="connsiteY2" fmla="*/ 4686194 h 3975835"/>
              <a:gd name="connsiteX3" fmla="*/ 642672 w 7689921"/>
              <a:gd name="connsiteY3" fmla="*/ 4465314 h 3975835"/>
              <a:gd name="connsiteX4" fmla="*/ 863552 w 7689921"/>
              <a:gd name="connsiteY4" fmla="*/ 4686194 h 3975835"/>
              <a:gd name="connsiteX0" fmla="*/ 1654155 w 7689921"/>
              <a:gd name="connsiteY0" fmla="*/ 4113083 h 3975835"/>
              <a:gd name="connsiteX1" fmla="*/ 1322835 w 7689921"/>
              <a:gd name="connsiteY1" fmla="*/ 4444403 h 3975835"/>
              <a:gd name="connsiteX2" fmla="*/ 991515 w 7689921"/>
              <a:gd name="connsiteY2" fmla="*/ 4113083 h 3975835"/>
              <a:gd name="connsiteX3" fmla="*/ 1322835 w 7689921"/>
              <a:gd name="connsiteY3" fmla="*/ 3781763 h 3975835"/>
              <a:gd name="connsiteX4" fmla="*/ 1654155 w 7689921"/>
              <a:gd name="connsiteY4" fmla="*/ 4113083 h 3975835"/>
              <a:gd name="connsiteX0" fmla="*/ 835388 w 7689921"/>
              <a:gd name="connsiteY0" fmla="*/ 2409153 h 3975835"/>
              <a:gd name="connsiteX1" fmla="*/ 384496 w 7689921"/>
              <a:gd name="connsiteY1" fmla="*/ 2335803 h 3975835"/>
              <a:gd name="connsiteX2" fmla="*/ 1233235 w 7689921"/>
              <a:gd name="connsiteY2" fmla="*/ 3211867 h 3975835"/>
              <a:gd name="connsiteX3" fmla="*/ 1036003 w 7689921"/>
              <a:gd name="connsiteY3" fmla="*/ 3246931 h 3975835"/>
              <a:gd name="connsiteX4" fmla="*/ 2933206 w 7689921"/>
              <a:gd name="connsiteY4" fmla="*/ 3597578 h 3975835"/>
              <a:gd name="connsiteX5" fmla="*/ 2814297 w 7689921"/>
              <a:gd name="connsiteY5" fmla="*/ 3437440 h 3975835"/>
              <a:gd name="connsiteX6" fmla="*/ 5131420 w 7689921"/>
              <a:gd name="connsiteY6" fmla="*/ 3198246 h 3975835"/>
              <a:gd name="connsiteX7" fmla="*/ 5083892 w 7689921"/>
              <a:gd name="connsiteY7" fmla="*/ 3373937 h 3975835"/>
              <a:gd name="connsiteX8" fmla="*/ 6075215 w 7689921"/>
              <a:gd name="connsiteY8" fmla="*/ 2112530 h 3975835"/>
              <a:gd name="connsiteX9" fmla="*/ 6653917 w 7689921"/>
              <a:gd name="connsiteY9" fmla="*/ 2769279 h 3975835"/>
              <a:gd name="connsiteX10" fmla="*/ 7440354 w 7689921"/>
              <a:gd name="connsiteY10" fmla="*/ 1413078 h 3975835"/>
              <a:gd name="connsiteX11" fmla="*/ 7182599 w 7689921"/>
              <a:gd name="connsiteY11" fmla="*/ 1659358 h 3975835"/>
              <a:gd name="connsiteX12" fmla="*/ 6821956 w 7689921"/>
              <a:gd name="connsiteY12" fmla="*/ 499372 h 3975835"/>
              <a:gd name="connsiteX13" fmla="*/ 6835485 w 7689921"/>
              <a:gd name="connsiteY13" fmla="*/ 615702 h 3975835"/>
              <a:gd name="connsiteX14" fmla="*/ 5176100 w 7689921"/>
              <a:gd name="connsiteY14" fmla="*/ 363715 h 3975835"/>
              <a:gd name="connsiteX15" fmla="*/ 5308181 w 7689921"/>
              <a:gd name="connsiteY15" fmla="*/ 215357 h 3975835"/>
              <a:gd name="connsiteX16" fmla="*/ 3941262 w 7689921"/>
              <a:gd name="connsiteY16" fmla="*/ 434396 h 3975835"/>
              <a:gd name="connsiteX17" fmla="*/ 4005167 w 7689921"/>
              <a:gd name="connsiteY17" fmla="*/ 306470 h 3975835"/>
              <a:gd name="connsiteX18" fmla="*/ 2492104 w 7689921"/>
              <a:gd name="connsiteY18" fmla="*/ 477836 h 3975835"/>
              <a:gd name="connsiteX19" fmla="*/ 2723513 w 7689921"/>
              <a:gd name="connsiteY19" fmla="*/ 601897 h 3975835"/>
              <a:gd name="connsiteX20" fmla="*/ 734636 w 7689921"/>
              <a:gd name="connsiteY20" fmla="*/ 1453112 h 3975835"/>
              <a:gd name="connsiteX21" fmla="*/ 694228 w 7689921"/>
              <a:gd name="connsiteY21" fmla="*/ 1322517 h 397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89921" h="3975835" fill="none" extrusionOk="0">
                <a:moveTo>
                  <a:pt x="694228" y="1322517"/>
                </a:moveTo>
                <a:cubicBezTo>
                  <a:pt x="609819" y="1121151"/>
                  <a:pt x="801386" y="800949"/>
                  <a:pt x="1000935" y="635673"/>
                </a:cubicBezTo>
                <a:cubicBezTo>
                  <a:pt x="1422537" y="311593"/>
                  <a:pt x="2009865" y="302969"/>
                  <a:pt x="2492994" y="478756"/>
                </a:cubicBezTo>
                <a:cubicBezTo>
                  <a:pt x="2784202" y="48456"/>
                  <a:pt x="3493835" y="73258"/>
                  <a:pt x="3997334" y="315858"/>
                </a:cubicBezTo>
                <a:cubicBezTo>
                  <a:pt x="4110160" y="115740"/>
                  <a:pt x="4336383" y="-10185"/>
                  <a:pt x="4583513" y="18406"/>
                </a:cubicBezTo>
                <a:cubicBezTo>
                  <a:pt x="4872644" y="-7826"/>
                  <a:pt x="5115955" y="57894"/>
                  <a:pt x="5310495" y="228334"/>
                </a:cubicBezTo>
                <a:cubicBezTo>
                  <a:pt x="5551465" y="34435"/>
                  <a:pt x="5932211" y="-27982"/>
                  <a:pt x="6312677" y="63502"/>
                </a:cubicBezTo>
                <a:cubicBezTo>
                  <a:pt x="6605316" y="168600"/>
                  <a:pt x="6776038" y="305691"/>
                  <a:pt x="6820888" y="513177"/>
                </a:cubicBezTo>
                <a:cubicBezTo>
                  <a:pt x="7120676" y="590747"/>
                  <a:pt x="7385936" y="739347"/>
                  <a:pt x="7473107" y="949598"/>
                </a:cubicBezTo>
                <a:cubicBezTo>
                  <a:pt x="7531743" y="1120263"/>
                  <a:pt x="7531850" y="1278202"/>
                  <a:pt x="7443914" y="1422833"/>
                </a:cubicBezTo>
                <a:cubicBezTo>
                  <a:pt x="7682000" y="1638779"/>
                  <a:pt x="7697594" y="1864050"/>
                  <a:pt x="7657167" y="2146398"/>
                </a:cubicBezTo>
                <a:cubicBezTo>
                  <a:pt x="7543591" y="2497248"/>
                  <a:pt x="7103762" y="2765060"/>
                  <a:pt x="6658189" y="2779771"/>
                </a:cubicBezTo>
                <a:cubicBezTo>
                  <a:pt x="6658015" y="2975555"/>
                  <a:pt x="6547006" y="3131357"/>
                  <a:pt x="6300573" y="3322491"/>
                </a:cubicBezTo>
                <a:cubicBezTo>
                  <a:pt x="6002340" y="3521178"/>
                  <a:pt x="5461479" y="3501457"/>
                  <a:pt x="5083002" y="3388202"/>
                </a:cubicBezTo>
                <a:cubicBezTo>
                  <a:pt x="4945244" y="3680465"/>
                  <a:pt x="4636697" y="3883721"/>
                  <a:pt x="4212901" y="3967183"/>
                </a:cubicBezTo>
                <a:cubicBezTo>
                  <a:pt x="3627576" y="4026174"/>
                  <a:pt x="3174053" y="3894861"/>
                  <a:pt x="2933562" y="3613776"/>
                </a:cubicBezTo>
                <a:cubicBezTo>
                  <a:pt x="2179732" y="3928772"/>
                  <a:pt x="1427220" y="3814937"/>
                  <a:pt x="1033155" y="3264602"/>
                </a:cubicBezTo>
                <a:cubicBezTo>
                  <a:pt x="657722" y="3285602"/>
                  <a:pt x="303684" y="3093415"/>
                  <a:pt x="197588" y="2876038"/>
                </a:cubicBezTo>
                <a:cubicBezTo>
                  <a:pt x="137177" y="2646366"/>
                  <a:pt x="184268" y="2500483"/>
                  <a:pt x="376129" y="2351540"/>
                </a:cubicBezTo>
                <a:cubicBezTo>
                  <a:pt x="105017" y="2212473"/>
                  <a:pt x="-86998" y="2042890"/>
                  <a:pt x="-891" y="1813422"/>
                </a:cubicBezTo>
                <a:cubicBezTo>
                  <a:pt x="118614" y="1538644"/>
                  <a:pt x="340198" y="1346049"/>
                  <a:pt x="687642" y="1335125"/>
                </a:cubicBezTo>
                <a:cubicBezTo>
                  <a:pt x="689479" y="1330739"/>
                  <a:pt x="692489" y="1327825"/>
                  <a:pt x="694228" y="1322517"/>
                </a:cubicBezTo>
                <a:close/>
              </a:path>
              <a:path w="7689921" h="3975835" fill="none" extrusionOk="0">
                <a:moveTo>
                  <a:pt x="241861" y="5116979"/>
                </a:moveTo>
                <a:cubicBezTo>
                  <a:pt x="235894" y="5168406"/>
                  <a:pt x="191066" y="5235391"/>
                  <a:pt x="131421" y="5227419"/>
                </a:cubicBezTo>
                <a:cubicBezTo>
                  <a:pt x="77293" y="5223479"/>
                  <a:pt x="30088" y="5177135"/>
                  <a:pt x="20981" y="5116979"/>
                </a:cubicBezTo>
                <a:cubicBezTo>
                  <a:pt x="32127" y="5050831"/>
                  <a:pt x="60023" y="5002513"/>
                  <a:pt x="131421" y="5006539"/>
                </a:cubicBezTo>
                <a:cubicBezTo>
                  <a:pt x="189583" y="4997820"/>
                  <a:pt x="228080" y="5051690"/>
                  <a:pt x="241861" y="5116979"/>
                </a:cubicBezTo>
                <a:close/>
              </a:path>
              <a:path w="7689921" h="3975835" fill="none" extrusionOk="0">
                <a:moveTo>
                  <a:pt x="863552" y="4686194"/>
                </a:moveTo>
                <a:cubicBezTo>
                  <a:pt x="867009" y="4823976"/>
                  <a:pt x="779039" y="4898782"/>
                  <a:pt x="642672" y="4907074"/>
                </a:cubicBezTo>
                <a:cubicBezTo>
                  <a:pt x="528166" y="4905004"/>
                  <a:pt x="432549" y="4820552"/>
                  <a:pt x="421792" y="4686194"/>
                </a:cubicBezTo>
                <a:cubicBezTo>
                  <a:pt x="426001" y="4583998"/>
                  <a:pt x="513357" y="4447204"/>
                  <a:pt x="642672" y="4465314"/>
                </a:cubicBezTo>
                <a:cubicBezTo>
                  <a:pt x="744334" y="4460100"/>
                  <a:pt x="890943" y="4552443"/>
                  <a:pt x="863552" y="4686194"/>
                </a:cubicBezTo>
                <a:close/>
              </a:path>
              <a:path w="7689921" h="3975835" fill="none" extrusionOk="0">
                <a:moveTo>
                  <a:pt x="1654155" y="4113083"/>
                </a:moveTo>
                <a:cubicBezTo>
                  <a:pt x="1680390" y="4278523"/>
                  <a:pt x="1475111" y="4468757"/>
                  <a:pt x="1322835" y="4444403"/>
                </a:cubicBezTo>
                <a:cubicBezTo>
                  <a:pt x="1160179" y="4474580"/>
                  <a:pt x="988943" y="4305010"/>
                  <a:pt x="991515" y="4113083"/>
                </a:cubicBezTo>
                <a:cubicBezTo>
                  <a:pt x="969447" y="3958043"/>
                  <a:pt x="1121908" y="3812358"/>
                  <a:pt x="1322835" y="3781763"/>
                </a:cubicBezTo>
                <a:cubicBezTo>
                  <a:pt x="1540023" y="3779668"/>
                  <a:pt x="1662908" y="3951265"/>
                  <a:pt x="1654155" y="4113083"/>
                </a:cubicBezTo>
                <a:close/>
              </a:path>
              <a:path w="7689921" h="3975835" fill="none" extrusionOk="0">
                <a:moveTo>
                  <a:pt x="835388" y="2409153"/>
                </a:moveTo>
                <a:cubicBezTo>
                  <a:pt x="691815" y="2422085"/>
                  <a:pt x="513940" y="2385754"/>
                  <a:pt x="384496" y="2335803"/>
                </a:cubicBezTo>
                <a:moveTo>
                  <a:pt x="1233235" y="3211867"/>
                </a:moveTo>
                <a:cubicBezTo>
                  <a:pt x="1175397" y="3234185"/>
                  <a:pt x="1100619" y="3238973"/>
                  <a:pt x="1036003" y="3246931"/>
                </a:cubicBezTo>
                <a:moveTo>
                  <a:pt x="2933206" y="3597578"/>
                </a:moveTo>
                <a:cubicBezTo>
                  <a:pt x="2882421" y="3548255"/>
                  <a:pt x="2852000" y="3505222"/>
                  <a:pt x="2814297" y="3437440"/>
                </a:cubicBezTo>
                <a:moveTo>
                  <a:pt x="5131420" y="3198246"/>
                </a:moveTo>
                <a:cubicBezTo>
                  <a:pt x="5137959" y="3259287"/>
                  <a:pt x="5114413" y="3308609"/>
                  <a:pt x="5083892" y="3373937"/>
                </a:cubicBezTo>
                <a:moveTo>
                  <a:pt x="6075215" y="2112530"/>
                </a:moveTo>
                <a:cubicBezTo>
                  <a:pt x="6415482" y="2243575"/>
                  <a:pt x="6647300" y="2541777"/>
                  <a:pt x="6653917" y="2769279"/>
                </a:cubicBezTo>
                <a:moveTo>
                  <a:pt x="7440354" y="1413078"/>
                </a:moveTo>
                <a:cubicBezTo>
                  <a:pt x="7386295" y="1522533"/>
                  <a:pt x="7293743" y="1607415"/>
                  <a:pt x="7182599" y="1659358"/>
                </a:cubicBezTo>
                <a:moveTo>
                  <a:pt x="6821956" y="499372"/>
                </a:moveTo>
                <a:cubicBezTo>
                  <a:pt x="6825559" y="540426"/>
                  <a:pt x="6830719" y="570754"/>
                  <a:pt x="6835485" y="615702"/>
                </a:cubicBezTo>
                <a:moveTo>
                  <a:pt x="5176100" y="363715"/>
                </a:moveTo>
                <a:cubicBezTo>
                  <a:pt x="5213373" y="308267"/>
                  <a:pt x="5257880" y="265986"/>
                  <a:pt x="5308181" y="215357"/>
                </a:cubicBezTo>
                <a:moveTo>
                  <a:pt x="3941262" y="434396"/>
                </a:moveTo>
                <a:cubicBezTo>
                  <a:pt x="3956420" y="388271"/>
                  <a:pt x="3981354" y="345923"/>
                  <a:pt x="4005167" y="306470"/>
                </a:cubicBezTo>
                <a:moveTo>
                  <a:pt x="2492104" y="477836"/>
                </a:moveTo>
                <a:cubicBezTo>
                  <a:pt x="2559894" y="500112"/>
                  <a:pt x="2668712" y="541119"/>
                  <a:pt x="2723513" y="601897"/>
                </a:cubicBezTo>
                <a:moveTo>
                  <a:pt x="734636" y="1453112"/>
                </a:moveTo>
                <a:cubicBezTo>
                  <a:pt x="714775" y="1414485"/>
                  <a:pt x="705788" y="1376155"/>
                  <a:pt x="694228" y="1322517"/>
                </a:cubicBezTo>
              </a:path>
              <a:path w="7689921" h="3975835" stroke="0" extrusionOk="0">
                <a:moveTo>
                  <a:pt x="694228" y="1322517"/>
                </a:moveTo>
                <a:cubicBezTo>
                  <a:pt x="640781" y="1094551"/>
                  <a:pt x="767040" y="784383"/>
                  <a:pt x="1000935" y="635673"/>
                </a:cubicBezTo>
                <a:cubicBezTo>
                  <a:pt x="1388215" y="268867"/>
                  <a:pt x="2082210" y="228077"/>
                  <a:pt x="2492994" y="478756"/>
                </a:cubicBezTo>
                <a:cubicBezTo>
                  <a:pt x="2858800" y="105171"/>
                  <a:pt x="3498024" y="-110768"/>
                  <a:pt x="3997334" y="315858"/>
                </a:cubicBezTo>
                <a:cubicBezTo>
                  <a:pt x="4087939" y="105785"/>
                  <a:pt x="4291114" y="13437"/>
                  <a:pt x="4583513" y="18406"/>
                </a:cubicBezTo>
                <a:cubicBezTo>
                  <a:pt x="4884287" y="-51621"/>
                  <a:pt x="5158553" y="76958"/>
                  <a:pt x="5310495" y="228334"/>
                </a:cubicBezTo>
                <a:cubicBezTo>
                  <a:pt x="5514464" y="38233"/>
                  <a:pt x="5918744" y="-68731"/>
                  <a:pt x="6312677" y="63502"/>
                </a:cubicBezTo>
                <a:cubicBezTo>
                  <a:pt x="6552118" y="177944"/>
                  <a:pt x="6721933" y="331029"/>
                  <a:pt x="6820888" y="513177"/>
                </a:cubicBezTo>
                <a:cubicBezTo>
                  <a:pt x="7114522" y="603259"/>
                  <a:pt x="7319541" y="733408"/>
                  <a:pt x="7473107" y="949598"/>
                </a:cubicBezTo>
                <a:cubicBezTo>
                  <a:pt x="7543582" y="1108701"/>
                  <a:pt x="7532068" y="1238070"/>
                  <a:pt x="7443914" y="1422833"/>
                </a:cubicBezTo>
                <a:cubicBezTo>
                  <a:pt x="7674390" y="1629753"/>
                  <a:pt x="7777968" y="1943658"/>
                  <a:pt x="7657167" y="2146398"/>
                </a:cubicBezTo>
                <a:cubicBezTo>
                  <a:pt x="7554292" y="2496109"/>
                  <a:pt x="7117447" y="2746614"/>
                  <a:pt x="6658189" y="2779771"/>
                </a:cubicBezTo>
                <a:cubicBezTo>
                  <a:pt x="6683331" y="3004332"/>
                  <a:pt x="6521768" y="3179899"/>
                  <a:pt x="6300573" y="3322491"/>
                </a:cubicBezTo>
                <a:cubicBezTo>
                  <a:pt x="5876158" y="3551598"/>
                  <a:pt x="5409869" y="3583943"/>
                  <a:pt x="5083002" y="3388202"/>
                </a:cubicBezTo>
                <a:cubicBezTo>
                  <a:pt x="4942585" y="3658471"/>
                  <a:pt x="4614811" y="3911245"/>
                  <a:pt x="4212901" y="3967183"/>
                </a:cubicBezTo>
                <a:cubicBezTo>
                  <a:pt x="3715820" y="4098684"/>
                  <a:pt x="3201394" y="3896970"/>
                  <a:pt x="2933562" y="3613776"/>
                </a:cubicBezTo>
                <a:cubicBezTo>
                  <a:pt x="2288028" y="3904268"/>
                  <a:pt x="1327525" y="3855762"/>
                  <a:pt x="1033155" y="3264602"/>
                </a:cubicBezTo>
                <a:cubicBezTo>
                  <a:pt x="650035" y="3338473"/>
                  <a:pt x="340663" y="3132525"/>
                  <a:pt x="197588" y="2876038"/>
                </a:cubicBezTo>
                <a:cubicBezTo>
                  <a:pt x="135794" y="2684843"/>
                  <a:pt x="203031" y="2501275"/>
                  <a:pt x="376129" y="2351540"/>
                </a:cubicBezTo>
                <a:cubicBezTo>
                  <a:pt x="127121" y="2230289"/>
                  <a:pt x="-72948" y="2026144"/>
                  <a:pt x="-891" y="1813422"/>
                </a:cubicBezTo>
                <a:cubicBezTo>
                  <a:pt x="65094" y="1482744"/>
                  <a:pt x="368170" y="1352423"/>
                  <a:pt x="687642" y="1335125"/>
                </a:cubicBezTo>
                <a:cubicBezTo>
                  <a:pt x="689120" y="1331859"/>
                  <a:pt x="692637" y="1327175"/>
                  <a:pt x="694228" y="1322517"/>
                </a:cubicBezTo>
                <a:close/>
              </a:path>
              <a:path w="7689921" h="3975835" stroke="0" extrusionOk="0">
                <a:moveTo>
                  <a:pt x="241861" y="5116979"/>
                </a:moveTo>
                <a:cubicBezTo>
                  <a:pt x="242203" y="5166032"/>
                  <a:pt x="191639" y="5230606"/>
                  <a:pt x="131421" y="5227419"/>
                </a:cubicBezTo>
                <a:cubicBezTo>
                  <a:pt x="57174" y="5220574"/>
                  <a:pt x="35065" y="5172446"/>
                  <a:pt x="20981" y="5116979"/>
                </a:cubicBezTo>
                <a:cubicBezTo>
                  <a:pt x="16206" y="5064408"/>
                  <a:pt x="70457" y="5009204"/>
                  <a:pt x="131421" y="5006539"/>
                </a:cubicBezTo>
                <a:cubicBezTo>
                  <a:pt x="195071" y="5019673"/>
                  <a:pt x="244771" y="5053343"/>
                  <a:pt x="241861" y="5116979"/>
                </a:cubicBezTo>
                <a:close/>
              </a:path>
              <a:path w="7689921" h="3975835" stroke="0" extrusionOk="0">
                <a:moveTo>
                  <a:pt x="863552" y="4686194"/>
                </a:moveTo>
                <a:cubicBezTo>
                  <a:pt x="868936" y="4809590"/>
                  <a:pt x="774778" y="4933551"/>
                  <a:pt x="642672" y="4907074"/>
                </a:cubicBezTo>
                <a:cubicBezTo>
                  <a:pt x="530210" y="4879316"/>
                  <a:pt x="423067" y="4803352"/>
                  <a:pt x="421792" y="4686194"/>
                </a:cubicBezTo>
                <a:cubicBezTo>
                  <a:pt x="417636" y="4568987"/>
                  <a:pt x="523454" y="4465004"/>
                  <a:pt x="642672" y="4465314"/>
                </a:cubicBezTo>
                <a:cubicBezTo>
                  <a:pt x="741042" y="4452997"/>
                  <a:pt x="873937" y="4583508"/>
                  <a:pt x="863552" y="4686194"/>
                </a:cubicBezTo>
                <a:close/>
              </a:path>
              <a:path w="7689921" h="3975835" stroke="0" extrusionOk="0">
                <a:moveTo>
                  <a:pt x="1654155" y="4113083"/>
                </a:moveTo>
                <a:cubicBezTo>
                  <a:pt x="1676706" y="4314147"/>
                  <a:pt x="1484118" y="4450048"/>
                  <a:pt x="1322835" y="4444403"/>
                </a:cubicBezTo>
                <a:cubicBezTo>
                  <a:pt x="1136467" y="4421990"/>
                  <a:pt x="1012070" y="4292801"/>
                  <a:pt x="991515" y="4113083"/>
                </a:cubicBezTo>
                <a:cubicBezTo>
                  <a:pt x="1005788" y="3959064"/>
                  <a:pt x="1136617" y="3775542"/>
                  <a:pt x="1322835" y="3781763"/>
                </a:cubicBezTo>
                <a:cubicBezTo>
                  <a:pt x="1531400" y="3814704"/>
                  <a:pt x="1643315" y="3934170"/>
                  <a:pt x="1654155" y="4113083"/>
                </a:cubicBezTo>
                <a:close/>
              </a:path>
              <a:path w="7689921" h="3975835" fill="none" stroke="0" extrusionOk="0">
                <a:moveTo>
                  <a:pt x="835388" y="2409153"/>
                </a:moveTo>
                <a:cubicBezTo>
                  <a:pt x="676436" y="2413903"/>
                  <a:pt x="555923" y="2384208"/>
                  <a:pt x="384496" y="2335803"/>
                </a:cubicBezTo>
                <a:moveTo>
                  <a:pt x="1233235" y="3211867"/>
                </a:moveTo>
                <a:cubicBezTo>
                  <a:pt x="1170214" y="3225363"/>
                  <a:pt x="1112516" y="3254805"/>
                  <a:pt x="1036003" y="3246931"/>
                </a:cubicBezTo>
                <a:moveTo>
                  <a:pt x="2933206" y="3597578"/>
                </a:moveTo>
                <a:cubicBezTo>
                  <a:pt x="2881413" y="3555925"/>
                  <a:pt x="2841155" y="3490959"/>
                  <a:pt x="2814297" y="3437440"/>
                </a:cubicBezTo>
                <a:moveTo>
                  <a:pt x="5131420" y="3198246"/>
                </a:moveTo>
                <a:cubicBezTo>
                  <a:pt x="5127703" y="3265827"/>
                  <a:pt x="5096579" y="3311556"/>
                  <a:pt x="5083892" y="3373937"/>
                </a:cubicBezTo>
                <a:moveTo>
                  <a:pt x="6075215" y="2112530"/>
                </a:moveTo>
                <a:cubicBezTo>
                  <a:pt x="6439334" y="2242294"/>
                  <a:pt x="6603147" y="2513902"/>
                  <a:pt x="6653917" y="2769279"/>
                </a:cubicBezTo>
                <a:moveTo>
                  <a:pt x="7440354" y="1413078"/>
                </a:moveTo>
                <a:cubicBezTo>
                  <a:pt x="7392255" y="1518786"/>
                  <a:pt x="7310578" y="1598628"/>
                  <a:pt x="7182599" y="1659358"/>
                </a:cubicBezTo>
                <a:moveTo>
                  <a:pt x="6821956" y="499372"/>
                </a:moveTo>
                <a:cubicBezTo>
                  <a:pt x="6831466" y="533317"/>
                  <a:pt x="6835918" y="571728"/>
                  <a:pt x="6835485" y="615702"/>
                </a:cubicBezTo>
                <a:moveTo>
                  <a:pt x="5176100" y="363715"/>
                </a:moveTo>
                <a:cubicBezTo>
                  <a:pt x="5203667" y="312363"/>
                  <a:pt x="5253574" y="264962"/>
                  <a:pt x="5308181" y="215357"/>
                </a:cubicBezTo>
                <a:moveTo>
                  <a:pt x="3941262" y="434396"/>
                </a:moveTo>
                <a:cubicBezTo>
                  <a:pt x="3955218" y="380583"/>
                  <a:pt x="3975457" y="345649"/>
                  <a:pt x="4005167" y="306470"/>
                </a:cubicBezTo>
                <a:moveTo>
                  <a:pt x="2492104" y="477836"/>
                </a:moveTo>
                <a:cubicBezTo>
                  <a:pt x="2568676" y="531692"/>
                  <a:pt x="2649633" y="535153"/>
                  <a:pt x="2723513" y="601897"/>
                </a:cubicBezTo>
                <a:moveTo>
                  <a:pt x="734636" y="1453112"/>
                </a:moveTo>
                <a:cubicBezTo>
                  <a:pt x="722325" y="1400917"/>
                  <a:pt x="700125" y="1366744"/>
                  <a:pt x="694228" y="1322517"/>
                </a:cubicBezTo>
              </a:path>
            </a:pathLst>
          </a:custGeom>
          <a:ln w="19050">
            <a:extLst>
              <a:ext uri="{C807C97D-BFC1-408E-A445-0C87EB9F89A2}">
                <ask:lineSketchStyleProps xmlns="" xmlns:ask="http://schemas.microsoft.com/office/drawing/2018/sketchyshapes" sd="970150680">
                  <a:prstGeom prst="cloudCallout">
                    <a:avLst>
                      <a:gd name="adj1" fmla="val -48291"/>
                      <a:gd name="adj2" fmla="val 78702"/>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9600" b="0" i="0" u="none" strike="noStrike" kern="1200" cap="none" spc="0" normalizeH="0" baseline="0" noProof="0" dirty="0">
              <a:ln w="28575">
                <a:solidFill>
                  <a:srgbClr val="C00000"/>
                </a:solidFill>
              </a:ln>
              <a:gradFill flip="none" rotWithShape="1">
                <a:gsLst>
                  <a:gs pos="11000">
                    <a:srgbClr val="FB1D22"/>
                  </a:gs>
                  <a:gs pos="35000">
                    <a:srgbClr val="FD676B"/>
                  </a:gs>
                  <a:gs pos="75000">
                    <a:srgbClr val="FEBCBD"/>
                  </a:gs>
                </a:gsLst>
                <a:lin ang="16200000" scaled="1"/>
                <a:tileRect/>
              </a:gradFill>
              <a:effectLst>
                <a:glow rad="38100">
                  <a:srgbClr val="ED7D31">
                    <a:satMod val="175000"/>
                    <a:alpha val="28000"/>
                  </a:srgbClr>
                </a:glow>
              </a:effectLst>
              <a:uLnTx/>
              <a:uFillTx/>
              <a:latin typeface="UTM Showcard" panose="02040603050506020204" pitchFamily="18"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983" y="-152428"/>
            <a:ext cx="1871634" cy="18045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87"/>
            <a:ext cx="1944793" cy="1877731"/>
          </a:xfrm>
          <a:prstGeom prst="rect">
            <a:avLst/>
          </a:prstGeom>
        </p:spPr>
      </p:pic>
      <p:grpSp>
        <p:nvGrpSpPr>
          <p:cNvPr id="20" name="组合 1476"/>
          <p:cNvGrpSpPr/>
          <p:nvPr/>
        </p:nvGrpSpPr>
        <p:grpSpPr>
          <a:xfrm>
            <a:off x="9360526" y="3000982"/>
            <a:ext cx="3279775" cy="3987801"/>
            <a:chOff x="236687" y="-17115"/>
            <a:chExt cx="3279775" cy="3987801"/>
          </a:xfrm>
        </p:grpSpPr>
        <p:sp>
          <p:nvSpPr>
            <p:cNvPr id="21" name="Freeform 20"/>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31"/>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32"/>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33"/>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34"/>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35"/>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36"/>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37"/>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4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52"/>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Freeform 86"/>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Freeform 87"/>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88"/>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89"/>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90"/>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98"/>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99"/>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00"/>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02"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05"/>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14" name="Picture 1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115"/>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1" name="Freeform 200"/>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2" name="Freeform 201"/>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3" name="Freeform 202"/>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4" name="Freeform 203"/>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5" name="Freeform 204"/>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6" name="Freeform 205"/>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7" name="Freeform 206"/>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8" name="Freeform 207"/>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9" name="Freeform 208"/>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0" name="Freeform 209"/>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1" name="Freeform 210"/>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2" name="Freeform 211"/>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3" name="Freeform 212"/>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3"/>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4"/>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6" name="Picture 2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0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0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20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20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2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21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2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33" name="Picture 2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2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2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221"/>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1"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2"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3"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4"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5"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6"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7"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8"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9"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0"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1"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96" name="Picture 28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2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28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284"/>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28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28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28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28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289"/>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290"/>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9"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0"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1"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2"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3"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4"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5"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6"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7"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404" name="Picture 38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39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39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Picture 392"/>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39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 name="Picture 394"/>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395"/>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396"/>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8"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9"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0"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1"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2"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3"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4"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5"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6"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7"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8"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9"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0"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1"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2"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33" name="TextBox 432"/>
          <p:cNvSpPr txBox="1"/>
          <p:nvPr/>
        </p:nvSpPr>
        <p:spPr>
          <a:xfrm>
            <a:off x="4087028" y="1064635"/>
            <a:ext cx="3813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76200">
                  <a:noFill/>
                </a:ln>
                <a:solidFill>
                  <a:srgbClr val="F95C92"/>
                </a:solidFill>
                <a:effectLst/>
                <a:uLnTx/>
                <a:uFillTx/>
                <a:latin typeface="Calibri" panose="020F0502020204030204"/>
                <a:ea typeface="+mn-ea"/>
                <a:cs typeface="+mn-cs"/>
              </a:rPr>
              <a:t>Dặn</a:t>
            </a:r>
            <a:r>
              <a:rPr kumimoji="0" lang="en-US" sz="5400" b="1" i="0" u="none" strike="noStrike" kern="1200" cap="none" spc="0" normalizeH="0" baseline="0" noProof="0" dirty="0">
                <a:ln w="76200">
                  <a:noFill/>
                </a:ln>
                <a:solidFill>
                  <a:srgbClr val="F95C92"/>
                </a:solidFill>
                <a:effectLst/>
                <a:uLnTx/>
                <a:uFillTx/>
                <a:latin typeface="Calibri" panose="020F0502020204030204"/>
                <a:ea typeface="+mn-ea"/>
                <a:cs typeface="+mn-cs"/>
              </a:rPr>
              <a:t> </a:t>
            </a:r>
            <a:r>
              <a:rPr kumimoji="0" lang="en-US" sz="5400" b="1" i="0" u="none" strike="noStrike" kern="1200" cap="none" spc="0" normalizeH="0" baseline="0" noProof="0" dirty="0" err="1">
                <a:ln w="76200">
                  <a:noFill/>
                </a:ln>
                <a:solidFill>
                  <a:srgbClr val="F95C92"/>
                </a:solidFill>
                <a:effectLst/>
                <a:uLnTx/>
                <a:uFillTx/>
                <a:latin typeface="Calibri" panose="020F0502020204030204"/>
                <a:ea typeface="+mn-ea"/>
                <a:cs typeface="+mn-cs"/>
              </a:rPr>
              <a:t>dò</a:t>
            </a:r>
            <a:endParaRPr kumimoji="0" lang="en-US" sz="5400" b="1" i="0" u="none" strike="noStrike" kern="1200" cap="none" spc="0" normalizeH="0" baseline="0" noProof="0" dirty="0">
              <a:ln w="76200">
                <a:noFill/>
              </a:ln>
              <a:solidFill>
                <a:srgbClr val="F95C92"/>
              </a:solidFill>
              <a:effectLst/>
              <a:uLnTx/>
              <a:uFillTx/>
              <a:latin typeface="Calibri" panose="020F0502020204030204"/>
              <a:ea typeface="+mn-ea"/>
              <a:cs typeface="+mn-cs"/>
            </a:endParaRPr>
          </a:p>
        </p:txBody>
      </p:sp>
      <p:pic>
        <p:nvPicPr>
          <p:cNvPr id="434" name="Picture 433"/>
          <p:cNvPicPr>
            <a:picLocks noChangeAspect="1"/>
          </p:cNvPicPr>
          <p:nvPr/>
        </p:nvPicPr>
        <p:blipFill>
          <a:blip r:embed="rId50">
            <a:extLst>
              <a:ext uri="{BEBA8EAE-BF5A-486C-A8C5-ECC9F3942E4B}">
                <a14:imgProps xmlns:a14="http://schemas.microsoft.com/office/drawing/2010/main">
                  <a14:imgLayer r:embed="rId51">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294565" y="720441"/>
            <a:ext cx="6268341" cy="6268341"/>
          </a:xfrm>
          <a:prstGeom prst="rect">
            <a:avLst/>
          </a:prstGeom>
        </p:spPr>
      </p:pic>
    </p:spTree>
    <p:extLst>
      <p:ext uri="{BB962C8B-B14F-4D97-AF65-F5344CB8AC3E}">
        <p14:creationId xmlns:p14="http://schemas.microsoft.com/office/powerpoint/2010/main" val="10067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34"/>
                                        </p:tgtEl>
                                        <p:attrNameLst>
                                          <p:attrName>style.visibility</p:attrName>
                                        </p:attrNameLst>
                                      </p:cBhvr>
                                      <p:to>
                                        <p:strVal val="visible"/>
                                      </p:to>
                                    </p:set>
                                    <p:anim calcmode="lin" valueType="num">
                                      <p:cBhvr additive="base">
                                        <p:cTn id="16" dur="500" fill="hold"/>
                                        <p:tgtEl>
                                          <p:spTgt spid="434"/>
                                        </p:tgtEl>
                                        <p:attrNameLst>
                                          <p:attrName>ppt_x</p:attrName>
                                        </p:attrNameLst>
                                      </p:cBhvr>
                                      <p:tavLst>
                                        <p:tav tm="0">
                                          <p:val>
                                            <p:strVal val="0-#ppt_w/2"/>
                                          </p:val>
                                        </p:tav>
                                        <p:tav tm="100000">
                                          <p:val>
                                            <p:strVal val="#ppt_x"/>
                                          </p:val>
                                        </p:tav>
                                      </p:tavLst>
                                    </p:anim>
                                    <p:anim calcmode="lin" valueType="num">
                                      <p:cBhvr additive="base">
                                        <p:cTn id="17" dur="500" fill="hold"/>
                                        <p:tgtEl>
                                          <p:spTgt spid="43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33"/>
                                        </p:tgtEl>
                                        <p:attrNameLst>
                                          <p:attrName>style.visibility</p:attrName>
                                        </p:attrNameLst>
                                      </p:cBhvr>
                                      <p:to>
                                        <p:strVal val="visible"/>
                                      </p:to>
                                    </p:set>
                                    <p:animEffect transition="in" filter="wipe(down)">
                                      <p:cBhvr>
                                        <p:cTn id="22" dur="580">
                                          <p:stCondLst>
                                            <p:cond delay="0"/>
                                          </p:stCondLst>
                                        </p:cTn>
                                        <p:tgtEl>
                                          <p:spTgt spid="433"/>
                                        </p:tgtEl>
                                      </p:cBhvr>
                                    </p:animEffect>
                                    <p:anim calcmode="lin" valueType="num">
                                      <p:cBhvr>
                                        <p:cTn id="23" dur="1822" tmFilter="0,0; 0.14,0.36; 0.43,0.73; 0.71,0.91; 1.0,1.0">
                                          <p:stCondLst>
                                            <p:cond delay="0"/>
                                          </p:stCondLst>
                                        </p:cTn>
                                        <p:tgtEl>
                                          <p:spTgt spid="43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3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3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3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33"/>
                                        </p:tgtEl>
                                        <p:attrNameLst>
                                          <p:attrName>ppt_y</p:attrName>
                                        </p:attrNameLst>
                                      </p:cBhvr>
                                      <p:tavLst>
                                        <p:tav tm="0" fmla="#ppt_y-sin(pi*$)/81">
                                          <p:val>
                                            <p:fltVal val="0"/>
                                          </p:val>
                                        </p:tav>
                                        <p:tav tm="100000">
                                          <p:val>
                                            <p:fltVal val="1"/>
                                          </p:val>
                                        </p:tav>
                                      </p:tavLst>
                                    </p:anim>
                                    <p:animScale>
                                      <p:cBhvr>
                                        <p:cTn id="28" dur="26">
                                          <p:stCondLst>
                                            <p:cond delay="650"/>
                                          </p:stCondLst>
                                        </p:cTn>
                                        <p:tgtEl>
                                          <p:spTgt spid="433"/>
                                        </p:tgtEl>
                                      </p:cBhvr>
                                      <p:to x="100000" y="60000"/>
                                    </p:animScale>
                                    <p:animScale>
                                      <p:cBhvr>
                                        <p:cTn id="29" dur="166" decel="50000">
                                          <p:stCondLst>
                                            <p:cond delay="676"/>
                                          </p:stCondLst>
                                        </p:cTn>
                                        <p:tgtEl>
                                          <p:spTgt spid="433"/>
                                        </p:tgtEl>
                                      </p:cBhvr>
                                      <p:to x="100000" y="100000"/>
                                    </p:animScale>
                                    <p:animScale>
                                      <p:cBhvr>
                                        <p:cTn id="30" dur="26">
                                          <p:stCondLst>
                                            <p:cond delay="1312"/>
                                          </p:stCondLst>
                                        </p:cTn>
                                        <p:tgtEl>
                                          <p:spTgt spid="433"/>
                                        </p:tgtEl>
                                      </p:cBhvr>
                                      <p:to x="100000" y="80000"/>
                                    </p:animScale>
                                    <p:animScale>
                                      <p:cBhvr>
                                        <p:cTn id="31" dur="166" decel="50000">
                                          <p:stCondLst>
                                            <p:cond delay="1338"/>
                                          </p:stCondLst>
                                        </p:cTn>
                                        <p:tgtEl>
                                          <p:spTgt spid="433"/>
                                        </p:tgtEl>
                                      </p:cBhvr>
                                      <p:to x="100000" y="100000"/>
                                    </p:animScale>
                                    <p:animScale>
                                      <p:cBhvr>
                                        <p:cTn id="32" dur="26">
                                          <p:stCondLst>
                                            <p:cond delay="1642"/>
                                          </p:stCondLst>
                                        </p:cTn>
                                        <p:tgtEl>
                                          <p:spTgt spid="433"/>
                                        </p:tgtEl>
                                      </p:cBhvr>
                                      <p:to x="100000" y="90000"/>
                                    </p:animScale>
                                    <p:animScale>
                                      <p:cBhvr>
                                        <p:cTn id="33" dur="166" decel="50000">
                                          <p:stCondLst>
                                            <p:cond delay="1668"/>
                                          </p:stCondLst>
                                        </p:cTn>
                                        <p:tgtEl>
                                          <p:spTgt spid="433"/>
                                        </p:tgtEl>
                                      </p:cBhvr>
                                      <p:to x="100000" y="100000"/>
                                    </p:animScale>
                                    <p:animScale>
                                      <p:cBhvr>
                                        <p:cTn id="34" dur="26">
                                          <p:stCondLst>
                                            <p:cond delay="1808"/>
                                          </p:stCondLst>
                                        </p:cTn>
                                        <p:tgtEl>
                                          <p:spTgt spid="433"/>
                                        </p:tgtEl>
                                      </p:cBhvr>
                                      <p:to x="100000" y="95000"/>
                                    </p:animScale>
                                    <p:animScale>
                                      <p:cBhvr>
                                        <p:cTn id="35" dur="166" decel="50000">
                                          <p:stCondLst>
                                            <p:cond delay="1834"/>
                                          </p:stCondLst>
                                        </p:cTn>
                                        <p:tgtEl>
                                          <p:spTgt spid="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61684" y="328435"/>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6DA287F-80C3-BFDD-2792-4403BD97486B}"/>
              </a:ext>
            </a:extLst>
          </p:cNvPr>
          <p:cNvSpPr txBox="1"/>
          <p:nvPr/>
        </p:nvSpPr>
        <p:spPr>
          <a:xfrm>
            <a:off x="428725" y="305026"/>
            <a:ext cx="1160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effectLst/>
              <a:uLnTx/>
              <a:uFillTx/>
              <a:latin typeface="Calibri" panose="020F0502020204030204"/>
            </a:endParaRPr>
          </a:p>
        </p:txBody>
      </p:sp>
      <p:sp>
        <p:nvSpPr>
          <p:cNvPr id="35" name="TextBox 34">
            <a:extLst>
              <a:ext uri="{FF2B5EF4-FFF2-40B4-BE49-F238E27FC236}">
                <a16:creationId xmlns:a16="http://schemas.microsoft.com/office/drawing/2014/main" id="{486A586F-A7D2-40BC-9D03-53E132FD88CE}"/>
              </a:ext>
            </a:extLst>
          </p:cNvPr>
          <p:cNvSpPr txBox="1"/>
          <p:nvPr/>
        </p:nvSpPr>
        <p:spPr>
          <a:xfrm>
            <a:off x="428725" y="720524"/>
            <a:ext cx="11009439" cy="6555641"/>
          </a:xfrm>
          <a:prstGeom prst="rect">
            <a:avLst/>
          </a:prstGeom>
          <a:noFill/>
        </p:spPr>
        <p:txBody>
          <a:bodyPr wrap="square" rtlCol="0">
            <a:spAutoFit/>
          </a:bodyPr>
          <a:lstStyle/>
          <a:p>
            <a:pPr algn="ctr">
              <a:defRPr/>
            </a:pPr>
            <a:r>
              <a:rPr lang="en-GB" sz="4000" dirty="0" err="1">
                <a:solidFill>
                  <a:srgbClr val="0070C0"/>
                </a:solidFill>
                <a:latin typeface="Times New Roman" panose="02020603050405020304" pitchFamily="18" charset="0"/>
                <a:cs typeface="Times New Roman" panose="02020603050405020304" pitchFamily="18" charset="0"/>
              </a:rPr>
              <a:t>Cảm</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ơn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quý</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thầy</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cô</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đã</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ủng</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hộ</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bài</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soạn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điện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tử</a:t>
            </a:r>
            <a:r>
              <a:rPr lang="en-GB" sz="4000" dirty="0">
                <a:solidFill>
                  <a:srgbClr val="0070C0"/>
                </a:solidFill>
                <a:latin typeface="Times New Roman" panose="02020603050405020304" pitchFamily="18" charset="0"/>
                <a:cs typeface="Times New Roman" panose="02020603050405020304" pitchFamily="18" charset="0"/>
              </a:rPr>
              <a:t> 2,3,4 </a:t>
            </a:r>
            <a:r>
              <a:rPr lang="en-GB" sz="4000" dirty="0" err="1">
                <a:solidFill>
                  <a:srgbClr val="0070C0"/>
                </a:solidFill>
                <a:latin typeface="Times New Roman" panose="02020603050405020304" pitchFamily="18" charset="0"/>
                <a:cs typeface="Times New Roman" panose="02020603050405020304" pitchFamily="18" charset="0"/>
              </a:rPr>
              <a:t>của</a:t>
            </a:r>
            <a:r>
              <a:rPr lang="en-GB" sz="4000" dirty="0">
                <a:solidFill>
                  <a:srgbClr val="0070C0"/>
                </a:solidFill>
                <a:latin typeface="Times New Roman" panose="02020603050405020304" pitchFamily="18" charset="0"/>
                <a:cs typeface="Times New Roman" panose="02020603050405020304" pitchFamily="18" charset="0"/>
              </a:rPr>
              <a:t> </a:t>
            </a:r>
            <a:r>
              <a:rPr lang="vi-VN" sz="4000" dirty="0">
                <a:solidFill>
                  <a:srgbClr val="0070C0"/>
                </a:solidFill>
                <a:latin typeface="Times New Roman" panose="02020603050405020304" pitchFamily="18" charset="0"/>
                <a:cs typeface="Times New Roman" panose="02020603050405020304" pitchFamily="18" charset="0"/>
              </a:rPr>
              <a:t>Hiền Trần</a:t>
            </a:r>
            <a:endParaRPr lang="en-GB" sz="4000"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latin typeface="Calibri" panose="020F0502020204030204"/>
              </a:rPr>
              <a:t>Hiền Trần</a:t>
            </a:r>
            <a:r>
              <a:rPr lang="en-GB" sz="3600" dirty="0" smtClean="0">
                <a:latin typeface="Calibri" panose="020F0502020204030204"/>
              </a:rPr>
              <a:t> </a:t>
            </a:r>
            <a:r>
              <a:rPr lang="en-GB" sz="3600" dirty="0" err="1">
                <a:latin typeface="Calibri" panose="020F0502020204030204"/>
              </a:rPr>
              <a:t>đang</a:t>
            </a:r>
            <a:r>
              <a:rPr lang="en-GB" sz="3600" dirty="0">
                <a:latin typeface="Calibri" panose="020F0502020204030204"/>
              </a:rPr>
              <a:t> </a:t>
            </a:r>
            <a:r>
              <a:rPr lang="en-GB" sz="3600" dirty="0" err="1">
                <a:latin typeface="Calibri" panose="020F0502020204030204"/>
              </a:rPr>
              <a:t>theo</a:t>
            </a:r>
            <a:r>
              <a:rPr lang="en-GB" sz="3600" dirty="0">
                <a:latin typeface="Calibri" panose="020F0502020204030204"/>
              </a:rPr>
              <a:t> </a:t>
            </a:r>
            <a:r>
              <a:rPr lang="en-GB" sz="3600" dirty="0" err="1">
                <a:latin typeface="Calibri" panose="020F0502020204030204"/>
              </a:rPr>
              <a:t>soạn</a:t>
            </a:r>
            <a:r>
              <a:rPr lang="en-GB" sz="3600" dirty="0">
                <a:latin typeface="Calibri" panose="020F0502020204030204"/>
              </a:rPr>
              <a:t> </a:t>
            </a:r>
            <a:r>
              <a:rPr lang="en-GB" sz="3600" dirty="0" err="1">
                <a:latin typeface="Calibri" panose="020F0502020204030204"/>
              </a:rPr>
              <a:t>tiếp</a:t>
            </a:r>
            <a:r>
              <a:rPr lang="en-GB" sz="3600" dirty="0">
                <a:latin typeface="Calibri" panose="020F0502020204030204"/>
              </a:rPr>
              <a:t> </a:t>
            </a:r>
            <a:r>
              <a:rPr lang="en-GB" sz="3600" dirty="0" err="1">
                <a:latin typeface="Calibri" panose="020F0502020204030204"/>
              </a:rPr>
              <a:t>bộ</a:t>
            </a:r>
            <a:r>
              <a:rPr lang="en-GB" sz="3600" dirty="0">
                <a:latin typeface="Calibri" panose="020F0502020204030204"/>
              </a:rPr>
              <a:t> </a:t>
            </a:r>
            <a:r>
              <a:rPr lang="en-GB" sz="3600" dirty="0" err="1">
                <a:latin typeface="Calibri" panose="020F0502020204030204"/>
              </a:rPr>
              <a:t>Chân</a:t>
            </a:r>
            <a:r>
              <a:rPr lang="en-GB" sz="3600" dirty="0">
                <a:latin typeface="Calibri" panose="020F0502020204030204"/>
              </a:rPr>
              <a:t> </a:t>
            </a:r>
            <a:r>
              <a:rPr lang="en-GB" sz="3600" dirty="0" err="1">
                <a:latin typeface="Calibri" panose="020F0502020204030204"/>
              </a:rPr>
              <a:t>trời</a:t>
            </a:r>
            <a:r>
              <a:rPr lang="en-GB" sz="3600" dirty="0">
                <a:latin typeface="Calibri" panose="020F0502020204030204"/>
              </a:rPr>
              <a:t> </a:t>
            </a:r>
            <a:r>
              <a:rPr lang="en-GB" sz="3600" dirty="0" err="1">
                <a:latin typeface="Calibri" panose="020F0502020204030204"/>
              </a:rPr>
              <a:t>sáng</a:t>
            </a:r>
            <a:r>
              <a:rPr lang="en-GB" sz="3600" dirty="0">
                <a:latin typeface="Calibri" panose="020F0502020204030204"/>
              </a:rPr>
              <a:t> </a:t>
            </a:r>
            <a:r>
              <a:rPr lang="en-GB" sz="3600" dirty="0" err="1" smtClean="0">
                <a:latin typeface="Calibri" panose="020F0502020204030204"/>
              </a:rPr>
              <a:t>tạo</a:t>
            </a:r>
            <a:r>
              <a:rPr lang="vi-VN" sz="3600" dirty="0" smtClean="0">
                <a:latin typeface="Calibri" panose="020F0502020204030204"/>
              </a:rPr>
              <a:t>, KNTT, Cánh diều-</a:t>
            </a:r>
            <a:r>
              <a:rPr lang="en-GB" sz="3600" dirty="0" smtClean="0">
                <a:latin typeface="Calibri" panose="020F0502020204030204"/>
              </a:rPr>
              <a:t> </a:t>
            </a:r>
            <a:r>
              <a:rPr lang="en-GB" sz="4000" dirty="0" err="1">
                <a:solidFill>
                  <a:srgbClr val="FF0000"/>
                </a:solidFill>
                <a:latin typeface="Calibri" panose="020F0502020204030204"/>
              </a:rPr>
              <a:t>lớp</a:t>
            </a:r>
            <a:r>
              <a:rPr lang="en-GB" sz="4000" dirty="0">
                <a:solidFill>
                  <a:srgbClr val="FF0000"/>
                </a:solidFill>
                <a:latin typeface="Calibri" panose="020F0502020204030204"/>
              </a:rPr>
              <a:t> </a:t>
            </a:r>
            <a:r>
              <a:rPr lang="en-GB" sz="4000" dirty="0" smtClean="0">
                <a:solidFill>
                  <a:srgbClr val="FF0000"/>
                </a:solidFill>
                <a:latin typeface="Calibri" panose="020F0502020204030204"/>
              </a:rPr>
              <a:t>5</a:t>
            </a:r>
            <a:r>
              <a:rPr lang="en-GB" sz="3600" dirty="0" smtClean="0">
                <a:solidFill>
                  <a:srgbClr val="FF0000"/>
                </a:solidFill>
                <a:latin typeface="Calibri" panose="020F0502020204030204"/>
              </a:rPr>
              <a:t> </a:t>
            </a:r>
            <a:r>
              <a:rPr lang="en-GB" sz="3600" dirty="0" err="1" smtClean="0">
                <a:latin typeface="Calibri" panose="020F0502020204030204"/>
              </a:rPr>
              <a:t>chương</a:t>
            </a:r>
            <a:r>
              <a:rPr lang="en-GB" sz="3600" dirty="0" smtClean="0">
                <a:latin typeface="Calibri" panose="020F0502020204030204"/>
              </a:rPr>
              <a:t> </a:t>
            </a:r>
            <a:r>
              <a:rPr lang="en-GB" sz="3600" dirty="0" err="1">
                <a:latin typeface="Calibri" panose="020F0502020204030204"/>
              </a:rPr>
              <a:t>trình</a:t>
            </a:r>
            <a:r>
              <a:rPr lang="en-GB" sz="3600" dirty="0">
                <a:latin typeface="Calibri" panose="020F0502020204030204"/>
              </a:rPr>
              <a:t> </a:t>
            </a:r>
            <a:r>
              <a:rPr lang="en-GB" sz="3600" dirty="0" err="1">
                <a:latin typeface="Calibri" panose="020F0502020204030204"/>
              </a:rPr>
              <a:t>thay</a:t>
            </a:r>
            <a:r>
              <a:rPr lang="en-GB" sz="3600" dirty="0">
                <a:latin typeface="Calibri" panose="020F0502020204030204"/>
              </a:rPr>
              <a:t> </a:t>
            </a:r>
            <a:r>
              <a:rPr lang="en-GB" sz="3600" dirty="0" err="1">
                <a:latin typeface="Calibri" panose="020F0502020204030204"/>
              </a:rPr>
              <a:t>sách</a:t>
            </a:r>
            <a:r>
              <a:rPr lang="en-GB" sz="3600" dirty="0">
                <a:latin typeface="Calibri" panose="020F0502020204030204"/>
              </a:rPr>
              <a:t> </a:t>
            </a:r>
            <a:r>
              <a:rPr lang="en-GB" sz="3600" dirty="0" err="1">
                <a:latin typeface="Calibri" panose="020F0502020204030204"/>
              </a:rPr>
              <a:t>năm</a:t>
            </a:r>
            <a:r>
              <a:rPr lang="en-GB" sz="3600" dirty="0">
                <a:latin typeface="Calibri" panose="020F0502020204030204"/>
              </a:rPr>
              <a:t> </a:t>
            </a:r>
            <a:r>
              <a:rPr lang="en-GB" sz="3600" dirty="0" err="1">
                <a:latin typeface="Calibri" panose="020F0502020204030204"/>
              </a:rPr>
              <a:t>tới</a:t>
            </a:r>
            <a:r>
              <a:rPr lang="en-GB" sz="3600" dirty="0">
                <a:latin typeface="Calibri" panose="020F0502020204030204"/>
              </a:rPr>
              <a:t>. </a:t>
            </a:r>
            <a:r>
              <a:rPr lang="en-GB" sz="3600" dirty="0" smtClean="0">
                <a:latin typeface="Calibri" panose="020F0502020204030204"/>
              </a:rPr>
              <a:t> </a:t>
            </a:r>
            <a:r>
              <a:rPr lang="en-GB" sz="3600" dirty="0" err="1">
                <a:latin typeface="Calibri" panose="020F0502020204030204"/>
              </a:rPr>
              <a:t>liên</a:t>
            </a:r>
            <a:r>
              <a:rPr lang="en-GB" sz="3600" dirty="0">
                <a:latin typeface="Calibri" panose="020F0502020204030204"/>
              </a:rPr>
              <a:t> </a:t>
            </a:r>
            <a:r>
              <a:rPr lang="en-GB" sz="3600" dirty="0" err="1">
                <a:latin typeface="Calibri" panose="020F0502020204030204"/>
              </a:rPr>
              <a:t>hệ</a:t>
            </a:r>
            <a:r>
              <a:rPr lang="en-GB" sz="3600" dirty="0">
                <a:latin typeface="Calibri" panose="020F0502020204030204"/>
              </a:rPr>
              <a:t> </a:t>
            </a:r>
            <a:r>
              <a:rPr lang="en-GB" sz="3600" dirty="0" err="1">
                <a:latin typeface="Calibri" panose="020F0502020204030204"/>
              </a:rPr>
              <a:t>với</a:t>
            </a:r>
            <a:r>
              <a:rPr lang="en-GB" sz="3600" dirty="0">
                <a:latin typeface="Calibri" panose="020F0502020204030204"/>
              </a:rPr>
              <a:t> </a:t>
            </a:r>
            <a:r>
              <a:rPr lang="en-GB" sz="3600" dirty="0" err="1">
                <a:latin typeface="Calibri" panose="020F0502020204030204"/>
              </a:rPr>
              <a:t>em</a:t>
            </a:r>
            <a:r>
              <a:rPr lang="en-GB" sz="3600" dirty="0">
                <a:latin typeface="Calibri" panose="020F0502020204030204"/>
              </a:rPr>
              <a:t> qua </a:t>
            </a:r>
            <a:r>
              <a:rPr lang="vi-VN" sz="3600" dirty="0" smtClean="0">
                <a:latin typeface="Calibri" panose="020F0502020204030204"/>
              </a:rPr>
              <a:t>HIỀN TRẦN </a:t>
            </a:r>
            <a:r>
              <a:rPr lang="en-GB" sz="3600" dirty="0" smtClean="0">
                <a:solidFill>
                  <a:srgbClr val="FF0000"/>
                </a:solidFill>
                <a:latin typeface="Calibri" panose="020F0502020204030204"/>
              </a:rPr>
              <a:t>ZALO</a:t>
            </a:r>
            <a:r>
              <a:rPr lang="vi-VN" sz="3600" dirty="0" smtClean="0">
                <a:solidFill>
                  <a:srgbClr val="FF0000"/>
                </a:solidFill>
                <a:latin typeface="Calibri" panose="020F0502020204030204"/>
              </a:rPr>
              <a:t> duy nhất</a:t>
            </a:r>
            <a:r>
              <a:rPr lang="en-GB" sz="3600" dirty="0" smtClean="0">
                <a:solidFill>
                  <a:srgbClr val="FF0000"/>
                </a:solidFill>
                <a:latin typeface="Calibri" panose="020F0502020204030204"/>
              </a:rPr>
              <a:t>  </a:t>
            </a:r>
            <a:r>
              <a:rPr lang="en-GB" sz="4800" dirty="0">
                <a:solidFill>
                  <a:srgbClr val="FF0000"/>
                </a:solidFill>
                <a:latin typeface="Calibri" panose="020F0502020204030204"/>
              </a:rPr>
              <a:t>SĐT: </a:t>
            </a:r>
            <a:r>
              <a:rPr lang="en-GB" sz="4800" dirty="0" smtClean="0">
                <a:solidFill>
                  <a:srgbClr val="FF0000"/>
                </a:solidFill>
                <a:latin typeface="Calibri" panose="020F0502020204030204"/>
              </a:rPr>
              <a:t>035</a:t>
            </a:r>
            <a:r>
              <a:rPr lang="vi-VN" sz="4800" dirty="0" smtClean="0">
                <a:solidFill>
                  <a:srgbClr val="FF0000"/>
                </a:solidFill>
                <a:latin typeface="Calibri" panose="020F0502020204030204"/>
              </a:rPr>
              <a:t>3095025</a:t>
            </a:r>
            <a:endParaRPr lang="en-US" sz="4800" dirty="0" smtClean="0">
              <a:solidFill>
                <a:srgbClr val="FF0000"/>
              </a:solidFill>
              <a:latin typeface="Calibri" panose="020F0502020204030204"/>
            </a:endParaRPr>
          </a:p>
          <a:p>
            <a:pPr lvl="0" algn="ctr">
              <a:defRPr/>
            </a:pPr>
            <a:r>
              <a:rPr lang="en-US" altLang="zh-CN" sz="3600" dirty="0" err="1">
                <a:latin typeface="Times New Roman" panose="02020603050405020304" pitchFamily="18" charset="0"/>
                <a:ea typeface="inpin heiti" charset="-122"/>
                <a:cs typeface="Times New Roman" panose="02020603050405020304" pitchFamily="18" charset="0"/>
              </a:rPr>
              <a:t>Để</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biết</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thêm</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nhiều</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tài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nguyên</a:t>
            </a:r>
            <a:r>
              <a:rPr lang="en-US" altLang="zh-CN" sz="3600" dirty="0">
                <a:latin typeface="Times New Roman" panose="02020603050405020304" pitchFamily="18" charset="0"/>
                <a:ea typeface="inpin heiti" charset="-122"/>
                <a:cs typeface="Times New Roman" panose="02020603050405020304" pitchFamily="18" charset="0"/>
              </a:rPr>
              <a:t> hay </a:t>
            </a:r>
            <a:r>
              <a:rPr lang="en-US" altLang="zh-CN" sz="3600" dirty="0" err="1">
                <a:latin typeface="Times New Roman" panose="02020603050405020304" pitchFamily="18" charset="0"/>
                <a:ea typeface="inpin heiti" charset="-122"/>
                <a:cs typeface="Times New Roman" panose="02020603050405020304" pitchFamily="18" charset="0"/>
              </a:rPr>
              <a:t>các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bạn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hãy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truy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cập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Facebook:</a:t>
            </a:r>
            <a:endParaRPr lang="vi-VN" sz="3600" dirty="0" smtClean="0">
              <a:latin typeface="Times New Roman" panose="02020603050405020304" pitchFamily="18" charset="0"/>
              <a:cs typeface="Times New Roman" panose="02020603050405020304" pitchFamily="18" charset="0"/>
            </a:endParaRPr>
          </a:p>
          <a:p>
            <a:pPr lvl="0" algn="ctr" defTabSz="835526">
              <a:defRPr/>
            </a:pPr>
            <a:r>
              <a:rPr lang="vi-VN" sz="2400" b="1" kern="0" dirty="0" smtClean="0">
                <a:solidFill>
                  <a:srgbClr val="00B0F0"/>
                </a:solidFill>
                <a:latin typeface="Times New Roman"/>
                <a:cs typeface="Times New Roman" panose="02020603050405020304" pitchFamily="18" charset="0"/>
              </a:rPr>
              <a:t>NHÓM GIÁO ÁN ĐIÊN TỬ 4,8,11 ( coppy link bên dưới vào tìm kiếm fb )</a:t>
            </a:r>
          </a:p>
          <a:p>
            <a:pPr lvl="0" algn="ctr" defTabSz="835526">
              <a:defRPr/>
            </a:pPr>
            <a:r>
              <a:rPr lang="vi-VN" sz="2400" b="1" kern="0" dirty="0" smtClean="0">
                <a:solidFill>
                  <a:srgbClr val="00B0F0"/>
                </a:solidFill>
                <a:latin typeface="Times New Roman"/>
                <a:cs typeface="Times New Roman" panose="02020603050405020304" pitchFamily="18" charset="0"/>
                <a:hlinkClick r:id="rId4"/>
              </a:rPr>
              <a:t>https://www.facebook.com/groups/514479210372531/?ref=share_group_link</a:t>
            </a:r>
            <a:endParaRPr lang="vi-VN" sz="2400" b="1" kern="0" dirty="0" smtClean="0">
              <a:solidFill>
                <a:srgbClr val="00B0F0"/>
              </a:solidFill>
              <a:latin typeface="Times New Roman"/>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7322518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sp>
        <p:nvSpPr>
          <p:cNvPr id="47" name="Title 1">
            <a:extLst>
              <a:ext uri="{FF2B5EF4-FFF2-40B4-BE49-F238E27FC236}">
                <a16:creationId xmlns:a16="http://schemas.microsoft.com/office/drawing/2014/main" id="{C1A96916-724C-494F-B4F9-AFCFF2F22B67}"/>
              </a:ext>
            </a:extLst>
          </p:cNvPr>
          <p:cNvSpPr txBox="1">
            <a:spLocks/>
          </p:cNvSpPr>
          <p:nvPr/>
        </p:nvSpPr>
        <p:spPr>
          <a:xfrm>
            <a:off x="-396229" y="6235852"/>
            <a:ext cx="2103041" cy="53574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Tx/>
              <a:buNone/>
              <a:tabLst/>
              <a:defRPr/>
            </a:pPr>
            <a:r>
              <a:rPr kumimoji="0" lang="en-US" sz="2133" b="0" i="0" u="none" strike="noStrike" kern="1200" cap="none" spc="0" normalizeH="0" baseline="0" noProof="0">
                <a:ln>
                  <a:noFill/>
                </a:ln>
                <a:solidFill>
                  <a:srgbClr val="36A289">
                    <a:lumMod val="50000"/>
                  </a:srgbClr>
                </a:solidFill>
                <a:effectLst/>
                <a:uLnTx/>
                <a:uFillTx/>
                <a:latin typeface="#9Slide07 Altus" pitchFamily="2" charset="0"/>
                <a:ea typeface="+mj-ea"/>
                <a:cs typeface="+mj-cs"/>
                <a:sym typeface="Arial"/>
              </a:rPr>
              <a:t>DIỆU HIỀN</a:t>
            </a:r>
            <a:endParaRPr kumimoji="0" lang="en-US" sz="2133" b="0" i="0" u="none" strike="noStrike" kern="1200" cap="none" spc="0" normalizeH="0" baseline="0" noProof="0" dirty="0">
              <a:ln>
                <a:noFill/>
              </a:ln>
              <a:solidFill>
                <a:srgbClr val="36A289">
                  <a:lumMod val="50000"/>
                </a:srgbClr>
              </a:solidFill>
              <a:effectLst/>
              <a:uLnTx/>
              <a:uFillTx/>
              <a:latin typeface="#9Slide07 Altus" pitchFamily="2" charset="0"/>
              <a:ea typeface="+mj-ea"/>
              <a:cs typeface="+mj-cs"/>
              <a:sym typeface="Arial"/>
            </a:endParaRPr>
          </a:p>
        </p:txBody>
      </p:sp>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50417E6E-98B4-8A3D-0CAD-5553781CC58F}"/>
              </a:ext>
            </a:extLst>
          </p:cNvPr>
          <p:cNvPicPr>
            <a:picLocks noChangeAspect="1"/>
          </p:cNvPicPr>
          <p:nvPr/>
        </p:nvPicPr>
        <p:blipFill>
          <a:blip r:embed="rId3"/>
          <a:stretch>
            <a:fillRect/>
          </a:stretch>
        </p:blipFill>
        <p:spPr>
          <a:xfrm>
            <a:off x="780601" y="225446"/>
            <a:ext cx="10364098" cy="2444708"/>
          </a:xfrm>
          <a:prstGeom prst="rect">
            <a:avLst/>
          </a:prstGeom>
        </p:spPr>
      </p:pic>
      <p:pic>
        <p:nvPicPr>
          <p:cNvPr id="3" name="Picture 2">
            <a:extLst>
              <a:ext uri="{FF2B5EF4-FFF2-40B4-BE49-F238E27FC236}">
                <a16:creationId xmlns:a16="http://schemas.microsoft.com/office/drawing/2014/main" id="{95DA0387-D318-80E9-A69A-7D99AB9966E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4266926" y="2314975"/>
            <a:ext cx="1943374" cy="2681859"/>
          </a:xfrm>
          <a:prstGeom prst="rect">
            <a:avLst/>
          </a:prstGeom>
        </p:spPr>
      </p:pic>
      <p:pic>
        <p:nvPicPr>
          <p:cNvPr id="4" name="Picture 3">
            <a:hlinkClick r:id="rId5" action="ppaction://hlinksldjump"/>
            <a:extLst>
              <a:ext uri="{FF2B5EF4-FFF2-40B4-BE49-F238E27FC236}">
                <a16:creationId xmlns:a16="http://schemas.microsoft.com/office/drawing/2014/main" id="{AF857944-118F-F7EE-8DAE-4BB4E3E25582}"/>
              </a:ext>
            </a:extLst>
          </p:cNvPr>
          <p:cNvPicPr>
            <a:picLocks noChangeAspect="1"/>
          </p:cNvPicPr>
          <p:nvPr/>
        </p:nvPicPr>
        <p:blipFill>
          <a:blip r:embed="rId6"/>
          <a:stretch>
            <a:fillRect/>
          </a:stretch>
        </p:blipFill>
        <p:spPr>
          <a:xfrm>
            <a:off x="3605279" y="1535289"/>
            <a:ext cx="2997499" cy="3565960"/>
          </a:xfrm>
          <a:prstGeom prst="rect">
            <a:avLst/>
          </a:prstGeom>
        </p:spPr>
      </p:pic>
      <p:pic>
        <p:nvPicPr>
          <p:cNvPr id="5" name="Picture 4">
            <a:extLst>
              <a:ext uri="{FF2B5EF4-FFF2-40B4-BE49-F238E27FC236}">
                <a16:creationId xmlns:a16="http://schemas.microsoft.com/office/drawing/2014/main" id="{7AE259FD-A043-7E12-D08E-ED725A4A8EC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441654" y="3429001"/>
            <a:ext cx="2647950" cy="2647950"/>
          </a:xfrm>
          <a:prstGeom prst="rect">
            <a:avLst/>
          </a:prstGeom>
        </p:spPr>
      </p:pic>
      <p:pic>
        <p:nvPicPr>
          <p:cNvPr id="6" name="Picture 5">
            <a:hlinkClick r:id="rId8" action="ppaction://hlinksldjump"/>
            <a:extLst>
              <a:ext uri="{FF2B5EF4-FFF2-40B4-BE49-F238E27FC236}">
                <a16:creationId xmlns:a16="http://schemas.microsoft.com/office/drawing/2014/main" id="{3628E7C5-6FF6-8EF1-BBD4-A75F1F1FC6A1}"/>
              </a:ext>
            </a:extLst>
          </p:cNvPr>
          <p:cNvPicPr>
            <a:picLocks noChangeAspect="1"/>
          </p:cNvPicPr>
          <p:nvPr/>
        </p:nvPicPr>
        <p:blipFill>
          <a:blip r:embed="rId9"/>
          <a:stretch>
            <a:fillRect/>
          </a:stretch>
        </p:blipFill>
        <p:spPr>
          <a:xfrm>
            <a:off x="6363262" y="2857056"/>
            <a:ext cx="3107607" cy="3877392"/>
          </a:xfrm>
          <a:prstGeom prst="rect">
            <a:avLst/>
          </a:prstGeom>
        </p:spPr>
      </p:pic>
      <p:pic>
        <p:nvPicPr>
          <p:cNvPr id="7" name="Picture 6">
            <a:extLst>
              <a:ext uri="{FF2B5EF4-FFF2-40B4-BE49-F238E27FC236}">
                <a16:creationId xmlns:a16="http://schemas.microsoft.com/office/drawing/2014/main" id="{65EEA219-1E14-2684-E717-6C9591080C35}"/>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9762841" y="2857499"/>
            <a:ext cx="1743075" cy="1743075"/>
          </a:xfrm>
          <a:prstGeom prst="rect">
            <a:avLst/>
          </a:prstGeom>
        </p:spPr>
      </p:pic>
      <p:pic>
        <p:nvPicPr>
          <p:cNvPr id="8" name="Picture 7">
            <a:hlinkClick r:id="rId11" action="ppaction://hlinksldjump"/>
            <a:extLst>
              <a:ext uri="{FF2B5EF4-FFF2-40B4-BE49-F238E27FC236}">
                <a16:creationId xmlns:a16="http://schemas.microsoft.com/office/drawing/2014/main" id="{B5EADE21-5324-86B9-DE08-96DC3B690B97}"/>
              </a:ext>
            </a:extLst>
          </p:cNvPr>
          <p:cNvPicPr>
            <a:picLocks noChangeAspect="1"/>
          </p:cNvPicPr>
          <p:nvPr/>
        </p:nvPicPr>
        <p:blipFill>
          <a:blip r:embed="rId12"/>
          <a:stretch>
            <a:fillRect/>
          </a:stretch>
        </p:blipFill>
        <p:spPr>
          <a:xfrm>
            <a:off x="9074275" y="1535290"/>
            <a:ext cx="2997263" cy="3673956"/>
          </a:xfrm>
          <a:prstGeom prst="rect">
            <a:avLst/>
          </a:prstGeom>
        </p:spPr>
      </p:pic>
    </p:spTree>
    <p:extLst>
      <p:ext uri="{BB962C8B-B14F-4D97-AF65-F5344CB8AC3E}">
        <p14:creationId xmlns:p14="http://schemas.microsoft.com/office/powerpoint/2010/main" val="578265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strVal val="ppt_w+.3"/>
                                          </p:val>
                                        </p:tav>
                                      </p:tavLst>
                                    </p:anim>
                                    <p:anim calcmode="lin" valueType="num">
                                      <p:cBhvr>
                                        <p:cTn id="15" dur="1000"/>
                                        <p:tgtEl>
                                          <p:spTgt spid="6"/>
                                        </p:tgtEl>
                                        <p:attrNameLst>
                                          <p:attrName>ppt_h</p:attrName>
                                        </p:attrNameLst>
                                      </p:cBhvr>
                                      <p:tavLst>
                                        <p:tav tm="0">
                                          <p:val>
                                            <p:strVal val="ppt_h"/>
                                          </p:val>
                                        </p:tav>
                                        <p:tav tm="100000">
                                          <p:val>
                                            <p:strVal val="ppt_h"/>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8"/>
                                        </p:tgtEl>
                                        <p:attrNameLst>
                                          <p:attrName>ppt_w</p:attrName>
                                        </p:attrNameLst>
                                      </p:cBhvr>
                                      <p:tavLst>
                                        <p:tav tm="0">
                                          <p:val>
                                            <p:strVal val="ppt_w"/>
                                          </p:val>
                                        </p:tav>
                                        <p:tav tm="100000">
                                          <p:val>
                                            <p:strVal val="ppt_w+.3"/>
                                          </p:val>
                                        </p:tav>
                                      </p:tavLst>
                                    </p:anim>
                                    <p:anim calcmode="lin" valueType="num">
                                      <p:cBhvr>
                                        <p:cTn id="23" dur="1000"/>
                                        <p:tgtEl>
                                          <p:spTgt spid="8"/>
                                        </p:tgtEl>
                                        <p:attrNameLst>
                                          <p:attrName>ppt_h</p:attrName>
                                        </p:attrNameLst>
                                      </p:cBhvr>
                                      <p:tavLst>
                                        <p:tav tm="0">
                                          <p:val>
                                            <p:strVal val="ppt_h"/>
                                          </p:val>
                                        </p:tav>
                                        <p:tav tm="100000">
                                          <p:val>
                                            <p:strVal val="ppt_h"/>
                                          </p:val>
                                        </p:tav>
                                      </p:tavLst>
                                    </p:anim>
                                    <p:animEffect transition="out" filter="fade">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970" y="-126185"/>
            <a:ext cx="3636781" cy="3636781"/>
          </a:xfrm>
          <a:prstGeom prst="rect">
            <a:avLst/>
          </a:prstGeom>
        </p:spPr>
      </p:pic>
      <p:pic>
        <p:nvPicPr>
          <p:cNvPr id="3" name="Picture 2">
            <a:extLst>
              <a:ext uri="{FF2B5EF4-FFF2-40B4-BE49-F238E27FC236}">
                <a16:creationId xmlns:a16="http://schemas.microsoft.com/office/drawing/2014/main" id="{8730F8E9-4E2E-E632-DA37-C35D94D94A5C}"/>
              </a:ext>
            </a:extLst>
          </p:cNvPr>
          <p:cNvPicPr>
            <a:picLocks noChangeAspect="1"/>
          </p:cNvPicPr>
          <p:nvPr/>
        </p:nvPicPr>
        <p:blipFill>
          <a:blip r:embed="rId8"/>
          <a:stretch>
            <a:fillRect/>
          </a:stretch>
        </p:blipFill>
        <p:spPr>
          <a:xfrm>
            <a:off x="2684205" y="2229452"/>
            <a:ext cx="10997689" cy="4069376"/>
          </a:xfrm>
          <a:prstGeom prst="rect">
            <a:avLst/>
          </a:prstGeom>
        </p:spPr>
      </p:pic>
    </p:spTree>
    <p:extLst>
      <p:ext uri="{BB962C8B-B14F-4D97-AF65-F5344CB8AC3E}">
        <p14:creationId xmlns:p14="http://schemas.microsoft.com/office/powerpoint/2010/main" val="41375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26426" y="915645"/>
            <a:ext cx="1051570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Một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phần</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sáu</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được</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viết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là</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664522" y="2660680"/>
                <a:ext cx="4810895"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𝟔</m:t>
                        </m:r>
                      </m:num>
                      <m:den>
                        <m: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18" name="Google Shape;476;p35">
                <a:extLst>
                  <a:ext uri="{FF2B5EF4-FFF2-40B4-BE49-F238E27FC236}">
                    <a16:creationId xmlns:a16="http://schemas.microsoft.com/office/drawing/2014/main" id="{3881CFEC-05E4-48B3-8CE2-9D01828DE401}"/>
                  </a:ext>
                </a:extLst>
              </p:cNvPr>
              <p:cNvSpPr txBox="1">
                <a:spLocks noRot="1" noChangeAspect="1" noMove="1" noResize="1" noEditPoints="1" noAdjustHandles="1" noChangeArrowheads="1" noChangeShapeType="1" noTextEdit="1"/>
              </p:cNvSpPr>
              <p:nvPr/>
            </p:nvSpPr>
            <p:spPr>
              <a:xfrm>
                <a:off x="664522" y="2660680"/>
                <a:ext cx="4810895" cy="1576040"/>
              </a:xfrm>
              <a:prstGeom prst="rect">
                <a:avLst/>
              </a:prstGeom>
              <a:blipFill>
                <a:blip r:embed="rId3"/>
                <a:stretch>
                  <a:fillRect b="-2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6184278" y="2660680"/>
                <a:ext cx="5130791"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𝟔</m:t>
                        </m:r>
                      </m:den>
                    </m:f>
                  </m:oMath>
                </a14:m>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0" name="Google Shape;480;p35">
                <a:extLst>
                  <a:ext uri="{FF2B5EF4-FFF2-40B4-BE49-F238E27FC236}">
                    <a16:creationId xmlns:a16="http://schemas.microsoft.com/office/drawing/2014/main" id="{D2ABE936-6DA0-4499-AFD3-563494E24EC8}"/>
                  </a:ext>
                </a:extLst>
              </p:cNvPr>
              <p:cNvSpPr txBox="1">
                <a:spLocks noRot="1" noChangeAspect="1" noMove="1" noResize="1" noEditPoints="1" noAdjustHandles="1" noChangeArrowheads="1" noChangeShapeType="1" noTextEdit="1"/>
              </p:cNvSpPr>
              <p:nvPr/>
            </p:nvSpPr>
            <p:spPr>
              <a:xfrm>
                <a:off x="6184278" y="2660680"/>
                <a:ext cx="5130791" cy="1576040"/>
              </a:xfrm>
              <a:prstGeom prst="rect">
                <a:avLst/>
              </a:prstGeom>
              <a:blipFill>
                <a:blip r:embed="rId4"/>
                <a:stretch>
                  <a:fillRect b="-2239"/>
                </a:stretch>
              </a:blipFill>
            </p:spPr>
            <p:txBody>
              <a:bodyPr/>
              <a:lstStyle/>
              <a:p>
                <a:r>
                  <a:rPr lang="en-US">
                    <a:noFill/>
                  </a:rPr>
                  <a:t> </a:t>
                </a:r>
              </a:p>
            </p:txBody>
          </p:sp>
        </mc:Fallback>
      </mc:AlternateContent>
      <p:sp>
        <p:nvSpPr>
          <p:cNvPr id="29" name="Arrow: Notched Right 28">
            <a:hlinkClick r:id="rId5" action="ppaction://hlinksldjump"/>
            <a:extLst>
              <a:ext uri="{FF2B5EF4-FFF2-40B4-BE49-F238E27FC236}">
                <a16:creationId xmlns:a16="http://schemas.microsoft.com/office/drawing/2014/main" id="{41B03BEA-99F3-4A8A-9D15-8A5A60790791}"/>
              </a:ext>
            </a:extLst>
          </p:cNvPr>
          <p:cNvSpPr/>
          <p:nvPr/>
        </p:nvSpPr>
        <p:spPr>
          <a:xfrm>
            <a:off x="10487026" y="224132"/>
            <a:ext cx="1303156" cy="7474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5077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18"/>
                                        </p:tgtEl>
                                      </p:cBhvr>
                                    </p:animEffect>
                                    <p:anim calcmode="lin" valueType="num">
                                      <p:cBhvr>
                                        <p:cTn id="19" dur="1000"/>
                                        <p:tgtEl>
                                          <p:spTgt spid="18"/>
                                        </p:tgtEl>
                                        <p:attrNameLst>
                                          <p:attrName>ppt_x</p:attrName>
                                        </p:attrNameLst>
                                      </p:cBhvr>
                                      <p:tavLst>
                                        <p:tav tm="0">
                                          <p:val>
                                            <p:strVal val="ppt_x"/>
                                          </p:val>
                                        </p:tav>
                                        <p:tav tm="100000">
                                          <p:val>
                                            <p:strVal val="ppt_x"/>
                                          </p:val>
                                        </p:tav>
                                      </p:tavLst>
                                    </p:anim>
                                    <p:anim calcmode="lin" valueType="num">
                                      <p:cBhvr>
                                        <p:cTn id="20" dur="1000"/>
                                        <p:tgtEl>
                                          <p:spTgt spid="18"/>
                                        </p:tgtEl>
                                        <p:attrNameLst>
                                          <p:attrName>ppt_y</p:attrName>
                                        </p:attrNameLst>
                                      </p:cBhvr>
                                      <p:tavLst>
                                        <p:tav tm="0">
                                          <p:val>
                                            <p:strVal val="ppt_y"/>
                                          </p:val>
                                        </p:tav>
                                        <p:tav tm="100000">
                                          <p:val>
                                            <p:strVal val="ppt_y-.1"/>
                                          </p:val>
                                        </p:tav>
                                      </p:tavLst>
                                    </p:anim>
                                    <p:set>
                                      <p:cBhvr>
                                        <p:cTn id="21"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2251334" y="255108"/>
                <a:ext cx="8321615" cy="15545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Đọc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phân</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số</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sau</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14:m>
                  <m:oMath xmlns:m="http://schemas.openxmlformats.org/officeDocument/2006/math">
                    <m:f>
                      <m:fPr>
                        <m:ctrlP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ctrlPr>
                      </m:fPr>
                      <m:num>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t>𝟏</m:t>
                        </m:r>
                      </m:num>
                      <m:den>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t>𝟓</m:t>
                        </m:r>
                      </m:den>
                    </m:f>
                  </m:oMath>
                </a14:m>
                <a:endPar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endParaRPr>
              </a:p>
            </p:txBody>
          </p:sp>
        </mc:Choice>
        <mc:Fallback xmlns="">
          <p:sp>
            <p:nvSpPr>
              <p:cNvPr id="17" name="Text Box 9">
                <a:extLst>
                  <a:ext uri="{FF2B5EF4-FFF2-40B4-BE49-F238E27FC236}">
                    <a16:creationId xmlns:a16="http://schemas.microsoft.com/office/drawing/2014/main" id="{2B88F9FD-F1F6-4994-A837-837B5F264EAD}"/>
                  </a:ext>
                </a:extLst>
              </p:cNvPr>
              <p:cNvSpPr txBox="1">
                <a:spLocks noRot="1" noChangeAspect="1" noMove="1" noResize="1" noEditPoints="1" noAdjustHandles="1" noChangeArrowheads="1" noChangeShapeType="1" noTextEdit="1"/>
              </p:cNvSpPr>
              <p:nvPr/>
            </p:nvSpPr>
            <p:spPr bwMode="auto">
              <a:xfrm>
                <a:off x="2251334" y="255108"/>
                <a:ext cx="8321615" cy="1554593"/>
              </a:xfrm>
              <a:prstGeom prst="rect">
                <a:avLst/>
              </a:prstGeom>
              <a:blipFill>
                <a:blip r:embed="rId3"/>
                <a:stretch>
                  <a:fillRect l="-4982" t="-392" b="-1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2358014" y="2251396"/>
            <a:ext cx="6605322" cy="1406469"/>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Năm</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một</a:t>
            </a:r>
            <a:endPar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2358014" y="4099560"/>
            <a:ext cx="6605322" cy="136831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B.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Một</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năm</a:t>
            </a:r>
            <a:endPar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32" name="Arrow: Notched Right 31">
            <a:hlinkClick r:id="rId4" action="ppaction://hlinksldjump"/>
            <a:extLst>
              <a:ext uri="{FF2B5EF4-FFF2-40B4-BE49-F238E27FC236}">
                <a16:creationId xmlns:a16="http://schemas.microsoft.com/office/drawing/2014/main" id="{E4F910BD-3729-496A-B39D-4A7E553DDA2D}"/>
              </a:ext>
            </a:extLst>
          </p:cNvPr>
          <p:cNvSpPr/>
          <p:nvPr/>
        </p:nvSpPr>
        <p:spPr>
          <a:xfrm>
            <a:off x="10620375" y="586377"/>
            <a:ext cx="1289677" cy="73759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133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18"/>
                                        </p:tgtEl>
                                        <p:attrNameLst>
                                          <p:attrName>ppt_w</p:attrName>
                                        </p:attrNameLst>
                                      </p:cBhvr>
                                      <p:tavLst>
                                        <p:tav tm="0">
                                          <p:val>
                                            <p:strVal val="ppt_w"/>
                                          </p:val>
                                        </p:tav>
                                        <p:tav tm="100000">
                                          <p:val>
                                            <p:fltVal val="0"/>
                                          </p:val>
                                        </p:tav>
                                      </p:tavLst>
                                    </p:anim>
                                    <p:anim calcmode="lin" valueType="num">
                                      <p:cBhvr>
                                        <p:cTn id="18" dur="500"/>
                                        <p:tgtEl>
                                          <p:spTgt spid="18"/>
                                        </p:tgtEl>
                                        <p:attrNameLst>
                                          <p:attrName>ppt_h</p:attrName>
                                        </p:attrNameLst>
                                      </p:cBhvr>
                                      <p:tavLst>
                                        <p:tav tm="0">
                                          <p:val>
                                            <p:strVal val="ppt_h"/>
                                          </p:val>
                                        </p:tav>
                                        <p:tav tm="100000">
                                          <p:val>
                                            <p:fltVal val="0"/>
                                          </p:val>
                                        </p:tav>
                                      </p:tavLst>
                                    </p:anim>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23282" y="730097"/>
            <a:ext cx="8321615"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Chọn</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đáp</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án</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đúng</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0237" y="2372401"/>
                <a:ext cx="2708205"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𝟐</m:t>
                        </m:r>
                      </m:num>
                      <m:den>
                        <m: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𝟒</m:t>
                        </m:r>
                      </m:den>
                    </m:f>
                  </m:oMath>
                </a14:m>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p>
            </p:txBody>
          </p:sp>
        </mc:Choice>
        <mc:Fallback xmlns="">
          <p:sp>
            <p:nvSpPr>
              <p:cNvPr id="18" name="Google Shape;476;p35">
                <a:extLst>
                  <a:ext uri="{FF2B5EF4-FFF2-40B4-BE49-F238E27FC236}">
                    <a16:creationId xmlns:a16="http://schemas.microsoft.com/office/drawing/2014/main" id="{3881CFEC-05E4-48B3-8CE2-9D01828DE401}"/>
                  </a:ext>
                </a:extLst>
              </p:cNvPr>
              <p:cNvSpPr txBox="1">
                <a:spLocks noRot="1" noChangeAspect="1" noMove="1" noResize="1" noEditPoints="1" noAdjustHandles="1" noChangeArrowheads="1" noChangeShapeType="1" noTextEdit="1"/>
              </p:cNvSpPr>
              <p:nvPr/>
            </p:nvSpPr>
            <p:spPr>
              <a:xfrm>
                <a:off x="750237" y="2372401"/>
                <a:ext cx="2708205" cy="1280160"/>
              </a:xfrm>
              <a:prstGeom prst="rect">
                <a:avLst/>
              </a:prstGeom>
              <a:blipFill>
                <a:blip r:embed="rId3"/>
                <a:stretch>
                  <a:fillRect b="-3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750237" y="4251960"/>
                <a:ext cx="2708205"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rPr>
                  <a:t>C. </a:t>
                </a:r>
                <a14:m>
                  <m:oMath xmlns:m="http://schemas.openxmlformats.org/officeDocument/2006/math">
                    <m:f>
                      <m:fPr>
                        <m:ctrlP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𝟒</m:t>
                        </m:r>
                      </m:den>
                    </m:f>
                  </m:oMath>
                </a14:m>
                <a:endParaRPr kumimoji="0" lang="en-US" sz="4667"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19" name="Google Shape;478;p35">
                <a:extLst>
                  <a:ext uri="{FF2B5EF4-FFF2-40B4-BE49-F238E27FC236}">
                    <a16:creationId xmlns:a16="http://schemas.microsoft.com/office/drawing/2014/main" id="{CFD9FD0A-169D-488A-8B52-52593D3AE112}"/>
                  </a:ext>
                </a:extLst>
              </p:cNvPr>
              <p:cNvSpPr txBox="1">
                <a:spLocks noRot="1" noChangeAspect="1" noMove="1" noResize="1" noEditPoints="1" noAdjustHandles="1" noChangeArrowheads="1" noChangeShapeType="1" noTextEdit="1"/>
              </p:cNvSpPr>
              <p:nvPr/>
            </p:nvSpPr>
            <p:spPr>
              <a:xfrm>
                <a:off x="750237" y="4251960"/>
                <a:ext cx="2708205" cy="1337831"/>
              </a:xfrm>
              <a:prstGeom prst="rect">
                <a:avLst/>
              </a:prstGeom>
              <a:blipFill>
                <a:blip r:embed="rId4"/>
                <a:stretch>
                  <a:fillRect b="-30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4664943" y="2372401"/>
                <a:ext cx="2546461"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𝟒</m:t>
                        </m:r>
                      </m:num>
                      <m:den>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0" name="Google Shape;480;p35">
                <a:extLst>
                  <a:ext uri="{FF2B5EF4-FFF2-40B4-BE49-F238E27FC236}">
                    <a16:creationId xmlns:a16="http://schemas.microsoft.com/office/drawing/2014/main" id="{D2ABE936-6DA0-4499-AFD3-563494E24EC8}"/>
                  </a:ext>
                </a:extLst>
              </p:cNvPr>
              <p:cNvSpPr txBox="1">
                <a:spLocks noRot="1" noChangeAspect="1" noMove="1" noResize="1" noEditPoints="1" noAdjustHandles="1" noChangeArrowheads="1" noChangeShapeType="1" noTextEdit="1"/>
              </p:cNvSpPr>
              <p:nvPr/>
            </p:nvSpPr>
            <p:spPr>
              <a:xfrm>
                <a:off x="4664943" y="2372401"/>
                <a:ext cx="2546461" cy="1280160"/>
              </a:xfrm>
              <a:prstGeom prst="rect">
                <a:avLst/>
              </a:prstGeom>
              <a:blipFill>
                <a:blip r:embed="rId5"/>
                <a:stretch>
                  <a:fillRect b="-3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4664943" y="4251959"/>
                <a:ext cx="2546461"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rPr>
                  <a:t>D. </a:t>
                </a:r>
                <a14:m>
                  <m:oMath xmlns:m="http://schemas.openxmlformats.org/officeDocument/2006/math">
                    <m:f>
                      <m:fPr>
                        <m:ctrlP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𝟑</m:t>
                        </m:r>
                      </m:den>
                    </m:f>
                  </m:oMath>
                </a14:m>
                <a:endParaRPr kumimoji="0" lang="en-US" sz="4667"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1" name="Google Shape;483;p35">
                <a:extLst>
                  <a:ext uri="{FF2B5EF4-FFF2-40B4-BE49-F238E27FC236}">
                    <a16:creationId xmlns:a16="http://schemas.microsoft.com/office/drawing/2014/main" id="{537C255F-EACA-4F3D-A173-10A79DB94125}"/>
                  </a:ext>
                </a:extLst>
              </p:cNvPr>
              <p:cNvSpPr txBox="1">
                <a:spLocks noRot="1" noChangeAspect="1" noMove="1" noResize="1" noEditPoints="1" noAdjustHandles="1" noChangeArrowheads="1" noChangeShapeType="1" noTextEdit="1"/>
              </p:cNvSpPr>
              <p:nvPr/>
            </p:nvSpPr>
            <p:spPr>
              <a:xfrm>
                <a:off x="4664943" y="4251959"/>
                <a:ext cx="2546461" cy="1337831"/>
              </a:xfrm>
              <a:prstGeom prst="rect">
                <a:avLst/>
              </a:prstGeom>
              <a:blipFill>
                <a:blip r:embed="rId6"/>
                <a:stretch>
                  <a:fillRect b="-2620"/>
                </a:stretch>
              </a:blipFill>
            </p:spPr>
            <p:txBody>
              <a:bodyPr/>
              <a:lstStyle/>
              <a:p>
                <a:r>
                  <a:rPr lang="en-US">
                    <a:noFill/>
                  </a:rPr>
                  <a:t> </a:t>
                </a:r>
              </a:p>
            </p:txBody>
          </p:sp>
        </mc:Fallback>
      </mc:AlternateContent>
      <p:sp>
        <p:nvSpPr>
          <p:cNvPr id="27" name="Arrow: Notched Right 26">
            <a:hlinkClick r:id="rId7" action="ppaction://hlinksldjump"/>
            <a:extLst>
              <a:ext uri="{FF2B5EF4-FFF2-40B4-BE49-F238E27FC236}">
                <a16:creationId xmlns:a16="http://schemas.microsoft.com/office/drawing/2014/main" id="{CBCB631D-7AAB-4FB6-933B-883A646DDEEC}"/>
              </a:ext>
            </a:extLst>
          </p:cNvPr>
          <p:cNvSpPr/>
          <p:nvPr/>
        </p:nvSpPr>
        <p:spPr>
          <a:xfrm>
            <a:off x="10825574" y="638175"/>
            <a:ext cx="1166401" cy="8663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2" name="Picture 1" descr="pixlr-bg-result (4)">
            <a:hlinkClick r:id="rId8" action="ppaction://hlinksldjump"/>
            <a:extLst>
              <a:ext uri="{FF2B5EF4-FFF2-40B4-BE49-F238E27FC236}">
                <a16:creationId xmlns:a16="http://schemas.microsoft.com/office/drawing/2014/main" id="{A0314F58-CD9E-5FEE-D372-913CAAFD803A}"/>
              </a:ext>
            </a:extLst>
          </p:cNvPr>
          <p:cNvPicPr>
            <a:picLocks noChangeAspect="1"/>
          </p:cNvPicPr>
          <p:nvPr/>
        </p:nvPicPr>
        <p:blipFill>
          <a:blip r:embed="rId9"/>
          <a:stretch>
            <a:fillRect/>
          </a:stretch>
        </p:blipFill>
        <p:spPr>
          <a:xfrm>
            <a:off x="7854950" y="990600"/>
            <a:ext cx="3737552" cy="3037205"/>
          </a:xfrm>
          <a:prstGeom prst="rect">
            <a:avLst/>
          </a:prstGeom>
        </p:spPr>
      </p:pic>
    </p:spTree>
    <p:extLst>
      <p:ext uri="{BB962C8B-B14F-4D97-AF65-F5344CB8AC3E}">
        <p14:creationId xmlns:p14="http://schemas.microsoft.com/office/powerpoint/2010/main" val="23304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757" r="40316"/>
          <a:stretch/>
        </p:blipFill>
        <p:spPr>
          <a:xfrm rot="10800000">
            <a:off x="-1760734" y="1556071"/>
            <a:ext cx="14252300" cy="5558459"/>
          </a:xfrm>
          <a:prstGeom prst="rect">
            <a:avLst/>
          </a:prstGeom>
        </p:spPr>
      </p:pic>
      <p:grpSp>
        <p:nvGrpSpPr>
          <p:cNvPr id="441" name="Group 440">
            <a:extLst>
              <a:ext uri="{FF2B5EF4-FFF2-40B4-BE49-F238E27FC236}">
                <a16:creationId xmlns:a16="http://schemas.microsoft.com/office/drawing/2014/main" id="{8D16A9C1-F0E2-47FE-96E1-A6058F76ED01}"/>
              </a:ext>
            </a:extLst>
          </p:cNvPr>
          <p:cNvGrpSpPr/>
          <p:nvPr/>
        </p:nvGrpSpPr>
        <p:grpSpPr>
          <a:xfrm>
            <a:off x="1627357" y="576422"/>
            <a:ext cx="9544744" cy="5223723"/>
            <a:chOff x="1049038" y="2472425"/>
            <a:chExt cx="5016485" cy="1646544"/>
          </a:xfrm>
        </p:grpSpPr>
        <p:grpSp>
          <p:nvGrpSpPr>
            <p:cNvPr id="442" name="Group 441">
              <a:extLst>
                <a:ext uri="{FF2B5EF4-FFF2-40B4-BE49-F238E27FC236}">
                  <a16:creationId xmlns:a16="http://schemas.microsoft.com/office/drawing/2014/main" id="{F0D9DBC7-3450-4D1F-B07F-5929CA7F1344}"/>
                </a:ext>
              </a:extLst>
            </p:cNvPr>
            <p:cNvGrpSpPr/>
            <p:nvPr/>
          </p:nvGrpSpPr>
          <p:grpSpPr>
            <a:xfrm>
              <a:off x="1049038" y="2472425"/>
              <a:ext cx="5016485" cy="1646544"/>
              <a:chOff x="1027384" y="404137"/>
              <a:chExt cx="10642347" cy="5935878"/>
            </a:xfrm>
          </p:grpSpPr>
          <p:sp>
            <p:nvSpPr>
              <p:cNvPr id="445" name="สี่เหลี่ยมผืนผ้ามุมมน 2">
                <a:extLst>
                  <a:ext uri="{FF2B5EF4-FFF2-40B4-BE49-F238E27FC236}">
                    <a16:creationId xmlns:a16="http://schemas.microsoft.com/office/drawing/2014/main" id="{DEE9D9CE-9125-44D5-97D1-77D51998A95E}"/>
                  </a:ext>
                </a:extLst>
              </p:cNvPr>
              <p:cNvSpPr/>
              <p:nvPr/>
            </p:nvSpPr>
            <p:spPr>
              <a:xfrm>
                <a:off x="1153351" y="404137"/>
                <a:ext cx="10516380" cy="5789740"/>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pct5">
                <a:fgClr>
                  <a:schemeClr val="bg1"/>
                </a:fgClr>
                <a:bgClr>
                  <a:schemeClr val="accent4">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สี่เหลี่ยมผืนผ้ามุมมน 2">
                <a:extLst>
                  <a:ext uri="{FF2B5EF4-FFF2-40B4-BE49-F238E27FC236}">
                    <a16:creationId xmlns:a16="http://schemas.microsoft.com/office/drawing/2014/main" id="{2EC82148-1066-4474-A1B3-51892874E7AC}"/>
                  </a:ext>
                </a:extLst>
              </p:cNvPr>
              <p:cNvSpPr/>
              <p:nvPr/>
            </p:nvSpPr>
            <p:spPr>
              <a:xfrm>
                <a:off x="1027384" y="684748"/>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43" name="Rectangle 33">
              <a:extLst>
                <a:ext uri="{FF2B5EF4-FFF2-40B4-BE49-F238E27FC236}">
                  <a16:creationId xmlns:a16="http://schemas.microsoft.com/office/drawing/2014/main" id="{C2AD223D-BD71-4221-AD68-A313426C8499}"/>
                </a:ext>
              </a:extLst>
            </p:cNvPr>
            <p:cNvSpPr>
              <a:spLocks noChangeArrowheads="1"/>
            </p:cNvSpPr>
            <p:nvPr/>
          </p:nvSpPr>
          <p:spPr bwMode="auto">
            <a:xfrm>
              <a:off x="2069166" y="2969788"/>
              <a:ext cx="35416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400" b="1" i="0" u="none" strike="noStrike" kern="1200" cap="none" spc="0" normalizeH="0" baseline="0" noProof="0" dirty="0">
                <a:ln>
                  <a:noFill/>
                </a:ln>
                <a:solidFill>
                  <a:srgbClr val="006600"/>
                </a:solidFill>
                <a:effectLst/>
                <a:uLnTx/>
                <a:uFillTx/>
                <a:latin typeface="UTM Avo" panose="02040603050506020204" pitchFamily="18" charset="0"/>
                <a:ea typeface="+mn-ea"/>
                <a:cs typeface="Arial" panose="020B0604020202020204" pitchFamily="34" charset="0"/>
              </a:endParaRPr>
            </a:p>
          </p:txBody>
        </p:sp>
      </p:grpSp>
      <p:pic>
        <p:nvPicPr>
          <p:cNvPr id="434" name="图片 42"/>
          <p:cNvPicPr>
            <a:picLocks noChangeAspect="1"/>
          </p:cNvPicPr>
          <p:nvPr/>
        </p:nvPicPr>
        <p:blipFill rotWithShape="1">
          <a:blip r:embed="rId5"/>
          <a:srcRect t="6195"/>
          <a:stretch/>
        </p:blipFill>
        <p:spPr>
          <a:xfrm>
            <a:off x="1495031" y="3283276"/>
            <a:ext cx="4014716" cy="2286375"/>
          </a:xfrm>
          <a:prstGeom prst="rect">
            <a:avLst/>
          </a:prstGeom>
        </p:spPr>
      </p:pic>
      <p:pic>
        <p:nvPicPr>
          <p:cNvPr id="437" name="图片 41">
            <a:extLst>
              <a:ext uri="{FF2B5EF4-FFF2-40B4-BE49-F238E27FC236}">
                <a16:creationId xmlns:a16="http://schemas.microsoft.com/office/drawing/2014/main" id="{99232056-4D13-4002-A19C-80C1632DD71A}"/>
              </a:ext>
            </a:extLst>
          </p:cNvPr>
          <p:cNvPicPr>
            <a:picLocks noChangeAspect="1"/>
          </p:cNvPicPr>
          <p:nvPr/>
        </p:nvPicPr>
        <p:blipFill rotWithShape="1">
          <a:blip r:embed="rId6"/>
          <a:srcRect t="27910" r="39403"/>
          <a:stretch/>
        </p:blipFill>
        <p:spPr>
          <a:xfrm>
            <a:off x="9255400" y="-33210"/>
            <a:ext cx="3220396" cy="2182943"/>
          </a:xfrm>
          <a:prstGeom prst="rect">
            <a:avLst/>
          </a:prstGeom>
        </p:spPr>
      </p:pic>
      <p:pic>
        <p:nvPicPr>
          <p:cNvPr id="439" name="图片 43">
            <a:extLst>
              <a:ext uri="{FF2B5EF4-FFF2-40B4-BE49-F238E27FC236}">
                <a16:creationId xmlns:a16="http://schemas.microsoft.com/office/drawing/2014/main" id="{5FBAE2AB-D611-44A4-880E-F1274E5F5847}"/>
              </a:ext>
            </a:extLst>
          </p:cNvPr>
          <p:cNvPicPr>
            <a:picLocks noChangeAspect="1"/>
          </p:cNvPicPr>
          <p:nvPr/>
        </p:nvPicPr>
        <p:blipFill rotWithShape="1">
          <a:blip r:embed="rId5"/>
          <a:srcRect l="9537" t="7043" r="35112" b="18399"/>
          <a:stretch/>
        </p:blipFill>
        <p:spPr>
          <a:xfrm>
            <a:off x="7203100" y="2223525"/>
            <a:ext cx="4840224" cy="3958219"/>
          </a:xfrm>
          <a:prstGeom prst="rect">
            <a:avLst/>
          </a:prstGeom>
        </p:spPr>
      </p:pic>
      <p:pic>
        <p:nvPicPr>
          <p:cNvPr id="6" name="Picture 5"/>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240859" y="-4449446"/>
            <a:ext cx="3686909" cy="12331150"/>
          </a:xfrm>
          <a:prstGeom prst="rect">
            <a:avLst/>
          </a:prstGeom>
        </p:spPr>
      </p:pic>
      <p:grpSp>
        <p:nvGrpSpPr>
          <p:cNvPr id="436" name="Group 435"/>
          <p:cNvGrpSpPr/>
          <p:nvPr/>
        </p:nvGrpSpPr>
        <p:grpSpPr>
          <a:xfrm>
            <a:off x="9911783" y="3408553"/>
            <a:ext cx="2543747" cy="3778327"/>
            <a:chOff x="9802396" y="3173150"/>
            <a:chExt cx="2694829" cy="3542563"/>
          </a:xfrm>
        </p:grpSpPr>
        <p:pic>
          <p:nvPicPr>
            <p:cNvPr id="13" name="PA_图片 50"/>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9802396" y="3173150"/>
              <a:ext cx="1268322" cy="1102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287289" y="-103975"/>
            <a:ext cx="4225477" cy="5618077"/>
            <a:chOff x="-4492785" y="-1378472"/>
            <a:chExt cx="11071517" cy="11071515"/>
          </a:xfrm>
        </p:grpSpPr>
        <p:pic>
          <p:nvPicPr>
            <p:cNvPr id="8" name="Picture 2" descr="Fraction png images | PNGWi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2785" y="-1378472"/>
              <a:ext cx="11071517" cy="11071515"/>
            </a:xfrm>
            <a:prstGeom prst="rect">
              <a:avLst/>
            </a:prstGeom>
          </p:spPr>
        </p:pic>
      </p:grpSp>
      <p:pic>
        <p:nvPicPr>
          <p:cNvPr id="2050" name="Picture 2" descr="Happy cute smiling funny kawaii cupcake Royalty Free Vecto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52016">
            <a:off x="9532275" y="533663"/>
            <a:ext cx="1625543" cy="1755586"/>
          </a:xfrm>
          <a:prstGeom prst="rect">
            <a:avLst/>
          </a:prstGeom>
          <a:noFill/>
          <a:extLst>
            <a:ext uri="{909E8E84-426E-40DD-AFC4-6F175D3DCCD1}">
              <a14:hiddenFill xmlns:a14="http://schemas.microsoft.com/office/drawing/2010/main">
                <a:solidFill>
                  <a:srgbClr val="FFFFFF"/>
                </a:solidFill>
              </a14:hiddenFill>
            </a:ext>
          </a:extLst>
        </p:spPr>
      </p:pic>
      <p:pic>
        <p:nvPicPr>
          <p:cNvPr id="447" name="图片 42">
            <a:extLst>
              <a:ext uri="{FF2B5EF4-FFF2-40B4-BE49-F238E27FC236}">
                <a16:creationId xmlns:a16="http://schemas.microsoft.com/office/drawing/2014/main" id="{E32091FC-E844-42D1-89E6-02D1BFE230C7}"/>
              </a:ext>
            </a:extLst>
          </p:cNvPr>
          <p:cNvPicPr>
            <a:picLocks noChangeAspect="1"/>
          </p:cNvPicPr>
          <p:nvPr/>
        </p:nvPicPr>
        <p:blipFill rotWithShape="1">
          <a:blip r:embed="rId5"/>
          <a:srcRect t="6195"/>
          <a:stretch/>
        </p:blipFill>
        <p:spPr>
          <a:xfrm>
            <a:off x="-3831288" y="-2406790"/>
            <a:ext cx="7016698" cy="3995999"/>
          </a:xfrm>
          <a:prstGeom prst="rect">
            <a:avLst/>
          </a:prstGeom>
        </p:spPr>
      </p:pic>
      <p:pic>
        <p:nvPicPr>
          <p:cNvPr id="448" name="Picture 447" descr="26 IMAGES, PHOTOS ET ILLUSTRATIONS VECTORIELLES STOCK APPROPRIÉES SUR LE  THÈME &amp;quot;Cupcake Cartoon&amp;quot; | Adobe Stock"/>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11242116" y="1683922"/>
            <a:ext cx="1153770" cy="11537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9" name="Picture 6" descr="Cute Cartoon Cupcake Vector Illustration Stock Vector (Royalty Free)  574552861"/>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5808603" y="5017077"/>
            <a:ext cx="1733770" cy="1867137"/>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0" name="Picture 4" descr="Muffin Kawaii Design SVG Cut file by Creative Fabrica Crafts · Creative  Fabrica"/>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20743099">
            <a:off x="1068517" y="4249250"/>
            <a:ext cx="2089142" cy="1466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EB76BCE-6669-879F-6A30-C4AD76A996A8}"/>
              </a:ext>
            </a:extLst>
          </p:cNvPr>
          <p:cNvPicPr>
            <a:picLocks noChangeAspect="1"/>
          </p:cNvPicPr>
          <p:nvPr/>
        </p:nvPicPr>
        <p:blipFill>
          <a:blip r:embed="rId23"/>
          <a:stretch>
            <a:fillRect/>
          </a:stretch>
        </p:blipFill>
        <p:spPr>
          <a:xfrm>
            <a:off x="4881208" y="1188866"/>
            <a:ext cx="2645893" cy="1176630"/>
          </a:xfrm>
          <a:prstGeom prst="rect">
            <a:avLst/>
          </a:prstGeom>
        </p:spPr>
      </p:pic>
      <p:sp>
        <p:nvSpPr>
          <p:cNvPr id="3" name="TextBox 2"/>
          <p:cNvSpPr txBox="1"/>
          <p:nvPr/>
        </p:nvSpPr>
        <p:spPr>
          <a:xfrm>
            <a:off x="3243232" y="2346614"/>
            <a:ext cx="6226383" cy="2554545"/>
          </a:xfrm>
          <a:prstGeom prst="rect">
            <a:avLst/>
          </a:prstGeom>
          <a:noFill/>
        </p:spPr>
        <p:txBody>
          <a:bodyPr wrap="none" rtlCol="0">
            <a:spAutoFit/>
          </a:bodyPr>
          <a:lstStyle/>
          <a:p>
            <a:pPr algn="ctr"/>
            <a:r>
              <a:rPr lang="en-US" sz="8000" b="1" dirty="0" smtClean="0">
                <a:solidFill>
                  <a:srgbClr val="FF3399"/>
                </a:solidFill>
                <a:latin typeface="Times New Roman" panose="02020603050405020304" pitchFamily="18" charset="0"/>
                <a:cs typeface="Times New Roman" panose="02020603050405020304" pitchFamily="18" charset="0"/>
              </a:rPr>
              <a:t>KHÁI NIỆM </a:t>
            </a:r>
          </a:p>
          <a:p>
            <a:pPr algn="ctr"/>
            <a:r>
              <a:rPr lang="en-US" sz="8000" b="1" dirty="0" smtClean="0">
                <a:solidFill>
                  <a:srgbClr val="FF3399"/>
                </a:solidFill>
                <a:latin typeface="Times New Roman" panose="02020603050405020304" pitchFamily="18" charset="0"/>
                <a:cs typeface="Times New Roman" panose="02020603050405020304" pitchFamily="18" charset="0"/>
              </a:rPr>
              <a:t>PHÂN SỐ  </a:t>
            </a:r>
            <a:endParaRPr lang="en-US" sz="8000" b="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4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1000"/>
                                        <p:tgtEl>
                                          <p:spTgt spid="448"/>
                                        </p:tgtEl>
                                      </p:cBhvr>
                                    </p:animEffect>
                                    <p:anim calcmode="lin" valueType="num">
                                      <p:cBhvr>
                                        <p:cTn id="28" dur="1000" fill="hold"/>
                                        <p:tgtEl>
                                          <p:spTgt spid="448"/>
                                        </p:tgtEl>
                                        <p:attrNameLst>
                                          <p:attrName>ppt_x</p:attrName>
                                        </p:attrNameLst>
                                      </p:cBhvr>
                                      <p:tavLst>
                                        <p:tav tm="0">
                                          <p:val>
                                            <p:strVal val="#ppt_x"/>
                                          </p:val>
                                        </p:tav>
                                        <p:tav tm="100000">
                                          <p:val>
                                            <p:strVal val="#ppt_x"/>
                                          </p:val>
                                        </p:tav>
                                      </p:tavLst>
                                    </p:anim>
                                    <p:anim calcmode="lin" valueType="num">
                                      <p:cBhvr>
                                        <p:cTn id="29" dur="1000" fill="hold"/>
                                        <p:tgtEl>
                                          <p:spTgt spid="4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9"/>
                                        </p:tgtEl>
                                        <p:attrNameLst>
                                          <p:attrName>style.visibility</p:attrName>
                                        </p:attrNameLst>
                                      </p:cBhvr>
                                      <p:to>
                                        <p:strVal val="visible"/>
                                      </p:to>
                                    </p:set>
                                    <p:animEffect transition="in" filter="fade">
                                      <p:cBhvr>
                                        <p:cTn id="32" dur="1000"/>
                                        <p:tgtEl>
                                          <p:spTgt spid="449"/>
                                        </p:tgtEl>
                                      </p:cBhvr>
                                    </p:animEffect>
                                    <p:anim calcmode="lin" valueType="num">
                                      <p:cBhvr>
                                        <p:cTn id="33" dur="1000" fill="hold"/>
                                        <p:tgtEl>
                                          <p:spTgt spid="449"/>
                                        </p:tgtEl>
                                        <p:attrNameLst>
                                          <p:attrName>ppt_x</p:attrName>
                                        </p:attrNameLst>
                                      </p:cBhvr>
                                      <p:tavLst>
                                        <p:tav tm="0">
                                          <p:val>
                                            <p:strVal val="#ppt_x"/>
                                          </p:val>
                                        </p:tav>
                                        <p:tav tm="100000">
                                          <p:val>
                                            <p:strVal val="#ppt_x"/>
                                          </p:val>
                                        </p:tav>
                                      </p:tavLst>
                                    </p:anim>
                                    <p:anim calcmode="lin" valueType="num">
                                      <p:cBhvr>
                                        <p:cTn id="34" dur="1000" fill="hold"/>
                                        <p:tgtEl>
                                          <p:spTgt spid="4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1000"/>
                                        <p:tgtEl>
                                          <p:spTgt spid="450"/>
                                        </p:tgtEl>
                                      </p:cBhvr>
                                    </p:animEffect>
                                    <p:anim calcmode="lin" valueType="num">
                                      <p:cBhvr>
                                        <p:cTn id="38" dur="1000" fill="hold"/>
                                        <p:tgtEl>
                                          <p:spTgt spid="450"/>
                                        </p:tgtEl>
                                        <p:attrNameLst>
                                          <p:attrName>ppt_x</p:attrName>
                                        </p:attrNameLst>
                                      </p:cBhvr>
                                      <p:tavLst>
                                        <p:tav tm="0">
                                          <p:val>
                                            <p:strVal val="#ppt_x"/>
                                          </p:val>
                                        </p:tav>
                                        <p:tav tm="100000">
                                          <p:val>
                                            <p:strVal val="#ppt_x"/>
                                          </p:val>
                                        </p:tav>
                                      </p:tavLst>
                                    </p:anim>
                                    <p:anim calcmode="lin" valueType="num">
                                      <p:cBhvr>
                                        <p:cTn id="39" dur="1000" fill="hold"/>
                                        <p:tgtEl>
                                          <p:spTgt spid="450"/>
                                        </p:tgtEl>
                                        <p:attrNameLst>
                                          <p:attrName>ppt_y</p:attrName>
                                        </p:attrNameLst>
                                      </p:cBhvr>
                                      <p:tavLst>
                                        <p:tav tm="0">
                                          <p:val>
                                            <p:strVal val="#ppt_y+.1"/>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fltVal val="0"/>
                                          </p:val>
                                        </p:tav>
                                        <p:tav tm="100000">
                                          <p:val>
                                            <p:strVal val="#ppt_h"/>
                                          </p:val>
                                        </p:tav>
                                      </p:tavLst>
                                    </p:anim>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9" name="Picture 428"/>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30" name="Picture 429"/>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31" name="Picture 430"/>
          <p:cNvPicPr>
            <a:picLocks noChangeAspect="1"/>
          </p:cNvPicPr>
          <p:nvPr/>
        </p:nvPicPr>
        <p:blipFill>
          <a:blip r:embed="rId58">
            <a:extLst>
              <a:ext uri="{BEBA8EAE-BF5A-486C-A8C5-ECC9F3942E4B}">
                <a14:imgProps xmlns:a14="http://schemas.microsoft.com/office/drawing/2010/main">
                  <a14:imgLayer r:embed="rId59">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a:extLst>
              <a:ext uri="{FF2B5EF4-FFF2-40B4-BE49-F238E27FC236}">
                <a16:creationId xmlns:a16="http://schemas.microsoft.com/office/drawing/2014/main" id="{B91D216B-0585-AB37-7A4E-FBE4189FB341}"/>
              </a:ext>
            </a:extLst>
          </p:cNvPr>
          <p:cNvPicPr>
            <a:picLocks noChangeAspect="1"/>
          </p:cNvPicPr>
          <p:nvPr/>
        </p:nvPicPr>
        <p:blipFill>
          <a:blip r:embed="rId60"/>
          <a:stretch>
            <a:fillRect/>
          </a:stretch>
        </p:blipFill>
        <p:spPr>
          <a:xfrm>
            <a:off x="577837" y="1178122"/>
            <a:ext cx="11449280" cy="4029805"/>
          </a:xfrm>
          <a:prstGeom prst="rect">
            <a:avLst/>
          </a:prstGeom>
        </p:spPr>
      </p:pic>
    </p:spTree>
    <p:extLst>
      <p:ext uri="{BB962C8B-B14F-4D97-AF65-F5344CB8AC3E}">
        <p14:creationId xmlns:p14="http://schemas.microsoft.com/office/powerpoint/2010/main" val="29949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fill="hold" nodeType="withEffect">
                                  <p:stCondLst>
                                    <p:cond delay="600"/>
                                  </p:stCondLst>
                                  <p:childTnLst>
                                    <p:animScale>
                                      <p:cBhvr>
                                        <p:cTn id="8" dur="1000" fill="hold"/>
                                        <p:tgtEl>
                                          <p:spTgt spid="2"/>
                                        </p:tgtEl>
                                      </p:cBhvr>
                                      <p:by x="150000" y="150000"/>
                                    </p:animScale>
                                  </p:childTnLst>
                                </p:cTn>
                              </p:par>
                              <p:par>
                                <p:cTn id="9" presetID="1" presetClass="entr" presetSubtype="0" fill="hold" nodeType="withEffect">
                                  <p:stCondLst>
                                    <p:cond delay="900"/>
                                  </p:stCondLst>
                                  <p:childTnLst>
                                    <p:set>
                                      <p:cBhvr>
                                        <p:cTn id="10" dur="1" fill="hold">
                                          <p:stCondLst>
                                            <p:cond delay="0"/>
                                          </p:stCondLst>
                                        </p:cTn>
                                        <p:tgtEl>
                                          <p:spTgt spid="3"/>
                                        </p:tgtEl>
                                        <p:attrNameLst>
                                          <p:attrName>style.visibility</p:attrName>
                                        </p:attrNameLst>
                                      </p:cBhvr>
                                      <p:to>
                                        <p:strVal val="visible"/>
                                      </p:to>
                                    </p:set>
                                  </p:childTnLst>
                                </p:cTn>
                              </p:par>
                              <p:par>
                                <p:cTn id="11" presetID="6" presetClass="emph" presetSubtype="0" fill="hold" nodeType="withEffect">
                                  <p:stCondLst>
                                    <p:cond delay="900"/>
                                  </p:stCondLst>
                                  <p:childTnLst>
                                    <p:animScale>
                                      <p:cBhvr>
                                        <p:cTn id="12" dur="1000" fill="hold"/>
                                        <p:tgtEl>
                                          <p:spTgt spid="3"/>
                                        </p:tgtEl>
                                      </p:cBhvr>
                                      <p:by x="150000" y="150000"/>
                                    </p:animScale>
                                  </p:childTnLst>
                                </p:cTn>
                              </p:par>
                            </p:childTnLst>
                          </p:cTn>
                        </p:par>
                        <p:par>
                          <p:cTn id="13" fill="hold">
                            <p:stCondLst>
                              <p:cond delay="19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400"/>
                            </p:stCondLst>
                            <p:childTnLst>
                              <p:par>
                                <p:cTn id="19" presetID="2" presetClass="entr" presetSubtype="8" fill="hold" nodeType="afterEffect">
                                  <p:stCondLst>
                                    <p:cond delay="0"/>
                                  </p:stCondLst>
                                  <p:childTnLst>
                                    <p:set>
                                      <p:cBhvr>
                                        <p:cTn id="20" dur="1" fill="hold">
                                          <p:stCondLst>
                                            <p:cond delay="0"/>
                                          </p:stCondLst>
                                        </p:cTn>
                                        <p:tgtEl>
                                          <p:spTgt spid="431"/>
                                        </p:tgtEl>
                                        <p:attrNameLst>
                                          <p:attrName>style.visibility</p:attrName>
                                        </p:attrNameLst>
                                      </p:cBhvr>
                                      <p:to>
                                        <p:strVal val="visible"/>
                                      </p:to>
                                    </p:set>
                                    <p:anim calcmode="lin" valueType="num">
                                      <p:cBhvr additive="base">
                                        <p:cTn id="21" dur="500" fill="hold"/>
                                        <p:tgtEl>
                                          <p:spTgt spid="431"/>
                                        </p:tgtEl>
                                        <p:attrNameLst>
                                          <p:attrName>ppt_x</p:attrName>
                                        </p:attrNameLst>
                                      </p:cBhvr>
                                      <p:tavLst>
                                        <p:tav tm="0">
                                          <p:val>
                                            <p:strVal val="0-#ppt_w/2"/>
                                          </p:val>
                                        </p:tav>
                                        <p:tav tm="100000">
                                          <p:val>
                                            <p:strVal val="#ppt_x"/>
                                          </p:val>
                                        </p:tav>
                                      </p:tavLst>
                                    </p:anim>
                                    <p:anim calcmode="lin" valueType="num">
                                      <p:cBhvr additive="base">
                                        <p:cTn id="22" dur="500" fill="hold"/>
                                        <p:tgtEl>
                                          <p:spTgt spid="4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DB27F-D604-78D4-020B-7D4506FA7561}"/>
              </a:ext>
            </a:extLst>
          </p:cNvPr>
          <p:cNvPicPr>
            <a:picLocks noChangeAspect="1"/>
          </p:cNvPicPr>
          <p:nvPr/>
        </p:nvPicPr>
        <p:blipFill>
          <a:blip r:embed="rId2"/>
          <a:stretch>
            <a:fillRect/>
          </a:stretch>
        </p:blipFill>
        <p:spPr>
          <a:xfrm>
            <a:off x="828675" y="557212"/>
            <a:ext cx="10591800" cy="4010025"/>
          </a:xfrm>
          <a:prstGeom prst="rect">
            <a:avLst/>
          </a:prstGeom>
        </p:spPr>
      </p:pic>
      <p:sp>
        <p:nvSpPr>
          <p:cNvPr id="4" name="Rectangle: Rounded Corners 3">
            <a:extLst>
              <a:ext uri="{FF2B5EF4-FFF2-40B4-BE49-F238E27FC236}">
                <a16:creationId xmlns:a16="http://schemas.microsoft.com/office/drawing/2014/main" id="{8B205FFC-A644-AAFA-ED88-5C7EFBB0F574}"/>
              </a:ext>
            </a:extLst>
          </p:cNvPr>
          <p:cNvSpPr/>
          <p:nvPr/>
        </p:nvSpPr>
        <p:spPr>
          <a:xfrm>
            <a:off x="1419225" y="4752974"/>
            <a:ext cx="9886950" cy="70485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điều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sát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được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từ</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bức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tranh</a:t>
            </a:r>
            <a:endParaRPr lang="en-US" sz="32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83C16598-510A-0C4A-3528-67A4C773AB8B}"/>
                  </a:ext>
                </a:extLst>
              </p:cNvPr>
              <p:cNvSpPr/>
              <p:nvPr/>
            </p:nvSpPr>
            <p:spPr>
              <a:xfrm>
                <a:off x="457200" y="4667250"/>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mbria" panose="02040503050406030204" pitchFamily="18" charset="0"/>
                    <a:ea typeface="Cambria" panose="02040503050406030204" pitchFamily="18" charset="0"/>
                  </a:rPr>
                  <a:t>Chia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tròn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hai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bằng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nhau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một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ta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prstClr val="black"/>
                            </a:solidFill>
                            <a:latin typeface="Cambria Math" panose="02040503050406030204" pitchFamily="18" charset="0"/>
                            <a:ea typeface="Calibri" panose="020F0502020204030204" pitchFamily="34" charset="0"/>
                          </a:rPr>
                        </m:ctrlPr>
                      </m:fPr>
                      <m:num>
                        <m:r>
                          <a:rPr lang="en-US" sz="2800" b="1" i="1">
                            <a:solidFill>
                              <a:prstClr val="black"/>
                            </a:solidFill>
                            <a:latin typeface="Cambria Math" panose="02040503050406030204" pitchFamily="18" charset="0"/>
                            <a:ea typeface="Calibri" panose="020F0502020204030204" pitchFamily="34" charset="0"/>
                          </a:rPr>
                          <m:t>𝟏</m:t>
                        </m:r>
                      </m:num>
                      <m:den>
                        <m:r>
                          <a:rPr lang="en-US" sz="2800" b="1" i="1" smtClean="0">
                            <a:solidFill>
                              <a:prstClr val="black"/>
                            </a:solidFill>
                            <a:latin typeface="Cambria Math" panose="02040503050406030204" pitchFamily="18" charset="0"/>
                            <a:ea typeface="Calibri" panose="020F0502020204030204" pitchFamily="34" charset="0"/>
                          </a:rPr>
                          <m:t>𝟐</m:t>
                        </m:r>
                      </m:den>
                    </m:f>
                  </m:oMath>
                </a14:m>
                <a:endParaRPr lang="en-US" sz="2800" b="1" dirty="0">
                  <a:solidFill>
                    <a:srgbClr val="002060"/>
                  </a:solidFill>
                  <a:latin typeface="Cambria" panose="02040503050406030204" pitchFamily="18" charset="0"/>
                  <a:ea typeface="Cambria" panose="02040503050406030204" pitchFamily="18" charset="0"/>
                </a:endParaRPr>
              </a:p>
            </p:txBody>
          </p:sp>
        </mc:Choice>
        <mc:Fallback xmlns="">
          <p:sp>
            <p:nvSpPr>
              <p:cNvPr id="7" name="Rectangle: Rounded Corners 6">
                <a:extLst>
                  <a:ext uri="{FF2B5EF4-FFF2-40B4-BE49-F238E27FC236}">
                    <a16:creationId xmlns:a16="http://schemas.microsoft.com/office/drawing/2014/main" id="{83C16598-510A-0C4A-3528-67A4C773AB8B}"/>
                  </a:ext>
                </a:extLst>
              </p:cNvPr>
              <p:cNvSpPr>
                <a:spLocks noRot="1" noChangeAspect="1" noMove="1" noResize="1" noEditPoints="1" noAdjustHandles="1" noChangeArrowheads="1" noChangeShapeType="1" noTextEdit="1"/>
              </p:cNvSpPr>
              <p:nvPr/>
            </p:nvSpPr>
            <p:spPr>
              <a:xfrm>
                <a:off x="457200" y="4667250"/>
                <a:ext cx="11430001" cy="866776"/>
              </a:xfrm>
              <a:prstGeom prst="roundRect">
                <a:avLst/>
              </a:prstGeom>
              <a:blipFill>
                <a:blip r:embed="rId3"/>
                <a:stretch>
                  <a:fillRect l="-638"/>
                </a:stretch>
              </a:blipFill>
              <a:ln w="28575">
                <a:prstDash val="sysDot"/>
              </a:ln>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60DCC90D-CF82-06D1-0D6F-A86ABDFA891D}"/>
              </a:ext>
            </a:extLst>
          </p:cNvPr>
          <p:cNvSpPr/>
          <p:nvPr/>
        </p:nvSpPr>
        <p:spPr>
          <a:xfrm>
            <a:off x="409575" y="5743575"/>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Chia hình vuông thành bốn phần bằng nhau và tô màu ba phần thì có thể được diễn tả tương tự không?” </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12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525</Words>
  <Application>Microsoft Office PowerPoint</Application>
  <PresentationFormat>Widescreen</PresentationFormat>
  <Paragraphs>84</Paragraphs>
  <Slides>30</Slides>
  <Notes>3</Notes>
  <HiddenSlides>0</HiddenSlides>
  <MMClips>0</MMClips>
  <ScaleCrop>false</ScaleCrop>
  <HeadingPairs>
    <vt:vector size="8" baseType="variant">
      <vt:variant>
        <vt:lpstr>Fonts Used</vt:lpstr>
      </vt:variant>
      <vt:variant>
        <vt:i4>19</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53" baseType="lpstr">
      <vt:lpstr>#9Slide07 Altus</vt:lpstr>
      <vt:lpstr>Arial</vt:lpstr>
      <vt:lpstr>Black Han Sans</vt:lpstr>
      <vt:lpstr>Calibri</vt:lpstr>
      <vt:lpstr>Calibri Light</vt:lpstr>
      <vt:lpstr>Cambria</vt:lpstr>
      <vt:lpstr>Cambria Math</vt:lpstr>
      <vt:lpstr>Comfortaa</vt:lpstr>
      <vt:lpstr>Comfortaa Light</vt:lpstr>
      <vt:lpstr>等线</vt:lpstr>
      <vt:lpstr>Fredoka One</vt:lpstr>
      <vt:lpstr>Holtwood One SC</vt:lpstr>
      <vt:lpstr>inpin heiti</vt:lpstr>
      <vt:lpstr>Times New Roman</vt:lpstr>
      <vt:lpstr>UTM Avo</vt:lpstr>
      <vt:lpstr>UTM Cooper Black</vt:lpstr>
      <vt:lpstr>UTM Showcard</vt:lpstr>
      <vt:lpstr>字魂105号-简雅黑</vt:lpstr>
      <vt:lpstr>字魂176号-创粗圆</vt:lpstr>
      <vt:lpstr>Custom Design</vt:lpstr>
      <vt:lpstr>Math Lesson by Slidesgo</vt:lpstr>
      <vt:lpstr>1_Custom Design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Phương Anh</cp:lastModifiedBy>
  <cp:revision>27</cp:revision>
  <dcterms:created xsi:type="dcterms:W3CDTF">2023-12-12T03:41:59Z</dcterms:created>
  <dcterms:modified xsi:type="dcterms:W3CDTF">2024-01-14T14:13:49Z</dcterms:modified>
</cp:coreProperties>
</file>