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Lst>
  <p:notesMasterIdLst>
    <p:notesMasterId r:id="rId35"/>
  </p:notesMasterIdLst>
  <p:sldIdLst>
    <p:sldId id="258" r:id="rId8"/>
    <p:sldId id="257" r:id="rId9"/>
    <p:sldId id="483" r:id="rId10"/>
    <p:sldId id="480" r:id="rId11"/>
    <p:sldId id="7618" r:id="rId12"/>
    <p:sldId id="7631" r:id="rId13"/>
    <p:sldId id="7633" r:id="rId14"/>
    <p:sldId id="7634" r:id="rId15"/>
    <p:sldId id="7635" r:id="rId16"/>
    <p:sldId id="7636" r:id="rId17"/>
    <p:sldId id="7637" r:id="rId18"/>
    <p:sldId id="7638" r:id="rId19"/>
    <p:sldId id="7639" r:id="rId20"/>
    <p:sldId id="7632" r:id="rId21"/>
    <p:sldId id="7642" r:id="rId22"/>
    <p:sldId id="7641" r:id="rId23"/>
    <p:sldId id="7643" r:id="rId24"/>
    <p:sldId id="7644" r:id="rId25"/>
    <p:sldId id="7640" r:id="rId26"/>
    <p:sldId id="7645" r:id="rId27"/>
    <p:sldId id="7646" r:id="rId28"/>
    <p:sldId id="7647" r:id="rId29"/>
    <p:sldId id="7648" r:id="rId30"/>
    <p:sldId id="256" r:id="rId31"/>
    <p:sldId id="2007577399" r:id="rId32"/>
    <p:sldId id="2007577401" r:id="rId33"/>
    <p:sldId id="200757740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7" d="100"/>
          <a:sy n="67" d="100"/>
        </p:scale>
        <p:origin x="8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08/09/2023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2431748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4</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08/09/2023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2023/9/8</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7113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62400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47650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57022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219675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783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7547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482717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5979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2023/9/8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73833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4305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9916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08/09/2023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3.jpeg"/><Relationship Id="rId5" Type="http://schemas.openxmlformats.org/officeDocument/2006/relationships/slideLayout" Target="../slideLayouts/slideLayout10.xml"/><Relationship Id="rId10" Type="http://schemas.openxmlformats.org/officeDocument/2006/relationships/image" Target="../media/image2.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6.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hape&#10;&#10;Description automatically generated">
            <a:extLst>
              <a:ext uri="{FF2B5EF4-FFF2-40B4-BE49-F238E27FC236}">
                <a16:creationId xmlns:a16="http://schemas.microsoft.com/office/drawing/2014/main" id="{B0FF4C61-AE42-B387-949A-B462A330C5E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56618" y="295274"/>
            <a:ext cx="1670868" cy="1670868"/>
          </a:xfrm>
          <a:prstGeom prst="rect">
            <a:avLst/>
          </a:prstGeom>
        </p:spPr>
      </p:pic>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08/09/2023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2023/9/8</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77794291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7.wdp"/><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12.png"/><Relationship Id="rId12" Type="http://schemas.openxmlformats.org/officeDocument/2006/relationships/image" Target="../media/image17.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16.gif"/><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image" Target="../media/image10.png"/><Relationship Id="rId9" Type="http://schemas.openxmlformats.org/officeDocument/2006/relationships/image" Target="../media/image14.gif"/></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2.wav"/><Relationship Id="rId7"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1.png"/><Relationship Id="rId9"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51.png"/><Relationship Id="rId5" Type="http://schemas.microsoft.com/office/2007/relationships/hdphoto" Target="../media/hdphoto8.wdp"/><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40.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17.gif"/></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30.xml"/><Relationship Id="rId5" Type="http://schemas.openxmlformats.org/officeDocument/2006/relationships/image" Target="../media/image3.jpe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facebook.com/huongthaoGAD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2.jpg"/><Relationship Id="rId1" Type="http://schemas.openxmlformats.org/officeDocument/2006/relationships/slideLayout" Target="../slideLayouts/slideLayout30.xml"/><Relationship Id="rId6" Type="http://schemas.openxmlformats.org/officeDocument/2006/relationships/image" Target="../media/image3.jpeg"/><Relationship Id="rId5" Type="http://schemas.openxmlformats.org/officeDocument/2006/relationships/image" Target="../media/image61.png"/><Relationship Id="rId4" Type="http://schemas.openxmlformats.org/officeDocument/2006/relationships/image" Target="../media/image60.em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1.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9.png"/><Relationship Id="rId3" Type="http://schemas.openxmlformats.org/officeDocument/2006/relationships/slideLayout" Target="../slideLayouts/slideLayout1.xml"/><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g"/><Relationship Id="rId11" Type="http://schemas.openxmlformats.org/officeDocument/2006/relationships/image" Target="../media/image28.png"/><Relationship Id="rId5" Type="http://schemas.openxmlformats.org/officeDocument/2006/relationships/image" Target="../media/image24.png"/><Relationship Id="rId15" Type="http://schemas.openxmlformats.org/officeDocument/2006/relationships/image" Target="../media/image30.png"/><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7.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3.png"/><Relationship Id="rId11" Type="http://schemas.openxmlformats.org/officeDocument/2006/relationships/image" Target="../media/image3.jpeg"/><Relationship Id="rId5" Type="http://schemas.microsoft.com/office/2007/relationships/hdphoto" Target="../media/hdphoto6.wdp"/><Relationship Id="rId10" Type="http://schemas.openxmlformats.org/officeDocument/2006/relationships/image" Target="../media/image35.svg"/><Relationship Id="rId4" Type="http://schemas.openxmlformats.org/officeDocument/2006/relationships/image" Target="../media/image3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30.png"/><Relationship Id="rId5" Type="http://schemas.openxmlformats.org/officeDocument/2006/relationships/image" Target="../media/image28.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image" Target="../media/image37.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44826" y="304800"/>
            <a:ext cx="10426148" cy="1323975"/>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sp>
        <p:nvSpPr>
          <p:cNvPr id="3" name="Rectangle 2"/>
          <p:cNvSpPr/>
          <p:nvPr/>
        </p:nvSpPr>
        <p:spPr>
          <a:xfrm>
            <a:off x="3077564" y="709270"/>
            <a:ext cx="5103769" cy="523220"/>
          </a:xfrm>
          <a:prstGeom prst="rect">
            <a:avLst/>
          </a:prstGeom>
        </p:spPr>
        <p:txBody>
          <a:bodyPr wrap="none">
            <a:spAutoFit/>
          </a:bodyPr>
          <a:lstStyle/>
          <a:p>
            <a:pPr algn="ctr"/>
            <a:r>
              <a:rPr lang="en-US" sz="2800" b="1" dirty="0">
                <a:ln w="10160">
                  <a:noFill/>
                  <a:prstDash val="solid"/>
                </a:ln>
                <a:solidFill>
                  <a:srgbClr val="FF0000"/>
                </a:solidFill>
                <a:effectLst>
                  <a:glow rad="101600">
                    <a:schemeClr val="accent6">
                      <a:satMod val="175000"/>
                      <a:alpha val="40000"/>
                    </a:schemeClr>
                  </a:glow>
                  <a:outerShdw blurRad="50800" dist="38100" dir="8100000" algn="tr" rotWithShape="0">
                    <a:prstClr val="black">
                      <a:alpha val="40000"/>
                    </a:prstClr>
                  </a:outerShdw>
                </a:effectLst>
              </a:rPr>
              <a:t>TRƯỜNG TIỂU HỌC ÁI MỘ A</a:t>
            </a:r>
          </a:p>
        </p:txBody>
      </p:sp>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6"/>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B78549D3-15E5-9C0C-0534-EC28EA4395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5"/>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8">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5"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6" y="2400517"/>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32">
              <a:lnSpc>
                <a:spcPct val="100000"/>
              </a:lnSpc>
              <a:defRPr/>
            </a:pP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Liên</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hệ</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Hương</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Thảo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cs typeface="Times New Roman" panose="02020603050405020304" pitchFamily="18" charset="0"/>
                <a:sym typeface="Arial" panose="020B0604020202020204"/>
              </a:rPr>
              <a:t>Zalo</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 0972.115.126</a:t>
            </a:r>
          </a:p>
          <a:p>
            <a:pPr defTabSz="914332">
              <a:lnSpc>
                <a:spcPct val="100000"/>
              </a:lnSpc>
              <a:defRPr/>
            </a:pP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rPr>
              <a:t>Link Facebook: </a:t>
            </a:r>
            <a:r>
              <a:rPr lang="en-US" sz="2400" b="1" dirty="0">
                <a:solidFill>
                  <a:srgbClr val="FF0000"/>
                </a:solidFill>
                <a:latin typeface="Times New Roman" panose="02020603050405020304" pitchFamily="18" charset="0"/>
                <a:cs typeface="Times New Roman" panose="02020603050405020304" pitchFamily="18" charset="0"/>
                <a:sym typeface="Arial" panose="020B0604020202020204"/>
                <a:hlinkClick r:id="rId4"/>
              </a:rPr>
              <a:t>https://www.facebook.com/huongthaoGADT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a:p>
            <a:pPr defTabSz="914332">
              <a:lnSpc>
                <a:spcPct val="100000"/>
              </a:lnSpc>
              <a:defRPr/>
            </a:pP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Thầy</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cô</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copy link FB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dán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vào</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trình</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duyệt</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sẽ</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ra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nick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của</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em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ạ,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hoặc</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gõ</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tìm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kiếm</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trên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Facebook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với</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tên</a:t>
            </a:r>
            <a:r>
              <a:rPr lang="en-US" sz="2400" b="1" dirty="0">
                <a:solidFill>
                  <a:srgbClr val="FF0000"/>
                </a:solidFill>
                <a:latin typeface="Times New Roman" panose="02020603050405020304" pitchFamily="18" charset="0"/>
                <a:ea typeface="微软雅黑"/>
                <a:cs typeface="Times New Roman" panose="02020603050405020304" pitchFamily="18" charset="0"/>
                <a:sym typeface="Arial" panose="020B0604020202020204"/>
              </a:rPr>
              <a:t>: </a:t>
            </a:r>
            <a:r>
              <a:rPr lang="en-US" sz="2400" b="1" dirty="0" err="1">
                <a:solidFill>
                  <a:srgbClr val="FF0000"/>
                </a:solidFill>
                <a:latin typeface="Times New Roman" panose="02020603050405020304" pitchFamily="18" charset="0"/>
                <a:ea typeface="微软雅黑"/>
                <a:cs typeface="Times New Roman" panose="02020603050405020304" pitchFamily="18" charset="0"/>
                <a:sym typeface="Arial" panose="020B0604020202020204"/>
              </a:rPr>
              <a:t>huongthaogadt</a:t>
            </a:r>
            <a:endParaRPr lang="en-US" sz="2400" b="1" dirty="0">
              <a:solidFill>
                <a:srgbClr val="FF0000"/>
              </a:solidFill>
              <a:latin typeface="Times New Roman" panose="02020603050405020304" pitchFamily="18" charset="0"/>
              <a:cs typeface="Times New Roman" panose="02020603050405020304" pitchFamily="18" charset="0"/>
              <a:sym typeface="Arial" panose="020B0604020202020204"/>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4"/>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1" cy="1923811"/>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6" y="3616638"/>
            <a:ext cx="10998137" cy="3090940"/>
          </a:xfrm>
          <a:prstGeom prst="rect">
            <a:avLst/>
          </a:prstGeom>
        </p:spPr>
      </p:pic>
    </p:spTree>
    <p:extLst>
      <p:ext uri="{BB962C8B-B14F-4D97-AF65-F5344CB8AC3E}">
        <p14:creationId xmlns:p14="http://schemas.microsoft.com/office/powerpoint/2010/main" val="40685596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891E9063-9639-5C2C-E809-7AED00CF75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4">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7"/>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8"/>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1101</Words>
  <Application>Microsoft Office PowerPoint</Application>
  <PresentationFormat>Widescreen</PresentationFormat>
  <Paragraphs>81</Paragraphs>
  <Slides>27</Slides>
  <Notes>19</Notes>
  <HiddenSlides>0</HiddenSlides>
  <MMClips>3</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27</vt:i4>
      </vt:variant>
    </vt:vector>
  </HeadingPairs>
  <TitlesOfParts>
    <vt:vector size="49" baseType="lpstr">
      <vt:lpstr>Microsoft YaHei</vt:lpstr>
      <vt:lpstr>SimHei</vt:lpstr>
      <vt:lpstr>#9Slide02 Noi dung dai</vt:lpstr>
      <vt:lpstr>#9Slide02 Tieu de dai</vt:lpstr>
      <vt:lpstr>Arial</vt:lpstr>
      <vt:lpstr>Baloo 2</vt:lpstr>
      <vt:lpstr>Calibri</vt:lpstr>
      <vt:lpstr>等线</vt:lpstr>
      <vt:lpstr>等线 Light</vt:lpstr>
      <vt:lpstr>SVN-SAF</vt:lpstr>
      <vt:lpstr>Tahoma</vt:lpstr>
      <vt:lpstr>Times New Roman</vt:lpstr>
      <vt:lpstr>Wingdings</vt:lpstr>
      <vt:lpstr>印品黑体</vt:lpstr>
      <vt:lpstr>字魂105号-简雅黑</vt:lpstr>
      <vt:lpstr>1_Office Theme</vt:lpstr>
      <vt:lpstr>Office Theme</vt:lpstr>
      <vt:lpstr>2_Office Theme</vt:lpstr>
      <vt:lpstr>3_Office Theme</vt:lpstr>
      <vt:lpstr>Office 主题​​</vt:lpstr>
      <vt:lpstr>4_Office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MTC</cp:lastModifiedBy>
  <cp:revision>55</cp:revision>
  <dcterms:created xsi:type="dcterms:W3CDTF">2023-06-11T06:21:02Z</dcterms:created>
  <dcterms:modified xsi:type="dcterms:W3CDTF">2023-09-08T06:43:32Z</dcterms:modified>
</cp:coreProperties>
</file>