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8"/>
  </p:notesMasterIdLst>
  <p:sldIdLst>
    <p:sldId id="4008" r:id="rId3"/>
    <p:sldId id="383" r:id="rId4"/>
    <p:sldId id="385" r:id="rId5"/>
    <p:sldId id="333" r:id="rId6"/>
    <p:sldId id="4007" r:id="rId7"/>
    <p:sldId id="334" r:id="rId8"/>
    <p:sldId id="335" r:id="rId9"/>
    <p:sldId id="275" r:id="rId10"/>
    <p:sldId id="336" r:id="rId11"/>
    <p:sldId id="337" r:id="rId12"/>
    <p:sldId id="323" r:id="rId13"/>
    <p:sldId id="338" r:id="rId14"/>
    <p:sldId id="4006" r:id="rId15"/>
    <p:sldId id="340" r:id="rId16"/>
    <p:sldId id="332" r:id="rId17"/>
  </p:sldIdLst>
  <p:sldSz cx="12192000" cy="6858000"/>
  <p:notesSz cx="6858000" cy="9144000"/>
  <p:embeddedFontLst>
    <p:embeddedFont>
      <p:font typeface="宋体" panose="02010600030101010101" pitchFamily="2" charset="-122"/>
      <p:regular r:id="rId19"/>
    </p:embeddedFont>
    <p:embeddedFont>
      <p:font typeface="Sigmar One" panose="020B0604020202020204" charset="0"/>
      <p:regular r:id="rId20"/>
    </p:embeddedFont>
    <p:embeddedFont>
      <p:font typeface="#9Slide03 AmpleSoft Bold" panose="020B0604020202020204" charset="0"/>
      <p:regular r:id="rId21"/>
    </p:embeddedFont>
    <p:embeddedFont>
      <p:font typeface="UVN Banh Mi" pitchFamily="2" charset="0"/>
      <p:regular r:id="rId22"/>
    </p:embeddedFont>
    <p:embeddedFont>
      <p:font typeface="Nunito Black" panose="020B0604020202020204" charset="0"/>
      <p:bold r:id="rId23"/>
      <p:boldItalic r:id="rId24"/>
    </p:embeddedFont>
    <p:embeddedFont>
      <p:font typeface="等线" panose="020B0604020202020204" charset="-122"/>
      <p:regular r:id="rId25"/>
      <p:bold r:id="rId26"/>
    </p:embeddedFont>
    <p:embeddedFont>
      <p:font typeface="UVN Gia Dinh" panose="02020702060506020304" pitchFamily="18" charset="0"/>
      <p:regular r:id="rId27"/>
      <p:bold r:id="rId28"/>
      <p:italic r:id="rId29"/>
      <p:boldItalic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微软雅黑" panose="020B0503020204020204" pitchFamily="34" charset="-122"/>
      <p:regular r:id="rId37"/>
      <p:bold r:id="rId38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3C532"/>
    <a:srgbClr val="57C7D4"/>
    <a:srgbClr val="EAF9FF"/>
    <a:srgbClr val="FF6699"/>
    <a:srgbClr val="F46F18"/>
    <a:srgbClr val="40AFB9"/>
    <a:srgbClr val="F9A72D"/>
    <a:srgbClr val="F26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90" y="300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901E1-B417-49B7-ABE7-215ED8F52B1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D8CB4-1A51-4DC1-B8DD-8DB194166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13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275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929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713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076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173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153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268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806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856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23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71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57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C4C3ED-D0F3-4802-67D7-30C6A9D14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4A755-D105-4A6D-ADEC-F288E4FAC513}" type="datetimeFigureOut">
              <a:rPr lang="en-US"/>
              <a:pPr>
                <a:defRPr/>
              </a:pPr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447EFD-D3A9-5438-3619-D290F49A8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84BCFD-71A9-CB9C-9A9B-B99E52126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C5258-7618-4CE3-AEB4-61F8A1FA7F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759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62A82A-F453-1D31-1070-0850FC1FA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E0DDA-DDC4-4A3E-96C3-1E97464A530A}" type="datetimeFigureOut">
              <a:rPr lang="en-US"/>
              <a:pPr>
                <a:defRPr/>
              </a:pPr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B6CB3B-282C-957A-F984-A3D84564B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9A6D52-DEF9-E3B5-C866-605DE812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61818-B9A8-4474-BC53-FF63B0C52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52120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D94E62-BB6F-AD37-3878-A9B23AC33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480C0-2799-4078-892E-30F7ACB7940E}" type="datetimeFigureOut">
              <a:rPr lang="en-US"/>
              <a:pPr>
                <a:defRPr/>
              </a:pPr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B2D66F-B51A-4D7C-9F72-E7D18E82B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C5968F-C55F-AE6C-E2D6-0FBD9E14C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15ECA-E70A-480D-89E1-B21DD66A0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99845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8BEF8A30-022D-EA78-E79D-5D6FF54F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78145-7D2F-480A-AB55-94996B668035}" type="datetimeFigureOut">
              <a:rPr lang="en-US"/>
              <a:pPr>
                <a:defRPr/>
              </a:pPr>
              <a:t>8/9/2023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1F415D1E-A38D-C61D-6B8F-56CF06EF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9765182-89BD-C756-1286-9CB27C75F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C130-65A4-44CD-A692-BA902E5AA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8421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FF1A6FBC-4574-079D-5045-8843B742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60E8A-4571-4215-9EFE-30DC65EF2C71}" type="datetimeFigureOut">
              <a:rPr lang="en-US"/>
              <a:pPr>
                <a:defRPr/>
              </a:pPr>
              <a:t>8/9/2023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69C402AC-DFEA-78AB-14A9-8E805B24A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B32FB2F5-D58C-64A9-CDC4-607DFA0B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A97AE-A132-46E4-BED5-EB8D1946E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1033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9E6A12A6-D07B-F734-6B47-DD4611421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99989-90D5-4D30-A179-B15DD34B9745}" type="datetimeFigureOut">
              <a:rPr lang="en-US"/>
              <a:pPr>
                <a:defRPr/>
              </a:pPr>
              <a:t>8/9/2023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4996155D-01DB-98BF-3875-A84FD7A9C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24C208BB-E34D-AF23-B246-DA306A048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6BACB-5573-4D1A-8064-543015550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89591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6FBEAAE2-FDCE-CE2F-565E-C183C7E02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4A9CB-DC7C-40B6-BE2C-B0506752381F}" type="datetimeFigureOut">
              <a:rPr lang="en-US"/>
              <a:pPr>
                <a:defRPr/>
              </a:pPr>
              <a:t>8/9/2023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6A8CCD62-F364-7883-DF42-E7E115F0E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92A755CD-C598-50AF-705A-F554F61E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5595C-A7C2-45DD-86C7-AA95BD461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5893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6A93167-6064-50C9-14FF-E2FFE3A64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7FD6F-A448-48E1-81F5-18D866C1FAD1}" type="datetimeFigureOut">
              <a:rPr lang="en-US"/>
              <a:pPr>
                <a:defRPr/>
              </a:pPr>
              <a:t>8/9/2023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129B46E-1196-BA4B-18DE-3A33931A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C2A09F6-CD77-A721-7D47-23EB1CB57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322AD-7333-486B-9316-D6F1FD8D3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52225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DD4AD98-D38F-31DF-6643-353F6CE8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5B761-30E9-43B4-9093-B365377754AE}" type="datetimeFigureOut">
              <a:rPr lang="en-US"/>
              <a:pPr>
                <a:defRPr/>
              </a:pPr>
              <a:t>8/9/2023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BC626ED-A1F4-5C9A-772B-B920AA667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1E8C7F0-3E68-BFC7-2D19-11E08E148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B5C0B-8941-4BEF-85B5-9E0B0DC2E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10382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755131-140F-17FB-2A64-C29B3E493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8D00F-DC65-4FC4-BB66-D109241FCD3F}" type="datetimeFigureOut">
              <a:rPr lang="en-US"/>
              <a:pPr>
                <a:defRPr/>
              </a:pPr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ADCB08-BE9E-782A-B9E2-2D53BC554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E436DE-3078-E815-BAFA-947AA5EF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2A38E-DE8E-4018-9434-21077E4DE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7059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7F4AC1-46A9-C0DD-52D3-8F7875F22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F45D0-5E5B-43A3-9AB4-8F00907C677B}" type="datetimeFigureOut">
              <a:rPr lang="en-US"/>
              <a:pPr>
                <a:defRPr/>
              </a:pPr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1F39CF-C89E-0BA3-FEE2-8EFD5F48C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2F7286-0BFE-4508-D51B-618244B72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37858-0A0E-42CE-BAA3-E94196C0C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65719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03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4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069C4FF-169E-D3D5-E6C1-27BA06464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2563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4A3FDA-675C-D774-C982-00A0D6BBF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42F259-38AF-EE8C-5889-EAB3222274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3E70F5-4873-4E7E-91EF-14E2E76F0DEC}" type="datetimeFigureOut">
              <a:rPr lang="en-US"/>
              <a:pPr>
                <a:defRPr/>
              </a:pPr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0A2446-46A0-4F8E-4013-D4AF5EED5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609EC9-EE27-98F8-B534-AC0874A56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675D1C7-63B4-4E5E-B586-341D3B57B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8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ransition spd="slow">
    <p:push dir="u"/>
  </p:transition>
  <p:txStyles>
    <p:titleStyle>
      <a:lvl1pPr algn="ctr" defTabSz="609600" rtl="0" fontAlgn="base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2pPr>
      <a:lvl3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3pPr>
      <a:lvl4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4pPr>
      <a:lvl5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8.png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12" Type="http://schemas.microsoft.com/office/2007/relationships/hdphoto" Target="../media/hdphoto6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emf"/><Relationship Id="rId11" Type="http://schemas.openxmlformats.org/officeDocument/2006/relationships/image" Target="../media/image27.png"/><Relationship Id="rId5" Type="http://schemas.openxmlformats.org/officeDocument/2006/relationships/image" Target="../media/image21.emf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0.emf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jpe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8.png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12" Type="http://schemas.microsoft.com/office/2007/relationships/hdphoto" Target="../media/hdphoto6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emf"/><Relationship Id="rId11" Type="http://schemas.openxmlformats.org/officeDocument/2006/relationships/image" Target="../media/image27.png"/><Relationship Id="rId5" Type="http://schemas.openxmlformats.org/officeDocument/2006/relationships/image" Target="../media/image21.emf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0.emf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8.png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emf"/><Relationship Id="rId11" Type="http://schemas.openxmlformats.org/officeDocument/2006/relationships/image" Target="../media/image27.png"/><Relationship Id="rId5" Type="http://schemas.openxmlformats.org/officeDocument/2006/relationships/image" Target="../media/image21.emf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0.emf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1FDD3B7B-436F-406F-8B6F-E40941E3F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38" y="0"/>
            <a:ext cx="12192000" cy="67740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700391"/>
            <a:ext cx="121920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A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LỚP 3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VIỆT-TUẦN 5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3290501"/>
            <a:ext cx="183845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4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Luyện tập: Từ ngữ chỉ đặc điểm</a:t>
            </a:r>
            <a:r>
              <a:rPr lang="vi-VN" sz="5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;</a:t>
            </a:r>
            <a:endParaRPr lang="en-US" sz="5400" dirty="0" smtClean="0">
              <a:solidFill>
                <a:srgbClr val="0070C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vi-VN" sz="5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        </a:t>
            </a:r>
            <a:r>
              <a:rPr lang="vi-VN" sz="5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u </a:t>
            </a:r>
            <a:r>
              <a:rPr lang="vi-VN" sz="5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nêu </a:t>
            </a:r>
            <a:r>
              <a:rPr lang="vi-VN" sz="54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đặc điểm</a:t>
            </a:r>
            <a:endParaRPr lang="en-US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8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00985" y="0"/>
            <a:ext cx="11388161" cy="6517093"/>
          </a:xfrm>
          <a:prstGeom prst="roundRect">
            <a:avLst>
              <a:gd name="adj" fmla="val 11994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80" y="1044205"/>
            <a:ext cx="556960" cy="82151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2485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772667" y="5130429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:a16="http://schemas.microsoft.com/office/drawing/2014/main" xmlns="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" y="5493957"/>
            <a:ext cx="12196868" cy="1356902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3D70ADA7-C539-4ACD-A79D-70ED5FE10E64}"/>
              </a:ext>
            </a:extLst>
          </p:cNvPr>
          <p:cNvGrpSpPr/>
          <p:nvPr/>
        </p:nvGrpSpPr>
        <p:grpSpPr>
          <a:xfrm>
            <a:off x="1280451" y="696477"/>
            <a:ext cx="4119983" cy="4132675"/>
            <a:chOff x="1411000" y="1515425"/>
            <a:chExt cx="4119983" cy="4132675"/>
          </a:xfrm>
        </p:grpSpPr>
        <p:sp>
          <p:nvSpPr>
            <p:cNvPr id="65" name="TextBox 8">
              <a:extLst>
                <a:ext uri="{FF2B5EF4-FFF2-40B4-BE49-F238E27FC236}">
                  <a16:creationId xmlns:a16="http://schemas.microsoft.com/office/drawing/2014/main" xmlns="" id="{61B2B656-5AD7-484E-988C-0F3025E0F8E9}"/>
                </a:ext>
              </a:extLst>
            </p:cNvPr>
            <p:cNvSpPr txBox="1"/>
            <p:nvPr/>
          </p:nvSpPr>
          <p:spPr>
            <a:xfrm>
              <a:off x="2666524" y="3316312"/>
              <a:ext cx="1177009" cy="596322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Từ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ngữ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chỉ</a:t>
              </a:r>
              <a:endPara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hương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vị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66" name="组合 10">
              <a:extLst>
                <a:ext uri="{FF2B5EF4-FFF2-40B4-BE49-F238E27FC236}">
                  <a16:creationId xmlns:a16="http://schemas.microsoft.com/office/drawing/2014/main" xmlns="" id="{6A07D10D-4B41-4A37-B1FE-0987552D312D}"/>
                </a:ext>
              </a:extLst>
            </p:cNvPr>
            <p:cNvGrpSpPr/>
            <p:nvPr/>
          </p:nvGrpSpPr>
          <p:grpSpPr>
            <a:xfrm>
              <a:off x="1411000" y="1515425"/>
              <a:ext cx="4119983" cy="3459950"/>
              <a:chOff x="1918357" y="1491175"/>
              <a:chExt cx="4119983" cy="3459950"/>
            </a:xfrm>
          </p:grpSpPr>
          <p:sp>
            <p:nvSpPr>
              <p:cNvPr id="69" name="任意多边形 4">
                <a:extLst>
                  <a:ext uri="{FF2B5EF4-FFF2-40B4-BE49-F238E27FC236}">
                    <a16:creationId xmlns:a16="http://schemas.microsoft.com/office/drawing/2014/main" xmlns="" id="{7C2D0BF5-963F-4858-AE1B-4D10C992B9E9}"/>
                  </a:ext>
                </a:extLst>
              </p:cNvPr>
              <p:cNvSpPr/>
              <p:nvPr/>
            </p:nvSpPr>
            <p:spPr>
              <a:xfrm>
                <a:off x="1918357" y="1491175"/>
                <a:ext cx="4119983" cy="3459950"/>
              </a:xfrm>
              <a:custGeom>
                <a:avLst/>
                <a:gdLst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10193 h 3407412"/>
                  <a:gd name="connsiteX1" fmla="*/ 817581 w 3808207"/>
                  <a:gd name="connsiteY1" fmla="*/ 228527 h 3407412"/>
                  <a:gd name="connsiteX2" fmla="*/ 564776 w 3808207"/>
                  <a:gd name="connsiteY2" fmla="*/ 728757 h 3407412"/>
                  <a:gd name="connsiteX3" fmla="*/ 107576 w 3808207"/>
                  <a:gd name="connsiteY3" fmla="*/ 1277397 h 3407412"/>
                  <a:gd name="connsiteX4" fmla="*/ 0 w 3808207"/>
                  <a:gd name="connsiteY4" fmla="*/ 2078842 h 3407412"/>
                  <a:gd name="connsiteX5" fmla="*/ 699247 w 3808207"/>
                  <a:gd name="connsiteY5" fmla="*/ 2740437 h 3407412"/>
                  <a:gd name="connsiteX6" fmla="*/ 1360842 w 3808207"/>
                  <a:gd name="connsiteY6" fmla="*/ 3391275 h 3407412"/>
                  <a:gd name="connsiteX7" fmla="*/ 2366682 w 3808207"/>
                  <a:gd name="connsiteY7" fmla="*/ 3310593 h 3407412"/>
                  <a:gd name="connsiteX8" fmla="*/ 3200400 w 3808207"/>
                  <a:gd name="connsiteY8" fmla="*/ 3407412 h 3407412"/>
                  <a:gd name="connsiteX9" fmla="*/ 3598433 w 3808207"/>
                  <a:gd name="connsiteY9" fmla="*/ 3063167 h 3407412"/>
                  <a:gd name="connsiteX10" fmla="*/ 3593054 w 3808207"/>
                  <a:gd name="connsiteY10" fmla="*/ 2498390 h 3407412"/>
                  <a:gd name="connsiteX11" fmla="*/ 3808207 w 3808207"/>
                  <a:gd name="connsiteY11" fmla="*/ 2025054 h 3407412"/>
                  <a:gd name="connsiteX12" fmla="*/ 3689873 w 3808207"/>
                  <a:gd name="connsiteY12" fmla="*/ 1379595 h 3407412"/>
                  <a:gd name="connsiteX13" fmla="*/ 3447826 w 3808207"/>
                  <a:gd name="connsiteY13" fmla="*/ 857849 h 3407412"/>
                  <a:gd name="connsiteX14" fmla="*/ 3458584 w 3808207"/>
                  <a:gd name="connsiteY14" fmla="*/ 454437 h 3407412"/>
                  <a:gd name="connsiteX15" fmla="*/ 2770094 w 3808207"/>
                  <a:gd name="connsiteY15" fmla="*/ 7995 h 3407412"/>
                  <a:gd name="connsiteX16" fmla="*/ 2264485 w 3808207"/>
                  <a:gd name="connsiteY16" fmla="*/ 163981 h 3407412"/>
                  <a:gd name="connsiteX17" fmla="*/ 1721224 w 3808207"/>
                  <a:gd name="connsiteY17" fmla="*/ 110193 h 3407412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37701"/>
                  <a:gd name="connsiteY0" fmla="*/ 110956 h 3408175"/>
                  <a:gd name="connsiteX1" fmla="*/ 817581 w 3837701"/>
                  <a:gd name="connsiteY1" fmla="*/ 229290 h 3408175"/>
                  <a:gd name="connsiteX2" fmla="*/ 564776 w 3837701"/>
                  <a:gd name="connsiteY2" fmla="*/ 729520 h 3408175"/>
                  <a:gd name="connsiteX3" fmla="*/ 107576 w 3837701"/>
                  <a:gd name="connsiteY3" fmla="*/ 1278160 h 3408175"/>
                  <a:gd name="connsiteX4" fmla="*/ 0 w 3837701"/>
                  <a:gd name="connsiteY4" fmla="*/ 2079605 h 3408175"/>
                  <a:gd name="connsiteX5" fmla="*/ 699247 w 3837701"/>
                  <a:gd name="connsiteY5" fmla="*/ 2741200 h 3408175"/>
                  <a:gd name="connsiteX6" fmla="*/ 1360842 w 3837701"/>
                  <a:gd name="connsiteY6" fmla="*/ 3392038 h 3408175"/>
                  <a:gd name="connsiteX7" fmla="*/ 2366682 w 3837701"/>
                  <a:gd name="connsiteY7" fmla="*/ 3311356 h 3408175"/>
                  <a:gd name="connsiteX8" fmla="*/ 3200400 w 3837701"/>
                  <a:gd name="connsiteY8" fmla="*/ 3408175 h 3408175"/>
                  <a:gd name="connsiteX9" fmla="*/ 3598433 w 3837701"/>
                  <a:gd name="connsiteY9" fmla="*/ 3063930 h 3408175"/>
                  <a:gd name="connsiteX10" fmla="*/ 3593054 w 3837701"/>
                  <a:gd name="connsiteY10" fmla="*/ 2499153 h 3408175"/>
                  <a:gd name="connsiteX11" fmla="*/ 3808207 w 3837701"/>
                  <a:gd name="connsiteY11" fmla="*/ 2025817 h 3408175"/>
                  <a:gd name="connsiteX12" fmla="*/ 3689873 w 3837701"/>
                  <a:gd name="connsiteY12" fmla="*/ 1380358 h 3408175"/>
                  <a:gd name="connsiteX13" fmla="*/ 3447826 w 3837701"/>
                  <a:gd name="connsiteY13" fmla="*/ 858612 h 3408175"/>
                  <a:gd name="connsiteX14" fmla="*/ 3458584 w 3837701"/>
                  <a:gd name="connsiteY14" fmla="*/ 455200 h 3408175"/>
                  <a:gd name="connsiteX15" fmla="*/ 2770094 w 3837701"/>
                  <a:gd name="connsiteY15" fmla="*/ 8758 h 3408175"/>
                  <a:gd name="connsiteX16" fmla="*/ 2264485 w 3837701"/>
                  <a:gd name="connsiteY16" fmla="*/ 164744 h 3408175"/>
                  <a:gd name="connsiteX17" fmla="*/ 1721224 w 3837701"/>
                  <a:gd name="connsiteY17" fmla="*/ 110956 h 3408175"/>
                  <a:gd name="connsiteX0" fmla="*/ 1721224 w 3874332"/>
                  <a:gd name="connsiteY0" fmla="*/ 110956 h 3408175"/>
                  <a:gd name="connsiteX1" fmla="*/ 817581 w 3874332"/>
                  <a:gd name="connsiteY1" fmla="*/ 229290 h 3408175"/>
                  <a:gd name="connsiteX2" fmla="*/ 564776 w 3874332"/>
                  <a:gd name="connsiteY2" fmla="*/ 729520 h 3408175"/>
                  <a:gd name="connsiteX3" fmla="*/ 107576 w 3874332"/>
                  <a:gd name="connsiteY3" fmla="*/ 1278160 h 3408175"/>
                  <a:gd name="connsiteX4" fmla="*/ 0 w 3874332"/>
                  <a:gd name="connsiteY4" fmla="*/ 2079605 h 3408175"/>
                  <a:gd name="connsiteX5" fmla="*/ 699247 w 3874332"/>
                  <a:gd name="connsiteY5" fmla="*/ 2741200 h 3408175"/>
                  <a:gd name="connsiteX6" fmla="*/ 1360842 w 3874332"/>
                  <a:gd name="connsiteY6" fmla="*/ 3392038 h 3408175"/>
                  <a:gd name="connsiteX7" fmla="*/ 2366682 w 3874332"/>
                  <a:gd name="connsiteY7" fmla="*/ 3311356 h 3408175"/>
                  <a:gd name="connsiteX8" fmla="*/ 3200400 w 3874332"/>
                  <a:gd name="connsiteY8" fmla="*/ 3408175 h 3408175"/>
                  <a:gd name="connsiteX9" fmla="*/ 3598433 w 3874332"/>
                  <a:gd name="connsiteY9" fmla="*/ 3063930 h 3408175"/>
                  <a:gd name="connsiteX10" fmla="*/ 3593054 w 3874332"/>
                  <a:gd name="connsiteY10" fmla="*/ 2499153 h 3408175"/>
                  <a:gd name="connsiteX11" fmla="*/ 3808207 w 3874332"/>
                  <a:gd name="connsiteY11" fmla="*/ 2025817 h 3408175"/>
                  <a:gd name="connsiteX12" fmla="*/ 3689873 w 3874332"/>
                  <a:gd name="connsiteY12" fmla="*/ 1380358 h 3408175"/>
                  <a:gd name="connsiteX13" fmla="*/ 3447826 w 3874332"/>
                  <a:gd name="connsiteY13" fmla="*/ 858612 h 3408175"/>
                  <a:gd name="connsiteX14" fmla="*/ 3458584 w 3874332"/>
                  <a:gd name="connsiteY14" fmla="*/ 455200 h 3408175"/>
                  <a:gd name="connsiteX15" fmla="*/ 2770094 w 3874332"/>
                  <a:gd name="connsiteY15" fmla="*/ 8758 h 3408175"/>
                  <a:gd name="connsiteX16" fmla="*/ 2264485 w 3874332"/>
                  <a:gd name="connsiteY16" fmla="*/ 164744 h 3408175"/>
                  <a:gd name="connsiteX17" fmla="*/ 1721224 w 3874332"/>
                  <a:gd name="connsiteY17" fmla="*/ 110956 h 3408175"/>
                  <a:gd name="connsiteX0" fmla="*/ 1721224 w 3877234"/>
                  <a:gd name="connsiteY0" fmla="*/ 110956 h 3408175"/>
                  <a:gd name="connsiteX1" fmla="*/ 817581 w 3877234"/>
                  <a:gd name="connsiteY1" fmla="*/ 229290 h 3408175"/>
                  <a:gd name="connsiteX2" fmla="*/ 564776 w 3877234"/>
                  <a:gd name="connsiteY2" fmla="*/ 729520 h 3408175"/>
                  <a:gd name="connsiteX3" fmla="*/ 107576 w 3877234"/>
                  <a:gd name="connsiteY3" fmla="*/ 1278160 h 3408175"/>
                  <a:gd name="connsiteX4" fmla="*/ 0 w 3877234"/>
                  <a:gd name="connsiteY4" fmla="*/ 2079605 h 3408175"/>
                  <a:gd name="connsiteX5" fmla="*/ 699247 w 3877234"/>
                  <a:gd name="connsiteY5" fmla="*/ 2741200 h 3408175"/>
                  <a:gd name="connsiteX6" fmla="*/ 1360842 w 3877234"/>
                  <a:gd name="connsiteY6" fmla="*/ 3392038 h 3408175"/>
                  <a:gd name="connsiteX7" fmla="*/ 2366682 w 3877234"/>
                  <a:gd name="connsiteY7" fmla="*/ 3311356 h 3408175"/>
                  <a:gd name="connsiteX8" fmla="*/ 3200400 w 3877234"/>
                  <a:gd name="connsiteY8" fmla="*/ 3408175 h 3408175"/>
                  <a:gd name="connsiteX9" fmla="*/ 3598433 w 3877234"/>
                  <a:gd name="connsiteY9" fmla="*/ 3063930 h 3408175"/>
                  <a:gd name="connsiteX10" fmla="*/ 3593054 w 3877234"/>
                  <a:gd name="connsiteY10" fmla="*/ 2499153 h 3408175"/>
                  <a:gd name="connsiteX11" fmla="*/ 3813586 w 3877234"/>
                  <a:gd name="connsiteY11" fmla="*/ 2063468 h 3408175"/>
                  <a:gd name="connsiteX12" fmla="*/ 3689873 w 3877234"/>
                  <a:gd name="connsiteY12" fmla="*/ 1380358 h 3408175"/>
                  <a:gd name="connsiteX13" fmla="*/ 3447826 w 3877234"/>
                  <a:gd name="connsiteY13" fmla="*/ 858612 h 3408175"/>
                  <a:gd name="connsiteX14" fmla="*/ 3458584 w 3877234"/>
                  <a:gd name="connsiteY14" fmla="*/ 455200 h 3408175"/>
                  <a:gd name="connsiteX15" fmla="*/ 2770094 w 3877234"/>
                  <a:gd name="connsiteY15" fmla="*/ 8758 h 3408175"/>
                  <a:gd name="connsiteX16" fmla="*/ 2264485 w 3877234"/>
                  <a:gd name="connsiteY16" fmla="*/ 164744 h 3408175"/>
                  <a:gd name="connsiteX17" fmla="*/ 1721224 w 3877234"/>
                  <a:gd name="connsiteY17" fmla="*/ 110956 h 3408175"/>
                  <a:gd name="connsiteX0" fmla="*/ 1721224 w 3879373"/>
                  <a:gd name="connsiteY0" fmla="*/ 110956 h 3408175"/>
                  <a:gd name="connsiteX1" fmla="*/ 817581 w 3879373"/>
                  <a:gd name="connsiteY1" fmla="*/ 229290 h 3408175"/>
                  <a:gd name="connsiteX2" fmla="*/ 564776 w 3879373"/>
                  <a:gd name="connsiteY2" fmla="*/ 729520 h 3408175"/>
                  <a:gd name="connsiteX3" fmla="*/ 107576 w 3879373"/>
                  <a:gd name="connsiteY3" fmla="*/ 1278160 h 3408175"/>
                  <a:gd name="connsiteX4" fmla="*/ 0 w 3879373"/>
                  <a:gd name="connsiteY4" fmla="*/ 2079605 h 3408175"/>
                  <a:gd name="connsiteX5" fmla="*/ 699247 w 3879373"/>
                  <a:gd name="connsiteY5" fmla="*/ 2741200 h 3408175"/>
                  <a:gd name="connsiteX6" fmla="*/ 1360842 w 3879373"/>
                  <a:gd name="connsiteY6" fmla="*/ 3392038 h 3408175"/>
                  <a:gd name="connsiteX7" fmla="*/ 2366682 w 3879373"/>
                  <a:gd name="connsiteY7" fmla="*/ 3311356 h 3408175"/>
                  <a:gd name="connsiteX8" fmla="*/ 3200400 w 3879373"/>
                  <a:gd name="connsiteY8" fmla="*/ 3408175 h 3408175"/>
                  <a:gd name="connsiteX9" fmla="*/ 3598433 w 3879373"/>
                  <a:gd name="connsiteY9" fmla="*/ 3063930 h 3408175"/>
                  <a:gd name="connsiteX10" fmla="*/ 3593054 w 3879373"/>
                  <a:gd name="connsiteY10" fmla="*/ 2499153 h 3408175"/>
                  <a:gd name="connsiteX11" fmla="*/ 3813586 w 3879373"/>
                  <a:gd name="connsiteY11" fmla="*/ 2063468 h 3408175"/>
                  <a:gd name="connsiteX12" fmla="*/ 3689873 w 3879373"/>
                  <a:gd name="connsiteY12" fmla="*/ 1380358 h 3408175"/>
                  <a:gd name="connsiteX13" fmla="*/ 3447826 w 3879373"/>
                  <a:gd name="connsiteY13" fmla="*/ 858612 h 3408175"/>
                  <a:gd name="connsiteX14" fmla="*/ 3458584 w 3879373"/>
                  <a:gd name="connsiteY14" fmla="*/ 455200 h 3408175"/>
                  <a:gd name="connsiteX15" fmla="*/ 2770094 w 3879373"/>
                  <a:gd name="connsiteY15" fmla="*/ 8758 h 3408175"/>
                  <a:gd name="connsiteX16" fmla="*/ 2264485 w 3879373"/>
                  <a:gd name="connsiteY16" fmla="*/ 164744 h 3408175"/>
                  <a:gd name="connsiteX17" fmla="*/ 1721224 w 38793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13275"/>
                  <a:gd name="connsiteX1" fmla="*/ 817581 w 3895073"/>
                  <a:gd name="connsiteY1" fmla="*/ 229290 h 3413275"/>
                  <a:gd name="connsiteX2" fmla="*/ 564776 w 3895073"/>
                  <a:gd name="connsiteY2" fmla="*/ 729520 h 3413275"/>
                  <a:gd name="connsiteX3" fmla="*/ 107576 w 3895073"/>
                  <a:gd name="connsiteY3" fmla="*/ 1278160 h 3413275"/>
                  <a:gd name="connsiteX4" fmla="*/ 0 w 3895073"/>
                  <a:gd name="connsiteY4" fmla="*/ 2079605 h 3413275"/>
                  <a:gd name="connsiteX5" fmla="*/ 699247 w 3895073"/>
                  <a:gd name="connsiteY5" fmla="*/ 2741200 h 3413275"/>
                  <a:gd name="connsiteX6" fmla="*/ 1360842 w 3895073"/>
                  <a:gd name="connsiteY6" fmla="*/ 3392038 h 3413275"/>
                  <a:gd name="connsiteX7" fmla="*/ 2366682 w 3895073"/>
                  <a:gd name="connsiteY7" fmla="*/ 3311356 h 3413275"/>
                  <a:gd name="connsiteX8" fmla="*/ 3200400 w 3895073"/>
                  <a:gd name="connsiteY8" fmla="*/ 3408175 h 3413275"/>
                  <a:gd name="connsiteX9" fmla="*/ 3598433 w 3895073"/>
                  <a:gd name="connsiteY9" fmla="*/ 3133854 h 3413275"/>
                  <a:gd name="connsiteX10" fmla="*/ 3593054 w 3895073"/>
                  <a:gd name="connsiteY10" fmla="*/ 2499153 h 3413275"/>
                  <a:gd name="connsiteX11" fmla="*/ 3840480 w 3895073"/>
                  <a:gd name="connsiteY11" fmla="*/ 2063468 h 3413275"/>
                  <a:gd name="connsiteX12" fmla="*/ 3689873 w 3895073"/>
                  <a:gd name="connsiteY12" fmla="*/ 1380358 h 3413275"/>
                  <a:gd name="connsiteX13" fmla="*/ 3447826 w 3895073"/>
                  <a:gd name="connsiteY13" fmla="*/ 858612 h 3413275"/>
                  <a:gd name="connsiteX14" fmla="*/ 3458584 w 3895073"/>
                  <a:gd name="connsiteY14" fmla="*/ 455200 h 3413275"/>
                  <a:gd name="connsiteX15" fmla="*/ 2770094 w 3895073"/>
                  <a:gd name="connsiteY15" fmla="*/ 8758 h 3413275"/>
                  <a:gd name="connsiteX16" fmla="*/ 2264485 w 3895073"/>
                  <a:gd name="connsiteY16" fmla="*/ 164744 h 3413275"/>
                  <a:gd name="connsiteX17" fmla="*/ 1721224 w 3895073"/>
                  <a:gd name="connsiteY17" fmla="*/ 110956 h 3413275"/>
                  <a:gd name="connsiteX0" fmla="*/ 1721224 w 3895073"/>
                  <a:gd name="connsiteY0" fmla="*/ 110956 h 3428654"/>
                  <a:gd name="connsiteX1" fmla="*/ 817581 w 3895073"/>
                  <a:gd name="connsiteY1" fmla="*/ 229290 h 3428654"/>
                  <a:gd name="connsiteX2" fmla="*/ 564776 w 3895073"/>
                  <a:gd name="connsiteY2" fmla="*/ 729520 h 3428654"/>
                  <a:gd name="connsiteX3" fmla="*/ 107576 w 3895073"/>
                  <a:gd name="connsiteY3" fmla="*/ 1278160 h 3428654"/>
                  <a:gd name="connsiteX4" fmla="*/ 0 w 3895073"/>
                  <a:gd name="connsiteY4" fmla="*/ 2079605 h 3428654"/>
                  <a:gd name="connsiteX5" fmla="*/ 699247 w 3895073"/>
                  <a:gd name="connsiteY5" fmla="*/ 2741200 h 3428654"/>
                  <a:gd name="connsiteX6" fmla="*/ 1360842 w 3895073"/>
                  <a:gd name="connsiteY6" fmla="*/ 3392038 h 3428654"/>
                  <a:gd name="connsiteX7" fmla="*/ 2366682 w 3895073"/>
                  <a:gd name="connsiteY7" fmla="*/ 3311356 h 3428654"/>
                  <a:gd name="connsiteX8" fmla="*/ 3200400 w 3895073"/>
                  <a:gd name="connsiteY8" fmla="*/ 3408175 h 3428654"/>
                  <a:gd name="connsiteX9" fmla="*/ 3598433 w 3895073"/>
                  <a:gd name="connsiteY9" fmla="*/ 3133854 h 3428654"/>
                  <a:gd name="connsiteX10" fmla="*/ 3593054 w 3895073"/>
                  <a:gd name="connsiteY10" fmla="*/ 2499153 h 3428654"/>
                  <a:gd name="connsiteX11" fmla="*/ 3840480 w 3895073"/>
                  <a:gd name="connsiteY11" fmla="*/ 2063468 h 3428654"/>
                  <a:gd name="connsiteX12" fmla="*/ 3689873 w 3895073"/>
                  <a:gd name="connsiteY12" fmla="*/ 1380358 h 3428654"/>
                  <a:gd name="connsiteX13" fmla="*/ 3447826 w 3895073"/>
                  <a:gd name="connsiteY13" fmla="*/ 858612 h 3428654"/>
                  <a:gd name="connsiteX14" fmla="*/ 3458584 w 3895073"/>
                  <a:gd name="connsiteY14" fmla="*/ 455200 h 3428654"/>
                  <a:gd name="connsiteX15" fmla="*/ 2770094 w 3895073"/>
                  <a:gd name="connsiteY15" fmla="*/ 8758 h 3428654"/>
                  <a:gd name="connsiteX16" fmla="*/ 2264485 w 3895073"/>
                  <a:gd name="connsiteY16" fmla="*/ 164744 h 3428654"/>
                  <a:gd name="connsiteX17" fmla="*/ 1721224 w 3895073"/>
                  <a:gd name="connsiteY17" fmla="*/ 110956 h 3428654"/>
                  <a:gd name="connsiteX0" fmla="*/ 1721224 w 3895073"/>
                  <a:gd name="connsiteY0" fmla="*/ 110956 h 3423733"/>
                  <a:gd name="connsiteX1" fmla="*/ 817581 w 3895073"/>
                  <a:gd name="connsiteY1" fmla="*/ 229290 h 3423733"/>
                  <a:gd name="connsiteX2" fmla="*/ 564776 w 3895073"/>
                  <a:gd name="connsiteY2" fmla="*/ 729520 h 3423733"/>
                  <a:gd name="connsiteX3" fmla="*/ 107576 w 3895073"/>
                  <a:gd name="connsiteY3" fmla="*/ 1278160 h 3423733"/>
                  <a:gd name="connsiteX4" fmla="*/ 0 w 3895073"/>
                  <a:gd name="connsiteY4" fmla="*/ 2079605 h 3423733"/>
                  <a:gd name="connsiteX5" fmla="*/ 699247 w 3895073"/>
                  <a:gd name="connsiteY5" fmla="*/ 2741200 h 3423733"/>
                  <a:gd name="connsiteX6" fmla="*/ 1376979 w 3895073"/>
                  <a:gd name="connsiteY6" fmla="*/ 3386659 h 3423733"/>
                  <a:gd name="connsiteX7" fmla="*/ 2366682 w 3895073"/>
                  <a:gd name="connsiteY7" fmla="*/ 3311356 h 3423733"/>
                  <a:gd name="connsiteX8" fmla="*/ 3200400 w 3895073"/>
                  <a:gd name="connsiteY8" fmla="*/ 3408175 h 3423733"/>
                  <a:gd name="connsiteX9" fmla="*/ 3598433 w 3895073"/>
                  <a:gd name="connsiteY9" fmla="*/ 3133854 h 3423733"/>
                  <a:gd name="connsiteX10" fmla="*/ 3593054 w 3895073"/>
                  <a:gd name="connsiteY10" fmla="*/ 2499153 h 3423733"/>
                  <a:gd name="connsiteX11" fmla="*/ 3840480 w 3895073"/>
                  <a:gd name="connsiteY11" fmla="*/ 2063468 h 3423733"/>
                  <a:gd name="connsiteX12" fmla="*/ 3689873 w 3895073"/>
                  <a:gd name="connsiteY12" fmla="*/ 1380358 h 3423733"/>
                  <a:gd name="connsiteX13" fmla="*/ 3447826 w 3895073"/>
                  <a:gd name="connsiteY13" fmla="*/ 858612 h 3423733"/>
                  <a:gd name="connsiteX14" fmla="*/ 3458584 w 3895073"/>
                  <a:gd name="connsiteY14" fmla="*/ 455200 h 3423733"/>
                  <a:gd name="connsiteX15" fmla="*/ 2770094 w 3895073"/>
                  <a:gd name="connsiteY15" fmla="*/ 8758 h 3423733"/>
                  <a:gd name="connsiteX16" fmla="*/ 2264485 w 3895073"/>
                  <a:gd name="connsiteY16" fmla="*/ 164744 h 3423733"/>
                  <a:gd name="connsiteX17" fmla="*/ 1721224 w 3895073"/>
                  <a:gd name="connsiteY17" fmla="*/ 110956 h 3423733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859872 w 4033721"/>
                  <a:gd name="connsiteY0" fmla="*/ 110956 h 3450277"/>
                  <a:gd name="connsiteX1" fmla="*/ 956229 w 4033721"/>
                  <a:gd name="connsiteY1" fmla="*/ 229290 h 3450277"/>
                  <a:gd name="connsiteX2" fmla="*/ 703424 w 4033721"/>
                  <a:gd name="connsiteY2" fmla="*/ 729520 h 3450277"/>
                  <a:gd name="connsiteX3" fmla="*/ 246224 w 4033721"/>
                  <a:gd name="connsiteY3" fmla="*/ 1278160 h 3450277"/>
                  <a:gd name="connsiteX4" fmla="*/ 138648 w 4033721"/>
                  <a:gd name="connsiteY4" fmla="*/ 2079605 h 3450277"/>
                  <a:gd name="connsiteX5" fmla="*/ 837895 w 4033721"/>
                  <a:gd name="connsiteY5" fmla="*/ 2741200 h 3450277"/>
                  <a:gd name="connsiteX6" fmla="*/ 1515627 w 4033721"/>
                  <a:gd name="connsiteY6" fmla="*/ 3386659 h 3450277"/>
                  <a:gd name="connsiteX7" fmla="*/ 2505330 w 4033721"/>
                  <a:gd name="connsiteY7" fmla="*/ 3311356 h 3450277"/>
                  <a:gd name="connsiteX8" fmla="*/ 3339048 w 4033721"/>
                  <a:gd name="connsiteY8" fmla="*/ 3408175 h 3450277"/>
                  <a:gd name="connsiteX9" fmla="*/ 3737081 w 4033721"/>
                  <a:gd name="connsiteY9" fmla="*/ 3133854 h 3450277"/>
                  <a:gd name="connsiteX10" fmla="*/ 3731702 w 4033721"/>
                  <a:gd name="connsiteY10" fmla="*/ 2499153 h 3450277"/>
                  <a:gd name="connsiteX11" fmla="*/ 3979128 w 4033721"/>
                  <a:gd name="connsiteY11" fmla="*/ 2063468 h 3450277"/>
                  <a:gd name="connsiteX12" fmla="*/ 3828521 w 4033721"/>
                  <a:gd name="connsiteY12" fmla="*/ 1380358 h 3450277"/>
                  <a:gd name="connsiteX13" fmla="*/ 3586474 w 4033721"/>
                  <a:gd name="connsiteY13" fmla="*/ 858612 h 3450277"/>
                  <a:gd name="connsiteX14" fmla="*/ 3597232 w 4033721"/>
                  <a:gd name="connsiteY14" fmla="*/ 455200 h 3450277"/>
                  <a:gd name="connsiteX15" fmla="*/ 2908742 w 4033721"/>
                  <a:gd name="connsiteY15" fmla="*/ 8758 h 3450277"/>
                  <a:gd name="connsiteX16" fmla="*/ 2403133 w 4033721"/>
                  <a:gd name="connsiteY16" fmla="*/ 164744 h 3450277"/>
                  <a:gd name="connsiteX17" fmla="*/ 1859872 w 4033721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47085 w 4020934"/>
                  <a:gd name="connsiteY0" fmla="*/ 110956 h 3450277"/>
                  <a:gd name="connsiteX1" fmla="*/ 943442 w 4020934"/>
                  <a:gd name="connsiteY1" fmla="*/ 229290 h 3450277"/>
                  <a:gd name="connsiteX2" fmla="*/ 690637 w 4020934"/>
                  <a:gd name="connsiteY2" fmla="*/ 729520 h 3450277"/>
                  <a:gd name="connsiteX3" fmla="*/ 233437 w 4020934"/>
                  <a:gd name="connsiteY3" fmla="*/ 1278160 h 3450277"/>
                  <a:gd name="connsiteX4" fmla="*/ 125861 w 4020934"/>
                  <a:gd name="connsiteY4" fmla="*/ 2079605 h 3450277"/>
                  <a:gd name="connsiteX5" fmla="*/ 825108 w 4020934"/>
                  <a:gd name="connsiteY5" fmla="*/ 2741200 h 3450277"/>
                  <a:gd name="connsiteX6" fmla="*/ 1502840 w 4020934"/>
                  <a:gd name="connsiteY6" fmla="*/ 3386659 h 3450277"/>
                  <a:gd name="connsiteX7" fmla="*/ 2492543 w 4020934"/>
                  <a:gd name="connsiteY7" fmla="*/ 3311356 h 3450277"/>
                  <a:gd name="connsiteX8" fmla="*/ 3326261 w 4020934"/>
                  <a:gd name="connsiteY8" fmla="*/ 3408175 h 3450277"/>
                  <a:gd name="connsiteX9" fmla="*/ 3724294 w 4020934"/>
                  <a:gd name="connsiteY9" fmla="*/ 3133854 h 3450277"/>
                  <a:gd name="connsiteX10" fmla="*/ 3718915 w 4020934"/>
                  <a:gd name="connsiteY10" fmla="*/ 2499153 h 3450277"/>
                  <a:gd name="connsiteX11" fmla="*/ 3966341 w 4020934"/>
                  <a:gd name="connsiteY11" fmla="*/ 2063468 h 3450277"/>
                  <a:gd name="connsiteX12" fmla="*/ 3815734 w 4020934"/>
                  <a:gd name="connsiteY12" fmla="*/ 1380358 h 3450277"/>
                  <a:gd name="connsiteX13" fmla="*/ 3573687 w 4020934"/>
                  <a:gd name="connsiteY13" fmla="*/ 858612 h 3450277"/>
                  <a:gd name="connsiteX14" fmla="*/ 3584445 w 4020934"/>
                  <a:gd name="connsiteY14" fmla="*/ 455200 h 3450277"/>
                  <a:gd name="connsiteX15" fmla="*/ 2895955 w 4020934"/>
                  <a:gd name="connsiteY15" fmla="*/ 8758 h 3450277"/>
                  <a:gd name="connsiteX16" fmla="*/ 2390346 w 4020934"/>
                  <a:gd name="connsiteY16" fmla="*/ 164744 h 3450277"/>
                  <a:gd name="connsiteX17" fmla="*/ 1847085 w 4020934"/>
                  <a:gd name="connsiteY17" fmla="*/ 110956 h 3450277"/>
                  <a:gd name="connsiteX0" fmla="*/ 1847085 w 4020934"/>
                  <a:gd name="connsiteY0" fmla="*/ 119916 h 3459237"/>
                  <a:gd name="connsiteX1" fmla="*/ 943442 w 4020934"/>
                  <a:gd name="connsiteY1" fmla="*/ 238250 h 3459237"/>
                  <a:gd name="connsiteX2" fmla="*/ 690637 w 4020934"/>
                  <a:gd name="connsiteY2" fmla="*/ 738480 h 3459237"/>
                  <a:gd name="connsiteX3" fmla="*/ 233437 w 4020934"/>
                  <a:gd name="connsiteY3" fmla="*/ 1287120 h 3459237"/>
                  <a:gd name="connsiteX4" fmla="*/ 125861 w 4020934"/>
                  <a:gd name="connsiteY4" fmla="*/ 2088565 h 3459237"/>
                  <a:gd name="connsiteX5" fmla="*/ 825108 w 4020934"/>
                  <a:gd name="connsiteY5" fmla="*/ 2750160 h 3459237"/>
                  <a:gd name="connsiteX6" fmla="*/ 1502840 w 4020934"/>
                  <a:gd name="connsiteY6" fmla="*/ 3395619 h 3459237"/>
                  <a:gd name="connsiteX7" fmla="*/ 2492543 w 4020934"/>
                  <a:gd name="connsiteY7" fmla="*/ 3320316 h 3459237"/>
                  <a:gd name="connsiteX8" fmla="*/ 3326261 w 4020934"/>
                  <a:gd name="connsiteY8" fmla="*/ 3417135 h 3459237"/>
                  <a:gd name="connsiteX9" fmla="*/ 3724294 w 4020934"/>
                  <a:gd name="connsiteY9" fmla="*/ 3142814 h 3459237"/>
                  <a:gd name="connsiteX10" fmla="*/ 3718915 w 4020934"/>
                  <a:gd name="connsiteY10" fmla="*/ 2508113 h 3459237"/>
                  <a:gd name="connsiteX11" fmla="*/ 3966341 w 4020934"/>
                  <a:gd name="connsiteY11" fmla="*/ 2072428 h 3459237"/>
                  <a:gd name="connsiteX12" fmla="*/ 3815734 w 4020934"/>
                  <a:gd name="connsiteY12" fmla="*/ 1389318 h 3459237"/>
                  <a:gd name="connsiteX13" fmla="*/ 3573687 w 4020934"/>
                  <a:gd name="connsiteY13" fmla="*/ 867572 h 3459237"/>
                  <a:gd name="connsiteX14" fmla="*/ 3584445 w 4020934"/>
                  <a:gd name="connsiteY14" fmla="*/ 464160 h 3459237"/>
                  <a:gd name="connsiteX15" fmla="*/ 2895955 w 4020934"/>
                  <a:gd name="connsiteY15" fmla="*/ 17718 h 3459237"/>
                  <a:gd name="connsiteX16" fmla="*/ 2390346 w 4020934"/>
                  <a:gd name="connsiteY16" fmla="*/ 173704 h 3459237"/>
                  <a:gd name="connsiteX17" fmla="*/ 1847085 w 4020934"/>
                  <a:gd name="connsiteY17" fmla="*/ 119916 h 3459237"/>
                  <a:gd name="connsiteX0" fmla="*/ 1847085 w 4020934"/>
                  <a:gd name="connsiteY0" fmla="*/ 119916 h 3459237"/>
                  <a:gd name="connsiteX1" fmla="*/ 943442 w 4020934"/>
                  <a:gd name="connsiteY1" fmla="*/ 238250 h 3459237"/>
                  <a:gd name="connsiteX2" fmla="*/ 690637 w 4020934"/>
                  <a:gd name="connsiteY2" fmla="*/ 738480 h 3459237"/>
                  <a:gd name="connsiteX3" fmla="*/ 233437 w 4020934"/>
                  <a:gd name="connsiteY3" fmla="*/ 1287120 h 3459237"/>
                  <a:gd name="connsiteX4" fmla="*/ 125861 w 4020934"/>
                  <a:gd name="connsiteY4" fmla="*/ 2088565 h 3459237"/>
                  <a:gd name="connsiteX5" fmla="*/ 825108 w 4020934"/>
                  <a:gd name="connsiteY5" fmla="*/ 2750160 h 3459237"/>
                  <a:gd name="connsiteX6" fmla="*/ 1502840 w 4020934"/>
                  <a:gd name="connsiteY6" fmla="*/ 3395619 h 3459237"/>
                  <a:gd name="connsiteX7" fmla="*/ 2492543 w 4020934"/>
                  <a:gd name="connsiteY7" fmla="*/ 3320316 h 3459237"/>
                  <a:gd name="connsiteX8" fmla="*/ 3326261 w 4020934"/>
                  <a:gd name="connsiteY8" fmla="*/ 3417135 h 3459237"/>
                  <a:gd name="connsiteX9" fmla="*/ 3724294 w 4020934"/>
                  <a:gd name="connsiteY9" fmla="*/ 3142814 h 3459237"/>
                  <a:gd name="connsiteX10" fmla="*/ 3718915 w 4020934"/>
                  <a:gd name="connsiteY10" fmla="*/ 2508113 h 3459237"/>
                  <a:gd name="connsiteX11" fmla="*/ 3966341 w 4020934"/>
                  <a:gd name="connsiteY11" fmla="*/ 2072428 h 3459237"/>
                  <a:gd name="connsiteX12" fmla="*/ 3815734 w 4020934"/>
                  <a:gd name="connsiteY12" fmla="*/ 1389318 h 3459237"/>
                  <a:gd name="connsiteX13" fmla="*/ 3573687 w 4020934"/>
                  <a:gd name="connsiteY13" fmla="*/ 867572 h 3459237"/>
                  <a:gd name="connsiteX14" fmla="*/ 3584445 w 4020934"/>
                  <a:gd name="connsiteY14" fmla="*/ 464160 h 3459237"/>
                  <a:gd name="connsiteX15" fmla="*/ 2895955 w 4020934"/>
                  <a:gd name="connsiteY15" fmla="*/ 17718 h 3459237"/>
                  <a:gd name="connsiteX16" fmla="*/ 2390346 w 4020934"/>
                  <a:gd name="connsiteY16" fmla="*/ 173704 h 3459237"/>
                  <a:gd name="connsiteX17" fmla="*/ 1847085 w 4020934"/>
                  <a:gd name="connsiteY17" fmla="*/ 119916 h 3459237"/>
                  <a:gd name="connsiteX0" fmla="*/ 1847085 w 4020934"/>
                  <a:gd name="connsiteY0" fmla="*/ 174433 h 3513754"/>
                  <a:gd name="connsiteX1" fmla="*/ 943442 w 4020934"/>
                  <a:gd name="connsiteY1" fmla="*/ 292767 h 3513754"/>
                  <a:gd name="connsiteX2" fmla="*/ 690637 w 4020934"/>
                  <a:gd name="connsiteY2" fmla="*/ 792997 h 3513754"/>
                  <a:gd name="connsiteX3" fmla="*/ 233437 w 4020934"/>
                  <a:gd name="connsiteY3" fmla="*/ 1341637 h 3513754"/>
                  <a:gd name="connsiteX4" fmla="*/ 125861 w 4020934"/>
                  <a:gd name="connsiteY4" fmla="*/ 2143082 h 3513754"/>
                  <a:gd name="connsiteX5" fmla="*/ 825108 w 4020934"/>
                  <a:gd name="connsiteY5" fmla="*/ 2804677 h 3513754"/>
                  <a:gd name="connsiteX6" fmla="*/ 1502840 w 4020934"/>
                  <a:gd name="connsiteY6" fmla="*/ 3450136 h 3513754"/>
                  <a:gd name="connsiteX7" fmla="*/ 2492543 w 4020934"/>
                  <a:gd name="connsiteY7" fmla="*/ 3374833 h 3513754"/>
                  <a:gd name="connsiteX8" fmla="*/ 3326261 w 4020934"/>
                  <a:gd name="connsiteY8" fmla="*/ 3471652 h 3513754"/>
                  <a:gd name="connsiteX9" fmla="*/ 3724294 w 4020934"/>
                  <a:gd name="connsiteY9" fmla="*/ 3197331 h 3513754"/>
                  <a:gd name="connsiteX10" fmla="*/ 3718915 w 4020934"/>
                  <a:gd name="connsiteY10" fmla="*/ 2562630 h 3513754"/>
                  <a:gd name="connsiteX11" fmla="*/ 3966341 w 4020934"/>
                  <a:gd name="connsiteY11" fmla="*/ 2126945 h 3513754"/>
                  <a:gd name="connsiteX12" fmla="*/ 3815734 w 4020934"/>
                  <a:gd name="connsiteY12" fmla="*/ 1443835 h 3513754"/>
                  <a:gd name="connsiteX13" fmla="*/ 3573687 w 4020934"/>
                  <a:gd name="connsiteY13" fmla="*/ 922089 h 3513754"/>
                  <a:gd name="connsiteX14" fmla="*/ 3584445 w 4020934"/>
                  <a:gd name="connsiteY14" fmla="*/ 518677 h 3513754"/>
                  <a:gd name="connsiteX15" fmla="*/ 2895955 w 4020934"/>
                  <a:gd name="connsiteY15" fmla="*/ 72235 h 3513754"/>
                  <a:gd name="connsiteX16" fmla="*/ 2390346 w 4020934"/>
                  <a:gd name="connsiteY16" fmla="*/ 228221 h 3513754"/>
                  <a:gd name="connsiteX17" fmla="*/ 1847085 w 4020934"/>
                  <a:gd name="connsiteY17" fmla="*/ 174433 h 3513754"/>
                  <a:gd name="connsiteX0" fmla="*/ 1847085 w 4020934"/>
                  <a:gd name="connsiteY0" fmla="*/ 174433 h 3513754"/>
                  <a:gd name="connsiteX1" fmla="*/ 943442 w 4020934"/>
                  <a:gd name="connsiteY1" fmla="*/ 292767 h 3513754"/>
                  <a:gd name="connsiteX2" fmla="*/ 690637 w 4020934"/>
                  <a:gd name="connsiteY2" fmla="*/ 792997 h 3513754"/>
                  <a:gd name="connsiteX3" fmla="*/ 233437 w 4020934"/>
                  <a:gd name="connsiteY3" fmla="*/ 1341637 h 3513754"/>
                  <a:gd name="connsiteX4" fmla="*/ 125861 w 4020934"/>
                  <a:gd name="connsiteY4" fmla="*/ 2143082 h 3513754"/>
                  <a:gd name="connsiteX5" fmla="*/ 825108 w 4020934"/>
                  <a:gd name="connsiteY5" fmla="*/ 2804677 h 3513754"/>
                  <a:gd name="connsiteX6" fmla="*/ 1502840 w 4020934"/>
                  <a:gd name="connsiteY6" fmla="*/ 3450136 h 3513754"/>
                  <a:gd name="connsiteX7" fmla="*/ 2492543 w 4020934"/>
                  <a:gd name="connsiteY7" fmla="*/ 3374833 h 3513754"/>
                  <a:gd name="connsiteX8" fmla="*/ 3326261 w 4020934"/>
                  <a:gd name="connsiteY8" fmla="*/ 3471652 h 3513754"/>
                  <a:gd name="connsiteX9" fmla="*/ 3724294 w 4020934"/>
                  <a:gd name="connsiteY9" fmla="*/ 3197331 h 3513754"/>
                  <a:gd name="connsiteX10" fmla="*/ 3718915 w 4020934"/>
                  <a:gd name="connsiteY10" fmla="*/ 2562630 h 3513754"/>
                  <a:gd name="connsiteX11" fmla="*/ 3966341 w 4020934"/>
                  <a:gd name="connsiteY11" fmla="*/ 2126945 h 3513754"/>
                  <a:gd name="connsiteX12" fmla="*/ 3815734 w 4020934"/>
                  <a:gd name="connsiteY12" fmla="*/ 1443835 h 3513754"/>
                  <a:gd name="connsiteX13" fmla="*/ 3573687 w 4020934"/>
                  <a:gd name="connsiteY13" fmla="*/ 922089 h 3513754"/>
                  <a:gd name="connsiteX14" fmla="*/ 3584445 w 4020934"/>
                  <a:gd name="connsiteY14" fmla="*/ 518677 h 3513754"/>
                  <a:gd name="connsiteX15" fmla="*/ 2895955 w 4020934"/>
                  <a:gd name="connsiteY15" fmla="*/ 72235 h 3513754"/>
                  <a:gd name="connsiteX16" fmla="*/ 2390346 w 4020934"/>
                  <a:gd name="connsiteY16" fmla="*/ 228221 h 3513754"/>
                  <a:gd name="connsiteX17" fmla="*/ 1847085 w 4020934"/>
                  <a:gd name="connsiteY17" fmla="*/ 174433 h 3513754"/>
                  <a:gd name="connsiteX0" fmla="*/ 1847085 w 4020934"/>
                  <a:gd name="connsiteY0" fmla="*/ 172598 h 3511919"/>
                  <a:gd name="connsiteX1" fmla="*/ 943442 w 4020934"/>
                  <a:gd name="connsiteY1" fmla="*/ 290932 h 3511919"/>
                  <a:gd name="connsiteX2" fmla="*/ 690637 w 4020934"/>
                  <a:gd name="connsiteY2" fmla="*/ 791162 h 3511919"/>
                  <a:gd name="connsiteX3" fmla="*/ 233437 w 4020934"/>
                  <a:gd name="connsiteY3" fmla="*/ 1339802 h 3511919"/>
                  <a:gd name="connsiteX4" fmla="*/ 125861 w 4020934"/>
                  <a:gd name="connsiteY4" fmla="*/ 2141247 h 3511919"/>
                  <a:gd name="connsiteX5" fmla="*/ 825108 w 4020934"/>
                  <a:gd name="connsiteY5" fmla="*/ 2802842 h 3511919"/>
                  <a:gd name="connsiteX6" fmla="*/ 1502840 w 4020934"/>
                  <a:gd name="connsiteY6" fmla="*/ 3448301 h 3511919"/>
                  <a:gd name="connsiteX7" fmla="*/ 2492543 w 4020934"/>
                  <a:gd name="connsiteY7" fmla="*/ 3372998 h 3511919"/>
                  <a:gd name="connsiteX8" fmla="*/ 3326261 w 4020934"/>
                  <a:gd name="connsiteY8" fmla="*/ 3469817 h 3511919"/>
                  <a:gd name="connsiteX9" fmla="*/ 3724294 w 4020934"/>
                  <a:gd name="connsiteY9" fmla="*/ 3195496 h 3511919"/>
                  <a:gd name="connsiteX10" fmla="*/ 3718915 w 4020934"/>
                  <a:gd name="connsiteY10" fmla="*/ 2560795 h 3511919"/>
                  <a:gd name="connsiteX11" fmla="*/ 3966341 w 4020934"/>
                  <a:gd name="connsiteY11" fmla="*/ 2125110 h 3511919"/>
                  <a:gd name="connsiteX12" fmla="*/ 3815734 w 4020934"/>
                  <a:gd name="connsiteY12" fmla="*/ 1442000 h 3511919"/>
                  <a:gd name="connsiteX13" fmla="*/ 3573687 w 4020934"/>
                  <a:gd name="connsiteY13" fmla="*/ 920254 h 3511919"/>
                  <a:gd name="connsiteX14" fmla="*/ 3584445 w 4020934"/>
                  <a:gd name="connsiteY14" fmla="*/ 516842 h 3511919"/>
                  <a:gd name="connsiteX15" fmla="*/ 2895955 w 4020934"/>
                  <a:gd name="connsiteY15" fmla="*/ 70400 h 3511919"/>
                  <a:gd name="connsiteX16" fmla="*/ 2390346 w 4020934"/>
                  <a:gd name="connsiteY16" fmla="*/ 226386 h 3511919"/>
                  <a:gd name="connsiteX17" fmla="*/ 1847085 w 4020934"/>
                  <a:gd name="connsiteY17" fmla="*/ 172598 h 3511919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57390 h 3496711"/>
                  <a:gd name="connsiteX1" fmla="*/ 938063 w 4020934"/>
                  <a:gd name="connsiteY1" fmla="*/ 286482 h 3496711"/>
                  <a:gd name="connsiteX2" fmla="*/ 690637 w 4020934"/>
                  <a:gd name="connsiteY2" fmla="*/ 775954 h 3496711"/>
                  <a:gd name="connsiteX3" fmla="*/ 233437 w 4020934"/>
                  <a:gd name="connsiteY3" fmla="*/ 1324594 h 3496711"/>
                  <a:gd name="connsiteX4" fmla="*/ 125861 w 4020934"/>
                  <a:gd name="connsiteY4" fmla="*/ 2126039 h 3496711"/>
                  <a:gd name="connsiteX5" fmla="*/ 825108 w 4020934"/>
                  <a:gd name="connsiteY5" fmla="*/ 2787634 h 3496711"/>
                  <a:gd name="connsiteX6" fmla="*/ 1502840 w 4020934"/>
                  <a:gd name="connsiteY6" fmla="*/ 3433093 h 3496711"/>
                  <a:gd name="connsiteX7" fmla="*/ 2492543 w 4020934"/>
                  <a:gd name="connsiteY7" fmla="*/ 3357790 h 3496711"/>
                  <a:gd name="connsiteX8" fmla="*/ 3326261 w 4020934"/>
                  <a:gd name="connsiteY8" fmla="*/ 3454609 h 3496711"/>
                  <a:gd name="connsiteX9" fmla="*/ 3724294 w 4020934"/>
                  <a:gd name="connsiteY9" fmla="*/ 3180288 h 3496711"/>
                  <a:gd name="connsiteX10" fmla="*/ 3718915 w 4020934"/>
                  <a:gd name="connsiteY10" fmla="*/ 2545587 h 3496711"/>
                  <a:gd name="connsiteX11" fmla="*/ 3966341 w 4020934"/>
                  <a:gd name="connsiteY11" fmla="*/ 2109902 h 3496711"/>
                  <a:gd name="connsiteX12" fmla="*/ 3815734 w 4020934"/>
                  <a:gd name="connsiteY12" fmla="*/ 1426792 h 3496711"/>
                  <a:gd name="connsiteX13" fmla="*/ 3573687 w 4020934"/>
                  <a:gd name="connsiteY13" fmla="*/ 905046 h 3496711"/>
                  <a:gd name="connsiteX14" fmla="*/ 3584445 w 4020934"/>
                  <a:gd name="connsiteY14" fmla="*/ 501634 h 3496711"/>
                  <a:gd name="connsiteX15" fmla="*/ 2895955 w 4020934"/>
                  <a:gd name="connsiteY15" fmla="*/ 55192 h 3496711"/>
                  <a:gd name="connsiteX16" fmla="*/ 2390346 w 4020934"/>
                  <a:gd name="connsiteY16" fmla="*/ 211178 h 3496711"/>
                  <a:gd name="connsiteX17" fmla="*/ 1847085 w 4020934"/>
                  <a:gd name="connsiteY17" fmla="*/ 157390 h 3496711"/>
                  <a:gd name="connsiteX0" fmla="*/ 1847085 w 4020934"/>
                  <a:gd name="connsiteY0" fmla="*/ 170587 h 3509908"/>
                  <a:gd name="connsiteX1" fmla="*/ 938063 w 4020934"/>
                  <a:gd name="connsiteY1" fmla="*/ 299679 h 3509908"/>
                  <a:gd name="connsiteX2" fmla="*/ 690637 w 4020934"/>
                  <a:gd name="connsiteY2" fmla="*/ 789151 h 3509908"/>
                  <a:gd name="connsiteX3" fmla="*/ 233437 w 4020934"/>
                  <a:gd name="connsiteY3" fmla="*/ 1337791 h 3509908"/>
                  <a:gd name="connsiteX4" fmla="*/ 125861 w 4020934"/>
                  <a:gd name="connsiteY4" fmla="*/ 2139236 h 3509908"/>
                  <a:gd name="connsiteX5" fmla="*/ 825108 w 4020934"/>
                  <a:gd name="connsiteY5" fmla="*/ 2800831 h 3509908"/>
                  <a:gd name="connsiteX6" fmla="*/ 1502840 w 4020934"/>
                  <a:gd name="connsiteY6" fmla="*/ 3446290 h 3509908"/>
                  <a:gd name="connsiteX7" fmla="*/ 2492543 w 4020934"/>
                  <a:gd name="connsiteY7" fmla="*/ 3370987 h 3509908"/>
                  <a:gd name="connsiteX8" fmla="*/ 3326261 w 4020934"/>
                  <a:gd name="connsiteY8" fmla="*/ 3467806 h 3509908"/>
                  <a:gd name="connsiteX9" fmla="*/ 3724294 w 4020934"/>
                  <a:gd name="connsiteY9" fmla="*/ 3193485 h 3509908"/>
                  <a:gd name="connsiteX10" fmla="*/ 3718915 w 4020934"/>
                  <a:gd name="connsiteY10" fmla="*/ 2558784 h 3509908"/>
                  <a:gd name="connsiteX11" fmla="*/ 3966341 w 4020934"/>
                  <a:gd name="connsiteY11" fmla="*/ 2123099 h 3509908"/>
                  <a:gd name="connsiteX12" fmla="*/ 3815734 w 4020934"/>
                  <a:gd name="connsiteY12" fmla="*/ 1439989 h 3509908"/>
                  <a:gd name="connsiteX13" fmla="*/ 3573687 w 4020934"/>
                  <a:gd name="connsiteY13" fmla="*/ 918243 h 3509908"/>
                  <a:gd name="connsiteX14" fmla="*/ 3584445 w 4020934"/>
                  <a:gd name="connsiteY14" fmla="*/ 514831 h 3509908"/>
                  <a:gd name="connsiteX15" fmla="*/ 2895955 w 4020934"/>
                  <a:gd name="connsiteY15" fmla="*/ 68389 h 3509908"/>
                  <a:gd name="connsiteX16" fmla="*/ 2390346 w 4020934"/>
                  <a:gd name="connsiteY16" fmla="*/ 224375 h 3509908"/>
                  <a:gd name="connsiteX17" fmla="*/ 1847085 w 4020934"/>
                  <a:gd name="connsiteY17" fmla="*/ 170587 h 3509908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4216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63409 w 4048900"/>
                  <a:gd name="connsiteY0" fmla="*/ 143816 h 3483137"/>
                  <a:gd name="connsiteX1" fmla="*/ 949008 w 4048900"/>
                  <a:gd name="connsiteY1" fmla="*/ 305181 h 3483137"/>
                  <a:gd name="connsiteX2" fmla="*/ 706961 w 4048900"/>
                  <a:gd name="connsiteY2" fmla="*/ 762380 h 3483137"/>
                  <a:gd name="connsiteX3" fmla="*/ 249761 w 4048900"/>
                  <a:gd name="connsiteY3" fmla="*/ 1311020 h 3483137"/>
                  <a:gd name="connsiteX4" fmla="*/ 121084 w 4048900"/>
                  <a:gd name="connsiteY4" fmla="*/ 2119498 h 3483137"/>
                  <a:gd name="connsiteX5" fmla="*/ 841432 w 4048900"/>
                  <a:gd name="connsiteY5" fmla="*/ 2774060 h 3483137"/>
                  <a:gd name="connsiteX6" fmla="*/ 1519164 w 4048900"/>
                  <a:gd name="connsiteY6" fmla="*/ 3419519 h 3483137"/>
                  <a:gd name="connsiteX7" fmla="*/ 2508867 w 4048900"/>
                  <a:gd name="connsiteY7" fmla="*/ 3349595 h 3483137"/>
                  <a:gd name="connsiteX8" fmla="*/ 3342585 w 4048900"/>
                  <a:gd name="connsiteY8" fmla="*/ 3441035 h 3483137"/>
                  <a:gd name="connsiteX9" fmla="*/ 3740618 w 4048900"/>
                  <a:gd name="connsiteY9" fmla="*/ 3166714 h 3483137"/>
                  <a:gd name="connsiteX10" fmla="*/ 3708345 w 4048900"/>
                  <a:gd name="connsiteY10" fmla="*/ 2526634 h 3483137"/>
                  <a:gd name="connsiteX11" fmla="*/ 3982665 w 4048900"/>
                  <a:gd name="connsiteY11" fmla="*/ 2096328 h 3483137"/>
                  <a:gd name="connsiteX12" fmla="*/ 3832058 w 4048900"/>
                  <a:gd name="connsiteY12" fmla="*/ 1413218 h 3483137"/>
                  <a:gd name="connsiteX13" fmla="*/ 3590011 w 4048900"/>
                  <a:gd name="connsiteY13" fmla="*/ 891472 h 3483137"/>
                  <a:gd name="connsiteX14" fmla="*/ 3600769 w 4048900"/>
                  <a:gd name="connsiteY14" fmla="*/ 488060 h 3483137"/>
                  <a:gd name="connsiteX15" fmla="*/ 2912279 w 4048900"/>
                  <a:gd name="connsiteY15" fmla="*/ 41618 h 3483137"/>
                  <a:gd name="connsiteX16" fmla="*/ 2406670 w 4048900"/>
                  <a:gd name="connsiteY16" fmla="*/ 197604 h 3483137"/>
                  <a:gd name="connsiteX17" fmla="*/ 1863409 w 4048900"/>
                  <a:gd name="connsiteY17" fmla="*/ 143816 h 3483137"/>
                  <a:gd name="connsiteX0" fmla="*/ 1835513 w 4021004"/>
                  <a:gd name="connsiteY0" fmla="*/ 143816 h 3483137"/>
                  <a:gd name="connsiteX1" fmla="*/ 921112 w 4021004"/>
                  <a:gd name="connsiteY1" fmla="*/ 305181 h 3483137"/>
                  <a:gd name="connsiteX2" fmla="*/ 679065 w 4021004"/>
                  <a:gd name="connsiteY2" fmla="*/ 762380 h 3483137"/>
                  <a:gd name="connsiteX3" fmla="*/ 221865 w 4021004"/>
                  <a:gd name="connsiteY3" fmla="*/ 1311020 h 3483137"/>
                  <a:gd name="connsiteX4" fmla="*/ 93188 w 4021004"/>
                  <a:gd name="connsiteY4" fmla="*/ 2119498 h 3483137"/>
                  <a:gd name="connsiteX5" fmla="*/ 813536 w 4021004"/>
                  <a:gd name="connsiteY5" fmla="*/ 2774060 h 3483137"/>
                  <a:gd name="connsiteX6" fmla="*/ 1491268 w 4021004"/>
                  <a:gd name="connsiteY6" fmla="*/ 3419519 h 3483137"/>
                  <a:gd name="connsiteX7" fmla="*/ 2480971 w 4021004"/>
                  <a:gd name="connsiteY7" fmla="*/ 3349595 h 3483137"/>
                  <a:gd name="connsiteX8" fmla="*/ 3314689 w 4021004"/>
                  <a:gd name="connsiteY8" fmla="*/ 3441035 h 3483137"/>
                  <a:gd name="connsiteX9" fmla="*/ 3712722 w 4021004"/>
                  <a:gd name="connsiteY9" fmla="*/ 3166714 h 3483137"/>
                  <a:gd name="connsiteX10" fmla="*/ 3680449 w 4021004"/>
                  <a:gd name="connsiteY10" fmla="*/ 2526634 h 3483137"/>
                  <a:gd name="connsiteX11" fmla="*/ 3954769 w 4021004"/>
                  <a:gd name="connsiteY11" fmla="*/ 2096328 h 3483137"/>
                  <a:gd name="connsiteX12" fmla="*/ 3804162 w 4021004"/>
                  <a:gd name="connsiteY12" fmla="*/ 1413218 h 3483137"/>
                  <a:gd name="connsiteX13" fmla="*/ 3562115 w 4021004"/>
                  <a:gd name="connsiteY13" fmla="*/ 891472 h 3483137"/>
                  <a:gd name="connsiteX14" fmla="*/ 3572873 w 4021004"/>
                  <a:gd name="connsiteY14" fmla="*/ 488060 h 3483137"/>
                  <a:gd name="connsiteX15" fmla="*/ 2884383 w 4021004"/>
                  <a:gd name="connsiteY15" fmla="*/ 41618 h 3483137"/>
                  <a:gd name="connsiteX16" fmla="*/ 2378774 w 4021004"/>
                  <a:gd name="connsiteY16" fmla="*/ 197604 h 3483137"/>
                  <a:gd name="connsiteX17" fmla="*/ 1835513 w 4021004"/>
                  <a:gd name="connsiteY17" fmla="*/ 143816 h 3483137"/>
                  <a:gd name="connsiteX0" fmla="*/ 1847898 w 4033389"/>
                  <a:gd name="connsiteY0" fmla="*/ 143816 h 3483137"/>
                  <a:gd name="connsiteX1" fmla="*/ 933497 w 4033389"/>
                  <a:gd name="connsiteY1" fmla="*/ 305181 h 3483137"/>
                  <a:gd name="connsiteX2" fmla="*/ 691450 w 4033389"/>
                  <a:gd name="connsiteY2" fmla="*/ 762380 h 3483137"/>
                  <a:gd name="connsiteX3" fmla="*/ 234250 w 4033389"/>
                  <a:gd name="connsiteY3" fmla="*/ 1311020 h 3483137"/>
                  <a:gd name="connsiteX4" fmla="*/ 105573 w 4033389"/>
                  <a:gd name="connsiteY4" fmla="*/ 2119498 h 3483137"/>
                  <a:gd name="connsiteX5" fmla="*/ 825921 w 4033389"/>
                  <a:gd name="connsiteY5" fmla="*/ 2774060 h 3483137"/>
                  <a:gd name="connsiteX6" fmla="*/ 1503653 w 4033389"/>
                  <a:gd name="connsiteY6" fmla="*/ 3419519 h 3483137"/>
                  <a:gd name="connsiteX7" fmla="*/ 2493356 w 4033389"/>
                  <a:gd name="connsiteY7" fmla="*/ 3349595 h 3483137"/>
                  <a:gd name="connsiteX8" fmla="*/ 3327074 w 4033389"/>
                  <a:gd name="connsiteY8" fmla="*/ 3441035 h 3483137"/>
                  <a:gd name="connsiteX9" fmla="*/ 3725107 w 4033389"/>
                  <a:gd name="connsiteY9" fmla="*/ 3166714 h 3483137"/>
                  <a:gd name="connsiteX10" fmla="*/ 3692834 w 4033389"/>
                  <a:gd name="connsiteY10" fmla="*/ 2526634 h 3483137"/>
                  <a:gd name="connsiteX11" fmla="*/ 3967154 w 4033389"/>
                  <a:gd name="connsiteY11" fmla="*/ 2096328 h 3483137"/>
                  <a:gd name="connsiteX12" fmla="*/ 3816547 w 4033389"/>
                  <a:gd name="connsiteY12" fmla="*/ 1413218 h 3483137"/>
                  <a:gd name="connsiteX13" fmla="*/ 3574500 w 4033389"/>
                  <a:gd name="connsiteY13" fmla="*/ 891472 h 3483137"/>
                  <a:gd name="connsiteX14" fmla="*/ 3585258 w 4033389"/>
                  <a:gd name="connsiteY14" fmla="*/ 488060 h 3483137"/>
                  <a:gd name="connsiteX15" fmla="*/ 2896768 w 4033389"/>
                  <a:gd name="connsiteY15" fmla="*/ 41618 h 3483137"/>
                  <a:gd name="connsiteX16" fmla="*/ 2391159 w 4033389"/>
                  <a:gd name="connsiteY16" fmla="*/ 197604 h 3483137"/>
                  <a:gd name="connsiteX17" fmla="*/ 1847898 w 4033389"/>
                  <a:gd name="connsiteY17" fmla="*/ 143816 h 3483137"/>
                  <a:gd name="connsiteX0" fmla="*/ 1847898 w 4045737"/>
                  <a:gd name="connsiteY0" fmla="*/ 143816 h 3483137"/>
                  <a:gd name="connsiteX1" fmla="*/ 933497 w 4045737"/>
                  <a:gd name="connsiteY1" fmla="*/ 305181 h 3483137"/>
                  <a:gd name="connsiteX2" fmla="*/ 691450 w 4045737"/>
                  <a:gd name="connsiteY2" fmla="*/ 762380 h 3483137"/>
                  <a:gd name="connsiteX3" fmla="*/ 234250 w 4045737"/>
                  <a:gd name="connsiteY3" fmla="*/ 1311020 h 3483137"/>
                  <a:gd name="connsiteX4" fmla="*/ 105573 w 4045737"/>
                  <a:gd name="connsiteY4" fmla="*/ 2119498 h 3483137"/>
                  <a:gd name="connsiteX5" fmla="*/ 825921 w 4045737"/>
                  <a:gd name="connsiteY5" fmla="*/ 2774060 h 3483137"/>
                  <a:gd name="connsiteX6" fmla="*/ 1503653 w 4045737"/>
                  <a:gd name="connsiteY6" fmla="*/ 3419519 h 3483137"/>
                  <a:gd name="connsiteX7" fmla="*/ 2493356 w 4045737"/>
                  <a:gd name="connsiteY7" fmla="*/ 3349595 h 3483137"/>
                  <a:gd name="connsiteX8" fmla="*/ 3327074 w 4045737"/>
                  <a:gd name="connsiteY8" fmla="*/ 3441035 h 3483137"/>
                  <a:gd name="connsiteX9" fmla="*/ 3725107 w 4045737"/>
                  <a:gd name="connsiteY9" fmla="*/ 3166714 h 3483137"/>
                  <a:gd name="connsiteX10" fmla="*/ 3692834 w 4045737"/>
                  <a:gd name="connsiteY10" fmla="*/ 2526634 h 3483137"/>
                  <a:gd name="connsiteX11" fmla="*/ 3967154 w 4045737"/>
                  <a:gd name="connsiteY11" fmla="*/ 2096328 h 3483137"/>
                  <a:gd name="connsiteX12" fmla="*/ 3816547 w 4045737"/>
                  <a:gd name="connsiteY12" fmla="*/ 1413218 h 3483137"/>
                  <a:gd name="connsiteX13" fmla="*/ 3574500 w 4045737"/>
                  <a:gd name="connsiteY13" fmla="*/ 891472 h 3483137"/>
                  <a:gd name="connsiteX14" fmla="*/ 3585258 w 4045737"/>
                  <a:gd name="connsiteY14" fmla="*/ 488060 h 3483137"/>
                  <a:gd name="connsiteX15" fmla="*/ 2896768 w 4045737"/>
                  <a:gd name="connsiteY15" fmla="*/ 41618 h 3483137"/>
                  <a:gd name="connsiteX16" fmla="*/ 2391159 w 4045737"/>
                  <a:gd name="connsiteY16" fmla="*/ 197604 h 3483137"/>
                  <a:gd name="connsiteX17" fmla="*/ 1847898 w 4045737"/>
                  <a:gd name="connsiteY17" fmla="*/ 143816 h 3483137"/>
                  <a:gd name="connsiteX0" fmla="*/ 1847898 w 4045737"/>
                  <a:gd name="connsiteY0" fmla="*/ 143816 h 3483137"/>
                  <a:gd name="connsiteX1" fmla="*/ 933497 w 4045737"/>
                  <a:gd name="connsiteY1" fmla="*/ 305181 h 3483137"/>
                  <a:gd name="connsiteX2" fmla="*/ 691450 w 4045737"/>
                  <a:gd name="connsiteY2" fmla="*/ 762380 h 3483137"/>
                  <a:gd name="connsiteX3" fmla="*/ 234250 w 4045737"/>
                  <a:gd name="connsiteY3" fmla="*/ 1311020 h 3483137"/>
                  <a:gd name="connsiteX4" fmla="*/ 105573 w 4045737"/>
                  <a:gd name="connsiteY4" fmla="*/ 2119498 h 3483137"/>
                  <a:gd name="connsiteX5" fmla="*/ 825921 w 4045737"/>
                  <a:gd name="connsiteY5" fmla="*/ 2774060 h 3483137"/>
                  <a:gd name="connsiteX6" fmla="*/ 1503653 w 4045737"/>
                  <a:gd name="connsiteY6" fmla="*/ 3419519 h 3483137"/>
                  <a:gd name="connsiteX7" fmla="*/ 2493356 w 4045737"/>
                  <a:gd name="connsiteY7" fmla="*/ 3349595 h 3483137"/>
                  <a:gd name="connsiteX8" fmla="*/ 3334108 w 4045737"/>
                  <a:gd name="connsiteY8" fmla="*/ 3462137 h 3483137"/>
                  <a:gd name="connsiteX9" fmla="*/ 3725107 w 4045737"/>
                  <a:gd name="connsiteY9" fmla="*/ 3166714 h 3483137"/>
                  <a:gd name="connsiteX10" fmla="*/ 3692834 w 4045737"/>
                  <a:gd name="connsiteY10" fmla="*/ 2526634 h 3483137"/>
                  <a:gd name="connsiteX11" fmla="*/ 3967154 w 4045737"/>
                  <a:gd name="connsiteY11" fmla="*/ 2096328 h 3483137"/>
                  <a:gd name="connsiteX12" fmla="*/ 3816547 w 4045737"/>
                  <a:gd name="connsiteY12" fmla="*/ 1413218 h 3483137"/>
                  <a:gd name="connsiteX13" fmla="*/ 3574500 w 4045737"/>
                  <a:gd name="connsiteY13" fmla="*/ 891472 h 3483137"/>
                  <a:gd name="connsiteX14" fmla="*/ 3585258 w 4045737"/>
                  <a:gd name="connsiteY14" fmla="*/ 488060 h 3483137"/>
                  <a:gd name="connsiteX15" fmla="*/ 2896768 w 4045737"/>
                  <a:gd name="connsiteY15" fmla="*/ 41618 h 3483137"/>
                  <a:gd name="connsiteX16" fmla="*/ 2391159 w 4045737"/>
                  <a:gd name="connsiteY16" fmla="*/ 197604 h 3483137"/>
                  <a:gd name="connsiteX17" fmla="*/ 1847898 w 4045737"/>
                  <a:gd name="connsiteY17" fmla="*/ 143816 h 3483137"/>
                  <a:gd name="connsiteX0" fmla="*/ 1874114 w 4071953"/>
                  <a:gd name="connsiteY0" fmla="*/ 143816 h 3483137"/>
                  <a:gd name="connsiteX1" fmla="*/ 959713 w 4071953"/>
                  <a:gd name="connsiteY1" fmla="*/ 305181 h 3483137"/>
                  <a:gd name="connsiteX2" fmla="*/ 717666 w 4071953"/>
                  <a:gd name="connsiteY2" fmla="*/ 762380 h 3483137"/>
                  <a:gd name="connsiteX3" fmla="*/ 260466 w 4071953"/>
                  <a:gd name="connsiteY3" fmla="*/ 1311020 h 3483137"/>
                  <a:gd name="connsiteX4" fmla="*/ 131789 w 4071953"/>
                  <a:gd name="connsiteY4" fmla="*/ 2119498 h 3483137"/>
                  <a:gd name="connsiteX5" fmla="*/ 852137 w 4071953"/>
                  <a:gd name="connsiteY5" fmla="*/ 2774060 h 3483137"/>
                  <a:gd name="connsiteX6" fmla="*/ 1529869 w 4071953"/>
                  <a:gd name="connsiteY6" fmla="*/ 3419519 h 3483137"/>
                  <a:gd name="connsiteX7" fmla="*/ 2519572 w 4071953"/>
                  <a:gd name="connsiteY7" fmla="*/ 3349595 h 3483137"/>
                  <a:gd name="connsiteX8" fmla="*/ 3360324 w 4071953"/>
                  <a:gd name="connsiteY8" fmla="*/ 3462137 h 3483137"/>
                  <a:gd name="connsiteX9" fmla="*/ 3751323 w 4071953"/>
                  <a:gd name="connsiteY9" fmla="*/ 3166714 h 3483137"/>
                  <a:gd name="connsiteX10" fmla="*/ 3719050 w 4071953"/>
                  <a:gd name="connsiteY10" fmla="*/ 2526634 h 3483137"/>
                  <a:gd name="connsiteX11" fmla="*/ 3993370 w 4071953"/>
                  <a:gd name="connsiteY11" fmla="*/ 2096328 h 3483137"/>
                  <a:gd name="connsiteX12" fmla="*/ 3842763 w 4071953"/>
                  <a:gd name="connsiteY12" fmla="*/ 1413218 h 3483137"/>
                  <a:gd name="connsiteX13" fmla="*/ 3600716 w 4071953"/>
                  <a:gd name="connsiteY13" fmla="*/ 891472 h 3483137"/>
                  <a:gd name="connsiteX14" fmla="*/ 3611474 w 4071953"/>
                  <a:gd name="connsiteY14" fmla="*/ 488060 h 3483137"/>
                  <a:gd name="connsiteX15" fmla="*/ 2922984 w 4071953"/>
                  <a:gd name="connsiteY15" fmla="*/ 41618 h 3483137"/>
                  <a:gd name="connsiteX16" fmla="*/ 2417375 w 4071953"/>
                  <a:gd name="connsiteY16" fmla="*/ 197604 h 3483137"/>
                  <a:gd name="connsiteX17" fmla="*/ 1874114 w 4071953"/>
                  <a:gd name="connsiteY17" fmla="*/ 143816 h 3483137"/>
                  <a:gd name="connsiteX0" fmla="*/ 1887847 w 4085686"/>
                  <a:gd name="connsiteY0" fmla="*/ 143816 h 3483137"/>
                  <a:gd name="connsiteX1" fmla="*/ 973446 w 4085686"/>
                  <a:gd name="connsiteY1" fmla="*/ 305181 h 3483137"/>
                  <a:gd name="connsiteX2" fmla="*/ 731399 w 4085686"/>
                  <a:gd name="connsiteY2" fmla="*/ 762380 h 3483137"/>
                  <a:gd name="connsiteX3" fmla="*/ 231996 w 4085686"/>
                  <a:gd name="connsiteY3" fmla="*/ 1275851 h 3483137"/>
                  <a:gd name="connsiteX4" fmla="*/ 145522 w 4085686"/>
                  <a:gd name="connsiteY4" fmla="*/ 2119498 h 3483137"/>
                  <a:gd name="connsiteX5" fmla="*/ 865870 w 4085686"/>
                  <a:gd name="connsiteY5" fmla="*/ 2774060 h 3483137"/>
                  <a:gd name="connsiteX6" fmla="*/ 1543602 w 4085686"/>
                  <a:gd name="connsiteY6" fmla="*/ 3419519 h 3483137"/>
                  <a:gd name="connsiteX7" fmla="*/ 2533305 w 4085686"/>
                  <a:gd name="connsiteY7" fmla="*/ 3349595 h 3483137"/>
                  <a:gd name="connsiteX8" fmla="*/ 3374057 w 4085686"/>
                  <a:gd name="connsiteY8" fmla="*/ 3462137 h 3483137"/>
                  <a:gd name="connsiteX9" fmla="*/ 3765056 w 4085686"/>
                  <a:gd name="connsiteY9" fmla="*/ 3166714 h 3483137"/>
                  <a:gd name="connsiteX10" fmla="*/ 3732783 w 4085686"/>
                  <a:gd name="connsiteY10" fmla="*/ 2526634 h 3483137"/>
                  <a:gd name="connsiteX11" fmla="*/ 4007103 w 4085686"/>
                  <a:gd name="connsiteY11" fmla="*/ 2096328 h 3483137"/>
                  <a:gd name="connsiteX12" fmla="*/ 3856496 w 4085686"/>
                  <a:gd name="connsiteY12" fmla="*/ 1413218 h 3483137"/>
                  <a:gd name="connsiteX13" fmla="*/ 3614449 w 4085686"/>
                  <a:gd name="connsiteY13" fmla="*/ 891472 h 3483137"/>
                  <a:gd name="connsiteX14" fmla="*/ 3625207 w 4085686"/>
                  <a:gd name="connsiteY14" fmla="*/ 488060 h 3483137"/>
                  <a:gd name="connsiteX15" fmla="*/ 2936717 w 4085686"/>
                  <a:gd name="connsiteY15" fmla="*/ 41618 h 3483137"/>
                  <a:gd name="connsiteX16" fmla="*/ 2431108 w 4085686"/>
                  <a:gd name="connsiteY16" fmla="*/ 197604 h 3483137"/>
                  <a:gd name="connsiteX17" fmla="*/ 1887847 w 4085686"/>
                  <a:gd name="connsiteY17" fmla="*/ 143816 h 3483137"/>
                  <a:gd name="connsiteX0" fmla="*/ 1879987 w 4077826"/>
                  <a:gd name="connsiteY0" fmla="*/ 143816 h 3483137"/>
                  <a:gd name="connsiteX1" fmla="*/ 965586 w 4077826"/>
                  <a:gd name="connsiteY1" fmla="*/ 305181 h 3483137"/>
                  <a:gd name="connsiteX2" fmla="*/ 723539 w 4077826"/>
                  <a:gd name="connsiteY2" fmla="*/ 762380 h 3483137"/>
                  <a:gd name="connsiteX3" fmla="*/ 224136 w 4077826"/>
                  <a:gd name="connsiteY3" fmla="*/ 1275851 h 3483137"/>
                  <a:gd name="connsiteX4" fmla="*/ 137662 w 4077826"/>
                  <a:gd name="connsiteY4" fmla="*/ 2119498 h 3483137"/>
                  <a:gd name="connsiteX5" fmla="*/ 858010 w 4077826"/>
                  <a:gd name="connsiteY5" fmla="*/ 2774060 h 3483137"/>
                  <a:gd name="connsiteX6" fmla="*/ 1535742 w 4077826"/>
                  <a:gd name="connsiteY6" fmla="*/ 3419519 h 3483137"/>
                  <a:gd name="connsiteX7" fmla="*/ 2525445 w 4077826"/>
                  <a:gd name="connsiteY7" fmla="*/ 3349595 h 3483137"/>
                  <a:gd name="connsiteX8" fmla="*/ 3366197 w 4077826"/>
                  <a:gd name="connsiteY8" fmla="*/ 3462137 h 3483137"/>
                  <a:gd name="connsiteX9" fmla="*/ 3757196 w 4077826"/>
                  <a:gd name="connsiteY9" fmla="*/ 3166714 h 3483137"/>
                  <a:gd name="connsiteX10" fmla="*/ 3724923 w 4077826"/>
                  <a:gd name="connsiteY10" fmla="*/ 2526634 h 3483137"/>
                  <a:gd name="connsiteX11" fmla="*/ 3999243 w 4077826"/>
                  <a:gd name="connsiteY11" fmla="*/ 2096328 h 3483137"/>
                  <a:gd name="connsiteX12" fmla="*/ 3848636 w 4077826"/>
                  <a:gd name="connsiteY12" fmla="*/ 1413218 h 3483137"/>
                  <a:gd name="connsiteX13" fmla="*/ 3606589 w 4077826"/>
                  <a:gd name="connsiteY13" fmla="*/ 891472 h 3483137"/>
                  <a:gd name="connsiteX14" fmla="*/ 3617347 w 4077826"/>
                  <a:gd name="connsiteY14" fmla="*/ 488060 h 3483137"/>
                  <a:gd name="connsiteX15" fmla="*/ 2928857 w 4077826"/>
                  <a:gd name="connsiteY15" fmla="*/ 41618 h 3483137"/>
                  <a:gd name="connsiteX16" fmla="*/ 2423248 w 4077826"/>
                  <a:gd name="connsiteY16" fmla="*/ 197604 h 3483137"/>
                  <a:gd name="connsiteX17" fmla="*/ 1879987 w 4077826"/>
                  <a:gd name="connsiteY17" fmla="*/ 143816 h 3483137"/>
                  <a:gd name="connsiteX0" fmla="*/ 1870766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414027 w 4068605"/>
                  <a:gd name="connsiteY16" fmla="*/ 197604 h 3483137"/>
                  <a:gd name="connsiteX17" fmla="*/ 1870766 w 4068605"/>
                  <a:gd name="connsiteY17" fmla="*/ 143816 h 3483137"/>
                  <a:gd name="connsiteX0" fmla="*/ 1955172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414027 w 4068605"/>
                  <a:gd name="connsiteY16" fmla="*/ 197604 h 3483137"/>
                  <a:gd name="connsiteX17" fmla="*/ 1955172 w 4068605"/>
                  <a:gd name="connsiteY17" fmla="*/ 143816 h 3483137"/>
                  <a:gd name="connsiteX0" fmla="*/ 1955172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512501 w 4068605"/>
                  <a:gd name="connsiteY16" fmla="*/ 148367 h 3483137"/>
                  <a:gd name="connsiteX17" fmla="*/ 1955172 w 4068605"/>
                  <a:gd name="connsiteY17" fmla="*/ 143816 h 3483137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512501 w 4068605"/>
                  <a:gd name="connsiteY16" fmla="*/ 17736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22736 w 4068605"/>
                  <a:gd name="connsiteY10" fmla="*/ 2498514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96899"/>
                  <a:gd name="connsiteY0" fmla="*/ 172815 h 3512136"/>
                  <a:gd name="connsiteX1" fmla="*/ 956365 w 4096899"/>
                  <a:gd name="connsiteY1" fmla="*/ 334180 h 3512136"/>
                  <a:gd name="connsiteX2" fmla="*/ 714318 w 4096899"/>
                  <a:gd name="connsiteY2" fmla="*/ 791379 h 3512136"/>
                  <a:gd name="connsiteX3" fmla="*/ 214915 w 4096899"/>
                  <a:gd name="connsiteY3" fmla="*/ 1304850 h 3512136"/>
                  <a:gd name="connsiteX4" fmla="*/ 128441 w 4096899"/>
                  <a:gd name="connsiteY4" fmla="*/ 2148497 h 3512136"/>
                  <a:gd name="connsiteX5" fmla="*/ 848789 w 4096899"/>
                  <a:gd name="connsiteY5" fmla="*/ 2803059 h 3512136"/>
                  <a:gd name="connsiteX6" fmla="*/ 1526521 w 4096899"/>
                  <a:gd name="connsiteY6" fmla="*/ 3448518 h 3512136"/>
                  <a:gd name="connsiteX7" fmla="*/ 2516224 w 4096899"/>
                  <a:gd name="connsiteY7" fmla="*/ 3378594 h 3512136"/>
                  <a:gd name="connsiteX8" fmla="*/ 3356976 w 4096899"/>
                  <a:gd name="connsiteY8" fmla="*/ 3491136 h 3512136"/>
                  <a:gd name="connsiteX9" fmla="*/ 3747975 w 4096899"/>
                  <a:gd name="connsiteY9" fmla="*/ 3195713 h 3512136"/>
                  <a:gd name="connsiteX10" fmla="*/ 3722736 w 4096899"/>
                  <a:gd name="connsiteY10" fmla="*/ 2498514 h 3512136"/>
                  <a:gd name="connsiteX11" fmla="*/ 4039258 w 4096899"/>
                  <a:gd name="connsiteY11" fmla="*/ 2082487 h 3512136"/>
                  <a:gd name="connsiteX12" fmla="*/ 3839415 w 4096899"/>
                  <a:gd name="connsiteY12" fmla="*/ 1442217 h 3512136"/>
                  <a:gd name="connsiteX13" fmla="*/ 3597368 w 4096899"/>
                  <a:gd name="connsiteY13" fmla="*/ 920471 h 3512136"/>
                  <a:gd name="connsiteX14" fmla="*/ 3608126 w 4096899"/>
                  <a:gd name="connsiteY14" fmla="*/ 517059 h 3512136"/>
                  <a:gd name="connsiteX15" fmla="*/ 2954805 w 4096899"/>
                  <a:gd name="connsiteY15" fmla="*/ 14346 h 3512136"/>
                  <a:gd name="connsiteX16" fmla="*/ 2498433 w 4096899"/>
                  <a:gd name="connsiteY16" fmla="*/ 191646 h 3512136"/>
                  <a:gd name="connsiteX17" fmla="*/ 1955172 w 4096899"/>
                  <a:gd name="connsiteY17" fmla="*/ 172815 h 3512136"/>
                  <a:gd name="connsiteX0" fmla="*/ 1955172 w 4096899"/>
                  <a:gd name="connsiteY0" fmla="*/ 172815 h 3512136"/>
                  <a:gd name="connsiteX1" fmla="*/ 956365 w 4096899"/>
                  <a:gd name="connsiteY1" fmla="*/ 334180 h 3512136"/>
                  <a:gd name="connsiteX2" fmla="*/ 714318 w 4096899"/>
                  <a:gd name="connsiteY2" fmla="*/ 791379 h 3512136"/>
                  <a:gd name="connsiteX3" fmla="*/ 214915 w 4096899"/>
                  <a:gd name="connsiteY3" fmla="*/ 1304850 h 3512136"/>
                  <a:gd name="connsiteX4" fmla="*/ 128441 w 4096899"/>
                  <a:gd name="connsiteY4" fmla="*/ 2148497 h 3512136"/>
                  <a:gd name="connsiteX5" fmla="*/ 848789 w 4096899"/>
                  <a:gd name="connsiteY5" fmla="*/ 2803059 h 3512136"/>
                  <a:gd name="connsiteX6" fmla="*/ 1526521 w 4096899"/>
                  <a:gd name="connsiteY6" fmla="*/ 3448518 h 3512136"/>
                  <a:gd name="connsiteX7" fmla="*/ 2516224 w 4096899"/>
                  <a:gd name="connsiteY7" fmla="*/ 3378594 h 3512136"/>
                  <a:gd name="connsiteX8" fmla="*/ 3356976 w 4096899"/>
                  <a:gd name="connsiteY8" fmla="*/ 3491136 h 3512136"/>
                  <a:gd name="connsiteX9" fmla="*/ 3747975 w 4096899"/>
                  <a:gd name="connsiteY9" fmla="*/ 3195713 h 3512136"/>
                  <a:gd name="connsiteX10" fmla="*/ 3722736 w 4096899"/>
                  <a:gd name="connsiteY10" fmla="*/ 2498514 h 3512136"/>
                  <a:gd name="connsiteX11" fmla="*/ 4039258 w 4096899"/>
                  <a:gd name="connsiteY11" fmla="*/ 2082487 h 3512136"/>
                  <a:gd name="connsiteX12" fmla="*/ 3839415 w 4096899"/>
                  <a:gd name="connsiteY12" fmla="*/ 1442217 h 3512136"/>
                  <a:gd name="connsiteX13" fmla="*/ 3597368 w 4096899"/>
                  <a:gd name="connsiteY13" fmla="*/ 920471 h 3512136"/>
                  <a:gd name="connsiteX14" fmla="*/ 3608126 w 4096899"/>
                  <a:gd name="connsiteY14" fmla="*/ 517059 h 3512136"/>
                  <a:gd name="connsiteX15" fmla="*/ 2954805 w 4096899"/>
                  <a:gd name="connsiteY15" fmla="*/ 14346 h 3512136"/>
                  <a:gd name="connsiteX16" fmla="*/ 2498433 w 4096899"/>
                  <a:gd name="connsiteY16" fmla="*/ 191646 h 3512136"/>
                  <a:gd name="connsiteX17" fmla="*/ 1955172 w 4096899"/>
                  <a:gd name="connsiteY17" fmla="*/ 172815 h 3512136"/>
                  <a:gd name="connsiteX0" fmla="*/ 1978256 w 4119983"/>
                  <a:gd name="connsiteY0" fmla="*/ 172815 h 3512136"/>
                  <a:gd name="connsiteX1" fmla="*/ 979449 w 4119983"/>
                  <a:gd name="connsiteY1" fmla="*/ 334180 h 3512136"/>
                  <a:gd name="connsiteX2" fmla="*/ 737402 w 4119983"/>
                  <a:gd name="connsiteY2" fmla="*/ 791379 h 3512136"/>
                  <a:gd name="connsiteX3" fmla="*/ 237999 w 4119983"/>
                  <a:gd name="connsiteY3" fmla="*/ 1304850 h 3512136"/>
                  <a:gd name="connsiteX4" fmla="*/ 151525 w 4119983"/>
                  <a:gd name="connsiteY4" fmla="*/ 2148497 h 3512136"/>
                  <a:gd name="connsiteX5" fmla="*/ 871873 w 4119983"/>
                  <a:gd name="connsiteY5" fmla="*/ 2803059 h 3512136"/>
                  <a:gd name="connsiteX6" fmla="*/ 1549605 w 4119983"/>
                  <a:gd name="connsiteY6" fmla="*/ 3448518 h 3512136"/>
                  <a:gd name="connsiteX7" fmla="*/ 2539308 w 4119983"/>
                  <a:gd name="connsiteY7" fmla="*/ 3378594 h 3512136"/>
                  <a:gd name="connsiteX8" fmla="*/ 3380060 w 4119983"/>
                  <a:gd name="connsiteY8" fmla="*/ 3491136 h 3512136"/>
                  <a:gd name="connsiteX9" fmla="*/ 3771059 w 4119983"/>
                  <a:gd name="connsiteY9" fmla="*/ 3195713 h 3512136"/>
                  <a:gd name="connsiteX10" fmla="*/ 3745820 w 4119983"/>
                  <a:gd name="connsiteY10" fmla="*/ 2498514 h 3512136"/>
                  <a:gd name="connsiteX11" fmla="*/ 4062342 w 4119983"/>
                  <a:gd name="connsiteY11" fmla="*/ 2082487 h 3512136"/>
                  <a:gd name="connsiteX12" fmla="*/ 3862499 w 4119983"/>
                  <a:gd name="connsiteY12" fmla="*/ 1442217 h 3512136"/>
                  <a:gd name="connsiteX13" fmla="*/ 3620452 w 4119983"/>
                  <a:gd name="connsiteY13" fmla="*/ 920471 h 3512136"/>
                  <a:gd name="connsiteX14" fmla="*/ 3631210 w 4119983"/>
                  <a:gd name="connsiteY14" fmla="*/ 517059 h 3512136"/>
                  <a:gd name="connsiteX15" fmla="*/ 2977889 w 4119983"/>
                  <a:gd name="connsiteY15" fmla="*/ 14346 h 3512136"/>
                  <a:gd name="connsiteX16" fmla="*/ 2521517 w 4119983"/>
                  <a:gd name="connsiteY16" fmla="*/ 191646 h 3512136"/>
                  <a:gd name="connsiteX17" fmla="*/ 1978256 w 4119983"/>
                  <a:gd name="connsiteY17" fmla="*/ 172815 h 351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19983" h="3512136">
                    <a:moveTo>
                      <a:pt x="1978256" y="172815"/>
                    </a:moveTo>
                    <a:cubicBezTo>
                      <a:pt x="1779240" y="67031"/>
                      <a:pt x="1382861" y="-157086"/>
                      <a:pt x="979449" y="334180"/>
                    </a:cubicBezTo>
                    <a:cubicBezTo>
                      <a:pt x="895181" y="436377"/>
                      <a:pt x="816291" y="549333"/>
                      <a:pt x="737402" y="791379"/>
                    </a:cubicBezTo>
                    <a:cubicBezTo>
                      <a:pt x="671064" y="963501"/>
                      <a:pt x="627067" y="1052045"/>
                      <a:pt x="237999" y="1304850"/>
                    </a:cubicBezTo>
                    <a:cubicBezTo>
                      <a:pt x="-36597" y="1490488"/>
                      <a:pt x="-84453" y="1840387"/>
                      <a:pt x="151525" y="2148497"/>
                    </a:cubicBezTo>
                    <a:cubicBezTo>
                      <a:pt x="309304" y="2390544"/>
                      <a:pt x="853944" y="2501845"/>
                      <a:pt x="871873" y="2803059"/>
                    </a:cubicBezTo>
                    <a:cubicBezTo>
                      <a:pt x="920282" y="3331976"/>
                      <a:pt x="931040" y="3656498"/>
                      <a:pt x="1549605" y="3448518"/>
                    </a:cubicBezTo>
                    <a:cubicBezTo>
                      <a:pt x="1863369" y="3346320"/>
                      <a:pt x="2053421" y="3222608"/>
                      <a:pt x="2539308" y="3378594"/>
                    </a:cubicBezTo>
                    <a:cubicBezTo>
                      <a:pt x="2919412" y="3489757"/>
                      <a:pt x="3161321" y="3514444"/>
                      <a:pt x="3380060" y="3491136"/>
                    </a:cubicBezTo>
                    <a:cubicBezTo>
                      <a:pt x="3534253" y="3464242"/>
                      <a:pt x="3643759" y="3421623"/>
                      <a:pt x="3771059" y="3195713"/>
                    </a:cubicBezTo>
                    <a:cubicBezTo>
                      <a:pt x="3882221" y="2948287"/>
                      <a:pt x="3715341" y="2659879"/>
                      <a:pt x="3745820" y="2498514"/>
                    </a:cubicBezTo>
                    <a:cubicBezTo>
                      <a:pt x="3822916" y="2277983"/>
                      <a:pt x="3979867" y="2256274"/>
                      <a:pt x="4062342" y="2082487"/>
                    </a:cubicBezTo>
                    <a:cubicBezTo>
                      <a:pt x="4130474" y="1942638"/>
                      <a:pt x="4204261" y="1723065"/>
                      <a:pt x="3862499" y="1442217"/>
                    </a:cubicBezTo>
                    <a:cubicBezTo>
                      <a:pt x="3756716" y="1317309"/>
                      <a:pt x="3604316" y="1325675"/>
                      <a:pt x="3620452" y="920471"/>
                    </a:cubicBezTo>
                    <a:lnTo>
                      <a:pt x="3631210" y="517059"/>
                    </a:lnTo>
                    <a:cubicBezTo>
                      <a:pt x="3627624" y="330593"/>
                      <a:pt x="3457202" y="-81875"/>
                      <a:pt x="2977889" y="14346"/>
                    </a:cubicBezTo>
                    <a:cubicBezTo>
                      <a:pt x="2793216" y="55583"/>
                      <a:pt x="2690053" y="139651"/>
                      <a:pt x="2521517" y="191646"/>
                    </a:cubicBezTo>
                    <a:cubicBezTo>
                      <a:pt x="2300296" y="254592"/>
                      <a:pt x="2094796" y="223017"/>
                      <a:pt x="1978256" y="172815"/>
                    </a:cubicBezTo>
                    <a:close/>
                  </a:path>
                </a:pathLst>
              </a:custGeom>
              <a:noFill/>
              <a:ln w="28575" cap="flat" cmpd="sng" algn="ctr">
                <a:solidFill>
                  <a:srgbClr val="1E5AA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任意多边形 6">
                <a:extLst>
                  <a:ext uri="{FF2B5EF4-FFF2-40B4-BE49-F238E27FC236}">
                    <a16:creationId xmlns:a16="http://schemas.microsoft.com/office/drawing/2014/main" xmlns="" id="{C7913CC7-095B-49C1-8890-1812EC401BEF}"/>
                  </a:ext>
                </a:extLst>
              </p:cNvPr>
              <p:cNvSpPr/>
              <p:nvPr/>
            </p:nvSpPr>
            <p:spPr>
              <a:xfrm>
                <a:off x="2190941" y="1701991"/>
                <a:ext cx="3547136" cy="3034919"/>
              </a:xfrm>
              <a:custGeom>
                <a:avLst/>
                <a:gdLst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535848 w 3434573"/>
                  <a:gd name="connsiteY0" fmla="*/ 102197 h 2904564"/>
                  <a:gd name="connsiteX1" fmla="*/ 675237 w 3434573"/>
                  <a:gd name="connsiteY1" fmla="*/ 467957 h 2904564"/>
                  <a:gd name="connsiteX2" fmla="*/ 148112 w 3434573"/>
                  <a:gd name="connsiteY2" fmla="*/ 1145689 h 2904564"/>
                  <a:gd name="connsiteX3" fmla="*/ 239552 w 3434573"/>
                  <a:gd name="connsiteY3" fmla="*/ 1936376 h 2904564"/>
                  <a:gd name="connsiteX4" fmla="*/ 734404 w 3434573"/>
                  <a:gd name="connsiteY4" fmla="*/ 2630244 h 2904564"/>
                  <a:gd name="connsiteX5" fmla="*/ 1412135 w 3434573"/>
                  <a:gd name="connsiteY5" fmla="*/ 2899186 h 2904564"/>
                  <a:gd name="connsiteX6" fmla="*/ 2116761 w 3434573"/>
                  <a:gd name="connsiteY6" fmla="*/ 2904564 h 2904564"/>
                  <a:gd name="connsiteX7" fmla="*/ 3052677 w 3434573"/>
                  <a:gd name="connsiteY7" fmla="*/ 2775473 h 2904564"/>
                  <a:gd name="connsiteX8" fmla="*/ 3192526 w 3434573"/>
                  <a:gd name="connsiteY8" fmla="*/ 2366682 h 2904564"/>
                  <a:gd name="connsiteX9" fmla="*/ 3434573 w 3434573"/>
                  <a:gd name="connsiteY9" fmla="*/ 1715844 h 2904564"/>
                  <a:gd name="connsiteX10" fmla="*/ 3235557 w 3434573"/>
                  <a:gd name="connsiteY10" fmla="*/ 1226371 h 2904564"/>
                  <a:gd name="connsiteX11" fmla="*/ 3106465 w 3434573"/>
                  <a:gd name="connsiteY11" fmla="*/ 365760 h 2904564"/>
                  <a:gd name="connsiteX12" fmla="*/ 2504037 w 3434573"/>
                  <a:gd name="connsiteY12" fmla="*/ 0 h 2904564"/>
                  <a:gd name="connsiteX13" fmla="*/ 1535848 w 3434573"/>
                  <a:gd name="connsiteY13" fmla="*/ 102197 h 2904564"/>
                  <a:gd name="connsiteX0" fmla="*/ 1535848 w 3434573"/>
                  <a:gd name="connsiteY0" fmla="*/ 102197 h 2904564"/>
                  <a:gd name="connsiteX1" fmla="*/ 675237 w 3434573"/>
                  <a:gd name="connsiteY1" fmla="*/ 467957 h 2904564"/>
                  <a:gd name="connsiteX2" fmla="*/ 148112 w 3434573"/>
                  <a:gd name="connsiteY2" fmla="*/ 1145689 h 2904564"/>
                  <a:gd name="connsiteX3" fmla="*/ 239552 w 3434573"/>
                  <a:gd name="connsiteY3" fmla="*/ 1936376 h 2904564"/>
                  <a:gd name="connsiteX4" fmla="*/ 734404 w 3434573"/>
                  <a:gd name="connsiteY4" fmla="*/ 2630244 h 2904564"/>
                  <a:gd name="connsiteX5" fmla="*/ 1412135 w 3434573"/>
                  <a:gd name="connsiteY5" fmla="*/ 2899186 h 2904564"/>
                  <a:gd name="connsiteX6" fmla="*/ 2116761 w 3434573"/>
                  <a:gd name="connsiteY6" fmla="*/ 2904564 h 2904564"/>
                  <a:gd name="connsiteX7" fmla="*/ 3052677 w 3434573"/>
                  <a:gd name="connsiteY7" fmla="*/ 2775473 h 2904564"/>
                  <a:gd name="connsiteX8" fmla="*/ 3192526 w 3434573"/>
                  <a:gd name="connsiteY8" fmla="*/ 2366682 h 2904564"/>
                  <a:gd name="connsiteX9" fmla="*/ 3434573 w 3434573"/>
                  <a:gd name="connsiteY9" fmla="*/ 1715844 h 2904564"/>
                  <a:gd name="connsiteX10" fmla="*/ 3235557 w 3434573"/>
                  <a:gd name="connsiteY10" fmla="*/ 1226371 h 2904564"/>
                  <a:gd name="connsiteX11" fmla="*/ 3106465 w 3434573"/>
                  <a:gd name="connsiteY11" fmla="*/ 365760 h 2904564"/>
                  <a:gd name="connsiteX12" fmla="*/ 2504037 w 3434573"/>
                  <a:gd name="connsiteY12" fmla="*/ 0 h 2904564"/>
                  <a:gd name="connsiteX13" fmla="*/ 1535848 w 3434573"/>
                  <a:gd name="connsiteY13" fmla="*/ 102197 h 2904564"/>
                  <a:gd name="connsiteX0" fmla="*/ 1592821 w 3491546"/>
                  <a:gd name="connsiteY0" fmla="*/ 102197 h 2904564"/>
                  <a:gd name="connsiteX1" fmla="*/ 732210 w 3491546"/>
                  <a:gd name="connsiteY1" fmla="*/ 467957 h 2904564"/>
                  <a:gd name="connsiteX2" fmla="*/ 205085 w 3491546"/>
                  <a:gd name="connsiteY2" fmla="*/ 1145689 h 2904564"/>
                  <a:gd name="connsiteX3" fmla="*/ 296525 w 3491546"/>
                  <a:gd name="connsiteY3" fmla="*/ 1936376 h 2904564"/>
                  <a:gd name="connsiteX4" fmla="*/ 791377 w 3491546"/>
                  <a:gd name="connsiteY4" fmla="*/ 2630244 h 2904564"/>
                  <a:gd name="connsiteX5" fmla="*/ 1469108 w 3491546"/>
                  <a:gd name="connsiteY5" fmla="*/ 2899186 h 2904564"/>
                  <a:gd name="connsiteX6" fmla="*/ 2173734 w 3491546"/>
                  <a:gd name="connsiteY6" fmla="*/ 2904564 h 2904564"/>
                  <a:gd name="connsiteX7" fmla="*/ 3109650 w 3491546"/>
                  <a:gd name="connsiteY7" fmla="*/ 2775473 h 2904564"/>
                  <a:gd name="connsiteX8" fmla="*/ 3249499 w 3491546"/>
                  <a:gd name="connsiteY8" fmla="*/ 2366682 h 2904564"/>
                  <a:gd name="connsiteX9" fmla="*/ 3491546 w 3491546"/>
                  <a:gd name="connsiteY9" fmla="*/ 1715844 h 2904564"/>
                  <a:gd name="connsiteX10" fmla="*/ 3292530 w 3491546"/>
                  <a:gd name="connsiteY10" fmla="*/ 1226371 h 2904564"/>
                  <a:gd name="connsiteX11" fmla="*/ 3163438 w 3491546"/>
                  <a:gd name="connsiteY11" fmla="*/ 365760 h 2904564"/>
                  <a:gd name="connsiteX12" fmla="*/ 2561010 w 3491546"/>
                  <a:gd name="connsiteY12" fmla="*/ 0 h 2904564"/>
                  <a:gd name="connsiteX13" fmla="*/ 1592821 w 3491546"/>
                  <a:gd name="connsiteY13" fmla="*/ 102197 h 2904564"/>
                  <a:gd name="connsiteX0" fmla="*/ 1592821 w 3491546"/>
                  <a:gd name="connsiteY0" fmla="*/ 102197 h 2904564"/>
                  <a:gd name="connsiteX1" fmla="*/ 732210 w 3491546"/>
                  <a:gd name="connsiteY1" fmla="*/ 467957 h 2904564"/>
                  <a:gd name="connsiteX2" fmla="*/ 205085 w 3491546"/>
                  <a:gd name="connsiteY2" fmla="*/ 1145689 h 2904564"/>
                  <a:gd name="connsiteX3" fmla="*/ 296525 w 3491546"/>
                  <a:gd name="connsiteY3" fmla="*/ 1936376 h 2904564"/>
                  <a:gd name="connsiteX4" fmla="*/ 791377 w 3491546"/>
                  <a:gd name="connsiteY4" fmla="*/ 2630244 h 2904564"/>
                  <a:gd name="connsiteX5" fmla="*/ 1469108 w 3491546"/>
                  <a:gd name="connsiteY5" fmla="*/ 2899186 h 2904564"/>
                  <a:gd name="connsiteX6" fmla="*/ 2173734 w 3491546"/>
                  <a:gd name="connsiteY6" fmla="*/ 2904564 h 2904564"/>
                  <a:gd name="connsiteX7" fmla="*/ 3109650 w 3491546"/>
                  <a:gd name="connsiteY7" fmla="*/ 2775473 h 2904564"/>
                  <a:gd name="connsiteX8" fmla="*/ 3249499 w 3491546"/>
                  <a:gd name="connsiteY8" fmla="*/ 2366682 h 2904564"/>
                  <a:gd name="connsiteX9" fmla="*/ 3491546 w 3491546"/>
                  <a:gd name="connsiteY9" fmla="*/ 1715844 h 2904564"/>
                  <a:gd name="connsiteX10" fmla="*/ 3292530 w 3491546"/>
                  <a:gd name="connsiteY10" fmla="*/ 1226371 h 2904564"/>
                  <a:gd name="connsiteX11" fmla="*/ 3163438 w 3491546"/>
                  <a:gd name="connsiteY11" fmla="*/ 365760 h 2904564"/>
                  <a:gd name="connsiteX12" fmla="*/ 2561010 w 3491546"/>
                  <a:gd name="connsiteY12" fmla="*/ 0 h 2904564"/>
                  <a:gd name="connsiteX13" fmla="*/ 1592821 w 3491546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39707"/>
                  <a:gd name="connsiteX1" fmla="*/ 733759 w 3493095"/>
                  <a:gd name="connsiteY1" fmla="*/ 467957 h 2939707"/>
                  <a:gd name="connsiteX2" fmla="*/ 206634 w 3493095"/>
                  <a:gd name="connsiteY2" fmla="*/ 1145689 h 2939707"/>
                  <a:gd name="connsiteX3" fmla="*/ 298074 w 3493095"/>
                  <a:gd name="connsiteY3" fmla="*/ 1936376 h 2939707"/>
                  <a:gd name="connsiteX4" fmla="*/ 792926 w 3493095"/>
                  <a:gd name="connsiteY4" fmla="*/ 2630244 h 2939707"/>
                  <a:gd name="connsiteX5" fmla="*/ 1470657 w 3493095"/>
                  <a:gd name="connsiteY5" fmla="*/ 2899186 h 2939707"/>
                  <a:gd name="connsiteX6" fmla="*/ 2175283 w 3493095"/>
                  <a:gd name="connsiteY6" fmla="*/ 2904564 h 2939707"/>
                  <a:gd name="connsiteX7" fmla="*/ 3111199 w 3493095"/>
                  <a:gd name="connsiteY7" fmla="*/ 2775473 h 2939707"/>
                  <a:gd name="connsiteX8" fmla="*/ 3251048 w 3493095"/>
                  <a:gd name="connsiteY8" fmla="*/ 2366682 h 2939707"/>
                  <a:gd name="connsiteX9" fmla="*/ 3493095 w 3493095"/>
                  <a:gd name="connsiteY9" fmla="*/ 1715844 h 2939707"/>
                  <a:gd name="connsiteX10" fmla="*/ 3294079 w 3493095"/>
                  <a:gd name="connsiteY10" fmla="*/ 1226371 h 2939707"/>
                  <a:gd name="connsiteX11" fmla="*/ 3164987 w 3493095"/>
                  <a:gd name="connsiteY11" fmla="*/ 365760 h 2939707"/>
                  <a:gd name="connsiteX12" fmla="*/ 2562559 w 3493095"/>
                  <a:gd name="connsiteY12" fmla="*/ 0 h 2939707"/>
                  <a:gd name="connsiteX13" fmla="*/ 1594370 w 3493095"/>
                  <a:gd name="connsiteY13" fmla="*/ 102197 h 2939707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70657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49142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49142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44739"/>
                  <a:gd name="connsiteX1" fmla="*/ 733759 w 3493095"/>
                  <a:gd name="connsiteY1" fmla="*/ 467957 h 2944739"/>
                  <a:gd name="connsiteX2" fmla="*/ 206634 w 3493095"/>
                  <a:gd name="connsiteY2" fmla="*/ 1145689 h 2944739"/>
                  <a:gd name="connsiteX3" fmla="*/ 298074 w 3493095"/>
                  <a:gd name="connsiteY3" fmla="*/ 1936376 h 2944739"/>
                  <a:gd name="connsiteX4" fmla="*/ 792926 w 3493095"/>
                  <a:gd name="connsiteY4" fmla="*/ 2630244 h 2944739"/>
                  <a:gd name="connsiteX5" fmla="*/ 1449142 w 3493095"/>
                  <a:gd name="connsiteY5" fmla="*/ 2899186 h 2944739"/>
                  <a:gd name="connsiteX6" fmla="*/ 2175283 w 3493095"/>
                  <a:gd name="connsiteY6" fmla="*/ 2904564 h 2944739"/>
                  <a:gd name="connsiteX7" fmla="*/ 3111199 w 3493095"/>
                  <a:gd name="connsiteY7" fmla="*/ 2775473 h 2944739"/>
                  <a:gd name="connsiteX8" fmla="*/ 3251048 w 3493095"/>
                  <a:gd name="connsiteY8" fmla="*/ 2366682 h 2944739"/>
                  <a:gd name="connsiteX9" fmla="*/ 3493095 w 3493095"/>
                  <a:gd name="connsiteY9" fmla="*/ 1715844 h 2944739"/>
                  <a:gd name="connsiteX10" fmla="*/ 3294079 w 3493095"/>
                  <a:gd name="connsiteY10" fmla="*/ 1226371 h 2944739"/>
                  <a:gd name="connsiteX11" fmla="*/ 3164987 w 3493095"/>
                  <a:gd name="connsiteY11" fmla="*/ 365760 h 2944739"/>
                  <a:gd name="connsiteX12" fmla="*/ 2562559 w 3493095"/>
                  <a:gd name="connsiteY12" fmla="*/ 0 h 2944739"/>
                  <a:gd name="connsiteX13" fmla="*/ 1594370 w 3493095"/>
                  <a:gd name="connsiteY13" fmla="*/ 102197 h 2944739"/>
                  <a:gd name="connsiteX0" fmla="*/ 1594370 w 3493095"/>
                  <a:gd name="connsiteY0" fmla="*/ 102197 h 2944739"/>
                  <a:gd name="connsiteX1" fmla="*/ 733759 w 3493095"/>
                  <a:gd name="connsiteY1" fmla="*/ 467957 h 2944739"/>
                  <a:gd name="connsiteX2" fmla="*/ 206634 w 3493095"/>
                  <a:gd name="connsiteY2" fmla="*/ 1145689 h 2944739"/>
                  <a:gd name="connsiteX3" fmla="*/ 298074 w 3493095"/>
                  <a:gd name="connsiteY3" fmla="*/ 1936376 h 2944739"/>
                  <a:gd name="connsiteX4" fmla="*/ 792926 w 3493095"/>
                  <a:gd name="connsiteY4" fmla="*/ 2630244 h 2944739"/>
                  <a:gd name="connsiteX5" fmla="*/ 1449142 w 3493095"/>
                  <a:gd name="connsiteY5" fmla="*/ 2899186 h 2944739"/>
                  <a:gd name="connsiteX6" fmla="*/ 2175283 w 3493095"/>
                  <a:gd name="connsiteY6" fmla="*/ 2904564 h 2944739"/>
                  <a:gd name="connsiteX7" fmla="*/ 3111199 w 3493095"/>
                  <a:gd name="connsiteY7" fmla="*/ 2775473 h 2944739"/>
                  <a:gd name="connsiteX8" fmla="*/ 3251048 w 3493095"/>
                  <a:gd name="connsiteY8" fmla="*/ 2366682 h 2944739"/>
                  <a:gd name="connsiteX9" fmla="*/ 3493095 w 3493095"/>
                  <a:gd name="connsiteY9" fmla="*/ 1715844 h 2944739"/>
                  <a:gd name="connsiteX10" fmla="*/ 3294079 w 3493095"/>
                  <a:gd name="connsiteY10" fmla="*/ 1226371 h 2944739"/>
                  <a:gd name="connsiteX11" fmla="*/ 3164987 w 3493095"/>
                  <a:gd name="connsiteY11" fmla="*/ 365760 h 2944739"/>
                  <a:gd name="connsiteX12" fmla="*/ 2562559 w 3493095"/>
                  <a:gd name="connsiteY12" fmla="*/ 0 h 2944739"/>
                  <a:gd name="connsiteX13" fmla="*/ 1594370 w 3493095"/>
                  <a:gd name="connsiteY13" fmla="*/ 102197 h 2944739"/>
                  <a:gd name="connsiteX0" fmla="*/ 1594370 w 3493095"/>
                  <a:gd name="connsiteY0" fmla="*/ 102197 h 2978989"/>
                  <a:gd name="connsiteX1" fmla="*/ 733759 w 3493095"/>
                  <a:gd name="connsiteY1" fmla="*/ 467957 h 2978989"/>
                  <a:gd name="connsiteX2" fmla="*/ 206634 w 3493095"/>
                  <a:gd name="connsiteY2" fmla="*/ 1145689 h 2978989"/>
                  <a:gd name="connsiteX3" fmla="*/ 298074 w 3493095"/>
                  <a:gd name="connsiteY3" fmla="*/ 1936376 h 2978989"/>
                  <a:gd name="connsiteX4" fmla="*/ 792926 w 3493095"/>
                  <a:gd name="connsiteY4" fmla="*/ 2630244 h 2978989"/>
                  <a:gd name="connsiteX5" fmla="*/ 1449142 w 3493095"/>
                  <a:gd name="connsiteY5" fmla="*/ 2899186 h 2978989"/>
                  <a:gd name="connsiteX6" fmla="*/ 2175283 w 3493095"/>
                  <a:gd name="connsiteY6" fmla="*/ 2904564 h 2978989"/>
                  <a:gd name="connsiteX7" fmla="*/ 3111199 w 3493095"/>
                  <a:gd name="connsiteY7" fmla="*/ 2775473 h 2978989"/>
                  <a:gd name="connsiteX8" fmla="*/ 3251048 w 3493095"/>
                  <a:gd name="connsiteY8" fmla="*/ 2366682 h 2978989"/>
                  <a:gd name="connsiteX9" fmla="*/ 3493095 w 3493095"/>
                  <a:gd name="connsiteY9" fmla="*/ 1715844 h 2978989"/>
                  <a:gd name="connsiteX10" fmla="*/ 3294079 w 3493095"/>
                  <a:gd name="connsiteY10" fmla="*/ 1226371 h 2978989"/>
                  <a:gd name="connsiteX11" fmla="*/ 3164987 w 3493095"/>
                  <a:gd name="connsiteY11" fmla="*/ 365760 h 2978989"/>
                  <a:gd name="connsiteX12" fmla="*/ 2562559 w 3493095"/>
                  <a:gd name="connsiteY12" fmla="*/ 0 h 2978989"/>
                  <a:gd name="connsiteX13" fmla="*/ 1594370 w 3493095"/>
                  <a:gd name="connsiteY13" fmla="*/ 102197 h 2978989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111199 w 3493095"/>
                  <a:gd name="connsiteY7" fmla="*/ 2775473 h 3001392"/>
                  <a:gd name="connsiteX8" fmla="*/ 3251048 w 3493095"/>
                  <a:gd name="connsiteY8" fmla="*/ 2366682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8676"/>
                  <a:gd name="connsiteX1" fmla="*/ 733759 w 3493095"/>
                  <a:gd name="connsiteY1" fmla="*/ 467957 h 3008676"/>
                  <a:gd name="connsiteX2" fmla="*/ 206634 w 3493095"/>
                  <a:gd name="connsiteY2" fmla="*/ 1145689 h 3008676"/>
                  <a:gd name="connsiteX3" fmla="*/ 298074 w 3493095"/>
                  <a:gd name="connsiteY3" fmla="*/ 1936376 h 3008676"/>
                  <a:gd name="connsiteX4" fmla="*/ 792926 w 3493095"/>
                  <a:gd name="connsiteY4" fmla="*/ 2630244 h 3008676"/>
                  <a:gd name="connsiteX5" fmla="*/ 1449142 w 3493095"/>
                  <a:gd name="connsiteY5" fmla="*/ 2899186 h 3008676"/>
                  <a:gd name="connsiteX6" fmla="*/ 2175283 w 3493095"/>
                  <a:gd name="connsiteY6" fmla="*/ 2904564 h 3008676"/>
                  <a:gd name="connsiteX7" fmla="*/ 3154230 w 3493095"/>
                  <a:gd name="connsiteY7" fmla="*/ 2802367 h 3008676"/>
                  <a:gd name="connsiteX8" fmla="*/ 3251048 w 3493095"/>
                  <a:gd name="connsiteY8" fmla="*/ 2366682 h 3008676"/>
                  <a:gd name="connsiteX9" fmla="*/ 3493095 w 3493095"/>
                  <a:gd name="connsiteY9" fmla="*/ 1715844 h 3008676"/>
                  <a:gd name="connsiteX10" fmla="*/ 3294079 w 3493095"/>
                  <a:gd name="connsiteY10" fmla="*/ 1226371 h 3008676"/>
                  <a:gd name="connsiteX11" fmla="*/ 3164987 w 3493095"/>
                  <a:gd name="connsiteY11" fmla="*/ 365760 h 3008676"/>
                  <a:gd name="connsiteX12" fmla="*/ 2562559 w 3493095"/>
                  <a:gd name="connsiteY12" fmla="*/ 0 h 3008676"/>
                  <a:gd name="connsiteX13" fmla="*/ 1594370 w 3493095"/>
                  <a:gd name="connsiteY13" fmla="*/ 102197 h 3008676"/>
                  <a:gd name="connsiteX0" fmla="*/ 1594370 w 3493095"/>
                  <a:gd name="connsiteY0" fmla="*/ 102197 h 3008676"/>
                  <a:gd name="connsiteX1" fmla="*/ 733759 w 3493095"/>
                  <a:gd name="connsiteY1" fmla="*/ 467957 h 3008676"/>
                  <a:gd name="connsiteX2" fmla="*/ 206634 w 3493095"/>
                  <a:gd name="connsiteY2" fmla="*/ 1145689 h 3008676"/>
                  <a:gd name="connsiteX3" fmla="*/ 298074 w 3493095"/>
                  <a:gd name="connsiteY3" fmla="*/ 1936376 h 3008676"/>
                  <a:gd name="connsiteX4" fmla="*/ 792926 w 3493095"/>
                  <a:gd name="connsiteY4" fmla="*/ 2630244 h 3008676"/>
                  <a:gd name="connsiteX5" fmla="*/ 1449142 w 3493095"/>
                  <a:gd name="connsiteY5" fmla="*/ 2899186 h 3008676"/>
                  <a:gd name="connsiteX6" fmla="*/ 2175283 w 3493095"/>
                  <a:gd name="connsiteY6" fmla="*/ 2904564 h 3008676"/>
                  <a:gd name="connsiteX7" fmla="*/ 3154230 w 3493095"/>
                  <a:gd name="connsiteY7" fmla="*/ 2802367 h 3008676"/>
                  <a:gd name="connsiteX8" fmla="*/ 3272563 w 3493095"/>
                  <a:gd name="connsiteY8" fmla="*/ 2237590 h 3008676"/>
                  <a:gd name="connsiteX9" fmla="*/ 3493095 w 3493095"/>
                  <a:gd name="connsiteY9" fmla="*/ 1715844 h 3008676"/>
                  <a:gd name="connsiteX10" fmla="*/ 3294079 w 3493095"/>
                  <a:gd name="connsiteY10" fmla="*/ 1226371 h 3008676"/>
                  <a:gd name="connsiteX11" fmla="*/ 3164987 w 3493095"/>
                  <a:gd name="connsiteY11" fmla="*/ 365760 h 3008676"/>
                  <a:gd name="connsiteX12" fmla="*/ 2562559 w 3493095"/>
                  <a:gd name="connsiteY12" fmla="*/ 0 h 3008676"/>
                  <a:gd name="connsiteX13" fmla="*/ 1594370 w 3493095"/>
                  <a:gd name="connsiteY13" fmla="*/ 102197 h 3008676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72563 w 3493095"/>
                  <a:gd name="connsiteY8" fmla="*/ 2237590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72563 w 3493095"/>
                  <a:gd name="connsiteY8" fmla="*/ 2237590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8177"/>
                  <a:gd name="connsiteY0" fmla="*/ 135724 h 3034919"/>
                  <a:gd name="connsiteX1" fmla="*/ 733759 w 3498177"/>
                  <a:gd name="connsiteY1" fmla="*/ 501484 h 3034919"/>
                  <a:gd name="connsiteX2" fmla="*/ 206634 w 3498177"/>
                  <a:gd name="connsiteY2" fmla="*/ 1179216 h 3034919"/>
                  <a:gd name="connsiteX3" fmla="*/ 298074 w 3498177"/>
                  <a:gd name="connsiteY3" fmla="*/ 1969903 h 3034919"/>
                  <a:gd name="connsiteX4" fmla="*/ 792926 w 3498177"/>
                  <a:gd name="connsiteY4" fmla="*/ 2663771 h 3034919"/>
                  <a:gd name="connsiteX5" fmla="*/ 1449142 w 3498177"/>
                  <a:gd name="connsiteY5" fmla="*/ 2932713 h 3034919"/>
                  <a:gd name="connsiteX6" fmla="*/ 2175283 w 3498177"/>
                  <a:gd name="connsiteY6" fmla="*/ 2938091 h 3034919"/>
                  <a:gd name="connsiteX7" fmla="*/ 3245670 w 3498177"/>
                  <a:gd name="connsiteY7" fmla="*/ 2809000 h 3034919"/>
                  <a:gd name="connsiteX8" fmla="*/ 3267184 w 3498177"/>
                  <a:gd name="connsiteY8" fmla="*/ 2238845 h 3034919"/>
                  <a:gd name="connsiteX9" fmla="*/ 3493095 w 3498177"/>
                  <a:gd name="connsiteY9" fmla="*/ 1749371 h 3034919"/>
                  <a:gd name="connsiteX10" fmla="*/ 3294079 w 3498177"/>
                  <a:gd name="connsiteY10" fmla="*/ 1259898 h 3034919"/>
                  <a:gd name="connsiteX11" fmla="*/ 3164987 w 3498177"/>
                  <a:gd name="connsiteY11" fmla="*/ 399287 h 3034919"/>
                  <a:gd name="connsiteX12" fmla="*/ 2562559 w 3498177"/>
                  <a:gd name="connsiteY12" fmla="*/ 33527 h 3034919"/>
                  <a:gd name="connsiteX13" fmla="*/ 1594370 w 3498177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49654"/>
                  <a:gd name="connsiteY0" fmla="*/ 135724 h 3034919"/>
                  <a:gd name="connsiteX1" fmla="*/ 733759 w 3549654"/>
                  <a:gd name="connsiteY1" fmla="*/ 501484 h 3034919"/>
                  <a:gd name="connsiteX2" fmla="*/ 206634 w 3549654"/>
                  <a:gd name="connsiteY2" fmla="*/ 1179216 h 3034919"/>
                  <a:gd name="connsiteX3" fmla="*/ 298074 w 3549654"/>
                  <a:gd name="connsiteY3" fmla="*/ 1969903 h 3034919"/>
                  <a:gd name="connsiteX4" fmla="*/ 792926 w 3549654"/>
                  <a:gd name="connsiteY4" fmla="*/ 2663771 h 3034919"/>
                  <a:gd name="connsiteX5" fmla="*/ 1449142 w 3549654"/>
                  <a:gd name="connsiteY5" fmla="*/ 2932713 h 3034919"/>
                  <a:gd name="connsiteX6" fmla="*/ 2175283 w 3549654"/>
                  <a:gd name="connsiteY6" fmla="*/ 2938091 h 3034919"/>
                  <a:gd name="connsiteX7" fmla="*/ 3245670 w 3549654"/>
                  <a:gd name="connsiteY7" fmla="*/ 2809000 h 3034919"/>
                  <a:gd name="connsiteX8" fmla="*/ 3267184 w 3549654"/>
                  <a:gd name="connsiteY8" fmla="*/ 2238845 h 3034919"/>
                  <a:gd name="connsiteX9" fmla="*/ 3541505 w 3549654"/>
                  <a:gd name="connsiteY9" fmla="*/ 1738614 h 3034919"/>
                  <a:gd name="connsiteX10" fmla="*/ 3294079 w 3549654"/>
                  <a:gd name="connsiteY10" fmla="*/ 1259898 h 3034919"/>
                  <a:gd name="connsiteX11" fmla="*/ 3164987 w 3549654"/>
                  <a:gd name="connsiteY11" fmla="*/ 399287 h 3034919"/>
                  <a:gd name="connsiteX12" fmla="*/ 2562559 w 3549654"/>
                  <a:gd name="connsiteY12" fmla="*/ 33527 h 3034919"/>
                  <a:gd name="connsiteX13" fmla="*/ 1594370 w 3549654"/>
                  <a:gd name="connsiteY13" fmla="*/ 135724 h 3034919"/>
                  <a:gd name="connsiteX0" fmla="*/ 1594370 w 3547136"/>
                  <a:gd name="connsiteY0" fmla="*/ 135724 h 3034919"/>
                  <a:gd name="connsiteX1" fmla="*/ 733759 w 3547136"/>
                  <a:gd name="connsiteY1" fmla="*/ 501484 h 3034919"/>
                  <a:gd name="connsiteX2" fmla="*/ 206634 w 3547136"/>
                  <a:gd name="connsiteY2" fmla="*/ 1179216 h 3034919"/>
                  <a:gd name="connsiteX3" fmla="*/ 298074 w 3547136"/>
                  <a:gd name="connsiteY3" fmla="*/ 1969903 h 3034919"/>
                  <a:gd name="connsiteX4" fmla="*/ 792926 w 3547136"/>
                  <a:gd name="connsiteY4" fmla="*/ 2663771 h 3034919"/>
                  <a:gd name="connsiteX5" fmla="*/ 1449142 w 3547136"/>
                  <a:gd name="connsiteY5" fmla="*/ 2932713 h 3034919"/>
                  <a:gd name="connsiteX6" fmla="*/ 2175283 w 3547136"/>
                  <a:gd name="connsiteY6" fmla="*/ 2938091 h 3034919"/>
                  <a:gd name="connsiteX7" fmla="*/ 3245670 w 3547136"/>
                  <a:gd name="connsiteY7" fmla="*/ 2809000 h 3034919"/>
                  <a:gd name="connsiteX8" fmla="*/ 3267184 w 3547136"/>
                  <a:gd name="connsiteY8" fmla="*/ 2238845 h 3034919"/>
                  <a:gd name="connsiteX9" fmla="*/ 3541505 w 3547136"/>
                  <a:gd name="connsiteY9" fmla="*/ 1738614 h 3034919"/>
                  <a:gd name="connsiteX10" fmla="*/ 3294079 w 3547136"/>
                  <a:gd name="connsiteY10" fmla="*/ 1259898 h 3034919"/>
                  <a:gd name="connsiteX11" fmla="*/ 3164987 w 3547136"/>
                  <a:gd name="connsiteY11" fmla="*/ 399287 h 3034919"/>
                  <a:gd name="connsiteX12" fmla="*/ 2562559 w 3547136"/>
                  <a:gd name="connsiteY12" fmla="*/ 33527 h 3034919"/>
                  <a:gd name="connsiteX13" fmla="*/ 1594370 w 3547136"/>
                  <a:gd name="connsiteY13" fmla="*/ 135724 h 3034919"/>
                  <a:gd name="connsiteX0" fmla="*/ 1594370 w 3547136"/>
                  <a:gd name="connsiteY0" fmla="*/ 135724 h 3034919"/>
                  <a:gd name="connsiteX1" fmla="*/ 733759 w 3547136"/>
                  <a:gd name="connsiteY1" fmla="*/ 501484 h 3034919"/>
                  <a:gd name="connsiteX2" fmla="*/ 206634 w 3547136"/>
                  <a:gd name="connsiteY2" fmla="*/ 1179216 h 3034919"/>
                  <a:gd name="connsiteX3" fmla="*/ 298074 w 3547136"/>
                  <a:gd name="connsiteY3" fmla="*/ 1969903 h 3034919"/>
                  <a:gd name="connsiteX4" fmla="*/ 792926 w 3547136"/>
                  <a:gd name="connsiteY4" fmla="*/ 2663771 h 3034919"/>
                  <a:gd name="connsiteX5" fmla="*/ 1449142 w 3547136"/>
                  <a:gd name="connsiteY5" fmla="*/ 2932713 h 3034919"/>
                  <a:gd name="connsiteX6" fmla="*/ 2175283 w 3547136"/>
                  <a:gd name="connsiteY6" fmla="*/ 2938091 h 3034919"/>
                  <a:gd name="connsiteX7" fmla="*/ 3245670 w 3547136"/>
                  <a:gd name="connsiteY7" fmla="*/ 2809000 h 3034919"/>
                  <a:gd name="connsiteX8" fmla="*/ 3267184 w 3547136"/>
                  <a:gd name="connsiteY8" fmla="*/ 2238845 h 3034919"/>
                  <a:gd name="connsiteX9" fmla="*/ 3541505 w 3547136"/>
                  <a:gd name="connsiteY9" fmla="*/ 1738614 h 3034919"/>
                  <a:gd name="connsiteX10" fmla="*/ 3294079 w 3547136"/>
                  <a:gd name="connsiteY10" fmla="*/ 1259898 h 3034919"/>
                  <a:gd name="connsiteX11" fmla="*/ 3164987 w 3547136"/>
                  <a:gd name="connsiteY11" fmla="*/ 399287 h 3034919"/>
                  <a:gd name="connsiteX12" fmla="*/ 2562559 w 3547136"/>
                  <a:gd name="connsiteY12" fmla="*/ 33527 h 3034919"/>
                  <a:gd name="connsiteX13" fmla="*/ 1594370 w 3547136"/>
                  <a:gd name="connsiteY13" fmla="*/ 135724 h 3034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47136" h="3034919">
                    <a:moveTo>
                      <a:pt x="1594370" y="135724"/>
                    </a:moveTo>
                    <a:cubicBezTo>
                      <a:pt x="1043938" y="4840"/>
                      <a:pt x="832370" y="261230"/>
                      <a:pt x="733759" y="501484"/>
                    </a:cubicBezTo>
                    <a:cubicBezTo>
                      <a:pt x="611839" y="872624"/>
                      <a:pt x="409236" y="953305"/>
                      <a:pt x="206634" y="1179216"/>
                    </a:cubicBezTo>
                    <a:cubicBezTo>
                      <a:pt x="-160919" y="1523460"/>
                      <a:pt x="20168" y="1792402"/>
                      <a:pt x="298074" y="1969903"/>
                    </a:cubicBezTo>
                    <a:cubicBezTo>
                      <a:pt x="791133" y="2190435"/>
                      <a:pt x="762446" y="2362557"/>
                      <a:pt x="792926" y="2663771"/>
                    </a:cubicBezTo>
                    <a:cubicBezTo>
                      <a:pt x="868230" y="3038495"/>
                      <a:pt x="1147928" y="3004430"/>
                      <a:pt x="1449142" y="2932713"/>
                    </a:cubicBezTo>
                    <a:cubicBezTo>
                      <a:pt x="1879448" y="2762383"/>
                      <a:pt x="2003160" y="2909404"/>
                      <a:pt x="2175283" y="2938091"/>
                    </a:cubicBezTo>
                    <a:cubicBezTo>
                      <a:pt x="3035895" y="3147866"/>
                      <a:pt x="3164988" y="2975743"/>
                      <a:pt x="3245670" y="2809000"/>
                    </a:cubicBezTo>
                    <a:cubicBezTo>
                      <a:pt x="3319180" y="2575917"/>
                      <a:pt x="3258220" y="2418139"/>
                      <a:pt x="3267184" y="2238845"/>
                    </a:cubicBezTo>
                    <a:cubicBezTo>
                      <a:pt x="3320973" y="2043415"/>
                      <a:pt x="3482338" y="1934045"/>
                      <a:pt x="3541505" y="1738614"/>
                    </a:cubicBezTo>
                    <a:cubicBezTo>
                      <a:pt x="3577364" y="1500152"/>
                      <a:pt x="3435721" y="1385403"/>
                      <a:pt x="3294079" y="1259898"/>
                    </a:cubicBezTo>
                    <a:cubicBezTo>
                      <a:pt x="3089683" y="1032195"/>
                      <a:pt x="3208018" y="686157"/>
                      <a:pt x="3164987" y="399287"/>
                    </a:cubicBezTo>
                    <a:cubicBezTo>
                      <a:pt x="3028723" y="-99150"/>
                      <a:pt x="2693443" y="-5918"/>
                      <a:pt x="2562559" y="33527"/>
                    </a:cubicBezTo>
                    <a:cubicBezTo>
                      <a:pt x="2046191" y="271989"/>
                      <a:pt x="1857933" y="203856"/>
                      <a:pt x="1594370" y="135724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rgbClr val="1E5AA4"/>
                </a:solidFill>
                <a:prstDash val="lgDash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67" name="图片 5">
              <a:extLst>
                <a:ext uri="{FF2B5EF4-FFF2-40B4-BE49-F238E27FC236}">
                  <a16:creationId xmlns:a16="http://schemas.microsoft.com/office/drawing/2014/main" xmlns="" id="{B63ADFB0-6C66-4DD2-8E2B-A1C68002B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2837" y="4076907"/>
              <a:ext cx="1370330" cy="1571193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C5E2D44D-BB68-4357-96DA-DA19A42B4019}"/>
              </a:ext>
            </a:extLst>
          </p:cNvPr>
          <p:cNvGrpSpPr/>
          <p:nvPr/>
        </p:nvGrpSpPr>
        <p:grpSpPr>
          <a:xfrm>
            <a:off x="5100171" y="290920"/>
            <a:ext cx="3307597" cy="1498051"/>
            <a:chOff x="5365299" y="1198006"/>
            <a:chExt cx="2921192" cy="1498051"/>
          </a:xfrm>
        </p:grpSpPr>
        <p:pic>
          <p:nvPicPr>
            <p:cNvPr id="72" name="Picture 4">
              <a:extLst>
                <a:ext uri="{FF2B5EF4-FFF2-40B4-BE49-F238E27FC236}">
                  <a16:creationId xmlns:a16="http://schemas.microsoft.com/office/drawing/2014/main" xmlns="" id="{7114BF34-9271-4128-B104-D09F678771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28" b="19622" l="36702" r="90071">
                          <a14:foregroundMark x1="37411" y1="9811" x2="37411" y2="9811"/>
                          <a14:foregroundMark x1="36702" y1="18440" x2="36702" y2="18440"/>
                          <a14:foregroundMark x1="36702" y1="10165" x2="36702" y2="101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74" r="3333" b="78156"/>
            <a:stretch/>
          </p:blipFill>
          <p:spPr bwMode="auto">
            <a:xfrm>
              <a:off x="5365299" y="1198006"/>
              <a:ext cx="2921192" cy="1498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11BBCC42-A662-47AE-AC18-87037DF48483}"/>
                </a:ext>
              </a:extLst>
            </p:cNvPr>
            <p:cNvSpPr txBox="1"/>
            <p:nvPr/>
          </p:nvSpPr>
          <p:spPr>
            <a:xfrm>
              <a:off x="5656672" y="1748911"/>
              <a:ext cx="25799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thơm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ngát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0E203AEA-9AFF-4EF5-BFB0-769ACBCC176A}"/>
              </a:ext>
            </a:extLst>
          </p:cNvPr>
          <p:cNvGrpSpPr/>
          <p:nvPr/>
        </p:nvGrpSpPr>
        <p:grpSpPr>
          <a:xfrm>
            <a:off x="7943068" y="812454"/>
            <a:ext cx="3195848" cy="1395517"/>
            <a:chOff x="7821791" y="1719540"/>
            <a:chExt cx="3195848" cy="1395517"/>
          </a:xfrm>
        </p:grpSpPr>
        <p:pic>
          <p:nvPicPr>
            <p:cNvPr id="75" name="Picture 2">
              <a:extLst>
                <a:ext uri="{FF2B5EF4-FFF2-40B4-BE49-F238E27FC236}">
                  <a16:creationId xmlns:a16="http://schemas.microsoft.com/office/drawing/2014/main" xmlns="" id="{98938DF0-F03B-4EE4-A1A4-C5B22701F4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986" b="38298" l="7447" r="60993">
                          <a14:foregroundMark x1="59397" y1="29196" x2="59397" y2="29196"/>
                          <a14:foregroundMark x1="36879" y1="21986" x2="36879" y2="21986"/>
                          <a14:foregroundMark x1="60993" y1="27305" x2="60993" y2="27305"/>
                          <a14:foregroundMark x1="49291" y1="38180" x2="49291" y2="381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" t="20361" r="35574" b="59663"/>
            <a:stretch/>
          </p:blipFill>
          <p:spPr bwMode="auto">
            <a:xfrm>
              <a:off x="7821791" y="1719540"/>
              <a:ext cx="2921191" cy="1395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7FB02FD9-F664-46EF-B9D8-40728B6E5C66}"/>
                </a:ext>
              </a:extLst>
            </p:cNvPr>
            <p:cNvSpPr txBox="1"/>
            <p:nvPr/>
          </p:nvSpPr>
          <p:spPr>
            <a:xfrm>
              <a:off x="8275320" y="2223732"/>
              <a:ext cx="27423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cay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nồng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B19109B8-1E3D-4093-8EF5-7E7B8DBB4213}"/>
              </a:ext>
            </a:extLst>
          </p:cNvPr>
          <p:cNvGrpSpPr/>
          <p:nvPr/>
        </p:nvGrpSpPr>
        <p:grpSpPr>
          <a:xfrm>
            <a:off x="5596739" y="1945597"/>
            <a:ext cx="2879733" cy="1395517"/>
            <a:chOff x="5475462" y="2852683"/>
            <a:chExt cx="2879733" cy="1395517"/>
          </a:xfrm>
        </p:grpSpPr>
        <p:pic>
          <p:nvPicPr>
            <p:cNvPr id="78" name="Picture 2">
              <a:extLst>
                <a:ext uri="{FF2B5EF4-FFF2-40B4-BE49-F238E27FC236}">
                  <a16:creationId xmlns:a16="http://schemas.microsoft.com/office/drawing/2014/main" xmlns="" id="{3EF5BABD-12E5-4349-A007-94BEC9FC45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135" b="58038" l="35993" r="87234">
                          <a14:foregroundMark x1="39716" y1="47163" x2="38652" y2="47163"/>
                          <a14:foregroundMark x1="35993" y1="47518" x2="35993" y2="47518"/>
                          <a14:foregroundMark x1="87411" y1="50473" x2="87411" y2="50473"/>
                          <a14:foregroundMark x1="63652" y1="41135" x2="63652" y2="41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85" t="39836" r="8704" b="39817"/>
            <a:stretch/>
          </p:blipFill>
          <p:spPr bwMode="auto">
            <a:xfrm>
              <a:off x="5475462" y="2852683"/>
              <a:ext cx="2606557" cy="1395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A4424E47-6B10-4638-A0E8-902E690DF8A5}"/>
                </a:ext>
              </a:extLst>
            </p:cNvPr>
            <p:cNvSpPr txBox="1"/>
            <p:nvPr/>
          </p:nvSpPr>
          <p:spPr>
            <a:xfrm>
              <a:off x="5556688" y="3321213"/>
              <a:ext cx="2798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đắng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ngắt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47CB191D-3FD6-4F8D-8CEF-59CA85C2BDF2}"/>
              </a:ext>
            </a:extLst>
          </p:cNvPr>
          <p:cNvGrpSpPr/>
          <p:nvPr/>
        </p:nvGrpSpPr>
        <p:grpSpPr>
          <a:xfrm>
            <a:off x="8142530" y="2291181"/>
            <a:ext cx="2843823" cy="1552728"/>
            <a:chOff x="8021253" y="3198267"/>
            <a:chExt cx="2843823" cy="1552728"/>
          </a:xfrm>
        </p:grpSpPr>
        <p:pic>
          <p:nvPicPr>
            <p:cNvPr id="81" name="Picture 2">
              <a:extLst>
                <a:ext uri="{FF2B5EF4-FFF2-40B4-BE49-F238E27FC236}">
                  <a16:creationId xmlns:a16="http://schemas.microsoft.com/office/drawing/2014/main" xmlns="" id="{A808AE69-5163-4A02-B12E-5D4C53D018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956BB259-55B1-4CD4-AF21-C11FC7E7D2F3}"/>
                </a:ext>
              </a:extLst>
            </p:cNvPr>
            <p:cNvSpPr txBox="1"/>
            <p:nvPr/>
          </p:nvSpPr>
          <p:spPr>
            <a:xfrm>
              <a:off x="8296626" y="3840664"/>
              <a:ext cx="25684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ngọt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ngào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4C81E9C0-9A93-42C6-973D-1FAA362338EF}"/>
              </a:ext>
            </a:extLst>
          </p:cNvPr>
          <p:cNvGrpSpPr/>
          <p:nvPr/>
        </p:nvGrpSpPr>
        <p:grpSpPr>
          <a:xfrm>
            <a:off x="5552028" y="3244959"/>
            <a:ext cx="2853638" cy="1424331"/>
            <a:chOff x="5430751" y="4152045"/>
            <a:chExt cx="2853638" cy="1424331"/>
          </a:xfrm>
        </p:grpSpPr>
        <p:pic>
          <p:nvPicPr>
            <p:cNvPr id="84" name="Picture 2">
              <a:extLst>
                <a:ext uri="{FF2B5EF4-FFF2-40B4-BE49-F238E27FC236}">
                  <a16:creationId xmlns:a16="http://schemas.microsoft.com/office/drawing/2014/main" xmlns="" id="{87235D84-1AD2-43C3-AE9D-1F318E71A4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024" b="96809" l="41844" r="93262">
                          <a14:foregroundMark x1="41844" y1="91371" x2="41844" y2="91371"/>
                          <a14:foregroundMark x1="68262" y1="80496" x2="68262" y2="80496"/>
                          <a14:foregroundMark x1="90603" y1="88889" x2="90603" y2="88889"/>
                          <a14:foregroundMark x1="73227" y1="81797" x2="73227" y2="81797"/>
                          <a14:foregroundMark x1="63298" y1="81087" x2="63298" y2="81087"/>
                          <a14:foregroundMark x1="56915" y1="82742" x2="56915" y2="82742"/>
                          <a14:foregroundMark x1="59929" y1="81797" x2="59929" y2="81797"/>
                          <a14:foregroundMark x1="70213" y1="81087" x2="70213" y2="81087"/>
                          <a14:foregroundMark x1="77305" y1="80024" x2="77305" y2="80024"/>
                          <a14:foregroundMark x1="93262" y1="84870" x2="93262" y2="848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9" t="78156" r="5072" b="1075"/>
            <a:stretch/>
          </p:blipFill>
          <p:spPr bwMode="auto">
            <a:xfrm>
              <a:off x="5430751" y="4152045"/>
              <a:ext cx="2669569" cy="1424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F8F7F095-AB94-46B1-937A-F652163AB699}"/>
                </a:ext>
              </a:extLst>
            </p:cNvPr>
            <p:cNvSpPr txBox="1"/>
            <p:nvPr/>
          </p:nvSpPr>
          <p:spPr>
            <a:xfrm>
              <a:off x="5730240" y="4681658"/>
              <a:ext cx="25541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mặn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chát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3581686D-BA09-44EA-A04F-05D6DE171C2C}"/>
              </a:ext>
            </a:extLst>
          </p:cNvPr>
          <p:cNvGrpSpPr/>
          <p:nvPr/>
        </p:nvGrpSpPr>
        <p:grpSpPr>
          <a:xfrm>
            <a:off x="8296189" y="3620112"/>
            <a:ext cx="2843823" cy="1552728"/>
            <a:chOff x="8021253" y="3198267"/>
            <a:chExt cx="2843823" cy="1552728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xmlns="" id="{5FC4A497-B616-4B82-B73F-21A9F25A9D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68F503FA-91EF-4EF1-B38F-24649A5F4BF7}"/>
                </a:ext>
              </a:extLst>
            </p:cNvPr>
            <p:cNvSpPr txBox="1"/>
            <p:nvPr/>
          </p:nvSpPr>
          <p:spPr>
            <a:xfrm>
              <a:off x="8296626" y="3840664"/>
              <a:ext cx="25684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loét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Rounded Rectangle 54">
            <a:extLst>
              <a:ext uri="{FF2B5EF4-FFF2-40B4-BE49-F238E27FC236}">
                <a16:creationId xmlns:a16="http://schemas.microsoft.com/office/drawing/2014/main" xmlns="" id="{ADBF0C19-3868-4E65-83BE-513AC94CD60D}"/>
              </a:ext>
            </a:extLst>
          </p:cNvPr>
          <p:cNvSpPr/>
          <p:nvPr/>
        </p:nvSpPr>
        <p:spPr>
          <a:xfrm>
            <a:off x="1563297" y="5129431"/>
            <a:ext cx="9863278" cy="7831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ngát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45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9B6DA59-1723-44B2-9A59-1AE0419459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858000"/>
            <a:ext cx="12190132" cy="155257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0570" y="481877"/>
            <a:ext cx="11962361" cy="1096900"/>
            <a:chOff x="-20570" y="481877"/>
            <a:chExt cx="11962361" cy="1096900"/>
          </a:xfrm>
        </p:grpSpPr>
        <p:sp>
          <p:nvSpPr>
            <p:cNvPr id="55" name="Google Shape;304;p20"/>
            <p:cNvSpPr txBox="1">
              <a:spLocks/>
            </p:cNvSpPr>
            <p:nvPr/>
          </p:nvSpPr>
          <p:spPr>
            <a:xfrm>
              <a:off x="1225926" y="621685"/>
              <a:ext cx="10715865" cy="875569"/>
            </a:xfrm>
            <a:prstGeom prst="roundRect">
              <a:avLst/>
            </a:prstGeom>
            <a:solidFill>
              <a:srgbClr val="FEEDE8"/>
            </a:solidFill>
            <a:ln w="28575">
              <a:solidFill>
                <a:srgbClr val="FB9170"/>
              </a:solidFill>
              <a:prstDash val="sysDash"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đặc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khung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bông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Odibee Sans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20570" y="481877"/>
              <a:ext cx="2101755" cy="1096900"/>
              <a:chOff x="5227093" y="829329"/>
              <a:chExt cx="2101755" cy="1096900"/>
            </a:xfrm>
          </p:grpSpPr>
          <p:sp>
            <p:nvSpPr>
              <p:cNvPr id="36" name="Freeform 5"/>
              <p:cNvSpPr/>
              <p:nvPr/>
            </p:nvSpPr>
            <p:spPr bwMode="auto">
              <a:xfrm>
                <a:off x="5227093" y="829329"/>
                <a:ext cx="2101755" cy="1096900"/>
              </a:xfrm>
              <a:custGeom>
                <a:avLst/>
                <a:gdLst>
                  <a:gd name="T0" fmla="*/ 360 w 2379"/>
                  <a:gd name="T1" fmla="*/ 78 h 1260"/>
                  <a:gd name="T2" fmla="*/ 141 w 2379"/>
                  <a:gd name="T3" fmla="*/ 488 h 1260"/>
                  <a:gd name="T4" fmla="*/ 189 w 2379"/>
                  <a:gd name="T5" fmla="*/ 818 h 1260"/>
                  <a:gd name="T6" fmla="*/ 454 w 2379"/>
                  <a:gd name="T7" fmla="*/ 1194 h 1260"/>
                  <a:gd name="T8" fmla="*/ 1705 w 2379"/>
                  <a:gd name="T9" fmla="*/ 1177 h 1260"/>
                  <a:gd name="T10" fmla="*/ 2349 w 2379"/>
                  <a:gd name="T11" fmla="*/ 1068 h 1260"/>
                  <a:gd name="T12" fmla="*/ 2300 w 2379"/>
                  <a:gd name="T13" fmla="*/ 517 h 1260"/>
                  <a:gd name="T14" fmla="*/ 1942 w 2379"/>
                  <a:gd name="T15" fmla="*/ 60 h 1260"/>
                  <a:gd name="T16" fmla="*/ 1215 w 2379"/>
                  <a:gd name="T17" fmla="*/ 152 h 1260"/>
                  <a:gd name="T18" fmla="*/ 360 w 2379"/>
                  <a:gd name="T19" fmla="*/ 78 h 1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79" h="1260">
                    <a:moveTo>
                      <a:pt x="360" y="78"/>
                    </a:moveTo>
                    <a:cubicBezTo>
                      <a:pt x="189" y="79"/>
                      <a:pt x="0" y="144"/>
                      <a:pt x="141" y="488"/>
                    </a:cubicBezTo>
                    <a:cubicBezTo>
                      <a:pt x="198" y="627"/>
                      <a:pt x="190" y="731"/>
                      <a:pt x="189" y="818"/>
                    </a:cubicBezTo>
                    <a:cubicBezTo>
                      <a:pt x="186" y="972"/>
                      <a:pt x="95" y="1211"/>
                      <a:pt x="454" y="1194"/>
                    </a:cubicBezTo>
                    <a:cubicBezTo>
                      <a:pt x="791" y="1178"/>
                      <a:pt x="1367" y="1146"/>
                      <a:pt x="1705" y="1177"/>
                    </a:cubicBezTo>
                    <a:cubicBezTo>
                      <a:pt x="2167" y="1219"/>
                      <a:pt x="2326" y="1260"/>
                      <a:pt x="2349" y="1068"/>
                    </a:cubicBezTo>
                    <a:cubicBezTo>
                      <a:pt x="2372" y="876"/>
                      <a:pt x="2199" y="882"/>
                      <a:pt x="2300" y="517"/>
                    </a:cubicBezTo>
                    <a:cubicBezTo>
                      <a:pt x="2379" y="234"/>
                      <a:pt x="2197" y="0"/>
                      <a:pt x="1942" y="60"/>
                    </a:cubicBezTo>
                    <a:cubicBezTo>
                      <a:pt x="1637" y="132"/>
                      <a:pt x="1487" y="122"/>
                      <a:pt x="1215" y="152"/>
                    </a:cubicBezTo>
                    <a:cubicBezTo>
                      <a:pt x="970" y="179"/>
                      <a:pt x="753" y="74"/>
                      <a:pt x="360" y="78"/>
                    </a:cubicBezTo>
                    <a:close/>
                  </a:path>
                </a:pathLst>
              </a:custGeom>
              <a:solidFill>
                <a:srgbClr val="FB917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卡通简体" panose="03000509000000000000" pitchFamily="65" charset="-122"/>
                  <a:ea typeface="方正卡通简体" panose="03000509000000000000" pitchFamily="65" charset="-122"/>
                  <a:cs typeface="+mn-cs"/>
                </a:endParaRPr>
              </a:p>
            </p:txBody>
          </p:sp>
          <p:sp>
            <p:nvSpPr>
              <p:cNvPr id="35" name="Google Shape;304;p20"/>
              <p:cNvSpPr txBox="1">
                <a:spLocks/>
              </p:cNvSpPr>
              <p:nvPr/>
            </p:nvSpPr>
            <p:spPr>
              <a:xfrm>
                <a:off x="5385685" y="903010"/>
                <a:ext cx="1943163" cy="8755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Câu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3</a:t>
                </a:r>
              </a:p>
            </p:txBody>
          </p:sp>
        </p:grpSp>
      </p:grpSp>
      <p:pic>
        <p:nvPicPr>
          <p:cNvPr id="9" name="corr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8395" y="-1417955"/>
            <a:ext cx="487363" cy="4873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DFCC42E-6566-466A-B59E-B41C77243A41}"/>
              </a:ext>
            </a:extLst>
          </p:cNvPr>
          <p:cNvSpPr txBox="1"/>
          <p:nvPr/>
        </p:nvSpPr>
        <p:spPr>
          <a:xfrm>
            <a:off x="138023" y="2971800"/>
            <a:ext cx="1124912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Buổi sáng, Nam đạp xe tới trường trên con đường quen thuộc. Hè đã sang, mấy cành phượng vĩ nở hoa 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 ve kêu 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giữa những tán lá sấu 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.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Gần đến trường, khung cảnh 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hẳn lên. Mấy em bé lớp 1 chia tay mẹ vào lớp, vừa đi vừa ngoái lại: “Mẹ ơi, chiều mẹ đón con </a:t>
            </a:r>
            <a:r>
              <a:rPr lang="en-US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nhé!”</a:t>
            </a:r>
          </a:p>
          <a:p>
            <a:pPr lvl="0" algn="r"/>
            <a:r>
              <a:rPr lang="vi-VN" sz="36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(Kim Ngân)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7BECB84-6DC6-4085-8D91-C57A9C659F4A}"/>
              </a:ext>
            </a:extLst>
          </p:cNvPr>
          <p:cNvSpPr txBox="1"/>
          <p:nvPr/>
        </p:nvSpPr>
        <p:spPr>
          <a:xfrm>
            <a:off x="1099610" y="4715819"/>
            <a:ext cx="709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5C8A435-CB3E-40F5-99AF-3CAC3EAC5B37}"/>
              </a:ext>
            </a:extLst>
          </p:cNvPr>
          <p:cNvSpPr txBox="1"/>
          <p:nvPr/>
        </p:nvSpPr>
        <p:spPr>
          <a:xfrm>
            <a:off x="1363203" y="4066106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43A4A8C-CAEA-4270-BAF8-CB8A7C9AF3BB}"/>
              </a:ext>
            </a:extLst>
          </p:cNvPr>
          <p:cNvSpPr txBox="1"/>
          <p:nvPr/>
        </p:nvSpPr>
        <p:spPr>
          <a:xfrm>
            <a:off x="5995880" y="4115464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677D56D-A212-4ACB-AE23-DB7F496FEE95}"/>
              </a:ext>
            </a:extLst>
          </p:cNvPr>
          <p:cNvSpPr txBox="1"/>
          <p:nvPr/>
        </p:nvSpPr>
        <p:spPr>
          <a:xfrm>
            <a:off x="9296400" y="5145249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A59DD00-2FE3-4CE1-A24B-380EABE4E786}"/>
              </a:ext>
            </a:extLst>
          </p:cNvPr>
          <p:cNvSpPr txBox="1"/>
          <p:nvPr/>
        </p:nvSpPr>
        <p:spPr>
          <a:xfrm>
            <a:off x="9560333" y="3531295"/>
            <a:ext cx="527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✿</a:t>
            </a:r>
            <a:endParaRPr lang="en-US" sz="36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B583B79-FE8B-49EA-BBBC-1FE585C28CD9}"/>
              </a:ext>
            </a:extLst>
          </p:cNvPr>
          <p:cNvSpPr/>
          <p:nvPr/>
        </p:nvSpPr>
        <p:spPr>
          <a:xfrm>
            <a:off x="2088058" y="1791996"/>
            <a:ext cx="8991600" cy="84892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um,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nhộn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râm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ran,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26EB0C46-D54A-4E09-871F-E2FE20490BDF}"/>
              </a:ext>
            </a:extLst>
          </p:cNvPr>
          <p:cNvCxnSpPr>
            <a:cxnSpLocks/>
          </p:cNvCxnSpPr>
          <p:nvPr/>
        </p:nvCxnSpPr>
        <p:spPr>
          <a:xfrm>
            <a:off x="3116249" y="1333500"/>
            <a:ext cx="245587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88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00985" y="0"/>
            <a:ext cx="11388161" cy="6517093"/>
          </a:xfrm>
          <a:prstGeom prst="roundRect">
            <a:avLst>
              <a:gd name="adj" fmla="val 11994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2485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772667" y="5130429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:a16="http://schemas.microsoft.com/office/drawing/2014/main" xmlns="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" y="5493957"/>
            <a:ext cx="12196868" cy="1356902"/>
          </a:xfrm>
          <a:prstGeom prst="rect">
            <a:avLst/>
          </a:prstGeom>
        </p:spPr>
      </p:pic>
      <p:sp>
        <p:nvSpPr>
          <p:cNvPr id="34" name="Rounded Rectangle 54">
            <a:extLst>
              <a:ext uri="{FF2B5EF4-FFF2-40B4-BE49-F238E27FC236}">
                <a16:creationId xmlns:a16="http://schemas.microsoft.com/office/drawing/2014/main" xmlns="" id="{5BCEAF2E-4993-4EA2-A56A-4699F98B78BA}"/>
              </a:ext>
            </a:extLst>
          </p:cNvPr>
          <p:cNvSpPr/>
          <p:nvPr/>
        </p:nvSpPr>
        <p:spPr>
          <a:xfrm>
            <a:off x="1956129" y="198435"/>
            <a:ext cx="8331550" cy="12258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8" name="图片 99">
            <a:extLst>
              <a:ext uri="{FF2B5EF4-FFF2-40B4-BE49-F238E27FC236}">
                <a16:creationId xmlns:a16="http://schemas.microsoft.com/office/drawing/2014/main" xmlns="" id="{2A97CF40-9E94-4FDE-BD8F-6BB7BC030C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55" y="1443474"/>
            <a:ext cx="5790420" cy="1815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36F30B-4221-4EB2-922D-4869440AC14F}"/>
              </a:ext>
            </a:extLst>
          </p:cNvPr>
          <p:cNvSpPr txBox="1"/>
          <p:nvPr/>
        </p:nvSpPr>
        <p:spPr>
          <a:xfrm>
            <a:off x="1676400" y="3429000"/>
            <a:ext cx="89545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phút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in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sẵn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Sau 3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phút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343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xmlns="" id="{F57F7852-A987-E844-6135-4E49686A75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22E33D-A0EF-C6D8-B2D9-4AAE0BE23738}"/>
              </a:ext>
            </a:extLst>
          </p:cNvPr>
          <p:cNvSpPr txBox="1"/>
          <p:nvPr/>
        </p:nvSpPr>
        <p:spPr>
          <a:xfrm>
            <a:off x="255217" y="343877"/>
            <a:ext cx="12032816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Bài 3: </a:t>
            </a: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008E4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Chọn từ chỉ đặc điểm trong khung thay cho ô vuông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8E40"/>
              </a:solidFill>
              <a:effectLst/>
              <a:uLnTx/>
              <a:uFillTx/>
              <a:latin typeface="Nunito Black" panose="00000A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861C0A8-0D3A-D5F8-275A-36CA5AD14E08}"/>
              </a:ext>
            </a:extLst>
          </p:cNvPr>
          <p:cNvSpPr/>
          <p:nvPr/>
        </p:nvSpPr>
        <p:spPr>
          <a:xfrm>
            <a:off x="1733810" y="1002519"/>
            <a:ext cx="8724377" cy="7265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6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xanh um, nhộn nhịp, đỏ rực, râm ran, sớm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7B9B295-B225-2EEC-AA34-F195F1A61EBA}"/>
              </a:ext>
            </a:extLst>
          </p:cNvPr>
          <p:cNvSpPr txBox="1"/>
          <p:nvPr/>
        </p:nvSpPr>
        <p:spPr>
          <a:xfrm>
            <a:off x="774524" y="2180991"/>
            <a:ext cx="10881747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         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 sáng, Nam đạp xe tới trường trên con đường quen thuộc. Hè đã sang mấy cành phượng vĩ nở hoa </a:t>
            </a:r>
            <a:r>
              <a:rPr kumimoji="0" lang="nl-NL" sz="3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đỏ rực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Tiếng ve kêu </a:t>
            </a:r>
            <a:r>
              <a:rPr kumimoji="0" lang="nl-NL" sz="3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râm ran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 những tán lá sấu </a:t>
            </a:r>
            <a:r>
              <a:rPr kumimoji="0" lang="nl-NL" sz="3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 um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Gần đến trường, khung cảnh </a:t>
            </a:r>
            <a:r>
              <a:rPr kumimoji="0" lang="nl-NL" sz="3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nhộn nhịp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hẳn lên. Mấy em bé lớp 1 chia tay mẹ vào lớp, vừa đi vừa ngoái lại: “Mẹ ơi, chiều mẹ đón con </a:t>
            </a:r>
            <a:r>
              <a:rPr kumimoji="0" lang="nl-NL" sz="3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kumimoji="0" lang="nl-NL" sz="3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nhé!”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778CE6D-C78D-B6DD-AFCD-2AD4B59234A4}"/>
              </a:ext>
            </a:extLst>
          </p:cNvPr>
          <p:cNvGrpSpPr/>
          <p:nvPr/>
        </p:nvGrpSpPr>
        <p:grpSpPr>
          <a:xfrm>
            <a:off x="1435478" y="3421340"/>
            <a:ext cx="1909698" cy="686195"/>
            <a:chOff x="2853818" y="5557464"/>
            <a:chExt cx="2046438" cy="661879"/>
          </a:xfrm>
        </p:grpSpPr>
        <p:pic>
          <p:nvPicPr>
            <p:cNvPr id="6146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xmlns="" id="{C38200D0-97BC-B4C2-C80F-2854B4E6F9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2853818" y="5557464"/>
              <a:ext cx="2046438" cy="54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3264307-E9D8-27A0-80A3-AE2E1E9B4925}"/>
                </a:ext>
              </a:extLst>
            </p:cNvPr>
            <p:cNvSpPr txBox="1"/>
            <p:nvPr/>
          </p:nvSpPr>
          <p:spPr>
            <a:xfrm>
              <a:off x="3632056" y="5595915"/>
              <a:ext cx="864296" cy="62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9EF114E-A73D-5BB2-AA54-8A4869C05946}"/>
              </a:ext>
            </a:extLst>
          </p:cNvPr>
          <p:cNvGrpSpPr/>
          <p:nvPr/>
        </p:nvGrpSpPr>
        <p:grpSpPr>
          <a:xfrm>
            <a:off x="5831257" y="3423804"/>
            <a:ext cx="2258338" cy="696585"/>
            <a:chOff x="2912823" y="5467611"/>
            <a:chExt cx="2046438" cy="953621"/>
          </a:xfrm>
        </p:grpSpPr>
        <p:pic>
          <p:nvPicPr>
            <p:cNvPr id="14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xmlns="" id="{41A571F8-0939-B06B-3DDE-E4F74607D5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2912823" y="5467611"/>
              <a:ext cx="2046438" cy="770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FDAE54F-21FA-3A13-13E0-91D212F8DFA5}"/>
                </a:ext>
              </a:extLst>
            </p:cNvPr>
            <p:cNvSpPr txBox="1"/>
            <p:nvPr/>
          </p:nvSpPr>
          <p:spPr>
            <a:xfrm>
              <a:off x="3730047" y="5536408"/>
              <a:ext cx="864296" cy="884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5E20BEB-87D1-1762-A3D2-C071397B6378}"/>
              </a:ext>
            </a:extLst>
          </p:cNvPr>
          <p:cNvGrpSpPr/>
          <p:nvPr/>
        </p:nvGrpSpPr>
        <p:grpSpPr>
          <a:xfrm>
            <a:off x="1194958" y="4043364"/>
            <a:ext cx="2503639" cy="674392"/>
            <a:chOff x="2912823" y="5467611"/>
            <a:chExt cx="2046438" cy="1012713"/>
          </a:xfrm>
        </p:grpSpPr>
        <p:pic>
          <p:nvPicPr>
            <p:cNvPr id="17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xmlns="" id="{C6A49552-4BBF-C59B-DCA2-AEDC39437D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2912823" y="5467611"/>
              <a:ext cx="2046438" cy="770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1EDB940-C805-A43F-6275-0C7559C98904}"/>
                </a:ext>
              </a:extLst>
            </p:cNvPr>
            <p:cNvSpPr txBox="1"/>
            <p:nvPr/>
          </p:nvSpPr>
          <p:spPr>
            <a:xfrm>
              <a:off x="3730631" y="5509749"/>
              <a:ext cx="833666" cy="970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BD1D75E-2AC6-A314-1F95-602B990C22AD}"/>
              </a:ext>
            </a:extLst>
          </p:cNvPr>
          <p:cNvGrpSpPr/>
          <p:nvPr/>
        </p:nvGrpSpPr>
        <p:grpSpPr>
          <a:xfrm>
            <a:off x="8987626" y="4000863"/>
            <a:ext cx="2936509" cy="678049"/>
            <a:chOff x="2862340" y="5618405"/>
            <a:chExt cx="2195242" cy="654022"/>
          </a:xfrm>
        </p:grpSpPr>
        <p:pic>
          <p:nvPicPr>
            <p:cNvPr id="20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xmlns="" id="{75F6A83E-88B9-26EE-A13C-416075EA01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2862340" y="5618405"/>
              <a:ext cx="2195242" cy="542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37223B2A-88A6-B4C3-AA3F-8134131550FD}"/>
                </a:ext>
              </a:extLst>
            </p:cNvPr>
            <p:cNvSpPr txBox="1"/>
            <p:nvPr/>
          </p:nvSpPr>
          <p:spPr>
            <a:xfrm>
              <a:off x="3768384" y="5648999"/>
              <a:ext cx="864296" cy="62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33F23DC-8BF0-19DA-B533-43B32AE50863}"/>
              </a:ext>
            </a:extLst>
          </p:cNvPr>
          <p:cNvGrpSpPr/>
          <p:nvPr/>
        </p:nvGrpSpPr>
        <p:grpSpPr>
          <a:xfrm>
            <a:off x="8686388" y="5054474"/>
            <a:ext cx="1415441" cy="749915"/>
            <a:chOff x="6101357" y="5439114"/>
            <a:chExt cx="2046438" cy="800380"/>
          </a:xfrm>
        </p:grpSpPr>
        <p:pic>
          <p:nvPicPr>
            <p:cNvPr id="23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xmlns="" id="{7FB581E9-F1E7-AA43-B97D-FB48AD1BB8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6101357" y="5439114"/>
              <a:ext cx="2046438" cy="770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EBB048BA-7F98-D035-FCAF-A417AE0B95D5}"/>
                </a:ext>
              </a:extLst>
            </p:cNvPr>
            <p:cNvSpPr txBox="1"/>
            <p:nvPr/>
          </p:nvSpPr>
          <p:spPr>
            <a:xfrm>
              <a:off x="6926590" y="5549669"/>
              <a:ext cx="875954" cy="68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0262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sp>
        <p:nvSpPr>
          <p:cNvPr id="21" name="Cloud 20">
            <a:extLst>
              <a:ext uri="{FF2B5EF4-FFF2-40B4-BE49-F238E27FC236}">
                <a16:creationId xmlns:a16="http://schemas.microsoft.com/office/drawing/2014/main" xmlns="" id="{2195C38E-A8BF-4FA5-A55C-0CCF84A6D822}"/>
              </a:ext>
            </a:extLst>
          </p:cNvPr>
          <p:cNvSpPr/>
          <p:nvPr/>
        </p:nvSpPr>
        <p:spPr>
          <a:xfrm>
            <a:off x="371476" y="2433637"/>
            <a:ext cx="2981324" cy="1990725"/>
          </a:xfrm>
          <a:prstGeom prst="cloud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xmlns="" id="{FE3FB01D-8273-42C8-A3B9-8693051AEDF9}"/>
              </a:ext>
            </a:extLst>
          </p:cNvPr>
          <p:cNvSpPr/>
          <p:nvPr/>
        </p:nvSpPr>
        <p:spPr>
          <a:xfrm>
            <a:off x="3562350" y="227171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9EED26D-5D1F-483D-BA5F-BA1DEADBC126}"/>
              </a:ext>
            </a:extLst>
          </p:cNvPr>
          <p:cNvSpPr/>
          <p:nvPr/>
        </p:nvSpPr>
        <p:spPr>
          <a:xfrm>
            <a:off x="4000497" y="1714500"/>
            <a:ext cx="2247903" cy="1314450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AEF0665-E8D0-44F1-9BBC-1405B0A3BD5F}"/>
              </a:ext>
            </a:extLst>
          </p:cNvPr>
          <p:cNvSpPr/>
          <p:nvPr/>
        </p:nvSpPr>
        <p:spPr>
          <a:xfrm>
            <a:off x="4000497" y="4610100"/>
            <a:ext cx="2362203" cy="1031078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A64CF8A1-3F7A-4C53-9A2C-2463BBE86BF0}"/>
              </a:ext>
            </a:extLst>
          </p:cNvPr>
          <p:cNvCxnSpPr>
            <a:stCxn id="31" idx="3"/>
          </p:cNvCxnSpPr>
          <p:nvPr/>
        </p:nvCxnSpPr>
        <p:spPr>
          <a:xfrm flipV="1">
            <a:off x="6248400" y="1600200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6C73C3D-3497-4A71-9C25-1F21FF9D697F}"/>
              </a:ext>
            </a:extLst>
          </p:cNvPr>
          <p:cNvSpPr/>
          <p:nvPr/>
        </p:nvSpPr>
        <p:spPr>
          <a:xfrm>
            <a:off x="7010396" y="942975"/>
            <a:ext cx="3962404" cy="760811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73CA3247-5240-436A-BE3A-1BB5A4C0F990}"/>
              </a:ext>
            </a:extLst>
          </p:cNvPr>
          <p:cNvCxnSpPr>
            <a:cxnSpLocks/>
          </p:cNvCxnSpPr>
          <p:nvPr/>
        </p:nvCxnSpPr>
        <p:spPr>
          <a:xfrm>
            <a:off x="6248400" y="2424113"/>
            <a:ext cx="838196" cy="9524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FFEE5E89-9CDF-4215-A2CA-58B834F3BDE4}"/>
              </a:ext>
            </a:extLst>
          </p:cNvPr>
          <p:cNvSpPr/>
          <p:nvPr/>
        </p:nvSpPr>
        <p:spPr>
          <a:xfrm>
            <a:off x="7086596" y="1985962"/>
            <a:ext cx="3886204" cy="666750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7ADD3548-1136-4083-85AC-5F1BABDA69E5}"/>
              </a:ext>
            </a:extLst>
          </p:cNvPr>
          <p:cNvCxnSpPr>
            <a:cxnSpLocks/>
          </p:cNvCxnSpPr>
          <p:nvPr/>
        </p:nvCxnSpPr>
        <p:spPr>
          <a:xfrm flipV="1">
            <a:off x="6372222" y="5154213"/>
            <a:ext cx="971552" cy="1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69257D4E-D29B-4104-B22D-BE8E86136372}"/>
              </a:ext>
            </a:extLst>
          </p:cNvPr>
          <p:cNvSpPr/>
          <p:nvPr/>
        </p:nvSpPr>
        <p:spPr>
          <a:xfrm>
            <a:off x="7459194" y="4496988"/>
            <a:ext cx="3333754" cy="1314450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7E0D6ADE-F74D-4664-B463-0E977A651F5A}"/>
              </a:ext>
            </a:extLst>
          </p:cNvPr>
          <p:cNvCxnSpPr>
            <a:cxnSpLocks/>
          </p:cNvCxnSpPr>
          <p:nvPr/>
        </p:nvCxnSpPr>
        <p:spPr>
          <a:xfrm>
            <a:off x="6248400" y="2501206"/>
            <a:ext cx="838196" cy="86766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D4853443-AAEC-4C4B-8764-AFCAC0A0338F}"/>
              </a:ext>
            </a:extLst>
          </p:cNvPr>
          <p:cNvSpPr/>
          <p:nvPr/>
        </p:nvSpPr>
        <p:spPr>
          <a:xfrm>
            <a:off x="7086595" y="2921199"/>
            <a:ext cx="3706353" cy="666750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21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  <p:bldP spid="31" grpId="0" animBg="1"/>
      <p:bldP spid="32" grpId="0" animBg="1"/>
      <p:bldP spid="34" grpId="0" animBg="1"/>
      <p:bldP spid="36" grpId="0" animBg="1"/>
      <p:bldP spid="38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727AC49-7D31-40F1-8ED1-3E7E11846C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4591598"/>
            <a:ext cx="12190132" cy="22648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3E9170B-3983-4FDB-86FB-2465D9148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1"/>
            <a:ext cx="12190132" cy="2264898"/>
          </a:xfrm>
          <a:prstGeom prst="rect">
            <a:avLst/>
          </a:prstGeom>
        </p:spPr>
      </p:pic>
      <p:sp>
        <p:nvSpPr>
          <p:cNvPr id="6" name="椭圆形标注">
            <a:extLst>
              <a:ext uri="{FF2B5EF4-FFF2-40B4-BE49-F238E27FC236}">
                <a16:creationId xmlns:a16="http://schemas.microsoft.com/office/drawing/2014/main" xmlns="" id="{62DE5013-040E-455B-98EB-F010A70BADDC}"/>
              </a:ext>
            </a:extLst>
          </p:cNvPr>
          <p:cNvSpPr/>
          <p:nvPr/>
        </p:nvSpPr>
        <p:spPr>
          <a:xfrm rot="2450753">
            <a:off x="5114046" y="103050"/>
            <a:ext cx="5709070" cy="5709067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F3F1D96-94BC-4224-8801-86A102DF38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10" y="190500"/>
            <a:ext cx="4933950" cy="6667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20581" y="1720289"/>
            <a:ext cx="6096000" cy="24745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lại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4 -0.07245 L 4.16667E-6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A0E28F7-C2FC-6CA9-E824-0E775DE5C238}"/>
              </a:ext>
            </a:extLst>
          </p:cNvPr>
          <p:cNvSpPr txBox="1"/>
          <p:nvPr/>
        </p:nvSpPr>
        <p:spPr>
          <a:xfrm>
            <a:off x="5752578" y="2452526"/>
            <a:ext cx="5943600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3 </a:t>
            </a:r>
          </a:p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69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6F02BF-4090-2341-3AFE-6578647D3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1058A95-F8BE-F163-5F01-95A46DF675D2}"/>
              </a:ext>
            </a:extLst>
          </p:cNvPr>
          <p:cNvSpPr/>
          <p:nvPr/>
        </p:nvSpPr>
        <p:spPr>
          <a:xfrm>
            <a:off x="990600" y="380999"/>
            <a:ext cx="10058400" cy="112178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Tìm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những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từ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ngữ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chỉ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lang="en-US" sz="2800" i="1" dirty="0">
                <a:solidFill>
                  <a:prstClr val="white"/>
                </a:solidFill>
                <a:latin typeface="Nunito Black" panose="00000A00000000000000" pitchFamily="2" charset="0"/>
              </a:rPr>
              <a:t>đ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ặc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điểm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con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.</a:t>
            </a:r>
          </a:p>
          <a:p>
            <a:pPr marR="0" lvl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 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mấp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mô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B77B361-3FDE-F147-B493-F2B575C65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173609"/>
            <a:ext cx="1295400" cy="112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9ECD9FBA-0132-D2C3-7D81-A48D17E17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800189"/>
            <a:ext cx="6137069" cy="4533221"/>
          </a:xfrm>
          <a:prstGeom prst="rect">
            <a:avLst/>
          </a:prstGeom>
        </p:spPr>
      </p:pic>
      <p:sp>
        <p:nvSpPr>
          <p:cNvPr id="12" name="Cloud 27">
            <a:extLst>
              <a:ext uri="{FF2B5EF4-FFF2-40B4-BE49-F238E27FC236}">
                <a16:creationId xmlns:a16="http://schemas.microsoft.com/office/drawing/2014/main" xmlns="" id="{9C55B2E4-0342-80A3-F53C-8DDA3F846A0B}"/>
              </a:ext>
            </a:extLst>
          </p:cNvPr>
          <p:cNvSpPr/>
          <p:nvPr/>
        </p:nvSpPr>
        <p:spPr>
          <a:xfrm rot="21209968">
            <a:off x="7395857" y="1308382"/>
            <a:ext cx="4572000" cy="1818112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002060"/>
              </a:solidFill>
              <a:latin typeface="OpenSans"/>
            </a:endParaRPr>
          </a:p>
          <a:p>
            <a:pPr algn="ctr"/>
            <a:endParaRPr lang="en-US" sz="2200" b="1" dirty="0">
              <a:solidFill>
                <a:srgbClr val="C00000"/>
              </a:solidFill>
              <a:latin typeface="OpenSans"/>
            </a:endParaRPr>
          </a:p>
          <a:p>
            <a:pPr algn="ctr"/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Gợi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ý :</a:t>
            </a:r>
          </a:p>
          <a:p>
            <a:pPr algn="ctr"/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Em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tìm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lại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trong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bài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đọc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và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tìm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thêm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các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từ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ngoài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bài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đọc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.</a:t>
            </a:r>
          </a:p>
          <a:p>
            <a:pPr algn="ctr"/>
            <a:endParaRPr lang="en-US" sz="2200" dirty="0">
              <a:solidFill>
                <a:srgbClr val="C00000"/>
              </a:solidFill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AmpleSoft Bold" panose="02000000000000000000" pitchFamily="2" charset="0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xmlns="" id="{232D88F9-5B0E-89DC-F6C6-0F19368BC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893208" y="2218610"/>
            <a:ext cx="5192177" cy="38773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BDB5015-03DE-3103-176B-77A5EAD9FB36}"/>
              </a:ext>
            </a:extLst>
          </p:cNvPr>
          <p:cNvSpPr txBox="1"/>
          <p:nvPr/>
        </p:nvSpPr>
        <p:spPr>
          <a:xfrm>
            <a:off x="7071965" y="3759335"/>
            <a:ext cx="50292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#9Slide03 Arima Madurai Black" panose="020B0604020202020204" charset="0"/>
              </a:rPr>
              <a:t>Các từ ngữ chỉ đặc điểm của con đường</a:t>
            </a:r>
            <a:r>
              <a:rPr lang="vi-VN" sz="2800" i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#9Slide03 Arima Madurai Black" panose="020B0604020202020204" charset="0"/>
              </a:rPr>
              <a:t>: </a:t>
            </a:r>
            <a:r>
              <a:rPr lang="vi-VN" sz="2800" i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bằng phẳng, lầy lội, sạch đẹp, thẳng tắp, ngoằn ngoèo, khúc khuỷu, gồ ghề, trơn trượt,</a:t>
            </a:r>
            <a:r>
              <a:rPr lang="en-US" sz="2800" i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…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159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2" grpId="1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0"/>
            <a:ext cx="12190132" cy="226489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AE495AD-0848-43FC-A2CE-FEEF72E647AE}"/>
              </a:ext>
            </a:extLst>
          </p:cNvPr>
          <p:cNvGrpSpPr/>
          <p:nvPr/>
        </p:nvGrpSpPr>
        <p:grpSpPr>
          <a:xfrm>
            <a:off x="329987" y="40826"/>
            <a:ext cx="11839575" cy="1387923"/>
            <a:chOff x="451895" y="705779"/>
            <a:chExt cx="6963058" cy="2144790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385A8292-825F-4B9B-AB41-8599AF7DCA18}"/>
                </a:ext>
              </a:extLst>
            </p:cNvPr>
            <p:cNvSpPr/>
            <p:nvPr/>
          </p:nvSpPr>
          <p:spPr bwMode="auto">
            <a:xfrm>
              <a:off x="451895" y="705779"/>
              <a:ext cx="6963058" cy="2144790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  <a:cs typeface="+mn-cs"/>
              </a:endParaRPr>
            </a:p>
          </p:txBody>
        </p:sp>
        <p:sp>
          <p:nvSpPr>
            <p:cNvPr id="16" name="Google Shape;304;p20">
              <a:extLst>
                <a:ext uri="{FF2B5EF4-FFF2-40B4-BE49-F238E27FC236}">
                  <a16:creationId xmlns:a16="http://schemas.microsoft.com/office/drawing/2014/main" xmlns="" id="{36C82ACF-8E26-44F7-8195-4BA5421E9CA2}"/>
                </a:ext>
              </a:extLst>
            </p:cNvPr>
            <p:cNvSpPr txBox="1">
              <a:spLocks/>
            </p:cNvSpPr>
            <p:nvPr/>
          </p:nvSpPr>
          <p:spPr>
            <a:xfrm>
              <a:off x="881732" y="1107317"/>
              <a:ext cx="6103383" cy="15291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lvl="0"/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Odibee Sans"/>
                </a:rPr>
                <a:t>Câu 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Odibee Sans"/>
                </a:rPr>
                <a:t>: 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Odibee Sans"/>
                </a:rPr>
                <a:t>Tìm thêm các từ ngữ chỉ đặc điểm cho mỗi nhóm dưới đây và đặt câu với từ ngữ tìm được.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1EB2FB-856F-4728-A258-F5DF0930E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6143" y="2085975"/>
            <a:ext cx="10192131" cy="424814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F4D83C1-3BE2-4DDD-BBDB-B8F2209D54B0}"/>
              </a:ext>
            </a:extLst>
          </p:cNvPr>
          <p:cNvCxnSpPr>
            <a:cxnSpLocks/>
          </p:cNvCxnSpPr>
          <p:nvPr/>
        </p:nvCxnSpPr>
        <p:spPr>
          <a:xfrm>
            <a:off x="5173649" y="638175"/>
            <a:ext cx="329407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42E9C94-5B5D-4BA7-9B01-BAD1E0559A09}"/>
              </a:ext>
            </a:extLst>
          </p:cNvPr>
          <p:cNvCxnSpPr>
            <a:cxnSpLocks/>
          </p:cNvCxnSpPr>
          <p:nvPr/>
        </p:nvCxnSpPr>
        <p:spPr>
          <a:xfrm>
            <a:off x="5049824" y="1133475"/>
            <a:ext cx="12081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F4E75B1F-7201-47E7-8689-9B677C973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84" y="1451860"/>
            <a:ext cx="4919004" cy="4520588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665D46A-323C-2F8B-7EF1-64EF30324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89" y="1451860"/>
            <a:ext cx="4897677" cy="4520588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16DA0DA-410E-0568-4F9C-B018341D0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71" y="1451860"/>
            <a:ext cx="4872625" cy="45205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4D12840-E8E2-C597-A7A1-2F9A6D18E819}"/>
              </a:ext>
            </a:extLst>
          </p:cNvPr>
          <p:cNvSpPr txBox="1"/>
          <p:nvPr/>
        </p:nvSpPr>
        <p:spPr>
          <a:xfrm>
            <a:off x="1451696" y="764088"/>
            <a:ext cx="1993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Mắt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BB8762A-8AAE-8043-1B7C-CE1EF61081E4}"/>
              </a:ext>
            </a:extLst>
          </p:cNvPr>
          <p:cNvSpPr txBox="1"/>
          <p:nvPr/>
        </p:nvSpPr>
        <p:spPr>
          <a:xfrm>
            <a:off x="5313123" y="699565"/>
            <a:ext cx="1565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Mũi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CDFFE92-1E6E-6767-DD1D-80E0F2F22F5C}"/>
              </a:ext>
            </a:extLst>
          </p:cNvPr>
          <p:cNvSpPr txBox="1"/>
          <p:nvPr/>
        </p:nvSpPr>
        <p:spPr>
          <a:xfrm>
            <a:off x="9174551" y="764088"/>
            <a:ext cx="1565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Tai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CAC5AF2-D8F5-6004-FAC8-9680664C43D4}"/>
              </a:ext>
            </a:extLst>
          </p:cNvPr>
          <p:cNvSpPr txBox="1"/>
          <p:nvPr/>
        </p:nvSpPr>
        <p:spPr>
          <a:xfrm>
            <a:off x="1236275" y="3563655"/>
            <a:ext cx="2026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từ chỉ màu sắc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8AB915D-967D-60FD-3E09-02599FEB47C3}"/>
              </a:ext>
            </a:extLst>
          </p:cNvPr>
          <p:cNvSpPr txBox="1"/>
          <p:nvPr/>
        </p:nvSpPr>
        <p:spPr>
          <a:xfrm>
            <a:off x="5252521" y="3563654"/>
            <a:ext cx="2026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từ chỉ hương vị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1383995-92A7-70BC-882C-57C0417B9223}"/>
              </a:ext>
            </a:extLst>
          </p:cNvPr>
          <p:cNvSpPr txBox="1"/>
          <p:nvPr/>
        </p:nvSpPr>
        <p:spPr>
          <a:xfrm>
            <a:off x="8928970" y="3563654"/>
            <a:ext cx="2026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từ chỉ âm thanh</a:t>
            </a:r>
          </a:p>
        </p:txBody>
      </p:sp>
    </p:spTree>
    <p:extLst>
      <p:ext uri="{BB962C8B-B14F-4D97-AF65-F5344CB8AC3E}">
        <p14:creationId xmlns:p14="http://schemas.microsoft.com/office/powerpoint/2010/main" val="566839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0"/>
            <a:ext cx="12190132" cy="2264898"/>
          </a:xfrm>
          <a:prstGeom prst="rect">
            <a:avLst/>
          </a:prstGeom>
        </p:spPr>
      </p:pic>
      <p:sp>
        <p:nvSpPr>
          <p:cNvPr id="7" name="文本框 12">
            <a:extLst>
              <a:ext uri="{FF2B5EF4-FFF2-40B4-BE49-F238E27FC236}">
                <a16:creationId xmlns:a16="http://schemas.microsoft.com/office/drawing/2014/main" xmlns="" id="{61939188-7273-4E47-A8A5-49212D558CC8}"/>
              </a:ext>
            </a:extLst>
          </p:cNvPr>
          <p:cNvSpPr txBox="1"/>
          <p:nvPr/>
        </p:nvSpPr>
        <p:spPr>
          <a:xfrm>
            <a:off x="817843" y="4676416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xmlns="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THẢO </a:t>
            </a:r>
            <a:r>
              <a:rPr lang="en-US" altLang="zh-CN" sz="440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836A3011-A425-426F-B95D-E9D718EFB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90" y="2083420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3">
            <a:extLst>
              <a:ext uri="{FF2B5EF4-FFF2-40B4-BE49-F238E27FC236}">
                <a16:creationId xmlns:a16="http://schemas.microsoft.com/office/drawing/2014/main" xmlns="" id="{8BDB7C77-972F-4283-8CC6-1B14F5451BA7}"/>
              </a:ext>
            </a:extLst>
          </p:cNvPr>
          <p:cNvSpPr txBox="1"/>
          <p:nvPr/>
        </p:nvSpPr>
        <p:spPr>
          <a:xfrm>
            <a:off x="5672606" y="4674169"/>
            <a:ext cx="5604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endParaRPr lang="en-US" altLang="zh-C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文本框 14">
            <a:extLst>
              <a:ext uri="{FF2B5EF4-FFF2-40B4-BE49-F238E27FC236}">
                <a16:creationId xmlns:a16="http://schemas.microsoft.com/office/drawing/2014/main" xmlns="" id="{C17A6087-CB4A-4365-94C0-B38567D6E398}"/>
              </a:ext>
            </a:extLst>
          </p:cNvPr>
          <p:cNvSpPr txBox="1"/>
          <p:nvPr/>
        </p:nvSpPr>
        <p:spPr>
          <a:xfrm>
            <a:off x="5672605" y="3106756"/>
            <a:ext cx="5538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nháp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xmlns="" id="{C8912335-9F1C-45C2-AD26-2FA6D0239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915" y="317165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xmlns="" id="{4E234E05-A3DD-4FEA-A354-83CF74DA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802" y="467682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3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9B6DA59-1723-44B2-9A59-1AE0419459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pic>
        <p:nvPicPr>
          <p:cNvPr id="40" name="图片 23">
            <a:extLst>
              <a:ext uri="{FF2B5EF4-FFF2-40B4-BE49-F238E27FC236}">
                <a16:creationId xmlns:a16="http://schemas.microsoft.com/office/drawing/2014/main" xmlns="" id="{0ED459C4-CEE7-42C8-A0A8-D26F383A07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15DCEFD0-1591-4DC1-AD4B-15B59F83E690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42" name="!!2">
              <a:extLst>
                <a:ext uri="{FF2B5EF4-FFF2-40B4-BE49-F238E27FC236}">
                  <a16:creationId xmlns:a16="http://schemas.microsoft.com/office/drawing/2014/main" xmlns="" id="{28BE6276-8E35-4232-8973-FE81E727FECD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3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xmlns="" id="{3471D365-7E18-432C-A7D7-6B33A12B72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xmlns="" id="{7E38590A-488D-4A89-BE1E-FD5550E29C75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6C8D95FE-A9E8-47C9-A66E-E7A262399E54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46" name="!!1">
              <a:extLst>
                <a:ext uri="{FF2B5EF4-FFF2-40B4-BE49-F238E27FC236}">
                  <a16:creationId xmlns:a16="http://schemas.microsoft.com/office/drawing/2014/main" xmlns="" id="{3FDEED99-9C16-434F-835C-7563A3E9E124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xmlns="" id="{A0636D9F-B43D-48F2-9660-DE8716FFD6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xmlns="" id="{BB949691-4390-4C16-BE6B-4C865CF4C170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49" name="Picture 10">
            <a:extLst>
              <a:ext uri="{FF2B5EF4-FFF2-40B4-BE49-F238E27FC236}">
                <a16:creationId xmlns:a16="http://schemas.microsoft.com/office/drawing/2014/main" xmlns="" id="{1C11B0BC-4550-4497-83DF-A251A0115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xmlns="" id="{9E92E675-A503-4F15-BADC-DFA1339FC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xmlns="" id="{2770B5A6-A195-4E4C-898D-837909BC978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8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00985" y="0"/>
            <a:ext cx="11388161" cy="6517093"/>
          </a:xfrm>
          <a:prstGeom prst="roundRect">
            <a:avLst>
              <a:gd name="adj" fmla="val 11994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80" y="1044205"/>
            <a:ext cx="556960" cy="82151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2485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772667" y="5130429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:a16="http://schemas.microsoft.com/office/drawing/2014/main" xmlns="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" y="5493957"/>
            <a:ext cx="12196868" cy="1356902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3D70ADA7-C539-4ACD-A79D-70ED5FE10E64}"/>
              </a:ext>
            </a:extLst>
          </p:cNvPr>
          <p:cNvGrpSpPr/>
          <p:nvPr/>
        </p:nvGrpSpPr>
        <p:grpSpPr>
          <a:xfrm>
            <a:off x="1280451" y="696477"/>
            <a:ext cx="4119983" cy="4132675"/>
            <a:chOff x="1411000" y="1515425"/>
            <a:chExt cx="4119983" cy="4132675"/>
          </a:xfrm>
        </p:grpSpPr>
        <p:sp>
          <p:nvSpPr>
            <p:cNvPr id="65" name="TextBox 8">
              <a:extLst>
                <a:ext uri="{FF2B5EF4-FFF2-40B4-BE49-F238E27FC236}">
                  <a16:creationId xmlns:a16="http://schemas.microsoft.com/office/drawing/2014/main" xmlns="" id="{61B2B656-5AD7-484E-988C-0F3025E0F8E9}"/>
                </a:ext>
              </a:extLst>
            </p:cNvPr>
            <p:cNvSpPr txBox="1"/>
            <p:nvPr/>
          </p:nvSpPr>
          <p:spPr>
            <a:xfrm>
              <a:off x="2666524" y="3316312"/>
              <a:ext cx="1177009" cy="596322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Từ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ngữ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chỉ</a:t>
              </a:r>
              <a:endPara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màu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sắc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66" name="组合 10">
              <a:extLst>
                <a:ext uri="{FF2B5EF4-FFF2-40B4-BE49-F238E27FC236}">
                  <a16:creationId xmlns:a16="http://schemas.microsoft.com/office/drawing/2014/main" xmlns="" id="{6A07D10D-4B41-4A37-B1FE-0987552D312D}"/>
                </a:ext>
              </a:extLst>
            </p:cNvPr>
            <p:cNvGrpSpPr/>
            <p:nvPr/>
          </p:nvGrpSpPr>
          <p:grpSpPr>
            <a:xfrm>
              <a:off x="1411000" y="1515425"/>
              <a:ext cx="4119983" cy="3459950"/>
              <a:chOff x="1918357" y="1491175"/>
              <a:chExt cx="4119983" cy="3459950"/>
            </a:xfrm>
          </p:grpSpPr>
          <p:sp>
            <p:nvSpPr>
              <p:cNvPr id="69" name="任意多边形 4">
                <a:extLst>
                  <a:ext uri="{FF2B5EF4-FFF2-40B4-BE49-F238E27FC236}">
                    <a16:creationId xmlns:a16="http://schemas.microsoft.com/office/drawing/2014/main" xmlns="" id="{7C2D0BF5-963F-4858-AE1B-4D10C992B9E9}"/>
                  </a:ext>
                </a:extLst>
              </p:cNvPr>
              <p:cNvSpPr/>
              <p:nvPr/>
            </p:nvSpPr>
            <p:spPr>
              <a:xfrm>
                <a:off x="1918357" y="1491175"/>
                <a:ext cx="4119983" cy="3459950"/>
              </a:xfrm>
              <a:custGeom>
                <a:avLst/>
                <a:gdLst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10193 h 3407412"/>
                  <a:gd name="connsiteX1" fmla="*/ 817581 w 3808207"/>
                  <a:gd name="connsiteY1" fmla="*/ 228527 h 3407412"/>
                  <a:gd name="connsiteX2" fmla="*/ 564776 w 3808207"/>
                  <a:gd name="connsiteY2" fmla="*/ 728757 h 3407412"/>
                  <a:gd name="connsiteX3" fmla="*/ 107576 w 3808207"/>
                  <a:gd name="connsiteY3" fmla="*/ 1277397 h 3407412"/>
                  <a:gd name="connsiteX4" fmla="*/ 0 w 3808207"/>
                  <a:gd name="connsiteY4" fmla="*/ 2078842 h 3407412"/>
                  <a:gd name="connsiteX5" fmla="*/ 699247 w 3808207"/>
                  <a:gd name="connsiteY5" fmla="*/ 2740437 h 3407412"/>
                  <a:gd name="connsiteX6" fmla="*/ 1360842 w 3808207"/>
                  <a:gd name="connsiteY6" fmla="*/ 3391275 h 3407412"/>
                  <a:gd name="connsiteX7" fmla="*/ 2366682 w 3808207"/>
                  <a:gd name="connsiteY7" fmla="*/ 3310593 h 3407412"/>
                  <a:gd name="connsiteX8" fmla="*/ 3200400 w 3808207"/>
                  <a:gd name="connsiteY8" fmla="*/ 3407412 h 3407412"/>
                  <a:gd name="connsiteX9" fmla="*/ 3598433 w 3808207"/>
                  <a:gd name="connsiteY9" fmla="*/ 3063167 h 3407412"/>
                  <a:gd name="connsiteX10" fmla="*/ 3593054 w 3808207"/>
                  <a:gd name="connsiteY10" fmla="*/ 2498390 h 3407412"/>
                  <a:gd name="connsiteX11" fmla="*/ 3808207 w 3808207"/>
                  <a:gd name="connsiteY11" fmla="*/ 2025054 h 3407412"/>
                  <a:gd name="connsiteX12" fmla="*/ 3689873 w 3808207"/>
                  <a:gd name="connsiteY12" fmla="*/ 1379595 h 3407412"/>
                  <a:gd name="connsiteX13" fmla="*/ 3447826 w 3808207"/>
                  <a:gd name="connsiteY13" fmla="*/ 857849 h 3407412"/>
                  <a:gd name="connsiteX14" fmla="*/ 3458584 w 3808207"/>
                  <a:gd name="connsiteY14" fmla="*/ 454437 h 3407412"/>
                  <a:gd name="connsiteX15" fmla="*/ 2770094 w 3808207"/>
                  <a:gd name="connsiteY15" fmla="*/ 7995 h 3407412"/>
                  <a:gd name="connsiteX16" fmla="*/ 2264485 w 3808207"/>
                  <a:gd name="connsiteY16" fmla="*/ 163981 h 3407412"/>
                  <a:gd name="connsiteX17" fmla="*/ 1721224 w 3808207"/>
                  <a:gd name="connsiteY17" fmla="*/ 110193 h 3407412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37701"/>
                  <a:gd name="connsiteY0" fmla="*/ 110956 h 3408175"/>
                  <a:gd name="connsiteX1" fmla="*/ 817581 w 3837701"/>
                  <a:gd name="connsiteY1" fmla="*/ 229290 h 3408175"/>
                  <a:gd name="connsiteX2" fmla="*/ 564776 w 3837701"/>
                  <a:gd name="connsiteY2" fmla="*/ 729520 h 3408175"/>
                  <a:gd name="connsiteX3" fmla="*/ 107576 w 3837701"/>
                  <a:gd name="connsiteY3" fmla="*/ 1278160 h 3408175"/>
                  <a:gd name="connsiteX4" fmla="*/ 0 w 3837701"/>
                  <a:gd name="connsiteY4" fmla="*/ 2079605 h 3408175"/>
                  <a:gd name="connsiteX5" fmla="*/ 699247 w 3837701"/>
                  <a:gd name="connsiteY5" fmla="*/ 2741200 h 3408175"/>
                  <a:gd name="connsiteX6" fmla="*/ 1360842 w 3837701"/>
                  <a:gd name="connsiteY6" fmla="*/ 3392038 h 3408175"/>
                  <a:gd name="connsiteX7" fmla="*/ 2366682 w 3837701"/>
                  <a:gd name="connsiteY7" fmla="*/ 3311356 h 3408175"/>
                  <a:gd name="connsiteX8" fmla="*/ 3200400 w 3837701"/>
                  <a:gd name="connsiteY8" fmla="*/ 3408175 h 3408175"/>
                  <a:gd name="connsiteX9" fmla="*/ 3598433 w 3837701"/>
                  <a:gd name="connsiteY9" fmla="*/ 3063930 h 3408175"/>
                  <a:gd name="connsiteX10" fmla="*/ 3593054 w 3837701"/>
                  <a:gd name="connsiteY10" fmla="*/ 2499153 h 3408175"/>
                  <a:gd name="connsiteX11" fmla="*/ 3808207 w 3837701"/>
                  <a:gd name="connsiteY11" fmla="*/ 2025817 h 3408175"/>
                  <a:gd name="connsiteX12" fmla="*/ 3689873 w 3837701"/>
                  <a:gd name="connsiteY12" fmla="*/ 1380358 h 3408175"/>
                  <a:gd name="connsiteX13" fmla="*/ 3447826 w 3837701"/>
                  <a:gd name="connsiteY13" fmla="*/ 858612 h 3408175"/>
                  <a:gd name="connsiteX14" fmla="*/ 3458584 w 3837701"/>
                  <a:gd name="connsiteY14" fmla="*/ 455200 h 3408175"/>
                  <a:gd name="connsiteX15" fmla="*/ 2770094 w 3837701"/>
                  <a:gd name="connsiteY15" fmla="*/ 8758 h 3408175"/>
                  <a:gd name="connsiteX16" fmla="*/ 2264485 w 3837701"/>
                  <a:gd name="connsiteY16" fmla="*/ 164744 h 3408175"/>
                  <a:gd name="connsiteX17" fmla="*/ 1721224 w 3837701"/>
                  <a:gd name="connsiteY17" fmla="*/ 110956 h 3408175"/>
                  <a:gd name="connsiteX0" fmla="*/ 1721224 w 3874332"/>
                  <a:gd name="connsiteY0" fmla="*/ 110956 h 3408175"/>
                  <a:gd name="connsiteX1" fmla="*/ 817581 w 3874332"/>
                  <a:gd name="connsiteY1" fmla="*/ 229290 h 3408175"/>
                  <a:gd name="connsiteX2" fmla="*/ 564776 w 3874332"/>
                  <a:gd name="connsiteY2" fmla="*/ 729520 h 3408175"/>
                  <a:gd name="connsiteX3" fmla="*/ 107576 w 3874332"/>
                  <a:gd name="connsiteY3" fmla="*/ 1278160 h 3408175"/>
                  <a:gd name="connsiteX4" fmla="*/ 0 w 3874332"/>
                  <a:gd name="connsiteY4" fmla="*/ 2079605 h 3408175"/>
                  <a:gd name="connsiteX5" fmla="*/ 699247 w 3874332"/>
                  <a:gd name="connsiteY5" fmla="*/ 2741200 h 3408175"/>
                  <a:gd name="connsiteX6" fmla="*/ 1360842 w 3874332"/>
                  <a:gd name="connsiteY6" fmla="*/ 3392038 h 3408175"/>
                  <a:gd name="connsiteX7" fmla="*/ 2366682 w 3874332"/>
                  <a:gd name="connsiteY7" fmla="*/ 3311356 h 3408175"/>
                  <a:gd name="connsiteX8" fmla="*/ 3200400 w 3874332"/>
                  <a:gd name="connsiteY8" fmla="*/ 3408175 h 3408175"/>
                  <a:gd name="connsiteX9" fmla="*/ 3598433 w 3874332"/>
                  <a:gd name="connsiteY9" fmla="*/ 3063930 h 3408175"/>
                  <a:gd name="connsiteX10" fmla="*/ 3593054 w 3874332"/>
                  <a:gd name="connsiteY10" fmla="*/ 2499153 h 3408175"/>
                  <a:gd name="connsiteX11" fmla="*/ 3808207 w 3874332"/>
                  <a:gd name="connsiteY11" fmla="*/ 2025817 h 3408175"/>
                  <a:gd name="connsiteX12" fmla="*/ 3689873 w 3874332"/>
                  <a:gd name="connsiteY12" fmla="*/ 1380358 h 3408175"/>
                  <a:gd name="connsiteX13" fmla="*/ 3447826 w 3874332"/>
                  <a:gd name="connsiteY13" fmla="*/ 858612 h 3408175"/>
                  <a:gd name="connsiteX14" fmla="*/ 3458584 w 3874332"/>
                  <a:gd name="connsiteY14" fmla="*/ 455200 h 3408175"/>
                  <a:gd name="connsiteX15" fmla="*/ 2770094 w 3874332"/>
                  <a:gd name="connsiteY15" fmla="*/ 8758 h 3408175"/>
                  <a:gd name="connsiteX16" fmla="*/ 2264485 w 3874332"/>
                  <a:gd name="connsiteY16" fmla="*/ 164744 h 3408175"/>
                  <a:gd name="connsiteX17" fmla="*/ 1721224 w 3874332"/>
                  <a:gd name="connsiteY17" fmla="*/ 110956 h 3408175"/>
                  <a:gd name="connsiteX0" fmla="*/ 1721224 w 3877234"/>
                  <a:gd name="connsiteY0" fmla="*/ 110956 h 3408175"/>
                  <a:gd name="connsiteX1" fmla="*/ 817581 w 3877234"/>
                  <a:gd name="connsiteY1" fmla="*/ 229290 h 3408175"/>
                  <a:gd name="connsiteX2" fmla="*/ 564776 w 3877234"/>
                  <a:gd name="connsiteY2" fmla="*/ 729520 h 3408175"/>
                  <a:gd name="connsiteX3" fmla="*/ 107576 w 3877234"/>
                  <a:gd name="connsiteY3" fmla="*/ 1278160 h 3408175"/>
                  <a:gd name="connsiteX4" fmla="*/ 0 w 3877234"/>
                  <a:gd name="connsiteY4" fmla="*/ 2079605 h 3408175"/>
                  <a:gd name="connsiteX5" fmla="*/ 699247 w 3877234"/>
                  <a:gd name="connsiteY5" fmla="*/ 2741200 h 3408175"/>
                  <a:gd name="connsiteX6" fmla="*/ 1360842 w 3877234"/>
                  <a:gd name="connsiteY6" fmla="*/ 3392038 h 3408175"/>
                  <a:gd name="connsiteX7" fmla="*/ 2366682 w 3877234"/>
                  <a:gd name="connsiteY7" fmla="*/ 3311356 h 3408175"/>
                  <a:gd name="connsiteX8" fmla="*/ 3200400 w 3877234"/>
                  <a:gd name="connsiteY8" fmla="*/ 3408175 h 3408175"/>
                  <a:gd name="connsiteX9" fmla="*/ 3598433 w 3877234"/>
                  <a:gd name="connsiteY9" fmla="*/ 3063930 h 3408175"/>
                  <a:gd name="connsiteX10" fmla="*/ 3593054 w 3877234"/>
                  <a:gd name="connsiteY10" fmla="*/ 2499153 h 3408175"/>
                  <a:gd name="connsiteX11" fmla="*/ 3813586 w 3877234"/>
                  <a:gd name="connsiteY11" fmla="*/ 2063468 h 3408175"/>
                  <a:gd name="connsiteX12" fmla="*/ 3689873 w 3877234"/>
                  <a:gd name="connsiteY12" fmla="*/ 1380358 h 3408175"/>
                  <a:gd name="connsiteX13" fmla="*/ 3447826 w 3877234"/>
                  <a:gd name="connsiteY13" fmla="*/ 858612 h 3408175"/>
                  <a:gd name="connsiteX14" fmla="*/ 3458584 w 3877234"/>
                  <a:gd name="connsiteY14" fmla="*/ 455200 h 3408175"/>
                  <a:gd name="connsiteX15" fmla="*/ 2770094 w 3877234"/>
                  <a:gd name="connsiteY15" fmla="*/ 8758 h 3408175"/>
                  <a:gd name="connsiteX16" fmla="*/ 2264485 w 3877234"/>
                  <a:gd name="connsiteY16" fmla="*/ 164744 h 3408175"/>
                  <a:gd name="connsiteX17" fmla="*/ 1721224 w 3877234"/>
                  <a:gd name="connsiteY17" fmla="*/ 110956 h 3408175"/>
                  <a:gd name="connsiteX0" fmla="*/ 1721224 w 3879373"/>
                  <a:gd name="connsiteY0" fmla="*/ 110956 h 3408175"/>
                  <a:gd name="connsiteX1" fmla="*/ 817581 w 3879373"/>
                  <a:gd name="connsiteY1" fmla="*/ 229290 h 3408175"/>
                  <a:gd name="connsiteX2" fmla="*/ 564776 w 3879373"/>
                  <a:gd name="connsiteY2" fmla="*/ 729520 h 3408175"/>
                  <a:gd name="connsiteX3" fmla="*/ 107576 w 3879373"/>
                  <a:gd name="connsiteY3" fmla="*/ 1278160 h 3408175"/>
                  <a:gd name="connsiteX4" fmla="*/ 0 w 3879373"/>
                  <a:gd name="connsiteY4" fmla="*/ 2079605 h 3408175"/>
                  <a:gd name="connsiteX5" fmla="*/ 699247 w 3879373"/>
                  <a:gd name="connsiteY5" fmla="*/ 2741200 h 3408175"/>
                  <a:gd name="connsiteX6" fmla="*/ 1360842 w 3879373"/>
                  <a:gd name="connsiteY6" fmla="*/ 3392038 h 3408175"/>
                  <a:gd name="connsiteX7" fmla="*/ 2366682 w 3879373"/>
                  <a:gd name="connsiteY7" fmla="*/ 3311356 h 3408175"/>
                  <a:gd name="connsiteX8" fmla="*/ 3200400 w 3879373"/>
                  <a:gd name="connsiteY8" fmla="*/ 3408175 h 3408175"/>
                  <a:gd name="connsiteX9" fmla="*/ 3598433 w 3879373"/>
                  <a:gd name="connsiteY9" fmla="*/ 3063930 h 3408175"/>
                  <a:gd name="connsiteX10" fmla="*/ 3593054 w 3879373"/>
                  <a:gd name="connsiteY10" fmla="*/ 2499153 h 3408175"/>
                  <a:gd name="connsiteX11" fmla="*/ 3813586 w 3879373"/>
                  <a:gd name="connsiteY11" fmla="*/ 2063468 h 3408175"/>
                  <a:gd name="connsiteX12" fmla="*/ 3689873 w 3879373"/>
                  <a:gd name="connsiteY12" fmla="*/ 1380358 h 3408175"/>
                  <a:gd name="connsiteX13" fmla="*/ 3447826 w 3879373"/>
                  <a:gd name="connsiteY13" fmla="*/ 858612 h 3408175"/>
                  <a:gd name="connsiteX14" fmla="*/ 3458584 w 3879373"/>
                  <a:gd name="connsiteY14" fmla="*/ 455200 h 3408175"/>
                  <a:gd name="connsiteX15" fmla="*/ 2770094 w 3879373"/>
                  <a:gd name="connsiteY15" fmla="*/ 8758 h 3408175"/>
                  <a:gd name="connsiteX16" fmla="*/ 2264485 w 3879373"/>
                  <a:gd name="connsiteY16" fmla="*/ 164744 h 3408175"/>
                  <a:gd name="connsiteX17" fmla="*/ 1721224 w 38793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13275"/>
                  <a:gd name="connsiteX1" fmla="*/ 817581 w 3895073"/>
                  <a:gd name="connsiteY1" fmla="*/ 229290 h 3413275"/>
                  <a:gd name="connsiteX2" fmla="*/ 564776 w 3895073"/>
                  <a:gd name="connsiteY2" fmla="*/ 729520 h 3413275"/>
                  <a:gd name="connsiteX3" fmla="*/ 107576 w 3895073"/>
                  <a:gd name="connsiteY3" fmla="*/ 1278160 h 3413275"/>
                  <a:gd name="connsiteX4" fmla="*/ 0 w 3895073"/>
                  <a:gd name="connsiteY4" fmla="*/ 2079605 h 3413275"/>
                  <a:gd name="connsiteX5" fmla="*/ 699247 w 3895073"/>
                  <a:gd name="connsiteY5" fmla="*/ 2741200 h 3413275"/>
                  <a:gd name="connsiteX6" fmla="*/ 1360842 w 3895073"/>
                  <a:gd name="connsiteY6" fmla="*/ 3392038 h 3413275"/>
                  <a:gd name="connsiteX7" fmla="*/ 2366682 w 3895073"/>
                  <a:gd name="connsiteY7" fmla="*/ 3311356 h 3413275"/>
                  <a:gd name="connsiteX8" fmla="*/ 3200400 w 3895073"/>
                  <a:gd name="connsiteY8" fmla="*/ 3408175 h 3413275"/>
                  <a:gd name="connsiteX9" fmla="*/ 3598433 w 3895073"/>
                  <a:gd name="connsiteY9" fmla="*/ 3133854 h 3413275"/>
                  <a:gd name="connsiteX10" fmla="*/ 3593054 w 3895073"/>
                  <a:gd name="connsiteY10" fmla="*/ 2499153 h 3413275"/>
                  <a:gd name="connsiteX11" fmla="*/ 3840480 w 3895073"/>
                  <a:gd name="connsiteY11" fmla="*/ 2063468 h 3413275"/>
                  <a:gd name="connsiteX12" fmla="*/ 3689873 w 3895073"/>
                  <a:gd name="connsiteY12" fmla="*/ 1380358 h 3413275"/>
                  <a:gd name="connsiteX13" fmla="*/ 3447826 w 3895073"/>
                  <a:gd name="connsiteY13" fmla="*/ 858612 h 3413275"/>
                  <a:gd name="connsiteX14" fmla="*/ 3458584 w 3895073"/>
                  <a:gd name="connsiteY14" fmla="*/ 455200 h 3413275"/>
                  <a:gd name="connsiteX15" fmla="*/ 2770094 w 3895073"/>
                  <a:gd name="connsiteY15" fmla="*/ 8758 h 3413275"/>
                  <a:gd name="connsiteX16" fmla="*/ 2264485 w 3895073"/>
                  <a:gd name="connsiteY16" fmla="*/ 164744 h 3413275"/>
                  <a:gd name="connsiteX17" fmla="*/ 1721224 w 3895073"/>
                  <a:gd name="connsiteY17" fmla="*/ 110956 h 3413275"/>
                  <a:gd name="connsiteX0" fmla="*/ 1721224 w 3895073"/>
                  <a:gd name="connsiteY0" fmla="*/ 110956 h 3428654"/>
                  <a:gd name="connsiteX1" fmla="*/ 817581 w 3895073"/>
                  <a:gd name="connsiteY1" fmla="*/ 229290 h 3428654"/>
                  <a:gd name="connsiteX2" fmla="*/ 564776 w 3895073"/>
                  <a:gd name="connsiteY2" fmla="*/ 729520 h 3428654"/>
                  <a:gd name="connsiteX3" fmla="*/ 107576 w 3895073"/>
                  <a:gd name="connsiteY3" fmla="*/ 1278160 h 3428654"/>
                  <a:gd name="connsiteX4" fmla="*/ 0 w 3895073"/>
                  <a:gd name="connsiteY4" fmla="*/ 2079605 h 3428654"/>
                  <a:gd name="connsiteX5" fmla="*/ 699247 w 3895073"/>
                  <a:gd name="connsiteY5" fmla="*/ 2741200 h 3428654"/>
                  <a:gd name="connsiteX6" fmla="*/ 1360842 w 3895073"/>
                  <a:gd name="connsiteY6" fmla="*/ 3392038 h 3428654"/>
                  <a:gd name="connsiteX7" fmla="*/ 2366682 w 3895073"/>
                  <a:gd name="connsiteY7" fmla="*/ 3311356 h 3428654"/>
                  <a:gd name="connsiteX8" fmla="*/ 3200400 w 3895073"/>
                  <a:gd name="connsiteY8" fmla="*/ 3408175 h 3428654"/>
                  <a:gd name="connsiteX9" fmla="*/ 3598433 w 3895073"/>
                  <a:gd name="connsiteY9" fmla="*/ 3133854 h 3428654"/>
                  <a:gd name="connsiteX10" fmla="*/ 3593054 w 3895073"/>
                  <a:gd name="connsiteY10" fmla="*/ 2499153 h 3428654"/>
                  <a:gd name="connsiteX11" fmla="*/ 3840480 w 3895073"/>
                  <a:gd name="connsiteY11" fmla="*/ 2063468 h 3428654"/>
                  <a:gd name="connsiteX12" fmla="*/ 3689873 w 3895073"/>
                  <a:gd name="connsiteY12" fmla="*/ 1380358 h 3428654"/>
                  <a:gd name="connsiteX13" fmla="*/ 3447826 w 3895073"/>
                  <a:gd name="connsiteY13" fmla="*/ 858612 h 3428654"/>
                  <a:gd name="connsiteX14" fmla="*/ 3458584 w 3895073"/>
                  <a:gd name="connsiteY14" fmla="*/ 455200 h 3428654"/>
                  <a:gd name="connsiteX15" fmla="*/ 2770094 w 3895073"/>
                  <a:gd name="connsiteY15" fmla="*/ 8758 h 3428654"/>
                  <a:gd name="connsiteX16" fmla="*/ 2264485 w 3895073"/>
                  <a:gd name="connsiteY16" fmla="*/ 164744 h 3428654"/>
                  <a:gd name="connsiteX17" fmla="*/ 1721224 w 3895073"/>
                  <a:gd name="connsiteY17" fmla="*/ 110956 h 3428654"/>
                  <a:gd name="connsiteX0" fmla="*/ 1721224 w 3895073"/>
                  <a:gd name="connsiteY0" fmla="*/ 110956 h 3423733"/>
                  <a:gd name="connsiteX1" fmla="*/ 817581 w 3895073"/>
                  <a:gd name="connsiteY1" fmla="*/ 229290 h 3423733"/>
                  <a:gd name="connsiteX2" fmla="*/ 564776 w 3895073"/>
                  <a:gd name="connsiteY2" fmla="*/ 729520 h 3423733"/>
                  <a:gd name="connsiteX3" fmla="*/ 107576 w 3895073"/>
                  <a:gd name="connsiteY3" fmla="*/ 1278160 h 3423733"/>
                  <a:gd name="connsiteX4" fmla="*/ 0 w 3895073"/>
                  <a:gd name="connsiteY4" fmla="*/ 2079605 h 3423733"/>
                  <a:gd name="connsiteX5" fmla="*/ 699247 w 3895073"/>
                  <a:gd name="connsiteY5" fmla="*/ 2741200 h 3423733"/>
                  <a:gd name="connsiteX6" fmla="*/ 1376979 w 3895073"/>
                  <a:gd name="connsiteY6" fmla="*/ 3386659 h 3423733"/>
                  <a:gd name="connsiteX7" fmla="*/ 2366682 w 3895073"/>
                  <a:gd name="connsiteY7" fmla="*/ 3311356 h 3423733"/>
                  <a:gd name="connsiteX8" fmla="*/ 3200400 w 3895073"/>
                  <a:gd name="connsiteY8" fmla="*/ 3408175 h 3423733"/>
                  <a:gd name="connsiteX9" fmla="*/ 3598433 w 3895073"/>
                  <a:gd name="connsiteY9" fmla="*/ 3133854 h 3423733"/>
                  <a:gd name="connsiteX10" fmla="*/ 3593054 w 3895073"/>
                  <a:gd name="connsiteY10" fmla="*/ 2499153 h 3423733"/>
                  <a:gd name="connsiteX11" fmla="*/ 3840480 w 3895073"/>
                  <a:gd name="connsiteY11" fmla="*/ 2063468 h 3423733"/>
                  <a:gd name="connsiteX12" fmla="*/ 3689873 w 3895073"/>
                  <a:gd name="connsiteY12" fmla="*/ 1380358 h 3423733"/>
                  <a:gd name="connsiteX13" fmla="*/ 3447826 w 3895073"/>
                  <a:gd name="connsiteY13" fmla="*/ 858612 h 3423733"/>
                  <a:gd name="connsiteX14" fmla="*/ 3458584 w 3895073"/>
                  <a:gd name="connsiteY14" fmla="*/ 455200 h 3423733"/>
                  <a:gd name="connsiteX15" fmla="*/ 2770094 w 3895073"/>
                  <a:gd name="connsiteY15" fmla="*/ 8758 h 3423733"/>
                  <a:gd name="connsiteX16" fmla="*/ 2264485 w 3895073"/>
                  <a:gd name="connsiteY16" fmla="*/ 164744 h 3423733"/>
                  <a:gd name="connsiteX17" fmla="*/ 1721224 w 3895073"/>
                  <a:gd name="connsiteY17" fmla="*/ 110956 h 3423733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859872 w 4033721"/>
                  <a:gd name="connsiteY0" fmla="*/ 110956 h 3450277"/>
                  <a:gd name="connsiteX1" fmla="*/ 956229 w 4033721"/>
                  <a:gd name="connsiteY1" fmla="*/ 229290 h 3450277"/>
                  <a:gd name="connsiteX2" fmla="*/ 703424 w 4033721"/>
                  <a:gd name="connsiteY2" fmla="*/ 729520 h 3450277"/>
                  <a:gd name="connsiteX3" fmla="*/ 246224 w 4033721"/>
                  <a:gd name="connsiteY3" fmla="*/ 1278160 h 3450277"/>
                  <a:gd name="connsiteX4" fmla="*/ 138648 w 4033721"/>
                  <a:gd name="connsiteY4" fmla="*/ 2079605 h 3450277"/>
                  <a:gd name="connsiteX5" fmla="*/ 837895 w 4033721"/>
                  <a:gd name="connsiteY5" fmla="*/ 2741200 h 3450277"/>
                  <a:gd name="connsiteX6" fmla="*/ 1515627 w 4033721"/>
                  <a:gd name="connsiteY6" fmla="*/ 3386659 h 3450277"/>
                  <a:gd name="connsiteX7" fmla="*/ 2505330 w 4033721"/>
                  <a:gd name="connsiteY7" fmla="*/ 3311356 h 3450277"/>
                  <a:gd name="connsiteX8" fmla="*/ 3339048 w 4033721"/>
                  <a:gd name="connsiteY8" fmla="*/ 3408175 h 3450277"/>
                  <a:gd name="connsiteX9" fmla="*/ 3737081 w 4033721"/>
                  <a:gd name="connsiteY9" fmla="*/ 3133854 h 3450277"/>
                  <a:gd name="connsiteX10" fmla="*/ 3731702 w 4033721"/>
                  <a:gd name="connsiteY10" fmla="*/ 2499153 h 3450277"/>
                  <a:gd name="connsiteX11" fmla="*/ 3979128 w 4033721"/>
                  <a:gd name="connsiteY11" fmla="*/ 2063468 h 3450277"/>
                  <a:gd name="connsiteX12" fmla="*/ 3828521 w 4033721"/>
                  <a:gd name="connsiteY12" fmla="*/ 1380358 h 3450277"/>
                  <a:gd name="connsiteX13" fmla="*/ 3586474 w 4033721"/>
                  <a:gd name="connsiteY13" fmla="*/ 858612 h 3450277"/>
                  <a:gd name="connsiteX14" fmla="*/ 3597232 w 4033721"/>
                  <a:gd name="connsiteY14" fmla="*/ 455200 h 3450277"/>
                  <a:gd name="connsiteX15" fmla="*/ 2908742 w 4033721"/>
                  <a:gd name="connsiteY15" fmla="*/ 8758 h 3450277"/>
                  <a:gd name="connsiteX16" fmla="*/ 2403133 w 4033721"/>
                  <a:gd name="connsiteY16" fmla="*/ 164744 h 3450277"/>
                  <a:gd name="connsiteX17" fmla="*/ 1859872 w 4033721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47085 w 4020934"/>
                  <a:gd name="connsiteY0" fmla="*/ 110956 h 3450277"/>
                  <a:gd name="connsiteX1" fmla="*/ 943442 w 4020934"/>
                  <a:gd name="connsiteY1" fmla="*/ 229290 h 3450277"/>
                  <a:gd name="connsiteX2" fmla="*/ 690637 w 4020934"/>
                  <a:gd name="connsiteY2" fmla="*/ 729520 h 3450277"/>
                  <a:gd name="connsiteX3" fmla="*/ 233437 w 4020934"/>
                  <a:gd name="connsiteY3" fmla="*/ 1278160 h 3450277"/>
                  <a:gd name="connsiteX4" fmla="*/ 125861 w 4020934"/>
                  <a:gd name="connsiteY4" fmla="*/ 2079605 h 3450277"/>
                  <a:gd name="connsiteX5" fmla="*/ 825108 w 4020934"/>
                  <a:gd name="connsiteY5" fmla="*/ 2741200 h 3450277"/>
                  <a:gd name="connsiteX6" fmla="*/ 1502840 w 4020934"/>
                  <a:gd name="connsiteY6" fmla="*/ 3386659 h 3450277"/>
                  <a:gd name="connsiteX7" fmla="*/ 2492543 w 4020934"/>
                  <a:gd name="connsiteY7" fmla="*/ 3311356 h 3450277"/>
                  <a:gd name="connsiteX8" fmla="*/ 3326261 w 4020934"/>
                  <a:gd name="connsiteY8" fmla="*/ 3408175 h 3450277"/>
                  <a:gd name="connsiteX9" fmla="*/ 3724294 w 4020934"/>
                  <a:gd name="connsiteY9" fmla="*/ 3133854 h 3450277"/>
                  <a:gd name="connsiteX10" fmla="*/ 3718915 w 4020934"/>
                  <a:gd name="connsiteY10" fmla="*/ 2499153 h 3450277"/>
                  <a:gd name="connsiteX11" fmla="*/ 3966341 w 4020934"/>
                  <a:gd name="connsiteY11" fmla="*/ 2063468 h 3450277"/>
                  <a:gd name="connsiteX12" fmla="*/ 3815734 w 4020934"/>
                  <a:gd name="connsiteY12" fmla="*/ 1380358 h 3450277"/>
                  <a:gd name="connsiteX13" fmla="*/ 3573687 w 4020934"/>
                  <a:gd name="connsiteY13" fmla="*/ 858612 h 3450277"/>
                  <a:gd name="connsiteX14" fmla="*/ 3584445 w 4020934"/>
                  <a:gd name="connsiteY14" fmla="*/ 455200 h 3450277"/>
                  <a:gd name="connsiteX15" fmla="*/ 2895955 w 4020934"/>
                  <a:gd name="connsiteY15" fmla="*/ 8758 h 3450277"/>
                  <a:gd name="connsiteX16" fmla="*/ 2390346 w 4020934"/>
                  <a:gd name="connsiteY16" fmla="*/ 164744 h 3450277"/>
                  <a:gd name="connsiteX17" fmla="*/ 1847085 w 4020934"/>
                  <a:gd name="connsiteY17" fmla="*/ 110956 h 3450277"/>
                  <a:gd name="connsiteX0" fmla="*/ 1847085 w 4020934"/>
                  <a:gd name="connsiteY0" fmla="*/ 119916 h 3459237"/>
                  <a:gd name="connsiteX1" fmla="*/ 943442 w 4020934"/>
                  <a:gd name="connsiteY1" fmla="*/ 238250 h 3459237"/>
                  <a:gd name="connsiteX2" fmla="*/ 690637 w 4020934"/>
                  <a:gd name="connsiteY2" fmla="*/ 738480 h 3459237"/>
                  <a:gd name="connsiteX3" fmla="*/ 233437 w 4020934"/>
                  <a:gd name="connsiteY3" fmla="*/ 1287120 h 3459237"/>
                  <a:gd name="connsiteX4" fmla="*/ 125861 w 4020934"/>
                  <a:gd name="connsiteY4" fmla="*/ 2088565 h 3459237"/>
                  <a:gd name="connsiteX5" fmla="*/ 825108 w 4020934"/>
                  <a:gd name="connsiteY5" fmla="*/ 2750160 h 3459237"/>
                  <a:gd name="connsiteX6" fmla="*/ 1502840 w 4020934"/>
                  <a:gd name="connsiteY6" fmla="*/ 3395619 h 3459237"/>
                  <a:gd name="connsiteX7" fmla="*/ 2492543 w 4020934"/>
                  <a:gd name="connsiteY7" fmla="*/ 3320316 h 3459237"/>
                  <a:gd name="connsiteX8" fmla="*/ 3326261 w 4020934"/>
                  <a:gd name="connsiteY8" fmla="*/ 3417135 h 3459237"/>
                  <a:gd name="connsiteX9" fmla="*/ 3724294 w 4020934"/>
                  <a:gd name="connsiteY9" fmla="*/ 3142814 h 3459237"/>
                  <a:gd name="connsiteX10" fmla="*/ 3718915 w 4020934"/>
                  <a:gd name="connsiteY10" fmla="*/ 2508113 h 3459237"/>
                  <a:gd name="connsiteX11" fmla="*/ 3966341 w 4020934"/>
                  <a:gd name="connsiteY11" fmla="*/ 2072428 h 3459237"/>
                  <a:gd name="connsiteX12" fmla="*/ 3815734 w 4020934"/>
                  <a:gd name="connsiteY12" fmla="*/ 1389318 h 3459237"/>
                  <a:gd name="connsiteX13" fmla="*/ 3573687 w 4020934"/>
                  <a:gd name="connsiteY13" fmla="*/ 867572 h 3459237"/>
                  <a:gd name="connsiteX14" fmla="*/ 3584445 w 4020934"/>
                  <a:gd name="connsiteY14" fmla="*/ 464160 h 3459237"/>
                  <a:gd name="connsiteX15" fmla="*/ 2895955 w 4020934"/>
                  <a:gd name="connsiteY15" fmla="*/ 17718 h 3459237"/>
                  <a:gd name="connsiteX16" fmla="*/ 2390346 w 4020934"/>
                  <a:gd name="connsiteY16" fmla="*/ 173704 h 3459237"/>
                  <a:gd name="connsiteX17" fmla="*/ 1847085 w 4020934"/>
                  <a:gd name="connsiteY17" fmla="*/ 119916 h 3459237"/>
                  <a:gd name="connsiteX0" fmla="*/ 1847085 w 4020934"/>
                  <a:gd name="connsiteY0" fmla="*/ 119916 h 3459237"/>
                  <a:gd name="connsiteX1" fmla="*/ 943442 w 4020934"/>
                  <a:gd name="connsiteY1" fmla="*/ 238250 h 3459237"/>
                  <a:gd name="connsiteX2" fmla="*/ 690637 w 4020934"/>
                  <a:gd name="connsiteY2" fmla="*/ 738480 h 3459237"/>
                  <a:gd name="connsiteX3" fmla="*/ 233437 w 4020934"/>
                  <a:gd name="connsiteY3" fmla="*/ 1287120 h 3459237"/>
                  <a:gd name="connsiteX4" fmla="*/ 125861 w 4020934"/>
                  <a:gd name="connsiteY4" fmla="*/ 2088565 h 3459237"/>
                  <a:gd name="connsiteX5" fmla="*/ 825108 w 4020934"/>
                  <a:gd name="connsiteY5" fmla="*/ 2750160 h 3459237"/>
                  <a:gd name="connsiteX6" fmla="*/ 1502840 w 4020934"/>
                  <a:gd name="connsiteY6" fmla="*/ 3395619 h 3459237"/>
                  <a:gd name="connsiteX7" fmla="*/ 2492543 w 4020934"/>
                  <a:gd name="connsiteY7" fmla="*/ 3320316 h 3459237"/>
                  <a:gd name="connsiteX8" fmla="*/ 3326261 w 4020934"/>
                  <a:gd name="connsiteY8" fmla="*/ 3417135 h 3459237"/>
                  <a:gd name="connsiteX9" fmla="*/ 3724294 w 4020934"/>
                  <a:gd name="connsiteY9" fmla="*/ 3142814 h 3459237"/>
                  <a:gd name="connsiteX10" fmla="*/ 3718915 w 4020934"/>
                  <a:gd name="connsiteY10" fmla="*/ 2508113 h 3459237"/>
                  <a:gd name="connsiteX11" fmla="*/ 3966341 w 4020934"/>
                  <a:gd name="connsiteY11" fmla="*/ 2072428 h 3459237"/>
                  <a:gd name="connsiteX12" fmla="*/ 3815734 w 4020934"/>
                  <a:gd name="connsiteY12" fmla="*/ 1389318 h 3459237"/>
                  <a:gd name="connsiteX13" fmla="*/ 3573687 w 4020934"/>
                  <a:gd name="connsiteY13" fmla="*/ 867572 h 3459237"/>
                  <a:gd name="connsiteX14" fmla="*/ 3584445 w 4020934"/>
                  <a:gd name="connsiteY14" fmla="*/ 464160 h 3459237"/>
                  <a:gd name="connsiteX15" fmla="*/ 2895955 w 4020934"/>
                  <a:gd name="connsiteY15" fmla="*/ 17718 h 3459237"/>
                  <a:gd name="connsiteX16" fmla="*/ 2390346 w 4020934"/>
                  <a:gd name="connsiteY16" fmla="*/ 173704 h 3459237"/>
                  <a:gd name="connsiteX17" fmla="*/ 1847085 w 4020934"/>
                  <a:gd name="connsiteY17" fmla="*/ 119916 h 3459237"/>
                  <a:gd name="connsiteX0" fmla="*/ 1847085 w 4020934"/>
                  <a:gd name="connsiteY0" fmla="*/ 174433 h 3513754"/>
                  <a:gd name="connsiteX1" fmla="*/ 943442 w 4020934"/>
                  <a:gd name="connsiteY1" fmla="*/ 292767 h 3513754"/>
                  <a:gd name="connsiteX2" fmla="*/ 690637 w 4020934"/>
                  <a:gd name="connsiteY2" fmla="*/ 792997 h 3513754"/>
                  <a:gd name="connsiteX3" fmla="*/ 233437 w 4020934"/>
                  <a:gd name="connsiteY3" fmla="*/ 1341637 h 3513754"/>
                  <a:gd name="connsiteX4" fmla="*/ 125861 w 4020934"/>
                  <a:gd name="connsiteY4" fmla="*/ 2143082 h 3513754"/>
                  <a:gd name="connsiteX5" fmla="*/ 825108 w 4020934"/>
                  <a:gd name="connsiteY5" fmla="*/ 2804677 h 3513754"/>
                  <a:gd name="connsiteX6" fmla="*/ 1502840 w 4020934"/>
                  <a:gd name="connsiteY6" fmla="*/ 3450136 h 3513754"/>
                  <a:gd name="connsiteX7" fmla="*/ 2492543 w 4020934"/>
                  <a:gd name="connsiteY7" fmla="*/ 3374833 h 3513754"/>
                  <a:gd name="connsiteX8" fmla="*/ 3326261 w 4020934"/>
                  <a:gd name="connsiteY8" fmla="*/ 3471652 h 3513754"/>
                  <a:gd name="connsiteX9" fmla="*/ 3724294 w 4020934"/>
                  <a:gd name="connsiteY9" fmla="*/ 3197331 h 3513754"/>
                  <a:gd name="connsiteX10" fmla="*/ 3718915 w 4020934"/>
                  <a:gd name="connsiteY10" fmla="*/ 2562630 h 3513754"/>
                  <a:gd name="connsiteX11" fmla="*/ 3966341 w 4020934"/>
                  <a:gd name="connsiteY11" fmla="*/ 2126945 h 3513754"/>
                  <a:gd name="connsiteX12" fmla="*/ 3815734 w 4020934"/>
                  <a:gd name="connsiteY12" fmla="*/ 1443835 h 3513754"/>
                  <a:gd name="connsiteX13" fmla="*/ 3573687 w 4020934"/>
                  <a:gd name="connsiteY13" fmla="*/ 922089 h 3513754"/>
                  <a:gd name="connsiteX14" fmla="*/ 3584445 w 4020934"/>
                  <a:gd name="connsiteY14" fmla="*/ 518677 h 3513754"/>
                  <a:gd name="connsiteX15" fmla="*/ 2895955 w 4020934"/>
                  <a:gd name="connsiteY15" fmla="*/ 72235 h 3513754"/>
                  <a:gd name="connsiteX16" fmla="*/ 2390346 w 4020934"/>
                  <a:gd name="connsiteY16" fmla="*/ 228221 h 3513754"/>
                  <a:gd name="connsiteX17" fmla="*/ 1847085 w 4020934"/>
                  <a:gd name="connsiteY17" fmla="*/ 174433 h 3513754"/>
                  <a:gd name="connsiteX0" fmla="*/ 1847085 w 4020934"/>
                  <a:gd name="connsiteY0" fmla="*/ 174433 h 3513754"/>
                  <a:gd name="connsiteX1" fmla="*/ 943442 w 4020934"/>
                  <a:gd name="connsiteY1" fmla="*/ 292767 h 3513754"/>
                  <a:gd name="connsiteX2" fmla="*/ 690637 w 4020934"/>
                  <a:gd name="connsiteY2" fmla="*/ 792997 h 3513754"/>
                  <a:gd name="connsiteX3" fmla="*/ 233437 w 4020934"/>
                  <a:gd name="connsiteY3" fmla="*/ 1341637 h 3513754"/>
                  <a:gd name="connsiteX4" fmla="*/ 125861 w 4020934"/>
                  <a:gd name="connsiteY4" fmla="*/ 2143082 h 3513754"/>
                  <a:gd name="connsiteX5" fmla="*/ 825108 w 4020934"/>
                  <a:gd name="connsiteY5" fmla="*/ 2804677 h 3513754"/>
                  <a:gd name="connsiteX6" fmla="*/ 1502840 w 4020934"/>
                  <a:gd name="connsiteY6" fmla="*/ 3450136 h 3513754"/>
                  <a:gd name="connsiteX7" fmla="*/ 2492543 w 4020934"/>
                  <a:gd name="connsiteY7" fmla="*/ 3374833 h 3513754"/>
                  <a:gd name="connsiteX8" fmla="*/ 3326261 w 4020934"/>
                  <a:gd name="connsiteY8" fmla="*/ 3471652 h 3513754"/>
                  <a:gd name="connsiteX9" fmla="*/ 3724294 w 4020934"/>
                  <a:gd name="connsiteY9" fmla="*/ 3197331 h 3513754"/>
                  <a:gd name="connsiteX10" fmla="*/ 3718915 w 4020934"/>
                  <a:gd name="connsiteY10" fmla="*/ 2562630 h 3513754"/>
                  <a:gd name="connsiteX11" fmla="*/ 3966341 w 4020934"/>
                  <a:gd name="connsiteY11" fmla="*/ 2126945 h 3513754"/>
                  <a:gd name="connsiteX12" fmla="*/ 3815734 w 4020934"/>
                  <a:gd name="connsiteY12" fmla="*/ 1443835 h 3513754"/>
                  <a:gd name="connsiteX13" fmla="*/ 3573687 w 4020934"/>
                  <a:gd name="connsiteY13" fmla="*/ 922089 h 3513754"/>
                  <a:gd name="connsiteX14" fmla="*/ 3584445 w 4020934"/>
                  <a:gd name="connsiteY14" fmla="*/ 518677 h 3513754"/>
                  <a:gd name="connsiteX15" fmla="*/ 2895955 w 4020934"/>
                  <a:gd name="connsiteY15" fmla="*/ 72235 h 3513754"/>
                  <a:gd name="connsiteX16" fmla="*/ 2390346 w 4020934"/>
                  <a:gd name="connsiteY16" fmla="*/ 228221 h 3513754"/>
                  <a:gd name="connsiteX17" fmla="*/ 1847085 w 4020934"/>
                  <a:gd name="connsiteY17" fmla="*/ 174433 h 3513754"/>
                  <a:gd name="connsiteX0" fmla="*/ 1847085 w 4020934"/>
                  <a:gd name="connsiteY0" fmla="*/ 172598 h 3511919"/>
                  <a:gd name="connsiteX1" fmla="*/ 943442 w 4020934"/>
                  <a:gd name="connsiteY1" fmla="*/ 290932 h 3511919"/>
                  <a:gd name="connsiteX2" fmla="*/ 690637 w 4020934"/>
                  <a:gd name="connsiteY2" fmla="*/ 791162 h 3511919"/>
                  <a:gd name="connsiteX3" fmla="*/ 233437 w 4020934"/>
                  <a:gd name="connsiteY3" fmla="*/ 1339802 h 3511919"/>
                  <a:gd name="connsiteX4" fmla="*/ 125861 w 4020934"/>
                  <a:gd name="connsiteY4" fmla="*/ 2141247 h 3511919"/>
                  <a:gd name="connsiteX5" fmla="*/ 825108 w 4020934"/>
                  <a:gd name="connsiteY5" fmla="*/ 2802842 h 3511919"/>
                  <a:gd name="connsiteX6" fmla="*/ 1502840 w 4020934"/>
                  <a:gd name="connsiteY6" fmla="*/ 3448301 h 3511919"/>
                  <a:gd name="connsiteX7" fmla="*/ 2492543 w 4020934"/>
                  <a:gd name="connsiteY7" fmla="*/ 3372998 h 3511919"/>
                  <a:gd name="connsiteX8" fmla="*/ 3326261 w 4020934"/>
                  <a:gd name="connsiteY8" fmla="*/ 3469817 h 3511919"/>
                  <a:gd name="connsiteX9" fmla="*/ 3724294 w 4020934"/>
                  <a:gd name="connsiteY9" fmla="*/ 3195496 h 3511919"/>
                  <a:gd name="connsiteX10" fmla="*/ 3718915 w 4020934"/>
                  <a:gd name="connsiteY10" fmla="*/ 2560795 h 3511919"/>
                  <a:gd name="connsiteX11" fmla="*/ 3966341 w 4020934"/>
                  <a:gd name="connsiteY11" fmla="*/ 2125110 h 3511919"/>
                  <a:gd name="connsiteX12" fmla="*/ 3815734 w 4020934"/>
                  <a:gd name="connsiteY12" fmla="*/ 1442000 h 3511919"/>
                  <a:gd name="connsiteX13" fmla="*/ 3573687 w 4020934"/>
                  <a:gd name="connsiteY13" fmla="*/ 920254 h 3511919"/>
                  <a:gd name="connsiteX14" fmla="*/ 3584445 w 4020934"/>
                  <a:gd name="connsiteY14" fmla="*/ 516842 h 3511919"/>
                  <a:gd name="connsiteX15" fmla="*/ 2895955 w 4020934"/>
                  <a:gd name="connsiteY15" fmla="*/ 70400 h 3511919"/>
                  <a:gd name="connsiteX16" fmla="*/ 2390346 w 4020934"/>
                  <a:gd name="connsiteY16" fmla="*/ 226386 h 3511919"/>
                  <a:gd name="connsiteX17" fmla="*/ 1847085 w 4020934"/>
                  <a:gd name="connsiteY17" fmla="*/ 172598 h 3511919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57390 h 3496711"/>
                  <a:gd name="connsiteX1" fmla="*/ 938063 w 4020934"/>
                  <a:gd name="connsiteY1" fmla="*/ 286482 h 3496711"/>
                  <a:gd name="connsiteX2" fmla="*/ 690637 w 4020934"/>
                  <a:gd name="connsiteY2" fmla="*/ 775954 h 3496711"/>
                  <a:gd name="connsiteX3" fmla="*/ 233437 w 4020934"/>
                  <a:gd name="connsiteY3" fmla="*/ 1324594 h 3496711"/>
                  <a:gd name="connsiteX4" fmla="*/ 125861 w 4020934"/>
                  <a:gd name="connsiteY4" fmla="*/ 2126039 h 3496711"/>
                  <a:gd name="connsiteX5" fmla="*/ 825108 w 4020934"/>
                  <a:gd name="connsiteY5" fmla="*/ 2787634 h 3496711"/>
                  <a:gd name="connsiteX6" fmla="*/ 1502840 w 4020934"/>
                  <a:gd name="connsiteY6" fmla="*/ 3433093 h 3496711"/>
                  <a:gd name="connsiteX7" fmla="*/ 2492543 w 4020934"/>
                  <a:gd name="connsiteY7" fmla="*/ 3357790 h 3496711"/>
                  <a:gd name="connsiteX8" fmla="*/ 3326261 w 4020934"/>
                  <a:gd name="connsiteY8" fmla="*/ 3454609 h 3496711"/>
                  <a:gd name="connsiteX9" fmla="*/ 3724294 w 4020934"/>
                  <a:gd name="connsiteY9" fmla="*/ 3180288 h 3496711"/>
                  <a:gd name="connsiteX10" fmla="*/ 3718915 w 4020934"/>
                  <a:gd name="connsiteY10" fmla="*/ 2545587 h 3496711"/>
                  <a:gd name="connsiteX11" fmla="*/ 3966341 w 4020934"/>
                  <a:gd name="connsiteY11" fmla="*/ 2109902 h 3496711"/>
                  <a:gd name="connsiteX12" fmla="*/ 3815734 w 4020934"/>
                  <a:gd name="connsiteY12" fmla="*/ 1426792 h 3496711"/>
                  <a:gd name="connsiteX13" fmla="*/ 3573687 w 4020934"/>
                  <a:gd name="connsiteY13" fmla="*/ 905046 h 3496711"/>
                  <a:gd name="connsiteX14" fmla="*/ 3584445 w 4020934"/>
                  <a:gd name="connsiteY14" fmla="*/ 501634 h 3496711"/>
                  <a:gd name="connsiteX15" fmla="*/ 2895955 w 4020934"/>
                  <a:gd name="connsiteY15" fmla="*/ 55192 h 3496711"/>
                  <a:gd name="connsiteX16" fmla="*/ 2390346 w 4020934"/>
                  <a:gd name="connsiteY16" fmla="*/ 211178 h 3496711"/>
                  <a:gd name="connsiteX17" fmla="*/ 1847085 w 4020934"/>
                  <a:gd name="connsiteY17" fmla="*/ 157390 h 3496711"/>
                  <a:gd name="connsiteX0" fmla="*/ 1847085 w 4020934"/>
                  <a:gd name="connsiteY0" fmla="*/ 170587 h 3509908"/>
                  <a:gd name="connsiteX1" fmla="*/ 938063 w 4020934"/>
                  <a:gd name="connsiteY1" fmla="*/ 299679 h 3509908"/>
                  <a:gd name="connsiteX2" fmla="*/ 690637 w 4020934"/>
                  <a:gd name="connsiteY2" fmla="*/ 789151 h 3509908"/>
                  <a:gd name="connsiteX3" fmla="*/ 233437 w 4020934"/>
                  <a:gd name="connsiteY3" fmla="*/ 1337791 h 3509908"/>
                  <a:gd name="connsiteX4" fmla="*/ 125861 w 4020934"/>
                  <a:gd name="connsiteY4" fmla="*/ 2139236 h 3509908"/>
                  <a:gd name="connsiteX5" fmla="*/ 825108 w 4020934"/>
                  <a:gd name="connsiteY5" fmla="*/ 2800831 h 3509908"/>
                  <a:gd name="connsiteX6" fmla="*/ 1502840 w 4020934"/>
                  <a:gd name="connsiteY6" fmla="*/ 3446290 h 3509908"/>
                  <a:gd name="connsiteX7" fmla="*/ 2492543 w 4020934"/>
                  <a:gd name="connsiteY7" fmla="*/ 3370987 h 3509908"/>
                  <a:gd name="connsiteX8" fmla="*/ 3326261 w 4020934"/>
                  <a:gd name="connsiteY8" fmla="*/ 3467806 h 3509908"/>
                  <a:gd name="connsiteX9" fmla="*/ 3724294 w 4020934"/>
                  <a:gd name="connsiteY9" fmla="*/ 3193485 h 3509908"/>
                  <a:gd name="connsiteX10" fmla="*/ 3718915 w 4020934"/>
                  <a:gd name="connsiteY10" fmla="*/ 2558784 h 3509908"/>
                  <a:gd name="connsiteX11" fmla="*/ 3966341 w 4020934"/>
                  <a:gd name="connsiteY11" fmla="*/ 2123099 h 3509908"/>
                  <a:gd name="connsiteX12" fmla="*/ 3815734 w 4020934"/>
                  <a:gd name="connsiteY12" fmla="*/ 1439989 h 3509908"/>
                  <a:gd name="connsiteX13" fmla="*/ 3573687 w 4020934"/>
                  <a:gd name="connsiteY13" fmla="*/ 918243 h 3509908"/>
                  <a:gd name="connsiteX14" fmla="*/ 3584445 w 4020934"/>
                  <a:gd name="connsiteY14" fmla="*/ 514831 h 3509908"/>
                  <a:gd name="connsiteX15" fmla="*/ 2895955 w 4020934"/>
                  <a:gd name="connsiteY15" fmla="*/ 68389 h 3509908"/>
                  <a:gd name="connsiteX16" fmla="*/ 2390346 w 4020934"/>
                  <a:gd name="connsiteY16" fmla="*/ 224375 h 3509908"/>
                  <a:gd name="connsiteX17" fmla="*/ 1847085 w 4020934"/>
                  <a:gd name="connsiteY17" fmla="*/ 170587 h 3509908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4216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63409 w 4048900"/>
                  <a:gd name="connsiteY0" fmla="*/ 143816 h 3483137"/>
                  <a:gd name="connsiteX1" fmla="*/ 949008 w 4048900"/>
                  <a:gd name="connsiteY1" fmla="*/ 305181 h 3483137"/>
                  <a:gd name="connsiteX2" fmla="*/ 706961 w 4048900"/>
                  <a:gd name="connsiteY2" fmla="*/ 762380 h 3483137"/>
                  <a:gd name="connsiteX3" fmla="*/ 249761 w 4048900"/>
                  <a:gd name="connsiteY3" fmla="*/ 1311020 h 3483137"/>
                  <a:gd name="connsiteX4" fmla="*/ 121084 w 4048900"/>
                  <a:gd name="connsiteY4" fmla="*/ 2119498 h 3483137"/>
                  <a:gd name="connsiteX5" fmla="*/ 841432 w 4048900"/>
                  <a:gd name="connsiteY5" fmla="*/ 2774060 h 3483137"/>
                  <a:gd name="connsiteX6" fmla="*/ 1519164 w 4048900"/>
                  <a:gd name="connsiteY6" fmla="*/ 3419519 h 3483137"/>
                  <a:gd name="connsiteX7" fmla="*/ 2508867 w 4048900"/>
                  <a:gd name="connsiteY7" fmla="*/ 3349595 h 3483137"/>
                  <a:gd name="connsiteX8" fmla="*/ 3342585 w 4048900"/>
                  <a:gd name="connsiteY8" fmla="*/ 3441035 h 3483137"/>
                  <a:gd name="connsiteX9" fmla="*/ 3740618 w 4048900"/>
                  <a:gd name="connsiteY9" fmla="*/ 3166714 h 3483137"/>
                  <a:gd name="connsiteX10" fmla="*/ 3708345 w 4048900"/>
                  <a:gd name="connsiteY10" fmla="*/ 2526634 h 3483137"/>
                  <a:gd name="connsiteX11" fmla="*/ 3982665 w 4048900"/>
                  <a:gd name="connsiteY11" fmla="*/ 2096328 h 3483137"/>
                  <a:gd name="connsiteX12" fmla="*/ 3832058 w 4048900"/>
                  <a:gd name="connsiteY12" fmla="*/ 1413218 h 3483137"/>
                  <a:gd name="connsiteX13" fmla="*/ 3590011 w 4048900"/>
                  <a:gd name="connsiteY13" fmla="*/ 891472 h 3483137"/>
                  <a:gd name="connsiteX14" fmla="*/ 3600769 w 4048900"/>
                  <a:gd name="connsiteY14" fmla="*/ 488060 h 3483137"/>
                  <a:gd name="connsiteX15" fmla="*/ 2912279 w 4048900"/>
                  <a:gd name="connsiteY15" fmla="*/ 41618 h 3483137"/>
                  <a:gd name="connsiteX16" fmla="*/ 2406670 w 4048900"/>
                  <a:gd name="connsiteY16" fmla="*/ 197604 h 3483137"/>
                  <a:gd name="connsiteX17" fmla="*/ 1863409 w 4048900"/>
                  <a:gd name="connsiteY17" fmla="*/ 143816 h 3483137"/>
                  <a:gd name="connsiteX0" fmla="*/ 1835513 w 4021004"/>
                  <a:gd name="connsiteY0" fmla="*/ 143816 h 3483137"/>
                  <a:gd name="connsiteX1" fmla="*/ 921112 w 4021004"/>
                  <a:gd name="connsiteY1" fmla="*/ 305181 h 3483137"/>
                  <a:gd name="connsiteX2" fmla="*/ 679065 w 4021004"/>
                  <a:gd name="connsiteY2" fmla="*/ 762380 h 3483137"/>
                  <a:gd name="connsiteX3" fmla="*/ 221865 w 4021004"/>
                  <a:gd name="connsiteY3" fmla="*/ 1311020 h 3483137"/>
                  <a:gd name="connsiteX4" fmla="*/ 93188 w 4021004"/>
                  <a:gd name="connsiteY4" fmla="*/ 2119498 h 3483137"/>
                  <a:gd name="connsiteX5" fmla="*/ 813536 w 4021004"/>
                  <a:gd name="connsiteY5" fmla="*/ 2774060 h 3483137"/>
                  <a:gd name="connsiteX6" fmla="*/ 1491268 w 4021004"/>
                  <a:gd name="connsiteY6" fmla="*/ 3419519 h 3483137"/>
                  <a:gd name="connsiteX7" fmla="*/ 2480971 w 4021004"/>
                  <a:gd name="connsiteY7" fmla="*/ 3349595 h 3483137"/>
                  <a:gd name="connsiteX8" fmla="*/ 3314689 w 4021004"/>
                  <a:gd name="connsiteY8" fmla="*/ 3441035 h 3483137"/>
                  <a:gd name="connsiteX9" fmla="*/ 3712722 w 4021004"/>
                  <a:gd name="connsiteY9" fmla="*/ 3166714 h 3483137"/>
                  <a:gd name="connsiteX10" fmla="*/ 3680449 w 4021004"/>
                  <a:gd name="connsiteY10" fmla="*/ 2526634 h 3483137"/>
                  <a:gd name="connsiteX11" fmla="*/ 3954769 w 4021004"/>
                  <a:gd name="connsiteY11" fmla="*/ 2096328 h 3483137"/>
                  <a:gd name="connsiteX12" fmla="*/ 3804162 w 4021004"/>
                  <a:gd name="connsiteY12" fmla="*/ 1413218 h 3483137"/>
                  <a:gd name="connsiteX13" fmla="*/ 3562115 w 4021004"/>
                  <a:gd name="connsiteY13" fmla="*/ 891472 h 3483137"/>
                  <a:gd name="connsiteX14" fmla="*/ 3572873 w 4021004"/>
                  <a:gd name="connsiteY14" fmla="*/ 488060 h 3483137"/>
                  <a:gd name="connsiteX15" fmla="*/ 2884383 w 4021004"/>
                  <a:gd name="connsiteY15" fmla="*/ 41618 h 3483137"/>
                  <a:gd name="connsiteX16" fmla="*/ 2378774 w 4021004"/>
                  <a:gd name="connsiteY16" fmla="*/ 197604 h 3483137"/>
                  <a:gd name="connsiteX17" fmla="*/ 1835513 w 4021004"/>
                  <a:gd name="connsiteY17" fmla="*/ 143816 h 3483137"/>
                  <a:gd name="connsiteX0" fmla="*/ 1847898 w 4033389"/>
                  <a:gd name="connsiteY0" fmla="*/ 143816 h 3483137"/>
                  <a:gd name="connsiteX1" fmla="*/ 933497 w 4033389"/>
                  <a:gd name="connsiteY1" fmla="*/ 305181 h 3483137"/>
                  <a:gd name="connsiteX2" fmla="*/ 691450 w 4033389"/>
                  <a:gd name="connsiteY2" fmla="*/ 762380 h 3483137"/>
                  <a:gd name="connsiteX3" fmla="*/ 234250 w 4033389"/>
                  <a:gd name="connsiteY3" fmla="*/ 1311020 h 3483137"/>
                  <a:gd name="connsiteX4" fmla="*/ 105573 w 4033389"/>
                  <a:gd name="connsiteY4" fmla="*/ 2119498 h 3483137"/>
                  <a:gd name="connsiteX5" fmla="*/ 825921 w 4033389"/>
                  <a:gd name="connsiteY5" fmla="*/ 2774060 h 3483137"/>
                  <a:gd name="connsiteX6" fmla="*/ 1503653 w 4033389"/>
                  <a:gd name="connsiteY6" fmla="*/ 3419519 h 3483137"/>
                  <a:gd name="connsiteX7" fmla="*/ 2493356 w 4033389"/>
                  <a:gd name="connsiteY7" fmla="*/ 3349595 h 3483137"/>
                  <a:gd name="connsiteX8" fmla="*/ 3327074 w 4033389"/>
                  <a:gd name="connsiteY8" fmla="*/ 3441035 h 3483137"/>
                  <a:gd name="connsiteX9" fmla="*/ 3725107 w 4033389"/>
                  <a:gd name="connsiteY9" fmla="*/ 3166714 h 3483137"/>
                  <a:gd name="connsiteX10" fmla="*/ 3692834 w 4033389"/>
                  <a:gd name="connsiteY10" fmla="*/ 2526634 h 3483137"/>
                  <a:gd name="connsiteX11" fmla="*/ 3967154 w 4033389"/>
                  <a:gd name="connsiteY11" fmla="*/ 2096328 h 3483137"/>
                  <a:gd name="connsiteX12" fmla="*/ 3816547 w 4033389"/>
                  <a:gd name="connsiteY12" fmla="*/ 1413218 h 3483137"/>
                  <a:gd name="connsiteX13" fmla="*/ 3574500 w 4033389"/>
                  <a:gd name="connsiteY13" fmla="*/ 891472 h 3483137"/>
                  <a:gd name="connsiteX14" fmla="*/ 3585258 w 4033389"/>
                  <a:gd name="connsiteY14" fmla="*/ 488060 h 3483137"/>
                  <a:gd name="connsiteX15" fmla="*/ 2896768 w 4033389"/>
                  <a:gd name="connsiteY15" fmla="*/ 41618 h 3483137"/>
                  <a:gd name="connsiteX16" fmla="*/ 2391159 w 4033389"/>
                  <a:gd name="connsiteY16" fmla="*/ 197604 h 3483137"/>
                  <a:gd name="connsiteX17" fmla="*/ 1847898 w 4033389"/>
                  <a:gd name="connsiteY17" fmla="*/ 143816 h 3483137"/>
                  <a:gd name="connsiteX0" fmla="*/ 1847898 w 4045737"/>
                  <a:gd name="connsiteY0" fmla="*/ 143816 h 3483137"/>
                  <a:gd name="connsiteX1" fmla="*/ 933497 w 4045737"/>
                  <a:gd name="connsiteY1" fmla="*/ 305181 h 3483137"/>
                  <a:gd name="connsiteX2" fmla="*/ 691450 w 4045737"/>
                  <a:gd name="connsiteY2" fmla="*/ 762380 h 3483137"/>
                  <a:gd name="connsiteX3" fmla="*/ 234250 w 4045737"/>
                  <a:gd name="connsiteY3" fmla="*/ 1311020 h 3483137"/>
                  <a:gd name="connsiteX4" fmla="*/ 105573 w 4045737"/>
                  <a:gd name="connsiteY4" fmla="*/ 2119498 h 3483137"/>
                  <a:gd name="connsiteX5" fmla="*/ 825921 w 4045737"/>
                  <a:gd name="connsiteY5" fmla="*/ 2774060 h 3483137"/>
                  <a:gd name="connsiteX6" fmla="*/ 1503653 w 4045737"/>
                  <a:gd name="connsiteY6" fmla="*/ 3419519 h 3483137"/>
                  <a:gd name="connsiteX7" fmla="*/ 2493356 w 4045737"/>
                  <a:gd name="connsiteY7" fmla="*/ 3349595 h 3483137"/>
                  <a:gd name="connsiteX8" fmla="*/ 3327074 w 4045737"/>
                  <a:gd name="connsiteY8" fmla="*/ 3441035 h 3483137"/>
                  <a:gd name="connsiteX9" fmla="*/ 3725107 w 4045737"/>
                  <a:gd name="connsiteY9" fmla="*/ 3166714 h 3483137"/>
                  <a:gd name="connsiteX10" fmla="*/ 3692834 w 4045737"/>
                  <a:gd name="connsiteY10" fmla="*/ 2526634 h 3483137"/>
                  <a:gd name="connsiteX11" fmla="*/ 3967154 w 4045737"/>
                  <a:gd name="connsiteY11" fmla="*/ 2096328 h 3483137"/>
                  <a:gd name="connsiteX12" fmla="*/ 3816547 w 4045737"/>
                  <a:gd name="connsiteY12" fmla="*/ 1413218 h 3483137"/>
                  <a:gd name="connsiteX13" fmla="*/ 3574500 w 4045737"/>
                  <a:gd name="connsiteY13" fmla="*/ 891472 h 3483137"/>
                  <a:gd name="connsiteX14" fmla="*/ 3585258 w 4045737"/>
                  <a:gd name="connsiteY14" fmla="*/ 488060 h 3483137"/>
                  <a:gd name="connsiteX15" fmla="*/ 2896768 w 4045737"/>
                  <a:gd name="connsiteY15" fmla="*/ 41618 h 3483137"/>
                  <a:gd name="connsiteX16" fmla="*/ 2391159 w 4045737"/>
                  <a:gd name="connsiteY16" fmla="*/ 197604 h 3483137"/>
                  <a:gd name="connsiteX17" fmla="*/ 1847898 w 4045737"/>
                  <a:gd name="connsiteY17" fmla="*/ 143816 h 3483137"/>
                  <a:gd name="connsiteX0" fmla="*/ 1847898 w 4045737"/>
                  <a:gd name="connsiteY0" fmla="*/ 143816 h 3483137"/>
                  <a:gd name="connsiteX1" fmla="*/ 933497 w 4045737"/>
                  <a:gd name="connsiteY1" fmla="*/ 305181 h 3483137"/>
                  <a:gd name="connsiteX2" fmla="*/ 691450 w 4045737"/>
                  <a:gd name="connsiteY2" fmla="*/ 762380 h 3483137"/>
                  <a:gd name="connsiteX3" fmla="*/ 234250 w 4045737"/>
                  <a:gd name="connsiteY3" fmla="*/ 1311020 h 3483137"/>
                  <a:gd name="connsiteX4" fmla="*/ 105573 w 4045737"/>
                  <a:gd name="connsiteY4" fmla="*/ 2119498 h 3483137"/>
                  <a:gd name="connsiteX5" fmla="*/ 825921 w 4045737"/>
                  <a:gd name="connsiteY5" fmla="*/ 2774060 h 3483137"/>
                  <a:gd name="connsiteX6" fmla="*/ 1503653 w 4045737"/>
                  <a:gd name="connsiteY6" fmla="*/ 3419519 h 3483137"/>
                  <a:gd name="connsiteX7" fmla="*/ 2493356 w 4045737"/>
                  <a:gd name="connsiteY7" fmla="*/ 3349595 h 3483137"/>
                  <a:gd name="connsiteX8" fmla="*/ 3334108 w 4045737"/>
                  <a:gd name="connsiteY8" fmla="*/ 3462137 h 3483137"/>
                  <a:gd name="connsiteX9" fmla="*/ 3725107 w 4045737"/>
                  <a:gd name="connsiteY9" fmla="*/ 3166714 h 3483137"/>
                  <a:gd name="connsiteX10" fmla="*/ 3692834 w 4045737"/>
                  <a:gd name="connsiteY10" fmla="*/ 2526634 h 3483137"/>
                  <a:gd name="connsiteX11" fmla="*/ 3967154 w 4045737"/>
                  <a:gd name="connsiteY11" fmla="*/ 2096328 h 3483137"/>
                  <a:gd name="connsiteX12" fmla="*/ 3816547 w 4045737"/>
                  <a:gd name="connsiteY12" fmla="*/ 1413218 h 3483137"/>
                  <a:gd name="connsiteX13" fmla="*/ 3574500 w 4045737"/>
                  <a:gd name="connsiteY13" fmla="*/ 891472 h 3483137"/>
                  <a:gd name="connsiteX14" fmla="*/ 3585258 w 4045737"/>
                  <a:gd name="connsiteY14" fmla="*/ 488060 h 3483137"/>
                  <a:gd name="connsiteX15" fmla="*/ 2896768 w 4045737"/>
                  <a:gd name="connsiteY15" fmla="*/ 41618 h 3483137"/>
                  <a:gd name="connsiteX16" fmla="*/ 2391159 w 4045737"/>
                  <a:gd name="connsiteY16" fmla="*/ 197604 h 3483137"/>
                  <a:gd name="connsiteX17" fmla="*/ 1847898 w 4045737"/>
                  <a:gd name="connsiteY17" fmla="*/ 143816 h 3483137"/>
                  <a:gd name="connsiteX0" fmla="*/ 1874114 w 4071953"/>
                  <a:gd name="connsiteY0" fmla="*/ 143816 h 3483137"/>
                  <a:gd name="connsiteX1" fmla="*/ 959713 w 4071953"/>
                  <a:gd name="connsiteY1" fmla="*/ 305181 h 3483137"/>
                  <a:gd name="connsiteX2" fmla="*/ 717666 w 4071953"/>
                  <a:gd name="connsiteY2" fmla="*/ 762380 h 3483137"/>
                  <a:gd name="connsiteX3" fmla="*/ 260466 w 4071953"/>
                  <a:gd name="connsiteY3" fmla="*/ 1311020 h 3483137"/>
                  <a:gd name="connsiteX4" fmla="*/ 131789 w 4071953"/>
                  <a:gd name="connsiteY4" fmla="*/ 2119498 h 3483137"/>
                  <a:gd name="connsiteX5" fmla="*/ 852137 w 4071953"/>
                  <a:gd name="connsiteY5" fmla="*/ 2774060 h 3483137"/>
                  <a:gd name="connsiteX6" fmla="*/ 1529869 w 4071953"/>
                  <a:gd name="connsiteY6" fmla="*/ 3419519 h 3483137"/>
                  <a:gd name="connsiteX7" fmla="*/ 2519572 w 4071953"/>
                  <a:gd name="connsiteY7" fmla="*/ 3349595 h 3483137"/>
                  <a:gd name="connsiteX8" fmla="*/ 3360324 w 4071953"/>
                  <a:gd name="connsiteY8" fmla="*/ 3462137 h 3483137"/>
                  <a:gd name="connsiteX9" fmla="*/ 3751323 w 4071953"/>
                  <a:gd name="connsiteY9" fmla="*/ 3166714 h 3483137"/>
                  <a:gd name="connsiteX10" fmla="*/ 3719050 w 4071953"/>
                  <a:gd name="connsiteY10" fmla="*/ 2526634 h 3483137"/>
                  <a:gd name="connsiteX11" fmla="*/ 3993370 w 4071953"/>
                  <a:gd name="connsiteY11" fmla="*/ 2096328 h 3483137"/>
                  <a:gd name="connsiteX12" fmla="*/ 3842763 w 4071953"/>
                  <a:gd name="connsiteY12" fmla="*/ 1413218 h 3483137"/>
                  <a:gd name="connsiteX13" fmla="*/ 3600716 w 4071953"/>
                  <a:gd name="connsiteY13" fmla="*/ 891472 h 3483137"/>
                  <a:gd name="connsiteX14" fmla="*/ 3611474 w 4071953"/>
                  <a:gd name="connsiteY14" fmla="*/ 488060 h 3483137"/>
                  <a:gd name="connsiteX15" fmla="*/ 2922984 w 4071953"/>
                  <a:gd name="connsiteY15" fmla="*/ 41618 h 3483137"/>
                  <a:gd name="connsiteX16" fmla="*/ 2417375 w 4071953"/>
                  <a:gd name="connsiteY16" fmla="*/ 197604 h 3483137"/>
                  <a:gd name="connsiteX17" fmla="*/ 1874114 w 4071953"/>
                  <a:gd name="connsiteY17" fmla="*/ 143816 h 3483137"/>
                  <a:gd name="connsiteX0" fmla="*/ 1887847 w 4085686"/>
                  <a:gd name="connsiteY0" fmla="*/ 143816 h 3483137"/>
                  <a:gd name="connsiteX1" fmla="*/ 973446 w 4085686"/>
                  <a:gd name="connsiteY1" fmla="*/ 305181 h 3483137"/>
                  <a:gd name="connsiteX2" fmla="*/ 731399 w 4085686"/>
                  <a:gd name="connsiteY2" fmla="*/ 762380 h 3483137"/>
                  <a:gd name="connsiteX3" fmla="*/ 231996 w 4085686"/>
                  <a:gd name="connsiteY3" fmla="*/ 1275851 h 3483137"/>
                  <a:gd name="connsiteX4" fmla="*/ 145522 w 4085686"/>
                  <a:gd name="connsiteY4" fmla="*/ 2119498 h 3483137"/>
                  <a:gd name="connsiteX5" fmla="*/ 865870 w 4085686"/>
                  <a:gd name="connsiteY5" fmla="*/ 2774060 h 3483137"/>
                  <a:gd name="connsiteX6" fmla="*/ 1543602 w 4085686"/>
                  <a:gd name="connsiteY6" fmla="*/ 3419519 h 3483137"/>
                  <a:gd name="connsiteX7" fmla="*/ 2533305 w 4085686"/>
                  <a:gd name="connsiteY7" fmla="*/ 3349595 h 3483137"/>
                  <a:gd name="connsiteX8" fmla="*/ 3374057 w 4085686"/>
                  <a:gd name="connsiteY8" fmla="*/ 3462137 h 3483137"/>
                  <a:gd name="connsiteX9" fmla="*/ 3765056 w 4085686"/>
                  <a:gd name="connsiteY9" fmla="*/ 3166714 h 3483137"/>
                  <a:gd name="connsiteX10" fmla="*/ 3732783 w 4085686"/>
                  <a:gd name="connsiteY10" fmla="*/ 2526634 h 3483137"/>
                  <a:gd name="connsiteX11" fmla="*/ 4007103 w 4085686"/>
                  <a:gd name="connsiteY11" fmla="*/ 2096328 h 3483137"/>
                  <a:gd name="connsiteX12" fmla="*/ 3856496 w 4085686"/>
                  <a:gd name="connsiteY12" fmla="*/ 1413218 h 3483137"/>
                  <a:gd name="connsiteX13" fmla="*/ 3614449 w 4085686"/>
                  <a:gd name="connsiteY13" fmla="*/ 891472 h 3483137"/>
                  <a:gd name="connsiteX14" fmla="*/ 3625207 w 4085686"/>
                  <a:gd name="connsiteY14" fmla="*/ 488060 h 3483137"/>
                  <a:gd name="connsiteX15" fmla="*/ 2936717 w 4085686"/>
                  <a:gd name="connsiteY15" fmla="*/ 41618 h 3483137"/>
                  <a:gd name="connsiteX16" fmla="*/ 2431108 w 4085686"/>
                  <a:gd name="connsiteY16" fmla="*/ 197604 h 3483137"/>
                  <a:gd name="connsiteX17" fmla="*/ 1887847 w 4085686"/>
                  <a:gd name="connsiteY17" fmla="*/ 143816 h 3483137"/>
                  <a:gd name="connsiteX0" fmla="*/ 1879987 w 4077826"/>
                  <a:gd name="connsiteY0" fmla="*/ 143816 h 3483137"/>
                  <a:gd name="connsiteX1" fmla="*/ 965586 w 4077826"/>
                  <a:gd name="connsiteY1" fmla="*/ 305181 h 3483137"/>
                  <a:gd name="connsiteX2" fmla="*/ 723539 w 4077826"/>
                  <a:gd name="connsiteY2" fmla="*/ 762380 h 3483137"/>
                  <a:gd name="connsiteX3" fmla="*/ 224136 w 4077826"/>
                  <a:gd name="connsiteY3" fmla="*/ 1275851 h 3483137"/>
                  <a:gd name="connsiteX4" fmla="*/ 137662 w 4077826"/>
                  <a:gd name="connsiteY4" fmla="*/ 2119498 h 3483137"/>
                  <a:gd name="connsiteX5" fmla="*/ 858010 w 4077826"/>
                  <a:gd name="connsiteY5" fmla="*/ 2774060 h 3483137"/>
                  <a:gd name="connsiteX6" fmla="*/ 1535742 w 4077826"/>
                  <a:gd name="connsiteY6" fmla="*/ 3419519 h 3483137"/>
                  <a:gd name="connsiteX7" fmla="*/ 2525445 w 4077826"/>
                  <a:gd name="connsiteY7" fmla="*/ 3349595 h 3483137"/>
                  <a:gd name="connsiteX8" fmla="*/ 3366197 w 4077826"/>
                  <a:gd name="connsiteY8" fmla="*/ 3462137 h 3483137"/>
                  <a:gd name="connsiteX9" fmla="*/ 3757196 w 4077826"/>
                  <a:gd name="connsiteY9" fmla="*/ 3166714 h 3483137"/>
                  <a:gd name="connsiteX10" fmla="*/ 3724923 w 4077826"/>
                  <a:gd name="connsiteY10" fmla="*/ 2526634 h 3483137"/>
                  <a:gd name="connsiteX11" fmla="*/ 3999243 w 4077826"/>
                  <a:gd name="connsiteY11" fmla="*/ 2096328 h 3483137"/>
                  <a:gd name="connsiteX12" fmla="*/ 3848636 w 4077826"/>
                  <a:gd name="connsiteY12" fmla="*/ 1413218 h 3483137"/>
                  <a:gd name="connsiteX13" fmla="*/ 3606589 w 4077826"/>
                  <a:gd name="connsiteY13" fmla="*/ 891472 h 3483137"/>
                  <a:gd name="connsiteX14" fmla="*/ 3617347 w 4077826"/>
                  <a:gd name="connsiteY14" fmla="*/ 488060 h 3483137"/>
                  <a:gd name="connsiteX15" fmla="*/ 2928857 w 4077826"/>
                  <a:gd name="connsiteY15" fmla="*/ 41618 h 3483137"/>
                  <a:gd name="connsiteX16" fmla="*/ 2423248 w 4077826"/>
                  <a:gd name="connsiteY16" fmla="*/ 197604 h 3483137"/>
                  <a:gd name="connsiteX17" fmla="*/ 1879987 w 4077826"/>
                  <a:gd name="connsiteY17" fmla="*/ 143816 h 3483137"/>
                  <a:gd name="connsiteX0" fmla="*/ 1870766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414027 w 4068605"/>
                  <a:gd name="connsiteY16" fmla="*/ 197604 h 3483137"/>
                  <a:gd name="connsiteX17" fmla="*/ 1870766 w 4068605"/>
                  <a:gd name="connsiteY17" fmla="*/ 143816 h 3483137"/>
                  <a:gd name="connsiteX0" fmla="*/ 1955172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414027 w 4068605"/>
                  <a:gd name="connsiteY16" fmla="*/ 197604 h 3483137"/>
                  <a:gd name="connsiteX17" fmla="*/ 1955172 w 4068605"/>
                  <a:gd name="connsiteY17" fmla="*/ 143816 h 3483137"/>
                  <a:gd name="connsiteX0" fmla="*/ 1955172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512501 w 4068605"/>
                  <a:gd name="connsiteY16" fmla="*/ 148367 h 3483137"/>
                  <a:gd name="connsiteX17" fmla="*/ 1955172 w 4068605"/>
                  <a:gd name="connsiteY17" fmla="*/ 143816 h 3483137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512501 w 4068605"/>
                  <a:gd name="connsiteY16" fmla="*/ 17736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22736 w 4068605"/>
                  <a:gd name="connsiteY10" fmla="*/ 2498514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96899"/>
                  <a:gd name="connsiteY0" fmla="*/ 172815 h 3512136"/>
                  <a:gd name="connsiteX1" fmla="*/ 956365 w 4096899"/>
                  <a:gd name="connsiteY1" fmla="*/ 334180 h 3512136"/>
                  <a:gd name="connsiteX2" fmla="*/ 714318 w 4096899"/>
                  <a:gd name="connsiteY2" fmla="*/ 791379 h 3512136"/>
                  <a:gd name="connsiteX3" fmla="*/ 214915 w 4096899"/>
                  <a:gd name="connsiteY3" fmla="*/ 1304850 h 3512136"/>
                  <a:gd name="connsiteX4" fmla="*/ 128441 w 4096899"/>
                  <a:gd name="connsiteY4" fmla="*/ 2148497 h 3512136"/>
                  <a:gd name="connsiteX5" fmla="*/ 848789 w 4096899"/>
                  <a:gd name="connsiteY5" fmla="*/ 2803059 h 3512136"/>
                  <a:gd name="connsiteX6" fmla="*/ 1526521 w 4096899"/>
                  <a:gd name="connsiteY6" fmla="*/ 3448518 h 3512136"/>
                  <a:gd name="connsiteX7" fmla="*/ 2516224 w 4096899"/>
                  <a:gd name="connsiteY7" fmla="*/ 3378594 h 3512136"/>
                  <a:gd name="connsiteX8" fmla="*/ 3356976 w 4096899"/>
                  <a:gd name="connsiteY8" fmla="*/ 3491136 h 3512136"/>
                  <a:gd name="connsiteX9" fmla="*/ 3747975 w 4096899"/>
                  <a:gd name="connsiteY9" fmla="*/ 3195713 h 3512136"/>
                  <a:gd name="connsiteX10" fmla="*/ 3722736 w 4096899"/>
                  <a:gd name="connsiteY10" fmla="*/ 2498514 h 3512136"/>
                  <a:gd name="connsiteX11" fmla="*/ 4039258 w 4096899"/>
                  <a:gd name="connsiteY11" fmla="*/ 2082487 h 3512136"/>
                  <a:gd name="connsiteX12" fmla="*/ 3839415 w 4096899"/>
                  <a:gd name="connsiteY12" fmla="*/ 1442217 h 3512136"/>
                  <a:gd name="connsiteX13" fmla="*/ 3597368 w 4096899"/>
                  <a:gd name="connsiteY13" fmla="*/ 920471 h 3512136"/>
                  <a:gd name="connsiteX14" fmla="*/ 3608126 w 4096899"/>
                  <a:gd name="connsiteY14" fmla="*/ 517059 h 3512136"/>
                  <a:gd name="connsiteX15" fmla="*/ 2954805 w 4096899"/>
                  <a:gd name="connsiteY15" fmla="*/ 14346 h 3512136"/>
                  <a:gd name="connsiteX16" fmla="*/ 2498433 w 4096899"/>
                  <a:gd name="connsiteY16" fmla="*/ 191646 h 3512136"/>
                  <a:gd name="connsiteX17" fmla="*/ 1955172 w 4096899"/>
                  <a:gd name="connsiteY17" fmla="*/ 172815 h 3512136"/>
                  <a:gd name="connsiteX0" fmla="*/ 1955172 w 4096899"/>
                  <a:gd name="connsiteY0" fmla="*/ 172815 h 3512136"/>
                  <a:gd name="connsiteX1" fmla="*/ 956365 w 4096899"/>
                  <a:gd name="connsiteY1" fmla="*/ 334180 h 3512136"/>
                  <a:gd name="connsiteX2" fmla="*/ 714318 w 4096899"/>
                  <a:gd name="connsiteY2" fmla="*/ 791379 h 3512136"/>
                  <a:gd name="connsiteX3" fmla="*/ 214915 w 4096899"/>
                  <a:gd name="connsiteY3" fmla="*/ 1304850 h 3512136"/>
                  <a:gd name="connsiteX4" fmla="*/ 128441 w 4096899"/>
                  <a:gd name="connsiteY4" fmla="*/ 2148497 h 3512136"/>
                  <a:gd name="connsiteX5" fmla="*/ 848789 w 4096899"/>
                  <a:gd name="connsiteY5" fmla="*/ 2803059 h 3512136"/>
                  <a:gd name="connsiteX6" fmla="*/ 1526521 w 4096899"/>
                  <a:gd name="connsiteY6" fmla="*/ 3448518 h 3512136"/>
                  <a:gd name="connsiteX7" fmla="*/ 2516224 w 4096899"/>
                  <a:gd name="connsiteY7" fmla="*/ 3378594 h 3512136"/>
                  <a:gd name="connsiteX8" fmla="*/ 3356976 w 4096899"/>
                  <a:gd name="connsiteY8" fmla="*/ 3491136 h 3512136"/>
                  <a:gd name="connsiteX9" fmla="*/ 3747975 w 4096899"/>
                  <a:gd name="connsiteY9" fmla="*/ 3195713 h 3512136"/>
                  <a:gd name="connsiteX10" fmla="*/ 3722736 w 4096899"/>
                  <a:gd name="connsiteY10" fmla="*/ 2498514 h 3512136"/>
                  <a:gd name="connsiteX11" fmla="*/ 4039258 w 4096899"/>
                  <a:gd name="connsiteY11" fmla="*/ 2082487 h 3512136"/>
                  <a:gd name="connsiteX12" fmla="*/ 3839415 w 4096899"/>
                  <a:gd name="connsiteY12" fmla="*/ 1442217 h 3512136"/>
                  <a:gd name="connsiteX13" fmla="*/ 3597368 w 4096899"/>
                  <a:gd name="connsiteY13" fmla="*/ 920471 h 3512136"/>
                  <a:gd name="connsiteX14" fmla="*/ 3608126 w 4096899"/>
                  <a:gd name="connsiteY14" fmla="*/ 517059 h 3512136"/>
                  <a:gd name="connsiteX15" fmla="*/ 2954805 w 4096899"/>
                  <a:gd name="connsiteY15" fmla="*/ 14346 h 3512136"/>
                  <a:gd name="connsiteX16" fmla="*/ 2498433 w 4096899"/>
                  <a:gd name="connsiteY16" fmla="*/ 191646 h 3512136"/>
                  <a:gd name="connsiteX17" fmla="*/ 1955172 w 4096899"/>
                  <a:gd name="connsiteY17" fmla="*/ 172815 h 3512136"/>
                  <a:gd name="connsiteX0" fmla="*/ 1978256 w 4119983"/>
                  <a:gd name="connsiteY0" fmla="*/ 172815 h 3512136"/>
                  <a:gd name="connsiteX1" fmla="*/ 979449 w 4119983"/>
                  <a:gd name="connsiteY1" fmla="*/ 334180 h 3512136"/>
                  <a:gd name="connsiteX2" fmla="*/ 737402 w 4119983"/>
                  <a:gd name="connsiteY2" fmla="*/ 791379 h 3512136"/>
                  <a:gd name="connsiteX3" fmla="*/ 237999 w 4119983"/>
                  <a:gd name="connsiteY3" fmla="*/ 1304850 h 3512136"/>
                  <a:gd name="connsiteX4" fmla="*/ 151525 w 4119983"/>
                  <a:gd name="connsiteY4" fmla="*/ 2148497 h 3512136"/>
                  <a:gd name="connsiteX5" fmla="*/ 871873 w 4119983"/>
                  <a:gd name="connsiteY5" fmla="*/ 2803059 h 3512136"/>
                  <a:gd name="connsiteX6" fmla="*/ 1549605 w 4119983"/>
                  <a:gd name="connsiteY6" fmla="*/ 3448518 h 3512136"/>
                  <a:gd name="connsiteX7" fmla="*/ 2539308 w 4119983"/>
                  <a:gd name="connsiteY7" fmla="*/ 3378594 h 3512136"/>
                  <a:gd name="connsiteX8" fmla="*/ 3380060 w 4119983"/>
                  <a:gd name="connsiteY8" fmla="*/ 3491136 h 3512136"/>
                  <a:gd name="connsiteX9" fmla="*/ 3771059 w 4119983"/>
                  <a:gd name="connsiteY9" fmla="*/ 3195713 h 3512136"/>
                  <a:gd name="connsiteX10" fmla="*/ 3745820 w 4119983"/>
                  <a:gd name="connsiteY10" fmla="*/ 2498514 h 3512136"/>
                  <a:gd name="connsiteX11" fmla="*/ 4062342 w 4119983"/>
                  <a:gd name="connsiteY11" fmla="*/ 2082487 h 3512136"/>
                  <a:gd name="connsiteX12" fmla="*/ 3862499 w 4119983"/>
                  <a:gd name="connsiteY12" fmla="*/ 1442217 h 3512136"/>
                  <a:gd name="connsiteX13" fmla="*/ 3620452 w 4119983"/>
                  <a:gd name="connsiteY13" fmla="*/ 920471 h 3512136"/>
                  <a:gd name="connsiteX14" fmla="*/ 3631210 w 4119983"/>
                  <a:gd name="connsiteY14" fmla="*/ 517059 h 3512136"/>
                  <a:gd name="connsiteX15" fmla="*/ 2977889 w 4119983"/>
                  <a:gd name="connsiteY15" fmla="*/ 14346 h 3512136"/>
                  <a:gd name="connsiteX16" fmla="*/ 2521517 w 4119983"/>
                  <a:gd name="connsiteY16" fmla="*/ 191646 h 3512136"/>
                  <a:gd name="connsiteX17" fmla="*/ 1978256 w 4119983"/>
                  <a:gd name="connsiteY17" fmla="*/ 172815 h 351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19983" h="3512136">
                    <a:moveTo>
                      <a:pt x="1978256" y="172815"/>
                    </a:moveTo>
                    <a:cubicBezTo>
                      <a:pt x="1779240" y="67031"/>
                      <a:pt x="1382861" y="-157086"/>
                      <a:pt x="979449" y="334180"/>
                    </a:cubicBezTo>
                    <a:cubicBezTo>
                      <a:pt x="895181" y="436377"/>
                      <a:pt x="816291" y="549333"/>
                      <a:pt x="737402" y="791379"/>
                    </a:cubicBezTo>
                    <a:cubicBezTo>
                      <a:pt x="671064" y="963501"/>
                      <a:pt x="627067" y="1052045"/>
                      <a:pt x="237999" y="1304850"/>
                    </a:cubicBezTo>
                    <a:cubicBezTo>
                      <a:pt x="-36597" y="1490488"/>
                      <a:pt x="-84453" y="1840387"/>
                      <a:pt x="151525" y="2148497"/>
                    </a:cubicBezTo>
                    <a:cubicBezTo>
                      <a:pt x="309304" y="2390544"/>
                      <a:pt x="853944" y="2501845"/>
                      <a:pt x="871873" y="2803059"/>
                    </a:cubicBezTo>
                    <a:cubicBezTo>
                      <a:pt x="920282" y="3331976"/>
                      <a:pt x="931040" y="3656498"/>
                      <a:pt x="1549605" y="3448518"/>
                    </a:cubicBezTo>
                    <a:cubicBezTo>
                      <a:pt x="1863369" y="3346320"/>
                      <a:pt x="2053421" y="3222608"/>
                      <a:pt x="2539308" y="3378594"/>
                    </a:cubicBezTo>
                    <a:cubicBezTo>
                      <a:pt x="2919412" y="3489757"/>
                      <a:pt x="3161321" y="3514444"/>
                      <a:pt x="3380060" y="3491136"/>
                    </a:cubicBezTo>
                    <a:cubicBezTo>
                      <a:pt x="3534253" y="3464242"/>
                      <a:pt x="3643759" y="3421623"/>
                      <a:pt x="3771059" y="3195713"/>
                    </a:cubicBezTo>
                    <a:cubicBezTo>
                      <a:pt x="3882221" y="2948287"/>
                      <a:pt x="3715341" y="2659879"/>
                      <a:pt x="3745820" y="2498514"/>
                    </a:cubicBezTo>
                    <a:cubicBezTo>
                      <a:pt x="3822916" y="2277983"/>
                      <a:pt x="3979867" y="2256274"/>
                      <a:pt x="4062342" y="2082487"/>
                    </a:cubicBezTo>
                    <a:cubicBezTo>
                      <a:pt x="4130474" y="1942638"/>
                      <a:pt x="4204261" y="1723065"/>
                      <a:pt x="3862499" y="1442217"/>
                    </a:cubicBezTo>
                    <a:cubicBezTo>
                      <a:pt x="3756716" y="1317309"/>
                      <a:pt x="3604316" y="1325675"/>
                      <a:pt x="3620452" y="920471"/>
                    </a:cubicBezTo>
                    <a:lnTo>
                      <a:pt x="3631210" y="517059"/>
                    </a:lnTo>
                    <a:cubicBezTo>
                      <a:pt x="3627624" y="330593"/>
                      <a:pt x="3457202" y="-81875"/>
                      <a:pt x="2977889" y="14346"/>
                    </a:cubicBezTo>
                    <a:cubicBezTo>
                      <a:pt x="2793216" y="55583"/>
                      <a:pt x="2690053" y="139651"/>
                      <a:pt x="2521517" y="191646"/>
                    </a:cubicBezTo>
                    <a:cubicBezTo>
                      <a:pt x="2300296" y="254592"/>
                      <a:pt x="2094796" y="223017"/>
                      <a:pt x="1978256" y="172815"/>
                    </a:cubicBezTo>
                    <a:close/>
                  </a:path>
                </a:pathLst>
              </a:custGeom>
              <a:noFill/>
              <a:ln w="28575" cap="flat" cmpd="sng" algn="ctr">
                <a:solidFill>
                  <a:srgbClr val="1E5AA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任意多边形 6">
                <a:extLst>
                  <a:ext uri="{FF2B5EF4-FFF2-40B4-BE49-F238E27FC236}">
                    <a16:creationId xmlns:a16="http://schemas.microsoft.com/office/drawing/2014/main" xmlns="" id="{C7913CC7-095B-49C1-8890-1812EC401BEF}"/>
                  </a:ext>
                </a:extLst>
              </p:cNvPr>
              <p:cNvSpPr/>
              <p:nvPr/>
            </p:nvSpPr>
            <p:spPr>
              <a:xfrm>
                <a:off x="2190941" y="1701991"/>
                <a:ext cx="3547136" cy="3034919"/>
              </a:xfrm>
              <a:custGeom>
                <a:avLst/>
                <a:gdLst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535848 w 3434573"/>
                  <a:gd name="connsiteY0" fmla="*/ 102197 h 2904564"/>
                  <a:gd name="connsiteX1" fmla="*/ 675237 w 3434573"/>
                  <a:gd name="connsiteY1" fmla="*/ 467957 h 2904564"/>
                  <a:gd name="connsiteX2" fmla="*/ 148112 w 3434573"/>
                  <a:gd name="connsiteY2" fmla="*/ 1145689 h 2904564"/>
                  <a:gd name="connsiteX3" fmla="*/ 239552 w 3434573"/>
                  <a:gd name="connsiteY3" fmla="*/ 1936376 h 2904564"/>
                  <a:gd name="connsiteX4" fmla="*/ 734404 w 3434573"/>
                  <a:gd name="connsiteY4" fmla="*/ 2630244 h 2904564"/>
                  <a:gd name="connsiteX5" fmla="*/ 1412135 w 3434573"/>
                  <a:gd name="connsiteY5" fmla="*/ 2899186 h 2904564"/>
                  <a:gd name="connsiteX6" fmla="*/ 2116761 w 3434573"/>
                  <a:gd name="connsiteY6" fmla="*/ 2904564 h 2904564"/>
                  <a:gd name="connsiteX7" fmla="*/ 3052677 w 3434573"/>
                  <a:gd name="connsiteY7" fmla="*/ 2775473 h 2904564"/>
                  <a:gd name="connsiteX8" fmla="*/ 3192526 w 3434573"/>
                  <a:gd name="connsiteY8" fmla="*/ 2366682 h 2904564"/>
                  <a:gd name="connsiteX9" fmla="*/ 3434573 w 3434573"/>
                  <a:gd name="connsiteY9" fmla="*/ 1715844 h 2904564"/>
                  <a:gd name="connsiteX10" fmla="*/ 3235557 w 3434573"/>
                  <a:gd name="connsiteY10" fmla="*/ 1226371 h 2904564"/>
                  <a:gd name="connsiteX11" fmla="*/ 3106465 w 3434573"/>
                  <a:gd name="connsiteY11" fmla="*/ 365760 h 2904564"/>
                  <a:gd name="connsiteX12" fmla="*/ 2504037 w 3434573"/>
                  <a:gd name="connsiteY12" fmla="*/ 0 h 2904564"/>
                  <a:gd name="connsiteX13" fmla="*/ 1535848 w 3434573"/>
                  <a:gd name="connsiteY13" fmla="*/ 102197 h 2904564"/>
                  <a:gd name="connsiteX0" fmla="*/ 1535848 w 3434573"/>
                  <a:gd name="connsiteY0" fmla="*/ 102197 h 2904564"/>
                  <a:gd name="connsiteX1" fmla="*/ 675237 w 3434573"/>
                  <a:gd name="connsiteY1" fmla="*/ 467957 h 2904564"/>
                  <a:gd name="connsiteX2" fmla="*/ 148112 w 3434573"/>
                  <a:gd name="connsiteY2" fmla="*/ 1145689 h 2904564"/>
                  <a:gd name="connsiteX3" fmla="*/ 239552 w 3434573"/>
                  <a:gd name="connsiteY3" fmla="*/ 1936376 h 2904564"/>
                  <a:gd name="connsiteX4" fmla="*/ 734404 w 3434573"/>
                  <a:gd name="connsiteY4" fmla="*/ 2630244 h 2904564"/>
                  <a:gd name="connsiteX5" fmla="*/ 1412135 w 3434573"/>
                  <a:gd name="connsiteY5" fmla="*/ 2899186 h 2904564"/>
                  <a:gd name="connsiteX6" fmla="*/ 2116761 w 3434573"/>
                  <a:gd name="connsiteY6" fmla="*/ 2904564 h 2904564"/>
                  <a:gd name="connsiteX7" fmla="*/ 3052677 w 3434573"/>
                  <a:gd name="connsiteY7" fmla="*/ 2775473 h 2904564"/>
                  <a:gd name="connsiteX8" fmla="*/ 3192526 w 3434573"/>
                  <a:gd name="connsiteY8" fmla="*/ 2366682 h 2904564"/>
                  <a:gd name="connsiteX9" fmla="*/ 3434573 w 3434573"/>
                  <a:gd name="connsiteY9" fmla="*/ 1715844 h 2904564"/>
                  <a:gd name="connsiteX10" fmla="*/ 3235557 w 3434573"/>
                  <a:gd name="connsiteY10" fmla="*/ 1226371 h 2904564"/>
                  <a:gd name="connsiteX11" fmla="*/ 3106465 w 3434573"/>
                  <a:gd name="connsiteY11" fmla="*/ 365760 h 2904564"/>
                  <a:gd name="connsiteX12" fmla="*/ 2504037 w 3434573"/>
                  <a:gd name="connsiteY12" fmla="*/ 0 h 2904564"/>
                  <a:gd name="connsiteX13" fmla="*/ 1535848 w 3434573"/>
                  <a:gd name="connsiteY13" fmla="*/ 102197 h 2904564"/>
                  <a:gd name="connsiteX0" fmla="*/ 1592821 w 3491546"/>
                  <a:gd name="connsiteY0" fmla="*/ 102197 h 2904564"/>
                  <a:gd name="connsiteX1" fmla="*/ 732210 w 3491546"/>
                  <a:gd name="connsiteY1" fmla="*/ 467957 h 2904564"/>
                  <a:gd name="connsiteX2" fmla="*/ 205085 w 3491546"/>
                  <a:gd name="connsiteY2" fmla="*/ 1145689 h 2904564"/>
                  <a:gd name="connsiteX3" fmla="*/ 296525 w 3491546"/>
                  <a:gd name="connsiteY3" fmla="*/ 1936376 h 2904564"/>
                  <a:gd name="connsiteX4" fmla="*/ 791377 w 3491546"/>
                  <a:gd name="connsiteY4" fmla="*/ 2630244 h 2904564"/>
                  <a:gd name="connsiteX5" fmla="*/ 1469108 w 3491546"/>
                  <a:gd name="connsiteY5" fmla="*/ 2899186 h 2904564"/>
                  <a:gd name="connsiteX6" fmla="*/ 2173734 w 3491546"/>
                  <a:gd name="connsiteY6" fmla="*/ 2904564 h 2904564"/>
                  <a:gd name="connsiteX7" fmla="*/ 3109650 w 3491546"/>
                  <a:gd name="connsiteY7" fmla="*/ 2775473 h 2904564"/>
                  <a:gd name="connsiteX8" fmla="*/ 3249499 w 3491546"/>
                  <a:gd name="connsiteY8" fmla="*/ 2366682 h 2904564"/>
                  <a:gd name="connsiteX9" fmla="*/ 3491546 w 3491546"/>
                  <a:gd name="connsiteY9" fmla="*/ 1715844 h 2904564"/>
                  <a:gd name="connsiteX10" fmla="*/ 3292530 w 3491546"/>
                  <a:gd name="connsiteY10" fmla="*/ 1226371 h 2904564"/>
                  <a:gd name="connsiteX11" fmla="*/ 3163438 w 3491546"/>
                  <a:gd name="connsiteY11" fmla="*/ 365760 h 2904564"/>
                  <a:gd name="connsiteX12" fmla="*/ 2561010 w 3491546"/>
                  <a:gd name="connsiteY12" fmla="*/ 0 h 2904564"/>
                  <a:gd name="connsiteX13" fmla="*/ 1592821 w 3491546"/>
                  <a:gd name="connsiteY13" fmla="*/ 102197 h 2904564"/>
                  <a:gd name="connsiteX0" fmla="*/ 1592821 w 3491546"/>
                  <a:gd name="connsiteY0" fmla="*/ 102197 h 2904564"/>
                  <a:gd name="connsiteX1" fmla="*/ 732210 w 3491546"/>
                  <a:gd name="connsiteY1" fmla="*/ 467957 h 2904564"/>
                  <a:gd name="connsiteX2" fmla="*/ 205085 w 3491546"/>
                  <a:gd name="connsiteY2" fmla="*/ 1145689 h 2904564"/>
                  <a:gd name="connsiteX3" fmla="*/ 296525 w 3491546"/>
                  <a:gd name="connsiteY3" fmla="*/ 1936376 h 2904564"/>
                  <a:gd name="connsiteX4" fmla="*/ 791377 w 3491546"/>
                  <a:gd name="connsiteY4" fmla="*/ 2630244 h 2904564"/>
                  <a:gd name="connsiteX5" fmla="*/ 1469108 w 3491546"/>
                  <a:gd name="connsiteY5" fmla="*/ 2899186 h 2904564"/>
                  <a:gd name="connsiteX6" fmla="*/ 2173734 w 3491546"/>
                  <a:gd name="connsiteY6" fmla="*/ 2904564 h 2904564"/>
                  <a:gd name="connsiteX7" fmla="*/ 3109650 w 3491546"/>
                  <a:gd name="connsiteY7" fmla="*/ 2775473 h 2904564"/>
                  <a:gd name="connsiteX8" fmla="*/ 3249499 w 3491546"/>
                  <a:gd name="connsiteY8" fmla="*/ 2366682 h 2904564"/>
                  <a:gd name="connsiteX9" fmla="*/ 3491546 w 3491546"/>
                  <a:gd name="connsiteY9" fmla="*/ 1715844 h 2904564"/>
                  <a:gd name="connsiteX10" fmla="*/ 3292530 w 3491546"/>
                  <a:gd name="connsiteY10" fmla="*/ 1226371 h 2904564"/>
                  <a:gd name="connsiteX11" fmla="*/ 3163438 w 3491546"/>
                  <a:gd name="connsiteY11" fmla="*/ 365760 h 2904564"/>
                  <a:gd name="connsiteX12" fmla="*/ 2561010 w 3491546"/>
                  <a:gd name="connsiteY12" fmla="*/ 0 h 2904564"/>
                  <a:gd name="connsiteX13" fmla="*/ 1592821 w 3491546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39707"/>
                  <a:gd name="connsiteX1" fmla="*/ 733759 w 3493095"/>
                  <a:gd name="connsiteY1" fmla="*/ 467957 h 2939707"/>
                  <a:gd name="connsiteX2" fmla="*/ 206634 w 3493095"/>
                  <a:gd name="connsiteY2" fmla="*/ 1145689 h 2939707"/>
                  <a:gd name="connsiteX3" fmla="*/ 298074 w 3493095"/>
                  <a:gd name="connsiteY3" fmla="*/ 1936376 h 2939707"/>
                  <a:gd name="connsiteX4" fmla="*/ 792926 w 3493095"/>
                  <a:gd name="connsiteY4" fmla="*/ 2630244 h 2939707"/>
                  <a:gd name="connsiteX5" fmla="*/ 1470657 w 3493095"/>
                  <a:gd name="connsiteY5" fmla="*/ 2899186 h 2939707"/>
                  <a:gd name="connsiteX6" fmla="*/ 2175283 w 3493095"/>
                  <a:gd name="connsiteY6" fmla="*/ 2904564 h 2939707"/>
                  <a:gd name="connsiteX7" fmla="*/ 3111199 w 3493095"/>
                  <a:gd name="connsiteY7" fmla="*/ 2775473 h 2939707"/>
                  <a:gd name="connsiteX8" fmla="*/ 3251048 w 3493095"/>
                  <a:gd name="connsiteY8" fmla="*/ 2366682 h 2939707"/>
                  <a:gd name="connsiteX9" fmla="*/ 3493095 w 3493095"/>
                  <a:gd name="connsiteY9" fmla="*/ 1715844 h 2939707"/>
                  <a:gd name="connsiteX10" fmla="*/ 3294079 w 3493095"/>
                  <a:gd name="connsiteY10" fmla="*/ 1226371 h 2939707"/>
                  <a:gd name="connsiteX11" fmla="*/ 3164987 w 3493095"/>
                  <a:gd name="connsiteY11" fmla="*/ 365760 h 2939707"/>
                  <a:gd name="connsiteX12" fmla="*/ 2562559 w 3493095"/>
                  <a:gd name="connsiteY12" fmla="*/ 0 h 2939707"/>
                  <a:gd name="connsiteX13" fmla="*/ 1594370 w 3493095"/>
                  <a:gd name="connsiteY13" fmla="*/ 102197 h 2939707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70657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49142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49142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44739"/>
                  <a:gd name="connsiteX1" fmla="*/ 733759 w 3493095"/>
                  <a:gd name="connsiteY1" fmla="*/ 467957 h 2944739"/>
                  <a:gd name="connsiteX2" fmla="*/ 206634 w 3493095"/>
                  <a:gd name="connsiteY2" fmla="*/ 1145689 h 2944739"/>
                  <a:gd name="connsiteX3" fmla="*/ 298074 w 3493095"/>
                  <a:gd name="connsiteY3" fmla="*/ 1936376 h 2944739"/>
                  <a:gd name="connsiteX4" fmla="*/ 792926 w 3493095"/>
                  <a:gd name="connsiteY4" fmla="*/ 2630244 h 2944739"/>
                  <a:gd name="connsiteX5" fmla="*/ 1449142 w 3493095"/>
                  <a:gd name="connsiteY5" fmla="*/ 2899186 h 2944739"/>
                  <a:gd name="connsiteX6" fmla="*/ 2175283 w 3493095"/>
                  <a:gd name="connsiteY6" fmla="*/ 2904564 h 2944739"/>
                  <a:gd name="connsiteX7" fmla="*/ 3111199 w 3493095"/>
                  <a:gd name="connsiteY7" fmla="*/ 2775473 h 2944739"/>
                  <a:gd name="connsiteX8" fmla="*/ 3251048 w 3493095"/>
                  <a:gd name="connsiteY8" fmla="*/ 2366682 h 2944739"/>
                  <a:gd name="connsiteX9" fmla="*/ 3493095 w 3493095"/>
                  <a:gd name="connsiteY9" fmla="*/ 1715844 h 2944739"/>
                  <a:gd name="connsiteX10" fmla="*/ 3294079 w 3493095"/>
                  <a:gd name="connsiteY10" fmla="*/ 1226371 h 2944739"/>
                  <a:gd name="connsiteX11" fmla="*/ 3164987 w 3493095"/>
                  <a:gd name="connsiteY11" fmla="*/ 365760 h 2944739"/>
                  <a:gd name="connsiteX12" fmla="*/ 2562559 w 3493095"/>
                  <a:gd name="connsiteY12" fmla="*/ 0 h 2944739"/>
                  <a:gd name="connsiteX13" fmla="*/ 1594370 w 3493095"/>
                  <a:gd name="connsiteY13" fmla="*/ 102197 h 2944739"/>
                  <a:gd name="connsiteX0" fmla="*/ 1594370 w 3493095"/>
                  <a:gd name="connsiteY0" fmla="*/ 102197 h 2944739"/>
                  <a:gd name="connsiteX1" fmla="*/ 733759 w 3493095"/>
                  <a:gd name="connsiteY1" fmla="*/ 467957 h 2944739"/>
                  <a:gd name="connsiteX2" fmla="*/ 206634 w 3493095"/>
                  <a:gd name="connsiteY2" fmla="*/ 1145689 h 2944739"/>
                  <a:gd name="connsiteX3" fmla="*/ 298074 w 3493095"/>
                  <a:gd name="connsiteY3" fmla="*/ 1936376 h 2944739"/>
                  <a:gd name="connsiteX4" fmla="*/ 792926 w 3493095"/>
                  <a:gd name="connsiteY4" fmla="*/ 2630244 h 2944739"/>
                  <a:gd name="connsiteX5" fmla="*/ 1449142 w 3493095"/>
                  <a:gd name="connsiteY5" fmla="*/ 2899186 h 2944739"/>
                  <a:gd name="connsiteX6" fmla="*/ 2175283 w 3493095"/>
                  <a:gd name="connsiteY6" fmla="*/ 2904564 h 2944739"/>
                  <a:gd name="connsiteX7" fmla="*/ 3111199 w 3493095"/>
                  <a:gd name="connsiteY7" fmla="*/ 2775473 h 2944739"/>
                  <a:gd name="connsiteX8" fmla="*/ 3251048 w 3493095"/>
                  <a:gd name="connsiteY8" fmla="*/ 2366682 h 2944739"/>
                  <a:gd name="connsiteX9" fmla="*/ 3493095 w 3493095"/>
                  <a:gd name="connsiteY9" fmla="*/ 1715844 h 2944739"/>
                  <a:gd name="connsiteX10" fmla="*/ 3294079 w 3493095"/>
                  <a:gd name="connsiteY10" fmla="*/ 1226371 h 2944739"/>
                  <a:gd name="connsiteX11" fmla="*/ 3164987 w 3493095"/>
                  <a:gd name="connsiteY11" fmla="*/ 365760 h 2944739"/>
                  <a:gd name="connsiteX12" fmla="*/ 2562559 w 3493095"/>
                  <a:gd name="connsiteY12" fmla="*/ 0 h 2944739"/>
                  <a:gd name="connsiteX13" fmla="*/ 1594370 w 3493095"/>
                  <a:gd name="connsiteY13" fmla="*/ 102197 h 2944739"/>
                  <a:gd name="connsiteX0" fmla="*/ 1594370 w 3493095"/>
                  <a:gd name="connsiteY0" fmla="*/ 102197 h 2978989"/>
                  <a:gd name="connsiteX1" fmla="*/ 733759 w 3493095"/>
                  <a:gd name="connsiteY1" fmla="*/ 467957 h 2978989"/>
                  <a:gd name="connsiteX2" fmla="*/ 206634 w 3493095"/>
                  <a:gd name="connsiteY2" fmla="*/ 1145689 h 2978989"/>
                  <a:gd name="connsiteX3" fmla="*/ 298074 w 3493095"/>
                  <a:gd name="connsiteY3" fmla="*/ 1936376 h 2978989"/>
                  <a:gd name="connsiteX4" fmla="*/ 792926 w 3493095"/>
                  <a:gd name="connsiteY4" fmla="*/ 2630244 h 2978989"/>
                  <a:gd name="connsiteX5" fmla="*/ 1449142 w 3493095"/>
                  <a:gd name="connsiteY5" fmla="*/ 2899186 h 2978989"/>
                  <a:gd name="connsiteX6" fmla="*/ 2175283 w 3493095"/>
                  <a:gd name="connsiteY6" fmla="*/ 2904564 h 2978989"/>
                  <a:gd name="connsiteX7" fmla="*/ 3111199 w 3493095"/>
                  <a:gd name="connsiteY7" fmla="*/ 2775473 h 2978989"/>
                  <a:gd name="connsiteX8" fmla="*/ 3251048 w 3493095"/>
                  <a:gd name="connsiteY8" fmla="*/ 2366682 h 2978989"/>
                  <a:gd name="connsiteX9" fmla="*/ 3493095 w 3493095"/>
                  <a:gd name="connsiteY9" fmla="*/ 1715844 h 2978989"/>
                  <a:gd name="connsiteX10" fmla="*/ 3294079 w 3493095"/>
                  <a:gd name="connsiteY10" fmla="*/ 1226371 h 2978989"/>
                  <a:gd name="connsiteX11" fmla="*/ 3164987 w 3493095"/>
                  <a:gd name="connsiteY11" fmla="*/ 365760 h 2978989"/>
                  <a:gd name="connsiteX12" fmla="*/ 2562559 w 3493095"/>
                  <a:gd name="connsiteY12" fmla="*/ 0 h 2978989"/>
                  <a:gd name="connsiteX13" fmla="*/ 1594370 w 3493095"/>
                  <a:gd name="connsiteY13" fmla="*/ 102197 h 2978989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111199 w 3493095"/>
                  <a:gd name="connsiteY7" fmla="*/ 2775473 h 3001392"/>
                  <a:gd name="connsiteX8" fmla="*/ 3251048 w 3493095"/>
                  <a:gd name="connsiteY8" fmla="*/ 2366682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8676"/>
                  <a:gd name="connsiteX1" fmla="*/ 733759 w 3493095"/>
                  <a:gd name="connsiteY1" fmla="*/ 467957 h 3008676"/>
                  <a:gd name="connsiteX2" fmla="*/ 206634 w 3493095"/>
                  <a:gd name="connsiteY2" fmla="*/ 1145689 h 3008676"/>
                  <a:gd name="connsiteX3" fmla="*/ 298074 w 3493095"/>
                  <a:gd name="connsiteY3" fmla="*/ 1936376 h 3008676"/>
                  <a:gd name="connsiteX4" fmla="*/ 792926 w 3493095"/>
                  <a:gd name="connsiteY4" fmla="*/ 2630244 h 3008676"/>
                  <a:gd name="connsiteX5" fmla="*/ 1449142 w 3493095"/>
                  <a:gd name="connsiteY5" fmla="*/ 2899186 h 3008676"/>
                  <a:gd name="connsiteX6" fmla="*/ 2175283 w 3493095"/>
                  <a:gd name="connsiteY6" fmla="*/ 2904564 h 3008676"/>
                  <a:gd name="connsiteX7" fmla="*/ 3154230 w 3493095"/>
                  <a:gd name="connsiteY7" fmla="*/ 2802367 h 3008676"/>
                  <a:gd name="connsiteX8" fmla="*/ 3251048 w 3493095"/>
                  <a:gd name="connsiteY8" fmla="*/ 2366682 h 3008676"/>
                  <a:gd name="connsiteX9" fmla="*/ 3493095 w 3493095"/>
                  <a:gd name="connsiteY9" fmla="*/ 1715844 h 3008676"/>
                  <a:gd name="connsiteX10" fmla="*/ 3294079 w 3493095"/>
                  <a:gd name="connsiteY10" fmla="*/ 1226371 h 3008676"/>
                  <a:gd name="connsiteX11" fmla="*/ 3164987 w 3493095"/>
                  <a:gd name="connsiteY11" fmla="*/ 365760 h 3008676"/>
                  <a:gd name="connsiteX12" fmla="*/ 2562559 w 3493095"/>
                  <a:gd name="connsiteY12" fmla="*/ 0 h 3008676"/>
                  <a:gd name="connsiteX13" fmla="*/ 1594370 w 3493095"/>
                  <a:gd name="connsiteY13" fmla="*/ 102197 h 3008676"/>
                  <a:gd name="connsiteX0" fmla="*/ 1594370 w 3493095"/>
                  <a:gd name="connsiteY0" fmla="*/ 102197 h 3008676"/>
                  <a:gd name="connsiteX1" fmla="*/ 733759 w 3493095"/>
                  <a:gd name="connsiteY1" fmla="*/ 467957 h 3008676"/>
                  <a:gd name="connsiteX2" fmla="*/ 206634 w 3493095"/>
                  <a:gd name="connsiteY2" fmla="*/ 1145689 h 3008676"/>
                  <a:gd name="connsiteX3" fmla="*/ 298074 w 3493095"/>
                  <a:gd name="connsiteY3" fmla="*/ 1936376 h 3008676"/>
                  <a:gd name="connsiteX4" fmla="*/ 792926 w 3493095"/>
                  <a:gd name="connsiteY4" fmla="*/ 2630244 h 3008676"/>
                  <a:gd name="connsiteX5" fmla="*/ 1449142 w 3493095"/>
                  <a:gd name="connsiteY5" fmla="*/ 2899186 h 3008676"/>
                  <a:gd name="connsiteX6" fmla="*/ 2175283 w 3493095"/>
                  <a:gd name="connsiteY6" fmla="*/ 2904564 h 3008676"/>
                  <a:gd name="connsiteX7" fmla="*/ 3154230 w 3493095"/>
                  <a:gd name="connsiteY7" fmla="*/ 2802367 h 3008676"/>
                  <a:gd name="connsiteX8" fmla="*/ 3272563 w 3493095"/>
                  <a:gd name="connsiteY8" fmla="*/ 2237590 h 3008676"/>
                  <a:gd name="connsiteX9" fmla="*/ 3493095 w 3493095"/>
                  <a:gd name="connsiteY9" fmla="*/ 1715844 h 3008676"/>
                  <a:gd name="connsiteX10" fmla="*/ 3294079 w 3493095"/>
                  <a:gd name="connsiteY10" fmla="*/ 1226371 h 3008676"/>
                  <a:gd name="connsiteX11" fmla="*/ 3164987 w 3493095"/>
                  <a:gd name="connsiteY11" fmla="*/ 365760 h 3008676"/>
                  <a:gd name="connsiteX12" fmla="*/ 2562559 w 3493095"/>
                  <a:gd name="connsiteY12" fmla="*/ 0 h 3008676"/>
                  <a:gd name="connsiteX13" fmla="*/ 1594370 w 3493095"/>
                  <a:gd name="connsiteY13" fmla="*/ 102197 h 3008676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72563 w 3493095"/>
                  <a:gd name="connsiteY8" fmla="*/ 2237590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72563 w 3493095"/>
                  <a:gd name="connsiteY8" fmla="*/ 2237590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8177"/>
                  <a:gd name="connsiteY0" fmla="*/ 135724 h 3034919"/>
                  <a:gd name="connsiteX1" fmla="*/ 733759 w 3498177"/>
                  <a:gd name="connsiteY1" fmla="*/ 501484 h 3034919"/>
                  <a:gd name="connsiteX2" fmla="*/ 206634 w 3498177"/>
                  <a:gd name="connsiteY2" fmla="*/ 1179216 h 3034919"/>
                  <a:gd name="connsiteX3" fmla="*/ 298074 w 3498177"/>
                  <a:gd name="connsiteY3" fmla="*/ 1969903 h 3034919"/>
                  <a:gd name="connsiteX4" fmla="*/ 792926 w 3498177"/>
                  <a:gd name="connsiteY4" fmla="*/ 2663771 h 3034919"/>
                  <a:gd name="connsiteX5" fmla="*/ 1449142 w 3498177"/>
                  <a:gd name="connsiteY5" fmla="*/ 2932713 h 3034919"/>
                  <a:gd name="connsiteX6" fmla="*/ 2175283 w 3498177"/>
                  <a:gd name="connsiteY6" fmla="*/ 2938091 h 3034919"/>
                  <a:gd name="connsiteX7" fmla="*/ 3245670 w 3498177"/>
                  <a:gd name="connsiteY7" fmla="*/ 2809000 h 3034919"/>
                  <a:gd name="connsiteX8" fmla="*/ 3267184 w 3498177"/>
                  <a:gd name="connsiteY8" fmla="*/ 2238845 h 3034919"/>
                  <a:gd name="connsiteX9" fmla="*/ 3493095 w 3498177"/>
                  <a:gd name="connsiteY9" fmla="*/ 1749371 h 3034919"/>
                  <a:gd name="connsiteX10" fmla="*/ 3294079 w 3498177"/>
                  <a:gd name="connsiteY10" fmla="*/ 1259898 h 3034919"/>
                  <a:gd name="connsiteX11" fmla="*/ 3164987 w 3498177"/>
                  <a:gd name="connsiteY11" fmla="*/ 399287 h 3034919"/>
                  <a:gd name="connsiteX12" fmla="*/ 2562559 w 3498177"/>
                  <a:gd name="connsiteY12" fmla="*/ 33527 h 3034919"/>
                  <a:gd name="connsiteX13" fmla="*/ 1594370 w 3498177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49654"/>
                  <a:gd name="connsiteY0" fmla="*/ 135724 h 3034919"/>
                  <a:gd name="connsiteX1" fmla="*/ 733759 w 3549654"/>
                  <a:gd name="connsiteY1" fmla="*/ 501484 h 3034919"/>
                  <a:gd name="connsiteX2" fmla="*/ 206634 w 3549654"/>
                  <a:gd name="connsiteY2" fmla="*/ 1179216 h 3034919"/>
                  <a:gd name="connsiteX3" fmla="*/ 298074 w 3549654"/>
                  <a:gd name="connsiteY3" fmla="*/ 1969903 h 3034919"/>
                  <a:gd name="connsiteX4" fmla="*/ 792926 w 3549654"/>
                  <a:gd name="connsiteY4" fmla="*/ 2663771 h 3034919"/>
                  <a:gd name="connsiteX5" fmla="*/ 1449142 w 3549654"/>
                  <a:gd name="connsiteY5" fmla="*/ 2932713 h 3034919"/>
                  <a:gd name="connsiteX6" fmla="*/ 2175283 w 3549654"/>
                  <a:gd name="connsiteY6" fmla="*/ 2938091 h 3034919"/>
                  <a:gd name="connsiteX7" fmla="*/ 3245670 w 3549654"/>
                  <a:gd name="connsiteY7" fmla="*/ 2809000 h 3034919"/>
                  <a:gd name="connsiteX8" fmla="*/ 3267184 w 3549654"/>
                  <a:gd name="connsiteY8" fmla="*/ 2238845 h 3034919"/>
                  <a:gd name="connsiteX9" fmla="*/ 3541505 w 3549654"/>
                  <a:gd name="connsiteY9" fmla="*/ 1738614 h 3034919"/>
                  <a:gd name="connsiteX10" fmla="*/ 3294079 w 3549654"/>
                  <a:gd name="connsiteY10" fmla="*/ 1259898 h 3034919"/>
                  <a:gd name="connsiteX11" fmla="*/ 3164987 w 3549654"/>
                  <a:gd name="connsiteY11" fmla="*/ 399287 h 3034919"/>
                  <a:gd name="connsiteX12" fmla="*/ 2562559 w 3549654"/>
                  <a:gd name="connsiteY12" fmla="*/ 33527 h 3034919"/>
                  <a:gd name="connsiteX13" fmla="*/ 1594370 w 3549654"/>
                  <a:gd name="connsiteY13" fmla="*/ 135724 h 3034919"/>
                  <a:gd name="connsiteX0" fmla="*/ 1594370 w 3547136"/>
                  <a:gd name="connsiteY0" fmla="*/ 135724 h 3034919"/>
                  <a:gd name="connsiteX1" fmla="*/ 733759 w 3547136"/>
                  <a:gd name="connsiteY1" fmla="*/ 501484 h 3034919"/>
                  <a:gd name="connsiteX2" fmla="*/ 206634 w 3547136"/>
                  <a:gd name="connsiteY2" fmla="*/ 1179216 h 3034919"/>
                  <a:gd name="connsiteX3" fmla="*/ 298074 w 3547136"/>
                  <a:gd name="connsiteY3" fmla="*/ 1969903 h 3034919"/>
                  <a:gd name="connsiteX4" fmla="*/ 792926 w 3547136"/>
                  <a:gd name="connsiteY4" fmla="*/ 2663771 h 3034919"/>
                  <a:gd name="connsiteX5" fmla="*/ 1449142 w 3547136"/>
                  <a:gd name="connsiteY5" fmla="*/ 2932713 h 3034919"/>
                  <a:gd name="connsiteX6" fmla="*/ 2175283 w 3547136"/>
                  <a:gd name="connsiteY6" fmla="*/ 2938091 h 3034919"/>
                  <a:gd name="connsiteX7" fmla="*/ 3245670 w 3547136"/>
                  <a:gd name="connsiteY7" fmla="*/ 2809000 h 3034919"/>
                  <a:gd name="connsiteX8" fmla="*/ 3267184 w 3547136"/>
                  <a:gd name="connsiteY8" fmla="*/ 2238845 h 3034919"/>
                  <a:gd name="connsiteX9" fmla="*/ 3541505 w 3547136"/>
                  <a:gd name="connsiteY9" fmla="*/ 1738614 h 3034919"/>
                  <a:gd name="connsiteX10" fmla="*/ 3294079 w 3547136"/>
                  <a:gd name="connsiteY10" fmla="*/ 1259898 h 3034919"/>
                  <a:gd name="connsiteX11" fmla="*/ 3164987 w 3547136"/>
                  <a:gd name="connsiteY11" fmla="*/ 399287 h 3034919"/>
                  <a:gd name="connsiteX12" fmla="*/ 2562559 w 3547136"/>
                  <a:gd name="connsiteY12" fmla="*/ 33527 h 3034919"/>
                  <a:gd name="connsiteX13" fmla="*/ 1594370 w 3547136"/>
                  <a:gd name="connsiteY13" fmla="*/ 135724 h 3034919"/>
                  <a:gd name="connsiteX0" fmla="*/ 1594370 w 3547136"/>
                  <a:gd name="connsiteY0" fmla="*/ 135724 h 3034919"/>
                  <a:gd name="connsiteX1" fmla="*/ 733759 w 3547136"/>
                  <a:gd name="connsiteY1" fmla="*/ 501484 h 3034919"/>
                  <a:gd name="connsiteX2" fmla="*/ 206634 w 3547136"/>
                  <a:gd name="connsiteY2" fmla="*/ 1179216 h 3034919"/>
                  <a:gd name="connsiteX3" fmla="*/ 298074 w 3547136"/>
                  <a:gd name="connsiteY3" fmla="*/ 1969903 h 3034919"/>
                  <a:gd name="connsiteX4" fmla="*/ 792926 w 3547136"/>
                  <a:gd name="connsiteY4" fmla="*/ 2663771 h 3034919"/>
                  <a:gd name="connsiteX5" fmla="*/ 1449142 w 3547136"/>
                  <a:gd name="connsiteY5" fmla="*/ 2932713 h 3034919"/>
                  <a:gd name="connsiteX6" fmla="*/ 2175283 w 3547136"/>
                  <a:gd name="connsiteY6" fmla="*/ 2938091 h 3034919"/>
                  <a:gd name="connsiteX7" fmla="*/ 3245670 w 3547136"/>
                  <a:gd name="connsiteY7" fmla="*/ 2809000 h 3034919"/>
                  <a:gd name="connsiteX8" fmla="*/ 3267184 w 3547136"/>
                  <a:gd name="connsiteY8" fmla="*/ 2238845 h 3034919"/>
                  <a:gd name="connsiteX9" fmla="*/ 3541505 w 3547136"/>
                  <a:gd name="connsiteY9" fmla="*/ 1738614 h 3034919"/>
                  <a:gd name="connsiteX10" fmla="*/ 3294079 w 3547136"/>
                  <a:gd name="connsiteY10" fmla="*/ 1259898 h 3034919"/>
                  <a:gd name="connsiteX11" fmla="*/ 3164987 w 3547136"/>
                  <a:gd name="connsiteY11" fmla="*/ 399287 h 3034919"/>
                  <a:gd name="connsiteX12" fmla="*/ 2562559 w 3547136"/>
                  <a:gd name="connsiteY12" fmla="*/ 33527 h 3034919"/>
                  <a:gd name="connsiteX13" fmla="*/ 1594370 w 3547136"/>
                  <a:gd name="connsiteY13" fmla="*/ 135724 h 3034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47136" h="3034919">
                    <a:moveTo>
                      <a:pt x="1594370" y="135724"/>
                    </a:moveTo>
                    <a:cubicBezTo>
                      <a:pt x="1043938" y="4840"/>
                      <a:pt x="832370" y="261230"/>
                      <a:pt x="733759" y="501484"/>
                    </a:cubicBezTo>
                    <a:cubicBezTo>
                      <a:pt x="611839" y="872624"/>
                      <a:pt x="409236" y="953305"/>
                      <a:pt x="206634" y="1179216"/>
                    </a:cubicBezTo>
                    <a:cubicBezTo>
                      <a:pt x="-160919" y="1523460"/>
                      <a:pt x="20168" y="1792402"/>
                      <a:pt x="298074" y="1969903"/>
                    </a:cubicBezTo>
                    <a:cubicBezTo>
                      <a:pt x="791133" y="2190435"/>
                      <a:pt x="762446" y="2362557"/>
                      <a:pt x="792926" y="2663771"/>
                    </a:cubicBezTo>
                    <a:cubicBezTo>
                      <a:pt x="868230" y="3038495"/>
                      <a:pt x="1147928" y="3004430"/>
                      <a:pt x="1449142" y="2932713"/>
                    </a:cubicBezTo>
                    <a:cubicBezTo>
                      <a:pt x="1879448" y="2762383"/>
                      <a:pt x="2003160" y="2909404"/>
                      <a:pt x="2175283" y="2938091"/>
                    </a:cubicBezTo>
                    <a:cubicBezTo>
                      <a:pt x="3035895" y="3147866"/>
                      <a:pt x="3164988" y="2975743"/>
                      <a:pt x="3245670" y="2809000"/>
                    </a:cubicBezTo>
                    <a:cubicBezTo>
                      <a:pt x="3319180" y="2575917"/>
                      <a:pt x="3258220" y="2418139"/>
                      <a:pt x="3267184" y="2238845"/>
                    </a:cubicBezTo>
                    <a:cubicBezTo>
                      <a:pt x="3320973" y="2043415"/>
                      <a:pt x="3482338" y="1934045"/>
                      <a:pt x="3541505" y="1738614"/>
                    </a:cubicBezTo>
                    <a:cubicBezTo>
                      <a:pt x="3577364" y="1500152"/>
                      <a:pt x="3435721" y="1385403"/>
                      <a:pt x="3294079" y="1259898"/>
                    </a:cubicBezTo>
                    <a:cubicBezTo>
                      <a:pt x="3089683" y="1032195"/>
                      <a:pt x="3208018" y="686157"/>
                      <a:pt x="3164987" y="399287"/>
                    </a:cubicBezTo>
                    <a:cubicBezTo>
                      <a:pt x="3028723" y="-99150"/>
                      <a:pt x="2693443" y="-5918"/>
                      <a:pt x="2562559" y="33527"/>
                    </a:cubicBezTo>
                    <a:cubicBezTo>
                      <a:pt x="2046191" y="271989"/>
                      <a:pt x="1857933" y="203856"/>
                      <a:pt x="1594370" y="135724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rgbClr val="1E5AA4"/>
                </a:solidFill>
                <a:prstDash val="lgDash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67" name="图片 5">
              <a:extLst>
                <a:ext uri="{FF2B5EF4-FFF2-40B4-BE49-F238E27FC236}">
                  <a16:creationId xmlns:a16="http://schemas.microsoft.com/office/drawing/2014/main" xmlns="" id="{B63ADFB0-6C66-4DD2-8E2B-A1C68002B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2837" y="4076907"/>
              <a:ext cx="1370330" cy="1571193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C5E2D44D-BB68-4357-96DA-DA19A42B4019}"/>
              </a:ext>
            </a:extLst>
          </p:cNvPr>
          <p:cNvGrpSpPr/>
          <p:nvPr/>
        </p:nvGrpSpPr>
        <p:grpSpPr>
          <a:xfrm>
            <a:off x="5486576" y="290920"/>
            <a:ext cx="2921192" cy="1498051"/>
            <a:chOff x="5365299" y="1198006"/>
            <a:chExt cx="2921192" cy="1498051"/>
          </a:xfrm>
        </p:grpSpPr>
        <p:pic>
          <p:nvPicPr>
            <p:cNvPr id="72" name="Picture 4">
              <a:extLst>
                <a:ext uri="{FF2B5EF4-FFF2-40B4-BE49-F238E27FC236}">
                  <a16:creationId xmlns:a16="http://schemas.microsoft.com/office/drawing/2014/main" xmlns="" id="{7114BF34-9271-4128-B104-D09F678771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28" b="19622" l="36702" r="90071">
                          <a14:foregroundMark x1="37411" y1="9811" x2="37411" y2="9811"/>
                          <a14:foregroundMark x1="36702" y1="18440" x2="36702" y2="18440"/>
                          <a14:foregroundMark x1="36702" y1="10165" x2="36702" y2="101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74" r="3333" b="78156"/>
            <a:stretch/>
          </p:blipFill>
          <p:spPr bwMode="auto">
            <a:xfrm>
              <a:off x="5365299" y="1198006"/>
              <a:ext cx="2921192" cy="1498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11BBCC42-A662-47AE-AC18-87037DF48483}"/>
                </a:ext>
              </a:extLst>
            </p:cNvPr>
            <p:cNvSpPr txBox="1"/>
            <p:nvPr/>
          </p:nvSpPr>
          <p:spPr>
            <a:xfrm>
              <a:off x="5656672" y="1748911"/>
              <a:ext cx="23186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đỏ</a:t>
              </a:r>
              <a:r>
                <a:rPr lang="en-US" sz="44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thắm</a:t>
              </a:r>
              <a:endParaRPr lang="en-US" sz="44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0E203AEA-9AFF-4EF5-BFB0-769ACBCC176A}"/>
              </a:ext>
            </a:extLst>
          </p:cNvPr>
          <p:cNvGrpSpPr/>
          <p:nvPr/>
        </p:nvGrpSpPr>
        <p:grpSpPr>
          <a:xfrm>
            <a:off x="7938634" y="525979"/>
            <a:ext cx="3195848" cy="1395517"/>
            <a:chOff x="7821791" y="1719540"/>
            <a:chExt cx="3195848" cy="1395517"/>
          </a:xfrm>
        </p:grpSpPr>
        <p:pic>
          <p:nvPicPr>
            <p:cNvPr id="75" name="Picture 2">
              <a:extLst>
                <a:ext uri="{FF2B5EF4-FFF2-40B4-BE49-F238E27FC236}">
                  <a16:creationId xmlns:a16="http://schemas.microsoft.com/office/drawing/2014/main" xmlns="" id="{98938DF0-F03B-4EE4-A1A4-C5B22701F4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986" b="38298" l="7447" r="60993">
                          <a14:foregroundMark x1="59397" y1="29196" x2="59397" y2="29196"/>
                          <a14:foregroundMark x1="36879" y1="21986" x2="36879" y2="21986"/>
                          <a14:foregroundMark x1="60993" y1="27305" x2="60993" y2="27305"/>
                          <a14:foregroundMark x1="49291" y1="38180" x2="49291" y2="381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" t="20361" r="35574" b="59663"/>
            <a:stretch/>
          </p:blipFill>
          <p:spPr bwMode="auto">
            <a:xfrm>
              <a:off x="7821791" y="1719540"/>
              <a:ext cx="2921191" cy="1395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7FB02FD9-F664-46EF-B9D8-40728B6E5C66}"/>
                </a:ext>
              </a:extLst>
            </p:cNvPr>
            <p:cNvSpPr txBox="1"/>
            <p:nvPr/>
          </p:nvSpPr>
          <p:spPr>
            <a:xfrm>
              <a:off x="8275320" y="2223732"/>
              <a:ext cx="27423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vàng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tươi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B19109B8-1E3D-4093-8EF5-7E7B8DBB4213}"/>
              </a:ext>
            </a:extLst>
          </p:cNvPr>
          <p:cNvGrpSpPr/>
          <p:nvPr/>
        </p:nvGrpSpPr>
        <p:grpSpPr>
          <a:xfrm>
            <a:off x="5596739" y="1945597"/>
            <a:ext cx="2606557" cy="1395517"/>
            <a:chOff x="5475462" y="2852683"/>
            <a:chExt cx="2606557" cy="1395517"/>
          </a:xfrm>
        </p:grpSpPr>
        <p:pic>
          <p:nvPicPr>
            <p:cNvPr id="78" name="Picture 2">
              <a:extLst>
                <a:ext uri="{FF2B5EF4-FFF2-40B4-BE49-F238E27FC236}">
                  <a16:creationId xmlns:a16="http://schemas.microsoft.com/office/drawing/2014/main" xmlns="" id="{3EF5BABD-12E5-4349-A007-94BEC9FC45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135" b="58038" l="35993" r="87234">
                          <a14:foregroundMark x1="39716" y1="47163" x2="38652" y2="47163"/>
                          <a14:foregroundMark x1="35993" y1="47518" x2="35993" y2="47518"/>
                          <a14:foregroundMark x1="87411" y1="50473" x2="87411" y2="50473"/>
                          <a14:foregroundMark x1="63652" y1="41135" x2="63652" y2="41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85" t="39836" r="8704" b="39817"/>
            <a:stretch/>
          </p:blipFill>
          <p:spPr bwMode="auto">
            <a:xfrm>
              <a:off x="5475462" y="2852683"/>
              <a:ext cx="2606557" cy="1395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A4424E47-6B10-4638-A0E8-902E690DF8A5}"/>
                </a:ext>
              </a:extLst>
            </p:cNvPr>
            <p:cNvSpPr txBox="1"/>
            <p:nvPr/>
          </p:nvSpPr>
          <p:spPr>
            <a:xfrm>
              <a:off x="5720298" y="3322320"/>
              <a:ext cx="22550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đen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xì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47CB191D-3FD6-4F8D-8CEF-59CA85C2BDF2}"/>
              </a:ext>
            </a:extLst>
          </p:cNvPr>
          <p:cNvGrpSpPr/>
          <p:nvPr/>
        </p:nvGrpSpPr>
        <p:grpSpPr>
          <a:xfrm>
            <a:off x="8153332" y="1795113"/>
            <a:ext cx="2843822" cy="1552728"/>
            <a:chOff x="8021253" y="3198267"/>
            <a:chExt cx="2843822" cy="1552728"/>
          </a:xfrm>
        </p:grpSpPr>
        <p:pic>
          <p:nvPicPr>
            <p:cNvPr id="81" name="Picture 2">
              <a:extLst>
                <a:ext uri="{FF2B5EF4-FFF2-40B4-BE49-F238E27FC236}">
                  <a16:creationId xmlns:a16="http://schemas.microsoft.com/office/drawing/2014/main" xmlns="" id="{A808AE69-5163-4A02-B12E-5D4C53D018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956BB259-55B1-4CD4-AF21-C11FC7E7D2F3}"/>
                </a:ext>
              </a:extLst>
            </p:cNvPr>
            <p:cNvSpPr txBox="1"/>
            <p:nvPr/>
          </p:nvSpPr>
          <p:spPr>
            <a:xfrm>
              <a:off x="8641522" y="3840664"/>
              <a:ext cx="22235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tím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tái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4C81E9C0-9A93-42C6-973D-1FAA362338EF}"/>
              </a:ext>
            </a:extLst>
          </p:cNvPr>
          <p:cNvGrpSpPr/>
          <p:nvPr/>
        </p:nvGrpSpPr>
        <p:grpSpPr>
          <a:xfrm>
            <a:off x="5552028" y="3244959"/>
            <a:ext cx="2853638" cy="1424331"/>
            <a:chOff x="5430751" y="4152045"/>
            <a:chExt cx="2853638" cy="1424331"/>
          </a:xfrm>
        </p:grpSpPr>
        <p:pic>
          <p:nvPicPr>
            <p:cNvPr id="84" name="Picture 2">
              <a:extLst>
                <a:ext uri="{FF2B5EF4-FFF2-40B4-BE49-F238E27FC236}">
                  <a16:creationId xmlns:a16="http://schemas.microsoft.com/office/drawing/2014/main" xmlns="" id="{87235D84-1AD2-43C3-AE9D-1F318E71A4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024" b="96809" l="41844" r="93262">
                          <a14:foregroundMark x1="41844" y1="91371" x2="41844" y2="91371"/>
                          <a14:foregroundMark x1="68262" y1="80496" x2="68262" y2="80496"/>
                          <a14:foregroundMark x1="90603" y1="88889" x2="90603" y2="88889"/>
                          <a14:foregroundMark x1="73227" y1="81797" x2="73227" y2="81797"/>
                          <a14:foregroundMark x1="63298" y1="81087" x2="63298" y2="81087"/>
                          <a14:foregroundMark x1="56915" y1="82742" x2="56915" y2="82742"/>
                          <a14:foregroundMark x1="59929" y1="81797" x2="59929" y2="81797"/>
                          <a14:foregroundMark x1="70213" y1="81087" x2="70213" y2="81087"/>
                          <a14:foregroundMark x1="77305" y1="80024" x2="77305" y2="80024"/>
                          <a14:foregroundMark x1="93262" y1="84870" x2="93262" y2="848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9" t="78156" r="5072" b="1075"/>
            <a:stretch/>
          </p:blipFill>
          <p:spPr bwMode="auto">
            <a:xfrm>
              <a:off x="5430751" y="4152045"/>
              <a:ext cx="2669569" cy="1424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F8F7F095-AB94-46B1-937A-F652163AB699}"/>
                </a:ext>
              </a:extLst>
            </p:cNvPr>
            <p:cNvSpPr txBox="1"/>
            <p:nvPr/>
          </p:nvSpPr>
          <p:spPr>
            <a:xfrm>
              <a:off x="5730240" y="4681658"/>
              <a:ext cx="25541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xanh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biếc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86" name="Rounded Rectangle 54">
            <a:extLst>
              <a:ext uri="{FF2B5EF4-FFF2-40B4-BE49-F238E27FC236}">
                <a16:creationId xmlns:a16="http://schemas.microsoft.com/office/drawing/2014/main" xmlns="" id="{766C93D0-D62B-42F3-8FAC-2F8C0D1395F4}"/>
              </a:ext>
            </a:extLst>
          </p:cNvPr>
          <p:cNvSpPr/>
          <p:nvPr/>
        </p:nvSpPr>
        <p:spPr>
          <a:xfrm>
            <a:off x="2793697" y="4987706"/>
            <a:ext cx="8138831" cy="7831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32072C49-DF93-47DC-8B98-628A959FD29D}"/>
              </a:ext>
            </a:extLst>
          </p:cNvPr>
          <p:cNvGrpSpPr/>
          <p:nvPr/>
        </p:nvGrpSpPr>
        <p:grpSpPr>
          <a:xfrm>
            <a:off x="8221597" y="3230766"/>
            <a:ext cx="2843823" cy="1552728"/>
            <a:chOff x="8021253" y="3198267"/>
            <a:chExt cx="2843823" cy="1552728"/>
          </a:xfrm>
        </p:grpSpPr>
        <p:pic>
          <p:nvPicPr>
            <p:cNvPr id="88" name="Picture 2">
              <a:extLst>
                <a:ext uri="{FF2B5EF4-FFF2-40B4-BE49-F238E27FC236}">
                  <a16:creationId xmlns:a16="http://schemas.microsoft.com/office/drawing/2014/main" xmlns="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4"/>
              <a:ext cx="2641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trắng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tinh</a:t>
              </a:r>
              <a:endParaRPr lang="en-US" sz="4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594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00985" y="0"/>
            <a:ext cx="11388161" cy="6517093"/>
          </a:xfrm>
          <a:prstGeom prst="roundRect">
            <a:avLst>
              <a:gd name="adj" fmla="val 11994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80" y="1044205"/>
            <a:ext cx="556960" cy="82151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2485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772667" y="5130429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:a16="http://schemas.microsoft.com/office/drawing/2014/main" xmlns="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" y="5493957"/>
            <a:ext cx="12196868" cy="1356902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3D70ADA7-C539-4ACD-A79D-70ED5FE10E64}"/>
              </a:ext>
            </a:extLst>
          </p:cNvPr>
          <p:cNvGrpSpPr/>
          <p:nvPr/>
        </p:nvGrpSpPr>
        <p:grpSpPr>
          <a:xfrm>
            <a:off x="1280451" y="696477"/>
            <a:ext cx="4119983" cy="4132675"/>
            <a:chOff x="1411000" y="1515425"/>
            <a:chExt cx="4119983" cy="4132675"/>
          </a:xfrm>
        </p:grpSpPr>
        <p:sp>
          <p:nvSpPr>
            <p:cNvPr id="65" name="TextBox 8">
              <a:extLst>
                <a:ext uri="{FF2B5EF4-FFF2-40B4-BE49-F238E27FC236}">
                  <a16:creationId xmlns:a16="http://schemas.microsoft.com/office/drawing/2014/main" xmlns="" id="{61B2B656-5AD7-484E-988C-0F3025E0F8E9}"/>
                </a:ext>
              </a:extLst>
            </p:cNvPr>
            <p:cNvSpPr txBox="1"/>
            <p:nvPr/>
          </p:nvSpPr>
          <p:spPr>
            <a:xfrm>
              <a:off x="2666524" y="3316312"/>
              <a:ext cx="1177009" cy="596322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Từ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ngữ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chỉ</a:t>
              </a:r>
              <a:endPara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âm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thanh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66" name="组合 10">
              <a:extLst>
                <a:ext uri="{FF2B5EF4-FFF2-40B4-BE49-F238E27FC236}">
                  <a16:creationId xmlns:a16="http://schemas.microsoft.com/office/drawing/2014/main" xmlns="" id="{6A07D10D-4B41-4A37-B1FE-0987552D312D}"/>
                </a:ext>
              </a:extLst>
            </p:cNvPr>
            <p:cNvGrpSpPr/>
            <p:nvPr/>
          </p:nvGrpSpPr>
          <p:grpSpPr>
            <a:xfrm>
              <a:off x="1411000" y="1515425"/>
              <a:ext cx="4119983" cy="3459950"/>
              <a:chOff x="1918357" y="1491175"/>
              <a:chExt cx="4119983" cy="3459950"/>
            </a:xfrm>
          </p:grpSpPr>
          <p:sp>
            <p:nvSpPr>
              <p:cNvPr id="69" name="任意多边形 4">
                <a:extLst>
                  <a:ext uri="{FF2B5EF4-FFF2-40B4-BE49-F238E27FC236}">
                    <a16:creationId xmlns:a16="http://schemas.microsoft.com/office/drawing/2014/main" xmlns="" id="{7C2D0BF5-963F-4858-AE1B-4D10C992B9E9}"/>
                  </a:ext>
                </a:extLst>
              </p:cNvPr>
              <p:cNvSpPr/>
              <p:nvPr/>
            </p:nvSpPr>
            <p:spPr>
              <a:xfrm>
                <a:off x="1918357" y="1491175"/>
                <a:ext cx="4119983" cy="3459950"/>
              </a:xfrm>
              <a:custGeom>
                <a:avLst/>
                <a:gdLst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02198 h 3399417"/>
                  <a:gd name="connsiteX1" fmla="*/ 817581 w 3808207"/>
                  <a:gd name="connsiteY1" fmla="*/ 220532 h 3399417"/>
                  <a:gd name="connsiteX2" fmla="*/ 564776 w 3808207"/>
                  <a:gd name="connsiteY2" fmla="*/ 720762 h 3399417"/>
                  <a:gd name="connsiteX3" fmla="*/ 107576 w 3808207"/>
                  <a:gd name="connsiteY3" fmla="*/ 1269402 h 3399417"/>
                  <a:gd name="connsiteX4" fmla="*/ 0 w 3808207"/>
                  <a:gd name="connsiteY4" fmla="*/ 2070847 h 3399417"/>
                  <a:gd name="connsiteX5" fmla="*/ 699247 w 3808207"/>
                  <a:gd name="connsiteY5" fmla="*/ 2732442 h 3399417"/>
                  <a:gd name="connsiteX6" fmla="*/ 1360842 w 3808207"/>
                  <a:gd name="connsiteY6" fmla="*/ 3383280 h 3399417"/>
                  <a:gd name="connsiteX7" fmla="*/ 2366682 w 3808207"/>
                  <a:gd name="connsiteY7" fmla="*/ 3302598 h 3399417"/>
                  <a:gd name="connsiteX8" fmla="*/ 3200400 w 3808207"/>
                  <a:gd name="connsiteY8" fmla="*/ 3399417 h 3399417"/>
                  <a:gd name="connsiteX9" fmla="*/ 3598433 w 3808207"/>
                  <a:gd name="connsiteY9" fmla="*/ 3055172 h 3399417"/>
                  <a:gd name="connsiteX10" fmla="*/ 3593054 w 3808207"/>
                  <a:gd name="connsiteY10" fmla="*/ 2490395 h 3399417"/>
                  <a:gd name="connsiteX11" fmla="*/ 3808207 w 3808207"/>
                  <a:gd name="connsiteY11" fmla="*/ 2017059 h 3399417"/>
                  <a:gd name="connsiteX12" fmla="*/ 3689873 w 3808207"/>
                  <a:gd name="connsiteY12" fmla="*/ 1371600 h 3399417"/>
                  <a:gd name="connsiteX13" fmla="*/ 3447826 w 3808207"/>
                  <a:gd name="connsiteY13" fmla="*/ 849854 h 3399417"/>
                  <a:gd name="connsiteX14" fmla="*/ 3458584 w 3808207"/>
                  <a:gd name="connsiteY14" fmla="*/ 446442 h 3399417"/>
                  <a:gd name="connsiteX15" fmla="*/ 2770094 w 3808207"/>
                  <a:gd name="connsiteY15" fmla="*/ 0 h 3399417"/>
                  <a:gd name="connsiteX16" fmla="*/ 2264485 w 3808207"/>
                  <a:gd name="connsiteY16" fmla="*/ 155986 h 3399417"/>
                  <a:gd name="connsiteX17" fmla="*/ 1721224 w 3808207"/>
                  <a:gd name="connsiteY17" fmla="*/ 102198 h 3399417"/>
                  <a:gd name="connsiteX0" fmla="*/ 1721224 w 3808207"/>
                  <a:gd name="connsiteY0" fmla="*/ 110193 h 3407412"/>
                  <a:gd name="connsiteX1" fmla="*/ 817581 w 3808207"/>
                  <a:gd name="connsiteY1" fmla="*/ 228527 h 3407412"/>
                  <a:gd name="connsiteX2" fmla="*/ 564776 w 3808207"/>
                  <a:gd name="connsiteY2" fmla="*/ 728757 h 3407412"/>
                  <a:gd name="connsiteX3" fmla="*/ 107576 w 3808207"/>
                  <a:gd name="connsiteY3" fmla="*/ 1277397 h 3407412"/>
                  <a:gd name="connsiteX4" fmla="*/ 0 w 3808207"/>
                  <a:gd name="connsiteY4" fmla="*/ 2078842 h 3407412"/>
                  <a:gd name="connsiteX5" fmla="*/ 699247 w 3808207"/>
                  <a:gd name="connsiteY5" fmla="*/ 2740437 h 3407412"/>
                  <a:gd name="connsiteX6" fmla="*/ 1360842 w 3808207"/>
                  <a:gd name="connsiteY6" fmla="*/ 3391275 h 3407412"/>
                  <a:gd name="connsiteX7" fmla="*/ 2366682 w 3808207"/>
                  <a:gd name="connsiteY7" fmla="*/ 3310593 h 3407412"/>
                  <a:gd name="connsiteX8" fmla="*/ 3200400 w 3808207"/>
                  <a:gd name="connsiteY8" fmla="*/ 3407412 h 3407412"/>
                  <a:gd name="connsiteX9" fmla="*/ 3598433 w 3808207"/>
                  <a:gd name="connsiteY9" fmla="*/ 3063167 h 3407412"/>
                  <a:gd name="connsiteX10" fmla="*/ 3593054 w 3808207"/>
                  <a:gd name="connsiteY10" fmla="*/ 2498390 h 3407412"/>
                  <a:gd name="connsiteX11" fmla="*/ 3808207 w 3808207"/>
                  <a:gd name="connsiteY11" fmla="*/ 2025054 h 3407412"/>
                  <a:gd name="connsiteX12" fmla="*/ 3689873 w 3808207"/>
                  <a:gd name="connsiteY12" fmla="*/ 1379595 h 3407412"/>
                  <a:gd name="connsiteX13" fmla="*/ 3447826 w 3808207"/>
                  <a:gd name="connsiteY13" fmla="*/ 857849 h 3407412"/>
                  <a:gd name="connsiteX14" fmla="*/ 3458584 w 3808207"/>
                  <a:gd name="connsiteY14" fmla="*/ 454437 h 3407412"/>
                  <a:gd name="connsiteX15" fmla="*/ 2770094 w 3808207"/>
                  <a:gd name="connsiteY15" fmla="*/ 7995 h 3407412"/>
                  <a:gd name="connsiteX16" fmla="*/ 2264485 w 3808207"/>
                  <a:gd name="connsiteY16" fmla="*/ 163981 h 3407412"/>
                  <a:gd name="connsiteX17" fmla="*/ 1721224 w 3808207"/>
                  <a:gd name="connsiteY17" fmla="*/ 110193 h 3407412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08207"/>
                  <a:gd name="connsiteY0" fmla="*/ 110956 h 3408175"/>
                  <a:gd name="connsiteX1" fmla="*/ 817581 w 3808207"/>
                  <a:gd name="connsiteY1" fmla="*/ 229290 h 3408175"/>
                  <a:gd name="connsiteX2" fmla="*/ 564776 w 3808207"/>
                  <a:gd name="connsiteY2" fmla="*/ 729520 h 3408175"/>
                  <a:gd name="connsiteX3" fmla="*/ 107576 w 3808207"/>
                  <a:gd name="connsiteY3" fmla="*/ 1278160 h 3408175"/>
                  <a:gd name="connsiteX4" fmla="*/ 0 w 3808207"/>
                  <a:gd name="connsiteY4" fmla="*/ 2079605 h 3408175"/>
                  <a:gd name="connsiteX5" fmla="*/ 699247 w 3808207"/>
                  <a:gd name="connsiteY5" fmla="*/ 2741200 h 3408175"/>
                  <a:gd name="connsiteX6" fmla="*/ 1360842 w 3808207"/>
                  <a:gd name="connsiteY6" fmla="*/ 3392038 h 3408175"/>
                  <a:gd name="connsiteX7" fmla="*/ 2366682 w 3808207"/>
                  <a:gd name="connsiteY7" fmla="*/ 3311356 h 3408175"/>
                  <a:gd name="connsiteX8" fmla="*/ 3200400 w 3808207"/>
                  <a:gd name="connsiteY8" fmla="*/ 3408175 h 3408175"/>
                  <a:gd name="connsiteX9" fmla="*/ 3598433 w 3808207"/>
                  <a:gd name="connsiteY9" fmla="*/ 3063930 h 3408175"/>
                  <a:gd name="connsiteX10" fmla="*/ 3593054 w 3808207"/>
                  <a:gd name="connsiteY10" fmla="*/ 2499153 h 3408175"/>
                  <a:gd name="connsiteX11" fmla="*/ 3808207 w 3808207"/>
                  <a:gd name="connsiteY11" fmla="*/ 2025817 h 3408175"/>
                  <a:gd name="connsiteX12" fmla="*/ 3689873 w 3808207"/>
                  <a:gd name="connsiteY12" fmla="*/ 1380358 h 3408175"/>
                  <a:gd name="connsiteX13" fmla="*/ 3447826 w 3808207"/>
                  <a:gd name="connsiteY13" fmla="*/ 858612 h 3408175"/>
                  <a:gd name="connsiteX14" fmla="*/ 3458584 w 3808207"/>
                  <a:gd name="connsiteY14" fmla="*/ 455200 h 3408175"/>
                  <a:gd name="connsiteX15" fmla="*/ 2770094 w 3808207"/>
                  <a:gd name="connsiteY15" fmla="*/ 8758 h 3408175"/>
                  <a:gd name="connsiteX16" fmla="*/ 2264485 w 3808207"/>
                  <a:gd name="connsiteY16" fmla="*/ 164744 h 3408175"/>
                  <a:gd name="connsiteX17" fmla="*/ 1721224 w 3808207"/>
                  <a:gd name="connsiteY17" fmla="*/ 110956 h 3408175"/>
                  <a:gd name="connsiteX0" fmla="*/ 1721224 w 3837701"/>
                  <a:gd name="connsiteY0" fmla="*/ 110956 h 3408175"/>
                  <a:gd name="connsiteX1" fmla="*/ 817581 w 3837701"/>
                  <a:gd name="connsiteY1" fmla="*/ 229290 h 3408175"/>
                  <a:gd name="connsiteX2" fmla="*/ 564776 w 3837701"/>
                  <a:gd name="connsiteY2" fmla="*/ 729520 h 3408175"/>
                  <a:gd name="connsiteX3" fmla="*/ 107576 w 3837701"/>
                  <a:gd name="connsiteY3" fmla="*/ 1278160 h 3408175"/>
                  <a:gd name="connsiteX4" fmla="*/ 0 w 3837701"/>
                  <a:gd name="connsiteY4" fmla="*/ 2079605 h 3408175"/>
                  <a:gd name="connsiteX5" fmla="*/ 699247 w 3837701"/>
                  <a:gd name="connsiteY5" fmla="*/ 2741200 h 3408175"/>
                  <a:gd name="connsiteX6" fmla="*/ 1360842 w 3837701"/>
                  <a:gd name="connsiteY6" fmla="*/ 3392038 h 3408175"/>
                  <a:gd name="connsiteX7" fmla="*/ 2366682 w 3837701"/>
                  <a:gd name="connsiteY7" fmla="*/ 3311356 h 3408175"/>
                  <a:gd name="connsiteX8" fmla="*/ 3200400 w 3837701"/>
                  <a:gd name="connsiteY8" fmla="*/ 3408175 h 3408175"/>
                  <a:gd name="connsiteX9" fmla="*/ 3598433 w 3837701"/>
                  <a:gd name="connsiteY9" fmla="*/ 3063930 h 3408175"/>
                  <a:gd name="connsiteX10" fmla="*/ 3593054 w 3837701"/>
                  <a:gd name="connsiteY10" fmla="*/ 2499153 h 3408175"/>
                  <a:gd name="connsiteX11" fmla="*/ 3808207 w 3837701"/>
                  <a:gd name="connsiteY11" fmla="*/ 2025817 h 3408175"/>
                  <a:gd name="connsiteX12" fmla="*/ 3689873 w 3837701"/>
                  <a:gd name="connsiteY12" fmla="*/ 1380358 h 3408175"/>
                  <a:gd name="connsiteX13" fmla="*/ 3447826 w 3837701"/>
                  <a:gd name="connsiteY13" fmla="*/ 858612 h 3408175"/>
                  <a:gd name="connsiteX14" fmla="*/ 3458584 w 3837701"/>
                  <a:gd name="connsiteY14" fmla="*/ 455200 h 3408175"/>
                  <a:gd name="connsiteX15" fmla="*/ 2770094 w 3837701"/>
                  <a:gd name="connsiteY15" fmla="*/ 8758 h 3408175"/>
                  <a:gd name="connsiteX16" fmla="*/ 2264485 w 3837701"/>
                  <a:gd name="connsiteY16" fmla="*/ 164744 h 3408175"/>
                  <a:gd name="connsiteX17" fmla="*/ 1721224 w 3837701"/>
                  <a:gd name="connsiteY17" fmla="*/ 110956 h 3408175"/>
                  <a:gd name="connsiteX0" fmla="*/ 1721224 w 3874332"/>
                  <a:gd name="connsiteY0" fmla="*/ 110956 h 3408175"/>
                  <a:gd name="connsiteX1" fmla="*/ 817581 w 3874332"/>
                  <a:gd name="connsiteY1" fmla="*/ 229290 h 3408175"/>
                  <a:gd name="connsiteX2" fmla="*/ 564776 w 3874332"/>
                  <a:gd name="connsiteY2" fmla="*/ 729520 h 3408175"/>
                  <a:gd name="connsiteX3" fmla="*/ 107576 w 3874332"/>
                  <a:gd name="connsiteY3" fmla="*/ 1278160 h 3408175"/>
                  <a:gd name="connsiteX4" fmla="*/ 0 w 3874332"/>
                  <a:gd name="connsiteY4" fmla="*/ 2079605 h 3408175"/>
                  <a:gd name="connsiteX5" fmla="*/ 699247 w 3874332"/>
                  <a:gd name="connsiteY5" fmla="*/ 2741200 h 3408175"/>
                  <a:gd name="connsiteX6" fmla="*/ 1360842 w 3874332"/>
                  <a:gd name="connsiteY6" fmla="*/ 3392038 h 3408175"/>
                  <a:gd name="connsiteX7" fmla="*/ 2366682 w 3874332"/>
                  <a:gd name="connsiteY7" fmla="*/ 3311356 h 3408175"/>
                  <a:gd name="connsiteX8" fmla="*/ 3200400 w 3874332"/>
                  <a:gd name="connsiteY8" fmla="*/ 3408175 h 3408175"/>
                  <a:gd name="connsiteX9" fmla="*/ 3598433 w 3874332"/>
                  <a:gd name="connsiteY9" fmla="*/ 3063930 h 3408175"/>
                  <a:gd name="connsiteX10" fmla="*/ 3593054 w 3874332"/>
                  <a:gd name="connsiteY10" fmla="*/ 2499153 h 3408175"/>
                  <a:gd name="connsiteX11" fmla="*/ 3808207 w 3874332"/>
                  <a:gd name="connsiteY11" fmla="*/ 2025817 h 3408175"/>
                  <a:gd name="connsiteX12" fmla="*/ 3689873 w 3874332"/>
                  <a:gd name="connsiteY12" fmla="*/ 1380358 h 3408175"/>
                  <a:gd name="connsiteX13" fmla="*/ 3447826 w 3874332"/>
                  <a:gd name="connsiteY13" fmla="*/ 858612 h 3408175"/>
                  <a:gd name="connsiteX14" fmla="*/ 3458584 w 3874332"/>
                  <a:gd name="connsiteY14" fmla="*/ 455200 h 3408175"/>
                  <a:gd name="connsiteX15" fmla="*/ 2770094 w 3874332"/>
                  <a:gd name="connsiteY15" fmla="*/ 8758 h 3408175"/>
                  <a:gd name="connsiteX16" fmla="*/ 2264485 w 3874332"/>
                  <a:gd name="connsiteY16" fmla="*/ 164744 h 3408175"/>
                  <a:gd name="connsiteX17" fmla="*/ 1721224 w 3874332"/>
                  <a:gd name="connsiteY17" fmla="*/ 110956 h 3408175"/>
                  <a:gd name="connsiteX0" fmla="*/ 1721224 w 3877234"/>
                  <a:gd name="connsiteY0" fmla="*/ 110956 h 3408175"/>
                  <a:gd name="connsiteX1" fmla="*/ 817581 w 3877234"/>
                  <a:gd name="connsiteY1" fmla="*/ 229290 h 3408175"/>
                  <a:gd name="connsiteX2" fmla="*/ 564776 w 3877234"/>
                  <a:gd name="connsiteY2" fmla="*/ 729520 h 3408175"/>
                  <a:gd name="connsiteX3" fmla="*/ 107576 w 3877234"/>
                  <a:gd name="connsiteY3" fmla="*/ 1278160 h 3408175"/>
                  <a:gd name="connsiteX4" fmla="*/ 0 w 3877234"/>
                  <a:gd name="connsiteY4" fmla="*/ 2079605 h 3408175"/>
                  <a:gd name="connsiteX5" fmla="*/ 699247 w 3877234"/>
                  <a:gd name="connsiteY5" fmla="*/ 2741200 h 3408175"/>
                  <a:gd name="connsiteX6" fmla="*/ 1360842 w 3877234"/>
                  <a:gd name="connsiteY6" fmla="*/ 3392038 h 3408175"/>
                  <a:gd name="connsiteX7" fmla="*/ 2366682 w 3877234"/>
                  <a:gd name="connsiteY7" fmla="*/ 3311356 h 3408175"/>
                  <a:gd name="connsiteX8" fmla="*/ 3200400 w 3877234"/>
                  <a:gd name="connsiteY8" fmla="*/ 3408175 h 3408175"/>
                  <a:gd name="connsiteX9" fmla="*/ 3598433 w 3877234"/>
                  <a:gd name="connsiteY9" fmla="*/ 3063930 h 3408175"/>
                  <a:gd name="connsiteX10" fmla="*/ 3593054 w 3877234"/>
                  <a:gd name="connsiteY10" fmla="*/ 2499153 h 3408175"/>
                  <a:gd name="connsiteX11" fmla="*/ 3813586 w 3877234"/>
                  <a:gd name="connsiteY11" fmla="*/ 2063468 h 3408175"/>
                  <a:gd name="connsiteX12" fmla="*/ 3689873 w 3877234"/>
                  <a:gd name="connsiteY12" fmla="*/ 1380358 h 3408175"/>
                  <a:gd name="connsiteX13" fmla="*/ 3447826 w 3877234"/>
                  <a:gd name="connsiteY13" fmla="*/ 858612 h 3408175"/>
                  <a:gd name="connsiteX14" fmla="*/ 3458584 w 3877234"/>
                  <a:gd name="connsiteY14" fmla="*/ 455200 h 3408175"/>
                  <a:gd name="connsiteX15" fmla="*/ 2770094 w 3877234"/>
                  <a:gd name="connsiteY15" fmla="*/ 8758 h 3408175"/>
                  <a:gd name="connsiteX16" fmla="*/ 2264485 w 3877234"/>
                  <a:gd name="connsiteY16" fmla="*/ 164744 h 3408175"/>
                  <a:gd name="connsiteX17" fmla="*/ 1721224 w 3877234"/>
                  <a:gd name="connsiteY17" fmla="*/ 110956 h 3408175"/>
                  <a:gd name="connsiteX0" fmla="*/ 1721224 w 3879373"/>
                  <a:gd name="connsiteY0" fmla="*/ 110956 h 3408175"/>
                  <a:gd name="connsiteX1" fmla="*/ 817581 w 3879373"/>
                  <a:gd name="connsiteY1" fmla="*/ 229290 h 3408175"/>
                  <a:gd name="connsiteX2" fmla="*/ 564776 w 3879373"/>
                  <a:gd name="connsiteY2" fmla="*/ 729520 h 3408175"/>
                  <a:gd name="connsiteX3" fmla="*/ 107576 w 3879373"/>
                  <a:gd name="connsiteY3" fmla="*/ 1278160 h 3408175"/>
                  <a:gd name="connsiteX4" fmla="*/ 0 w 3879373"/>
                  <a:gd name="connsiteY4" fmla="*/ 2079605 h 3408175"/>
                  <a:gd name="connsiteX5" fmla="*/ 699247 w 3879373"/>
                  <a:gd name="connsiteY5" fmla="*/ 2741200 h 3408175"/>
                  <a:gd name="connsiteX6" fmla="*/ 1360842 w 3879373"/>
                  <a:gd name="connsiteY6" fmla="*/ 3392038 h 3408175"/>
                  <a:gd name="connsiteX7" fmla="*/ 2366682 w 3879373"/>
                  <a:gd name="connsiteY7" fmla="*/ 3311356 h 3408175"/>
                  <a:gd name="connsiteX8" fmla="*/ 3200400 w 3879373"/>
                  <a:gd name="connsiteY8" fmla="*/ 3408175 h 3408175"/>
                  <a:gd name="connsiteX9" fmla="*/ 3598433 w 3879373"/>
                  <a:gd name="connsiteY9" fmla="*/ 3063930 h 3408175"/>
                  <a:gd name="connsiteX10" fmla="*/ 3593054 w 3879373"/>
                  <a:gd name="connsiteY10" fmla="*/ 2499153 h 3408175"/>
                  <a:gd name="connsiteX11" fmla="*/ 3813586 w 3879373"/>
                  <a:gd name="connsiteY11" fmla="*/ 2063468 h 3408175"/>
                  <a:gd name="connsiteX12" fmla="*/ 3689873 w 3879373"/>
                  <a:gd name="connsiteY12" fmla="*/ 1380358 h 3408175"/>
                  <a:gd name="connsiteX13" fmla="*/ 3447826 w 3879373"/>
                  <a:gd name="connsiteY13" fmla="*/ 858612 h 3408175"/>
                  <a:gd name="connsiteX14" fmla="*/ 3458584 w 3879373"/>
                  <a:gd name="connsiteY14" fmla="*/ 455200 h 3408175"/>
                  <a:gd name="connsiteX15" fmla="*/ 2770094 w 3879373"/>
                  <a:gd name="connsiteY15" fmla="*/ 8758 h 3408175"/>
                  <a:gd name="connsiteX16" fmla="*/ 2264485 w 3879373"/>
                  <a:gd name="connsiteY16" fmla="*/ 164744 h 3408175"/>
                  <a:gd name="connsiteX17" fmla="*/ 1721224 w 38793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063930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08175"/>
                  <a:gd name="connsiteX1" fmla="*/ 817581 w 3895073"/>
                  <a:gd name="connsiteY1" fmla="*/ 229290 h 3408175"/>
                  <a:gd name="connsiteX2" fmla="*/ 564776 w 3895073"/>
                  <a:gd name="connsiteY2" fmla="*/ 729520 h 3408175"/>
                  <a:gd name="connsiteX3" fmla="*/ 107576 w 3895073"/>
                  <a:gd name="connsiteY3" fmla="*/ 1278160 h 3408175"/>
                  <a:gd name="connsiteX4" fmla="*/ 0 w 3895073"/>
                  <a:gd name="connsiteY4" fmla="*/ 2079605 h 3408175"/>
                  <a:gd name="connsiteX5" fmla="*/ 699247 w 3895073"/>
                  <a:gd name="connsiteY5" fmla="*/ 2741200 h 3408175"/>
                  <a:gd name="connsiteX6" fmla="*/ 1360842 w 3895073"/>
                  <a:gd name="connsiteY6" fmla="*/ 3392038 h 3408175"/>
                  <a:gd name="connsiteX7" fmla="*/ 2366682 w 3895073"/>
                  <a:gd name="connsiteY7" fmla="*/ 3311356 h 3408175"/>
                  <a:gd name="connsiteX8" fmla="*/ 3200400 w 3895073"/>
                  <a:gd name="connsiteY8" fmla="*/ 3408175 h 3408175"/>
                  <a:gd name="connsiteX9" fmla="*/ 3598433 w 3895073"/>
                  <a:gd name="connsiteY9" fmla="*/ 3133854 h 3408175"/>
                  <a:gd name="connsiteX10" fmla="*/ 3593054 w 3895073"/>
                  <a:gd name="connsiteY10" fmla="*/ 2499153 h 3408175"/>
                  <a:gd name="connsiteX11" fmla="*/ 3840480 w 3895073"/>
                  <a:gd name="connsiteY11" fmla="*/ 2063468 h 3408175"/>
                  <a:gd name="connsiteX12" fmla="*/ 3689873 w 3895073"/>
                  <a:gd name="connsiteY12" fmla="*/ 1380358 h 3408175"/>
                  <a:gd name="connsiteX13" fmla="*/ 3447826 w 3895073"/>
                  <a:gd name="connsiteY13" fmla="*/ 858612 h 3408175"/>
                  <a:gd name="connsiteX14" fmla="*/ 3458584 w 3895073"/>
                  <a:gd name="connsiteY14" fmla="*/ 455200 h 3408175"/>
                  <a:gd name="connsiteX15" fmla="*/ 2770094 w 3895073"/>
                  <a:gd name="connsiteY15" fmla="*/ 8758 h 3408175"/>
                  <a:gd name="connsiteX16" fmla="*/ 2264485 w 3895073"/>
                  <a:gd name="connsiteY16" fmla="*/ 164744 h 3408175"/>
                  <a:gd name="connsiteX17" fmla="*/ 1721224 w 3895073"/>
                  <a:gd name="connsiteY17" fmla="*/ 110956 h 3408175"/>
                  <a:gd name="connsiteX0" fmla="*/ 1721224 w 3895073"/>
                  <a:gd name="connsiteY0" fmla="*/ 110956 h 3413275"/>
                  <a:gd name="connsiteX1" fmla="*/ 817581 w 3895073"/>
                  <a:gd name="connsiteY1" fmla="*/ 229290 h 3413275"/>
                  <a:gd name="connsiteX2" fmla="*/ 564776 w 3895073"/>
                  <a:gd name="connsiteY2" fmla="*/ 729520 h 3413275"/>
                  <a:gd name="connsiteX3" fmla="*/ 107576 w 3895073"/>
                  <a:gd name="connsiteY3" fmla="*/ 1278160 h 3413275"/>
                  <a:gd name="connsiteX4" fmla="*/ 0 w 3895073"/>
                  <a:gd name="connsiteY4" fmla="*/ 2079605 h 3413275"/>
                  <a:gd name="connsiteX5" fmla="*/ 699247 w 3895073"/>
                  <a:gd name="connsiteY5" fmla="*/ 2741200 h 3413275"/>
                  <a:gd name="connsiteX6" fmla="*/ 1360842 w 3895073"/>
                  <a:gd name="connsiteY6" fmla="*/ 3392038 h 3413275"/>
                  <a:gd name="connsiteX7" fmla="*/ 2366682 w 3895073"/>
                  <a:gd name="connsiteY7" fmla="*/ 3311356 h 3413275"/>
                  <a:gd name="connsiteX8" fmla="*/ 3200400 w 3895073"/>
                  <a:gd name="connsiteY8" fmla="*/ 3408175 h 3413275"/>
                  <a:gd name="connsiteX9" fmla="*/ 3598433 w 3895073"/>
                  <a:gd name="connsiteY9" fmla="*/ 3133854 h 3413275"/>
                  <a:gd name="connsiteX10" fmla="*/ 3593054 w 3895073"/>
                  <a:gd name="connsiteY10" fmla="*/ 2499153 h 3413275"/>
                  <a:gd name="connsiteX11" fmla="*/ 3840480 w 3895073"/>
                  <a:gd name="connsiteY11" fmla="*/ 2063468 h 3413275"/>
                  <a:gd name="connsiteX12" fmla="*/ 3689873 w 3895073"/>
                  <a:gd name="connsiteY12" fmla="*/ 1380358 h 3413275"/>
                  <a:gd name="connsiteX13" fmla="*/ 3447826 w 3895073"/>
                  <a:gd name="connsiteY13" fmla="*/ 858612 h 3413275"/>
                  <a:gd name="connsiteX14" fmla="*/ 3458584 w 3895073"/>
                  <a:gd name="connsiteY14" fmla="*/ 455200 h 3413275"/>
                  <a:gd name="connsiteX15" fmla="*/ 2770094 w 3895073"/>
                  <a:gd name="connsiteY15" fmla="*/ 8758 h 3413275"/>
                  <a:gd name="connsiteX16" fmla="*/ 2264485 w 3895073"/>
                  <a:gd name="connsiteY16" fmla="*/ 164744 h 3413275"/>
                  <a:gd name="connsiteX17" fmla="*/ 1721224 w 3895073"/>
                  <a:gd name="connsiteY17" fmla="*/ 110956 h 3413275"/>
                  <a:gd name="connsiteX0" fmla="*/ 1721224 w 3895073"/>
                  <a:gd name="connsiteY0" fmla="*/ 110956 h 3428654"/>
                  <a:gd name="connsiteX1" fmla="*/ 817581 w 3895073"/>
                  <a:gd name="connsiteY1" fmla="*/ 229290 h 3428654"/>
                  <a:gd name="connsiteX2" fmla="*/ 564776 w 3895073"/>
                  <a:gd name="connsiteY2" fmla="*/ 729520 h 3428654"/>
                  <a:gd name="connsiteX3" fmla="*/ 107576 w 3895073"/>
                  <a:gd name="connsiteY3" fmla="*/ 1278160 h 3428654"/>
                  <a:gd name="connsiteX4" fmla="*/ 0 w 3895073"/>
                  <a:gd name="connsiteY4" fmla="*/ 2079605 h 3428654"/>
                  <a:gd name="connsiteX5" fmla="*/ 699247 w 3895073"/>
                  <a:gd name="connsiteY5" fmla="*/ 2741200 h 3428654"/>
                  <a:gd name="connsiteX6" fmla="*/ 1360842 w 3895073"/>
                  <a:gd name="connsiteY6" fmla="*/ 3392038 h 3428654"/>
                  <a:gd name="connsiteX7" fmla="*/ 2366682 w 3895073"/>
                  <a:gd name="connsiteY7" fmla="*/ 3311356 h 3428654"/>
                  <a:gd name="connsiteX8" fmla="*/ 3200400 w 3895073"/>
                  <a:gd name="connsiteY8" fmla="*/ 3408175 h 3428654"/>
                  <a:gd name="connsiteX9" fmla="*/ 3598433 w 3895073"/>
                  <a:gd name="connsiteY9" fmla="*/ 3133854 h 3428654"/>
                  <a:gd name="connsiteX10" fmla="*/ 3593054 w 3895073"/>
                  <a:gd name="connsiteY10" fmla="*/ 2499153 h 3428654"/>
                  <a:gd name="connsiteX11" fmla="*/ 3840480 w 3895073"/>
                  <a:gd name="connsiteY11" fmla="*/ 2063468 h 3428654"/>
                  <a:gd name="connsiteX12" fmla="*/ 3689873 w 3895073"/>
                  <a:gd name="connsiteY12" fmla="*/ 1380358 h 3428654"/>
                  <a:gd name="connsiteX13" fmla="*/ 3447826 w 3895073"/>
                  <a:gd name="connsiteY13" fmla="*/ 858612 h 3428654"/>
                  <a:gd name="connsiteX14" fmla="*/ 3458584 w 3895073"/>
                  <a:gd name="connsiteY14" fmla="*/ 455200 h 3428654"/>
                  <a:gd name="connsiteX15" fmla="*/ 2770094 w 3895073"/>
                  <a:gd name="connsiteY15" fmla="*/ 8758 h 3428654"/>
                  <a:gd name="connsiteX16" fmla="*/ 2264485 w 3895073"/>
                  <a:gd name="connsiteY16" fmla="*/ 164744 h 3428654"/>
                  <a:gd name="connsiteX17" fmla="*/ 1721224 w 3895073"/>
                  <a:gd name="connsiteY17" fmla="*/ 110956 h 3428654"/>
                  <a:gd name="connsiteX0" fmla="*/ 1721224 w 3895073"/>
                  <a:gd name="connsiteY0" fmla="*/ 110956 h 3423733"/>
                  <a:gd name="connsiteX1" fmla="*/ 817581 w 3895073"/>
                  <a:gd name="connsiteY1" fmla="*/ 229290 h 3423733"/>
                  <a:gd name="connsiteX2" fmla="*/ 564776 w 3895073"/>
                  <a:gd name="connsiteY2" fmla="*/ 729520 h 3423733"/>
                  <a:gd name="connsiteX3" fmla="*/ 107576 w 3895073"/>
                  <a:gd name="connsiteY3" fmla="*/ 1278160 h 3423733"/>
                  <a:gd name="connsiteX4" fmla="*/ 0 w 3895073"/>
                  <a:gd name="connsiteY4" fmla="*/ 2079605 h 3423733"/>
                  <a:gd name="connsiteX5" fmla="*/ 699247 w 3895073"/>
                  <a:gd name="connsiteY5" fmla="*/ 2741200 h 3423733"/>
                  <a:gd name="connsiteX6" fmla="*/ 1376979 w 3895073"/>
                  <a:gd name="connsiteY6" fmla="*/ 3386659 h 3423733"/>
                  <a:gd name="connsiteX7" fmla="*/ 2366682 w 3895073"/>
                  <a:gd name="connsiteY7" fmla="*/ 3311356 h 3423733"/>
                  <a:gd name="connsiteX8" fmla="*/ 3200400 w 3895073"/>
                  <a:gd name="connsiteY8" fmla="*/ 3408175 h 3423733"/>
                  <a:gd name="connsiteX9" fmla="*/ 3598433 w 3895073"/>
                  <a:gd name="connsiteY9" fmla="*/ 3133854 h 3423733"/>
                  <a:gd name="connsiteX10" fmla="*/ 3593054 w 3895073"/>
                  <a:gd name="connsiteY10" fmla="*/ 2499153 h 3423733"/>
                  <a:gd name="connsiteX11" fmla="*/ 3840480 w 3895073"/>
                  <a:gd name="connsiteY11" fmla="*/ 2063468 h 3423733"/>
                  <a:gd name="connsiteX12" fmla="*/ 3689873 w 3895073"/>
                  <a:gd name="connsiteY12" fmla="*/ 1380358 h 3423733"/>
                  <a:gd name="connsiteX13" fmla="*/ 3447826 w 3895073"/>
                  <a:gd name="connsiteY13" fmla="*/ 858612 h 3423733"/>
                  <a:gd name="connsiteX14" fmla="*/ 3458584 w 3895073"/>
                  <a:gd name="connsiteY14" fmla="*/ 455200 h 3423733"/>
                  <a:gd name="connsiteX15" fmla="*/ 2770094 w 3895073"/>
                  <a:gd name="connsiteY15" fmla="*/ 8758 h 3423733"/>
                  <a:gd name="connsiteX16" fmla="*/ 2264485 w 3895073"/>
                  <a:gd name="connsiteY16" fmla="*/ 164744 h 3423733"/>
                  <a:gd name="connsiteX17" fmla="*/ 1721224 w 3895073"/>
                  <a:gd name="connsiteY17" fmla="*/ 110956 h 3423733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721224 w 3895073"/>
                  <a:gd name="connsiteY0" fmla="*/ 110956 h 3450277"/>
                  <a:gd name="connsiteX1" fmla="*/ 817581 w 3895073"/>
                  <a:gd name="connsiteY1" fmla="*/ 229290 h 3450277"/>
                  <a:gd name="connsiteX2" fmla="*/ 564776 w 3895073"/>
                  <a:gd name="connsiteY2" fmla="*/ 729520 h 3450277"/>
                  <a:gd name="connsiteX3" fmla="*/ 107576 w 3895073"/>
                  <a:gd name="connsiteY3" fmla="*/ 1278160 h 3450277"/>
                  <a:gd name="connsiteX4" fmla="*/ 0 w 3895073"/>
                  <a:gd name="connsiteY4" fmla="*/ 2079605 h 3450277"/>
                  <a:gd name="connsiteX5" fmla="*/ 699247 w 3895073"/>
                  <a:gd name="connsiteY5" fmla="*/ 2741200 h 3450277"/>
                  <a:gd name="connsiteX6" fmla="*/ 1376979 w 3895073"/>
                  <a:gd name="connsiteY6" fmla="*/ 3386659 h 3450277"/>
                  <a:gd name="connsiteX7" fmla="*/ 2366682 w 3895073"/>
                  <a:gd name="connsiteY7" fmla="*/ 3311356 h 3450277"/>
                  <a:gd name="connsiteX8" fmla="*/ 3200400 w 3895073"/>
                  <a:gd name="connsiteY8" fmla="*/ 3408175 h 3450277"/>
                  <a:gd name="connsiteX9" fmla="*/ 3598433 w 3895073"/>
                  <a:gd name="connsiteY9" fmla="*/ 3133854 h 3450277"/>
                  <a:gd name="connsiteX10" fmla="*/ 3593054 w 3895073"/>
                  <a:gd name="connsiteY10" fmla="*/ 2499153 h 3450277"/>
                  <a:gd name="connsiteX11" fmla="*/ 3840480 w 3895073"/>
                  <a:gd name="connsiteY11" fmla="*/ 2063468 h 3450277"/>
                  <a:gd name="connsiteX12" fmla="*/ 3689873 w 3895073"/>
                  <a:gd name="connsiteY12" fmla="*/ 1380358 h 3450277"/>
                  <a:gd name="connsiteX13" fmla="*/ 3447826 w 3895073"/>
                  <a:gd name="connsiteY13" fmla="*/ 858612 h 3450277"/>
                  <a:gd name="connsiteX14" fmla="*/ 3458584 w 3895073"/>
                  <a:gd name="connsiteY14" fmla="*/ 455200 h 3450277"/>
                  <a:gd name="connsiteX15" fmla="*/ 2770094 w 3895073"/>
                  <a:gd name="connsiteY15" fmla="*/ 8758 h 3450277"/>
                  <a:gd name="connsiteX16" fmla="*/ 2264485 w 3895073"/>
                  <a:gd name="connsiteY16" fmla="*/ 164744 h 3450277"/>
                  <a:gd name="connsiteX17" fmla="*/ 1721224 w 3895073"/>
                  <a:gd name="connsiteY17" fmla="*/ 110956 h 3450277"/>
                  <a:gd name="connsiteX0" fmla="*/ 1859872 w 4033721"/>
                  <a:gd name="connsiteY0" fmla="*/ 110956 h 3450277"/>
                  <a:gd name="connsiteX1" fmla="*/ 956229 w 4033721"/>
                  <a:gd name="connsiteY1" fmla="*/ 229290 h 3450277"/>
                  <a:gd name="connsiteX2" fmla="*/ 703424 w 4033721"/>
                  <a:gd name="connsiteY2" fmla="*/ 729520 h 3450277"/>
                  <a:gd name="connsiteX3" fmla="*/ 246224 w 4033721"/>
                  <a:gd name="connsiteY3" fmla="*/ 1278160 h 3450277"/>
                  <a:gd name="connsiteX4" fmla="*/ 138648 w 4033721"/>
                  <a:gd name="connsiteY4" fmla="*/ 2079605 h 3450277"/>
                  <a:gd name="connsiteX5" fmla="*/ 837895 w 4033721"/>
                  <a:gd name="connsiteY5" fmla="*/ 2741200 h 3450277"/>
                  <a:gd name="connsiteX6" fmla="*/ 1515627 w 4033721"/>
                  <a:gd name="connsiteY6" fmla="*/ 3386659 h 3450277"/>
                  <a:gd name="connsiteX7" fmla="*/ 2505330 w 4033721"/>
                  <a:gd name="connsiteY7" fmla="*/ 3311356 h 3450277"/>
                  <a:gd name="connsiteX8" fmla="*/ 3339048 w 4033721"/>
                  <a:gd name="connsiteY8" fmla="*/ 3408175 h 3450277"/>
                  <a:gd name="connsiteX9" fmla="*/ 3737081 w 4033721"/>
                  <a:gd name="connsiteY9" fmla="*/ 3133854 h 3450277"/>
                  <a:gd name="connsiteX10" fmla="*/ 3731702 w 4033721"/>
                  <a:gd name="connsiteY10" fmla="*/ 2499153 h 3450277"/>
                  <a:gd name="connsiteX11" fmla="*/ 3979128 w 4033721"/>
                  <a:gd name="connsiteY11" fmla="*/ 2063468 h 3450277"/>
                  <a:gd name="connsiteX12" fmla="*/ 3828521 w 4033721"/>
                  <a:gd name="connsiteY12" fmla="*/ 1380358 h 3450277"/>
                  <a:gd name="connsiteX13" fmla="*/ 3586474 w 4033721"/>
                  <a:gd name="connsiteY13" fmla="*/ 858612 h 3450277"/>
                  <a:gd name="connsiteX14" fmla="*/ 3597232 w 4033721"/>
                  <a:gd name="connsiteY14" fmla="*/ 455200 h 3450277"/>
                  <a:gd name="connsiteX15" fmla="*/ 2908742 w 4033721"/>
                  <a:gd name="connsiteY15" fmla="*/ 8758 h 3450277"/>
                  <a:gd name="connsiteX16" fmla="*/ 2403133 w 4033721"/>
                  <a:gd name="connsiteY16" fmla="*/ 164744 h 3450277"/>
                  <a:gd name="connsiteX17" fmla="*/ 1859872 w 4033721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73327 w 4047176"/>
                  <a:gd name="connsiteY0" fmla="*/ 110956 h 3450277"/>
                  <a:gd name="connsiteX1" fmla="*/ 969684 w 4047176"/>
                  <a:gd name="connsiteY1" fmla="*/ 229290 h 3450277"/>
                  <a:gd name="connsiteX2" fmla="*/ 716879 w 4047176"/>
                  <a:gd name="connsiteY2" fmla="*/ 729520 h 3450277"/>
                  <a:gd name="connsiteX3" fmla="*/ 259679 w 4047176"/>
                  <a:gd name="connsiteY3" fmla="*/ 1278160 h 3450277"/>
                  <a:gd name="connsiteX4" fmla="*/ 152103 w 4047176"/>
                  <a:gd name="connsiteY4" fmla="*/ 2079605 h 3450277"/>
                  <a:gd name="connsiteX5" fmla="*/ 851350 w 4047176"/>
                  <a:gd name="connsiteY5" fmla="*/ 2741200 h 3450277"/>
                  <a:gd name="connsiteX6" fmla="*/ 1529082 w 4047176"/>
                  <a:gd name="connsiteY6" fmla="*/ 3386659 h 3450277"/>
                  <a:gd name="connsiteX7" fmla="*/ 2518785 w 4047176"/>
                  <a:gd name="connsiteY7" fmla="*/ 3311356 h 3450277"/>
                  <a:gd name="connsiteX8" fmla="*/ 3352503 w 4047176"/>
                  <a:gd name="connsiteY8" fmla="*/ 3408175 h 3450277"/>
                  <a:gd name="connsiteX9" fmla="*/ 3750536 w 4047176"/>
                  <a:gd name="connsiteY9" fmla="*/ 3133854 h 3450277"/>
                  <a:gd name="connsiteX10" fmla="*/ 3745157 w 4047176"/>
                  <a:gd name="connsiteY10" fmla="*/ 2499153 h 3450277"/>
                  <a:gd name="connsiteX11" fmla="*/ 3992583 w 4047176"/>
                  <a:gd name="connsiteY11" fmla="*/ 2063468 h 3450277"/>
                  <a:gd name="connsiteX12" fmla="*/ 3841976 w 4047176"/>
                  <a:gd name="connsiteY12" fmla="*/ 1380358 h 3450277"/>
                  <a:gd name="connsiteX13" fmla="*/ 3599929 w 4047176"/>
                  <a:gd name="connsiteY13" fmla="*/ 858612 h 3450277"/>
                  <a:gd name="connsiteX14" fmla="*/ 3610687 w 4047176"/>
                  <a:gd name="connsiteY14" fmla="*/ 455200 h 3450277"/>
                  <a:gd name="connsiteX15" fmla="*/ 2922197 w 4047176"/>
                  <a:gd name="connsiteY15" fmla="*/ 8758 h 3450277"/>
                  <a:gd name="connsiteX16" fmla="*/ 2416588 w 4047176"/>
                  <a:gd name="connsiteY16" fmla="*/ 164744 h 3450277"/>
                  <a:gd name="connsiteX17" fmla="*/ 1873327 w 4047176"/>
                  <a:gd name="connsiteY17" fmla="*/ 110956 h 3450277"/>
                  <a:gd name="connsiteX0" fmla="*/ 1847085 w 4020934"/>
                  <a:gd name="connsiteY0" fmla="*/ 110956 h 3450277"/>
                  <a:gd name="connsiteX1" fmla="*/ 943442 w 4020934"/>
                  <a:gd name="connsiteY1" fmla="*/ 229290 h 3450277"/>
                  <a:gd name="connsiteX2" fmla="*/ 690637 w 4020934"/>
                  <a:gd name="connsiteY2" fmla="*/ 729520 h 3450277"/>
                  <a:gd name="connsiteX3" fmla="*/ 233437 w 4020934"/>
                  <a:gd name="connsiteY3" fmla="*/ 1278160 h 3450277"/>
                  <a:gd name="connsiteX4" fmla="*/ 125861 w 4020934"/>
                  <a:gd name="connsiteY4" fmla="*/ 2079605 h 3450277"/>
                  <a:gd name="connsiteX5" fmla="*/ 825108 w 4020934"/>
                  <a:gd name="connsiteY5" fmla="*/ 2741200 h 3450277"/>
                  <a:gd name="connsiteX6" fmla="*/ 1502840 w 4020934"/>
                  <a:gd name="connsiteY6" fmla="*/ 3386659 h 3450277"/>
                  <a:gd name="connsiteX7" fmla="*/ 2492543 w 4020934"/>
                  <a:gd name="connsiteY7" fmla="*/ 3311356 h 3450277"/>
                  <a:gd name="connsiteX8" fmla="*/ 3326261 w 4020934"/>
                  <a:gd name="connsiteY8" fmla="*/ 3408175 h 3450277"/>
                  <a:gd name="connsiteX9" fmla="*/ 3724294 w 4020934"/>
                  <a:gd name="connsiteY9" fmla="*/ 3133854 h 3450277"/>
                  <a:gd name="connsiteX10" fmla="*/ 3718915 w 4020934"/>
                  <a:gd name="connsiteY10" fmla="*/ 2499153 h 3450277"/>
                  <a:gd name="connsiteX11" fmla="*/ 3966341 w 4020934"/>
                  <a:gd name="connsiteY11" fmla="*/ 2063468 h 3450277"/>
                  <a:gd name="connsiteX12" fmla="*/ 3815734 w 4020934"/>
                  <a:gd name="connsiteY12" fmla="*/ 1380358 h 3450277"/>
                  <a:gd name="connsiteX13" fmla="*/ 3573687 w 4020934"/>
                  <a:gd name="connsiteY13" fmla="*/ 858612 h 3450277"/>
                  <a:gd name="connsiteX14" fmla="*/ 3584445 w 4020934"/>
                  <a:gd name="connsiteY14" fmla="*/ 455200 h 3450277"/>
                  <a:gd name="connsiteX15" fmla="*/ 2895955 w 4020934"/>
                  <a:gd name="connsiteY15" fmla="*/ 8758 h 3450277"/>
                  <a:gd name="connsiteX16" fmla="*/ 2390346 w 4020934"/>
                  <a:gd name="connsiteY16" fmla="*/ 164744 h 3450277"/>
                  <a:gd name="connsiteX17" fmla="*/ 1847085 w 4020934"/>
                  <a:gd name="connsiteY17" fmla="*/ 110956 h 3450277"/>
                  <a:gd name="connsiteX0" fmla="*/ 1847085 w 4020934"/>
                  <a:gd name="connsiteY0" fmla="*/ 119916 h 3459237"/>
                  <a:gd name="connsiteX1" fmla="*/ 943442 w 4020934"/>
                  <a:gd name="connsiteY1" fmla="*/ 238250 h 3459237"/>
                  <a:gd name="connsiteX2" fmla="*/ 690637 w 4020934"/>
                  <a:gd name="connsiteY2" fmla="*/ 738480 h 3459237"/>
                  <a:gd name="connsiteX3" fmla="*/ 233437 w 4020934"/>
                  <a:gd name="connsiteY3" fmla="*/ 1287120 h 3459237"/>
                  <a:gd name="connsiteX4" fmla="*/ 125861 w 4020934"/>
                  <a:gd name="connsiteY4" fmla="*/ 2088565 h 3459237"/>
                  <a:gd name="connsiteX5" fmla="*/ 825108 w 4020934"/>
                  <a:gd name="connsiteY5" fmla="*/ 2750160 h 3459237"/>
                  <a:gd name="connsiteX6" fmla="*/ 1502840 w 4020934"/>
                  <a:gd name="connsiteY6" fmla="*/ 3395619 h 3459237"/>
                  <a:gd name="connsiteX7" fmla="*/ 2492543 w 4020934"/>
                  <a:gd name="connsiteY7" fmla="*/ 3320316 h 3459237"/>
                  <a:gd name="connsiteX8" fmla="*/ 3326261 w 4020934"/>
                  <a:gd name="connsiteY8" fmla="*/ 3417135 h 3459237"/>
                  <a:gd name="connsiteX9" fmla="*/ 3724294 w 4020934"/>
                  <a:gd name="connsiteY9" fmla="*/ 3142814 h 3459237"/>
                  <a:gd name="connsiteX10" fmla="*/ 3718915 w 4020934"/>
                  <a:gd name="connsiteY10" fmla="*/ 2508113 h 3459237"/>
                  <a:gd name="connsiteX11" fmla="*/ 3966341 w 4020934"/>
                  <a:gd name="connsiteY11" fmla="*/ 2072428 h 3459237"/>
                  <a:gd name="connsiteX12" fmla="*/ 3815734 w 4020934"/>
                  <a:gd name="connsiteY12" fmla="*/ 1389318 h 3459237"/>
                  <a:gd name="connsiteX13" fmla="*/ 3573687 w 4020934"/>
                  <a:gd name="connsiteY13" fmla="*/ 867572 h 3459237"/>
                  <a:gd name="connsiteX14" fmla="*/ 3584445 w 4020934"/>
                  <a:gd name="connsiteY14" fmla="*/ 464160 h 3459237"/>
                  <a:gd name="connsiteX15" fmla="*/ 2895955 w 4020934"/>
                  <a:gd name="connsiteY15" fmla="*/ 17718 h 3459237"/>
                  <a:gd name="connsiteX16" fmla="*/ 2390346 w 4020934"/>
                  <a:gd name="connsiteY16" fmla="*/ 173704 h 3459237"/>
                  <a:gd name="connsiteX17" fmla="*/ 1847085 w 4020934"/>
                  <a:gd name="connsiteY17" fmla="*/ 119916 h 3459237"/>
                  <a:gd name="connsiteX0" fmla="*/ 1847085 w 4020934"/>
                  <a:gd name="connsiteY0" fmla="*/ 119916 h 3459237"/>
                  <a:gd name="connsiteX1" fmla="*/ 943442 w 4020934"/>
                  <a:gd name="connsiteY1" fmla="*/ 238250 h 3459237"/>
                  <a:gd name="connsiteX2" fmla="*/ 690637 w 4020934"/>
                  <a:gd name="connsiteY2" fmla="*/ 738480 h 3459237"/>
                  <a:gd name="connsiteX3" fmla="*/ 233437 w 4020934"/>
                  <a:gd name="connsiteY3" fmla="*/ 1287120 h 3459237"/>
                  <a:gd name="connsiteX4" fmla="*/ 125861 w 4020934"/>
                  <a:gd name="connsiteY4" fmla="*/ 2088565 h 3459237"/>
                  <a:gd name="connsiteX5" fmla="*/ 825108 w 4020934"/>
                  <a:gd name="connsiteY5" fmla="*/ 2750160 h 3459237"/>
                  <a:gd name="connsiteX6" fmla="*/ 1502840 w 4020934"/>
                  <a:gd name="connsiteY6" fmla="*/ 3395619 h 3459237"/>
                  <a:gd name="connsiteX7" fmla="*/ 2492543 w 4020934"/>
                  <a:gd name="connsiteY7" fmla="*/ 3320316 h 3459237"/>
                  <a:gd name="connsiteX8" fmla="*/ 3326261 w 4020934"/>
                  <a:gd name="connsiteY8" fmla="*/ 3417135 h 3459237"/>
                  <a:gd name="connsiteX9" fmla="*/ 3724294 w 4020934"/>
                  <a:gd name="connsiteY9" fmla="*/ 3142814 h 3459237"/>
                  <a:gd name="connsiteX10" fmla="*/ 3718915 w 4020934"/>
                  <a:gd name="connsiteY10" fmla="*/ 2508113 h 3459237"/>
                  <a:gd name="connsiteX11" fmla="*/ 3966341 w 4020934"/>
                  <a:gd name="connsiteY11" fmla="*/ 2072428 h 3459237"/>
                  <a:gd name="connsiteX12" fmla="*/ 3815734 w 4020934"/>
                  <a:gd name="connsiteY12" fmla="*/ 1389318 h 3459237"/>
                  <a:gd name="connsiteX13" fmla="*/ 3573687 w 4020934"/>
                  <a:gd name="connsiteY13" fmla="*/ 867572 h 3459237"/>
                  <a:gd name="connsiteX14" fmla="*/ 3584445 w 4020934"/>
                  <a:gd name="connsiteY14" fmla="*/ 464160 h 3459237"/>
                  <a:gd name="connsiteX15" fmla="*/ 2895955 w 4020934"/>
                  <a:gd name="connsiteY15" fmla="*/ 17718 h 3459237"/>
                  <a:gd name="connsiteX16" fmla="*/ 2390346 w 4020934"/>
                  <a:gd name="connsiteY16" fmla="*/ 173704 h 3459237"/>
                  <a:gd name="connsiteX17" fmla="*/ 1847085 w 4020934"/>
                  <a:gd name="connsiteY17" fmla="*/ 119916 h 3459237"/>
                  <a:gd name="connsiteX0" fmla="*/ 1847085 w 4020934"/>
                  <a:gd name="connsiteY0" fmla="*/ 174433 h 3513754"/>
                  <a:gd name="connsiteX1" fmla="*/ 943442 w 4020934"/>
                  <a:gd name="connsiteY1" fmla="*/ 292767 h 3513754"/>
                  <a:gd name="connsiteX2" fmla="*/ 690637 w 4020934"/>
                  <a:gd name="connsiteY2" fmla="*/ 792997 h 3513754"/>
                  <a:gd name="connsiteX3" fmla="*/ 233437 w 4020934"/>
                  <a:gd name="connsiteY3" fmla="*/ 1341637 h 3513754"/>
                  <a:gd name="connsiteX4" fmla="*/ 125861 w 4020934"/>
                  <a:gd name="connsiteY4" fmla="*/ 2143082 h 3513754"/>
                  <a:gd name="connsiteX5" fmla="*/ 825108 w 4020934"/>
                  <a:gd name="connsiteY5" fmla="*/ 2804677 h 3513754"/>
                  <a:gd name="connsiteX6" fmla="*/ 1502840 w 4020934"/>
                  <a:gd name="connsiteY6" fmla="*/ 3450136 h 3513754"/>
                  <a:gd name="connsiteX7" fmla="*/ 2492543 w 4020934"/>
                  <a:gd name="connsiteY7" fmla="*/ 3374833 h 3513754"/>
                  <a:gd name="connsiteX8" fmla="*/ 3326261 w 4020934"/>
                  <a:gd name="connsiteY8" fmla="*/ 3471652 h 3513754"/>
                  <a:gd name="connsiteX9" fmla="*/ 3724294 w 4020934"/>
                  <a:gd name="connsiteY9" fmla="*/ 3197331 h 3513754"/>
                  <a:gd name="connsiteX10" fmla="*/ 3718915 w 4020934"/>
                  <a:gd name="connsiteY10" fmla="*/ 2562630 h 3513754"/>
                  <a:gd name="connsiteX11" fmla="*/ 3966341 w 4020934"/>
                  <a:gd name="connsiteY11" fmla="*/ 2126945 h 3513754"/>
                  <a:gd name="connsiteX12" fmla="*/ 3815734 w 4020934"/>
                  <a:gd name="connsiteY12" fmla="*/ 1443835 h 3513754"/>
                  <a:gd name="connsiteX13" fmla="*/ 3573687 w 4020934"/>
                  <a:gd name="connsiteY13" fmla="*/ 922089 h 3513754"/>
                  <a:gd name="connsiteX14" fmla="*/ 3584445 w 4020934"/>
                  <a:gd name="connsiteY14" fmla="*/ 518677 h 3513754"/>
                  <a:gd name="connsiteX15" fmla="*/ 2895955 w 4020934"/>
                  <a:gd name="connsiteY15" fmla="*/ 72235 h 3513754"/>
                  <a:gd name="connsiteX16" fmla="*/ 2390346 w 4020934"/>
                  <a:gd name="connsiteY16" fmla="*/ 228221 h 3513754"/>
                  <a:gd name="connsiteX17" fmla="*/ 1847085 w 4020934"/>
                  <a:gd name="connsiteY17" fmla="*/ 174433 h 3513754"/>
                  <a:gd name="connsiteX0" fmla="*/ 1847085 w 4020934"/>
                  <a:gd name="connsiteY0" fmla="*/ 174433 h 3513754"/>
                  <a:gd name="connsiteX1" fmla="*/ 943442 w 4020934"/>
                  <a:gd name="connsiteY1" fmla="*/ 292767 h 3513754"/>
                  <a:gd name="connsiteX2" fmla="*/ 690637 w 4020934"/>
                  <a:gd name="connsiteY2" fmla="*/ 792997 h 3513754"/>
                  <a:gd name="connsiteX3" fmla="*/ 233437 w 4020934"/>
                  <a:gd name="connsiteY3" fmla="*/ 1341637 h 3513754"/>
                  <a:gd name="connsiteX4" fmla="*/ 125861 w 4020934"/>
                  <a:gd name="connsiteY4" fmla="*/ 2143082 h 3513754"/>
                  <a:gd name="connsiteX5" fmla="*/ 825108 w 4020934"/>
                  <a:gd name="connsiteY5" fmla="*/ 2804677 h 3513754"/>
                  <a:gd name="connsiteX6" fmla="*/ 1502840 w 4020934"/>
                  <a:gd name="connsiteY6" fmla="*/ 3450136 h 3513754"/>
                  <a:gd name="connsiteX7" fmla="*/ 2492543 w 4020934"/>
                  <a:gd name="connsiteY7" fmla="*/ 3374833 h 3513754"/>
                  <a:gd name="connsiteX8" fmla="*/ 3326261 w 4020934"/>
                  <a:gd name="connsiteY8" fmla="*/ 3471652 h 3513754"/>
                  <a:gd name="connsiteX9" fmla="*/ 3724294 w 4020934"/>
                  <a:gd name="connsiteY9" fmla="*/ 3197331 h 3513754"/>
                  <a:gd name="connsiteX10" fmla="*/ 3718915 w 4020934"/>
                  <a:gd name="connsiteY10" fmla="*/ 2562630 h 3513754"/>
                  <a:gd name="connsiteX11" fmla="*/ 3966341 w 4020934"/>
                  <a:gd name="connsiteY11" fmla="*/ 2126945 h 3513754"/>
                  <a:gd name="connsiteX12" fmla="*/ 3815734 w 4020934"/>
                  <a:gd name="connsiteY12" fmla="*/ 1443835 h 3513754"/>
                  <a:gd name="connsiteX13" fmla="*/ 3573687 w 4020934"/>
                  <a:gd name="connsiteY13" fmla="*/ 922089 h 3513754"/>
                  <a:gd name="connsiteX14" fmla="*/ 3584445 w 4020934"/>
                  <a:gd name="connsiteY14" fmla="*/ 518677 h 3513754"/>
                  <a:gd name="connsiteX15" fmla="*/ 2895955 w 4020934"/>
                  <a:gd name="connsiteY15" fmla="*/ 72235 h 3513754"/>
                  <a:gd name="connsiteX16" fmla="*/ 2390346 w 4020934"/>
                  <a:gd name="connsiteY16" fmla="*/ 228221 h 3513754"/>
                  <a:gd name="connsiteX17" fmla="*/ 1847085 w 4020934"/>
                  <a:gd name="connsiteY17" fmla="*/ 174433 h 3513754"/>
                  <a:gd name="connsiteX0" fmla="*/ 1847085 w 4020934"/>
                  <a:gd name="connsiteY0" fmla="*/ 172598 h 3511919"/>
                  <a:gd name="connsiteX1" fmla="*/ 943442 w 4020934"/>
                  <a:gd name="connsiteY1" fmla="*/ 290932 h 3511919"/>
                  <a:gd name="connsiteX2" fmla="*/ 690637 w 4020934"/>
                  <a:gd name="connsiteY2" fmla="*/ 791162 h 3511919"/>
                  <a:gd name="connsiteX3" fmla="*/ 233437 w 4020934"/>
                  <a:gd name="connsiteY3" fmla="*/ 1339802 h 3511919"/>
                  <a:gd name="connsiteX4" fmla="*/ 125861 w 4020934"/>
                  <a:gd name="connsiteY4" fmla="*/ 2141247 h 3511919"/>
                  <a:gd name="connsiteX5" fmla="*/ 825108 w 4020934"/>
                  <a:gd name="connsiteY5" fmla="*/ 2802842 h 3511919"/>
                  <a:gd name="connsiteX6" fmla="*/ 1502840 w 4020934"/>
                  <a:gd name="connsiteY6" fmla="*/ 3448301 h 3511919"/>
                  <a:gd name="connsiteX7" fmla="*/ 2492543 w 4020934"/>
                  <a:gd name="connsiteY7" fmla="*/ 3372998 h 3511919"/>
                  <a:gd name="connsiteX8" fmla="*/ 3326261 w 4020934"/>
                  <a:gd name="connsiteY8" fmla="*/ 3469817 h 3511919"/>
                  <a:gd name="connsiteX9" fmla="*/ 3724294 w 4020934"/>
                  <a:gd name="connsiteY9" fmla="*/ 3195496 h 3511919"/>
                  <a:gd name="connsiteX10" fmla="*/ 3718915 w 4020934"/>
                  <a:gd name="connsiteY10" fmla="*/ 2560795 h 3511919"/>
                  <a:gd name="connsiteX11" fmla="*/ 3966341 w 4020934"/>
                  <a:gd name="connsiteY11" fmla="*/ 2125110 h 3511919"/>
                  <a:gd name="connsiteX12" fmla="*/ 3815734 w 4020934"/>
                  <a:gd name="connsiteY12" fmla="*/ 1442000 h 3511919"/>
                  <a:gd name="connsiteX13" fmla="*/ 3573687 w 4020934"/>
                  <a:gd name="connsiteY13" fmla="*/ 920254 h 3511919"/>
                  <a:gd name="connsiteX14" fmla="*/ 3584445 w 4020934"/>
                  <a:gd name="connsiteY14" fmla="*/ 516842 h 3511919"/>
                  <a:gd name="connsiteX15" fmla="*/ 2895955 w 4020934"/>
                  <a:gd name="connsiteY15" fmla="*/ 70400 h 3511919"/>
                  <a:gd name="connsiteX16" fmla="*/ 2390346 w 4020934"/>
                  <a:gd name="connsiteY16" fmla="*/ 226386 h 3511919"/>
                  <a:gd name="connsiteX17" fmla="*/ 1847085 w 4020934"/>
                  <a:gd name="connsiteY17" fmla="*/ 172598 h 3511919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63580 h 3502901"/>
                  <a:gd name="connsiteX1" fmla="*/ 943442 w 4020934"/>
                  <a:gd name="connsiteY1" fmla="*/ 281914 h 3502901"/>
                  <a:gd name="connsiteX2" fmla="*/ 690637 w 4020934"/>
                  <a:gd name="connsiteY2" fmla="*/ 782144 h 3502901"/>
                  <a:gd name="connsiteX3" fmla="*/ 233437 w 4020934"/>
                  <a:gd name="connsiteY3" fmla="*/ 1330784 h 3502901"/>
                  <a:gd name="connsiteX4" fmla="*/ 125861 w 4020934"/>
                  <a:gd name="connsiteY4" fmla="*/ 2132229 h 3502901"/>
                  <a:gd name="connsiteX5" fmla="*/ 825108 w 4020934"/>
                  <a:gd name="connsiteY5" fmla="*/ 2793824 h 3502901"/>
                  <a:gd name="connsiteX6" fmla="*/ 1502840 w 4020934"/>
                  <a:gd name="connsiteY6" fmla="*/ 3439283 h 3502901"/>
                  <a:gd name="connsiteX7" fmla="*/ 2492543 w 4020934"/>
                  <a:gd name="connsiteY7" fmla="*/ 3363980 h 3502901"/>
                  <a:gd name="connsiteX8" fmla="*/ 3326261 w 4020934"/>
                  <a:gd name="connsiteY8" fmla="*/ 3460799 h 3502901"/>
                  <a:gd name="connsiteX9" fmla="*/ 3724294 w 4020934"/>
                  <a:gd name="connsiteY9" fmla="*/ 3186478 h 3502901"/>
                  <a:gd name="connsiteX10" fmla="*/ 3718915 w 4020934"/>
                  <a:gd name="connsiteY10" fmla="*/ 2551777 h 3502901"/>
                  <a:gd name="connsiteX11" fmla="*/ 3966341 w 4020934"/>
                  <a:gd name="connsiteY11" fmla="*/ 2116092 h 3502901"/>
                  <a:gd name="connsiteX12" fmla="*/ 3815734 w 4020934"/>
                  <a:gd name="connsiteY12" fmla="*/ 1432982 h 3502901"/>
                  <a:gd name="connsiteX13" fmla="*/ 3573687 w 4020934"/>
                  <a:gd name="connsiteY13" fmla="*/ 911236 h 3502901"/>
                  <a:gd name="connsiteX14" fmla="*/ 3584445 w 4020934"/>
                  <a:gd name="connsiteY14" fmla="*/ 507824 h 3502901"/>
                  <a:gd name="connsiteX15" fmla="*/ 2895955 w 4020934"/>
                  <a:gd name="connsiteY15" fmla="*/ 61382 h 3502901"/>
                  <a:gd name="connsiteX16" fmla="*/ 2390346 w 4020934"/>
                  <a:gd name="connsiteY16" fmla="*/ 217368 h 3502901"/>
                  <a:gd name="connsiteX17" fmla="*/ 1847085 w 4020934"/>
                  <a:gd name="connsiteY17" fmla="*/ 163580 h 3502901"/>
                  <a:gd name="connsiteX0" fmla="*/ 1847085 w 4020934"/>
                  <a:gd name="connsiteY0" fmla="*/ 157390 h 3496711"/>
                  <a:gd name="connsiteX1" fmla="*/ 938063 w 4020934"/>
                  <a:gd name="connsiteY1" fmla="*/ 286482 h 3496711"/>
                  <a:gd name="connsiteX2" fmla="*/ 690637 w 4020934"/>
                  <a:gd name="connsiteY2" fmla="*/ 775954 h 3496711"/>
                  <a:gd name="connsiteX3" fmla="*/ 233437 w 4020934"/>
                  <a:gd name="connsiteY3" fmla="*/ 1324594 h 3496711"/>
                  <a:gd name="connsiteX4" fmla="*/ 125861 w 4020934"/>
                  <a:gd name="connsiteY4" fmla="*/ 2126039 h 3496711"/>
                  <a:gd name="connsiteX5" fmla="*/ 825108 w 4020934"/>
                  <a:gd name="connsiteY5" fmla="*/ 2787634 h 3496711"/>
                  <a:gd name="connsiteX6" fmla="*/ 1502840 w 4020934"/>
                  <a:gd name="connsiteY6" fmla="*/ 3433093 h 3496711"/>
                  <a:gd name="connsiteX7" fmla="*/ 2492543 w 4020934"/>
                  <a:gd name="connsiteY7" fmla="*/ 3357790 h 3496711"/>
                  <a:gd name="connsiteX8" fmla="*/ 3326261 w 4020934"/>
                  <a:gd name="connsiteY8" fmla="*/ 3454609 h 3496711"/>
                  <a:gd name="connsiteX9" fmla="*/ 3724294 w 4020934"/>
                  <a:gd name="connsiteY9" fmla="*/ 3180288 h 3496711"/>
                  <a:gd name="connsiteX10" fmla="*/ 3718915 w 4020934"/>
                  <a:gd name="connsiteY10" fmla="*/ 2545587 h 3496711"/>
                  <a:gd name="connsiteX11" fmla="*/ 3966341 w 4020934"/>
                  <a:gd name="connsiteY11" fmla="*/ 2109902 h 3496711"/>
                  <a:gd name="connsiteX12" fmla="*/ 3815734 w 4020934"/>
                  <a:gd name="connsiteY12" fmla="*/ 1426792 h 3496711"/>
                  <a:gd name="connsiteX13" fmla="*/ 3573687 w 4020934"/>
                  <a:gd name="connsiteY13" fmla="*/ 905046 h 3496711"/>
                  <a:gd name="connsiteX14" fmla="*/ 3584445 w 4020934"/>
                  <a:gd name="connsiteY14" fmla="*/ 501634 h 3496711"/>
                  <a:gd name="connsiteX15" fmla="*/ 2895955 w 4020934"/>
                  <a:gd name="connsiteY15" fmla="*/ 55192 h 3496711"/>
                  <a:gd name="connsiteX16" fmla="*/ 2390346 w 4020934"/>
                  <a:gd name="connsiteY16" fmla="*/ 211178 h 3496711"/>
                  <a:gd name="connsiteX17" fmla="*/ 1847085 w 4020934"/>
                  <a:gd name="connsiteY17" fmla="*/ 157390 h 3496711"/>
                  <a:gd name="connsiteX0" fmla="*/ 1847085 w 4020934"/>
                  <a:gd name="connsiteY0" fmla="*/ 170587 h 3509908"/>
                  <a:gd name="connsiteX1" fmla="*/ 938063 w 4020934"/>
                  <a:gd name="connsiteY1" fmla="*/ 299679 h 3509908"/>
                  <a:gd name="connsiteX2" fmla="*/ 690637 w 4020934"/>
                  <a:gd name="connsiteY2" fmla="*/ 789151 h 3509908"/>
                  <a:gd name="connsiteX3" fmla="*/ 233437 w 4020934"/>
                  <a:gd name="connsiteY3" fmla="*/ 1337791 h 3509908"/>
                  <a:gd name="connsiteX4" fmla="*/ 125861 w 4020934"/>
                  <a:gd name="connsiteY4" fmla="*/ 2139236 h 3509908"/>
                  <a:gd name="connsiteX5" fmla="*/ 825108 w 4020934"/>
                  <a:gd name="connsiteY5" fmla="*/ 2800831 h 3509908"/>
                  <a:gd name="connsiteX6" fmla="*/ 1502840 w 4020934"/>
                  <a:gd name="connsiteY6" fmla="*/ 3446290 h 3509908"/>
                  <a:gd name="connsiteX7" fmla="*/ 2492543 w 4020934"/>
                  <a:gd name="connsiteY7" fmla="*/ 3370987 h 3509908"/>
                  <a:gd name="connsiteX8" fmla="*/ 3326261 w 4020934"/>
                  <a:gd name="connsiteY8" fmla="*/ 3467806 h 3509908"/>
                  <a:gd name="connsiteX9" fmla="*/ 3724294 w 4020934"/>
                  <a:gd name="connsiteY9" fmla="*/ 3193485 h 3509908"/>
                  <a:gd name="connsiteX10" fmla="*/ 3718915 w 4020934"/>
                  <a:gd name="connsiteY10" fmla="*/ 2558784 h 3509908"/>
                  <a:gd name="connsiteX11" fmla="*/ 3966341 w 4020934"/>
                  <a:gd name="connsiteY11" fmla="*/ 2123099 h 3509908"/>
                  <a:gd name="connsiteX12" fmla="*/ 3815734 w 4020934"/>
                  <a:gd name="connsiteY12" fmla="*/ 1439989 h 3509908"/>
                  <a:gd name="connsiteX13" fmla="*/ 3573687 w 4020934"/>
                  <a:gd name="connsiteY13" fmla="*/ 918243 h 3509908"/>
                  <a:gd name="connsiteX14" fmla="*/ 3584445 w 4020934"/>
                  <a:gd name="connsiteY14" fmla="*/ 514831 h 3509908"/>
                  <a:gd name="connsiteX15" fmla="*/ 2895955 w 4020934"/>
                  <a:gd name="connsiteY15" fmla="*/ 68389 h 3509908"/>
                  <a:gd name="connsiteX16" fmla="*/ 2390346 w 4020934"/>
                  <a:gd name="connsiteY16" fmla="*/ 224375 h 3509908"/>
                  <a:gd name="connsiteX17" fmla="*/ 1847085 w 4020934"/>
                  <a:gd name="connsiteY17" fmla="*/ 170587 h 3509908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52323 h 3491644"/>
                  <a:gd name="connsiteX1" fmla="*/ 932684 w 4020934"/>
                  <a:gd name="connsiteY1" fmla="*/ 313688 h 3491644"/>
                  <a:gd name="connsiteX2" fmla="*/ 690637 w 4020934"/>
                  <a:gd name="connsiteY2" fmla="*/ 770887 h 3491644"/>
                  <a:gd name="connsiteX3" fmla="*/ 233437 w 4020934"/>
                  <a:gd name="connsiteY3" fmla="*/ 1319527 h 3491644"/>
                  <a:gd name="connsiteX4" fmla="*/ 125861 w 4020934"/>
                  <a:gd name="connsiteY4" fmla="*/ 2120972 h 3491644"/>
                  <a:gd name="connsiteX5" fmla="*/ 825108 w 4020934"/>
                  <a:gd name="connsiteY5" fmla="*/ 2782567 h 3491644"/>
                  <a:gd name="connsiteX6" fmla="*/ 1502840 w 4020934"/>
                  <a:gd name="connsiteY6" fmla="*/ 3428026 h 3491644"/>
                  <a:gd name="connsiteX7" fmla="*/ 2492543 w 4020934"/>
                  <a:gd name="connsiteY7" fmla="*/ 3352723 h 3491644"/>
                  <a:gd name="connsiteX8" fmla="*/ 3326261 w 4020934"/>
                  <a:gd name="connsiteY8" fmla="*/ 3449542 h 3491644"/>
                  <a:gd name="connsiteX9" fmla="*/ 3724294 w 4020934"/>
                  <a:gd name="connsiteY9" fmla="*/ 3175221 h 3491644"/>
                  <a:gd name="connsiteX10" fmla="*/ 3718915 w 4020934"/>
                  <a:gd name="connsiteY10" fmla="*/ 2540520 h 3491644"/>
                  <a:gd name="connsiteX11" fmla="*/ 3966341 w 4020934"/>
                  <a:gd name="connsiteY11" fmla="*/ 2104835 h 3491644"/>
                  <a:gd name="connsiteX12" fmla="*/ 3815734 w 4020934"/>
                  <a:gd name="connsiteY12" fmla="*/ 1421725 h 3491644"/>
                  <a:gd name="connsiteX13" fmla="*/ 3573687 w 4020934"/>
                  <a:gd name="connsiteY13" fmla="*/ 899979 h 3491644"/>
                  <a:gd name="connsiteX14" fmla="*/ 3584445 w 4020934"/>
                  <a:gd name="connsiteY14" fmla="*/ 496567 h 3491644"/>
                  <a:gd name="connsiteX15" fmla="*/ 2895955 w 4020934"/>
                  <a:gd name="connsiteY15" fmla="*/ 50125 h 3491644"/>
                  <a:gd name="connsiteX16" fmla="*/ 2390346 w 4020934"/>
                  <a:gd name="connsiteY16" fmla="*/ 206111 h 3491644"/>
                  <a:gd name="connsiteX17" fmla="*/ 1847085 w 4020934"/>
                  <a:gd name="connsiteY17" fmla="*/ 152323 h 3491644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4216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718915 w 4020934"/>
                  <a:gd name="connsiteY10" fmla="*/ 2532013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20934"/>
                  <a:gd name="connsiteY0" fmla="*/ 143816 h 3483137"/>
                  <a:gd name="connsiteX1" fmla="*/ 932684 w 4020934"/>
                  <a:gd name="connsiteY1" fmla="*/ 305181 h 3483137"/>
                  <a:gd name="connsiteX2" fmla="*/ 690637 w 4020934"/>
                  <a:gd name="connsiteY2" fmla="*/ 762380 h 3483137"/>
                  <a:gd name="connsiteX3" fmla="*/ 233437 w 4020934"/>
                  <a:gd name="connsiteY3" fmla="*/ 1311020 h 3483137"/>
                  <a:gd name="connsiteX4" fmla="*/ 125861 w 4020934"/>
                  <a:gd name="connsiteY4" fmla="*/ 2112465 h 3483137"/>
                  <a:gd name="connsiteX5" fmla="*/ 825108 w 4020934"/>
                  <a:gd name="connsiteY5" fmla="*/ 2774060 h 3483137"/>
                  <a:gd name="connsiteX6" fmla="*/ 1502840 w 4020934"/>
                  <a:gd name="connsiteY6" fmla="*/ 3419519 h 3483137"/>
                  <a:gd name="connsiteX7" fmla="*/ 2492543 w 4020934"/>
                  <a:gd name="connsiteY7" fmla="*/ 3349595 h 3483137"/>
                  <a:gd name="connsiteX8" fmla="*/ 3326261 w 4020934"/>
                  <a:gd name="connsiteY8" fmla="*/ 3441035 h 3483137"/>
                  <a:gd name="connsiteX9" fmla="*/ 3724294 w 4020934"/>
                  <a:gd name="connsiteY9" fmla="*/ 3166714 h 3483137"/>
                  <a:gd name="connsiteX10" fmla="*/ 3692021 w 4020934"/>
                  <a:gd name="connsiteY10" fmla="*/ 2526634 h 3483137"/>
                  <a:gd name="connsiteX11" fmla="*/ 3966341 w 4020934"/>
                  <a:gd name="connsiteY11" fmla="*/ 2096328 h 3483137"/>
                  <a:gd name="connsiteX12" fmla="*/ 3815734 w 4020934"/>
                  <a:gd name="connsiteY12" fmla="*/ 1413218 h 3483137"/>
                  <a:gd name="connsiteX13" fmla="*/ 3573687 w 4020934"/>
                  <a:gd name="connsiteY13" fmla="*/ 891472 h 3483137"/>
                  <a:gd name="connsiteX14" fmla="*/ 3584445 w 4020934"/>
                  <a:gd name="connsiteY14" fmla="*/ 488060 h 3483137"/>
                  <a:gd name="connsiteX15" fmla="*/ 2895955 w 4020934"/>
                  <a:gd name="connsiteY15" fmla="*/ 41618 h 3483137"/>
                  <a:gd name="connsiteX16" fmla="*/ 2390346 w 4020934"/>
                  <a:gd name="connsiteY16" fmla="*/ 197604 h 3483137"/>
                  <a:gd name="connsiteX17" fmla="*/ 1847085 w 4020934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47085 w 4032576"/>
                  <a:gd name="connsiteY0" fmla="*/ 143816 h 3483137"/>
                  <a:gd name="connsiteX1" fmla="*/ 932684 w 4032576"/>
                  <a:gd name="connsiteY1" fmla="*/ 305181 h 3483137"/>
                  <a:gd name="connsiteX2" fmla="*/ 690637 w 4032576"/>
                  <a:gd name="connsiteY2" fmla="*/ 762380 h 3483137"/>
                  <a:gd name="connsiteX3" fmla="*/ 233437 w 4032576"/>
                  <a:gd name="connsiteY3" fmla="*/ 1311020 h 3483137"/>
                  <a:gd name="connsiteX4" fmla="*/ 125861 w 4032576"/>
                  <a:gd name="connsiteY4" fmla="*/ 2112465 h 3483137"/>
                  <a:gd name="connsiteX5" fmla="*/ 825108 w 4032576"/>
                  <a:gd name="connsiteY5" fmla="*/ 2774060 h 3483137"/>
                  <a:gd name="connsiteX6" fmla="*/ 1502840 w 4032576"/>
                  <a:gd name="connsiteY6" fmla="*/ 3419519 h 3483137"/>
                  <a:gd name="connsiteX7" fmla="*/ 2492543 w 4032576"/>
                  <a:gd name="connsiteY7" fmla="*/ 3349595 h 3483137"/>
                  <a:gd name="connsiteX8" fmla="*/ 3326261 w 4032576"/>
                  <a:gd name="connsiteY8" fmla="*/ 3441035 h 3483137"/>
                  <a:gd name="connsiteX9" fmla="*/ 3724294 w 4032576"/>
                  <a:gd name="connsiteY9" fmla="*/ 3166714 h 3483137"/>
                  <a:gd name="connsiteX10" fmla="*/ 3692021 w 4032576"/>
                  <a:gd name="connsiteY10" fmla="*/ 2526634 h 3483137"/>
                  <a:gd name="connsiteX11" fmla="*/ 3966341 w 4032576"/>
                  <a:gd name="connsiteY11" fmla="*/ 2096328 h 3483137"/>
                  <a:gd name="connsiteX12" fmla="*/ 3815734 w 4032576"/>
                  <a:gd name="connsiteY12" fmla="*/ 1413218 h 3483137"/>
                  <a:gd name="connsiteX13" fmla="*/ 3573687 w 4032576"/>
                  <a:gd name="connsiteY13" fmla="*/ 891472 h 3483137"/>
                  <a:gd name="connsiteX14" fmla="*/ 3584445 w 4032576"/>
                  <a:gd name="connsiteY14" fmla="*/ 488060 h 3483137"/>
                  <a:gd name="connsiteX15" fmla="*/ 2895955 w 4032576"/>
                  <a:gd name="connsiteY15" fmla="*/ 41618 h 3483137"/>
                  <a:gd name="connsiteX16" fmla="*/ 2390346 w 4032576"/>
                  <a:gd name="connsiteY16" fmla="*/ 197604 h 3483137"/>
                  <a:gd name="connsiteX17" fmla="*/ 1847085 w 4032576"/>
                  <a:gd name="connsiteY17" fmla="*/ 143816 h 3483137"/>
                  <a:gd name="connsiteX0" fmla="*/ 1863409 w 4048900"/>
                  <a:gd name="connsiteY0" fmla="*/ 143816 h 3483137"/>
                  <a:gd name="connsiteX1" fmla="*/ 949008 w 4048900"/>
                  <a:gd name="connsiteY1" fmla="*/ 305181 h 3483137"/>
                  <a:gd name="connsiteX2" fmla="*/ 706961 w 4048900"/>
                  <a:gd name="connsiteY2" fmla="*/ 762380 h 3483137"/>
                  <a:gd name="connsiteX3" fmla="*/ 249761 w 4048900"/>
                  <a:gd name="connsiteY3" fmla="*/ 1311020 h 3483137"/>
                  <a:gd name="connsiteX4" fmla="*/ 121084 w 4048900"/>
                  <a:gd name="connsiteY4" fmla="*/ 2119498 h 3483137"/>
                  <a:gd name="connsiteX5" fmla="*/ 841432 w 4048900"/>
                  <a:gd name="connsiteY5" fmla="*/ 2774060 h 3483137"/>
                  <a:gd name="connsiteX6" fmla="*/ 1519164 w 4048900"/>
                  <a:gd name="connsiteY6" fmla="*/ 3419519 h 3483137"/>
                  <a:gd name="connsiteX7" fmla="*/ 2508867 w 4048900"/>
                  <a:gd name="connsiteY7" fmla="*/ 3349595 h 3483137"/>
                  <a:gd name="connsiteX8" fmla="*/ 3342585 w 4048900"/>
                  <a:gd name="connsiteY8" fmla="*/ 3441035 h 3483137"/>
                  <a:gd name="connsiteX9" fmla="*/ 3740618 w 4048900"/>
                  <a:gd name="connsiteY9" fmla="*/ 3166714 h 3483137"/>
                  <a:gd name="connsiteX10" fmla="*/ 3708345 w 4048900"/>
                  <a:gd name="connsiteY10" fmla="*/ 2526634 h 3483137"/>
                  <a:gd name="connsiteX11" fmla="*/ 3982665 w 4048900"/>
                  <a:gd name="connsiteY11" fmla="*/ 2096328 h 3483137"/>
                  <a:gd name="connsiteX12" fmla="*/ 3832058 w 4048900"/>
                  <a:gd name="connsiteY12" fmla="*/ 1413218 h 3483137"/>
                  <a:gd name="connsiteX13" fmla="*/ 3590011 w 4048900"/>
                  <a:gd name="connsiteY13" fmla="*/ 891472 h 3483137"/>
                  <a:gd name="connsiteX14" fmla="*/ 3600769 w 4048900"/>
                  <a:gd name="connsiteY14" fmla="*/ 488060 h 3483137"/>
                  <a:gd name="connsiteX15" fmla="*/ 2912279 w 4048900"/>
                  <a:gd name="connsiteY15" fmla="*/ 41618 h 3483137"/>
                  <a:gd name="connsiteX16" fmla="*/ 2406670 w 4048900"/>
                  <a:gd name="connsiteY16" fmla="*/ 197604 h 3483137"/>
                  <a:gd name="connsiteX17" fmla="*/ 1863409 w 4048900"/>
                  <a:gd name="connsiteY17" fmla="*/ 143816 h 3483137"/>
                  <a:gd name="connsiteX0" fmla="*/ 1835513 w 4021004"/>
                  <a:gd name="connsiteY0" fmla="*/ 143816 h 3483137"/>
                  <a:gd name="connsiteX1" fmla="*/ 921112 w 4021004"/>
                  <a:gd name="connsiteY1" fmla="*/ 305181 h 3483137"/>
                  <a:gd name="connsiteX2" fmla="*/ 679065 w 4021004"/>
                  <a:gd name="connsiteY2" fmla="*/ 762380 h 3483137"/>
                  <a:gd name="connsiteX3" fmla="*/ 221865 w 4021004"/>
                  <a:gd name="connsiteY3" fmla="*/ 1311020 h 3483137"/>
                  <a:gd name="connsiteX4" fmla="*/ 93188 w 4021004"/>
                  <a:gd name="connsiteY4" fmla="*/ 2119498 h 3483137"/>
                  <a:gd name="connsiteX5" fmla="*/ 813536 w 4021004"/>
                  <a:gd name="connsiteY5" fmla="*/ 2774060 h 3483137"/>
                  <a:gd name="connsiteX6" fmla="*/ 1491268 w 4021004"/>
                  <a:gd name="connsiteY6" fmla="*/ 3419519 h 3483137"/>
                  <a:gd name="connsiteX7" fmla="*/ 2480971 w 4021004"/>
                  <a:gd name="connsiteY7" fmla="*/ 3349595 h 3483137"/>
                  <a:gd name="connsiteX8" fmla="*/ 3314689 w 4021004"/>
                  <a:gd name="connsiteY8" fmla="*/ 3441035 h 3483137"/>
                  <a:gd name="connsiteX9" fmla="*/ 3712722 w 4021004"/>
                  <a:gd name="connsiteY9" fmla="*/ 3166714 h 3483137"/>
                  <a:gd name="connsiteX10" fmla="*/ 3680449 w 4021004"/>
                  <a:gd name="connsiteY10" fmla="*/ 2526634 h 3483137"/>
                  <a:gd name="connsiteX11" fmla="*/ 3954769 w 4021004"/>
                  <a:gd name="connsiteY11" fmla="*/ 2096328 h 3483137"/>
                  <a:gd name="connsiteX12" fmla="*/ 3804162 w 4021004"/>
                  <a:gd name="connsiteY12" fmla="*/ 1413218 h 3483137"/>
                  <a:gd name="connsiteX13" fmla="*/ 3562115 w 4021004"/>
                  <a:gd name="connsiteY13" fmla="*/ 891472 h 3483137"/>
                  <a:gd name="connsiteX14" fmla="*/ 3572873 w 4021004"/>
                  <a:gd name="connsiteY14" fmla="*/ 488060 h 3483137"/>
                  <a:gd name="connsiteX15" fmla="*/ 2884383 w 4021004"/>
                  <a:gd name="connsiteY15" fmla="*/ 41618 h 3483137"/>
                  <a:gd name="connsiteX16" fmla="*/ 2378774 w 4021004"/>
                  <a:gd name="connsiteY16" fmla="*/ 197604 h 3483137"/>
                  <a:gd name="connsiteX17" fmla="*/ 1835513 w 4021004"/>
                  <a:gd name="connsiteY17" fmla="*/ 143816 h 3483137"/>
                  <a:gd name="connsiteX0" fmla="*/ 1847898 w 4033389"/>
                  <a:gd name="connsiteY0" fmla="*/ 143816 h 3483137"/>
                  <a:gd name="connsiteX1" fmla="*/ 933497 w 4033389"/>
                  <a:gd name="connsiteY1" fmla="*/ 305181 h 3483137"/>
                  <a:gd name="connsiteX2" fmla="*/ 691450 w 4033389"/>
                  <a:gd name="connsiteY2" fmla="*/ 762380 h 3483137"/>
                  <a:gd name="connsiteX3" fmla="*/ 234250 w 4033389"/>
                  <a:gd name="connsiteY3" fmla="*/ 1311020 h 3483137"/>
                  <a:gd name="connsiteX4" fmla="*/ 105573 w 4033389"/>
                  <a:gd name="connsiteY4" fmla="*/ 2119498 h 3483137"/>
                  <a:gd name="connsiteX5" fmla="*/ 825921 w 4033389"/>
                  <a:gd name="connsiteY5" fmla="*/ 2774060 h 3483137"/>
                  <a:gd name="connsiteX6" fmla="*/ 1503653 w 4033389"/>
                  <a:gd name="connsiteY6" fmla="*/ 3419519 h 3483137"/>
                  <a:gd name="connsiteX7" fmla="*/ 2493356 w 4033389"/>
                  <a:gd name="connsiteY7" fmla="*/ 3349595 h 3483137"/>
                  <a:gd name="connsiteX8" fmla="*/ 3327074 w 4033389"/>
                  <a:gd name="connsiteY8" fmla="*/ 3441035 h 3483137"/>
                  <a:gd name="connsiteX9" fmla="*/ 3725107 w 4033389"/>
                  <a:gd name="connsiteY9" fmla="*/ 3166714 h 3483137"/>
                  <a:gd name="connsiteX10" fmla="*/ 3692834 w 4033389"/>
                  <a:gd name="connsiteY10" fmla="*/ 2526634 h 3483137"/>
                  <a:gd name="connsiteX11" fmla="*/ 3967154 w 4033389"/>
                  <a:gd name="connsiteY11" fmla="*/ 2096328 h 3483137"/>
                  <a:gd name="connsiteX12" fmla="*/ 3816547 w 4033389"/>
                  <a:gd name="connsiteY12" fmla="*/ 1413218 h 3483137"/>
                  <a:gd name="connsiteX13" fmla="*/ 3574500 w 4033389"/>
                  <a:gd name="connsiteY13" fmla="*/ 891472 h 3483137"/>
                  <a:gd name="connsiteX14" fmla="*/ 3585258 w 4033389"/>
                  <a:gd name="connsiteY14" fmla="*/ 488060 h 3483137"/>
                  <a:gd name="connsiteX15" fmla="*/ 2896768 w 4033389"/>
                  <a:gd name="connsiteY15" fmla="*/ 41618 h 3483137"/>
                  <a:gd name="connsiteX16" fmla="*/ 2391159 w 4033389"/>
                  <a:gd name="connsiteY16" fmla="*/ 197604 h 3483137"/>
                  <a:gd name="connsiteX17" fmla="*/ 1847898 w 4033389"/>
                  <a:gd name="connsiteY17" fmla="*/ 143816 h 3483137"/>
                  <a:gd name="connsiteX0" fmla="*/ 1847898 w 4045737"/>
                  <a:gd name="connsiteY0" fmla="*/ 143816 h 3483137"/>
                  <a:gd name="connsiteX1" fmla="*/ 933497 w 4045737"/>
                  <a:gd name="connsiteY1" fmla="*/ 305181 h 3483137"/>
                  <a:gd name="connsiteX2" fmla="*/ 691450 w 4045737"/>
                  <a:gd name="connsiteY2" fmla="*/ 762380 h 3483137"/>
                  <a:gd name="connsiteX3" fmla="*/ 234250 w 4045737"/>
                  <a:gd name="connsiteY3" fmla="*/ 1311020 h 3483137"/>
                  <a:gd name="connsiteX4" fmla="*/ 105573 w 4045737"/>
                  <a:gd name="connsiteY4" fmla="*/ 2119498 h 3483137"/>
                  <a:gd name="connsiteX5" fmla="*/ 825921 w 4045737"/>
                  <a:gd name="connsiteY5" fmla="*/ 2774060 h 3483137"/>
                  <a:gd name="connsiteX6" fmla="*/ 1503653 w 4045737"/>
                  <a:gd name="connsiteY6" fmla="*/ 3419519 h 3483137"/>
                  <a:gd name="connsiteX7" fmla="*/ 2493356 w 4045737"/>
                  <a:gd name="connsiteY7" fmla="*/ 3349595 h 3483137"/>
                  <a:gd name="connsiteX8" fmla="*/ 3327074 w 4045737"/>
                  <a:gd name="connsiteY8" fmla="*/ 3441035 h 3483137"/>
                  <a:gd name="connsiteX9" fmla="*/ 3725107 w 4045737"/>
                  <a:gd name="connsiteY9" fmla="*/ 3166714 h 3483137"/>
                  <a:gd name="connsiteX10" fmla="*/ 3692834 w 4045737"/>
                  <a:gd name="connsiteY10" fmla="*/ 2526634 h 3483137"/>
                  <a:gd name="connsiteX11" fmla="*/ 3967154 w 4045737"/>
                  <a:gd name="connsiteY11" fmla="*/ 2096328 h 3483137"/>
                  <a:gd name="connsiteX12" fmla="*/ 3816547 w 4045737"/>
                  <a:gd name="connsiteY12" fmla="*/ 1413218 h 3483137"/>
                  <a:gd name="connsiteX13" fmla="*/ 3574500 w 4045737"/>
                  <a:gd name="connsiteY13" fmla="*/ 891472 h 3483137"/>
                  <a:gd name="connsiteX14" fmla="*/ 3585258 w 4045737"/>
                  <a:gd name="connsiteY14" fmla="*/ 488060 h 3483137"/>
                  <a:gd name="connsiteX15" fmla="*/ 2896768 w 4045737"/>
                  <a:gd name="connsiteY15" fmla="*/ 41618 h 3483137"/>
                  <a:gd name="connsiteX16" fmla="*/ 2391159 w 4045737"/>
                  <a:gd name="connsiteY16" fmla="*/ 197604 h 3483137"/>
                  <a:gd name="connsiteX17" fmla="*/ 1847898 w 4045737"/>
                  <a:gd name="connsiteY17" fmla="*/ 143816 h 3483137"/>
                  <a:gd name="connsiteX0" fmla="*/ 1847898 w 4045737"/>
                  <a:gd name="connsiteY0" fmla="*/ 143816 h 3483137"/>
                  <a:gd name="connsiteX1" fmla="*/ 933497 w 4045737"/>
                  <a:gd name="connsiteY1" fmla="*/ 305181 h 3483137"/>
                  <a:gd name="connsiteX2" fmla="*/ 691450 w 4045737"/>
                  <a:gd name="connsiteY2" fmla="*/ 762380 h 3483137"/>
                  <a:gd name="connsiteX3" fmla="*/ 234250 w 4045737"/>
                  <a:gd name="connsiteY3" fmla="*/ 1311020 h 3483137"/>
                  <a:gd name="connsiteX4" fmla="*/ 105573 w 4045737"/>
                  <a:gd name="connsiteY4" fmla="*/ 2119498 h 3483137"/>
                  <a:gd name="connsiteX5" fmla="*/ 825921 w 4045737"/>
                  <a:gd name="connsiteY5" fmla="*/ 2774060 h 3483137"/>
                  <a:gd name="connsiteX6" fmla="*/ 1503653 w 4045737"/>
                  <a:gd name="connsiteY6" fmla="*/ 3419519 h 3483137"/>
                  <a:gd name="connsiteX7" fmla="*/ 2493356 w 4045737"/>
                  <a:gd name="connsiteY7" fmla="*/ 3349595 h 3483137"/>
                  <a:gd name="connsiteX8" fmla="*/ 3334108 w 4045737"/>
                  <a:gd name="connsiteY8" fmla="*/ 3462137 h 3483137"/>
                  <a:gd name="connsiteX9" fmla="*/ 3725107 w 4045737"/>
                  <a:gd name="connsiteY9" fmla="*/ 3166714 h 3483137"/>
                  <a:gd name="connsiteX10" fmla="*/ 3692834 w 4045737"/>
                  <a:gd name="connsiteY10" fmla="*/ 2526634 h 3483137"/>
                  <a:gd name="connsiteX11" fmla="*/ 3967154 w 4045737"/>
                  <a:gd name="connsiteY11" fmla="*/ 2096328 h 3483137"/>
                  <a:gd name="connsiteX12" fmla="*/ 3816547 w 4045737"/>
                  <a:gd name="connsiteY12" fmla="*/ 1413218 h 3483137"/>
                  <a:gd name="connsiteX13" fmla="*/ 3574500 w 4045737"/>
                  <a:gd name="connsiteY13" fmla="*/ 891472 h 3483137"/>
                  <a:gd name="connsiteX14" fmla="*/ 3585258 w 4045737"/>
                  <a:gd name="connsiteY14" fmla="*/ 488060 h 3483137"/>
                  <a:gd name="connsiteX15" fmla="*/ 2896768 w 4045737"/>
                  <a:gd name="connsiteY15" fmla="*/ 41618 h 3483137"/>
                  <a:gd name="connsiteX16" fmla="*/ 2391159 w 4045737"/>
                  <a:gd name="connsiteY16" fmla="*/ 197604 h 3483137"/>
                  <a:gd name="connsiteX17" fmla="*/ 1847898 w 4045737"/>
                  <a:gd name="connsiteY17" fmla="*/ 143816 h 3483137"/>
                  <a:gd name="connsiteX0" fmla="*/ 1874114 w 4071953"/>
                  <a:gd name="connsiteY0" fmla="*/ 143816 h 3483137"/>
                  <a:gd name="connsiteX1" fmla="*/ 959713 w 4071953"/>
                  <a:gd name="connsiteY1" fmla="*/ 305181 h 3483137"/>
                  <a:gd name="connsiteX2" fmla="*/ 717666 w 4071953"/>
                  <a:gd name="connsiteY2" fmla="*/ 762380 h 3483137"/>
                  <a:gd name="connsiteX3" fmla="*/ 260466 w 4071953"/>
                  <a:gd name="connsiteY3" fmla="*/ 1311020 h 3483137"/>
                  <a:gd name="connsiteX4" fmla="*/ 131789 w 4071953"/>
                  <a:gd name="connsiteY4" fmla="*/ 2119498 h 3483137"/>
                  <a:gd name="connsiteX5" fmla="*/ 852137 w 4071953"/>
                  <a:gd name="connsiteY5" fmla="*/ 2774060 h 3483137"/>
                  <a:gd name="connsiteX6" fmla="*/ 1529869 w 4071953"/>
                  <a:gd name="connsiteY6" fmla="*/ 3419519 h 3483137"/>
                  <a:gd name="connsiteX7" fmla="*/ 2519572 w 4071953"/>
                  <a:gd name="connsiteY7" fmla="*/ 3349595 h 3483137"/>
                  <a:gd name="connsiteX8" fmla="*/ 3360324 w 4071953"/>
                  <a:gd name="connsiteY8" fmla="*/ 3462137 h 3483137"/>
                  <a:gd name="connsiteX9" fmla="*/ 3751323 w 4071953"/>
                  <a:gd name="connsiteY9" fmla="*/ 3166714 h 3483137"/>
                  <a:gd name="connsiteX10" fmla="*/ 3719050 w 4071953"/>
                  <a:gd name="connsiteY10" fmla="*/ 2526634 h 3483137"/>
                  <a:gd name="connsiteX11" fmla="*/ 3993370 w 4071953"/>
                  <a:gd name="connsiteY11" fmla="*/ 2096328 h 3483137"/>
                  <a:gd name="connsiteX12" fmla="*/ 3842763 w 4071953"/>
                  <a:gd name="connsiteY12" fmla="*/ 1413218 h 3483137"/>
                  <a:gd name="connsiteX13" fmla="*/ 3600716 w 4071953"/>
                  <a:gd name="connsiteY13" fmla="*/ 891472 h 3483137"/>
                  <a:gd name="connsiteX14" fmla="*/ 3611474 w 4071953"/>
                  <a:gd name="connsiteY14" fmla="*/ 488060 h 3483137"/>
                  <a:gd name="connsiteX15" fmla="*/ 2922984 w 4071953"/>
                  <a:gd name="connsiteY15" fmla="*/ 41618 h 3483137"/>
                  <a:gd name="connsiteX16" fmla="*/ 2417375 w 4071953"/>
                  <a:gd name="connsiteY16" fmla="*/ 197604 h 3483137"/>
                  <a:gd name="connsiteX17" fmla="*/ 1874114 w 4071953"/>
                  <a:gd name="connsiteY17" fmla="*/ 143816 h 3483137"/>
                  <a:gd name="connsiteX0" fmla="*/ 1887847 w 4085686"/>
                  <a:gd name="connsiteY0" fmla="*/ 143816 h 3483137"/>
                  <a:gd name="connsiteX1" fmla="*/ 973446 w 4085686"/>
                  <a:gd name="connsiteY1" fmla="*/ 305181 h 3483137"/>
                  <a:gd name="connsiteX2" fmla="*/ 731399 w 4085686"/>
                  <a:gd name="connsiteY2" fmla="*/ 762380 h 3483137"/>
                  <a:gd name="connsiteX3" fmla="*/ 231996 w 4085686"/>
                  <a:gd name="connsiteY3" fmla="*/ 1275851 h 3483137"/>
                  <a:gd name="connsiteX4" fmla="*/ 145522 w 4085686"/>
                  <a:gd name="connsiteY4" fmla="*/ 2119498 h 3483137"/>
                  <a:gd name="connsiteX5" fmla="*/ 865870 w 4085686"/>
                  <a:gd name="connsiteY5" fmla="*/ 2774060 h 3483137"/>
                  <a:gd name="connsiteX6" fmla="*/ 1543602 w 4085686"/>
                  <a:gd name="connsiteY6" fmla="*/ 3419519 h 3483137"/>
                  <a:gd name="connsiteX7" fmla="*/ 2533305 w 4085686"/>
                  <a:gd name="connsiteY7" fmla="*/ 3349595 h 3483137"/>
                  <a:gd name="connsiteX8" fmla="*/ 3374057 w 4085686"/>
                  <a:gd name="connsiteY8" fmla="*/ 3462137 h 3483137"/>
                  <a:gd name="connsiteX9" fmla="*/ 3765056 w 4085686"/>
                  <a:gd name="connsiteY9" fmla="*/ 3166714 h 3483137"/>
                  <a:gd name="connsiteX10" fmla="*/ 3732783 w 4085686"/>
                  <a:gd name="connsiteY10" fmla="*/ 2526634 h 3483137"/>
                  <a:gd name="connsiteX11" fmla="*/ 4007103 w 4085686"/>
                  <a:gd name="connsiteY11" fmla="*/ 2096328 h 3483137"/>
                  <a:gd name="connsiteX12" fmla="*/ 3856496 w 4085686"/>
                  <a:gd name="connsiteY12" fmla="*/ 1413218 h 3483137"/>
                  <a:gd name="connsiteX13" fmla="*/ 3614449 w 4085686"/>
                  <a:gd name="connsiteY13" fmla="*/ 891472 h 3483137"/>
                  <a:gd name="connsiteX14" fmla="*/ 3625207 w 4085686"/>
                  <a:gd name="connsiteY14" fmla="*/ 488060 h 3483137"/>
                  <a:gd name="connsiteX15" fmla="*/ 2936717 w 4085686"/>
                  <a:gd name="connsiteY15" fmla="*/ 41618 h 3483137"/>
                  <a:gd name="connsiteX16" fmla="*/ 2431108 w 4085686"/>
                  <a:gd name="connsiteY16" fmla="*/ 197604 h 3483137"/>
                  <a:gd name="connsiteX17" fmla="*/ 1887847 w 4085686"/>
                  <a:gd name="connsiteY17" fmla="*/ 143816 h 3483137"/>
                  <a:gd name="connsiteX0" fmla="*/ 1879987 w 4077826"/>
                  <a:gd name="connsiteY0" fmla="*/ 143816 h 3483137"/>
                  <a:gd name="connsiteX1" fmla="*/ 965586 w 4077826"/>
                  <a:gd name="connsiteY1" fmla="*/ 305181 h 3483137"/>
                  <a:gd name="connsiteX2" fmla="*/ 723539 w 4077826"/>
                  <a:gd name="connsiteY2" fmla="*/ 762380 h 3483137"/>
                  <a:gd name="connsiteX3" fmla="*/ 224136 w 4077826"/>
                  <a:gd name="connsiteY3" fmla="*/ 1275851 h 3483137"/>
                  <a:gd name="connsiteX4" fmla="*/ 137662 w 4077826"/>
                  <a:gd name="connsiteY4" fmla="*/ 2119498 h 3483137"/>
                  <a:gd name="connsiteX5" fmla="*/ 858010 w 4077826"/>
                  <a:gd name="connsiteY5" fmla="*/ 2774060 h 3483137"/>
                  <a:gd name="connsiteX6" fmla="*/ 1535742 w 4077826"/>
                  <a:gd name="connsiteY6" fmla="*/ 3419519 h 3483137"/>
                  <a:gd name="connsiteX7" fmla="*/ 2525445 w 4077826"/>
                  <a:gd name="connsiteY7" fmla="*/ 3349595 h 3483137"/>
                  <a:gd name="connsiteX8" fmla="*/ 3366197 w 4077826"/>
                  <a:gd name="connsiteY8" fmla="*/ 3462137 h 3483137"/>
                  <a:gd name="connsiteX9" fmla="*/ 3757196 w 4077826"/>
                  <a:gd name="connsiteY9" fmla="*/ 3166714 h 3483137"/>
                  <a:gd name="connsiteX10" fmla="*/ 3724923 w 4077826"/>
                  <a:gd name="connsiteY10" fmla="*/ 2526634 h 3483137"/>
                  <a:gd name="connsiteX11" fmla="*/ 3999243 w 4077826"/>
                  <a:gd name="connsiteY11" fmla="*/ 2096328 h 3483137"/>
                  <a:gd name="connsiteX12" fmla="*/ 3848636 w 4077826"/>
                  <a:gd name="connsiteY12" fmla="*/ 1413218 h 3483137"/>
                  <a:gd name="connsiteX13" fmla="*/ 3606589 w 4077826"/>
                  <a:gd name="connsiteY13" fmla="*/ 891472 h 3483137"/>
                  <a:gd name="connsiteX14" fmla="*/ 3617347 w 4077826"/>
                  <a:gd name="connsiteY14" fmla="*/ 488060 h 3483137"/>
                  <a:gd name="connsiteX15" fmla="*/ 2928857 w 4077826"/>
                  <a:gd name="connsiteY15" fmla="*/ 41618 h 3483137"/>
                  <a:gd name="connsiteX16" fmla="*/ 2423248 w 4077826"/>
                  <a:gd name="connsiteY16" fmla="*/ 197604 h 3483137"/>
                  <a:gd name="connsiteX17" fmla="*/ 1879987 w 4077826"/>
                  <a:gd name="connsiteY17" fmla="*/ 143816 h 3483137"/>
                  <a:gd name="connsiteX0" fmla="*/ 1870766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414027 w 4068605"/>
                  <a:gd name="connsiteY16" fmla="*/ 197604 h 3483137"/>
                  <a:gd name="connsiteX17" fmla="*/ 1870766 w 4068605"/>
                  <a:gd name="connsiteY17" fmla="*/ 143816 h 3483137"/>
                  <a:gd name="connsiteX0" fmla="*/ 1955172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414027 w 4068605"/>
                  <a:gd name="connsiteY16" fmla="*/ 197604 h 3483137"/>
                  <a:gd name="connsiteX17" fmla="*/ 1955172 w 4068605"/>
                  <a:gd name="connsiteY17" fmla="*/ 143816 h 3483137"/>
                  <a:gd name="connsiteX0" fmla="*/ 1955172 w 4068605"/>
                  <a:gd name="connsiteY0" fmla="*/ 143816 h 3483137"/>
                  <a:gd name="connsiteX1" fmla="*/ 956365 w 4068605"/>
                  <a:gd name="connsiteY1" fmla="*/ 305181 h 3483137"/>
                  <a:gd name="connsiteX2" fmla="*/ 714318 w 4068605"/>
                  <a:gd name="connsiteY2" fmla="*/ 762380 h 3483137"/>
                  <a:gd name="connsiteX3" fmla="*/ 214915 w 4068605"/>
                  <a:gd name="connsiteY3" fmla="*/ 1275851 h 3483137"/>
                  <a:gd name="connsiteX4" fmla="*/ 128441 w 4068605"/>
                  <a:gd name="connsiteY4" fmla="*/ 2119498 h 3483137"/>
                  <a:gd name="connsiteX5" fmla="*/ 848789 w 4068605"/>
                  <a:gd name="connsiteY5" fmla="*/ 2774060 h 3483137"/>
                  <a:gd name="connsiteX6" fmla="*/ 1526521 w 4068605"/>
                  <a:gd name="connsiteY6" fmla="*/ 3419519 h 3483137"/>
                  <a:gd name="connsiteX7" fmla="*/ 2516224 w 4068605"/>
                  <a:gd name="connsiteY7" fmla="*/ 3349595 h 3483137"/>
                  <a:gd name="connsiteX8" fmla="*/ 3356976 w 4068605"/>
                  <a:gd name="connsiteY8" fmla="*/ 3462137 h 3483137"/>
                  <a:gd name="connsiteX9" fmla="*/ 3747975 w 4068605"/>
                  <a:gd name="connsiteY9" fmla="*/ 3166714 h 3483137"/>
                  <a:gd name="connsiteX10" fmla="*/ 3715702 w 4068605"/>
                  <a:gd name="connsiteY10" fmla="*/ 2526634 h 3483137"/>
                  <a:gd name="connsiteX11" fmla="*/ 3990022 w 4068605"/>
                  <a:gd name="connsiteY11" fmla="*/ 2096328 h 3483137"/>
                  <a:gd name="connsiteX12" fmla="*/ 3839415 w 4068605"/>
                  <a:gd name="connsiteY12" fmla="*/ 1413218 h 3483137"/>
                  <a:gd name="connsiteX13" fmla="*/ 3597368 w 4068605"/>
                  <a:gd name="connsiteY13" fmla="*/ 891472 h 3483137"/>
                  <a:gd name="connsiteX14" fmla="*/ 3608126 w 4068605"/>
                  <a:gd name="connsiteY14" fmla="*/ 488060 h 3483137"/>
                  <a:gd name="connsiteX15" fmla="*/ 2919636 w 4068605"/>
                  <a:gd name="connsiteY15" fmla="*/ 41618 h 3483137"/>
                  <a:gd name="connsiteX16" fmla="*/ 2512501 w 4068605"/>
                  <a:gd name="connsiteY16" fmla="*/ 148367 h 3483137"/>
                  <a:gd name="connsiteX17" fmla="*/ 1955172 w 4068605"/>
                  <a:gd name="connsiteY17" fmla="*/ 143816 h 3483137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512501 w 4068605"/>
                  <a:gd name="connsiteY16" fmla="*/ 17736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15702 w 4068605"/>
                  <a:gd name="connsiteY10" fmla="*/ 2555633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68605"/>
                  <a:gd name="connsiteY0" fmla="*/ 172815 h 3512136"/>
                  <a:gd name="connsiteX1" fmla="*/ 956365 w 4068605"/>
                  <a:gd name="connsiteY1" fmla="*/ 334180 h 3512136"/>
                  <a:gd name="connsiteX2" fmla="*/ 714318 w 4068605"/>
                  <a:gd name="connsiteY2" fmla="*/ 791379 h 3512136"/>
                  <a:gd name="connsiteX3" fmla="*/ 214915 w 4068605"/>
                  <a:gd name="connsiteY3" fmla="*/ 1304850 h 3512136"/>
                  <a:gd name="connsiteX4" fmla="*/ 128441 w 4068605"/>
                  <a:gd name="connsiteY4" fmla="*/ 2148497 h 3512136"/>
                  <a:gd name="connsiteX5" fmla="*/ 848789 w 4068605"/>
                  <a:gd name="connsiteY5" fmla="*/ 2803059 h 3512136"/>
                  <a:gd name="connsiteX6" fmla="*/ 1526521 w 4068605"/>
                  <a:gd name="connsiteY6" fmla="*/ 3448518 h 3512136"/>
                  <a:gd name="connsiteX7" fmla="*/ 2516224 w 4068605"/>
                  <a:gd name="connsiteY7" fmla="*/ 3378594 h 3512136"/>
                  <a:gd name="connsiteX8" fmla="*/ 3356976 w 4068605"/>
                  <a:gd name="connsiteY8" fmla="*/ 3491136 h 3512136"/>
                  <a:gd name="connsiteX9" fmla="*/ 3747975 w 4068605"/>
                  <a:gd name="connsiteY9" fmla="*/ 3195713 h 3512136"/>
                  <a:gd name="connsiteX10" fmla="*/ 3722736 w 4068605"/>
                  <a:gd name="connsiteY10" fmla="*/ 2498514 h 3512136"/>
                  <a:gd name="connsiteX11" fmla="*/ 3990022 w 4068605"/>
                  <a:gd name="connsiteY11" fmla="*/ 2125327 h 3512136"/>
                  <a:gd name="connsiteX12" fmla="*/ 3839415 w 4068605"/>
                  <a:gd name="connsiteY12" fmla="*/ 1442217 h 3512136"/>
                  <a:gd name="connsiteX13" fmla="*/ 3597368 w 4068605"/>
                  <a:gd name="connsiteY13" fmla="*/ 920471 h 3512136"/>
                  <a:gd name="connsiteX14" fmla="*/ 3608126 w 4068605"/>
                  <a:gd name="connsiteY14" fmla="*/ 517059 h 3512136"/>
                  <a:gd name="connsiteX15" fmla="*/ 2954805 w 4068605"/>
                  <a:gd name="connsiteY15" fmla="*/ 14346 h 3512136"/>
                  <a:gd name="connsiteX16" fmla="*/ 2498433 w 4068605"/>
                  <a:gd name="connsiteY16" fmla="*/ 191646 h 3512136"/>
                  <a:gd name="connsiteX17" fmla="*/ 1955172 w 4068605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76192"/>
                  <a:gd name="connsiteY0" fmla="*/ 172815 h 3512136"/>
                  <a:gd name="connsiteX1" fmla="*/ 956365 w 4076192"/>
                  <a:gd name="connsiteY1" fmla="*/ 334180 h 3512136"/>
                  <a:gd name="connsiteX2" fmla="*/ 714318 w 4076192"/>
                  <a:gd name="connsiteY2" fmla="*/ 791379 h 3512136"/>
                  <a:gd name="connsiteX3" fmla="*/ 214915 w 4076192"/>
                  <a:gd name="connsiteY3" fmla="*/ 1304850 h 3512136"/>
                  <a:gd name="connsiteX4" fmla="*/ 128441 w 4076192"/>
                  <a:gd name="connsiteY4" fmla="*/ 2148497 h 3512136"/>
                  <a:gd name="connsiteX5" fmla="*/ 848789 w 4076192"/>
                  <a:gd name="connsiteY5" fmla="*/ 2803059 h 3512136"/>
                  <a:gd name="connsiteX6" fmla="*/ 1526521 w 4076192"/>
                  <a:gd name="connsiteY6" fmla="*/ 3448518 h 3512136"/>
                  <a:gd name="connsiteX7" fmla="*/ 2516224 w 4076192"/>
                  <a:gd name="connsiteY7" fmla="*/ 3378594 h 3512136"/>
                  <a:gd name="connsiteX8" fmla="*/ 3356976 w 4076192"/>
                  <a:gd name="connsiteY8" fmla="*/ 3491136 h 3512136"/>
                  <a:gd name="connsiteX9" fmla="*/ 3747975 w 4076192"/>
                  <a:gd name="connsiteY9" fmla="*/ 3195713 h 3512136"/>
                  <a:gd name="connsiteX10" fmla="*/ 3722736 w 4076192"/>
                  <a:gd name="connsiteY10" fmla="*/ 2498514 h 3512136"/>
                  <a:gd name="connsiteX11" fmla="*/ 4004089 w 4076192"/>
                  <a:gd name="connsiteY11" fmla="*/ 2082487 h 3512136"/>
                  <a:gd name="connsiteX12" fmla="*/ 3839415 w 4076192"/>
                  <a:gd name="connsiteY12" fmla="*/ 1442217 h 3512136"/>
                  <a:gd name="connsiteX13" fmla="*/ 3597368 w 4076192"/>
                  <a:gd name="connsiteY13" fmla="*/ 920471 h 3512136"/>
                  <a:gd name="connsiteX14" fmla="*/ 3608126 w 4076192"/>
                  <a:gd name="connsiteY14" fmla="*/ 517059 h 3512136"/>
                  <a:gd name="connsiteX15" fmla="*/ 2954805 w 4076192"/>
                  <a:gd name="connsiteY15" fmla="*/ 14346 h 3512136"/>
                  <a:gd name="connsiteX16" fmla="*/ 2498433 w 4076192"/>
                  <a:gd name="connsiteY16" fmla="*/ 191646 h 3512136"/>
                  <a:gd name="connsiteX17" fmla="*/ 1955172 w 4076192"/>
                  <a:gd name="connsiteY17" fmla="*/ 172815 h 3512136"/>
                  <a:gd name="connsiteX0" fmla="*/ 1955172 w 4096899"/>
                  <a:gd name="connsiteY0" fmla="*/ 172815 h 3512136"/>
                  <a:gd name="connsiteX1" fmla="*/ 956365 w 4096899"/>
                  <a:gd name="connsiteY1" fmla="*/ 334180 h 3512136"/>
                  <a:gd name="connsiteX2" fmla="*/ 714318 w 4096899"/>
                  <a:gd name="connsiteY2" fmla="*/ 791379 h 3512136"/>
                  <a:gd name="connsiteX3" fmla="*/ 214915 w 4096899"/>
                  <a:gd name="connsiteY3" fmla="*/ 1304850 h 3512136"/>
                  <a:gd name="connsiteX4" fmla="*/ 128441 w 4096899"/>
                  <a:gd name="connsiteY4" fmla="*/ 2148497 h 3512136"/>
                  <a:gd name="connsiteX5" fmla="*/ 848789 w 4096899"/>
                  <a:gd name="connsiteY5" fmla="*/ 2803059 h 3512136"/>
                  <a:gd name="connsiteX6" fmla="*/ 1526521 w 4096899"/>
                  <a:gd name="connsiteY6" fmla="*/ 3448518 h 3512136"/>
                  <a:gd name="connsiteX7" fmla="*/ 2516224 w 4096899"/>
                  <a:gd name="connsiteY7" fmla="*/ 3378594 h 3512136"/>
                  <a:gd name="connsiteX8" fmla="*/ 3356976 w 4096899"/>
                  <a:gd name="connsiteY8" fmla="*/ 3491136 h 3512136"/>
                  <a:gd name="connsiteX9" fmla="*/ 3747975 w 4096899"/>
                  <a:gd name="connsiteY9" fmla="*/ 3195713 h 3512136"/>
                  <a:gd name="connsiteX10" fmla="*/ 3722736 w 4096899"/>
                  <a:gd name="connsiteY10" fmla="*/ 2498514 h 3512136"/>
                  <a:gd name="connsiteX11" fmla="*/ 4039258 w 4096899"/>
                  <a:gd name="connsiteY11" fmla="*/ 2082487 h 3512136"/>
                  <a:gd name="connsiteX12" fmla="*/ 3839415 w 4096899"/>
                  <a:gd name="connsiteY12" fmla="*/ 1442217 h 3512136"/>
                  <a:gd name="connsiteX13" fmla="*/ 3597368 w 4096899"/>
                  <a:gd name="connsiteY13" fmla="*/ 920471 h 3512136"/>
                  <a:gd name="connsiteX14" fmla="*/ 3608126 w 4096899"/>
                  <a:gd name="connsiteY14" fmla="*/ 517059 h 3512136"/>
                  <a:gd name="connsiteX15" fmla="*/ 2954805 w 4096899"/>
                  <a:gd name="connsiteY15" fmla="*/ 14346 h 3512136"/>
                  <a:gd name="connsiteX16" fmla="*/ 2498433 w 4096899"/>
                  <a:gd name="connsiteY16" fmla="*/ 191646 h 3512136"/>
                  <a:gd name="connsiteX17" fmla="*/ 1955172 w 4096899"/>
                  <a:gd name="connsiteY17" fmla="*/ 172815 h 3512136"/>
                  <a:gd name="connsiteX0" fmla="*/ 1955172 w 4096899"/>
                  <a:gd name="connsiteY0" fmla="*/ 172815 h 3512136"/>
                  <a:gd name="connsiteX1" fmla="*/ 956365 w 4096899"/>
                  <a:gd name="connsiteY1" fmla="*/ 334180 h 3512136"/>
                  <a:gd name="connsiteX2" fmla="*/ 714318 w 4096899"/>
                  <a:gd name="connsiteY2" fmla="*/ 791379 h 3512136"/>
                  <a:gd name="connsiteX3" fmla="*/ 214915 w 4096899"/>
                  <a:gd name="connsiteY3" fmla="*/ 1304850 h 3512136"/>
                  <a:gd name="connsiteX4" fmla="*/ 128441 w 4096899"/>
                  <a:gd name="connsiteY4" fmla="*/ 2148497 h 3512136"/>
                  <a:gd name="connsiteX5" fmla="*/ 848789 w 4096899"/>
                  <a:gd name="connsiteY5" fmla="*/ 2803059 h 3512136"/>
                  <a:gd name="connsiteX6" fmla="*/ 1526521 w 4096899"/>
                  <a:gd name="connsiteY6" fmla="*/ 3448518 h 3512136"/>
                  <a:gd name="connsiteX7" fmla="*/ 2516224 w 4096899"/>
                  <a:gd name="connsiteY7" fmla="*/ 3378594 h 3512136"/>
                  <a:gd name="connsiteX8" fmla="*/ 3356976 w 4096899"/>
                  <a:gd name="connsiteY8" fmla="*/ 3491136 h 3512136"/>
                  <a:gd name="connsiteX9" fmla="*/ 3747975 w 4096899"/>
                  <a:gd name="connsiteY9" fmla="*/ 3195713 h 3512136"/>
                  <a:gd name="connsiteX10" fmla="*/ 3722736 w 4096899"/>
                  <a:gd name="connsiteY10" fmla="*/ 2498514 h 3512136"/>
                  <a:gd name="connsiteX11" fmla="*/ 4039258 w 4096899"/>
                  <a:gd name="connsiteY11" fmla="*/ 2082487 h 3512136"/>
                  <a:gd name="connsiteX12" fmla="*/ 3839415 w 4096899"/>
                  <a:gd name="connsiteY12" fmla="*/ 1442217 h 3512136"/>
                  <a:gd name="connsiteX13" fmla="*/ 3597368 w 4096899"/>
                  <a:gd name="connsiteY13" fmla="*/ 920471 h 3512136"/>
                  <a:gd name="connsiteX14" fmla="*/ 3608126 w 4096899"/>
                  <a:gd name="connsiteY14" fmla="*/ 517059 h 3512136"/>
                  <a:gd name="connsiteX15" fmla="*/ 2954805 w 4096899"/>
                  <a:gd name="connsiteY15" fmla="*/ 14346 h 3512136"/>
                  <a:gd name="connsiteX16" fmla="*/ 2498433 w 4096899"/>
                  <a:gd name="connsiteY16" fmla="*/ 191646 h 3512136"/>
                  <a:gd name="connsiteX17" fmla="*/ 1955172 w 4096899"/>
                  <a:gd name="connsiteY17" fmla="*/ 172815 h 3512136"/>
                  <a:gd name="connsiteX0" fmla="*/ 1978256 w 4119983"/>
                  <a:gd name="connsiteY0" fmla="*/ 172815 h 3512136"/>
                  <a:gd name="connsiteX1" fmla="*/ 979449 w 4119983"/>
                  <a:gd name="connsiteY1" fmla="*/ 334180 h 3512136"/>
                  <a:gd name="connsiteX2" fmla="*/ 737402 w 4119983"/>
                  <a:gd name="connsiteY2" fmla="*/ 791379 h 3512136"/>
                  <a:gd name="connsiteX3" fmla="*/ 237999 w 4119983"/>
                  <a:gd name="connsiteY3" fmla="*/ 1304850 h 3512136"/>
                  <a:gd name="connsiteX4" fmla="*/ 151525 w 4119983"/>
                  <a:gd name="connsiteY4" fmla="*/ 2148497 h 3512136"/>
                  <a:gd name="connsiteX5" fmla="*/ 871873 w 4119983"/>
                  <a:gd name="connsiteY5" fmla="*/ 2803059 h 3512136"/>
                  <a:gd name="connsiteX6" fmla="*/ 1549605 w 4119983"/>
                  <a:gd name="connsiteY6" fmla="*/ 3448518 h 3512136"/>
                  <a:gd name="connsiteX7" fmla="*/ 2539308 w 4119983"/>
                  <a:gd name="connsiteY7" fmla="*/ 3378594 h 3512136"/>
                  <a:gd name="connsiteX8" fmla="*/ 3380060 w 4119983"/>
                  <a:gd name="connsiteY8" fmla="*/ 3491136 h 3512136"/>
                  <a:gd name="connsiteX9" fmla="*/ 3771059 w 4119983"/>
                  <a:gd name="connsiteY9" fmla="*/ 3195713 h 3512136"/>
                  <a:gd name="connsiteX10" fmla="*/ 3745820 w 4119983"/>
                  <a:gd name="connsiteY10" fmla="*/ 2498514 h 3512136"/>
                  <a:gd name="connsiteX11" fmla="*/ 4062342 w 4119983"/>
                  <a:gd name="connsiteY11" fmla="*/ 2082487 h 3512136"/>
                  <a:gd name="connsiteX12" fmla="*/ 3862499 w 4119983"/>
                  <a:gd name="connsiteY12" fmla="*/ 1442217 h 3512136"/>
                  <a:gd name="connsiteX13" fmla="*/ 3620452 w 4119983"/>
                  <a:gd name="connsiteY13" fmla="*/ 920471 h 3512136"/>
                  <a:gd name="connsiteX14" fmla="*/ 3631210 w 4119983"/>
                  <a:gd name="connsiteY14" fmla="*/ 517059 h 3512136"/>
                  <a:gd name="connsiteX15" fmla="*/ 2977889 w 4119983"/>
                  <a:gd name="connsiteY15" fmla="*/ 14346 h 3512136"/>
                  <a:gd name="connsiteX16" fmla="*/ 2521517 w 4119983"/>
                  <a:gd name="connsiteY16" fmla="*/ 191646 h 3512136"/>
                  <a:gd name="connsiteX17" fmla="*/ 1978256 w 4119983"/>
                  <a:gd name="connsiteY17" fmla="*/ 172815 h 351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19983" h="3512136">
                    <a:moveTo>
                      <a:pt x="1978256" y="172815"/>
                    </a:moveTo>
                    <a:cubicBezTo>
                      <a:pt x="1779240" y="67031"/>
                      <a:pt x="1382861" y="-157086"/>
                      <a:pt x="979449" y="334180"/>
                    </a:cubicBezTo>
                    <a:cubicBezTo>
                      <a:pt x="895181" y="436377"/>
                      <a:pt x="816291" y="549333"/>
                      <a:pt x="737402" y="791379"/>
                    </a:cubicBezTo>
                    <a:cubicBezTo>
                      <a:pt x="671064" y="963501"/>
                      <a:pt x="627067" y="1052045"/>
                      <a:pt x="237999" y="1304850"/>
                    </a:cubicBezTo>
                    <a:cubicBezTo>
                      <a:pt x="-36597" y="1490488"/>
                      <a:pt x="-84453" y="1840387"/>
                      <a:pt x="151525" y="2148497"/>
                    </a:cubicBezTo>
                    <a:cubicBezTo>
                      <a:pt x="309304" y="2390544"/>
                      <a:pt x="853944" y="2501845"/>
                      <a:pt x="871873" y="2803059"/>
                    </a:cubicBezTo>
                    <a:cubicBezTo>
                      <a:pt x="920282" y="3331976"/>
                      <a:pt x="931040" y="3656498"/>
                      <a:pt x="1549605" y="3448518"/>
                    </a:cubicBezTo>
                    <a:cubicBezTo>
                      <a:pt x="1863369" y="3346320"/>
                      <a:pt x="2053421" y="3222608"/>
                      <a:pt x="2539308" y="3378594"/>
                    </a:cubicBezTo>
                    <a:cubicBezTo>
                      <a:pt x="2919412" y="3489757"/>
                      <a:pt x="3161321" y="3514444"/>
                      <a:pt x="3380060" y="3491136"/>
                    </a:cubicBezTo>
                    <a:cubicBezTo>
                      <a:pt x="3534253" y="3464242"/>
                      <a:pt x="3643759" y="3421623"/>
                      <a:pt x="3771059" y="3195713"/>
                    </a:cubicBezTo>
                    <a:cubicBezTo>
                      <a:pt x="3882221" y="2948287"/>
                      <a:pt x="3715341" y="2659879"/>
                      <a:pt x="3745820" y="2498514"/>
                    </a:cubicBezTo>
                    <a:cubicBezTo>
                      <a:pt x="3822916" y="2277983"/>
                      <a:pt x="3979867" y="2256274"/>
                      <a:pt x="4062342" y="2082487"/>
                    </a:cubicBezTo>
                    <a:cubicBezTo>
                      <a:pt x="4130474" y="1942638"/>
                      <a:pt x="4204261" y="1723065"/>
                      <a:pt x="3862499" y="1442217"/>
                    </a:cubicBezTo>
                    <a:cubicBezTo>
                      <a:pt x="3756716" y="1317309"/>
                      <a:pt x="3604316" y="1325675"/>
                      <a:pt x="3620452" y="920471"/>
                    </a:cubicBezTo>
                    <a:lnTo>
                      <a:pt x="3631210" y="517059"/>
                    </a:lnTo>
                    <a:cubicBezTo>
                      <a:pt x="3627624" y="330593"/>
                      <a:pt x="3457202" y="-81875"/>
                      <a:pt x="2977889" y="14346"/>
                    </a:cubicBezTo>
                    <a:cubicBezTo>
                      <a:pt x="2793216" y="55583"/>
                      <a:pt x="2690053" y="139651"/>
                      <a:pt x="2521517" y="191646"/>
                    </a:cubicBezTo>
                    <a:cubicBezTo>
                      <a:pt x="2300296" y="254592"/>
                      <a:pt x="2094796" y="223017"/>
                      <a:pt x="1978256" y="172815"/>
                    </a:cubicBezTo>
                    <a:close/>
                  </a:path>
                </a:pathLst>
              </a:custGeom>
              <a:noFill/>
              <a:ln w="28575" cap="flat" cmpd="sng" algn="ctr">
                <a:solidFill>
                  <a:srgbClr val="1E5AA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任意多边形 6">
                <a:extLst>
                  <a:ext uri="{FF2B5EF4-FFF2-40B4-BE49-F238E27FC236}">
                    <a16:creationId xmlns:a16="http://schemas.microsoft.com/office/drawing/2014/main" xmlns="" id="{C7913CC7-095B-49C1-8890-1812EC401BEF}"/>
                  </a:ext>
                </a:extLst>
              </p:cNvPr>
              <p:cNvSpPr/>
              <p:nvPr/>
            </p:nvSpPr>
            <p:spPr>
              <a:xfrm>
                <a:off x="2190941" y="1701991"/>
                <a:ext cx="3547136" cy="3034919"/>
              </a:xfrm>
              <a:custGeom>
                <a:avLst/>
                <a:gdLst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387736 w 3286461"/>
                  <a:gd name="connsiteY0" fmla="*/ 102197 h 2904564"/>
                  <a:gd name="connsiteX1" fmla="*/ 527125 w 3286461"/>
                  <a:gd name="connsiteY1" fmla="*/ 467957 h 2904564"/>
                  <a:gd name="connsiteX2" fmla="*/ 0 w 3286461"/>
                  <a:gd name="connsiteY2" fmla="*/ 1145689 h 2904564"/>
                  <a:gd name="connsiteX3" fmla="*/ 91440 w 3286461"/>
                  <a:gd name="connsiteY3" fmla="*/ 1936376 h 2904564"/>
                  <a:gd name="connsiteX4" fmla="*/ 586292 w 3286461"/>
                  <a:gd name="connsiteY4" fmla="*/ 2630244 h 2904564"/>
                  <a:gd name="connsiteX5" fmla="*/ 1264023 w 3286461"/>
                  <a:gd name="connsiteY5" fmla="*/ 2899186 h 2904564"/>
                  <a:gd name="connsiteX6" fmla="*/ 1968649 w 3286461"/>
                  <a:gd name="connsiteY6" fmla="*/ 2904564 h 2904564"/>
                  <a:gd name="connsiteX7" fmla="*/ 2904565 w 3286461"/>
                  <a:gd name="connsiteY7" fmla="*/ 2775473 h 2904564"/>
                  <a:gd name="connsiteX8" fmla="*/ 3044414 w 3286461"/>
                  <a:gd name="connsiteY8" fmla="*/ 2366682 h 2904564"/>
                  <a:gd name="connsiteX9" fmla="*/ 3286461 w 3286461"/>
                  <a:gd name="connsiteY9" fmla="*/ 1715844 h 2904564"/>
                  <a:gd name="connsiteX10" fmla="*/ 3087445 w 3286461"/>
                  <a:gd name="connsiteY10" fmla="*/ 1226371 h 2904564"/>
                  <a:gd name="connsiteX11" fmla="*/ 2958353 w 3286461"/>
                  <a:gd name="connsiteY11" fmla="*/ 365760 h 2904564"/>
                  <a:gd name="connsiteX12" fmla="*/ 2355925 w 3286461"/>
                  <a:gd name="connsiteY12" fmla="*/ 0 h 2904564"/>
                  <a:gd name="connsiteX13" fmla="*/ 1387736 w 3286461"/>
                  <a:gd name="connsiteY13" fmla="*/ 102197 h 2904564"/>
                  <a:gd name="connsiteX0" fmla="*/ 1535848 w 3434573"/>
                  <a:gd name="connsiteY0" fmla="*/ 102197 h 2904564"/>
                  <a:gd name="connsiteX1" fmla="*/ 675237 w 3434573"/>
                  <a:gd name="connsiteY1" fmla="*/ 467957 h 2904564"/>
                  <a:gd name="connsiteX2" fmla="*/ 148112 w 3434573"/>
                  <a:gd name="connsiteY2" fmla="*/ 1145689 h 2904564"/>
                  <a:gd name="connsiteX3" fmla="*/ 239552 w 3434573"/>
                  <a:gd name="connsiteY3" fmla="*/ 1936376 h 2904564"/>
                  <a:gd name="connsiteX4" fmla="*/ 734404 w 3434573"/>
                  <a:gd name="connsiteY4" fmla="*/ 2630244 h 2904564"/>
                  <a:gd name="connsiteX5" fmla="*/ 1412135 w 3434573"/>
                  <a:gd name="connsiteY5" fmla="*/ 2899186 h 2904564"/>
                  <a:gd name="connsiteX6" fmla="*/ 2116761 w 3434573"/>
                  <a:gd name="connsiteY6" fmla="*/ 2904564 h 2904564"/>
                  <a:gd name="connsiteX7" fmla="*/ 3052677 w 3434573"/>
                  <a:gd name="connsiteY7" fmla="*/ 2775473 h 2904564"/>
                  <a:gd name="connsiteX8" fmla="*/ 3192526 w 3434573"/>
                  <a:gd name="connsiteY8" fmla="*/ 2366682 h 2904564"/>
                  <a:gd name="connsiteX9" fmla="*/ 3434573 w 3434573"/>
                  <a:gd name="connsiteY9" fmla="*/ 1715844 h 2904564"/>
                  <a:gd name="connsiteX10" fmla="*/ 3235557 w 3434573"/>
                  <a:gd name="connsiteY10" fmla="*/ 1226371 h 2904564"/>
                  <a:gd name="connsiteX11" fmla="*/ 3106465 w 3434573"/>
                  <a:gd name="connsiteY11" fmla="*/ 365760 h 2904564"/>
                  <a:gd name="connsiteX12" fmla="*/ 2504037 w 3434573"/>
                  <a:gd name="connsiteY12" fmla="*/ 0 h 2904564"/>
                  <a:gd name="connsiteX13" fmla="*/ 1535848 w 3434573"/>
                  <a:gd name="connsiteY13" fmla="*/ 102197 h 2904564"/>
                  <a:gd name="connsiteX0" fmla="*/ 1535848 w 3434573"/>
                  <a:gd name="connsiteY0" fmla="*/ 102197 h 2904564"/>
                  <a:gd name="connsiteX1" fmla="*/ 675237 w 3434573"/>
                  <a:gd name="connsiteY1" fmla="*/ 467957 h 2904564"/>
                  <a:gd name="connsiteX2" fmla="*/ 148112 w 3434573"/>
                  <a:gd name="connsiteY2" fmla="*/ 1145689 h 2904564"/>
                  <a:gd name="connsiteX3" fmla="*/ 239552 w 3434573"/>
                  <a:gd name="connsiteY3" fmla="*/ 1936376 h 2904564"/>
                  <a:gd name="connsiteX4" fmla="*/ 734404 w 3434573"/>
                  <a:gd name="connsiteY4" fmla="*/ 2630244 h 2904564"/>
                  <a:gd name="connsiteX5" fmla="*/ 1412135 w 3434573"/>
                  <a:gd name="connsiteY5" fmla="*/ 2899186 h 2904564"/>
                  <a:gd name="connsiteX6" fmla="*/ 2116761 w 3434573"/>
                  <a:gd name="connsiteY6" fmla="*/ 2904564 h 2904564"/>
                  <a:gd name="connsiteX7" fmla="*/ 3052677 w 3434573"/>
                  <a:gd name="connsiteY7" fmla="*/ 2775473 h 2904564"/>
                  <a:gd name="connsiteX8" fmla="*/ 3192526 w 3434573"/>
                  <a:gd name="connsiteY8" fmla="*/ 2366682 h 2904564"/>
                  <a:gd name="connsiteX9" fmla="*/ 3434573 w 3434573"/>
                  <a:gd name="connsiteY9" fmla="*/ 1715844 h 2904564"/>
                  <a:gd name="connsiteX10" fmla="*/ 3235557 w 3434573"/>
                  <a:gd name="connsiteY10" fmla="*/ 1226371 h 2904564"/>
                  <a:gd name="connsiteX11" fmla="*/ 3106465 w 3434573"/>
                  <a:gd name="connsiteY11" fmla="*/ 365760 h 2904564"/>
                  <a:gd name="connsiteX12" fmla="*/ 2504037 w 3434573"/>
                  <a:gd name="connsiteY12" fmla="*/ 0 h 2904564"/>
                  <a:gd name="connsiteX13" fmla="*/ 1535848 w 3434573"/>
                  <a:gd name="connsiteY13" fmla="*/ 102197 h 2904564"/>
                  <a:gd name="connsiteX0" fmla="*/ 1592821 w 3491546"/>
                  <a:gd name="connsiteY0" fmla="*/ 102197 h 2904564"/>
                  <a:gd name="connsiteX1" fmla="*/ 732210 w 3491546"/>
                  <a:gd name="connsiteY1" fmla="*/ 467957 h 2904564"/>
                  <a:gd name="connsiteX2" fmla="*/ 205085 w 3491546"/>
                  <a:gd name="connsiteY2" fmla="*/ 1145689 h 2904564"/>
                  <a:gd name="connsiteX3" fmla="*/ 296525 w 3491546"/>
                  <a:gd name="connsiteY3" fmla="*/ 1936376 h 2904564"/>
                  <a:gd name="connsiteX4" fmla="*/ 791377 w 3491546"/>
                  <a:gd name="connsiteY4" fmla="*/ 2630244 h 2904564"/>
                  <a:gd name="connsiteX5" fmla="*/ 1469108 w 3491546"/>
                  <a:gd name="connsiteY5" fmla="*/ 2899186 h 2904564"/>
                  <a:gd name="connsiteX6" fmla="*/ 2173734 w 3491546"/>
                  <a:gd name="connsiteY6" fmla="*/ 2904564 h 2904564"/>
                  <a:gd name="connsiteX7" fmla="*/ 3109650 w 3491546"/>
                  <a:gd name="connsiteY7" fmla="*/ 2775473 h 2904564"/>
                  <a:gd name="connsiteX8" fmla="*/ 3249499 w 3491546"/>
                  <a:gd name="connsiteY8" fmla="*/ 2366682 h 2904564"/>
                  <a:gd name="connsiteX9" fmla="*/ 3491546 w 3491546"/>
                  <a:gd name="connsiteY9" fmla="*/ 1715844 h 2904564"/>
                  <a:gd name="connsiteX10" fmla="*/ 3292530 w 3491546"/>
                  <a:gd name="connsiteY10" fmla="*/ 1226371 h 2904564"/>
                  <a:gd name="connsiteX11" fmla="*/ 3163438 w 3491546"/>
                  <a:gd name="connsiteY11" fmla="*/ 365760 h 2904564"/>
                  <a:gd name="connsiteX12" fmla="*/ 2561010 w 3491546"/>
                  <a:gd name="connsiteY12" fmla="*/ 0 h 2904564"/>
                  <a:gd name="connsiteX13" fmla="*/ 1592821 w 3491546"/>
                  <a:gd name="connsiteY13" fmla="*/ 102197 h 2904564"/>
                  <a:gd name="connsiteX0" fmla="*/ 1592821 w 3491546"/>
                  <a:gd name="connsiteY0" fmla="*/ 102197 h 2904564"/>
                  <a:gd name="connsiteX1" fmla="*/ 732210 w 3491546"/>
                  <a:gd name="connsiteY1" fmla="*/ 467957 h 2904564"/>
                  <a:gd name="connsiteX2" fmla="*/ 205085 w 3491546"/>
                  <a:gd name="connsiteY2" fmla="*/ 1145689 h 2904564"/>
                  <a:gd name="connsiteX3" fmla="*/ 296525 w 3491546"/>
                  <a:gd name="connsiteY3" fmla="*/ 1936376 h 2904564"/>
                  <a:gd name="connsiteX4" fmla="*/ 791377 w 3491546"/>
                  <a:gd name="connsiteY4" fmla="*/ 2630244 h 2904564"/>
                  <a:gd name="connsiteX5" fmla="*/ 1469108 w 3491546"/>
                  <a:gd name="connsiteY5" fmla="*/ 2899186 h 2904564"/>
                  <a:gd name="connsiteX6" fmla="*/ 2173734 w 3491546"/>
                  <a:gd name="connsiteY6" fmla="*/ 2904564 h 2904564"/>
                  <a:gd name="connsiteX7" fmla="*/ 3109650 w 3491546"/>
                  <a:gd name="connsiteY7" fmla="*/ 2775473 h 2904564"/>
                  <a:gd name="connsiteX8" fmla="*/ 3249499 w 3491546"/>
                  <a:gd name="connsiteY8" fmla="*/ 2366682 h 2904564"/>
                  <a:gd name="connsiteX9" fmla="*/ 3491546 w 3491546"/>
                  <a:gd name="connsiteY9" fmla="*/ 1715844 h 2904564"/>
                  <a:gd name="connsiteX10" fmla="*/ 3292530 w 3491546"/>
                  <a:gd name="connsiteY10" fmla="*/ 1226371 h 2904564"/>
                  <a:gd name="connsiteX11" fmla="*/ 3163438 w 3491546"/>
                  <a:gd name="connsiteY11" fmla="*/ 365760 h 2904564"/>
                  <a:gd name="connsiteX12" fmla="*/ 2561010 w 3491546"/>
                  <a:gd name="connsiteY12" fmla="*/ 0 h 2904564"/>
                  <a:gd name="connsiteX13" fmla="*/ 1592821 w 3491546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04564"/>
                  <a:gd name="connsiteX1" fmla="*/ 733759 w 3493095"/>
                  <a:gd name="connsiteY1" fmla="*/ 467957 h 2904564"/>
                  <a:gd name="connsiteX2" fmla="*/ 206634 w 3493095"/>
                  <a:gd name="connsiteY2" fmla="*/ 1145689 h 2904564"/>
                  <a:gd name="connsiteX3" fmla="*/ 298074 w 3493095"/>
                  <a:gd name="connsiteY3" fmla="*/ 1936376 h 2904564"/>
                  <a:gd name="connsiteX4" fmla="*/ 792926 w 3493095"/>
                  <a:gd name="connsiteY4" fmla="*/ 2630244 h 2904564"/>
                  <a:gd name="connsiteX5" fmla="*/ 1470657 w 3493095"/>
                  <a:gd name="connsiteY5" fmla="*/ 2899186 h 2904564"/>
                  <a:gd name="connsiteX6" fmla="*/ 2175283 w 3493095"/>
                  <a:gd name="connsiteY6" fmla="*/ 2904564 h 2904564"/>
                  <a:gd name="connsiteX7" fmla="*/ 3111199 w 3493095"/>
                  <a:gd name="connsiteY7" fmla="*/ 2775473 h 2904564"/>
                  <a:gd name="connsiteX8" fmla="*/ 3251048 w 3493095"/>
                  <a:gd name="connsiteY8" fmla="*/ 2366682 h 2904564"/>
                  <a:gd name="connsiteX9" fmla="*/ 3493095 w 3493095"/>
                  <a:gd name="connsiteY9" fmla="*/ 1715844 h 2904564"/>
                  <a:gd name="connsiteX10" fmla="*/ 3294079 w 3493095"/>
                  <a:gd name="connsiteY10" fmla="*/ 1226371 h 2904564"/>
                  <a:gd name="connsiteX11" fmla="*/ 3164987 w 3493095"/>
                  <a:gd name="connsiteY11" fmla="*/ 365760 h 2904564"/>
                  <a:gd name="connsiteX12" fmla="*/ 2562559 w 3493095"/>
                  <a:gd name="connsiteY12" fmla="*/ 0 h 2904564"/>
                  <a:gd name="connsiteX13" fmla="*/ 1594370 w 3493095"/>
                  <a:gd name="connsiteY13" fmla="*/ 102197 h 2904564"/>
                  <a:gd name="connsiteX0" fmla="*/ 1594370 w 3493095"/>
                  <a:gd name="connsiteY0" fmla="*/ 102197 h 2939707"/>
                  <a:gd name="connsiteX1" fmla="*/ 733759 w 3493095"/>
                  <a:gd name="connsiteY1" fmla="*/ 467957 h 2939707"/>
                  <a:gd name="connsiteX2" fmla="*/ 206634 w 3493095"/>
                  <a:gd name="connsiteY2" fmla="*/ 1145689 h 2939707"/>
                  <a:gd name="connsiteX3" fmla="*/ 298074 w 3493095"/>
                  <a:gd name="connsiteY3" fmla="*/ 1936376 h 2939707"/>
                  <a:gd name="connsiteX4" fmla="*/ 792926 w 3493095"/>
                  <a:gd name="connsiteY4" fmla="*/ 2630244 h 2939707"/>
                  <a:gd name="connsiteX5" fmla="*/ 1470657 w 3493095"/>
                  <a:gd name="connsiteY5" fmla="*/ 2899186 h 2939707"/>
                  <a:gd name="connsiteX6" fmla="*/ 2175283 w 3493095"/>
                  <a:gd name="connsiteY6" fmla="*/ 2904564 h 2939707"/>
                  <a:gd name="connsiteX7" fmla="*/ 3111199 w 3493095"/>
                  <a:gd name="connsiteY7" fmla="*/ 2775473 h 2939707"/>
                  <a:gd name="connsiteX8" fmla="*/ 3251048 w 3493095"/>
                  <a:gd name="connsiteY8" fmla="*/ 2366682 h 2939707"/>
                  <a:gd name="connsiteX9" fmla="*/ 3493095 w 3493095"/>
                  <a:gd name="connsiteY9" fmla="*/ 1715844 h 2939707"/>
                  <a:gd name="connsiteX10" fmla="*/ 3294079 w 3493095"/>
                  <a:gd name="connsiteY10" fmla="*/ 1226371 h 2939707"/>
                  <a:gd name="connsiteX11" fmla="*/ 3164987 w 3493095"/>
                  <a:gd name="connsiteY11" fmla="*/ 365760 h 2939707"/>
                  <a:gd name="connsiteX12" fmla="*/ 2562559 w 3493095"/>
                  <a:gd name="connsiteY12" fmla="*/ 0 h 2939707"/>
                  <a:gd name="connsiteX13" fmla="*/ 1594370 w 3493095"/>
                  <a:gd name="connsiteY13" fmla="*/ 102197 h 2939707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70657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49142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32811"/>
                  <a:gd name="connsiteX1" fmla="*/ 733759 w 3493095"/>
                  <a:gd name="connsiteY1" fmla="*/ 467957 h 2932811"/>
                  <a:gd name="connsiteX2" fmla="*/ 206634 w 3493095"/>
                  <a:gd name="connsiteY2" fmla="*/ 1145689 h 2932811"/>
                  <a:gd name="connsiteX3" fmla="*/ 298074 w 3493095"/>
                  <a:gd name="connsiteY3" fmla="*/ 1936376 h 2932811"/>
                  <a:gd name="connsiteX4" fmla="*/ 792926 w 3493095"/>
                  <a:gd name="connsiteY4" fmla="*/ 2630244 h 2932811"/>
                  <a:gd name="connsiteX5" fmla="*/ 1449142 w 3493095"/>
                  <a:gd name="connsiteY5" fmla="*/ 2899186 h 2932811"/>
                  <a:gd name="connsiteX6" fmla="*/ 2175283 w 3493095"/>
                  <a:gd name="connsiteY6" fmla="*/ 2904564 h 2932811"/>
                  <a:gd name="connsiteX7" fmla="*/ 3111199 w 3493095"/>
                  <a:gd name="connsiteY7" fmla="*/ 2775473 h 2932811"/>
                  <a:gd name="connsiteX8" fmla="*/ 3251048 w 3493095"/>
                  <a:gd name="connsiteY8" fmla="*/ 2366682 h 2932811"/>
                  <a:gd name="connsiteX9" fmla="*/ 3493095 w 3493095"/>
                  <a:gd name="connsiteY9" fmla="*/ 1715844 h 2932811"/>
                  <a:gd name="connsiteX10" fmla="*/ 3294079 w 3493095"/>
                  <a:gd name="connsiteY10" fmla="*/ 1226371 h 2932811"/>
                  <a:gd name="connsiteX11" fmla="*/ 3164987 w 3493095"/>
                  <a:gd name="connsiteY11" fmla="*/ 365760 h 2932811"/>
                  <a:gd name="connsiteX12" fmla="*/ 2562559 w 3493095"/>
                  <a:gd name="connsiteY12" fmla="*/ 0 h 2932811"/>
                  <a:gd name="connsiteX13" fmla="*/ 1594370 w 3493095"/>
                  <a:gd name="connsiteY13" fmla="*/ 102197 h 2932811"/>
                  <a:gd name="connsiteX0" fmla="*/ 1594370 w 3493095"/>
                  <a:gd name="connsiteY0" fmla="*/ 102197 h 2944739"/>
                  <a:gd name="connsiteX1" fmla="*/ 733759 w 3493095"/>
                  <a:gd name="connsiteY1" fmla="*/ 467957 h 2944739"/>
                  <a:gd name="connsiteX2" fmla="*/ 206634 w 3493095"/>
                  <a:gd name="connsiteY2" fmla="*/ 1145689 h 2944739"/>
                  <a:gd name="connsiteX3" fmla="*/ 298074 w 3493095"/>
                  <a:gd name="connsiteY3" fmla="*/ 1936376 h 2944739"/>
                  <a:gd name="connsiteX4" fmla="*/ 792926 w 3493095"/>
                  <a:gd name="connsiteY4" fmla="*/ 2630244 h 2944739"/>
                  <a:gd name="connsiteX5" fmla="*/ 1449142 w 3493095"/>
                  <a:gd name="connsiteY5" fmla="*/ 2899186 h 2944739"/>
                  <a:gd name="connsiteX6" fmla="*/ 2175283 w 3493095"/>
                  <a:gd name="connsiteY6" fmla="*/ 2904564 h 2944739"/>
                  <a:gd name="connsiteX7" fmla="*/ 3111199 w 3493095"/>
                  <a:gd name="connsiteY7" fmla="*/ 2775473 h 2944739"/>
                  <a:gd name="connsiteX8" fmla="*/ 3251048 w 3493095"/>
                  <a:gd name="connsiteY8" fmla="*/ 2366682 h 2944739"/>
                  <a:gd name="connsiteX9" fmla="*/ 3493095 w 3493095"/>
                  <a:gd name="connsiteY9" fmla="*/ 1715844 h 2944739"/>
                  <a:gd name="connsiteX10" fmla="*/ 3294079 w 3493095"/>
                  <a:gd name="connsiteY10" fmla="*/ 1226371 h 2944739"/>
                  <a:gd name="connsiteX11" fmla="*/ 3164987 w 3493095"/>
                  <a:gd name="connsiteY11" fmla="*/ 365760 h 2944739"/>
                  <a:gd name="connsiteX12" fmla="*/ 2562559 w 3493095"/>
                  <a:gd name="connsiteY12" fmla="*/ 0 h 2944739"/>
                  <a:gd name="connsiteX13" fmla="*/ 1594370 w 3493095"/>
                  <a:gd name="connsiteY13" fmla="*/ 102197 h 2944739"/>
                  <a:gd name="connsiteX0" fmla="*/ 1594370 w 3493095"/>
                  <a:gd name="connsiteY0" fmla="*/ 102197 h 2944739"/>
                  <a:gd name="connsiteX1" fmla="*/ 733759 w 3493095"/>
                  <a:gd name="connsiteY1" fmla="*/ 467957 h 2944739"/>
                  <a:gd name="connsiteX2" fmla="*/ 206634 w 3493095"/>
                  <a:gd name="connsiteY2" fmla="*/ 1145689 h 2944739"/>
                  <a:gd name="connsiteX3" fmla="*/ 298074 w 3493095"/>
                  <a:gd name="connsiteY3" fmla="*/ 1936376 h 2944739"/>
                  <a:gd name="connsiteX4" fmla="*/ 792926 w 3493095"/>
                  <a:gd name="connsiteY4" fmla="*/ 2630244 h 2944739"/>
                  <a:gd name="connsiteX5" fmla="*/ 1449142 w 3493095"/>
                  <a:gd name="connsiteY5" fmla="*/ 2899186 h 2944739"/>
                  <a:gd name="connsiteX6" fmla="*/ 2175283 w 3493095"/>
                  <a:gd name="connsiteY6" fmla="*/ 2904564 h 2944739"/>
                  <a:gd name="connsiteX7" fmla="*/ 3111199 w 3493095"/>
                  <a:gd name="connsiteY7" fmla="*/ 2775473 h 2944739"/>
                  <a:gd name="connsiteX8" fmla="*/ 3251048 w 3493095"/>
                  <a:gd name="connsiteY8" fmla="*/ 2366682 h 2944739"/>
                  <a:gd name="connsiteX9" fmla="*/ 3493095 w 3493095"/>
                  <a:gd name="connsiteY9" fmla="*/ 1715844 h 2944739"/>
                  <a:gd name="connsiteX10" fmla="*/ 3294079 w 3493095"/>
                  <a:gd name="connsiteY10" fmla="*/ 1226371 h 2944739"/>
                  <a:gd name="connsiteX11" fmla="*/ 3164987 w 3493095"/>
                  <a:gd name="connsiteY11" fmla="*/ 365760 h 2944739"/>
                  <a:gd name="connsiteX12" fmla="*/ 2562559 w 3493095"/>
                  <a:gd name="connsiteY12" fmla="*/ 0 h 2944739"/>
                  <a:gd name="connsiteX13" fmla="*/ 1594370 w 3493095"/>
                  <a:gd name="connsiteY13" fmla="*/ 102197 h 2944739"/>
                  <a:gd name="connsiteX0" fmla="*/ 1594370 w 3493095"/>
                  <a:gd name="connsiteY0" fmla="*/ 102197 h 2978989"/>
                  <a:gd name="connsiteX1" fmla="*/ 733759 w 3493095"/>
                  <a:gd name="connsiteY1" fmla="*/ 467957 h 2978989"/>
                  <a:gd name="connsiteX2" fmla="*/ 206634 w 3493095"/>
                  <a:gd name="connsiteY2" fmla="*/ 1145689 h 2978989"/>
                  <a:gd name="connsiteX3" fmla="*/ 298074 w 3493095"/>
                  <a:gd name="connsiteY3" fmla="*/ 1936376 h 2978989"/>
                  <a:gd name="connsiteX4" fmla="*/ 792926 w 3493095"/>
                  <a:gd name="connsiteY4" fmla="*/ 2630244 h 2978989"/>
                  <a:gd name="connsiteX5" fmla="*/ 1449142 w 3493095"/>
                  <a:gd name="connsiteY5" fmla="*/ 2899186 h 2978989"/>
                  <a:gd name="connsiteX6" fmla="*/ 2175283 w 3493095"/>
                  <a:gd name="connsiteY6" fmla="*/ 2904564 h 2978989"/>
                  <a:gd name="connsiteX7" fmla="*/ 3111199 w 3493095"/>
                  <a:gd name="connsiteY7" fmla="*/ 2775473 h 2978989"/>
                  <a:gd name="connsiteX8" fmla="*/ 3251048 w 3493095"/>
                  <a:gd name="connsiteY8" fmla="*/ 2366682 h 2978989"/>
                  <a:gd name="connsiteX9" fmla="*/ 3493095 w 3493095"/>
                  <a:gd name="connsiteY9" fmla="*/ 1715844 h 2978989"/>
                  <a:gd name="connsiteX10" fmla="*/ 3294079 w 3493095"/>
                  <a:gd name="connsiteY10" fmla="*/ 1226371 h 2978989"/>
                  <a:gd name="connsiteX11" fmla="*/ 3164987 w 3493095"/>
                  <a:gd name="connsiteY11" fmla="*/ 365760 h 2978989"/>
                  <a:gd name="connsiteX12" fmla="*/ 2562559 w 3493095"/>
                  <a:gd name="connsiteY12" fmla="*/ 0 h 2978989"/>
                  <a:gd name="connsiteX13" fmla="*/ 1594370 w 3493095"/>
                  <a:gd name="connsiteY13" fmla="*/ 102197 h 2978989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111199 w 3493095"/>
                  <a:gd name="connsiteY7" fmla="*/ 2775473 h 3001392"/>
                  <a:gd name="connsiteX8" fmla="*/ 3251048 w 3493095"/>
                  <a:gd name="connsiteY8" fmla="*/ 2366682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8676"/>
                  <a:gd name="connsiteX1" fmla="*/ 733759 w 3493095"/>
                  <a:gd name="connsiteY1" fmla="*/ 467957 h 3008676"/>
                  <a:gd name="connsiteX2" fmla="*/ 206634 w 3493095"/>
                  <a:gd name="connsiteY2" fmla="*/ 1145689 h 3008676"/>
                  <a:gd name="connsiteX3" fmla="*/ 298074 w 3493095"/>
                  <a:gd name="connsiteY3" fmla="*/ 1936376 h 3008676"/>
                  <a:gd name="connsiteX4" fmla="*/ 792926 w 3493095"/>
                  <a:gd name="connsiteY4" fmla="*/ 2630244 h 3008676"/>
                  <a:gd name="connsiteX5" fmla="*/ 1449142 w 3493095"/>
                  <a:gd name="connsiteY5" fmla="*/ 2899186 h 3008676"/>
                  <a:gd name="connsiteX6" fmla="*/ 2175283 w 3493095"/>
                  <a:gd name="connsiteY6" fmla="*/ 2904564 h 3008676"/>
                  <a:gd name="connsiteX7" fmla="*/ 3154230 w 3493095"/>
                  <a:gd name="connsiteY7" fmla="*/ 2802367 h 3008676"/>
                  <a:gd name="connsiteX8" fmla="*/ 3251048 w 3493095"/>
                  <a:gd name="connsiteY8" fmla="*/ 2366682 h 3008676"/>
                  <a:gd name="connsiteX9" fmla="*/ 3493095 w 3493095"/>
                  <a:gd name="connsiteY9" fmla="*/ 1715844 h 3008676"/>
                  <a:gd name="connsiteX10" fmla="*/ 3294079 w 3493095"/>
                  <a:gd name="connsiteY10" fmla="*/ 1226371 h 3008676"/>
                  <a:gd name="connsiteX11" fmla="*/ 3164987 w 3493095"/>
                  <a:gd name="connsiteY11" fmla="*/ 365760 h 3008676"/>
                  <a:gd name="connsiteX12" fmla="*/ 2562559 w 3493095"/>
                  <a:gd name="connsiteY12" fmla="*/ 0 h 3008676"/>
                  <a:gd name="connsiteX13" fmla="*/ 1594370 w 3493095"/>
                  <a:gd name="connsiteY13" fmla="*/ 102197 h 3008676"/>
                  <a:gd name="connsiteX0" fmla="*/ 1594370 w 3493095"/>
                  <a:gd name="connsiteY0" fmla="*/ 102197 h 3008676"/>
                  <a:gd name="connsiteX1" fmla="*/ 733759 w 3493095"/>
                  <a:gd name="connsiteY1" fmla="*/ 467957 h 3008676"/>
                  <a:gd name="connsiteX2" fmla="*/ 206634 w 3493095"/>
                  <a:gd name="connsiteY2" fmla="*/ 1145689 h 3008676"/>
                  <a:gd name="connsiteX3" fmla="*/ 298074 w 3493095"/>
                  <a:gd name="connsiteY3" fmla="*/ 1936376 h 3008676"/>
                  <a:gd name="connsiteX4" fmla="*/ 792926 w 3493095"/>
                  <a:gd name="connsiteY4" fmla="*/ 2630244 h 3008676"/>
                  <a:gd name="connsiteX5" fmla="*/ 1449142 w 3493095"/>
                  <a:gd name="connsiteY5" fmla="*/ 2899186 h 3008676"/>
                  <a:gd name="connsiteX6" fmla="*/ 2175283 w 3493095"/>
                  <a:gd name="connsiteY6" fmla="*/ 2904564 h 3008676"/>
                  <a:gd name="connsiteX7" fmla="*/ 3154230 w 3493095"/>
                  <a:gd name="connsiteY7" fmla="*/ 2802367 h 3008676"/>
                  <a:gd name="connsiteX8" fmla="*/ 3272563 w 3493095"/>
                  <a:gd name="connsiteY8" fmla="*/ 2237590 h 3008676"/>
                  <a:gd name="connsiteX9" fmla="*/ 3493095 w 3493095"/>
                  <a:gd name="connsiteY9" fmla="*/ 1715844 h 3008676"/>
                  <a:gd name="connsiteX10" fmla="*/ 3294079 w 3493095"/>
                  <a:gd name="connsiteY10" fmla="*/ 1226371 h 3008676"/>
                  <a:gd name="connsiteX11" fmla="*/ 3164987 w 3493095"/>
                  <a:gd name="connsiteY11" fmla="*/ 365760 h 3008676"/>
                  <a:gd name="connsiteX12" fmla="*/ 2562559 w 3493095"/>
                  <a:gd name="connsiteY12" fmla="*/ 0 h 3008676"/>
                  <a:gd name="connsiteX13" fmla="*/ 1594370 w 3493095"/>
                  <a:gd name="connsiteY13" fmla="*/ 102197 h 3008676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72563 w 3493095"/>
                  <a:gd name="connsiteY8" fmla="*/ 2237590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72563 w 3493095"/>
                  <a:gd name="connsiteY8" fmla="*/ 2237590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02197 h 3001392"/>
                  <a:gd name="connsiteX1" fmla="*/ 733759 w 3493095"/>
                  <a:gd name="connsiteY1" fmla="*/ 467957 h 3001392"/>
                  <a:gd name="connsiteX2" fmla="*/ 206634 w 3493095"/>
                  <a:gd name="connsiteY2" fmla="*/ 1145689 h 3001392"/>
                  <a:gd name="connsiteX3" fmla="*/ 298074 w 3493095"/>
                  <a:gd name="connsiteY3" fmla="*/ 1936376 h 3001392"/>
                  <a:gd name="connsiteX4" fmla="*/ 792926 w 3493095"/>
                  <a:gd name="connsiteY4" fmla="*/ 2630244 h 3001392"/>
                  <a:gd name="connsiteX5" fmla="*/ 1449142 w 3493095"/>
                  <a:gd name="connsiteY5" fmla="*/ 2899186 h 3001392"/>
                  <a:gd name="connsiteX6" fmla="*/ 2175283 w 3493095"/>
                  <a:gd name="connsiteY6" fmla="*/ 2904564 h 3001392"/>
                  <a:gd name="connsiteX7" fmla="*/ 3245670 w 3493095"/>
                  <a:gd name="connsiteY7" fmla="*/ 2775473 h 3001392"/>
                  <a:gd name="connsiteX8" fmla="*/ 3267184 w 3493095"/>
                  <a:gd name="connsiteY8" fmla="*/ 2205318 h 3001392"/>
                  <a:gd name="connsiteX9" fmla="*/ 3493095 w 3493095"/>
                  <a:gd name="connsiteY9" fmla="*/ 1715844 h 3001392"/>
                  <a:gd name="connsiteX10" fmla="*/ 3294079 w 3493095"/>
                  <a:gd name="connsiteY10" fmla="*/ 1226371 h 3001392"/>
                  <a:gd name="connsiteX11" fmla="*/ 3164987 w 3493095"/>
                  <a:gd name="connsiteY11" fmla="*/ 365760 h 3001392"/>
                  <a:gd name="connsiteX12" fmla="*/ 2562559 w 3493095"/>
                  <a:gd name="connsiteY12" fmla="*/ 0 h 3001392"/>
                  <a:gd name="connsiteX13" fmla="*/ 1594370 w 3493095"/>
                  <a:gd name="connsiteY13" fmla="*/ 102197 h 3001392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3095"/>
                  <a:gd name="connsiteY0" fmla="*/ 135724 h 3034919"/>
                  <a:gd name="connsiteX1" fmla="*/ 733759 w 3493095"/>
                  <a:gd name="connsiteY1" fmla="*/ 501484 h 3034919"/>
                  <a:gd name="connsiteX2" fmla="*/ 206634 w 3493095"/>
                  <a:gd name="connsiteY2" fmla="*/ 1179216 h 3034919"/>
                  <a:gd name="connsiteX3" fmla="*/ 298074 w 3493095"/>
                  <a:gd name="connsiteY3" fmla="*/ 1969903 h 3034919"/>
                  <a:gd name="connsiteX4" fmla="*/ 792926 w 3493095"/>
                  <a:gd name="connsiteY4" fmla="*/ 2663771 h 3034919"/>
                  <a:gd name="connsiteX5" fmla="*/ 1449142 w 3493095"/>
                  <a:gd name="connsiteY5" fmla="*/ 2932713 h 3034919"/>
                  <a:gd name="connsiteX6" fmla="*/ 2175283 w 3493095"/>
                  <a:gd name="connsiteY6" fmla="*/ 2938091 h 3034919"/>
                  <a:gd name="connsiteX7" fmla="*/ 3245670 w 3493095"/>
                  <a:gd name="connsiteY7" fmla="*/ 2809000 h 3034919"/>
                  <a:gd name="connsiteX8" fmla="*/ 3267184 w 3493095"/>
                  <a:gd name="connsiteY8" fmla="*/ 2238845 h 3034919"/>
                  <a:gd name="connsiteX9" fmla="*/ 3493095 w 3493095"/>
                  <a:gd name="connsiteY9" fmla="*/ 1749371 h 3034919"/>
                  <a:gd name="connsiteX10" fmla="*/ 3294079 w 3493095"/>
                  <a:gd name="connsiteY10" fmla="*/ 1259898 h 3034919"/>
                  <a:gd name="connsiteX11" fmla="*/ 3164987 w 3493095"/>
                  <a:gd name="connsiteY11" fmla="*/ 399287 h 3034919"/>
                  <a:gd name="connsiteX12" fmla="*/ 2562559 w 3493095"/>
                  <a:gd name="connsiteY12" fmla="*/ 33527 h 3034919"/>
                  <a:gd name="connsiteX13" fmla="*/ 1594370 w 3493095"/>
                  <a:gd name="connsiteY13" fmla="*/ 135724 h 3034919"/>
                  <a:gd name="connsiteX0" fmla="*/ 1594370 w 3498177"/>
                  <a:gd name="connsiteY0" fmla="*/ 135724 h 3034919"/>
                  <a:gd name="connsiteX1" fmla="*/ 733759 w 3498177"/>
                  <a:gd name="connsiteY1" fmla="*/ 501484 h 3034919"/>
                  <a:gd name="connsiteX2" fmla="*/ 206634 w 3498177"/>
                  <a:gd name="connsiteY2" fmla="*/ 1179216 h 3034919"/>
                  <a:gd name="connsiteX3" fmla="*/ 298074 w 3498177"/>
                  <a:gd name="connsiteY3" fmla="*/ 1969903 h 3034919"/>
                  <a:gd name="connsiteX4" fmla="*/ 792926 w 3498177"/>
                  <a:gd name="connsiteY4" fmla="*/ 2663771 h 3034919"/>
                  <a:gd name="connsiteX5" fmla="*/ 1449142 w 3498177"/>
                  <a:gd name="connsiteY5" fmla="*/ 2932713 h 3034919"/>
                  <a:gd name="connsiteX6" fmla="*/ 2175283 w 3498177"/>
                  <a:gd name="connsiteY6" fmla="*/ 2938091 h 3034919"/>
                  <a:gd name="connsiteX7" fmla="*/ 3245670 w 3498177"/>
                  <a:gd name="connsiteY7" fmla="*/ 2809000 h 3034919"/>
                  <a:gd name="connsiteX8" fmla="*/ 3267184 w 3498177"/>
                  <a:gd name="connsiteY8" fmla="*/ 2238845 h 3034919"/>
                  <a:gd name="connsiteX9" fmla="*/ 3493095 w 3498177"/>
                  <a:gd name="connsiteY9" fmla="*/ 1749371 h 3034919"/>
                  <a:gd name="connsiteX10" fmla="*/ 3294079 w 3498177"/>
                  <a:gd name="connsiteY10" fmla="*/ 1259898 h 3034919"/>
                  <a:gd name="connsiteX11" fmla="*/ 3164987 w 3498177"/>
                  <a:gd name="connsiteY11" fmla="*/ 399287 h 3034919"/>
                  <a:gd name="connsiteX12" fmla="*/ 2562559 w 3498177"/>
                  <a:gd name="connsiteY12" fmla="*/ 33527 h 3034919"/>
                  <a:gd name="connsiteX13" fmla="*/ 1594370 w 3498177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05579"/>
                  <a:gd name="connsiteY0" fmla="*/ 135724 h 3034919"/>
                  <a:gd name="connsiteX1" fmla="*/ 733759 w 3505579"/>
                  <a:gd name="connsiteY1" fmla="*/ 501484 h 3034919"/>
                  <a:gd name="connsiteX2" fmla="*/ 206634 w 3505579"/>
                  <a:gd name="connsiteY2" fmla="*/ 1179216 h 3034919"/>
                  <a:gd name="connsiteX3" fmla="*/ 298074 w 3505579"/>
                  <a:gd name="connsiteY3" fmla="*/ 1969903 h 3034919"/>
                  <a:gd name="connsiteX4" fmla="*/ 792926 w 3505579"/>
                  <a:gd name="connsiteY4" fmla="*/ 2663771 h 3034919"/>
                  <a:gd name="connsiteX5" fmla="*/ 1449142 w 3505579"/>
                  <a:gd name="connsiteY5" fmla="*/ 2932713 h 3034919"/>
                  <a:gd name="connsiteX6" fmla="*/ 2175283 w 3505579"/>
                  <a:gd name="connsiteY6" fmla="*/ 2938091 h 3034919"/>
                  <a:gd name="connsiteX7" fmla="*/ 3245670 w 3505579"/>
                  <a:gd name="connsiteY7" fmla="*/ 2809000 h 3034919"/>
                  <a:gd name="connsiteX8" fmla="*/ 3267184 w 3505579"/>
                  <a:gd name="connsiteY8" fmla="*/ 2238845 h 3034919"/>
                  <a:gd name="connsiteX9" fmla="*/ 3493095 w 3505579"/>
                  <a:gd name="connsiteY9" fmla="*/ 1749371 h 3034919"/>
                  <a:gd name="connsiteX10" fmla="*/ 3294079 w 3505579"/>
                  <a:gd name="connsiteY10" fmla="*/ 1259898 h 3034919"/>
                  <a:gd name="connsiteX11" fmla="*/ 3164987 w 3505579"/>
                  <a:gd name="connsiteY11" fmla="*/ 399287 h 3034919"/>
                  <a:gd name="connsiteX12" fmla="*/ 2562559 w 3505579"/>
                  <a:gd name="connsiteY12" fmla="*/ 33527 h 3034919"/>
                  <a:gd name="connsiteX13" fmla="*/ 1594370 w 3505579"/>
                  <a:gd name="connsiteY13" fmla="*/ 135724 h 3034919"/>
                  <a:gd name="connsiteX0" fmla="*/ 1594370 w 3549654"/>
                  <a:gd name="connsiteY0" fmla="*/ 135724 h 3034919"/>
                  <a:gd name="connsiteX1" fmla="*/ 733759 w 3549654"/>
                  <a:gd name="connsiteY1" fmla="*/ 501484 h 3034919"/>
                  <a:gd name="connsiteX2" fmla="*/ 206634 w 3549654"/>
                  <a:gd name="connsiteY2" fmla="*/ 1179216 h 3034919"/>
                  <a:gd name="connsiteX3" fmla="*/ 298074 w 3549654"/>
                  <a:gd name="connsiteY3" fmla="*/ 1969903 h 3034919"/>
                  <a:gd name="connsiteX4" fmla="*/ 792926 w 3549654"/>
                  <a:gd name="connsiteY4" fmla="*/ 2663771 h 3034919"/>
                  <a:gd name="connsiteX5" fmla="*/ 1449142 w 3549654"/>
                  <a:gd name="connsiteY5" fmla="*/ 2932713 h 3034919"/>
                  <a:gd name="connsiteX6" fmla="*/ 2175283 w 3549654"/>
                  <a:gd name="connsiteY6" fmla="*/ 2938091 h 3034919"/>
                  <a:gd name="connsiteX7" fmla="*/ 3245670 w 3549654"/>
                  <a:gd name="connsiteY7" fmla="*/ 2809000 h 3034919"/>
                  <a:gd name="connsiteX8" fmla="*/ 3267184 w 3549654"/>
                  <a:gd name="connsiteY8" fmla="*/ 2238845 h 3034919"/>
                  <a:gd name="connsiteX9" fmla="*/ 3541505 w 3549654"/>
                  <a:gd name="connsiteY9" fmla="*/ 1738614 h 3034919"/>
                  <a:gd name="connsiteX10" fmla="*/ 3294079 w 3549654"/>
                  <a:gd name="connsiteY10" fmla="*/ 1259898 h 3034919"/>
                  <a:gd name="connsiteX11" fmla="*/ 3164987 w 3549654"/>
                  <a:gd name="connsiteY11" fmla="*/ 399287 h 3034919"/>
                  <a:gd name="connsiteX12" fmla="*/ 2562559 w 3549654"/>
                  <a:gd name="connsiteY12" fmla="*/ 33527 h 3034919"/>
                  <a:gd name="connsiteX13" fmla="*/ 1594370 w 3549654"/>
                  <a:gd name="connsiteY13" fmla="*/ 135724 h 3034919"/>
                  <a:gd name="connsiteX0" fmla="*/ 1594370 w 3547136"/>
                  <a:gd name="connsiteY0" fmla="*/ 135724 h 3034919"/>
                  <a:gd name="connsiteX1" fmla="*/ 733759 w 3547136"/>
                  <a:gd name="connsiteY1" fmla="*/ 501484 h 3034919"/>
                  <a:gd name="connsiteX2" fmla="*/ 206634 w 3547136"/>
                  <a:gd name="connsiteY2" fmla="*/ 1179216 h 3034919"/>
                  <a:gd name="connsiteX3" fmla="*/ 298074 w 3547136"/>
                  <a:gd name="connsiteY3" fmla="*/ 1969903 h 3034919"/>
                  <a:gd name="connsiteX4" fmla="*/ 792926 w 3547136"/>
                  <a:gd name="connsiteY4" fmla="*/ 2663771 h 3034919"/>
                  <a:gd name="connsiteX5" fmla="*/ 1449142 w 3547136"/>
                  <a:gd name="connsiteY5" fmla="*/ 2932713 h 3034919"/>
                  <a:gd name="connsiteX6" fmla="*/ 2175283 w 3547136"/>
                  <a:gd name="connsiteY6" fmla="*/ 2938091 h 3034919"/>
                  <a:gd name="connsiteX7" fmla="*/ 3245670 w 3547136"/>
                  <a:gd name="connsiteY7" fmla="*/ 2809000 h 3034919"/>
                  <a:gd name="connsiteX8" fmla="*/ 3267184 w 3547136"/>
                  <a:gd name="connsiteY8" fmla="*/ 2238845 h 3034919"/>
                  <a:gd name="connsiteX9" fmla="*/ 3541505 w 3547136"/>
                  <a:gd name="connsiteY9" fmla="*/ 1738614 h 3034919"/>
                  <a:gd name="connsiteX10" fmla="*/ 3294079 w 3547136"/>
                  <a:gd name="connsiteY10" fmla="*/ 1259898 h 3034919"/>
                  <a:gd name="connsiteX11" fmla="*/ 3164987 w 3547136"/>
                  <a:gd name="connsiteY11" fmla="*/ 399287 h 3034919"/>
                  <a:gd name="connsiteX12" fmla="*/ 2562559 w 3547136"/>
                  <a:gd name="connsiteY12" fmla="*/ 33527 h 3034919"/>
                  <a:gd name="connsiteX13" fmla="*/ 1594370 w 3547136"/>
                  <a:gd name="connsiteY13" fmla="*/ 135724 h 3034919"/>
                  <a:gd name="connsiteX0" fmla="*/ 1594370 w 3547136"/>
                  <a:gd name="connsiteY0" fmla="*/ 135724 h 3034919"/>
                  <a:gd name="connsiteX1" fmla="*/ 733759 w 3547136"/>
                  <a:gd name="connsiteY1" fmla="*/ 501484 h 3034919"/>
                  <a:gd name="connsiteX2" fmla="*/ 206634 w 3547136"/>
                  <a:gd name="connsiteY2" fmla="*/ 1179216 h 3034919"/>
                  <a:gd name="connsiteX3" fmla="*/ 298074 w 3547136"/>
                  <a:gd name="connsiteY3" fmla="*/ 1969903 h 3034919"/>
                  <a:gd name="connsiteX4" fmla="*/ 792926 w 3547136"/>
                  <a:gd name="connsiteY4" fmla="*/ 2663771 h 3034919"/>
                  <a:gd name="connsiteX5" fmla="*/ 1449142 w 3547136"/>
                  <a:gd name="connsiteY5" fmla="*/ 2932713 h 3034919"/>
                  <a:gd name="connsiteX6" fmla="*/ 2175283 w 3547136"/>
                  <a:gd name="connsiteY6" fmla="*/ 2938091 h 3034919"/>
                  <a:gd name="connsiteX7" fmla="*/ 3245670 w 3547136"/>
                  <a:gd name="connsiteY7" fmla="*/ 2809000 h 3034919"/>
                  <a:gd name="connsiteX8" fmla="*/ 3267184 w 3547136"/>
                  <a:gd name="connsiteY8" fmla="*/ 2238845 h 3034919"/>
                  <a:gd name="connsiteX9" fmla="*/ 3541505 w 3547136"/>
                  <a:gd name="connsiteY9" fmla="*/ 1738614 h 3034919"/>
                  <a:gd name="connsiteX10" fmla="*/ 3294079 w 3547136"/>
                  <a:gd name="connsiteY10" fmla="*/ 1259898 h 3034919"/>
                  <a:gd name="connsiteX11" fmla="*/ 3164987 w 3547136"/>
                  <a:gd name="connsiteY11" fmla="*/ 399287 h 3034919"/>
                  <a:gd name="connsiteX12" fmla="*/ 2562559 w 3547136"/>
                  <a:gd name="connsiteY12" fmla="*/ 33527 h 3034919"/>
                  <a:gd name="connsiteX13" fmla="*/ 1594370 w 3547136"/>
                  <a:gd name="connsiteY13" fmla="*/ 135724 h 3034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47136" h="3034919">
                    <a:moveTo>
                      <a:pt x="1594370" y="135724"/>
                    </a:moveTo>
                    <a:cubicBezTo>
                      <a:pt x="1043938" y="4840"/>
                      <a:pt x="832370" y="261230"/>
                      <a:pt x="733759" y="501484"/>
                    </a:cubicBezTo>
                    <a:cubicBezTo>
                      <a:pt x="611839" y="872624"/>
                      <a:pt x="409236" y="953305"/>
                      <a:pt x="206634" y="1179216"/>
                    </a:cubicBezTo>
                    <a:cubicBezTo>
                      <a:pt x="-160919" y="1523460"/>
                      <a:pt x="20168" y="1792402"/>
                      <a:pt x="298074" y="1969903"/>
                    </a:cubicBezTo>
                    <a:cubicBezTo>
                      <a:pt x="791133" y="2190435"/>
                      <a:pt x="762446" y="2362557"/>
                      <a:pt x="792926" y="2663771"/>
                    </a:cubicBezTo>
                    <a:cubicBezTo>
                      <a:pt x="868230" y="3038495"/>
                      <a:pt x="1147928" y="3004430"/>
                      <a:pt x="1449142" y="2932713"/>
                    </a:cubicBezTo>
                    <a:cubicBezTo>
                      <a:pt x="1879448" y="2762383"/>
                      <a:pt x="2003160" y="2909404"/>
                      <a:pt x="2175283" y="2938091"/>
                    </a:cubicBezTo>
                    <a:cubicBezTo>
                      <a:pt x="3035895" y="3147866"/>
                      <a:pt x="3164988" y="2975743"/>
                      <a:pt x="3245670" y="2809000"/>
                    </a:cubicBezTo>
                    <a:cubicBezTo>
                      <a:pt x="3319180" y="2575917"/>
                      <a:pt x="3258220" y="2418139"/>
                      <a:pt x="3267184" y="2238845"/>
                    </a:cubicBezTo>
                    <a:cubicBezTo>
                      <a:pt x="3320973" y="2043415"/>
                      <a:pt x="3482338" y="1934045"/>
                      <a:pt x="3541505" y="1738614"/>
                    </a:cubicBezTo>
                    <a:cubicBezTo>
                      <a:pt x="3577364" y="1500152"/>
                      <a:pt x="3435721" y="1385403"/>
                      <a:pt x="3294079" y="1259898"/>
                    </a:cubicBezTo>
                    <a:cubicBezTo>
                      <a:pt x="3089683" y="1032195"/>
                      <a:pt x="3208018" y="686157"/>
                      <a:pt x="3164987" y="399287"/>
                    </a:cubicBezTo>
                    <a:cubicBezTo>
                      <a:pt x="3028723" y="-99150"/>
                      <a:pt x="2693443" y="-5918"/>
                      <a:pt x="2562559" y="33527"/>
                    </a:cubicBezTo>
                    <a:cubicBezTo>
                      <a:pt x="2046191" y="271989"/>
                      <a:pt x="1857933" y="203856"/>
                      <a:pt x="1594370" y="135724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rgbClr val="1E5AA4"/>
                </a:solidFill>
                <a:prstDash val="lgDash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67" name="图片 5">
              <a:extLst>
                <a:ext uri="{FF2B5EF4-FFF2-40B4-BE49-F238E27FC236}">
                  <a16:creationId xmlns:a16="http://schemas.microsoft.com/office/drawing/2014/main" xmlns="" id="{B63ADFB0-6C66-4DD2-8E2B-A1C68002B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2837" y="4076907"/>
              <a:ext cx="1370330" cy="1571193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C5E2D44D-BB68-4357-96DA-DA19A42B4019}"/>
              </a:ext>
            </a:extLst>
          </p:cNvPr>
          <p:cNvGrpSpPr/>
          <p:nvPr/>
        </p:nvGrpSpPr>
        <p:grpSpPr>
          <a:xfrm>
            <a:off x="5486576" y="290920"/>
            <a:ext cx="2921192" cy="1498051"/>
            <a:chOff x="5365299" y="1198006"/>
            <a:chExt cx="2921192" cy="1498051"/>
          </a:xfrm>
        </p:grpSpPr>
        <p:pic>
          <p:nvPicPr>
            <p:cNvPr id="72" name="Picture 4">
              <a:extLst>
                <a:ext uri="{FF2B5EF4-FFF2-40B4-BE49-F238E27FC236}">
                  <a16:creationId xmlns:a16="http://schemas.microsoft.com/office/drawing/2014/main" xmlns="" id="{7114BF34-9271-4128-B104-D09F678771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28" b="19622" l="36702" r="90071">
                          <a14:foregroundMark x1="37411" y1="9811" x2="37411" y2="9811"/>
                          <a14:foregroundMark x1="36702" y1="18440" x2="36702" y2="18440"/>
                          <a14:foregroundMark x1="36702" y1="10165" x2="36702" y2="101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74" r="3333" b="78156"/>
            <a:stretch/>
          </p:blipFill>
          <p:spPr bwMode="auto">
            <a:xfrm>
              <a:off x="5365299" y="1198006"/>
              <a:ext cx="2921192" cy="1498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11BBCC42-A662-47AE-AC18-87037DF48483}"/>
                </a:ext>
              </a:extLst>
            </p:cNvPr>
            <p:cNvSpPr txBox="1"/>
            <p:nvPr/>
          </p:nvSpPr>
          <p:spPr>
            <a:xfrm>
              <a:off x="5656672" y="1748911"/>
              <a:ext cx="23186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xôn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xao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0E203AEA-9AFF-4EF5-BFB0-769ACBCC176A}"/>
              </a:ext>
            </a:extLst>
          </p:cNvPr>
          <p:cNvGrpSpPr/>
          <p:nvPr/>
        </p:nvGrpSpPr>
        <p:grpSpPr>
          <a:xfrm>
            <a:off x="7995978" y="247525"/>
            <a:ext cx="3195848" cy="1395517"/>
            <a:chOff x="7821791" y="1719540"/>
            <a:chExt cx="3195848" cy="1395517"/>
          </a:xfrm>
        </p:grpSpPr>
        <p:pic>
          <p:nvPicPr>
            <p:cNvPr id="75" name="Picture 2">
              <a:extLst>
                <a:ext uri="{FF2B5EF4-FFF2-40B4-BE49-F238E27FC236}">
                  <a16:creationId xmlns:a16="http://schemas.microsoft.com/office/drawing/2014/main" xmlns="" id="{98938DF0-F03B-4EE4-A1A4-C5B22701F4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986" b="38298" l="7447" r="60993">
                          <a14:foregroundMark x1="59397" y1="29196" x2="59397" y2="29196"/>
                          <a14:foregroundMark x1="36879" y1="21986" x2="36879" y2="21986"/>
                          <a14:foregroundMark x1="60993" y1="27305" x2="60993" y2="27305"/>
                          <a14:foregroundMark x1="49291" y1="38180" x2="49291" y2="381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" t="20361" r="35574" b="59663"/>
            <a:stretch/>
          </p:blipFill>
          <p:spPr bwMode="auto">
            <a:xfrm>
              <a:off x="7821791" y="1719540"/>
              <a:ext cx="2921191" cy="1395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7FB02FD9-F664-46EF-B9D8-40728B6E5C66}"/>
                </a:ext>
              </a:extLst>
            </p:cNvPr>
            <p:cNvSpPr txBox="1"/>
            <p:nvPr/>
          </p:nvSpPr>
          <p:spPr>
            <a:xfrm>
              <a:off x="8275320" y="2223732"/>
              <a:ext cx="27423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ầ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ầm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B19109B8-1E3D-4093-8EF5-7E7B8DBB4213}"/>
              </a:ext>
            </a:extLst>
          </p:cNvPr>
          <p:cNvGrpSpPr/>
          <p:nvPr/>
        </p:nvGrpSpPr>
        <p:grpSpPr>
          <a:xfrm>
            <a:off x="5596739" y="1945597"/>
            <a:ext cx="2606557" cy="1395517"/>
            <a:chOff x="5475462" y="2852683"/>
            <a:chExt cx="2606557" cy="1395517"/>
          </a:xfrm>
        </p:grpSpPr>
        <p:pic>
          <p:nvPicPr>
            <p:cNvPr id="78" name="Picture 2">
              <a:extLst>
                <a:ext uri="{FF2B5EF4-FFF2-40B4-BE49-F238E27FC236}">
                  <a16:creationId xmlns:a16="http://schemas.microsoft.com/office/drawing/2014/main" xmlns="" id="{3EF5BABD-12E5-4349-A007-94BEC9FC45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135" b="58038" l="35993" r="87234">
                          <a14:foregroundMark x1="39716" y1="47163" x2="38652" y2="47163"/>
                          <a14:foregroundMark x1="35993" y1="47518" x2="35993" y2="47518"/>
                          <a14:foregroundMark x1="87411" y1="50473" x2="87411" y2="50473"/>
                          <a14:foregroundMark x1="63652" y1="41135" x2="63652" y2="41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85" t="39836" r="8704" b="39817"/>
            <a:stretch/>
          </p:blipFill>
          <p:spPr bwMode="auto">
            <a:xfrm>
              <a:off x="5475462" y="2852683"/>
              <a:ext cx="2606557" cy="1395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A4424E47-6B10-4638-A0E8-902E690DF8A5}"/>
                </a:ext>
              </a:extLst>
            </p:cNvPr>
            <p:cNvSpPr txBox="1"/>
            <p:nvPr/>
          </p:nvSpPr>
          <p:spPr>
            <a:xfrm>
              <a:off x="5826978" y="3292886"/>
              <a:ext cx="22550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r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rách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47CB191D-3FD6-4F8D-8CEF-59CA85C2BDF2}"/>
              </a:ext>
            </a:extLst>
          </p:cNvPr>
          <p:cNvGrpSpPr/>
          <p:nvPr/>
        </p:nvGrpSpPr>
        <p:grpSpPr>
          <a:xfrm>
            <a:off x="8365551" y="1692231"/>
            <a:ext cx="2843823" cy="1552728"/>
            <a:chOff x="8021253" y="3198267"/>
            <a:chExt cx="2843823" cy="1552728"/>
          </a:xfrm>
        </p:grpSpPr>
        <p:pic>
          <p:nvPicPr>
            <p:cNvPr id="81" name="Picture 2">
              <a:extLst>
                <a:ext uri="{FF2B5EF4-FFF2-40B4-BE49-F238E27FC236}">
                  <a16:creationId xmlns:a16="http://schemas.microsoft.com/office/drawing/2014/main" xmlns="" id="{A808AE69-5163-4A02-B12E-5D4C53D018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956BB259-55B1-4CD4-AF21-C11FC7E7D2F3}"/>
                </a:ext>
              </a:extLst>
            </p:cNvPr>
            <p:cNvSpPr txBox="1"/>
            <p:nvPr/>
          </p:nvSpPr>
          <p:spPr>
            <a:xfrm>
              <a:off x="8296626" y="3840664"/>
              <a:ext cx="25684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xao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4C81E9C0-9A93-42C6-973D-1FAA362338EF}"/>
              </a:ext>
            </a:extLst>
          </p:cNvPr>
          <p:cNvGrpSpPr/>
          <p:nvPr/>
        </p:nvGrpSpPr>
        <p:grpSpPr>
          <a:xfrm>
            <a:off x="5552028" y="3244959"/>
            <a:ext cx="2853638" cy="1424331"/>
            <a:chOff x="5430751" y="4152045"/>
            <a:chExt cx="2853638" cy="1424331"/>
          </a:xfrm>
        </p:grpSpPr>
        <p:pic>
          <p:nvPicPr>
            <p:cNvPr id="84" name="Picture 2">
              <a:extLst>
                <a:ext uri="{FF2B5EF4-FFF2-40B4-BE49-F238E27FC236}">
                  <a16:creationId xmlns:a16="http://schemas.microsoft.com/office/drawing/2014/main" xmlns="" id="{87235D84-1AD2-43C3-AE9D-1F318E71A4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024" b="96809" l="41844" r="93262">
                          <a14:foregroundMark x1="41844" y1="91371" x2="41844" y2="91371"/>
                          <a14:foregroundMark x1="68262" y1="80496" x2="68262" y2="80496"/>
                          <a14:foregroundMark x1="90603" y1="88889" x2="90603" y2="88889"/>
                          <a14:foregroundMark x1="73227" y1="81797" x2="73227" y2="81797"/>
                          <a14:foregroundMark x1="63298" y1="81087" x2="63298" y2="81087"/>
                          <a14:foregroundMark x1="56915" y1="82742" x2="56915" y2="82742"/>
                          <a14:foregroundMark x1="59929" y1="81797" x2="59929" y2="81797"/>
                          <a14:foregroundMark x1="70213" y1="81087" x2="70213" y2="81087"/>
                          <a14:foregroundMark x1="77305" y1="80024" x2="77305" y2="80024"/>
                          <a14:foregroundMark x1="93262" y1="84870" x2="93262" y2="848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9" t="78156" r="5072" b="1075"/>
            <a:stretch/>
          </p:blipFill>
          <p:spPr bwMode="auto">
            <a:xfrm>
              <a:off x="5430751" y="4152045"/>
              <a:ext cx="2669569" cy="1424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F8F7F095-AB94-46B1-937A-F652163AB699}"/>
                </a:ext>
              </a:extLst>
            </p:cNvPr>
            <p:cNvSpPr txBox="1"/>
            <p:nvPr/>
          </p:nvSpPr>
          <p:spPr>
            <a:xfrm>
              <a:off x="5730240" y="4681658"/>
              <a:ext cx="25541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tách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Rounded Rectangle 54">
            <a:extLst>
              <a:ext uri="{FF2B5EF4-FFF2-40B4-BE49-F238E27FC236}">
                <a16:creationId xmlns:a16="http://schemas.microsoft.com/office/drawing/2014/main" xmlns="" id="{5BCEAF2E-4993-4EA2-A56A-4699F98B78BA}"/>
              </a:ext>
            </a:extLst>
          </p:cNvPr>
          <p:cNvSpPr/>
          <p:nvPr/>
        </p:nvSpPr>
        <p:spPr>
          <a:xfrm>
            <a:off x="2793697" y="4987706"/>
            <a:ext cx="8386463" cy="7831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rơi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E6A5F2E7-805C-44A3-8E24-FB54F205C6B6}"/>
              </a:ext>
            </a:extLst>
          </p:cNvPr>
          <p:cNvGrpSpPr/>
          <p:nvPr/>
        </p:nvGrpSpPr>
        <p:grpSpPr>
          <a:xfrm>
            <a:off x="8397513" y="3094772"/>
            <a:ext cx="2628226" cy="1552728"/>
            <a:chOff x="8021253" y="3198267"/>
            <a:chExt cx="2628226" cy="1552728"/>
          </a:xfrm>
        </p:grpSpPr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xmlns="" id="{8275E5C4-EB49-4842-B82A-99CF7B9A9E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5928F52D-A7D3-4A93-853D-62266301DF52}"/>
                </a:ext>
              </a:extLst>
            </p:cNvPr>
            <p:cNvSpPr txBox="1"/>
            <p:nvPr/>
          </p:nvSpPr>
          <p:spPr>
            <a:xfrm>
              <a:off x="8081029" y="3827221"/>
              <a:ext cx="25684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 vu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354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2303</TotalTime>
  <Words>568</Words>
  <Application>Microsoft Office PowerPoint</Application>
  <PresentationFormat>Widescreen</PresentationFormat>
  <Paragraphs>92</Paragraphs>
  <Slides>15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7" baseType="lpstr">
      <vt:lpstr>宋体</vt:lpstr>
      <vt:lpstr>Sigmar One</vt:lpstr>
      <vt:lpstr>#9Slide03 AmpleSoft Bold</vt:lpstr>
      <vt:lpstr>OpenSans</vt:lpstr>
      <vt:lpstr>Times New Roman</vt:lpstr>
      <vt:lpstr>Arial</vt:lpstr>
      <vt:lpstr>Arial-Rounded</vt:lpstr>
      <vt:lpstr>方正卡通简体</vt:lpstr>
      <vt:lpstr>UVN Banh Mi</vt:lpstr>
      <vt:lpstr>Nunito Black</vt:lpstr>
      <vt:lpstr>等线</vt:lpstr>
      <vt:lpstr>字魂105号-简雅黑</vt:lpstr>
      <vt:lpstr>Odibee Sans</vt:lpstr>
      <vt:lpstr>#9Slide03 Arima Madurai Black</vt:lpstr>
      <vt:lpstr>SVN-SAF</vt:lpstr>
      <vt:lpstr>字魂115号-刀刀体</vt:lpstr>
      <vt:lpstr>UVN Gia Dinh</vt:lpstr>
      <vt:lpstr>Tahoma</vt:lpstr>
      <vt:lpstr>Calibri</vt:lpstr>
      <vt:lpstr>微软雅黑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Admin</cp:lastModifiedBy>
  <cp:revision>33</cp:revision>
  <dcterms:created xsi:type="dcterms:W3CDTF">2006-08-16T00:00:00Z</dcterms:created>
  <dcterms:modified xsi:type="dcterms:W3CDTF">2023-09-08T12:10:08Z</dcterms:modified>
  <dc:identifier>DAFDiO2oNAs</dc:identifier>
</cp:coreProperties>
</file>