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4010" r:id="rId2"/>
    <p:sldId id="257" r:id="rId3"/>
    <p:sldId id="295" r:id="rId4"/>
    <p:sldId id="290" r:id="rId5"/>
    <p:sldId id="4007" r:id="rId6"/>
    <p:sldId id="4008" r:id="rId7"/>
    <p:sldId id="270" r:id="rId8"/>
    <p:sldId id="404" r:id="rId9"/>
    <p:sldId id="403" r:id="rId10"/>
    <p:sldId id="405" r:id="rId11"/>
    <p:sldId id="271" r:id="rId12"/>
    <p:sldId id="300" r:id="rId13"/>
    <p:sldId id="301" r:id="rId14"/>
    <p:sldId id="302" r:id="rId15"/>
    <p:sldId id="406" r:id="rId16"/>
    <p:sldId id="366" r:id="rId17"/>
    <p:sldId id="408" r:id="rId18"/>
    <p:sldId id="409" r:id="rId19"/>
    <p:sldId id="411" r:id="rId20"/>
    <p:sldId id="365" r:id="rId21"/>
    <p:sldId id="274" r:id="rId22"/>
    <p:sldId id="282" r:id="rId23"/>
    <p:sldId id="412" r:id="rId24"/>
    <p:sldId id="413" r:id="rId25"/>
    <p:sldId id="414" r:id="rId26"/>
    <p:sldId id="415" r:id="rId27"/>
    <p:sldId id="351" r:id="rId28"/>
    <p:sldId id="284" r:id="rId29"/>
    <p:sldId id="379" r:id="rId30"/>
    <p:sldId id="348" r:id="rId31"/>
    <p:sldId id="287" r:id="rId32"/>
    <p:sldId id="382" r:id="rId33"/>
    <p:sldId id="278" r:id="rId34"/>
    <p:sldId id="381" r:id="rId35"/>
    <p:sldId id="289" r:id="rId36"/>
    <p:sldId id="280" r:id="rId37"/>
    <p:sldId id="281" r:id="rId38"/>
    <p:sldId id="288" r:id="rId39"/>
    <p:sldId id="4009" r:id="rId40"/>
  </p:sldIdLst>
  <p:sldSz cx="12192000" cy="6858000"/>
  <p:notesSz cx="6858000" cy="9144000"/>
  <p:embeddedFontLst>
    <p:embeddedFont>
      <p:font typeface="宋体" panose="02010600030101010101" pitchFamily="2" charset="-122"/>
      <p:regular r:id="rId42"/>
    </p:embeddedFont>
    <p:embeddedFont>
      <p:font typeface="HP001 5 hàng 1 ô ly" panose="020B0604020202020204" charset="0"/>
      <p:bold r:id="rId43"/>
    </p:embeddedFont>
    <p:embeddedFont>
      <p:font typeface="HP001 4 hàng" panose="020B0604020202020204" charset="0"/>
      <p:regular r:id="rId44"/>
      <p:bold r:id="rId45"/>
    </p:embeddedFont>
    <p:embeddedFont>
      <p:font typeface="Baloo 2 SemiBold" panose="020B0604020202020204" charset="0"/>
      <p:bold r:id="rId46"/>
    </p:embeddedFont>
    <p:embeddedFont>
      <p:font typeface="等线" panose="020B0604020202020204" charset="-122"/>
      <p:regular r:id="rId47"/>
      <p:bold r:id="rId48"/>
    </p:embeddedFont>
    <p:embeddedFont>
      <p:font typeface="Calibri" panose="020F0502020204030204" pitchFamily="34" charset="0"/>
      <p:regular r:id="rId49"/>
      <p:bold r:id="rId50"/>
      <p:italic r:id="rId51"/>
      <p:boldItalic r:id="rId52"/>
    </p:embeddedFont>
    <p:embeddedFont>
      <p:font typeface="Nunito Black" panose="020B0604020202020204" charset="0"/>
      <p:bold r:id="rId53"/>
      <p:boldItalic r:id="rId54"/>
    </p:embeddedFont>
    <p:embeddedFont>
      <p:font typeface="Sigmar One" panose="020B0604020202020204" charset="0"/>
      <p:regular r:id="rId55"/>
    </p:embeddedFont>
    <p:embeddedFont>
      <p:font typeface="Microsoft YaHei" panose="020B0503020204020204" pitchFamily="34" charset="-122"/>
      <p:regular r:id="rId56"/>
      <p:bold r:id="rId57"/>
    </p:embeddedFont>
    <p:embeddedFont>
      <p:font typeface="#9Slide03 AmpleSoft Bold" panose="020B0604020202020204" charset="0"/>
      <p:regular r:id="rId58"/>
    </p:embeddedFont>
    <p:embeddedFont>
      <p:font typeface="HP001 5 hàng" panose="020B0604020202020204" charset="0"/>
      <p:regular r:id="rId59"/>
      <p:bold r:id="rId60"/>
    </p:embeddedFont>
    <p:embeddedFont>
      <p:font typeface="Open Sans" panose="020B0606030504020204" pitchFamily="34" charset="0"/>
      <p:regular r:id="rId61"/>
      <p:bold r:id="rId62"/>
      <p:italic r:id="rId63"/>
      <p:boldItalic r:id="rId6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64" d="100"/>
          <a:sy n="64" d="100"/>
        </p:scale>
        <p:origin x="90" y="30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t>‹#›</a:t>
            </a:fld>
            <a:endParaRPr lang="en-US"/>
          </a:p>
        </p:txBody>
      </p:sp>
    </p:spTree>
    <p:extLst>
      <p:ext uri="{BB962C8B-B14F-4D97-AF65-F5344CB8AC3E}">
        <p14:creationId xmlns:p14="http://schemas.microsoft.com/office/powerpoint/2010/main" val="71431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Như vậy chúng ta đã thấy được sự vất vả, cực khổ của các bạn học sinh miền núi trên con đường đi tìm con chữ, vậy động lực nào đã giúp các bạn vượt qua những khó khăn, vất vả để đến trường mỗi ngày?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63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GV chốt: Bạn nhỏ không nghỉ một buổi nào vì xúc động với tình cảm của cô, cô đã đón và đưa các bạn đến lớp trong những ngày trời mưa, giá rét. Chắc chắn là bạn nhỏ rất yêu thương, quý trọng cô giáo của mình. Và đó cũng là ý chính của đoạn 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5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062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836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467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92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21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44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29105882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2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18" Type="http://schemas.openxmlformats.org/officeDocument/2006/relationships/image" Target="../media/image14.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0.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5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3.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774068"/>
          </a:xfrm>
          <a:prstGeom prst="rect">
            <a:avLst/>
          </a:prstGeom>
        </p:spPr>
      </p:pic>
      <p:sp>
        <p:nvSpPr>
          <p:cNvPr id="2" name="TextBox 1"/>
          <p:cNvSpPr txBox="1"/>
          <p:nvPr/>
        </p:nvSpPr>
        <p:spPr>
          <a:xfrm>
            <a:off x="0" y="700391"/>
            <a:ext cx="12192000" cy="3016210"/>
          </a:xfrm>
          <a:prstGeom prst="rect">
            <a:avLst/>
          </a:prstGeom>
          <a:noFill/>
        </p:spPr>
        <p:txBody>
          <a:bodyPr wrap="square" rtlCol="0">
            <a:spAutoFit/>
          </a:bodyPr>
          <a:lstStyle/>
          <a:p>
            <a:pPr algn="ctr"/>
            <a:r>
              <a:rPr lang="en-US" sz="5400" b="1" smtClean="0">
                <a:solidFill>
                  <a:srgbClr val="FF0000"/>
                </a:solidFill>
                <a:latin typeface="Times New Roman" panose="02020603050405020304" pitchFamily="18" charset="0"/>
                <a:cs typeface="Times New Roman" panose="02020603050405020304" pitchFamily="18" charset="0"/>
              </a:rPr>
              <a:t>TRƯỜNG TIỂU HỌC ÁI MỘ A</a:t>
            </a:r>
          </a:p>
          <a:p>
            <a:pPr algn="ctr"/>
            <a:r>
              <a:rPr lang="en-US" sz="4800" b="1" smtClean="0">
                <a:solidFill>
                  <a:srgbClr val="FF0000"/>
                </a:solidFill>
                <a:latin typeface="Times New Roman" panose="02020603050405020304" pitchFamily="18" charset="0"/>
                <a:cs typeface="Times New Roman" panose="02020603050405020304" pitchFamily="18" charset="0"/>
              </a:rPr>
              <a:t>BÀI GIẢNG ĐIỆN TỬ LỚP 3</a:t>
            </a:r>
          </a:p>
          <a:p>
            <a:pPr algn="ctr"/>
            <a:r>
              <a:rPr lang="en-US" sz="4400" b="1" smtClean="0">
                <a:solidFill>
                  <a:srgbClr val="FF0000"/>
                </a:solidFill>
                <a:latin typeface="Times New Roman" panose="02020603050405020304" pitchFamily="18" charset="0"/>
                <a:cs typeface="Times New Roman" panose="02020603050405020304" pitchFamily="18" charset="0"/>
              </a:rPr>
              <a:t>MÔN: TIẾNG VIỆT-TUẦN 5</a:t>
            </a:r>
          </a:p>
          <a:p>
            <a:pPr algn="ctr"/>
            <a:r>
              <a:rPr lang="en-US" sz="4400" b="1"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7200" y="3290501"/>
            <a:ext cx="23621031" cy="830997"/>
          </a:xfrm>
          <a:prstGeom prst="rect">
            <a:avLst/>
          </a:prstGeom>
        </p:spPr>
        <p:txBody>
          <a:bodyPr wrap="square">
            <a:spAutoFit/>
          </a:bodyPr>
          <a:lstStyle/>
          <a:p>
            <a:endParaRPr lang="en-US" sz="4800" dirty="0" smtClean="0">
              <a:solidFill>
                <a:srgbClr val="0070C0"/>
              </a:solidFill>
              <a:latin typeface="Times New Roman" panose="02020603050405020304" pitchFamily="18" charset="0"/>
              <a:ea typeface="Arial" panose="020B0604020202020204" pitchFamily="34" charset="0"/>
            </a:endParaRPr>
          </a:p>
        </p:txBody>
      </p:sp>
      <p:sp>
        <p:nvSpPr>
          <p:cNvPr id="5" name="Rectangle 4"/>
          <p:cNvSpPr/>
          <p:nvPr/>
        </p:nvSpPr>
        <p:spPr>
          <a:xfrm>
            <a:off x="1600200" y="3290501"/>
            <a:ext cx="11545966" cy="923330"/>
          </a:xfrm>
          <a:prstGeom prst="rect">
            <a:avLst/>
          </a:prstGeom>
        </p:spPr>
        <p:txBody>
          <a:bodyPr wrap="square">
            <a:spAutoFit/>
          </a:bodyPr>
          <a:lstStyle/>
          <a:p>
            <a:r>
              <a:rPr lang="vi-VN" sz="5400" b="1" dirty="0">
                <a:solidFill>
                  <a:srgbClr val="0070C0"/>
                </a:solidFill>
                <a:latin typeface="Times New Roman" panose="02020603050405020304" pitchFamily="18" charset="0"/>
                <a:ea typeface="Arial" panose="020B0604020202020204" pitchFamily="34" charset="0"/>
              </a:rPr>
              <a:t>Đọc: Con đường đến trường</a:t>
            </a:r>
            <a:endParaRPr lang="en-US" sz="5400" b="1" dirty="0">
              <a:solidFill>
                <a:srgbClr val="0070C0"/>
              </a:solidFill>
            </a:endParaRPr>
          </a:p>
        </p:txBody>
      </p:sp>
    </p:spTree>
    <p:extLst>
      <p:ext uri="{BB962C8B-B14F-4D97-AF65-F5344CB8AC3E}">
        <p14:creationId xmlns:p14="http://schemas.microsoft.com/office/powerpoint/2010/main" val="26046656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xmlns="" id="{7CCD22EC-874E-9810-7272-0254E6F7D431}"/>
              </a:ext>
            </a:extLst>
          </p:cNvPr>
          <p:cNvSpPr txBox="1"/>
          <p:nvPr/>
        </p:nvSpPr>
        <p:spPr>
          <a:xfrm>
            <a:off x="1038225" y="61862"/>
            <a:ext cx="200477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Baloo 2 SemiBold" pitchFamily="2" charset="0"/>
                <a:cs typeface="Baloo 2 SemiBold" pitchFamily="2" charset="0"/>
              </a:rPr>
              <a:t>Chia 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xmlns=""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8" y="834811"/>
            <a:ext cx="625359" cy="584333"/>
          </a:xfrm>
          <a:prstGeom prst="rect">
            <a:avLst/>
          </a:prstGeom>
        </p:spPr>
      </p:pic>
      <p:sp>
        <p:nvSpPr>
          <p:cNvPr id="14" name="TextBox 13">
            <a:extLst>
              <a:ext uri="{FF2B5EF4-FFF2-40B4-BE49-F238E27FC236}">
                <a16:creationId xmlns:a16="http://schemas.microsoft.com/office/drawing/2014/main" xmlns="" id="{6CB9475D-5FE6-AD42-327C-E5F28189D1C0}"/>
              </a:ext>
            </a:extLst>
          </p:cNvPr>
          <p:cNvSpPr txBox="1"/>
          <p:nvPr/>
        </p:nvSpPr>
        <p:spPr>
          <a:xfrm>
            <a:off x="81718" y="880661"/>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xmlns=""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xmlns=""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xmlns=""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xmlns=""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xmlns=""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xmlns=""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xmlns="" id="{93717FB4-F4D2-8B3D-8523-8E63C4138DB2}"/>
              </a:ext>
            </a:extLst>
          </p:cNvPr>
          <p:cNvSpPr txBox="1"/>
          <p:nvPr/>
        </p:nvSpPr>
        <p:spPr>
          <a:xfrm>
            <a:off x="3502422" y="46703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7358237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484858" y="1046684"/>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5582387"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10065479"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2343119" y="43814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5201391" y="43814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5100538" y="438149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411758" y="1017607"/>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8238566" y="2934466"/>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2283935" y="346793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4555279"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6FB114E6-995F-4CB2-A508-9A591536EFB1}"/>
              </a:ext>
            </a:extLst>
          </p:cNvPr>
          <p:cNvGrpSpPr/>
          <p:nvPr/>
        </p:nvGrpSpPr>
        <p:grpSpPr>
          <a:xfrm>
            <a:off x="5679843" y="3916418"/>
            <a:ext cx="214311" cy="519710"/>
            <a:chOff x="6565111" y="3967760"/>
            <a:chExt cx="214311" cy="519710"/>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xmlns="" id="{36E0E4C3-182E-4982-8BEA-7FE743A19569}"/>
              </a:ext>
            </a:extLst>
          </p:cNvPr>
          <p:cNvCxnSpPr>
            <a:cxnSpLocks/>
          </p:cNvCxnSpPr>
          <p:nvPr/>
        </p:nvCxnSpPr>
        <p:spPr>
          <a:xfrm flipH="1">
            <a:off x="7537245" y="346793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EBE17F-974E-4A8C-8891-EBD97FE2F9AA}"/>
              </a:ext>
            </a:extLst>
          </p:cNvPr>
          <p:cNvCxnSpPr>
            <a:cxnSpLocks/>
          </p:cNvCxnSpPr>
          <p:nvPr/>
        </p:nvCxnSpPr>
        <p:spPr>
          <a:xfrm flipH="1">
            <a:off x="10554930" y="3487828"/>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554545"/>
          </a:xfrm>
          <a:prstGeom prst="rect">
            <a:avLst/>
          </a:prstGeom>
          <a:noFill/>
        </p:spPr>
        <p:txBody>
          <a:bodyPr wrap="square">
            <a:spAutoFit/>
          </a:bodyP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mj-lt"/>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é</a:t>
            </a:r>
            <a:r>
              <a:rPr lang="vi-VN" sz="3200" dirty="0">
                <a:solidFill>
                  <a:prstClr val="black"/>
                </a:solidFill>
                <a:latin typeface="+mj-lt"/>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xmlns=""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47FB7A7-B2F6-4CC1-AA59-EB19F95CA7BD}"/>
              </a:ext>
            </a:extLst>
          </p:cNvPr>
          <p:cNvCxnSpPr>
            <a:cxnSpLocks/>
          </p:cNvCxnSpPr>
          <p:nvPr/>
        </p:nvCxnSpPr>
        <p:spPr>
          <a:xfrm flipH="1">
            <a:off x="2979716" y="299156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D02B5F85-17F5-4DA4-BE78-FBF78F38C427}"/>
              </a:ext>
            </a:extLst>
          </p:cNvPr>
          <p:cNvGrpSpPr/>
          <p:nvPr/>
        </p:nvGrpSpPr>
        <p:grpSpPr>
          <a:xfrm>
            <a:off x="10537068" y="2956515"/>
            <a:ext cx="250034" cy="466725"/>
            <a:chOff x="7058026" y="4381500"/>
            <a:chExt cx="250034" cy="466725"/>
          </a:xfrm>
        </p:grpSpPr>
        <p:cxnSp>
          <p:nvCxnSpPr>
            <p:cNvPr id="21" name="Straight Connector 20">
              <a:extLst>
                <a:ext uri="{FF2B5EF4-FFF2-40B4-BE49-F238E27FC236}">
                  <a16:creationId xmlns:a16="http://schemas.microsoft.com/office/drawing/2014/main" xmlns=""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p:txBody>
      </p:sp>
      <p:sp>
        <p:nvSpPr>
          <p:cNvPr id="7" name="任意多边形: 形状 40">
            <a:extLst>
              <a:ext uri="{FF2B5EF4-FFF2-40B4-BE49-F238E27FC236}">
                <a16:creationId xmlns:a16="http://schemas.microsoft.com/office/drawing/2014/main" xmlns=""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xmlns="" id="{45E0E8FD-6B16-44A8-ADA1-8C0933109DAB}"/>
              </a:ext>
            </a:extLst>
          </p:cNvPr>
          <p:cNvSpPr txBox="1"/>
          <p:nvPr/>
        </p:nvSpPr>
        <p:spPr>
          <a:xfrm>
            <a:off x="3568777" y="1017607"/>
            <a:ext cx="451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9" name="Picture 8" descr="A picture containing icon&#10;&#10;Description automatically generated">
            <a:extLst>
              <a:ext uri="{FF2B5EF4-FFF2-40B4-BE49-F238E27FC236}">
                <a16:creationId xmlns:a16="http://schemas.microsoft.com/office/drawing/2014/main" xmlns=""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xmlns=""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xmlns=""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xmlns="" id="{7CCD22EC-874E-9810-7272-0254E6F7D431}"/>
              </a:ext>
            </a:extLst>
          </p:cNvPr>
          <p:cNvSpPr txBox="1"/>
          <p:nvPr/>
        </p:nvSpPr>
        <p:spPr>
          <a:xfrm>
            <a:off x="1038225" y="76852"/>
            <a:ext cx="38112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theo</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xmlns=""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4" y="971390"/>
            <a:ext cx="625359" cy="584333"/>
          </a:xfrm>
          <a:prstGeom prst="rect">
            <a:avLst/>
          </a:prstGeom>
        </p:spPr>
      </p:pic>
      <p:sp>
        <p:nvSpPr>
          <p:cNvPr id="14" name="TextBox 13">
            <a:extLst>
              <a:ext uri="{FF2B5EF4-FFF2-40B4-BE49-F238E27FC236}">
                <a16:creationId xmlns:a16="http://schemas.microsoft.com/office/drawing/2014/main" xmlns="" id="{6CB9475D-5FE6-AD42-327C-E5F28189D1C0}"/>
              </a:ext>
            </a:extLst>
          </p:cNvPr>
          <p:cNvSpPr txBox="1"/>
          <p:nvPr/>
        </p:nvSpPr>
        <p:spPr>
          <a:xfrm>
            <a:off x="64182" y="1017240"/>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xmlns=""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xmlns=""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xmlns=""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xmlns=""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xmlns=""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xmlns=""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xmlns=""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508236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lang="en-US" sz="6400" b="1" dirty="0">
                <a:solidFill>
                  <a:schemeClr val="tx1">
                    <a:lumMod val="95000"/>
                    <a:lumOff val="5000"/>
                  </a:schemeClr>
                </a:solidFill>
                <a:latin typeface="Nunito Black" pitchFamily="2" charset="0"/>
                <a:cs typeface="#9Slide03 Arima Madurai Black" panose="020B0604020202020204" charset="0"/>
              </a:rPr>
              <a:t>GIẢI NGHĨA </a:t>
            </a:r>
            <a:r>
              <a:rPr kumimoji="0" lang="en-US" sz="6400" b="1" i="0" u="none" strike="noStrike" kern="1200" cap="none" spc="0" normalizeH="0" baseline="0" noProof="0" dirty="0">
                <a:ln>
                  <a:noFill/>
                </a:ln>
                <a:solidFill>
                  <a:schemeClr val="tx1">
                    <a:lumMod val="95000"/>
                    <a:lumOff val="5000"/>
                  </a:schemeClr>
                </a:solidFill>
                <a:effectLst/>
                <a:uLnTx/>
                <a:uFillTx/>
                <a:latin typeface="Nunito Black" pitchFamily="2" charset="0"/>
                <a:cs typeface="#9Slide03 Arima Madurai Black" panose="020B0604020202020204" charset="0"/>
              </a:rPr>
              <a:t>TỪ NGỮ</a:t>
            </a:r>
          </a:p>
        </p:txBody>
      </p:sp>
    </p:spTree>
    <p:extLst>
      <p:ext uri="{BB962C8B-B14F-4D97-AF65-F5344CB8AC3E}">
        <p14:creationId xmlns:p14="http://schemas.microsoft.com/office/powerpoint/2010/main" val="840150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4">
            <a:extLst>
              <a:ext uri="{FF2B5EF4-FFF2-40B4-BE49-F238E27FC236}">
                <a16:creationId xmlns:a16="http://schemas.microsoft.com/office/drawing/2014/main" xmlns="" id="{1FE21981-771D-4A29-8D3A-D068BE54BF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descr="Cây Lạc Tiên chữa mất ngủ hiệu quả Phòng khám Đông y Phúc Thành">
            <a:extLst>
              <a:ext uri="{FF2B5EF4-FFF2-40B4-BE49-F238E27FC236}">
                <a16:creationId xmlns:a16="http://schemas.microsoft.com/office/drawing/2014/main" xmlns=""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xmlns=""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C8F845CF-7505-70C9-7F26-364D07AC8277}"/>
              </a:ext>
            </a:extLst>
          </p:cNvPr>
          <p:cNvSpPr txBox="1"/>
          <p:nvPr/>
        </p:nvSpPr>
        <p:spPr>
          <a:xfrm>
            <a:off x="150834" y="575109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Cây lạc tiên </a:t>
            </a: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 từ chỉ một loại cây dây leo, mọc leo, lá hình tim, hoa mọc ở kẽ lá, quả mọng.</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2029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Rectangle 5135">
            <a:extLst>
              <a:ext uri="{FF2B5EF4-FFF2-40B4-BE49-F238E27FC236}">
                <a16:creationId xmlns:a16="http://schemas.microsoft.com/office/drawing/2014/main" xmlns="" id="{489B7BFD-8F45-4093-AD9C-91B15B050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38" name="Group 5137">
            <a:extLst>
              <a:ext uri="{FF2B5EF4-FFF2-40B4-BE49-F238E27FC236}">
                <a16:creationId xmlns:a16="http://schemas.microsoft.com/office/drawing/2014/main" xmlns="" id="{F95919CA-4568-4F54-A2C0-2B54BD78A3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479558"/>
            <a:ext cx="1861854" cy="717514"/>
            <a:chOff x="0" y="1479558"/>
            <a:chExt cx="1861854" cy="717514"/>
          </a:xfrm>
          <a:solidFill>
            <a:schemeClr val="bg1"/>
          </a:solidFill>
        </p:grpSpPr>
        <p:sp>
          <p:nvSpPr>
            <p:cNvPr id="5139" name="Freeform: Shape 5138">
              <a:extLst>
                <a:ext uri="{FF2B5EF4-FFF2-40B4-BE49-F238E27FC236}">
                  <a16:creationId xmlns:a16="http://schemas.microsoft.com/office/drawing/2014/main" xmlns="" id="{E16C8D8F-10E9-4498-ABDB-0F923F8B68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40" name="Freeform: Shape 5139">
              <a:extLst>
                <a:ext uri="{FF2B5EF4-FFF2-40B4-BE49-F238E27FC236}">
                  <a16:creationId xmlns:a16="http://schemas.microsoft.com/office/drawing/2014/main" xmlns="" id="{1E5A83E3-8A11-4492-BB6E-F5F2240316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42" name="Freeform: Shape 5141">
            <a:extLst>
              <a:ext uri="{FF2B5EF4-FFF2-40B4-BE49-F238E27FC236}">
                <a16:creationId xmlns:a16="http://schemas.microsoft.com/office/drawing/2014/main" xmlns="" id="{498F8FF6-43B4-494A-AF8F-123A4983ED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4" name="Freeform: Shape 5143">
            <a:extLst>
              <a:ext uri="{FF2B5EF4-FFF2-40B4-BE49-F238E27FC236}">
                <a16:creationId xmlns:a16="http://schemas.microsoft.com/office/drawing/2014/main" xmlns="" id="{CF85B11F-FA15-48B8-BF04-463A37544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46" name="Freeform: Shape 5145">
            <a:extLst>
              <a:ext uri="{FF2B5EF4-FFF2-40B4-BE49-F238E27FC236}">
                <a16:creationId xmlns:a16="http://schemas.microsoft.com/office/drawing/2014/main" xmlns="" id="{5AFEC601-A132-47EE-B0C2-B38ACD9FCE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4A74A970-09EC-279A-465D-F7F6D2F61C2E}"/>
              </a:ext>
            </a:extLst>
          </p:cNvPr>
          <p:cNvSpPr txBox="1"/>
          <p:nvPr/>
        </p:nvSpPr>
        <p:spPr>
          <a:xfrm>
            <a:off x="1217710" y="1080551"/>
            <a:ext cx="4808586" cy="2885715"/>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rPr>
              <a:t>Lúp xúp: Ở liền nhau, thấp và sàn sàn như nhau.</a:t>
            </a:r>
            <a:r>
              <a:rPr kumimoji="0" lang="en-US" sz="4200" b="0" i="0" u="none" strike="noStrike" kern="1200" cap="none" spc="0" normalizeH="0" baseline="0" noProof="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5148" name="Graphic 212">
            <a:extLst>
              <a:ext uri="{FF2B5EF4-FFF2-40B4-BE49-F238E27FC236}">
                <a16:creationId xmlns:a16="http://schemas.microsoft.com/office/drawing/2014/main" xmlns="" id="{279CAF82-0ECF-42BE-8F37-F71941E5D4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50" name="Graphic 212">
            <a:extLst>
              <a:ext uri="{FF2B5EF4-FFF2-40B4-BE49-F238E27FC236}">
                <a16:creationId xmlns:a16="http://schemas.microsoft.com/office/drawing/2014/main" xmlns="" id="{BB90F3FC-186F-4608-93AA-7EE24F682E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a:extLst>
              <a:ext uri="{FF2B5EF4-FFF2-40B4-BE49-F238E27FC236}">
                <a16:creationId xmlns:a16="http://schemas.microsoft.com/office/drawing/2014/main" xmlns="" id="{7FD6821F-4A25-4D80-C206-E6ADB7EA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1" r="9628" b="1"/>
          <a:stretch/>
        </p:blipFill>
        <p:spPr bwMode="auto">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a:extLst>
              <a:ext uri="{FF2B5EF4-FFF2-40B4-BE49-F238E27FC236}">
                <a16:creationId xmlns:a16="http://schemas.microsoft.com/office/drawing/2014/main" xmlns="" id="{150444FF-D8C0-335B-C51C-C8219FF22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6" r="9610" b="4"/>
          <a:stretch/>
        </p:blipFill>
        <p:spPr bwMode="auto">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5152" name="Graphic 185">
            <a:extLst>
              <a:ext uri="{FF2B5EF4-FFF2-40B4-BE49-F238E27FC236}">
                <a16:creationId xmlns:a16="http://schemas.microsoft.com/office/drawing/2014/main" xmlns="" id="{FB9739EB-7F66-433D-841F-AB3CD18700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49330" y="2740963"/>
            <a:ext cx="1054466" cy="469689"/>
            <a:chOff x="9841624" y="4115729"/>
            <a:chExt cx="602169" cy="268223"/>
          </a:xfrm>
          <a:solidFill>
            <a:schemeClr val="bg1"/>
          </a:solidFill>
        </p:grpSpPr>
        <p:sp>
          <p:nvSpPr>
            <p:cNvPr id="5153" name="Freeform: Shape 5152">
              <a:extLst>
                <a:ext uri="{FF2B5EF4-FFF2-40B4-BE49-F238E27FC236}">
                  <a16:creationId xmlns:a16="http://schemas.microsoft.com/office/drawing/2014/main" xmlns="" id="{104F2BBD-A005-4DCB-9566-F2351050B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4" name="Freeform: Shape 5153">
              <a:extLst>
                <a:ext uri="{FF2B5EF4-FFF2-40B4-BE49-F238E27FC236}">
                  <a16:creationId xmlns:a16="http://schemas.microsoft.com/office/drawing/2014/main" xmlns="" id="{8B00DEC7-198B-49D1-98FD-018F3ECFC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5" name="Freeform: Shape 5154">
              <a:extLst>
                <a:ext uri="{FF2B5EF4-FFF2-40B4-BE49-F238E27FC236}">
                  <a16:creationId xmlns:a16="http://schemas.microsoft.com/office/drawing/2014/main" xmlns="" id="{F14DFC82-B3B3-468E-91B3-1302CFC684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6" name="Freeform: Shape 5155">
              <a:extLst>
                <a:ext uri="{FF2B5EF4-FFF2-40B4-BE49-F238E27FC236}">
                  <a16:creationId xmlns:a16="http://schemas.microsoft.com/office/drawing/2014/main" xmlns="" id="{D3250EFE-214E-4B8E-AF96-036A514FFB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57" name="Freeform: Shape 5156">
              <a:extLst>
                <a:ext uri="{FF2B5EF4-FFF2-40B4-BE49-F238E27FC236}">
                  <a16:creationId xmlns:a16="http://schemas.microsoft.com/office/drawing/2014/main" xmlns="" id="{AD058EBE-D4A5-4C43-B170-6A451F87A7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159" name="Oval 5158">
            <a:extLst>
              <a:ext uri="{FF2B5EF4-FFF2-40B4-BE49-F238E27FC236}">
                <a16:creationId xmlns:a16="http://schemas.microsoft.com/office/drawing/2014/main" xmlns="" id="{033BC44A-0661-43B4-9C14-FD5963C226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61" name="Oval 5160">
            <a:extLst>
              <a:ext uri="{FF2B5EF4-FFF2-40B4-BE49-F238E27FC236}">
                <a16:creationId xmlns:a16="http://schemas.microsoft.com/office/drawing/2014/main" xmlns="" id="{13811CB9-0334-4316-8B54-711C0F3BE6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4927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a:extLst>
              <a:ext uri="{FF2B5EF4-FFF2-40B4-BE49-F238E27FC236}">
                <a16:creationId xmlns:a16="http://schemas.microsoft.com/office/drawing/2014/main" xmlns="" id="{21F75DA4-3D8C-5675-E830-222D9298F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9" r="1" b="1"/>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a:extLst>
              <a:ext uri="{FF2B5EF4-FFF2-40B4-BE49-F238E27FC236}">
                <a16:creationId xmlns:a16="http://schemas.microsoft.com/office/drawing/2014/main" xmlns="" id="{B71B5320-C0AC-1983-8FCC-C6A2DB55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2" r="10048" b="1"/>
          <a:stretch/>
        </p:blipFill>
        <p:spPr bwMode="auto">
          <a:xfrm>
            <a:off x="3" y="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A562826C-E0EB-6891-CD4E-E41FB103FE46}"/>
              </a:ext>
            </a:extLst>
          </p:cNvPr>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a:solidFill>
                  <a:srgbClr val="002060"/>
                </a:solidFill>
                <a:effectLst/>
                <a:latin typeface="Nunito Black" pitchFamily="2" charset="0"/>
                <a:ea typeface="Times New Roman" panose="02020603050405020304" pitchFamily="18" charset="0"/>
              </a:rPr>
              <a:t>Vầu: cây cùng họ với tre, thân to, mình mỏng nhưng rắn, thường dùng làm nhà.</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5191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2364">
            <a:off x="9077640" y="19706"/>
            <a:ext cx="3081878" cy="3168286"/>
          </a:xfrm>
          <a:prstGeom prst="rect">
            <a:avLst/>
          </a:prstGeom>
        </p:spPr>
      </p:pic>
      <p:grpSp>
        <p:nvGrpSpPr>
          <p:cNvPr id="5" name="Group 5"/>
          <p:cNvGrpSpPr/>
          <p:nvPr/>
        </p:nvGrpSpPr>
        <p:grpSpPr>
          <a:xfrm>
            <a:off x="1712310" y="541086"/>
            <a:ext cx="9715757" cy="6072169"/>
            <a:chOff x="0" y="0"/>
            <a:chExt cx="3899707" cy="2214804"/>
          </a:xfrm>
          <a:solidFill>
            <a:schemeClr val="bg1"/>
          </a:solidFill>
        </p:grpSpPr>
        <p:sp>
          <p:nvSpPr>
            <p:cNvPr id="6" name="Freeform 6"/>
            <p:cNvSpPr/>
            <p:nvPr/>
          </p:nvSpPr>
          <p:spPr>
            <a:xfrm>
              <a:off x="-4213" y="0"/>
              <a:ext cx="3903920" cy="2214804"/>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185448">
            <a:off x="247361" y="4942795"/>
            <a:ext cx="1862300" cy="1862300"/>
          </a:xfrm>
          <a:prstGeom prst="rect">
            <a:avLst/>
          </a:prstGeom>
        </p:spPr>
      </p:pic>
      <p:sp>
        <p:nvSpPr>
          <p:cNvPr id="33" name="TextBox 32">
            <a:extLst>
              <a:ext uri="{FF2B5EF4-FFF2-40B4-BE49-F238E27FC236}">
                <a16:creationId xmlns:a16="http://schemas.microsoft.com/office/drawing/2014/main" xmlns="" id="{85405D51-978D-FCF5-58D6-6BF02426F102}"/>
              </a:ext>
            </a:extLst>
          </p:cNvPr>
          <p:cNvSpPr txBox="1"/>
          <p:nvPr/>
        </p:nvSpPr>
        <p:spPr>
          <a:xfrm>
            <a:off x="4523581" y="1536294"/>
            <a:ext cx="3108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Nunito Black" pitchFamily="2" charset="0"/>
                <a:ea typeface="+mn-ea"/>
                <a:cs typeface="+mn-cs"/>
              </a:rPr>
              <a:t>Tiếng Việt</a:t>
            </a:r>
          </a:p>
        </p:txBody>
      </p:sp>
      <p:sp>
        <p:nvSpPr>
          <p:cNvPr id="34" name="TextBox 33">
            <a:extLst>
              <a:ext uri="{FF2B5EF4-FFF2-40B4-BE49-F238E27FC236}">
                <a16:creationId xmlns:a16="http://schemas.microsoft.com/office/drawing/2014/main" xmlns="" id="{52D68BD7-831C-1C65-38B8-F18230476B37}"/>
              </a:ext>
            </a:extLst>
          </p:cNvPr>
          <p:cNvSpPr txBox="1"/>
          <p:nvPr/>
        </p:nvSpPr>
        <p:spPr>
          <a:xfrm>
            <a:off x="1857476" y="2124664"/>
            <a:ext cx="919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Nunito Black" pitchFamily="2" charset="0"/>
                <a:ea typeface="+mn-ea"/>
                <a:cs typeface="+mn-cs"/>
              </a:rPr>
              <a:t>BÀI 10: CON ĐƯỜNG ĐẾN TRƯỜNG</a:t>
            </a:r>
          </a:p>
        </p:txBody>
      </p:sp>
      <p:pic>
        <p:nvPicPr>
          <p:cNvPr id="19" name="Picture 4">
            <a:extLst>
              <a:ext uri="{FF2B5EF4-FFF2-40B4-BE49-F238E27FC236}">
                <a16:creationId xmlns:a16="http://schemas.microsoft.com/office/drawing/2014/main" xmlns="" id="{D0359D2D-E24F-52E3-C9A4-068A5F98544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2091988" y="4046317"/>
            <a:ext cx="735436" cy="355358"/>
          </a:xfrm>
          <a:prstGeom prst="rect">
            <a:avLst/>
          </a:prstGeom>
        </p:spPr>
      </p:pic>
      <p:pic>
        <p:nvPicPr>
          <p:cNvPr id="20" name="Picture 2">
            <a:extLst>
              <a:ext uri="{FF2B5EF4-FFF2-40B4-BE49-F238E27FC236}">
                <a16:creationId xmlns:a16="http://schemas.microsoft.com/office/drawing/2014/main" xmlns="" id="{F2308D66-162B-0F5A-7669-2648EA377C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14521" y="3251321"/>
            <a:ext cx="3247616" cy="3292819"/>
          </a:xfrm>
          <a:prstGeom prst="rect">
            <a:avLst/>
          </a:prstGeom>
        </p:spPr>
      </p:pic>
      <p:pic>
        <p:nvPicPr>
          <p:cNvPr id="21" name="Picture 2">
            <a:extLst>
              <a:ext uri="{FF2B5EF4-FFF2-40B4-BE49-F238E27FC236}">
                <a16:creationId xmlns:a16="http://schemas.microsoft.com/office/drawing/2014/main" xmlns="" id="{B2C0F261-F502-7D73-64A5-FDBC9EA3935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072935" y="2785685"/>
            <a:ext cx="5016237" cy="3768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xmlns=""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EF839EB8-8201-63F3-BBB7-AFBB0E77BB6D}"/>
              </a:ext>
            </a:extLst>
          </p:cNvPr>
          <p:cNvSpPr txBox="1"/>
          <p:nvPr/>
        </p:nvSpPr>
        <p:spPr>
          <a:xfrm>
            <a:off x="805420" y="2051041"/>
            <a:ext cx="4891664"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Trả</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lời</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câu</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hỏi</a:t>
            </a:r>
            <a:endPar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xmlns="" id="{B1ECBAC9-8FF8-4D44-BD49-6B81C3816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xmlns="" id="{530F234A-713C-4B90-B43E-8F10C8B67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xmlns="" id="{A2C8816B-132C-4433-807D-BE8737D460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xmlns="" id="{3D9E8922-1B3D-4020-A05C-C539C0C550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xmlns="" id="{A8064EBB-920B-4259-AC3A-6F286FAF21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xmlns="" id="{3FE43375-339B-4A67-BEC7-44D202CA1F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xmlns="" id="{52329D9A-3D48-4B69-939D-2A480F1478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xmlns="" id="{2D5CC4CB-7B78-480A-A0AE-A8A35C08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xmlns="" id="{89DECC1B-0AAB-435F-81AE-4C770DACCA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xmlns="" id="{DC580C66-5435-4F00-873E-679D3D504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xmlns="" id="{B4AFD177-1A38-4FAE-87D4-840AE22C8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xmlns="" id="{FB1CDD8E-A095-9B0A-25AF-6330DA73F9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112015109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xmlns="" id="{8DB2DD22-29B2-C4C4-DD77-80D26F326D35}"/>
              </a:ext>
            </a:extLst>
          </p:cNvPr>
          <p:cNvSpPr txBox="1"/>
          <p:nvPr/>
        </p:nvSpPr>
        <p:spPr>
          <a:xfrm>
            <a:off x="1131125" y="419573"/>
            <a:ext cx="99060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9Slide03 Arima Madurai Black" panose="020B0604020202020204" charset="0"/>
              </a:rPr>
              <a:t>Câu</a:t>
            </a:r>
            <a:r>
              <a:rPr lang="en-US" sz="2800" b="1" dirty="0">
                <a:solidFill>
                  <a:srgbClr val="0070C0"/>
                </a:solidFill>
                <a:latin typeface="Nunito Black" pitchFamily="2" charset="0"/>
                <a:ea typeface="Open Sans" panose="020B0606030504020204" pitchFamily="34" charset="0"/>
                <a:cs typeface="#9Slide03 Arima Madurai Black" panose="020B0604020202020204" charset="0"/>
              </a:rPr>
              <a:t> 1</a:t>
            </a:r>
            <a:r>
              <a:rPr lang="en-US" sz="2800" dirty="0">
                <a:solidFill>
                  <a:srgbClr val="0070C0"/>
                </a:solidFill>
                <a:latin typeface="Nunito Black" pitchFamily="2" charset="0"/>
                <a:ea typeface="Open Sans" panose="020B0606030504020204" pitchFamily="34" charset="0"/>
                <a:cs typeface="#9Slide03 Arima Madurai Black" panose="020B0604020202020204" charset="0"/>
              </a:rPr>
              <a:t>: </a:t>
            </a:r>
            <a:r>
              <a:rPr lang="vi-VN" sz="2800" b="1" dirty="0">
                <a:latin typeface="Nunito Black" pitchFamily="2" charset="0"/>
                <a:cs typeface="#9Slide03 Arima Madurai Black" panose="020B0604020202020204" charset="0"/>
              </a:rPr>
              <a:t>Ở </a:t>
            </a:r>
            <a:r>
              <a:rPr lang="vi-VN" sz="2800" b="1" dirty="0" err="1">
                <a:latin typeface="Nunito Black" pitchFamily="2" charset="0"/>
                <a:cs typeface="#9Slide03 Arima Madurai Black" panose="020B0604020202020204" charset="0"/>
              </a:rPr>
              <a:t>đoạn</a:t>
            </a:r>
            <a:r>
              <a:rPr lang="vi-VN" sz="2800" b="1" dirty="0">
                <a:latin typeface="Nunito Black" pitchFamily="2" charset="0"/>
                <a:cs typeface="#9Slide03 Arima Madurai Black" panose="020B0604020202020204" charset="0"/>
              </a:rPr>
              <a:t> 1, con </a:t>
            </a:r>
            <a:r>
              <a:rPr lang="vi-VN" sz="2800" b="1" dirty="0" err="1">
                <a:latin typeface="Nunito Black" pitchFamily="2" charset="0"/>
                <a:cs typeface="#9Slide03 Arima Madurai Black" panose="020B0604020202020204" charset="0"/>
              </a:rPr>
              <a:t>đường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đến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trường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của</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bạn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nhỏ</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thể</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hiện</a:t>
            </a:r>
            <a:r>
              <a:rPr lang="vi-VN" sz="2800" b="1" dirty="0">
                <a:latin typeface="Nunito Black" pitchFamily="2" charset="0"/>
                <a:cs typeface="#9Slide03 Arima Madurai Black" panose="020B0604020202020204" charset="0"/>
              </a:rPr>
              <a:t> lên như </a:t>
            </a:r>
            <a:r>
              <a:rPr lang="vi-VN" sz="2800" b="1" dirty="0" err="1">
                <a:latin typeface="Nunito Black" pitchFamily="2" charset="0"/>
                <a:cs typeface="#9Slide03 Arima Madurai Black" panose="020B0604020202020204" charset="0"/>
              </a:rPr>
              <a:t>thế</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nào</a:t>
            </a:r>
            <a:r>
              <a:rPr lang="vi-VN" sz="2800" b="1"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p:txBody>
      </p:sp>
      <p:sp>
        <p:nvSpPr>
          <p:cNvPr id="3" name="TextBox 2">
            <a:extLst>
              <a:ext uri="{FF2B5EF4-FFF2-40B4-BE49-F238E27FC236}">
                <a16:creationId xmlns:a16="http://schemas.microsoft.com/office/drawing/2014/main" xmlns="" id="{6F83456C-C951-CDE7-BAE3-6278941DCDEE}"/>
              </a:ext>
            </a:extLst>
          </p:cNvPr>
          <p:cNvSpPr txBox="1"/>
          <p:nvPr/>
        </p:nvSpPr>
        <p:spPr>
          <a:xfrm>
            <a:off x="9094921" y="1814869"/>
            <a:ext cx="2984231" cy="2009061"/>
          </a:xfrm>
          <a:prstGeom prst="wedgeRoundRectCallout">
            <a:avLst>
              <a:gd name="adj1" fmla="val 37482"/>
              <a:gd name="adj2" fmla="val 59002"/>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Black" pitchFamily="2" charset="0"/>
                <a:ea typeface="Open Sans" panose="020B0606030504020204" pitchFamily="34" charset="0"/>
                <a:cs typeface="Open Sans" panose="020B0606030504020204" pitchFamily="34" charset="0"/>
              </a:rPr>
              <a:t>Gợi</a:t>
            </a:r>
            <a:r>
              <a:rPr lang="en-US" sz="2800" b="1" dirty="0">
                <a:latin typeface="Nunito Black" pitchFamily="2" charset="0"/>
                <a:ea typeface="Open Sans" panose="020B0606030504020204" pitchFamily="34" charset="0"/>
                <a:cs typeface="Open Sans" panose="020B0606030504020204" pitchFamily="34" charset="0"/>
              </a:rPr>
              <a:t> ý: </a:t>
            </a:r>
            <a:r>
              <a:rPr lang="vi-VN" sz="2800" dirty="0">
                <a:latin typeface="Nunito Black" pitchFamily="2" charset="0"/>
                <a:ea typeface="Open Sans" panose="020B0606030504020204" pitchFamily="34" charset="0"/>
                <a:cs typeface="Open Sans" panose="020B0606030504020204" pitchFamily="34" charset="0"/>
              </a:rPr>
              <a:t>Em </a:t>
            </a:r>
            <a:r>
              <a:rPr lang="vi-VN" sz="2800" dirty="0" err="1">
                <a:latin typeface="Nunito Black" pitchFamily="2" charset="0"/>
                <a:ea typeface="Open Sans" panose="020B0606030504020204" pitchFamily="34" charset="0"/>
                <a:cs typeface="Open Sans" panose="020B0606030504020204" pitchFamily="34" charset="0"/>
              </a:rPr>
              <a:t>đọc</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kĩ</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đầu</a:t>
            </a:r>
            <a:r>
              <a:rPr lang="vi-VN" sz="2800" dirty="0">
                <a:latin typeface="Nunito Black" pitchFamily="2" charset="0"/>
                <a:ea typeface="Open Sans" panose="020B0606030504020204" pitchFamily="34" charset="0"/>
                <a:cs typeface="Open Sans" panose="020B0606030504020204" pitchFamily="34" charset="0"/>
              </a:rPr>
              <a:t> tiên </a:t>
            </a:r>
            <a:r>
              <a:rPr lang="en-US" sz="2800" dirty="0" err="1">
                <a:latin typeface="Nunito Black" pitchFamily="2" charset="0"/>
                <a:ea typeface="Open Sans" panose="020B0606030504020204" pitchFamily="34" charset="0"/>
                <a:cs typeface="Open Sans" panose="020B0606030504020204" pitchFamily="34" charset="0"/>
              </a:rPr>
              <a:t>đoạn</a:t>
            </a:r>
            <a:r>
              <a:rPr lang="en-US" sz="2800" dirty="0">
                <a:latin typeface="Nunito Black" pitchFamily="2" charset="0"/>
                <a:ea typeface="Open Sans" panose="020B0606030504020204" pitchFamily="34" charset="0"/>
                <a:cs typeface="Open Sans" panose="020B0606030504020204" pitchFamily="34" charset="0"/>
              </a:rPr>
              <a:t> 1 </a:t>
            </a:r>
            <a:r>
              <a:rPr lang="vi-VN" sz="2800" dirty="0" err="1">
                <a:latin typeface="Nunito Black" pitchFamily="2" charset="0"/>
                <a:ea typeface="Open Sans" panose="020B0606030504020204" pitchFamily="34" charset="0"/>
                <a:cs typeface="Open Sans" panose="020B0606030504020204" pitchFamily="34" charset="0"/>
              </a:rPr>
              <a:t>để</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trả</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lời</a:t>
            </a:r>
            <a:r>
              <a:rPr lang="vi-VN" sz="2800" dirty="0">
                <a:latin typeface="Nunito Black" pitchFamily="2" charset="0"/>
                <a:ea typeface="Open Sans" panose="020B0606030504020204" pitchFamily="34" charset="0"/>
                <a:cs typeface="Open Sans" panose="020B0606030504020204" pitchFamily="34" charset="0"/>
              </a:rPr>
              <a:t> câu </a:t>
            </a:r>
            <a:r>
              <a:rPr lang="vi-VN" sz="2800" dirty="0" err="1">
                <a:latin typeface="Nunito Black" pitchFamily="2" charset="0"/>
                <a:ea typeface="Open Sans" panose="020B0606030504020204" pitchFamily="34" charset="0"/>
                <a:cs typeface="Open Sans" panose="020B0606030504020204" pitchFamily="34" charset="0"/>
              </a:rPr>
              <a:t>hỏi</a:t>
            </a:r>
            <a:r>
              <a:rPr lang="vi-VN" sz="2800" dirty="0">
                <a:latin typeface="Nunito Black" pitchFamily="2" charset="0"/>
                <a:ea typeface="Open Sans" panose="020B0606030504020204" pitchFamily="34" charset="0"/>
                <a:cs typeface="Open Sans" panose="020B0606030504020204" pitchFamily="34" charset="0"/>
              </a:rPr>
              <a:t>.</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17" name="Arrow: Right 16">
            <a:extLst>
              <a:ext uri="{FF2B5EF4-FFF2-40B4-BE49-F238E27FC236}">
                <a16:creationId xmlns:a16="http://schemas.microsoft.com/office/drawing/2014/main" xmlns="" id="{20A2D69E-61A8-ECFB-AD2D-86A364EF4EC5}"/>
              </a:ext>
            </a:extLst>
          </p:cNvPr>
          <p:cNvSpPr/>
          <p:nvPr/>
        </p:nvSpPr>
        <p:spPr>
          <a:xfrm>
            <a:off x="843986" y="4038600"/>
            <a:ext cx="569411" cy="415500"/>
          </a:xfrm>
          <a:prstGeom prst="rightArrow">
            <a:avLst>
              <a:gd name="adj1" fmla="val 50000"/>
              <a:gd name="adj2" fmla="val 50000"/>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5" name="Hình ảnh 4">
            <a:extLst>
              <a:ext uri="{FF2B5EF4-FFF2-40B4-BE49-F238E27FC236}">
                <a16:creationId xmlns:a16="http://schemas.microsoft.com/office/drawing/2014/main" xmlns="" id="{93F69A72-5D33-2C53-021E-7E515B72B30F}"/>
              </a:ext>
            </a:extLst>
          </p:cNvPr>
          <p:cNvPicPr>
            <a:picLocks noChangeAspect="1"/>
          </p:cNvPicPr>
          <p:nvPr/>
        </p:nvPicPr>
        <p:blipFill>
          <a:blip r:embed="rId5"/>
          <a:stretch>
            <a:fillRect/>
          </a:stretch>
        </p:blipFill>
        <p:spPr>
          <a:xfrm>
            <a:off x="304800" y="1475181"/>
            <a:ext cx="8249801" cy="1209844"/>
          </a:xfrm>
          <a:prstGeom prst="rect">
            <a:avLst/>
          </a:prstGeom>
        </p:spPr>
      </p:pic>
      <p:sp>
        <p:nvSpPr>
          <p:cNvPr id="10" name="Hộp Văn bản 9">
            <a:extLst>
              <a:ext uri="{FF2B5EF4-FFF2-40B4-BE49-F238E27FC236}">
                <a16:creationId xmlns:a16="http://schemas.microsoft.com/office/drawing/2014/main" xmlns="" id="{9A98DD8C-43EB-3F81-1AD8-4826E73C348B}"/>
              </a:ext>
            </a:extLst>
          </p:cNvPr>
          <p:cNvSpPr txBox="1"/>
          <p:nvPr/>
        </p:nvSpPr>
        <p:spPr>
          <a:xfrm>
            <a:off x="1785929" y="3413291"/>
            <a:ext cx="6127666"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Hình</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dáng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nằm</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vắt</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vẻo</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lưng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chừng</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đồi</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p>
        </p:txBody>
      </p:sp>
      <p:sp>
        <p:nvSpPr>
          <p:cNvPr id="12" name="Hộp Văn bản 11">
            <a:extLst>
              <a:ext uri="{FF2B5EF4-FFF2-40B4-BE49-F238E27FC236}">
                <a16:creationId xmlns:a16="http://schemas.microsoft.com/office/drawing/2014/main" xmlns="" id="{D494B4B2-234D-8F96-D1BC-C8984C717B8D}"/>
              </a:ext>
            </a:extLst>
          </p:cNvPr>
          <p:cNvSpPr txBox="1"/>
          <p:nvPr/>
        </p:nvSpPr>
        <p:spPr>
          <a:xfrm>
            <a:off x="1662931" y="4349444"/>
            <a:ext cx="6127666"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Bề</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B050"/>
                </a:solidFill>
                <a:effectLst/>
                <a:uLnTx/>
                <a:uFillTx/>
                <a:latin typeface="Nunito Black" pitchFamily="2" charset="0"/>
                <a:cs typeface="#9Slide03 Arima Madurai Black" panose="020B0604020202020204" charset="0"/>
              </a:rPr>
              <a:t>mấp</a:t>
            </a:r>
            <a:r>
              <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rPr>
              <a:t> mô</a:t>
            </a:r>
          </a:p>
        </p:txBody>
      </p:sp>
      <p:sp>
        <p:nvSpPr>
          <p:cNvPr id="14" name="Hộp Văn bản 13">
            <a:extLst>
              <a:ext uri="{FF2B5EF4-FFF2-40B4-BE49-F238E27FC236}">
                <a16:creationId xmlns:a16="http://schemas.microsoft.com/office/drawing/2014/main" xmlns="" id="{F068A86A-22AD-4E7A-74DB-8DA67A292B0D}"/>
              </a:ext>
            </a:extLst>
          </p:cNvPr>
          <p:cNvSpPr txBox="1"/>
          <p:nvPr/>
        </p:nvSpPr>
        <p:spPr>
          <a:xfrm>
            <a:off x="1662931" y="4869006"/>
            <a:ext cx="6169230" cy="954107"/>
          </a:xfrm>
          <a:prstGeom prst="rect">
            <a:avLst/>
          </a:prstGeom>
          <a:noFill/>
        </p:spPr>
        <p:txBody>
          <a:bodyPr wrap="square">
            <a:spAutoFit/>
          </a:bodyPr>
          <a:lstStyle/>
          <a:p>
            <a:pPr marL="342900" marR="0" lvl="0" indent="-342900" algn="l" defTabSz="609539"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Hai bên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xúp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nhưng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bụi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cỏ</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dại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lạc</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tiên</a:t>
            </a:r>
            <a:r>
              <a:rPr lang="en-US" sz="2800" dirty="0">
                <a:solidFill>
                  <a:srgbClr val="0070C0"/>
                </a:solidFill>
                <a:latin typeface="Nunito Black" pitchFamily="2" charset="0"/>
                <a:cs typeface="#9Slide03 Arima Madurai Black" panose="020B060402020202020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nắng</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a:extLst>
              <a:ext uri="{FF2B5EF4-FFF2-40B4-BE49-F238E27FC236}">
                <a16:creationId xmlns:a16="http://schemas.microsoft.com/office/drawing/2014/main" xmlns="" id="{B626A738-1FE8-B7EB-9329-6DF608F3514E}"/>
              </a:ext>
            </a:extLst>
          </p:cNvPr>
          <p:cNvSpPr txBox="1"/>
          <p:nvPr/>
        </p:nvSpPr>
        <p:spPr>
          <a:xfrm>
            <a:off x="602104" y="1311726"/>
            <a:ext cx="10505607" cy="523220"/>
          </a:xfrm>
          <a:prstGeom prst="rect">
            <a:avLst/>
          </a:prstGeom>
          <a:solidFill>
            <a:schemeClr val="bg1"/>
          </a:solidFill>
          <a:ln w="28575">
            <a:noFill/>
            <a:prstDash val="lgDashDot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2050" name="Picture 2" descr="Thót tim đường đến trường của thầy trò miền núi">
            <a:extLst>
              <a:ext uri="{FF2B5EF4-FFF2-40B4-BE49-F238E27FC236}">
                <a16:creationId xmlns:a16="http://schemas.microsoft.com/office/drawing/2014/main" xmlns="" id="{BCE7F36C-D3A5-58DB-5AED-02982EAF6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045" y="2688337"/>
            <a:ext cx="5016014" cy="391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a:extLst>
              <a:ext uri="{FF2B5EF4-FFF2-40B4-BE49-F238E27FC236}">
                <a16:creationId xmlns:a16="http://schemas.microsoft.com/office/drawing/2014/main" xmlns="" id="{4FB942E8-71C7-F49D-2DB1-EC28FBA5C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456" y="2712107"/>
            <a:ext cx="4994224" cy="402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xmlns="" id="{49B23183-B2DD-52F9-8B81-9E482C6ED83B}"/>
              </a:ext>
            </a:extLst>
          </p:cNvPr>
          <p:cNvSpPr txBox="1"/>
          <p:nvPr/>
        </p:nvSpPr>
        <p:spPr>
          <a:xfrm>
            <a:off x="831955" y="180076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mưa</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9" name="TextBox 8">
            <a:extLst>
              <a:ext uri="{FF2B5EF4-FFF2-40B4-BE49-F238E27FC236}">
                <a16:creationId xmlns:a16="http://schemas.microsoft.com/office/drawing/2014/main" xmlns="" id="{EEDED139-7A45-928F-DF0A-1C7C99BDA47F}"/>
              </a:ext>
            </a:extLst>
          </p:cNvPr>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a:extLst>
              <a:ext uri="{FF2B5EF4-FFF2-40B4-BE49-F238E27FC236}">
                <a16:creationId xmlns:a16="http://schemas.microsoft.com/office/drawing/2014/main" xmlns="" id="{61CDE299-E9C4-AFBE-F78F-05BEDFB26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28"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xmlns="" id="{C4689EAF-7D98-FB59-1D10-22500693A983}"/>
              </a:ext>
            </a:extLst>
          </p:cNvPr>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p>
        </p:txBody>
      </p:sp>
      <p:pic>
        <p:nvPicPr>
          <p:cNvPr id="3078" name="Picture 6" descr="Mưa lớn diện rộng: Phố núi chìm trong biển nước; nhiều tảng đá to như ngôi  nhà sập xuống mặt đường">
            <a:extLst>
              <a:ext uri="{FF2B5EF4-FFF2-40B4-BE49-F238E27FC236}">
                <a16:creationId xmlns:a16="http://schemas.microsoft.com/office/drawing/2014/main" xmlns="" id="{72BCD0F5-6998-2636-CAFF-00606B089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543"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0025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C3862298-AF85-4572-BED3-52E573EBD4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2" name="Picture 4" descr="Gian nan đường đến trường của trẻ vùng cao | BÁO QUẢNG NAM ONLINE - Tin tức  mới nhất">
            <a:extLst>
              <a:ext uri="{FF2B5EF4-FFF2-40B4-BE49-F238E27FC236}">
                <a16:creationId xmlns:a16="http://schemas.microsoft.com/office/drawing/2014/main" xmlns="" id="{EFF3382F-3A95-44D6-AF27-E84E1CCA539B}"/>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27796" b="11679"/>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ọc sinh miền núi Hướng Phùng lội bùn đến lớp - Báo Công an Nhân dân điện tử">
            <a:extLst>
              <a:ext uri="{FF2B5EF4-FFF2-40B4-BE49-F238E27FC236}">
                <a16:creationId xmlns:a16="http://schemas.microsoft.com/office/drawing/2014/main" xmlns="" id="{BCCFC670-F9DF-348F-4298-2AC0C08BCD68}"/>
              </a:ext>
            </a:extLst>
          </p:cNvPr>
          <p:cNvPicPr>
            <a:picLocks noChangeAspect="1" noChangeArrowheads="1"/>
          </p:cNvPicPr>
          <p:nvPr/>
        </p:nvPicPr>
        <p:blipFill rotWithShape="1">
          <a:blip r:embed="rId4">
            <a:duotone>
              <a:prstClr val="black"/>
              <a:prstClr val="white"/>
            </a:duotone>
            <a:extLst>
              <a:ext uri="{28A0092B-C50C-407E-A947-70E740481C1C}">
                <a14:useLocalDpi xmlns:a14="http://schemas.microsoft.com/office/drawing/2010/main" val="0"/>
              </a:ext>
            </a:extLst>
          </a:blip>
          <a:srcRect l="21034" r="17526"/>
          <a:stretch/>
        </p:blipFill>
        <p:spPr bwMode="auto">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xmlns="" id="{C8BE02AA-E698-46D0-AA0A-92BE000C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1A08F1AE-00D0-60EC-1605-845C74F6498F}"/>
              </a:ext>
            </a:extLst>
          </p:cNvPr>
          <p:cNvSpPr txBox="1"/>
          <p:nvPr/>
        </p:nvSpPr>
        <p:spPr>
          <a:xfrm>
            <a:off x="2953062" y="248055"/>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Vất vả</a:t>
            </a:r>
          </a:p>
        </p:txBody>
      </p:sp>
      <p:sp>
        <p:nvSpPr>
          <p:cNvPr id="8" name="TextBox 7">
            <a:extLst>
              <a:ext uri="{FF2B5EF4-FFF2-40B4-BE49-F238E27FC236}">
                <a16:creationId xmlns:a16="http://schemas.microsoft.com/office/drawing/2014/main" xmlns="" id="{4742DDF4-6654-AF55-D8E5-0190EDCBF2CE}"/>
              </a:ext>
            </a:extLst>
          </p:cNvPr>
          <p:cNvSpPr txBox="1"/>
          <p:nvPr/>
        </p:nvSpPr>
        <p:spPr>
          <a:xfrm>
            <a:off x="10375692" y="3429000"/>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Khổ cực</a:t>
            </a:r>
          </a:p>
        </p:txBody>
      </p:sp>
      <p:pic>
        <p:nvPicPr>
          <p:cNvPr id="11" name="Picture 4">
            <a:extLst>
              <a:ext uri="{FF2B5EF4-FFF2-40B4-BE49-F238E27FC236}">
                <a16:creationId xmlns:a16="http://schemas.microsoft.com/office/drawing/2014/main" xmlns="" id="{A4AEC307-6B1E-68F0-A8E0-72C6A3AEB4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5151" y="5218819"/>
            <a:ext cx="10502600" cy="1460343"/>
          </a:xfrm>
          <a:prstGeom prst="rect">
            <a:avLst/>
          </a:prstGeom>
        </p:spPr>
      </p:pic>
      <p:sp>
        <p:nvSpPr>
          <p:cNvPr id="13" name="TextBox 12">
            <a:extLst>
              <a:ext uri="{FF2B5EF4-FFF2-40B4-BE49-F238E27FC236}">
                <a16:creationId xmlns:a16="http://schemas.microsoft.com/office/drawing/2014/main" xmlns="" id="{75527149-0628-92D9-72E5-5615BC01F100}"/>
              </a:ext>
            </a:extLst>
          </p:cNvPr>
          <p:cNvSpPr txBox="1"/>
          <p:nvPr/>
        </p:nvSpPr>
        <p:spPr>
          <a:xfrm>
            <a:off x="1144249" y="5568692"/>
            <a:ext cx="900908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Times New Roman" panose="02020603050405020304" pitchFamily="18" charset="0"/>
                <a:cs typeface="+mn-cs"/>
              </a:rPr>
              <a:t>Vậy động lực nào đã giúp các bạn vượt qua những khó khăn, vất vả để đến trường mỗi ngày? </a:t>
            </a:r>
            <a:endParaRPr kumimoji="0" lang="en-US" sz="2800" b="0" i="0" u="none" strike="noStrike" kern="1200" cap="none" spc="0" normalizeH="0" baseline="0" noProof="0">
              <a:ln>
                <a:noFill/>
              </a:ln>
              <a:solidFill>
                <a:srgbClr val="FFC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7414DC9A-50C7-6D01-0BE7-C9BD74D7DD2D}"/>
              </a:ext>
            </a:extLst>
          </p:cNvPr>
          <p:cNvSpPr txBox="1"/>
          <p:nvPr/>
        </p:nvSpPr>
        <p:spPr>
          <a:xfrm>
            <a:off x="988830" y="5568692"/>
            <a:ext cx="899336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Vì</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cô</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giáo</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đứng</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đợi</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ở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đoạn</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đường</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khó</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đi</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để</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đưa</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nhỏ</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đến</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Nunito Black" pitchFamily="2" charset="0"/>
                <a:ea typeface="+mn-ea"/>
                <a:cs typeface="+mn-cs"/>
              </a:rPr>
              <a:t>lớp</a:t>
            </a:r>
            <a:r>
              <a:rPr kumimoji="0" lang="en-US" sz="2800" b="0" i="0" u="none" strike="noStrike" kern="1200" cap="none" spc="0" normalizeH="0" baseline="0" noProof="0" dirty="0">
                <a:ln>
                  <a:noFill/>
                </a:ln>
                <a:solidFill>
                  <a:srgbClr val="FFC000"/>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36296021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xmlns="" id="{F29C2C85-1492-463C-B805-3FD3FCE93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83" name="Group 3082">
            <a:extLst>
              <a:ext uri="{FF2B5EF4-FFF2-40B4-BE49-F238E27FC236}">
                <a16:creationId xmlns:a16="http://schemas.microsoft.com/office/drawing/2014/main" xmlns="" id="{B83D307E-DF68-43F8-97CE-0AAE950A71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271255" y="-1"/>
            <a:ext cx="7649490" cy="5728133"/>
            <a:chOff x="329184" y="1"/>
            <a:chExt cx="524256" cy="5728133"/>
          </a:xfrm>
        </p:grpSpPr>
        <p:cxnSp>
          <p:nvCxnSpPr>
            <p:cNvPr id="3084" name="Straight Connector 3083">
              <a:extLst>
                <a:ext uri="{FF2B5EF4-FFF2-40B4-BE49-F238E27FC236}">
                  <a16:creationId xmlns:a16="http://schemas.microsoft.com/office/drawing/2014/main" xmlns="" id="{5546E3D2-37BF-4528-9851-2B2F628234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xmlns="" id="{752A0C69-DC4E-4FC0-843C-BAA27B3A56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87" name="Rectangle 3086">
            <a:extLst>
              <a:ext uri="{FF2B5EF4-FFF2-40B4-BE49-F238E27FC236}">
                <a16:creationId xmlns:a16="http://schemas.microsoft.com/office/drawing/2014/main" xmlns="" id="{8ED94938-268E-4C0A-A08A-B3980C78BA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4F790D0A-4802-11CD-89C7-6CEA47F1CFEE}"/>
              </a:ext>
            </a:extLst>
          </p:cNvPr>
          <p:cNvSpPr txBox="1"/>
          <p:nvPr/>
        </p:nvSpPr>
        <p:spPr>
          <a:xfrm>
            <a:off x="629801" y="3499307"/>
            <a:ext cx="10999072" cy="929750"/>
          </a:xfrm>
          <a:prstGeom prst="round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solidFill>
                  <a:prstClr val="black"/>
                </a:solidFill>
                <a:effectLst/>
                <a:uLnTx/>
                <a:uFillTx/>
                <a:latin typeface="Nunito Black" pitchFamily="2" charset="0"/>
                <a:ea typeface="+mn-ea"/>
                <a:cs typeface="+mn-cs"/>
              </a:rPr>
              <a:t>Theo em, bạn nhỏ có tình cảm như thế nào với cô giáo?</a:t>
            </a:r>
            <a:endParaRPr kumimoji="0" lang="en-US" sz="3000" b="1" i="0" u="none" strike="noStrike" kern="1200" cap="none" spc="0" normalizeH="0" baseline="0" noProof="0">
              <a:ln>
                <a:noFill/>
              </a:ln>
              <a:solidFill>
                <a:prstClr val="black"/>
              </a:solidFill>
              <a:effectLst/>
              <a:uLnTx/>
              <a:uFillTx/>
              <a:latin typeface="Nunito Black" pitchFamily="2" charset="0"/>
              <a:ea typeface="+mn-ea"/>
              <a:cs typeface="+mn-cs"/>
            </a:endParaRPr>
          </a:p>
        </p:txBody>
      </p:sp>
      <p:pic>
        <p:nvPicPr>
          <p:cNvPr id="3074" name="Picture 2" descr="CHI CỤC DÂN SỐ - KHHGĐ TỈNH ĐẮK LẮK">
            <a:extLst>
              <a:ext uri="{FF2B5EF4-FFF2-40B4-BE49-F238E27FC236}">
                <a16:creationId xmlns:a16="http://schemas.microsoft.com/office/drawing/2014/main" xmlns="" id="{3552B0B0-628E-AD3C-9358-20642CEA8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5" r="3" b="3"/>
          <a:stretch/>
        </p:blipFill>
        <p:spPr bwMode="auto">
          <a:xfrm>
            <a:off x="897717" y="621323"/>
            <a:ext cx="5069590" cy="3024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trẻ em có hoàn cảnh đặc biệt được hưởng các chế độ chính sách | Báo  Dân trí">
            <a:extLst>
              <a:ext uri="{FF2B5EF4-FFF2-40B4-BE49-F238E27FC236}">
                <a16:creationId xmlns:a16="http://schemas.microsoft.com/office/drawing/2014/main" xmlns="" id="{0CF5425A-0C4A-1640-5933-D8571589A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64" r="-3" b="10519"/>
          <a:stretch/>
        </p:blipFill>
        <p:spPr bwMode="auto">
          <a:xfrm>
            <a:off x="6228507" y="621323"/>
            <a:ext cx="5065776"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3FF75E74-D836-101E-C3EC-886A81AB3216}"/>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8" name="TextBox 17">
            <a:extLst>
              <a:ext uri="{FF2B5EF4-FFF2-40B4-BE49-F238E27FC236}">
                <a16:creationId xmlns:a16="http://schemas.microsoft.com/office/drawing/2014/main" xmlns="" id="{3BBF4F72-F4DC-9E8E-4153-4385A02FAAF5}"/>
              </a:ext>
            </a:extLst>
          </p:cNvPr>
          <p:cNvSpPr txBox="1"/>
          <p:nvPr/>
        </p:nvSpPr>
        <p:spPr>
          <a:xfrm>
            <a:off x="2039156" y="4637926"/>
            <a:ext cx="7856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Bạn nhỏ rất yêu thương, kính trọng cô giáo</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9220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FD1FC4B6-98A2-DEF6-595E-C542E73E73F2}"/>
              </a:ext>
            </a:extLst>
          </p:cNvPr>
          <p:cNvPicPr>
            <a:picLocks noChangeAspect="1"/>
          </p:cNvPicPr>
          <p:nvPr/>
        </p:nvPicPr>
        <p:blipFill>
          <a:blip r:embed="rId3"/>
          <a:stretch>
            <a:fillRect/>
          </a:stretch>
        </p:blipFill>
        <p:spPr>
          <a:xfrm>
            <a:off x="7242741" y="4453456"/>
            <a:ext cx="4522212" cy="2082890"/>
          </a:xfrm>
          <a:prstGeom prst="rect">
            <a:avLst/>
          </a:prstGeom>
        </p:spPr>
      </p:pic>
      <p:sp>
        <p:nvSpPr>
          <p:cNvPr id="2" name="TextBox 1">
            <a:extLst>
              <a:ext uri="{FF2B5EF4-FFF2-40B4-BE49-F238E27FC236}">
                <a16:creationId xmlns:a16="http://schemas.microsoft.com/office/drawing/2014/main" xmlns="" id="{8DB2DD22-29B2-C4C4-DD77-80D26F326D35}"/>
              </a:ext>
            </a:extLst>
          </p:cNvPr>
          <p:cNvSpPr txBox="1"/>
          <p:nvPr/>
        </p:nvSpPr>
        <p:spPr>
          <a:xfrm>
            <a:off x="1066364" y="109176"/>
            <a:ext cx="9829800" cy="1055608"/>
          </a:xfrm>
          <a:prstGeom prst="round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Nunito Black" pitchFamily="2" charset="0"/>
                <a:ea typeface="+mn-ea"/>
                <a:cs typeface="+mn-cs"/>
              </a:rPr>
              <a:t>Con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đường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đi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của</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nhỏ</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trong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bài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gợi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cho em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những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suy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nghĩ</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gì</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9Slide03 Arima Madurai Black" panose="020B0604020202020204" charset="0"/>
            </a:endParaRPr>
          </a:p>
        </p:txBody>
      </p:sp>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8" name="Picture 3">
            <a:extLst>
              <a:ext uri="{FF2B5EF4-FFF2-40B4-BE49-F238E27FC236}">
                <a16:creationId xmlns:a16="http://schemas.microsoft.com/office/drawing/2014/main" xmlns="" id="{C5DE05DA-739D-0402-EB3F-386C2A1FFE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43" y="1370547"/>
            <a:ext cx="8972219" cy="3066867"/>
          </a:xfrm>
          <a:prstGeom prst="rect">
            <a:avLst/>
          </a:prstGeom>
        </p:spPr>
      </p:pic>
      <p:sp>
        <p:nvSpPr>
          <p:cNvPr id="7" name="TextBox 6">
            <a:extLst>
              <a:ext uri="{FF2B5EF4-FFF2-40B4-BE49-F238E27FC236}">
                <a16:creationId xmlns:a16="http://schemas.microsoft.com/office/drawing/2014/main" xmlns="" id="{25F798B2-D5E7-7E5D-A4A4-FEC4F2EA41C2}"/>
              </a:ext>
            </a:extLst>
          </p:cNvPr>
          <p:cNvSpPr txBox="1"/>
          <p:nvPr/>
        </p:nvSpPr>
        <p:spPr>
          <a:xfrm>
            <a:off x="1727014" y="1627092"/>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đường đến trường của các bạn nhỏ rất vất vả, khó khăn nhưng các bạn vẫn chịu khó đi học. Trên con đường đi học các bạn rất vui vẻ nói chuyện với nhau, ăn quả lạc tiên với nhau, thi xem ai chạy nhanh hơn...</a:t>
            </a:r>
          </a:p>
        </p:txBody>
      </p:sp>
    </p:spTree>
    <p:extLst>
      <p:ext uri="{BB962C8B-B14F-4D97-AF65-F5344CB8AC3E}">
        <p14:creationId xmlns:p14="http://schemas.microsoft.com/office/powerpoint/2010/main" val="196331198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56292"/>
            <a:ext cx="8393854" cy="4553065"/>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2633417" y="1029511"/>
            <a:ext cx="7628100" cy="769441"/>
          </a:xfrm>
          <a:prstGeom prst="rect">
            <a:avLst/>
          </a:prstGeom>
          <a:noFill/>
        </p:spPr>
        <p:txBody>
          <a:bodyPr wrap="square" rtlCol="0">
            <a:spAutoFit/>
          </a:bodyPr>
          <a:lstStyle/>
          <a:p>
            <a:pPr lvl="0" algn="ct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dung</a:t>
            </a:r>
            <a:endParaRPr lang="vi-VN"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5E25267F-A38E-4B74-A147-67C49BA172CA}"/>
              </a:ext>
            </a:extLst>
          </p:cNvPr>
          <p:cNvSpPr/>
          <p:nvPr/>
        </p:nvSpPr>
        <p:spPr>
          <a:xfrm>
            <a:off x="920531" y="3342847"/>
            <a:ext cx="11105214"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Bài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văn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cho</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biết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các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bạn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nhỏ</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miền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núi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đi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học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rất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vả</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khó</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khăn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trời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mưa</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nhiều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lũ</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Nhưng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các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bạn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rất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yêu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trường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lớp</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yêu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cô</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giáo</a:t>
            </a:r>
            <a:r>
              <a:rPr lang="en-US" sz="4000" b="1" i="1" dirty="0">
                <a:solidFill>
                  <a:srgbClr val="002060"/>
                </a:solidFill>
                <a:latin typeface="Times New Roman" panose="02020603050405020304" pitchFamily="18" charset="0"/>
                <a:cs typeface="Times New Roman" panose="02020603050405020304" pitchFamily="18" charset="0"/>
              </a:rPr>
              <a:t>.</a:t>
            </a:r>
            <a:endPar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9408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8590902">
            <a:off x="697809" y="1639241"/>
            <a:ext cx="3619888" cy="3498750"/>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192580" y="2412142"/>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000" dirty="0">
                <a:solidFill>
                  <a:srgbClr val="002060"/>
                </a:solidFill>
                <a:latin typeface="Nunito Black" pitchFamily="2" charset="0"/>
                <a:ea typeface="+mj-ea"/>
                <a:cs typeface="#9Slide03 Arima Madurai Black" panose="020B0604020202020204" charset="0"/>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xmlns="" id="{7CCD22EC-874E-9810-7272-0254E6F7D431}"/>
              </a:ext>
            </a:extLst>
          </p:cNvPr>
          <p:cNvSpPr txBox="1"/>
          <p:nvPr/>
        </p:nvSpPr>
        <p:spPr>
          <a:xfrm>
            <a:off x="1038225" y="106832"/>
            <a:ext cx="278426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a:ln>
                  <a:noFill/>
                </a:ln>
                <a:solidFill>
                  <a:prstClr val="black"/>
                </a:solidFill>
                <a:effectLst/>
                <a:uLnTx/>
                <a:uFillTx/>
                <a:latin typeface="Baloo 2 SemiBold" pitchFamily="2" charset="0"/>
                <a:ea typeface="+mn-ea"/>
                <a:cs typeface="Baloo 2 SemiBold" pitchFamily="2" charset="0"/>
              </a:rPr>
              <a:t> lại</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81718" y="701832"/>
            <a:ext cx="12110282"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xmlns=""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 y="1033578"/>
            <a:ext cx="625359" cy="584333"/>
          </a:xfrm>
          <a:prstGeom prst="rect">
            <a:avLst/>
          </a:prstGeom>
        </p:spPr>
      </p:pic>
      <p:sp>
        <p:nvSpPr>
          <p:cNvPr id="14" name="TextBox 13">
            <a:extLst>
              <a:ext uri="{FF2B5EF4-FFF2-40B4-BE49-F238E27FC236}">
                <a16:creationId xmlns:a16="http://schemas.microsoft.com/office/drawing/2014/main" xmlns="" id="{6CB9475D-5FE6-AD42-327C-E5F28189D1C0}"/>
              </a:ext>
            </a:extLst>
          </p:cNvPr>
          <p:cNvSpPr txBox="1"/>
          <p:nvPr/>
        </p:nvSpPr>
        <p:spPr>
          <a:xfrm>
            <a:off x="129189" y="1079428"/>
            <a:ext cx="308098"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xmlns=""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 y="2941417"/>
            <a:ext cx="747436" cy="584333"/>
          </a:xfrm>
          <a:prstGeom prst="rect">
            <a:avLst/>
          </a:prstGeom>
        </p:spPr>
      </p:pic>
      <p:sp>
        <p:nvSpPr>
          <p:cNvPr id="17" name="TextBox 16">
            <a:extLst>
              <a:ext uri="{FF2B5EF4-FFF2-40B4-BE49-F238E27FC236}">
                <a16:creationId xmlns:a16="http://schemas.microsoft.com/office/drawing/2014/main" xmlns="" id="{69C16CC8-1FE8-0637-C05A-E93A2CBC805C}"/>
              </a:ext>
            </a:extLst>
          </p:cNvPr>
          <p:cNvSpPr txBox="1"/>
          <p:nvPr/>
        </p:nvSpPr>
        <p:spPr>
          <a:xfrm>
            <a:off x="129189" y="2971973"/>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xmlns=""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229438"/>
            <a:ext cx="747436" cy="584333"/>
          </a:xfrm>
          <a:prstGeom prst="rect">
            <a:avLst/>
          </a:prstGeom>
        </p:spPr>
      </p:pic>
      <p:sp>
        <p:nvSpPr>
          <p:cNvPr id="20" name="TextBox 19">
            <a:extLst>
              <a:ext uri="{FF2B5EF4-FFF2-40B4-BE49-F238E27FC236}">
                <a16:creationId xmlns:a16="http://schemas.microsoft.com/office/drawing/2014/main" xmlns="" id="{ACC09C3C-5476-F009-D6D7-77D0CBB3BAD8}"/>
              </a:ext>
            </a:extLst>
          </p:cNvPr>
          <p:cNvSpPr txBox="1"/>
          <p:nvPr/>
        </p:nvSpPr>
        <p:spPr>
          <a:xfrm>
            <a:off x="207984" y="4242278"/>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xmlns=""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5" y="5456346"/>
            <a:ext cx="851094" cy="584333"/>
          </a:xfrm>
          <a:prstGeom prst="rect">
            <a:avLst/>
          </a:prstGeom>
        </p:spPr>
      </p:pic>
      <p:sp>
        <p:nvSpPr>
          <p:cNvPr id="23" name="TextBox 22">
            <a:extLst>
              <a:ext uri="{FF2B5EF4-FFF2-40B4-BE49-F238E27FC236}">
                <a16:creationId xmlns:a16="http://schemas.microsoft.com/office/drawing/2014/main" xmlns="" id="{0A2E56FD-5BC8-4764-CA9D-8FDB128D2354}"/>
              </a:ext>
            </a:extLst>
          </p:cNvPr>
          <p:cNvSpPr txBox="1"/>
          <p:nvPr/>
        </p:nvSpPr>
        <p:spPr>
          <a:xfrm>
            <a:off x="183293" y="5517459"/>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xmlns=""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176885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xmlns=""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xmlns=""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xmlns=""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xmlns=""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xmlns=""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xmlns=""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xmlns=""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xmlns=""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xmlns=""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xmlns=""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xmlns=""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xmlns=""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xmlns=""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xmlns=""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xmlns=""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xmlns=""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xmlns=""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xmlns=""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xmlns=""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xmlns=""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xmlns=""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xmlns=""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xmlns=""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xmlns=""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xmlns=""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xmlns=""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7283107">
            <a:off x="364319" y="1417534"/>
            <a:ext cx="5221033" cy="4219997"/>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019313" y="1828800"/>
            <a:ext cx="6467933"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6000" dirty="0">
                <a:solidFill>
                  <a:srgbClr val="002060"/>
                </a:solidFill>
                <a:latin typeface="Sigmar One" panose="020B0604020202020204" charset="0"/>
                <a:ea typeface="+mj-ea"/>
                <a:cs typeface="+mj-cs"/>
              </a:rPr>
              <a:t>VIẾT</a:t>
            </a:r>
          </a:p>
          <a:p>
            <a:pPr indent="-152408" algn="ctr">
              <a:lnSpc>
                <a:spcPct val="170000"/>
              </a:lnSpc>
              <a:spcBef>
                <a:spcPct val="0"/>
              </a:spcBef>
              <a:spcAft>
                <a:spcPts val="400"/>
              </a:spcAft>
            </a:pPr>
            <a:r>
              <a:rPr lang="en-US" sz="6000" dirty="0" err="1">
                <a:solidFill>
                  <a:srgbClr val="C00000"/>
                </a:solidFill>
                <a:latin typeface="HP001 5 hàng 1 ô ly" panose="020B0603050302020204" pitchFamily="34" charset="0"/>
                <a:ea typeface="+mj-ea"/>
                <a:cs typeface="+mj-cs"/>
              </a:rPr>
              <a:t>Ôn</a:t>
            </a:r>
            <a:r>
              <a:rPr lang="en-US" sz="6000" dirty="0">
                <a:solidFill>
                  <a:srgbClr val="C00000"/>
                </a:solidFill>
                <a:latin typeface="HP001 5 hàng 1 ô ly" panose="020B0603050302020204" pitchFamily="34" charset="0"/>
                <a:ea typeface="+mj-ea"/>
                <a:cs typeface="+mj-cs"/>
              </a:rPr>
              <a:t> </a:t>
            </a:r>
            <a:r>
              <a:rPr lang="en-US" sz="6000" dirty="0" err="1">
                <a:solidFill>
                  <a:srgbClr val="C00000"/>
                </a:solidFill>
                <a:latin typeface="HP001 5 hàng 1 ô ly" panose="020B0603050302020204" pitchFamily="34" charset="0"/>
                <a:ea typeface="+mj-ea"/>
                <a:cs typeface="+mj-cs"/>
              </a:rPr>
              <a:t>chữ</a:t>
            </a:r>
            <a:r>
              <a:rPr lang="en-US" sz="6000" dirty="0">
                <a:solidFill>
                  <a:srgbClr val="C00000"/>
                </a:solidFill>
                <a:latin typeface="HP001 5 hàng 1 ô ly" panose="020B0603050302020204" pitchFamily="34" charset="0"/>
                <a:ea typeface="+mj-ea"/>
                <a:cs typeface="+mj-cs"/>
              </a:rPr>
              <a:t> </a:t>
            </a:r>
            <a:r>
              <a:rPr lang="en-US" sz="6000" dirty="0" err="1">
                <a:solidFill>
                  <a:srgbClr val="C00000"/>
                </a:solidFill>
                <a:latin typeface="HP001 5 hàng 1 ô ly" panose="020B0603050302020204" pitchFamily="34" charset="0"/>
                <a:ea typeface="+mj-ea"/>
                <a:cs typeface="+mj-cs"/>
              </a:rPr>
              <a:t>hoa</a:t>
            </a:r>
            <a:r>
              <a:rPr lang="en-US" sz="6000" dirty="0">
                <a:solidFill>
                  <a:srgbClr val="C00000"/>
                </a:solidFill>
                <a:latin typeface="HP001 5 hàng 1 ô ly" panose="020B0603050302020204" pitchFamily="34" charset="0"/>
                <a:ea typeface="+mj-ea"/>
                <a:cs typeface="+mj-cs"/>
              </a:rPr>
              <a:t> D; Đ</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85A3473-966A-C8D6-3AB5-4024AD4B4D13}"/>
              </a:ext>
            </a:extLst>
          </p:cNvPr>
          <p:cNvSpPr/>
          <p:nvPr/>
        </p:nvSpPr>
        <p:spPr>
          <a:xfrm>
            <a:off x="561622" y="241412"/>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4" name="TextBox 3">
            <a:extLst>
              <a:ext uri="{FF2B5EF4-FFF2-40B4-BE49-F238E27FC236}">
                <a16:creationId xmlns:a16="http://schemas.microsoft.com/office/drawing/2014/main" xmlns="" id="{95DF879B-BC92-DB36-135F-566384FC6EEC}"/>
              </a:ext>
            </a:extLst>
          </p:cNvPr>
          <p:cNvSpPr txBox="1"/>
          <p:nvPr/>
        </p:nvSpPr>
        <p:spPr>
          <a:xfrm>
            <a:off x="914400" y="3810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1. </a:t>
            </a:r>
            <a:r>
              <a:rPr lang="en-US" sz="3200" b="1" i="1" dirty="0">
                <a:solidFill>
                  <a:prstClr val="white"/>
                </a:solidFill>
                <a:latin typeface="HP001 5 hàng 1 ô ly" panose="020B0603050302020204" pitchFamily="34" charset="0"/>
                <a:ea typeface="Open Sans" panose="020B0606030504020204" pitchFamily="34" charset="0"/>
                <a:cs typeface="#9Slide03 Arima Madurai Black" panose="020B0604020202020204" charset="0"/>
              </a:rPr>
              <a:t>Ô</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n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viết</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chữ</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hoa</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D</a:t>
            </a:r>
          </a:p>
        </p:txBody>
      </p:sp>
      <p:pic>
        <p:nvPicPr>
          <p:cNvPr id="2" name="HƯỚNG DẪN VIẾT CHỮ HOA D  - -KIẾN THỨC TIỂU HỌC-">
            <a:hlinkClick r:id="" action="ppaction://media"/>
            <a:extLst>
              <a:ext uri="{FF2B5EF4-FFF2-40B4-BE49-F238E27FC236}">
                <a16:creationId xmlns:a16="http://schemas.microsoft.com/office/drawing/2014/main" xmlns="" id="{92AC5F45-AF9E-73DF-B608-0A4FE14FFE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295400"/>
            <a:ext cx="10287000" cy="4724400"/>
          </a:xfrm>
          <a:prstGeom prst="rect">
            <a:avLst/>
          </a:prstGeom>
        </p:spPr>
      </p:pic>
    </p:spTree>
    <p:extLst>
      <p:ext uri="{BB962C8B-B14F-4D97-AF65-F5344CB8AC3E}">
        <p14:creationId xmlns:p14="http://schemas.microsoft.com/office/powerpoint/2010/main" val="25417981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HƯỚNG DẪN VIẾT CHỮ HOA Đ  - -KIẾN THỨC TIỂU HỌC-">
            <a:hlinkClick r:id="" action="ppaction://media"/>
            <a:extLst>
              <a:ext uri="{FF2B5EF4-FFF2-40B4-BE49-F238E27FC236}">
                <a16:creationId xmlns:a16="http://schemas.microsoft.com/office/drawing/2014/main" xmlns="" id="{3F50B7FF-D66F-3777-E45A-2DF0348204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46558"/>
            <a:ext cx="10896600" cy="5378042"/>
          </a:xfrm>
          <a:prstGeom prst="rect">
            <a:avLst/>
          </a:prstGeom>
        </p:spPr>
      </p:pic>
      <p:sp>
        <p:nvSpPr>
          <p:cNvPr id="6" name="Rectangle: Rounded Corners 2">
            <a:extLst>
              <a:ext uri="{FF2B5EF4-FFF2-40B4-BE49-F238E27FC236}">
                <a16:creationId xmlns:a16="http://schemas.microsoft.com/office/drawing/2014/main" xmlns="" id="{30850116-5309-B9D9-F30D-79D3B755CA2E}"/>
              </a:ext>
            </a:extLst>
          </p:cNvPr>
          <p:cNvSpPr/>
          <p:nvPr/>
        </p:nvSpPr>
        <p:spPr>
          <a:xfrm>
            <a:off x="561622" y="241412"/>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7" name="TextBox 3">
            <a:extLst>
              <a:ext uri="{FF2B5EF4-FFF2-40B4-BE49-F238E27FC236}">
                <a16:creationId xmlns:a16="http://schemas.microsoft.com/office/drawing/2014/main" xmlns="" id="{5BD4F259-63EC-DC23-72A7-01D51C00D594}"/>
              </a:ext>
            </a:extLst>
          </p:cNvPr>
          <p:cNvSpPr txBox="1"/>
          <p:nvPr/>
        </p:nvSpPr>
        <p:spPr>
          <a:xfrm>
            <a:off x="914400" y="3810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1. </a:t>
            </a:r>
            <a:r>
              <a:rPr lang="en-US" sz="3200" b="1" i="1" dirty="0">
                <a:solidFill>
                  <a:prstClr val="white"/>
                </a:solidFill>
                <a:latin typeface="HP001 5 hàng 1 ô ly" panose="020B0603050302020204" pitchFamily="34" charset="0"/>
                <a:ea typeface="Open Sans" panose="020B0606030504020204" pitchFamily="34" charset="0"/>
                <a:cs typeface="#9Slide03 Arima Madurai Black" panose="020B0604020202020204" charset="0"/>
              </a:rPr>
              <a:t>Ô</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n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viết</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chữ</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hoa</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Đ</a:t>
            </a:r>
          </a:p>
        </p:txBody>
      </p:sp>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xmlns=""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xmlns=""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1. Tư thế ngồi viết: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Lưng thẳng, không tì ngực vào bàn.</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Đầu hơi cúi.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Mắt cách vở khoảng 25 đến 30 cm.</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phải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trái tì nhẹ lên mép vở để giữ.</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Hai chân để song song thoải mái.</a:t>
            </a:r>
          </a:p>
          <a:p>
            <a:pPr marL="0" marR="0" lvl="0" indent="0" algn="just" defTabSz="609539"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7" name="Text Box 6">
            <a:extLst>
              <a:ext uri="{FF2B5EF4-FFF2-40B4-BE49-F238E27FC236}">
                <a16:creationId xmlns:a16="http://schemas.microsoft.com/office/drawing/2014/main" xmlns=""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2. Cách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Cầm bút bằng 3 ngón tay: ngón cái, ngón trỏ, ngón giữa.</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Khi viết, dùng 3 ngón tay di chuyển bút từ trái sang phải, cán bút nghiêng về phía bên phải, cổ tay, khuỷu tay và cánh tay cử động mềm mại, thoải mái;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Không nên cầm bút tay trái.</a:t>
            </a:r>
          </a:p>
        </p:txBody>
      </p:sp>
    </p:spTree>
    <p:extLst>
      <p:ext uri="{BB962C8B-B14F-4D97-AF65-F5344CB8AC3E}">
        <p14:creationId xmlns:p14="http://schemas.microsoft.com/office/powerpoint/2010/main" val="6045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xmlns=""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xmlns=""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0" name="Rectangle: Rounded Corners 2">
            <a:extLst>
              <a:ext uri="{FF2B5EF4-FFF2-40B4-BE49-F238E27FC236}">
                <a16:creationId xmlns:a16="http://schemas.microsoft.com/office/drawing/2014/main" xmlns="" id="{445462C6-4ECD-1EDC-FF7F-CDA75B769B6A}"/>
              </a:ext>
            </a:extLst>
          </p:cNvPr>
          <p:cNvSpPr/>
          <p:nvPr/>
        </p:nvSpPr>
        <p:spPr>
          <a:xfrm>
            <a:off x="561622" y="241412"/>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1" name="TextBox 3">
            <a:extLst>
              <a:ext uri="{FF2B5EF4-FFF2-40B4-BE49-F238E27FC236}">
                <a16:creationId xmlns:a16="http://schemas.microsoft.com/office/drawing/2014/main" xmlns="" id="{CECAC25C-1CD6-6F83-AF51-B9B4269004E1}"/>
              </a:ext>
            </a:extLst>
          </p:cNvPr>
          <p:cNvSpPr txBox="1"/>
          <p:nvPr/>
        </p:nvSpPr>
        <p:spPr>
          <a:xfrm>
            <a:off x="914400" y="3810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1. </a:t>
            </a:r>
            <a:r>
              <a:rPr lang="en-US" sz="3200" b="1" i="1" dirty="0">
                <a:solidFill>
                  <a:prstClr val="white"/>
                </a:solidFill>
                <a:latin typeface="HP001 5 hàng 1 ô ly" panose="020B0603050302020204" pitchFamily="34" charset="0"/>
                <a:ea typeface="Open Sans" panose="020B0606030504020204" pitchFamily="34" charset="0"/>
                <a:cs typeface="#9Slide03 Arima Madurai Black" panose="020B0604020202020204" charset="0"/>
              </a:rPr>
              <a:t>Ô</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n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viết</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chữ</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a:t>
            </a:r>
            <a:r>
              <a:rPr kumimoji="0" lang="en-US" sz="3200" b="1" i="1" u="none" strike="noStrike" kern="1200" cap="none" spc="0" normalizeH="0" baseline="0" noProof="0" dirty="0" err="1">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hoa</a:t>
            </a:r>
            <a:r>
              <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Open Sans" panose="020B0606030504020204" pitchFamily="34" charset="0"/>
                <a:cs typeface="#9Slide03 Arima Madurai Black" panose="020B0604020202020204" charset="0"/>
              </a:rPr>
              <a:t> D; Đ</a:t>
            </a:r>
          </a:p>
        </p:txBody>
      </p:sp>
      <p:pic>
        <p:nvPicPr>
          <p:cNvPr id="1026" name="Picture 2" descr="Bản mềm bộ mẫu chữ cao 2,5 ô ly dành cho học sinh tiểu học">
            <a:extLst>
              <a:ext uri="{FF2B5EF4-FFF2-40B4-BE49-F238E27FC236}">
                <a16:creationId xmlns:a16="http://schemas.microsoft.com/office/drawing/2014/main" xmlns="" id="{215E8E76-31BD-CD71-9FE0-B27CAE6FF4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36" t="22222" r="9136" b="22222"/>
          <a:stretch/>
        </p:blipFill>
        <p:spPr bwMode="auto">
          <a:xfrm>
            <a:off x="8928979" y="1105363"/>
            <a:ext cx="2743199" cy="2599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u chu cao 2.5 o ly 55 724x1024 - Bản mềm bộ mẫu chữ thường và hoa cao  2,5 ô ly dành cho học sinh tiểu học">
            <a:extLst>
              <a:ext uri="{FF2B5EF4-FFF2-40B4-BE49-F238E27FC236}">
                <a16:creationId xmlns:a16="http://schemas.microsoft.com/office/drawing/2014/main" xmlns="" id="{29CC139E-BF9E-36A1-0516-C77D524BAF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1" t="24444" r="12279" b="24445"/>
          <a:stretch/>
        </p:blipFill>
        <p:spPr bwMode="auto">
          <a:xfrm>
            <a:off x="6324600" y="1105363"/>
            <a:ext cx="2743199" cy="259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xmlns=""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xmlns=""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4" name="TextBox 3">
            <a:extLst>
              <a:ext uri="{FF2B5EF4-FFF2-40B4-BE49-F238E27FC236}">
                <a16:creationId xmlns:a16="http://schemas.microsoft.com/office/drawing/2014/main" xmlns=""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Baloo 2 SemiBold" pitchFamily="2" charset="0"/>
                <a:ea typeface="+mn-ea"/>
                <a:cs typeface="Baloo 2 SemiBold" pitchFamily="2" charset="0"/>
              </a:rPr>
              <a:t>a. Viết tên riêng</a:t>
            </a:r>
          </a:p>
        </p:txBody>
      </p:sp>
      <p:sp>
        <p:nvSpPr>
          <p:cNvPr id="11" name="TextBox 10">
            <a:extLst>
              <a:ext uri="{FF2B5EF4-FFF2-40B4-BE49-F238E27FC236}">
                <a16:creationId xmlns:a16="http://schemas.microsoft.com/office/drawing/2014/main" xmlns=""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xmlns=""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3" name="Picture 2">
            <a:extLst>
              <a:ext uri="{FF2B5EF4-FFF2-40B4-BE49-F238E27FC236}">
                <a16:creationId xmlns:a16="http://schemas.microsoft.com/office/drawing/2014/main" xmlns="" id="{BF89EA2A-374C-A3F4-6C42-1D328908EE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598" y="1092381"/>
            <a:ext cx="8134036" cy="257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Hộp Văn bản 13">
            <a:extLst>
              <a:ext uri="{FF2B5EF4-FFF2-40B4-BE49-F238E27FC236}">
                <a16:creationId xmlns:a16="http://schemas.microsoft.com/office/drawing/2014/main" xmlns="" id="{81B7ECC9-1D21-908D-0F8C-9D5E684F7FBB}"/>
              </a:ext>
            </a:extLst>
          </p:cNvPr>
          <p:cNvSpPr txBox="1"/>
          <p:nvPr/>
        </p:nvSpPr>
        <p:spPr>
          <a:xfrm>
            <a:off x="1447800" y="1678604"/>
            <a:ext cx="3876388" cy="646331"/>
          </a:xfrm>
          <a:prstGeom prst="rect">
            <a:avLst/>
          </a:prstGeom>
          <a:noFill/>
        </p:spPr>
        <p:txBody>
          <a:bodyPr wrap="square" rtlCol="0">
            <a:spAutoFit/>
          </a:bodyPr>
          <a:lstStyle/>
          <a:p>
            <a:r>
              <a:rPr lang="en-US" sz="3600" b="1" dirty="0" err="1">
                <a:latin typeface="HP001 5 hàng" panose="020B0603050302020204" pitchFamily="34" charset="0"/>
              </a:rPr>
              <a:t>Bình</a:t>
            </a:r>
            <a:r>
              <a:rPr lang="en-US" sz="3600" b="1" dirty="0">
                <a:latin typeface="HP001 5 hàng" panose="020B0603050302020204" pitchFamily="34" charset="0"/>
              </a:rPr>
              <a:t> </a:t>
            </a:r>
            <a:r>
              <a:rPr lang="en-US" sz="3600" b="1" dirty="0" err="1">
                <a:latin typeface="HP001 5 hàng" panose="020B0603050302020204" pitchFamily="34" charset="0"/>
              </a:rPr>
              <a:t>Dương</a:t>
            </a:r>
            <a:endParaRPr lang="vi-VN" sz="3600" b="1" dirty="0">
              <a:latin typeface="HP001 5 hàng" panose="020B0603050302020204" pitchFamily="34" charset="0"/>
            </a:endParaRPr>
          </a:p>
        </p:txBody>
      </p:sp>
      <p:pic>
        <p:nvPicPr>
          <p:cNvPr id="6146" name="Picture 2" descr="Bản Đồ Tỉnh Bình Dương - Mua Bán Bản Đồ Khổ Lớn - Bản Đồ Việt Nam, Bản Đồ  Thế Giới, Bản Đồ Các Tỉnh Và Các Nước">
            <a:extLst>
              <a:ext uri="{FF2B5EF4-FFF2-40B4-BE49-F238E27FC236}">
                <a16:creationId xmlns:a16="http://schemas.microsoft.com/office/drawing/2014/main" xmlns="" id="{286218CF-48B0-CBAB-8994-58E18F88C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9043" y="876763"/>
            <a:ext cx="6581230" cy="44498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089C1D1-7F51-D048-3D1B-1A702A88DB9E}"/>
              </a:ext>
            </a:extLst>
          </p:cNvPr>
          <p:cNvSpPr txBox="1"/>
          <p:nvPr/>
        </p:nvSpPr>
        <p:spPr>
          <a:xfrm>
            <a:off x="4032664" y="4696539"/>
            <a:ext cx="8134036" cy="2009061"/>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Nunito Black" pitchFamily="2" charset="0"/>
                <a:cs typeface="Baloo 2 SemiBold" pitchFamily="2" charset="0"/>
              </a:rPr>
              <a:t>Bình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Dương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là</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một</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tỉnh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thuộc</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miền</a:t>
            </a:r>
            <a:r>
              <a:rPr kumimoji="0" lang="en-US" sz="2800" b="0" i="0" u="none" strike="noStrike" kern="1200" cap="none" spc="0" normalizeH="0" noProof="0" dirty="0">
                <a:ln>
                  <a:noFill/>
                </a:ln>
                <a:effectLst/>
                <a:uLnTx/>
                <a:uFillTx/>
                <a:latin typeface="Nunito Black" pitchFamily="2" charset="0"/>
                <a:cs typeface="Baloo 2 SemiBold" pitchFamily="2" charset="0"/>
              </a:rPr>
              <a:t> Nam </a:t>
            </a:r>
            <a:r>
              <a:rPr kumimoji="0" lang="en-US" sz="2800" b="0" i="0" u="none" strike="noStrike" kern="1200" cap="none" spc="0" normalizeH="0" noProof="0" dirty="0" err="1">
                <a:ln>
                  <a:noFill/>
                </a:ln>
                <a:effectLst/>
                <a:uLnTx/>
                <a:uFillTx/>
                <a:latin typeface="Nunito Black" pitchFamily="2" charset="0"/>
                <a:cs typeface="Baloo 2 SemiBold" pitchFamily="2" charset="0"/>
              </a:rPr>
              <a:t>nước</a:t>
            </a:r>
            <a:r>
              <a:rPr kumimoji="0" lang="en-US" sz="2800" b="0" i="0" u="none" strike="noStrike" kern="1200" cap="none" spc="0" normalizeH="0" noProof="0" dirty="0">
                <a:ln>
                  <a:noFill/>
                </a:ln>
                <a:effectLst/>
                <a:uLnTx/>
                <a:uFillTx/>
                <a:latin typeface="Nunito Black" pitchFamily="2" charset="0"/>
                <a:cs typeface="Baloo 2 SemiBold" pitchFamily="2" charset="0"/>
              </a:rPr>
              <a:t> ta, </a:t>
            </a:r>
            <a:r>
              <a:rPr kumimoji="0" lang="en-US" sz="2800" b="0" i="0" u="none" strike="noStrike" kern="1200" cap="none" spc="0" normalizeH="0" noProof="0" dirty="0" err="1">
                <a:ln>
                  <a:noFill/>
                </a:ln>
                <a:effectLst/>
                <a:uLnTx/>
                <a:uFillTx/>
                <a:latin typeface="Nunito Black" pitchFamily="2" charset="0"/>
                <a:cs typeface="Baloo 2 SemiBold" pitchFamily="2" charset="0"/>
              </a:rPr>
              <a:t>là</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ngõ</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cửa</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giao</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thương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với</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thành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phố</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Hồ</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Chí</a:t>
            </a:r>
            <a:r>
              <a:rPr kumimoji="0" lang="en-US" sz="2800" b="0" i="0" u="none" strike="noStrike" kern="1200" cap="none" spc="0" normalizeH="0" noProof="0" dirty="0">
                <a:ln>
                  <a:noFill/>
                </a:ln>
                <a:effectLst/>
                <a:uLnTx/>
                <a:uFillTx/>
                <a:latin typeface="Nunito Black" pitchFamily="2" charset="0"/>
                <a:cs typeface="Baloo 2 SemiBold" pitchFamily="2" charset="0"/>
              </a:rPr>
              <a:t> Minh, </a:t>
            </a:r>
            <a:r>
              <a:rPr kumimoji="0" lang="en-US" sz="2800" b="0" i="0" u="none" strike="noStrike" kern="1200" cap="none" spc="0" normalizeH="0" noProof="0" dirty="0" err="1">
                <a:ln>
                  <a:noFill/>
                </a:ln>
                <a:effectLst/>
                <a:uLnTx/>
                <a:uFillTx/>
                <a:latin typeface="Nunito Black" pitchFamily="2" charset="0"/>
                <a:cs typeface="Baloo 2 SemiBold" pitchFamily="2" charset="0"/>
              </a:rPr>
              <a:t>là</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một</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trong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những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trung</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tâm</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kinh</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tế</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văn</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hóa</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lớn</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của</a:t>
            </a:r>
            <a:r>
              <a:rPr kumimoji="0" lang="en-US" sz="2800" b="0" i="0" u="none" strike="noStrike" kern="1200" cap="none" spc="0" normalizeH="0" noProof="0" dirty="0">
                <a:ln>
                  <a:noFill/>
                </a:ln>
                <a:effectLst/>
                <a:uLnTx/>
                <a:uFillTx/>
                <a:latin typeface="Nunito Black" pitchFamily="2" charset="0"/>
                <a:cs typeface="Baloo 2 SemiBold" pitchFamily="2" charset="0"/>
              </a:rPr>
              <a:t> </a:t>
            </a:r>
            <a:r>
              <a:rPr kumimoji="0" lang="en-US" sz="2800" b="0" i="0" u="none" strike="noStrike" kern="1200" cap="none" spc="0" normalizeH="0" noProof="0" dirty="0" err="1">
                <a:ln>
                  <a:noFill/>
                </a:ln>
                <a:effectLst/>
                <a:uLnTx/>
                <a:uFillTx/>
                <a:latin typeface="Nunito Black" pitchFamily="2" charset="0"/>
                <a:cs typeface="Baloo 2 SemiBold" pitchFamily="2" charset="0"/>
              </a:rPr>
              <a:t>nước</a:t>
            </a:r>
            <a:r>
              <a:rPr kumimoji="0" lang="en-US" sz="2800" b="0" i="0" u="none" strike="noStrike" kern="1200" cap="none" spc="0" normalizeH="0" noProof="0" dirty="0">
                <a:ln>
                  <a:noFill/>
                </a:ln>
                <a:effectLst/>
                <a:uLnTx/>
                <a:uFillTx/>
                <a:latin typeface="Nunito Black" pitchFamily="2" charset="0"/>
                <a:cs typeface="Baloo 2 SemiBold" pitchFamily="2" charset="0"/>
              </a:rPr>
              <a:t> ta.</a:t>
            </a:r>
            <a:endParaRPr kumimoji="0" lang="en-US" sz="2800" b="0" i="0" u="none" strike="noStrike" kern="1200" cap="none" spc="0" normalizeH="0" baseline="0" noProof="0" dirty="0">
              <a:ln>
                <a:noFill/>
              </a:ln>
              <a:effectLst/>
              <a:uLnTx/>
              <a:uFillTx/>
              <a:latin typeface="Nunito Black" pitchFamily="2" charset="0"/>
              <a:cs typeface="Baloo 2 SemiBold" pitchFamily="2" charset="0"/>
            </a:endParaRPr>
          </a:p>
        </p:txBody>
      </p:sp>
      <p:sp>
        <p:nvSpPr>
          <p:cNvPr id="15" name="Hộp Văn bản 14">
            <a:extLst>
              <a:ext uri="{FF2B5EF4-FFF2-40B4-BE49-F238E27FC236}">
                <a16:creationId xmlns:a16="http://schemas.microsoft.com/office/drawing/2014/main" xmlns="" id="{3033DD28-81B8-FFBA-E2C2-E086E382B9B8}"/>
              </a:ext>
            </a:extLst>
          </p:cNvPr>
          <p:cNvSpPr txBox="1"/>
          <p:nvPr/>
        </p:nvSpPr>
        <p:spPr>
          <a:xfrm>
            <a:off x="1447800" y="2465697"/>
            <a:ext cx="3876388" cy="646331"/>
          </a:xfrm>
          <a:prstGeom prst="rect">
            <a:avLst/>
          </a:prstGeom>
          <a:noFill/>
        </p:spPr>
        <p:txBody>
          <a:bodyPr wrap="square" rtlCol="0">
            <a:spAutoFit/>
          </a:bodyPr>
          <a:lstStyle/>
          <a:p>
            <a:r>
              <a:rPr lang="en-US" sz="3600" b="1" dirty="0" err="1">
                <a:latin typeface="HP001 5 hàng" panose="020B0603050302020204" pitchFamily="34" charset="0"/>
              </a:rPr>
              <a:t>Bình</a:t>
            </a:r>
            <a:r>
              <a:rPr lang="en-US" sz="3600" b="1" dirty="0">
                <a:latin typeface="HP001 5 hàng" panose="020B0603050302020204" pitchFamily="34" charset="0"/>
              </a:rPr>
              <a:t> </a:t>
            </a:r>
            <a:r>
              <a:rPr lang="en-US" sz="3600" b="1" dirty="0" err="1">
                <a:latin typeface="HP001 5 hàng" panose="020B0603050302020204" pitchFamily="34" charset="0"/>
              </a:rPr>
              <a:t>Dương</a:t>
            </a:r>
            <a:endParaRPr lang="vi-VN" sz="3600" b="1" dirty="0">
              <a:latin typeface="HP001 5 hàng" panose="020B0603050302020204" pitchFamily="34"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4"/>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barn(inVertical)">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out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0"/>
                                  </p:iterate>
                                  <p:childTnLst>
                                    <p:set>
                                      <p:cBhvr>
                                        <p:cTn id="31" dur="1" fill="hold">
                                          <p:stCondLst>
                                            <p:cond delay="0"/>
                                          </p:stCondLst>
                                        </p:cTn>
                                        <p:tgtEl>
                                          <p:spTgt spid="15"/>
                                        </p:tgtEl>
                                        <p:attrNameLst>
                                          <p:attrName>style.visibility</p:attrName>
                                        </p:attrNameLst>
                                      </p:cBhvr>
                                      <p:to>
                                        <p:strVal val="visible"/>
                                      </p:to>
                                    </p:set>
                                    <p:animEffect transition="in" filter="wipe(left)">
                                      <p:cBhvr>
                                        <p:cTn id="32" dur="1250"/>
                                        <p:tgtEl>
                                          <p:spTgt spid="15"/>
                                        </p:tgtEl>
                                      </p:cBhvr>
                                    </p:animEffect>
                                  </p:childTnLst>
                                </p:cTn>
                              </p:par>
                              <p:par>
                                <p:cTn id="33" presetID="16" presetClass="emph" presetSubtype="0" fill="hold" grpId="1" nodeType="withEffect">
                                  <p:stCondLst>
                                    <p:cond delay="0"/>
                                  </p:stCondLst>
                                  <p:iterate type="lt">
                                    <p:tmPct val="4000"/>
                                  </p:iterate>
                                  <p:childTnLst>
                                    <p:set>
                                      <p:cBhvr override="childStyle">
                                        <p:cTn id="34" dur="10" fill="hold"/>
                                        <p:tgtEl>
                                          <p:spTgt spid="15"/>
                                        </p:tgtEl>
                                        <p:attrNameLst>
                                          <p:attrName>style.color</p:attrName>
                                        </p:attrNameLst>
                                      </p:cBhvr>
                                      <p:to>
                                        <p:clrVal>
                                          <a:srgbClr val="F0411E"/>
                                        </p:clrVal>
                                      </p:to>
                                    </p:set>
                                    <p:set>
                                      <p:cBhvr>
                                        <p:cTn id="35" dur="10" fill="hold"/>
                                        <p:tgtEl>
                                          <p:spTgt spid="15"/>
                                        </p:tgtEl>
                                        <p:attrNameLst>
                                          <p:attrName>fillcolor</p:attrName>
                                        </p:attrNameLst>
                                      </p:cBhvr>
                                      <p:to>
                                        <p:clrVal>
                                          <a:srgbClr val="F0411E"/>
                                        </p:clrVal>
                                      </p:to>
                                    </p:set>
                                    <p:set>
                                      <p:cBhvr>
                                        <p:cTn id="36" dur="10" fill="hold"/>
                                        <p:tgtEl>
                                          <p:spTgt spid="15"/>
                                        </p:tgtEl>
                                        <p:attrNameLst>
                                          <p:attrName>fill.type</p:attrName>
                                        </p:attrNameLst>
                                      </p:cBhvr>
                                      <p:to>
                                        <p:strVal val="solid"/>
                                      </p:to>
                                    </p:set>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4" grpId="0"/>
      <p:bldP spid="10" grpId="0"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xmlns="" id="{B3FB2DA7-1208-518A-371A-A0777A7C44A6}"/>
              </a:ext>
            </a:extLst>
          </p:cNvPr>
          <p:cNvPicPr>
            <a:picLocks noChangeAspect="1"/>
          </p:cNvPicPr>
          <p:nvPr/>
        </p:nvPicPr>
        <p:blipFill>
          <a:blip r:embed="rId3"/>
          <a:stretch>
            <a:fillRect/>
          </a:stretch>
        </p:blipFill>
        <p:spPr>
          <a:xfrm>
            <a:off x="225631" y="801927"/>
            <a:ext cx="11548533" cy="3785446"/>
          </a:xfrm>
          <a:prstGeom prst="rect">
            <a:avLst/>
          </a:prstGeom>
        </p:spPr>
      </p:pic>
      <p:pic>
        <p:nvPicPr>
          <p:cNvPr id="14" name="Picture 6" descr="A picture containing clipart&#10;&#10;Description automatically generated">
            <a:extLst>
              <a:ext uri="{FF2B5EF4-FFF2-40B4-BE49-F238E27FC236}">
                <a16:creationId xmlns:a16="http://schemas.microsoft.com/office/drawing/2014/main" xmlns="" id="{24657D15-1749-EE45-2CC5-1CF7A44A0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34475" y="4191000"/>
            <a:ext cx="3209925" cy="2667000"/>
          </a:xfrm>
          <a:prstGeom prst="rect">
            <a:avLst/>
          </a:prstGeom>
        </p:spPr>
      </p:pic>
      <p:sp>
        <p:nvSpPr>
          <p:cNvPr id="5" name="Rectangle: Rounded Corners 4">
            <a:extLst>
              <a:ext uri="{FF2B5EF4-FFF2-40B4-BE49-F238E27FC236}">
                <a16:creationId xmlns:a16="http://schemas.microsoft.com/office/drawing/2014/main" xmlns=""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xmlns=""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8" name="TextBox 7">
            <a:extLst>
              <a:ext uri="{FF2B5EF4-FFF2-40B4-BE49-F238E27FC236}">
                <a16:creationId xmlns:a16="http://schemas.microsoft.com/office/drawing/2014/main" xmlns=""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2" name="Hộp Văn bản 1">
            <a:extLst>
              <a:ext uri="{FF2B5EF4-FFF2-40B4-BE49-F238E27FC236}">
                <a16:creationId xmlns:a16="http://schemas.microsoft.com/office/drawing/2014/main" xmlns="" id="{9A981EAC-DE90-9257-4086-7E21682246BC}"/>
              </a:ext>
            </a:extLst>
          </p:cNvPr>
          <p:cNvSpPr txBox="1"/>
          <p:nvPr/>
        </p:nvSpPr>
        <p:spPr>
          <a:xfrm>
            <a:off x="707168" y="1102572"/>
            <a:ext cx="8630889" cy="2785378"/>
          </a:xfrm>
          <a:prstGeom prst="rect">
            <a:avLst/>
          </a:prstGeom>
          <a:noFill/>
        </p:spPr>
        <p:txBody>
          <a:bodyPr wrap="none" rtlCol="0">
            <a:spAutoFit/>
          </a:bodyPr>
          <a:lstStyle/>
          <a:p>
            <a:pPr>
              <a:lnSpc>
                <a:spcPct val="150000"/>
              </a:lnSpc>
            </a:pPr>
            <a:r>
              <a:rPr lang="en-US" sz="4000" b="1" dirty="0">
                <a:latin typeface="HP001 5 hàng 1 ô ly" panose="020B0603050302020204" pitchFamily="34" charset="0"/>
              </a:rPr>
              <a:t>    </a:t>
            </a:r>
            <a:r>
              <a:rPr lang="en-US" sz="4000" b="1" dirty="0" err="1">
                <a:latin typeface="HP001 5 hàng 1 ô ly" panose="020B0603050302020204" pitchFamily="34" charset="0"/>
              </a:rPr>
              <a:t>Dưới</a:t>
            </a:r>
            <a:r>
              <a:rPr lang="en-US" sz="4000" b="1" dirty="0">
                <a:latin typeface="HP001 5 hàng 1 ô ly" panose="020B0603050302020204" pitchFamily="34" charset="0"/>
              </a:rPr>
              <a:t> </a:t>
            </a:r>
            <a:r>
              <a:rPr lang="en-US" sz="4000" b="1" dirty="0" err="1">
                <a:latin typeface="HP001 5 hàng 1 ô ly" panose="020B0603050302020204" pitchFamily="34" charset="0"/>
              </a:rPr>
              <a:t>trăng</a:t>
            </a:r>
            <a:r>
              <a:rPr lang="en-US" sz="4000" b="1" dirty="0">
                <a:latin typeface="HP001 5 hàng 1 ô ly" panose="020B0603050302020204" pitchFamily="34" charset="0"/>
              </a:rPr>
              <a:t> </a:t>
            </a:r>
            <a:r>
              <a:rPr lang="en-US" sz="4000" b="1" dirty="0" err="1">
                <a:latin typeface="HP001 5 hàng 1 ô ly" panose="020B0603050302020204" pitchFamily="34" charset="0"/>
              </a:rPr>
              <a:t>quyên</a:t>
            </a:r>
            <a:r>
              <a:rPr lang="en-US" sz="4000" b="1" dirty="0">
                <a:latin typeface="HP001 5 hàng 1 ô ly" panose="020B0603050302020204" pitchFamily="34" charset="0"/>
              </a:rPr>
              <a:t> </a:t>
            </a:r>
            <a:r>
              <a:rPr lang="en-US" sz="4000" b="1" dirty="0" err="1">
                <a:latin typeface="HP001 5 hàng 1 ô ly" panose="020B0603050302020204" pitchFamily="34" charset="0"/>
              </a:rPr>
              <a:t>đã</a:t>
            </a:r>
            <a:r>
              <a:rPr lang="en-US" sz="4000" b="1" dirty="0">
                <a:latin typeface="HP001 5 hàng 1 ô ly" panose="020B0603050302020204" pitchFamily="34" charset="0"/>
              </a:rPr>
              <a:t> </a:t>
            </a:r>
            <a:r>
              <a:rPr lang="en-US" sz="4000" b="1" dirty="0" err="1">
                <a:latin typeface="HP001 5 hàng 1 ô ly" panose="020B0603050302020204" pitchFamily="34" charset="0"/>
              </a:rPr>
              <a:t>gọi</a:t>
            </a:r>
            <a:r>
              <a:rPr lang="en-US" sz="4000" b="1" dirty="0">
                <a:latin typeface="HP001 5 hàng 1 ô ly" panose="020B0603050302020204" pitchFamily="34" charset="0"/>
              </a:rPr>
              <a:t> </a:t>
            </a:r>
            <a:r>
              <a:rPr lang="en-US" sz="4000" b="1" dirty="0" err="1">
                <a:latin typeface="HP001 5 hàng 1 ô ly" panose="020B0603050302020204" pitchFamily="34" charset="0"/>
              </a:rPr>
              <a:t>hè</a:t>
            </a:r>
            <a:endParaRPr lang="en-US" sz="4000" b="1" dirty="0">
              <a:latin typeface="HP001 5 hàng 1 ô ly" panose="020B0603050302020204" pitchFamily="34" charset="0"/>
            </a:endParaRPr>
          </a:p>
          <a:p>
            <a:pPr>
              <a:lnSpc>
                <a:spcPct val="150000"/>
              </a:lnSpc>
            </a:pPr>
            <a:r>
              <a:rPr lang="en-US" sz="4000" b="1" dirty="0" err="1">
                <a:latin typeface="HP001 5 hàng 1 ô ly" panose="020B0603050302020204" pitchFamily="34" charset="0"/>
              </a:rPr>
              <a:t>Đầu</a:t>
            </a:r>
            <a:r>
              <a:rPr lang="en-US" sz="4000" b="1" dirty="0">
                <a:latin typeface="HP001 5 hàng 1 ô ly" panose="020B0603050302020204" pitchFamily="34" charset="0"/>
              </a:rPr>
              <a:t> </a:t>
            </a:r>
            <a:r>
              <a:rPr lang="en-US" sz="4000" b="1" dirty="0" err="1">
                <a:latin typeface="HP001 5 hàng 1 ô ly" panose="020B0603050302020204" pitchFamily="34" charset="0"/>
              </a:rPr>
              <a:t>tường</a:t>
            </a:r>
            <a:r>
              <a:rPr lang="en-US" sz="4000" b="1" dirty="0">
                <a:latin typeface="HP001 5 hàng 1 ô ly" panose="020B0603050302020204" pitchFamily="34" charset="0"/>
              </a:rPr>
              <a:t> </a:t>
            </a:r>
            <a:r>
              <a:rPr lang="en-US" sz="4000" b="1" dirty="0" err="1">
                <a:latin typeface="HP001 5 hàng 1 ô ly" panose="020B0603050302020204" pitchFamily="34" charset="0"/>
              </a:rPr>
              <a:t>lửa</a:t>
            </a:r>
            <a:r>
              <a:rPr lang="en-US" sz="4000" b="1" dirty="0">
                <a:latin typeface="HP001 5 hàng 1 ô ly" panose="020B0603050302020204" pitchFamily="34" charset="0"/>
              </a:rPr>
              <a:t> </a:t>
            </a:r>
            <a:r>
              <a:rPr lang="en-US" sz="4000" b="1" dirty="0" err="1">
                <a:latin typeface="HP001 5 hàng 1 ô ly" panose="020B0603050302020204" pitchFamily="34" charset="0"/>
              </a:rPr>
              <a:t>lựu</a:t>
            </a:r>
            <a:r>
              <a:rPr lang="en-US" sz="4000" b="1" dirty="0">
                <a:latin typeface="HP001 5 hàng 1 ô ly" panose="020B0603050302020204" pitchFamily="34" charset="0"/>
              </a:rPr>
              <a:t> </a:t>
            </a:r>
            <a:r>
              <a:rPr lang="en-US" sz="4000" b="1" dirty="0" err="1">
                <a:latin typeface="HP001 5 hàng 1 ô ly" panose="020B0603050302020204" pitchFamily="34" charset="0"/>
              </a:rPr>
              <a:t>lập</a:t>
            </a:r>
            <a:r>
              <a:rPr lang="en-US" sz="4000" b="1" dirty="0">
                <a:latin typeface="HP001 5 hàng 1 ô ly" panose="020B0603050302020204" pitchFamily="34" charset="0"/>
              </a:rPr>
              <a:t> </a:t>
            </a:r>
            <a:r>
              <a:rPr lang="en-US" sz="4000" b="1" dirty="0" err="1">
                <a:latin typeface="HP001 5 hàng 1 ô ly" panose="020B0603050302020204" pitchFamily="34" charset="0"/>
              </a:rPr>
              <a:t>lòe</a:t>
            </a:r>
            <a:r>
              <a:rPr lang="en-US" sz="4000" b="1" dirty="0">
                <a:latin typeface="HP001 5 hàng 1 ô ly" panose="020B0603050302020204" pitchFamily="34" charset="0"/>
              </a:rPr>
              <a:t> </a:t>
            </a:r>
            <a:r>
              <a:rPr lang="en-US" sz="4000" b="1" dirty="0" err="1">
                <a:latin typeface="HP001 5 hàng 1 ô ly" panose="020B0603050302020204" pitchFamily="34" charset="0"/>
              </a:rPr>
              <a:t>đâm</a:t>
            </a:r>
            <a:r>
              <a:rPr lang="en-US" sz="4000" b="1" dirty="0">
                <a:latin typeface="HP001 5 hàng 1 ô ly" panose="020B0603050302020204" pitchFamily="34" charset="0"/>
              </a:rPr>
              <a:t> </a:t>
            </a:r>
            <a:r>
              <a:rPr lang="en-US" sz="4000" b="1" dirty="0" err="1">
                <a:latin typeface="HP001 5 hàng 1 ô ly" panose="020B0603050302020204" pitchFamily="34" charset="0"/>
              </a:rPr>
              <a:t>bông</a:t>
            </a:r>
            <a:r>
              <a:rPr lang="en-US" sz="4000" b="1" dirty="0">
                <a:latin typeface="HP001 5 hàng 1 ô ly" panose="020B0603050302020204" pitchFamily="34" charset="0"/>
              </a:rPr>
              <a:t>.</a:t>
            </a:r>
          </a:p>
          <a:p>
            <a:pPr>
              <a:lnSpc>
                <a:spcPct val="150000"/>
              </a:lnSpc>
            </a:pPr>
            <a:r>
              <a:rPr lang="en-US" sz="4000" b="1" dirty="0">
                <a:latin typeface="HP001 5 hàng 1 ô ly" panose="020B0603050302020204" pitchFamily="34" charset="0"/>
              </a:rPr>
              <a:t>                       ( </a:t>
            </a:r>
            <a:r>
              <a:rPr lang="en-US" sz="4000" b="1" dirty="0" err="1">
                <a:latin typeface="HP001 5 hàng 1 ô ly" panose="020B0603050302020204" pitchFamily="34" charset="0"/>
              </a:rPr>
              <a:t>Nguyễn</a:t>
            </a:r>
            <a:r>
              <a:rPr lang="en-US" sz="4000" b="1" dirty="0">
                <a:latin typeface="HP001 5 hàng 1 ô ly" panose="020B0603050302020204" pitchFamily="34" charset="0"/>
              </a:rPr>
              <a:t> Du )</a:t>
            </a:r>
            <a:endParaRPr lang="vi-VN" sz="4000" b="1" dirty="0">
              <a:latin typeface="HP001 5 hàng 1 ô ly" panose="020B0603050302020204" pitchFamily="34" charset="0"/>
            </a:endParaRPr>
          </a:p>
        </p:txBody>
      </p:sp>
      <p:pic>
        <p:nvPicPr>
          <p:cNvPr id="4" name="Hình ảnh 3">
            <a:extLst>
              <a:ext uri="{FF2B5EF4-FFF2-40B4-BE49-F238E27FC236}">
                <a16:creationId xmlns:a16="http://schemas.microsoft.com/office/drawing/2014/main" xmlns="" id="{FBC8A509-D8A8-EFB6-CE55-CAD5C53C9E96}"/>
              </a:ext>
            </a:extLst>
          </p:cNvPr>
          <p:cNvPicPr>
            <a:picLocks noChangeAspect="1"/>
          </p:cNvPicPr>
          <p:nvPr/>
        </p:nvPicPr>
        <p:blipFill>
          <a:blip r:embed="rId5"/>
          <a:stretch>
            <a:fillRect/>
          </a:stretch>
        </p:blipFill>
        <p:spPr>
          <a:xfrm>
            <a:off x="8991005" y="4079801"/>
            <a:ext cx="3212870" cy="2664183"/>
          </a:xfrm>
          <a:prstGeom prst="rect">
            <a:avLst/>
          </a:prstGeom>
        </p:spPr>
      </p:pic>
      <p:pic>
        <p:nvPicPr>
          <p:cNvPr id="13" name="Picture 6" descr="A picture containing clipart&#10;&#10;Description automatically generated">
            <a:extLst>
              <a:ext uri="{FF2B5EF4-FFF2-40B4-BE49-F238E27FC236}">
                <a16:creationId xmlns:a16="http://schemas.microsoft.com/office/drawing/2014/main" xmlns="" id="{4A523367-D361-C17F-A61C-434AFD1F0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18" name="Cloud 27">
            <a:extLst>
              <a:ext uri="{FF2B5EF4-FFF2-40B4-BE49-F238E27FC236}">
                <a16:creationId xmlns:a16="http://schemas.microsoft.com/office/drawing/2014/main" xmlns="" id="{015E245C-3CA1-AC3B-62E5-2B06B07810F8}"/>
              </a:ext>
            </a:extLst>
          </p:cNvPr>
          <p:cNvSpPr/>
          <p:nvPr/>
        </p:nvSpPr>
        <p:spPr>
          <a:xfrm>
            <a:off x="9375540" y="1864913"/>
            <a:ext cx="2880161" cy="147890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200" b="1" dirty="0">
              <a:solidFill>
                <a:srgbClr val="002060"/>
              </a:solidFill>
              <a:latin typeface="Nunito Black" pitchFamily="2" charset="0"/>
            </a:endParaRPr>
          </a:p>
          <a:p>
            <a:pPr algn="ctr"/>
            <a:endParaRPr lang="en-US" sz="2200" b="1" dirty="0">
              <a:solidFill>
                <a:srgbClr val="C00000"/>
              </a:solidFill>
              <a:latin typeface="Nunito Black" pitchFamily="2" charset="0"/>
            </a:endParaRPr>
          </a:p>
          <a:p>
            <a:pPr algn="ctr"/>
            <a:r>
              <a:rPr lang="en-US" sz="2200" b="1" dirty="0" err="1">
                <a:solidFill>
                  <a:srgbClr val="C00000"/>
                </a:solidFill>
                <a:latin typeface="Nunito Black" pitchFamily="2" charset="0"/>
              </a:rPr>
              <a:t>Cần</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viết</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hoa</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những</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chữ</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đầu</a:t>
            </a:r>
            <a:r>
              <a:rPr lang="en-US" sz="2200" b="1" dirty="0">
                <a:solidFill>
                  <a:srgbClr val="C00000"/>
                </a:solidFill>
                <a:latin typeface="Nunito Black" pitchFamily="2" charset="0"/>
              </a:rPr>
              <a:t> </a:t>
            </a:r>
            <a:r>
              <a:rPr lang="en-US" sz="2200" b="1" dirty="0" err="1">
                <a:solidFill>
                  <a:srgbClr val="C00000"/>
                </a:solidFill>
                <a:latin typeface="Nunito Black" pitchFamily="2" charset="0"/>
              </a:rPr>
              <a:t>dòng</a:t>
            </a:r>
            <a:endParaRPr lang="en-US" sz="2200" dirty="0">
              <a:solidFill>
                <a:srgbClr val="C00000"/>
              </a:solidFill>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7030A0"/>
              </a:solidFill>
              <a:effectLst/>
              <a:uLnTx/>
              <a:uFillTx/>
              <a:latin typeface="Nunito Black" pitchFamily="2" charset="0"/>
            </a:endParaRPr>
          </a:p>
        </p:txBody>
      </p:sp>
      <p:sp>
        <p:nvSpPr>
          <p:cNvPr id="12" name="Cloud 27">
            <a:extLst>
              <a:ext uri="{FF2B5EF4-FFF2-40B4-BE49-F238E27FC236}">
                <a16:creationId xmlns:a16="http://schemas.microsoft.com/office/drawing/2014/main" xmlns="" id="{ABC54724-4D69-D08B-B454-6652C8989A1D}"/>
              </a:ext>
            </a:extLst>
          </p:cNvPr>
          <p:cNvSpPr/>
          <p:nvPr/>
        </p:nvSpPr>
        <p:spPr>
          <a:xfrm>
            <a:off x="8686800" y="3456725"/>
            <a:ext cx="3353395" cy="11981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dirty="0">
              <a:solidFill>
                <a:srgbClr val="002060"/>
              </a:solidFill>
              <a:latin typeface="Nunito Black" pitchFamily="2" charset="0"/>
            </a:endParaRPr>
          </a:p>
          <a:p>
            <a:pPr algn="ctr"/>
            <a:r>
              <a:rPr lang="en-US" sz="2400" b="1" i="1" dirty="0" err="1">
                <a:solidFill>
                  <a:srgbClr val="002060"/>
                </a:solidFill>
                <a:latin typeface="Nunito Black" pitchFamily="2" charset="0"/>
              </a:rPr>
              <a:t>Những</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chữ</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nào</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viết</a:t>
            </a:r>
            <a:r>
              <a:rPr lang="en-US" sz="2400" b="1" i="1" dirty="0">
                <a:solidFill>
                  <a:srgbClr val="002060"/>
                </a:solidFill>
                <a:latin typeface="Nunito Black" pitchFamily="2" charset="0"/>
              </a:rPr>
              <a:t> </a:t>
            </a:r>
            <a:r>
              <a:rPr lang="en-US" sz="2400" b="1" i="1" dirty="0" err="1">
                <a:solidFill>
                  <a:srgbClr val="002060"/>
                </a:solidFill>
                <a:latin typeface="Nunito Black" pitchFamily="2" charset="0"/>
              </a:rPr>
              <a:t>hoa</a:t>
            </a:r>
            <a:r>
              <a:rPr lang="en-US" sz="2400" b="1" i="1" dirty="0">
                <a:solidFill>
                  <a:srgbClr val="002060"/>
                </a:solidFill>
                <a:latin typeface="Nunito Black" pitchFamily="2" charset="0"/>
              </a:rPr>
              <a:t>?</a:t>
            </a:r>
            <a:endParaRPr lang="en-US" sz="2400" i="1" dirty="0">
              <a:solidFill>
                <a:srgbClr val="002060"/>
              </a:solidFill>
              <a:latin typeface="Nunito Black"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7030A0"/>
              </a:solidFill>
              <a:effectLst/>
              <a:uLnTx/>
              <a:uFillTx/>
              <a:latin typeface="Nunito Black" pitchFamily="2" charset="0"/>
            </a:endParaRPr>
          </a:p>
        </p:txBody>
      </p:sp>
      <p:sp>
        <p:nvSpPr>
          <p:cNvPr id="7" name="TextBox 6">
            <a:extLst>
              <a:ext uri="{FF2B5EF4-FFF2-40B4-BE49-F238E27FC236}">
                <a16:creationId xmlns:a16="http://schemas.microsoft.com/office/drawing/2014/main" xmlns="" id="{2A9E09FB-ECEC-0D21-52C2-5A614F5D3B39}"/>
              </a:ext>
            </a:extLst>
          </p:cNvPr>
          <p:cNvSpPr txBox="1"/>
          <p:nvPr/>
        </p:nvSpPr>
        <p:spPr>
          <a:xfrm>
            <a:off x="609601" y="4239994"/>
            <a:ext cx="9067800" cy="2951619"/>
          </a:xfrm>
          <a:prstGeom prst="cloudCallout">
            <a:avLst>
              <a:gd name="adj1" fmla="val 68009"/>
              <a:gd name="adj2" fmla="val 4124"/>
            </a:avLst>
          </a:prstGeom>
          <a:solidFill>
            <a:srgbClr val="FFFFCC"/>
          </a:solidFill>
          <a:ln w="28575">
            <a:solidFill>
              <a:srgbClr val="217875"/>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400" dirty="0" err="1">
                <a:solidFill>
                  <a:schemeClr val="tx1">
                    <a:lumMod val="95000"/>
                    <a:lumOff val="5000"/>
                  </a:schemeClr>
                </a:solidFill>
                <a:latin typeface="Nunito Black" pitchFamily="2" charset="0"/>
                <a:cs typeface="Baloo 2 SemiBold" pitchFamily="2" charset="0"/>
              </a:rPr>
              <a:t>Đây</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là</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hai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câu</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thơ</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nổi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tiếng</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của</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đại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thi</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hào</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Nguyễn</a:t>
            </a:r>
            <a:r>
              <a:rPr lang="en-US" sz="2400" dirty="0">
                <a:solidFill>
                  <a:schemeClr val="tx1">
                    <a:lumMod val="95000"/>
                    <a:lumOff val="5000"/>
                  </a:schemeClr>
                </a:solidFill>
                <a:latin typeface="Nunito Black" pitchFamily="2" charset="0"/>
                <a:cs typeface="Baloo 2 SemiBold" pitchFamily="2" charset="0"/>
              </a:rPr>
              <a:t> Du. </a:t>
            </a:r>
            <a:r>
              <a:rPr kumimoji="0" lang="en-US" sz="2400" i="0" u="none" strike="noStrike" kern="1200" cap="none" spc="0" normalizeH="0" baseline="0" noProof="0" dirty="0" err="1">
                <a:ln>
                  <a:noFill/>
                </a:ln>
                <a:solidFill>
                  <a:schemeClr val="tx1">
                    <a:lumMod val="95000"/>
                    <a:lumOff val="5000"/>
                  </a:schemeClr>
                </a:solidFill>
                <a:effectLst/>
                <a:uLnTx/>
                <a:uFillTx/>
                <a:latin typeface="Nunito Black" pitchFamily="2" charset="0"/>
                <a:cs typeface="Baloo 2 SemiBold" pitchFamily="2" charset="0"/>
              </a:rPr>
              <a:t>Câu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thơ</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miêu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tả</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những</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dấu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hiệu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đầu</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tiên</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của</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err="1">
                <a:ln>
                  <a:noFill/>
                </a:ln>
                <a:solidFill>
                  <a:schemeClr val="tx1">
                    <a:lumMod val="95000"/>
                    <a:lumOff val="5000"/>
                  </a:schemeClr>
                </a:solidFill>
                <a:effectLst/>
                <a:uLnTx/>
                <a:uFillTx/>
                <a:latin typeface="Nunito Black" pitchFamily="2" charset="0"/>
                <a:cs typeface="Baloo 2 SemiBold" pitchFamily="2" charset="0"/>
              </a:rPr>
              <a:t>mùa</a:t>
            </a:r>
            <a:r>
              <a:rPr kumimoji="0" lang="en-US" sz="2400" i="0" u="none" strike="noStrike" kern="1200" cap="none" spc="0" normalizeH="0" noProof="0">
                <a:ln>
                  <a:noFill/>
                </a:ln>
                <a:solidFill>
                  <a:schemeClr val="tx1">
                    <a:lumMod val="95000"/>
                    <a:lumOff val="5000"/>
                  </a:schemeClr>
                </a:solidFill>
                <a:effectLst/>
                <a:uLnTx/>
                <a:uFillTx/>
                <a:latin typeface="Nunito Black" pitchFamily="2" charset="0"/>
                <a:cs typeface="Baloo 2 SemiBold" pitchFamily="2" charset="0"/>
              </a:rPr>
              <a:t> hè: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tiếng</a:t>
            </a:r>
            <a:r>
              <a:rPr kumimoji="0" lang="en-US" sz="2400" i="0" u="none" strike="noStrike" kern="1200" cap="none" spc="0" normalizeH="0" noProof="0" dirty="0">
                <a:ln>
                  <a:noFill/>
                </a:ln>
                <a:solidFill>
                  <a:schemeClr val="tx1">
                    <a:lumMod val="95000"/>
                    <a:lumOff val="5000"/>
                  </a:schemeClr>
                </a:solidFill>
                <a:effectLst/>
                <a:uLnTx/>
                <a:uFillTx/>
                <a:latin typeface="Nunito Black" pitchFamily="2" charset="0"/>
                <a:cs typeface="Baloo 2 SemiBold" pitchFamily="2" charset="0"/>
              </a:rPr>
              <a:t> </a:t>
            </a:r>
            <a:r>
              <a:rPr kumimoji="0" lang="en-US" sz="2400" i="0" u="none" strike="noStrike" kern="1200" cap="none" spc="0" normalizeH="0" noProof="0" dirty="0" err="1">
                <a:ln>
                  <a:noFill/>
                </a:ln>
                <a:solidFill>
                  <a:schemeClr val="tx1">
                    <a:lumMod val="95000"/>
                    <a:lumOff val="5000"/>
                  </a:schemeClr>
                </a:solidFill>
                <a:effectLst/>
                <a:uLnTx/>
                <a:uFillTx/>
                <a:latin typeface="Nunito Black" pitchFamily="2" charset="0"/>
                <a:cs typeface="Baloo 2 SemiBold" pitchFamily="2" charset="0"/>
              </a:rPr>
              <a:t>chim</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quyên</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hoa</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lựu</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trổ</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bông</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đỏ</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rực</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rỡ</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đầy</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sức</a:t>
            </a:r>
            <a:r>
              <a:rPr lang="en-US" sz="2400" dirty="0">
                <a:solidFill>
                  <a:schemeClr val="tx1">
                    <a:lumMod val="95000"/>
                    <a:lumOff val="5000"/>
                  </a:schemeClr>
                </a:solidFill>
                <a:latin typeface="Nunito Black" pitchFamily="2" charset="0"/>
                <a:cs typeface="Baloo 2 SemiBold" pitchFamily="2" charset="0"/>
              </a:rPr>
              <a:t> </a:t>
            </a:r>
            <a:r>
              <a:rPr lang="en-US" sz="2400" dirty="0" err="1">
                <a:solidFill>
                  <a:schemeClr val="tx1">
                    <a:lumMod val="95000"/>
                    <a:lumOff val="5000"/>
                  </a:schemeClr>
                </a:solidFill>
                <a:latin typeface="Nunito Black" pitchFamily="2" charset="0"/>
                <a:cs typeface="Baloo 2 SemiBold" pitchFamily="2" charset="0"/>
              </a:rPr>
              <a:t>sống</a:t>
            </a:r>
            <a:r>
              <a:rPr lang="en-US" sz="2400" dirty="0">
                <a:solidFill>
                  <a:schemeClr val="tx1">
                    <a:lumMod val="95000"/>
                    <a:lumOff val="5000"/>
                  </a:schemeClr>
                </a:solidFill>
                <a:latin typeface="Nunito Black" pitchFamily="2" charset="0"/>
                <a:cs typeface="Baloo 2 SemiBold" pitchFamily="2" charset="0"/>
              </a:rPr>
              <a:t>.</a:t>
            </a:r>
            <a:endParaRPr kumimoji="0" lang="en-US" sz="2400" i="0" u="none" strike="noStrike" kern="1200" cap="none" spc="0" normalizeH="0" baseline="0" noProof="0" dirty="0">
              <a:ln>
                <a:noFill/>
              </a:ln>
              <a:solidFill>
                <a:schemeClr val="tx1">
                  <a:lumMod val="95000"/>
                  <a:lumOff val="5000"/>
                </a:schemeClr>
              </a:solidFill>
              <a:effectLst/>
              <a:uLnTx/>
              <a:uFillTx/>
              <a:latin typeface="Nunito Black" pitchFamily="2" charset="0"/>
              <a:cs typeface="Baloo 2 SemiBold" pitchFamily="2" charset="0"/>
            </a:endParaRP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3"/>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8" grpId="0" animBg="1"/>
      <p:bldP spid="12" grpId="0" animBg="1"/>
      <p:bldP spid="12" grpId="1"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xmlns=""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6" name="Hình ảnh 5">
            <a:extLst>
              <a:ext uri="{FF2B5EF4-FFF2-40B4-BE49-F238E27FC236}">
                <a16:creationId xmlns:a16="http://schemas.microsoft.com/office/drawing/2014/main" xmlns="" id="{969018BC-6352-DFE1-1708-B3637CBA9C80}"/>
              </a:ext>
            </a:extLst>
          </p:cNvPr>
          <p:cNvPicPr>
            <a:picLocks noChangeAspect="1"/>
          </p:cNvPicPr>
          <p:nvPr/>
        </p:nvPicPr>
        <p:blipFill>
          <a:blip r:embed="rId3"/>
          <a:stretch>
            <a:fillRect/>
          </a:stretch>
        </p:blipFill>
        <p:spPr>
          <a:xfrm>
            <a:off x="321733" y="1295400"/>
            <a:ext cx="11548533" cy="3785446"/>
          </a:xfrm>
          <a:prstGeom prst="rect">
            <a:avLst/>
          </a:prstGeom>
        </p:spPr>
      </p:pic>
      <p:sp>
        <p:nvSpPr>
          <p:cNvPr id="7" name="Hộp Văn bản 6">
            <a:extLst>
              <a:ext uri="{FF2B5EF4-FFF2-40B4-BE49-F238E27FC236}">
                <a16:creationId xmlns:a16="http://schemas.microsoft.com/office/drawing/2014/main" xmlns="" id="{AF9E2C61-36EA-F916-25E2-9DCA4CCC1A8E}"/>
              </a:ext>
            </a:extLst>
          </p:cNvPr>
          <p:cNvSpPr txBox="1"/>
          <p:nvPr/>
        </p:nvSpPr>
        <p:spPr>
          <a:xfrm>
            <a:off x="803270" y="1596045"/>
            <a:ext cx="8630889" cy="2785378"/>
          </a:xfrm>
          <a:prstGeom prst="rect">
            <a:avLst/>
          </a:prstGeom>
          <a:noFill/>
        </p:spPr>
        <p:txBody>
          <a:bodyPr wrap="none" rtlCol="0">
            <a:spAutoFit/>
          </a:bodyPr>
          <a:lstStyle/>
          <a:p>
            <a:pPr>
              <a:lnSpc>
                <a:spcPct val="150000"/>
              </a:lnSpc>
            </a:pPr>
            <a:r>
              <a:rPr lang="en-US" sz="4000" b="1" dirty="0">
                <a:latin typeface="HP001 5 hàng 1 ô ly" panose="020B0603050302020204" pitchFamily="34" charset="0"/>
              </a:rPr>
              <a:t>    </a:t>
            </a:r>
            <a:r>
              <a:rPr lang="en-US" sz="4000" b="1" dirty="0" err="1">
                <a:latin typeface="HP001 5 hàng 1 ô ly" panose="020B0603050302020204" pitchFamily="34" charset="0"/>
              </a:rPr>
              <a:t>Dưới</a:t>
            </a:r>
            <a:r>
              <a:rPr lang="en-US" sz="4000" b="1" dirty="0">
                <a:latin typeface="HP001 5 hàng 1 ô ly" panose="020B0603050302020204" pitchFamily="34" charset="0"/>
              </a:rPr>
              <a:t> </a:t>
            </a:r>
            <a:r>
              <a:rPr lang="en-US" sz="4000" b="1" dirty="0" err="1">
                <a:latin typeface="HP001 5 hàng 1 ô ly" panose="020B0603050302020204" pitchFamily="34" charset="0"/>
              </a:rPr>
              <a:t>trăng</a:t>
            </a:r>
            <a:r>
              <a:rPr lang="en-US" sz="4000" b="1" dirty="0">
                <a:latin typeface="HP001 5 hàng 1 ô ly" panose="020B0603050302020204" pitchFamily="34" charset="0"/>
              </a:rPr>
              <a:t> </a:t>
            </a:r>
            <a:r>
              <a:rPr lang="en-US" sz="4000" b="1" dirty="0" err="1">
                <a:latin typeface="HP001 5 hàng 1 ô ly" panose="020B0603050302020204" pitchFamily="34" charset="0"/>
              </a:rPr>
              <a:t>quyên</a:t>
            </a:r>
            <a:r>
              <a:rPr lang="en-US" sz="4000" b="1" dirty="0">
                <a:latin typeface="HP001 5 hàng 1 ô ly" panose="020B0603050302020204" pitchFamily="34" charset="0"/>
              </a:rPr>
              <a:t> </a:t>
            </a:r>
            <a:r>
              <a:rPr lang="en-US" sz="4000" b="1" dirty="0" err="1">
                <a:latin typeface="HP001 5 hàng 1 ô ly" panose="020B0603050302020204" pitchFamily="34" charset="0"/>
              </a:rPr>
              <a:t>đã</a:t>
            </a:r>
            <a:r>
              <a:rPr lang="en-US" sz="4000" b="1" dirty="0">
                <a:latin typeface="HP001 5 hàng 1 ô ly" panose="020B0603050302020204" pitchFamily="34" charset="0"/>
              </a:rPr>
              <a:t> </a:t>
            </a:r>
            <a:r>
              <a:rPr lang="en-US" sz="4000" b="1" dirty="0" err="1">
                <a:latin typeface="HP001 5 hàng 1 ô ly" panose="020B0603050302020204" pitchFamily="34" charset="0"/>
              </a:rPr>
              <a:t>gọi</a:t>
            </a:r>
            <a:r>
              <a:rPr lang="en-US" sz="4000" b="1" dirty="0">
                <a:latin typeface="HP001 5 hàng 1 ô ly" panose="020B0603050302020204" pitchFamily="34" charset="0"/>
              </a:rPr>
              <a:t> </a:t>
            </a:r>
            <a:r>
              <a:rPr lang="en-US" sz="4000" b="1" dirty="0" err="1">
                <a:latin typeface="HP001 5 hàng 1 ô ly" panose="020B0603050302020204" pitchFamily="34" charset="0"/>
              </a:rPr>
              <a:t>hè</a:t>
            </a:r>
            <a:endParaRPr lang="en-US" sz="4000" b="1" dirty="0">
              <a:latin typeface="HP001 5 hàng 1 ô ly" panose="020B0603050302020204" pitchFamily="34" charset="0"/>
            </a:endParaRPr>
          </a:p>
          <a:p>
            <a:pPr>
              <a:lnSpc>
                <a:spcPct val="150000"/>
              </a:lnSpc>
            </a:pPr>
            <a:r>
              <a:rPr lang="en-US" sz="4000" b="1" dirty="0" err="1">
                <a:latin typeface="HP001 5 hàng 1 ô ly" panose="020B0603050302020204" pitchFamily="34" charset="0"/>
              </a:rPr>
              <a:t>Đầu</a:t>
            </a:r>
            <a:r>
              <a:rPr lang="en-US" sz="4000" b="1" dirty="0">
                <a:latin typeface="HP001 5 hàng 1 ô ly" panose="020B0603050302020204" pitchFamily="34" charset="0"/>
              </a:rPr>
              <a:t> </a:t>
            </a:r>
            <a:r>
              <a:rPr lang="en-US" sz="4000" b="1" dirty="0" err="1">
                <a:latin typeface="HP001 5 hàng 1 ô ly" panose="020B0603050302020204" pitchFamily="34" charset="0"/>
              </a:rPr>
              <a:t>tường</a:t>
            </a:r>
            <a:r>
              <a:rPr lang="en-US" sz="4000" b="1" dirty="0">
                <a:latin typeface="HP001 5 hàng 1 ô ly" panose="020B0603050302020204" pitchFamily="34" charset="0"/>
              </a:rPr>
              <a:t> </a:t>
            </a:r>
            <a:r>
              <a:rPr lang="en-US" sz="4000" b="1" dirty="0" err="1">
                <a:latin typeface="HP001 5 hàng 1 ô ly" panose="020B0603050302020204" pitchFamily="34" charset="0"/>
              </a:rPr>
              <a:t>lửa</a:t>
            </a:r>
            <a:r>
              <a:rPr lang="en-US" sz="4000" b="1" dirty="0">
                <a:latin typeface="HP001 5 hàng 1 ô ly" panose="020B0603050302020204" pitchFamily="34" charset="0"/>
              </a:rPr>
              <a:t> </a:t>
            </a:r>
            <a:r>
              <a:rPr lang="en-US" sz="4000" b="1" dirty="0" err="1">
                <a:latin typeface="HP001 5 hàng 1 ô ly" panose="020B0603050302020204" pitchFamily="34" charset="0"/>
              </a:rPr>
              <a:t>lựu</a:t>
            </a:r>
            <a:r>
              <a:rPr lang="en-US" sz="4000" b="1" dirty="0">
                <a:latin typeface="HP001 5 hàng 1 ô ly" panose="020B0603050302020204" pitchFamily="34" charset="0"/>
              </a:rPr>
              <a:t> </a:t>
            </a:r>
            <a:r>
              <a:rPr lang="en-US" sz="4000" b="1" dirty="0" err="1">
                <a:latin typeface="HP001 5 hàng 1 ô ly" panose="020B0603050302020204" pitchFamily="34" charset="0"/>
              </a:rPr>
              <a:t>lập</a:t>
            </a:r>
            <a:r>
              <a:rPr lang="en-US" sz="4000" b="1" dirty="0">
                <a:latin typeface="HP001 5 hàng 1 ô ly" panose="020B0603050302020204" pitchFamily="34" charset="0"/>
              </a:rPr>
              <a:t> </a:t>
            </a:r>
            <a:r>
              <a:rPr lang="en-US" sz="4000" b="1" dirty="0" err="1">
                <a:latin typeface="HP001 5 hàng 1 ô ly" panose="020B0603050302020204" pitchFamily="34" charset="0"/>
              </a:rPr>
              <a:t>lòe</a:t>
            </a:r>
            <a:r>
              <a:rPr lang="en-US" sz="4000" b="1" dirty="0">
                <a:latin typeface="HP001 5 hàng 1 ô ly" panose="020B0603050302020204" pitchFamily="34" charset="0"/>
              </a:rPr>
              <a:t> </a:t>
            </a:r>
            <a:r>
              <a:rPr lang="en-US" sz="4000" b="1" dirty="0" err="1">
                <a:latin typeface="HP001 5 hàng 1 ô ly" panose="020B0603050302020204" pitchFamily="34" charset="0"/>
              </a:rPr>
              <a:t>đâm</a:t>
            </a:r>
            <a:r>
              <a:rPr lang="en-US" sz="4000" b="1" dirty="0">
                <a:latin typeface="HP001 5 hàng 1 ô ly" panose="020B0603050302020204" pitchFamily="34" charset="0"/>
              </a:rPr>
              <a:t> </a:t>
            </a:r>
            <a:r>
              <a:rPr lang="en-US" sz="4000" b="1" dirty="0" err="1">
                <a:latin typeface="HP001 5 hàng 1 ô ly" panose="020B0603050302020204" pitchFamily="34" charset="0"/>
              </a:rPr>
              <a:t>bông</a:t>
            </a:r>
            <a:r>
              <a:rPr lang="en-US" sz="4000" b="1" dirty="0">
                <a:latin typeface="HP001 5 hàng 1 ô ly" panose="020B0603050302020204" pitchFamily="34" charset="0"/>
              </a:rPr>
              <a:t>.</a:t>
            </a:r>
          </a:p>
          <a:p>
            <a:pPr>
              <a:lnSpc>
                <a:spcPct val="150000"/>
              </a:lnSpc>
            </a:pPr>
            <a:r>
              <a:rPr lang="en-US" sz="4000" b="1" dirty="0">
                <a:latin typeface="HP001 5 hàng 1 ô ly" panose="020B0603050302020204" pitchFamily="34" charset="0"/>
              </a:rPr>
              <a:t>                       ( </a:t>
            </a:r>
            <a:r>
              <a:rPr lang="en-US" sz="4000" b="1" dirty="0" err="1">
                <a:latin typeface="HP001 5 hàng 1 ô ly" panose="020B0603050302020204" pitchFamily="34" charset="0"/>
              </a:rPr>
              <a:t>Nguyễn</a:t>
            </a:r>
            <a:r>
              <a:rPr lang="en-US" sz="4000" b="1" dirty="0">
                <a:latin typeface="HP001 5 hàng 1 ô ly" panose="020B0603050302020204" pitchFamily="34" charset="0"/>
              </a:rPr>
              <a:t> Du )</a:t>
            </a:r>
            <a:endParaRPr lang="vi-VN" sz="4000" b="1" dirty="0">
              <a:latin typeface="HP001 5 hàng 1 ô ly" panose="020B0603050302020204" pitchFamily="34" charset="0"/>
            </a:endParaRPr>
          </a:p>
        </p:txBody>
      </p:sp>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xmlns=""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FE4FCB8-8113-4840-8970-5EACAD9B23C0}"/>
              </a:ext>
            </a:extLst>
          </p:cNvPr>
          <p:cNvGrpSpPr/>
          <p:nvPr/>
        </p:nvGrpSpPr>
        <p:grpSpPr>
          <a:xfrm>
            <a:off x="1924048" y="378100"/>
            <a:ext cx="8618445"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xmlns=""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xmlns=""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xmlns=""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pic>
        <p:nvPicPr>
          <p:cNvPr id="10" name="Picture 9">
            <a:extLst>
              <a:ext uri="{FF2B5EF4-FFF2-40B4-BE49-F238E27FC236}">
                <a16:creationId xmlns:a16="http://schemas.microsoft.com/office/drawing/2014/main" xmlns=""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xmlns=""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xmlns=""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xmlns=""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xmlns=""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xmlns=""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xmlns="" id="{BFB8A126-31B1-C7E5-FAE1-8866E0C5C3B3}"/>
              </a:ext>
            </a:extLst>
          </p:cNvPr>
          <p:cNvSpPr txBox="1"/>
          <p:nvPr/>
        </p:nvSpPr>
        <p:spPr>
          <a:xfrm>
            <a:off x="1135622" y="158062"/>
            <a:ext cx="3253577" cy="578882"/>
          </a:xfrm>
          <a:prstGeom prst="roundRect">
            <a:avLst/>
          </a:prstGeom>
          <a:solidFill>
            <a:srgbClr val="92D050"/>
          </a:solidFill>
          <a:ln w="28575">
            <a:solidFill>
              <a:srgbClr val="217875"/>
            </a:solidFill>
            <a:prstDash val="sysDash"/>
          </a:ln>
        </p:spPr>
        <p:txBody>
          <a:bodyPr wrap="square">
            <a:spAutoFit/>
          </a:bodyPr>
          <a:lstStyle/>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từ</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khó</a:t>
            </a:r>
            <a:endParaRPr lang="en-US" sz="2800" b="1" dirty="0">
              <a:solidFill>
                <a:schemeClr val="tx1">
                  <a:lumMod val="95000"/>
                  <a:lumOff val="5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xmlns="" id="{874923DD-2CD3-2D7E-2162-E433FE8F2CFE}"/>
              </a:ext>
            </a:extLst>
          </p:cNvPr>
          <p:cNvSpPr txBox="1"/>
          <p:nvPr/>
        </p:nvSpPr>
        <p:spPr>
          <a:xfrm>
            <a:off x="3720905" y="144631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vắt</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vẻo</a:t>
            </a:r>
            <a:endParaRPr lang="en-US" sz="2800" dirty="0">
              <a:solidFill>
                <a:schemeClr val="tx1">
                  <a:lumMod val="95000"/>
                  <a:lumOff val="5000"/>
                </a:schemeClr>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xmlns="" id="{31CD8366-6099-09EB-BC77-037F0CEFC165}"/>
              </a:ext>
            </a:extLst>
          </p:cNvPr>
          <p:cNvSpPr txBox="1"/>
          <p:nvPr/>
        </p:nvSpPr>
        <p:spPr>
          <a:xfrm>
            <a:off x="6974058" y="1450429"/>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chừng</a:t>
            </a:r>
            <a:endParaRPr lang="en-US" sz="2800" dirty="0">
              <a:solidFill>
                <a:schemeClr val="tx1">
                  <a:lumMod val="95000"/>
                  <a:lumOff val="5000"/>
                </a:schemeClr>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xmlns="" id="{6E035349-06E2-6263-388B-3A094A78C4B5}"/>
              </a:ext>
            </a:extLst>
          </p:cNvPr>
          <p:cNvSpPr txBox="1"/>
          <p:nvPr/>
        </p:nvSpPr>
        <p:spPr>
          <a:xfrm>
            <a:off x="3720905"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rừng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vầu</a:t>
            </a:r>
            <a:endParaRPr lang="en-US" sz="2800" dirty="0">
              <a:solidFill>
                <a:schemeClr val="tx1">
                  <a:lumMod val="95000"/>
                  <a:lumOff val="5000"/>
                </a:schemeClr>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xmlns="" id="{B1D7AC33-63B4-1642-0256-750DD4363E26}"/>
              </a:ext>
            </a:extLst>
          </p:cNvPr>
          <p:cNvSpPr txBox="1"/>
          <p:nvPr/>
        </p:nvSpPr>
        <p:spPr>
          <a:xfrm>
            <a:off x="6974058"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lầy</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lội</a:t>
            </a:r>
            <a:endParaRPr lang="en-US" sz="2800" dirty="0">
              <a:solidFill>
                <a:schemeClr val="tx1">
                  <a:lumMod val="95000"/>
                  <a:lumOff val="5000"/>
                </a:schemeClr>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xmlns="" id="{F169BCCA-F6F1-CBEF-A160-CA8D549690B9}"/>
              </a:ext>
            </a:extLst>
          </p:cNvPr>
          <p:cNvSpPr txBox="1"/>
          <p:nvPr/>
        </p:nvSpPr>
        <p:spPr>
          <a:xfrm>
            <a:off x="3741245" y="3734438"/>
            <a:ext cx="249777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trơn</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trượt</a:t>
            </a:r>
            <a:endParaRPr lang="en-US" sz="2800" dirty="0">
              <a:solidFill>
                <a:schemeClr val="tx1">
                  <a:lumMod val="95000"/>
                  <a:lumOff val="5000"/>
                </a:schemeClr>
              </a:solidFill>
              <a:latin typeface="Nunito Black" pitchFamily="2" charset="0"/>
              <a:cs typeface="Baloo 2 SemiBold" pitchFamily="2" charset="0"/>
            </a:endParaRPr>
          </a:p>
        </p:txBody>
      </p:sp>
      <p:sp>
        <p:nvSpPr>
          <p:cNvPr id="13" name="TextBox 11">
            <a:extLst>
              <a:ext uri="{FF2B5EF4-FFF2-40B4-BE49-F238E27FC236}">
                <a16:creationId xmlns:a16="http://schemas.microsoft.com/office/drawing/2014/main" xmlns="" id="{C36CD9B8-86AF-EEFB-CBF7-1654A84F9912}"/>
              </a:ext>
            </a:extLst>
          </p:cNvPr>
          <p:cNvSpPr txBox="1"/>
          <p:nvPr/>
        </p:nvSpPr>
        <p:spPr>
          <a:xfrm>
            <a:off x="7010400" y="373443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buông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mình</a:t>
            </a:r>
            <a:endParaRPr lang="en-US" sz="2800" dirty="0">
              <a:solidFill>
                <a:schemeClr val="tx1">
                  <a:lumMod val="95000"/>
                  <a:lumOff val="5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3768283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21" presetClass="emph" presetSubtype="0" fill="hold" grpId="1" nodeType="withEffect">
                                  <p:stCondLst>
                                    <p:cond delay="0"/>
                                  </p:stCondLst>
                                  <p:childTnLst>
                                    <p:animClr clrSpc="hsl" dir="cw">
                                      <p:cBhvr override="childStyle">
                                        <p:cTn id="39" dur="500" fill="hold"/>
                                        <p:tgtEl>
                                          <p:spTgt spid="6"/>
                                        </p:tgtEl>
                                        <p:attrNameLst>
                                          <p:attrName>style.color</p:attrName>
                                        </p:attrNameLst>
                                      </p:cBhvr>
                                      <p:by>
                                        <p:hsl h="7200000" s="0" l="0"/>
                                      </p:by>
                                    </p:animClr>
                                    <p:animClr clrSpc="hsl" dir="cw">
                                      <p:cBhvr>
                                        <p:cTn id="40" dur="500" fill="hold"/>
                                        <p:tgtEl>
                                          <p:spTgt spid="6"/>
                                        </p:tgtEl>
                                        <p:attrNameLst>
                                          <p:attrName>fillcolor</p:attrName>
                                        </p:attrNameLst>
                                      </p:cBhvr>
                                      <p:by>
                                        <p:hsl h="7200000" s="0" l="0"/>
                                      </p:by>
                                    </p:animClr>
                                    <p:animClr clrSpc="hsl" dir="cw">
                                      <p:cBhvr>
                                        <p:cTn id="41" dur="500" fill="hold"/>
                                        <p:tgtEl>
                                          <p:spTgt spid="6"/>
                                        </p:tgtEl>
                                        <p:attrNameLst>
                                          <p:attrName>stroke.color</p:attrName>
                                        </p:attrNameLst>
                                      </p:cBhvr>
                                      <p:by>
                                        <p:hsl h="7200000" s="0" l="0"/>
                                      </p:by>
                                    </p:animClr>
                                    <p:set>
                                      <p:cBhvr>
                                        <p:cTn id="42" dur="500" fill="hold"/>
                                        <p:tgtEl>
                                          <p:spTgt spid="6"/>
                                        </p:tgtEl>
                                        <p:attrNameLst>
                                          <p:attrName>fill.type</p:attrName>
                                        </p:attrNameLst>
                                      </p:cBhvr>
                                      <p:to>
                                        <p:strVal val="solid"/>
                                      </p:to>
                                    </p:set>
                                  </p:childTnLst>
                                </p:cTn>
                              </p:par>
                              <p:par>
                                <p:cTn id="43" presetID="21" presetClass="emph" presetSubtype="0" fill="hold" grpId="1" nodeType="withEffect">
                                  <p:stCondLst>
                                    <p:cond delay="0"/>
                                  </p:stCondLst>
                                  <p:childTnLst>
                                    <p:animClr clrSpc="hsl" dir="cw">
                                      <p:cBhvr override="childStyle">
                                        <p:cTn id="44" dur="500" fill="hold"/>
                                        <p:tgtEl>
                                          <p:spTgt spid="7"/>
                                        </p:tgtEl>
                                        <p:attrNameLst>
                                          <p:attrName>style.color</p:attrName>
                                        </p:attrNameLst>
                                      </p:cBhvr>
                                      <p:by>
                                        <p:hsl h="7200000" s="0" l="0"/>
                                      </p:by>
                                    </p:animClr>
                                    <p:animClr clrSpc="hsl" dir="cw">
                                      <p:cBhvr>
                                        <p:cTn id="45" dur="500" fill="hold"/>
                                        <p:tgtEl>
                                          <p:spTgt spid="7"/>
                                        </p:tgtEl>
                                        <p:attrNameLst>
                                          <p:attrName>fillcolor</p:attrName>
                                        </p:attrNameLst>
                                      </p:cBhvr>
                                      <p:by>
                                        <p:hsl h="7200000" s="0" l="0"/>
                                      </p:by>
                                    </p:animClr>
                                    <p:animClr clrSpc="hsl" dir="cw">
                                      <p:cBhvr>
                                        <p:cTn id="46" dur="500" fill="hold"/>
                                        <p:tgtEl>
                                          <p:spTgt spid="7"/>
                                        </p:tgtEl>
                                        <p:attrNameLst>
                                          <p:attrName>stroke.color</p:attrName>
                                        </p:attrNameLst>
                                      </p:cBhvr>
                                      <p:by>
                                        <p:hsl h="7200000" s="0" l="0"/>
                                      </p:by>
                                    </p:animClr>
                                    <p:set>
                                      <p:cBhvr>
                                        <p:cTn id="47" dur="500" fill="hold"/>
                                        <p:tgtEl>
                                          <p:spTgt spid="7"/>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0"/>
                                        </p:tgtEl>
                                        <p:attrNameLst>
                                          <p:attrName>style.color</p:attrName>
                                        </p:attrNameLst>
                                      </p:cBhvr>
                                      <p:by>
                                        <p:hsl h="7200000" s="0" l="0"/>
                                      </p:by>
                                    </p:animClr>
                                    <p:animClr clrSpc="hsl" dir="cw">
                                      <p:cBhvr>
                                        <p:cTn id="50" dur="500" fill="hold"/>
                                        <p:tgtEl>
                                          <p:spTgt spid="10"/>
                                        </p:tgtEl>
                                        <p:attrNameLst>
                                          <p:attrName>fillcolor</p:attrName>
                                        </p:attrNameLst>
                                      </p:cBhvr>
                                      <p:by>
                                        <p:hsl h="7200000" s="0" l="0"/>
                                      </p:by>
                                    </p:animClr>
                                    <p:animClr clrSpc="hsl" dir="cw">
                                      <p:cBhvr>
                                        <p:cTn id="51" dur="500" fill="hold"/>
                                        <p:tgtEl>
                                          <p:spTgt spid="10"/>
                                        </p:tgtEl>
                                        <p:attrNameLst>
                                          <p:attrName>stroke.color</p:attrName>
                                        </p:attrNameLst>
                                      </p:cBhvr>
                                      <p:by>
                                        <p:hsl h="7200000" s="0" l="0"/>
                                      </p:by>
                                    </p:animClr>
                                    <p:set>
                                      <p:cBhvr>
                                        <p:cTn id="52" dur="500" fill="hold"/>
                                        <p:tgtEl>
                                          <p:spTgt spid="10"/>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1"/>
                                        </p:tgtEl>
                                        <p:attrNameLst>
                                          <p:attrName>style.color</p:attrName>
                                        </p:attrNameLst>
                                      </p:cBhvr>
                                      <p:by>
                                        <p:hsl h="7200000" s="0" l="0"/>
                                      </p:by>
                                    </p:animClr>
                                    <p:animClr clrSpc="hsl" dir="cw">
                                      <p:cBhvr>
                                        <p:cTn id="55" dur="500" fill="hold"/>
                                        <p:tgtEl>
                                          <p:spTgt spid="11"/>
                                        </p:tgtEl>
                                        <p:attrNameLst>
                                          <p:attrName>fillcolor</p:attrName>
                                        </p:attrNameLst>
                                      </p:cBhvr>
                                      <p:by>
                                        <p:hsl h="7200000" s="0" l="0"/>
                                      </p:by>
                                    </p:animClr>
                                    <p:animClr clrSpc="hsl" dir="cw">
                                      <p:cBhvr>
                                        <p:cTn id="56" dur="500" fill="hold"/>
                                        <p:tgtEl>
                                          <p:spTgt spid="11"/>
                                        </p:tgtEl>
                                        <p:attrNameLst>
                                          <p:attrName>stroke.color</p:attrName>
                                        </p:attrNameLst>
                                      </p:cBhvr>
                                      <p:by>
                                        <p:hsl h="7200000" s="0" l="0"/>
                                      </p:by>
                                    </p:animClr>
                                    <p:set>
                                      <p:cBhvr>
                                        <p:cTn id="57" dur="500" fill="hold"/>
                                        <p:tgtEl>
                                          <p:spTgt spid="11"/>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2"/>
                                        </p:tgtEl>
                                        <p:attrNameLst>
                                          <p:attrName>style.color</p:attrName>
                                        </p:attrNameLst>
                                      </p:cBhvr>
                                      <p:by>
                                        <p:hsl h="7200000" s="0" l="0"/>
                                      </p:by>
                                    </p:animClr>
                                    <p:animClr clrSpc="hsl" dir="cw">
                                      <p:cBhvr>
                                        <p:cTn id="60" dur="500" fill="hold"/>
                                        <p:tgtEl>
                                          <p:spTgt spid="12"/>
                                        </p:tgtEl>
                                        <p:attrNameLst>
                                          <p:attrName>fillcolor</p:attrName>
                                        </p:attrNameLst>
                                      </p:cBhvr>
                                      <p:by>
                                        <p:hsl h="7200000" s="0" l="0"/>
                                      </p:by>
                                    </p:animClr>
                                    <p:animClr clrSpc="hsl" dir="cw">
                                      <p:cBhvr>
                                        <p:cTn id="61" dur="500" fill="hold"/>
                                        <p:tgtEl>
                                          <p:spTgt spid="12"/>
                                        </p:tgtEl>
                                        <p:attrNameLst>
                                          <p:attrName>stroke.color</p:attrName>
                                        </p:attrNameLst>
                                      </p:cBhvr>
                                      <p:by>
                                        <p:hsl h="7200000" s="0" l="0"/>
                                      </p:by>
                                    </p:animClr>
                                    <p:set>
                                      <p:cBhvr>
                                        <p:cTn id="62" dur="500" fill="hold"/>
                                        <p:tgtEl>
                                          <p:spTgt spid="12"/>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13"/>
                                        </p:tgtEl>
                                        <p:attrNameLst>
                                          <p:attrName>style.color</p:attrName>
                                        </p:attrNameLst>
                                      </p:cBhvr>
                                      <p:by>
                                        <p:hsl h="7200000" s="0" l="0"/>
                                      </p:by>
                                    </p:animClr>
                                    <p:animClr clrSpc="hsl" dir="cw">
                                      <p:cBhvr>
                                        <p:cTn id="65" dur="500" fill="hold"/>
                                        <p:tgtEl>
                                          <p:spTgt spid="13"/>
                                        </p:tgtEl>
                                        <p:attrNameLst>
                                          <p:attrName>fillcolor</p:attrName>
                                        </p:attrNameLst>
                                      </p:cBhvr>
                                      <p:by>
                                        <p:hsl h="7200000" s="0" l="0"/>
                                      </p:by>
                                    </p:animClr>
                                    <p:animClr clrSpc="hsl" dir="cw">
                                      <p:cBhvr>
                                        <p:cTn id="66" dur="500" fill="hold"/>
                                        <p:tgtEl>
                                          <p:spTgt spid="13"/>
                                        </p:tgtEl>
                                        <p:attrNameLst>
                                          <p:attrName>stroke.color</p:attrName>
                                        </p:attrNameLst>
                                      </p:cBhvr>
                                      <p:by>
                                        <p:hsl h="7200000" s="0" l="0"/>
                                      </p:by>
                                    </p:animClr>
                                    <p:set>
                                      <p:cBhvr>
                                        <p:cTn id="6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8B5E15F2-4C53-7B7F-56E1-F18F1FCBB813}"/>
              </a:ext>
            </a:extLst>
          </p:cNvPr>
          <p:cNvPicPr>
            <a:picLocks noChangeAspect="1"/>
          </p:cNvPicPr>
          <p:nvPr/>
        </p:nvPicPr>
        <p:blipFill rotWithShape="1">
          <a:blip r:embed="rId2"/>
          <a:srcRect t="4717" b="21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xmlns="" id="{2D9E22BA-1147-6B37-2480-A90B3680939E}"/>
              </a:ext>
            </a:extLst>
          </p:cNvPr>
          <p:cNvSpPr txBox="1"/>
          <p:nvPr/>
        </p:nvSpPr>
        <p:spPr>
          <a:xfrm>
            <a:off x="239844" y="3752850"/>
            <a:ext cx="11469552" cy="2452687"/>
          </a:xfrm>
          <a:custGeom>
            <a:avLst/>
            <a:gdLst>
              <a:gd name="connsiteX0" fmla="*/ 0 w 11297587"/>
              <a:gd name="connsiteY0" fmla="*/ 0 h 2308324"/>
              <a:gd name="connsiteX1" fmla="*/ 325636 w 11297587"/>
              <a:gd name="connsiteY1" fmla="*/ 0 h 2308324"/>
              <a:gd name="connsiteX2" fmla="*/ 1216152 w 11297587"/>
              <a:gd name="connsiteY2" fmla="*/ 0 h 2308324"/>
              <a:gd name="connsiteX3" fmla="*/ 1541788 w 11297587"/>
              <a:gd name="connsiteY3" fmla="*/ 0 h 2308324"/>
              <a:gd name="connsiteX4" fmla="*/ 2432304 w 11297587"/>
              <a:gd name="connsiteY4" fmla="*/ 0 h 2308324"/>
              <a:gd name="connsiteX5" fmla="*/ 3209844 w 11297587"/>
              <a:gd name="connsiteY5" fmla="*/ 0 h 2308324"/>
              <a:gd name="connsiteX6" fmla="*/ 3648456 w 11297587"/>
              <a:gd name="connsiteY6" fmla="*/ 0 h 2308324"/>
              <a:gd name="connsiteX7" fmla="*/ 4087068 w 11297587"/>
              <a:gd name="connsiteY7" fmla="*/ 0 h 2308324"/>
              <a:gd name="connsiteX8" fmla="*/ 4977584 w 11297587"/>
              <a:gd name="connsiteY8" fmla="*/ 0 h 2308324"/>
              <a:gd name="connsiteX9" fmla="*/ 5642148 w 11297587"/>
              <a:gd name="connsiteY9" fmla="*/ 0 h 2308324"/>
              <a:gd name="connsiteX10" fmla="*/ 6306712 w 11297587"/>
              <a:gd name="connsiteY10" fmla="*/ 0 h 2308324"/>
              <a:gd name="connsiteX11" fmla="*/ 7084252 w 11297587"/>
              <a:gd name="connsiteY11" fmla="*/ 0 h 2308324"/>
              <a:gd name="connsiteX12" fmla="*/ 7861791 w 11297587"/>
              <a:gd name="connsiteY12" fmla="*/ 0 h 2308324"/>
              <a:gd name="connsiteX13" fmla="*/ 8187428 w 11297587"/>
              <a:gd name="connsiteY13" fmla="*/ 0 h 2308324"/>
              <a:gd name="connsiteX14" fmla="*/ 8851992 w 11297587"/>
              <a:gd name="connsiteY14" fmla="*/ 0 h 2308324"/>
              <a:gd name="connsiteX15" fmla="*/ 9629532 w 11297587"/>
              <a:gd name="connsiteY15" fmla="*/ 0 h 2308324"/>
              <a:gd name="connsiteX16" fmla="*/ 10181120 w 11297587"/>
              <a:gd name="connsiteY16" fmla="*/ 0 h 2308324"/>
              <a:gd name="connsiteX17" fmla="*/ 11297587 w 11297587"/>
              <a:gd name="connsiteY17" fmla="*/ 0 h 2308324"/>
              <a:gd name="connsiteX18" fmla="*/ 11297587 w 11297587"/>
              <a:gd name="connsiteY18" fmla="*/ 600164 h 2308324"/>
              <a:gd name="connsiteX19" fmla="*/ 11297587 w 11297587"/>
              <a:gd name="connsiteY19" fmla="*/ 1223412 h 2308324"/>
              <a:gd name="connsiteX20" fmla="*/ 11297587 w 11297587"/>
              <a:gd name="connsiteY20" fmla="*/ 1777409 h 2308324"/>
              <a:gd name="connsiteX21" fmla="*/ 11297587 w 11297587"/>
              <a:gd name="connsiteY21" fmla="*/ 2308324 h 2308324"/>
              <a:gd name="connsiteX22" fmla="*/ 10407071 w 11297587"/>
              <a:gd name="connsiteY22" fmla="*/ 2308324 h 2308324"/>
              <a:gd name="connsiteX23" fmla="*/ 10081435 w 11297587"/>
              <a:gd name="connsiteY23" fmla="*/ 2308324 h 2308324"/>
              <a:gd name="connsiteX24" fmla="*/ 9529847 w 11297587"/>
              <a:gd name="connsiteY24" fmla="*/ 2308324 h 2308324"/>
              <a:gd name="connsiteX25" fmla="*/ 9204211 w 11297587"/>
              <a:gd name="connsiteY25" fmla="*/ 2308324 h 2308324"/>
              <a:gd name="connsiteX26" fmla="*/ 8765598 w 11297587"/>
              <a:gd name="connsiteY26" fmla="*/ 2308324 h 2308324"/>
              <a:gd name="connsiteX27" fmla="*/ 8101034 w 11297587"/>
              <a:gd name="connsiteY27" fmla="*/ 2308324 h 2308324"/>
              <a:gd name="connsiteX28" fmla="*/ 7775398 w 11297587"/>
              <a:gd name="connsiteY28" fmla="*/ 2308324 h 2308324"/>
              <a:gd name="connsiteX29" fmla="*/ 7110834 w 11297587"/>
              <a:gd name="connsiteY29" fmla="*/ 2308324 h 2308324"/>
              <a:gd name="connsiteX30" fmla="*/ 6446270 w 11297587"/>
              <a:gd name="connsiteY30" fmla="*/ 2308324 h 2308324"/>
              <a:gd name="connsiteX31" fmla="*/ 6007658 w 11297587"/>
              <a:gd name="connsiteY31" fmla="*/ 2308324 h 2308324"/>
              <a:gd name="connsiteX32" fmla="*/ 5117142 w 11297587"/>
              <a:gd name="connsiteY32" fmla="*/ 2308324 h 2308324"/>
              <a:gd name="connsiteX33" fmla="*/ 4452578 w 11297587"/>
              <a:gd name="connsiteY33" fmla="*/ 2308324 h 2308324"/>
              <a:gd name="connsiteX34" fmla="*/ 4126942 w 11297587"/>
              <a:gd name="connsiteY34" fmla="*/ 2308324 h 2308324"/>
              <a:gd name="connsiteX35" fmla="*/ 3575354 w 11297587"/>
              <a:gd name="connsiteY35" fmla="*/ 2308324 h 2308324"/>
              <a:gd name="connsiteX36" fmla="*/ 3023766 w 11297587"/>
              <a:gd name="connsiteY36" fmla="*/ 2308324 h 2308324"/>
              <a:gd name="connsiteX37" fmla="*/ 2359202 w 11297587"/>
              <a:gd name="connsiteY37" fmla="*/ 2308324 h 2308324"/>
              <a:gd name="connsiteX38" fmla="*/ 2033566 w 11297587"/>
              <a:gd name="connsiteY38" fmla="*/ 2308324 h 2308324"/>
              <a:gd name="connsiteX39" fmla="*/ 1594953 w 11297587"/>
              <a:gd name="connsiteY39" fmla="*/ 2308324 h 2308324"/>
              <a:gd name="connsiteX40" fmla="*/ 817414 w 11297587"/>
              <a:gd name="connsiteY40" fmla="*/ 2308324 h 2308324"/>
              <a:gd name="connsiteX41" fmla="*/ 0 w 11297587"/>
              <a:gd name="connsiteY41" fmla="*/ 2308324 h 2308324"/>
              <a:gd name="connsiteX42" fmla="*/ 0 w 11297587"/>
              <a:gd name="connsiteY42" fmla="*/ 1777409 h 2308324"/>
              <a:gd name="connsiteX43" fmla="*/ 0 w 11297587"/>
              <a:gd name="connsiteY43" fmla="*/ 1223412 h 2308324"/>
              <a:gd name="connsiteX44" fmla="*/ 0 w 11297587"/>
              <a:gd name="connsiteY44" fmla="*/ 669414 h 2308324"/>
              <a:gd name="connsiteX45" fmla="*/ 0 w 11297587"/>
              <a:gd name="connsiteY4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97587" h="2308324" extrusionOk="0">
                <a:moveTo>
                  <a:pt x="0" y="0"/>
                </a:moveTo>
                <a:cubicBezTo>
                  <a:pt x="96368" y="13560"/>
                  <a:pt x="233793" y="-6295"/>
                  <a:pt x="325636" y="0"/>
                </a:cubicBezTo>
                <a:cubicBezTo>
                  <a:pt x="417479" y="6295"/>
                  <a:pt x="857694" y="33974"/>
                  <a:pt x="1216152" y="0"/>
                </a:cubicBezTo>
                <a:cubicBezTo>
                  <a:pt x="1574610" y="-33974"/>
                  <a:pt x="1469952" y="10510"/>
                  <a:pt x="1541788" y="0"/>
                </a:cubicBezTo>
                <a:cubicBezTo>
                  <a:pt x="1613624" y="-10510"/>
                  <a:pt x="2047162" y="-12990"/>
                  <a:pt x="2432304" y="0"/>
                </a:cubicBezTo>
                <a:cubicBezTo>
                  <a:pt x="2817446" y="12990"/>
                  <a:pt x="2860142" y="-30938"/>
                  <a:pt x="3209844" y="0"/>
                </a:cubicBezTo>
                <a:cubicBezTo>
                  <a:pt x="3559546" y="30938"/>
                  <a:pt x="3521715" y="17382"/>
                  <a:pt x="3648456" y="0"/>
                </a:cubicBezTo>
                <a:cubicBezTo>
                  <a:pt x="3775197" y="-17382"/>
                  <a:pt x="3949307" y="19626"/>
                  <a:pt x="4087068" y="0"/>
                </a:cubicBezTo>
                <a:cubicBezTo>
                  <a:pt x="4224829" y="-19626"/>
                  <a:pt x="4752063" y="8734"/>
                  <a:pt x="4977584" y="0"/>
                </a:cubicBezTo>
                <a:cubicBezTo>
                  <a:pt x="5203105" y="-8734"/>
                  <a:pt x="5485452" y="-16789"/>
                  <a:pt x="5642148" y="0"/>
                </a:cubicBezTo>
                <a:cubicBezTo>
                  <a:pt x="5798844" y="16789"/>
                  <a:pt x="6162573" y="25205"/>
                  <a:pt x="6306712" y="0"/>
                </a:cubicBezTo>
                <a:cubicBezTo>
                  <a:pt x="6450851" y="-25205"/>
                  <a:pt x="6925849" y="-27714"/>
                  <a:pt x="7084252" y="0"/>
                </a:cubicBezTo>
                <a:cubicBezTo>
                  <a:pt x="7242655" y="27714"/>
                  <a:pt x="7620844" y="30885"/>
                  <a:pt x="7861791" y="0"/>
                </a:cubicBezTo>
                <a:cubicBezTo>
                  <a:pt x="8102738" y="-30885"/>
                  <a:pt x="8073221" y="-5628"/>
                  <a:pt x="8187428" y="0"/>
                </a:cubicBezTo>
                <a:cubicBezTo>
                  <a:pt x="8301635" y="5628"/>
                  <a:pt x="8554543" y="23843"/>
                  <a:pt x="8851992" y="0"/>
                </a:cubicBezTo>
                <a:cubicBezTo>
                  <a:pt x="9149441" y="-23843"/>
                  <a:pt x="9258085" y="35870"/>
                  <a:pt x="9629532" y="0"/>
                </a:cubicBezTo>
                <a:cubicBezTo>
                  <a:pt x="10000979" y="-35870"/>
                  <a:pt x="10063597" y="-7897"/>
                  <a:pt x="10181120" y="0"/>
                </a:cubicBezTo>
                <a:cubicBezTo>
                  <a:pt x="10298643" y="7897"/>
                  <a:pt x="11018174" y="-34779"/>
                  <a:pt x="11297587" y="0"/>
                </a:cubicBezTo>
                <a:cubicBezTo>
                  <a:pt x="11302411" y="222565"/>
                  <a:pt x="11290286" y="470179"/>
                  <a:pt x="11297587" y="600164"/>
                </a:cubicBezTo>
                <a:cubicBezTo>
                  <a:pt x="11304888" y="730149"/>
                  <a:pt x="11304267" y="1071980"/>
                  <a:pt x="11297587" y="1223412"/>
                </a:cubicBezTo>
                <a:cubicBezTo>
                  <a:pt x="11290907" y="1374844"/>
                  <a:pt x="11312938" y="1569841"/>
                  <a:pt x="11297587" y="1777409"/>
                </a:cubicBezTo>
                <a:cubicBezTo>
                  <a:pt x="11282236" y="1984977"/>
                  <a:pt x="11272066" y="2163411"/>
                  <a:pt x="11297587" y="2308324"/>
                </a:cubicBezTo>
                <a:cubicBezTo>
                  <a:pt x="11038908" y="2303061"/>
                  <a:pt x="10830824" y="2293447"/>
                  <a:pt x="10407071" y="2308324"/>
                </a:cubicBezTo>
                <a:cubicBezTo>
                  <a:pt x="9983318" y="2323201"/>
                  <a:pt x="10230012" y="2293695"/>
                  <a:pt x="10081435" y="2308324"/>
                </a:cubicBezTo>
                <a:cubicBezTo>
                  <a:pt x="9932858" y="2322953"/>
                  <a:pt x="9655793" y="2283249"/>
                  <a:pt x="9529847" y="2308324"/>
                </a:cubicBezTo>
                <a:cubicBezTo>
                  <a:pt x="9403901" y="2333399"/>
                  <a:pt x="9289972" y="2319386"/>
                  <a:pt x="9204211" y="2308324"/>
                </a:cubicBezTo>
                <a:cubicBezTo>
                  <a:pt x="9118450" y="2297262"/>
                  <a:pt x="8856146" y="2301331"/>
                  <a:pt x="8765598" y="2308324"/>
                </a:cubicBezTo>
                <a:cubicBezTo>
                  <a:pt x="8675050" y="2315317"/>
                  <a:pt x="8368147" y="2297638"/>
                  <a:pt x="8101034" y="2308324"/>
                </a:cubicBezTo>
                <a:cubicBezTo>
                  <a:pt x="7833921" y="2319010"/>
                  <a:pt x="7923895" y="2318014"/>
                  <a:pt x="7775398" y="2308324"/>
                </a:cubicBezTo>
                <a:cubicBezTo>
                  <a:pt x="7626901" y="2298634"/>
                  <a:pt x="7326543" y="2294003"/>
                  <a:pt x="7110834" y="2308324"/>
                </a:cubicBezTo>
                <a:cubicBezTo>
                  <a:pt x="6895125" y="2322645"/>
                  <a:pt x="6754409" y="2296781"/>
                  <a:pt x="6446270" y="2308324"/>
                </a:cubicBezTo>
                <a:cubicBezTo>
                  <a:pt x="6138131" y="2319867"/>
                  <a:pt x="6103601" y="2310649"/>
                  <a:pt x="6007658" y="2308324"/>
                </a:cubicBezTo>
                <a:cubicBezTo>
                  <a:pt x="5911715" y="2305999"/>
                  <a:pt x="5414640" y="2335195"/>
                  <a:pt x="5117142" y="2308324"/>
                </a:cubicBezTo>
                <a:cubicBezTo>
                  <a:pt x="4819644" y="2281453"/>
                  <a:pt x="4784165" y="2286654"/>
                  <a:pt x="4452578" y="2308324"/>
                </a:cubicBezTo>
                <a:cubicBezTo>
                  <a:pt x="4120991" y="2329994"/>
                  <a:pt x="4218219" y="2320045"/>
                  <a:pt x="4126942" y="2308324"/>
                </a:cubicBezTo>
                <a:cubicBezTo>
                  <a:pt x="4035665" y="2296603"/>
                  <a:pt x="3748411" y="2326572"/>
                  <a:pt x="3575354" y="2308324"/>
                </a:cubicBezTo>
                <a:cubicBezTo>
                  <a:pt x="3402297" y="2290076"/>
                  <a:pt x="3222673" y="2314336"/>
                  <a:pt x="3023766" y="2308324"/>
                </a:cubicBezTo>
                <a:cubicBezTo>
                  <a:pt x="2824859" y="2302312"/>
                  <a:pt x="2541645" y="2304325"/>
                  <a:pt x="2359202" y="2308324"/>
                </a:cubicBezTo>
                <a:cubicBezTo>
                  <a:pt x="2176759" y="2312323"/>
                  <a:pt x="2172865" y="2302886"/>
                  <a:pt x="2033566" y="2308324"/>
                </a:cubicBezTo>
                <a:cubicBezTo>
                  <a:pt x="1894267" y="2313762"/>
                  <a:pt x="1740927" y="2292361"/>
                  <a:pt x="1594953" y="2308324"/>
                </a:cubicBezTo>
                <a:cubicBezTo>
                  <a:pt x="1448979" y="2324287"/>
                  <a:pt x="986228" y="2342997"/>
                  <a:pt x="817414" y="2308324"/>
                </a:cubicBezTo>
                <a:cubicBezTo>
                  <a:pt x="648600" y="2273651"/>
                  <a:pt x="226890" y="2343930"/>
                  <a:pt x="0" y="2308324"/>
                </a:cubicBezTo>
                <a:cubicBezTo>
                  <a:pt x="15885" y="2088656"/>
                  <a:pt x="19462" y="1889489"/>
                  <a:pt x="0" y="1777409"/>
                </a:cubicBezTo>
                <a:cubicBezTo>
                  <a:pt x="-19462" y="1665329"/>
                  <a:pt x="-16354" y="1358964"/>
                  <a:pt x="0" y="1223412"/>
                </a:cubicBezTo>
                <a:cubicBezTo>
                  <a:pt x="16354" y="1087860"/>
                  <a:pt x="22189" y="812992"/>
                  <a:pt x="0" y="669414"/>
                </a:cubicBezTo>
                <a:cubicBezTo>
                  <a:pt x="-22189" y="525836"/>
                  <a:pt x="11222" y="232603"/>
                  <a:pt x="0" y="0"/>
                </a:cubicBezTo>
                <a:close/>
              </a:path>
            </a:pathLst>
          </a:custGeom>
        </p:spPr>
        <p:txBody>
          <a:bodyPr vert="horz" lIns="91440" tIns="45720" rIns="91440" bIns="45720" rtlCol="0" anchor="ctr">
            <a:normAutofit/>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Để khỏi ngã,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tôi thường tháo phăng đôi dép nhựa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và bước đi bằng cách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bấm mười đầu ngón chân xuống mặt đường.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p>
        </p:txBody>
      </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41135361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a:ln>
            <a:noFill/>
          </a:ln>
          <a:effectLst>
            <a:outerShdw blurRad="292100" dist="139700" dir="2700000" algn="tl" rotWithShape="0">
              <a:srgbClr val="333333">
                <a:alpha val="65000"/>
              </a:srgbClr>
            </a:outerShdw>
          </a:effectLst>
        </p:spPr>
      </p:pic>
      <p:sp>
        <p:nvSpPr>
          <p:cNvPr id="9" name="TextBox 29">
            <a:extLst>
              <a:ext uri="{FF2B5EF4-FFF2-40B4-BE49-F238E27FC236}">
                <a16:creationId xmlns:a16="http://schemas.microsoft.com/office/drawing/2014/main" xmlns="" id="{F9AC805C-20B9-D478-A468-ED6319489366}"/>
              </a:ext>
            </a:extLst>
          </p:cNvPr>
          <p:cNvSpPr txBox="1"/>
          <p:nvPr/>
        </p:nvSpPr>
        <p:spPr>
          <a:xfrm>
            <a:off x="3048000" y="-64523"/>
            <a:ext cx="5943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Con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đường</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đến</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trường</a:t>
            </a:r>
            <a:endPar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endParaRPr>
          </a:p>
        </p:txBody>
      </p:sp>
      <p:sp>
        <p:nvSpPr>
          <p:cNvPr id="6" name="Hộp Văn bản 5">
            <a:extLst>
              <a:ext uri="{FF2B5EF4-FFF2-40B4-BE49-F238E27FC236}">
                <a16:creationId xmlns:a16="http://schemas.microsoft.com/office/drawing/2014/main" xmlns="" id="{47911B90-F4D0-1B0D-608A-113B64D9D217}"/>
              </a:ext>
            </a:extLst>
          </p:cNvPr>
          <p:cNvSpPr txBox="1"/>
          <p:nvPr/>
        </p:nvSpPr>
        <p:spPr>
          <a:xfrm>
            <a:off x="350433" y="777306"/>
            <a:ext cx="11096767" cy="6232475"/>
          </a:xfrm>
          <a:prstGeom prst="rect">
            <a:avLst/>
          </a:prstGeom>
          <a:noFill/>
        </p:spPr>
        <p:txBody>
          <a:bodyPr wrap="square" rtlCol="0">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đưa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đến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nằm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vẻo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lưng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mấp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mô. Hai bên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bụi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cỏ</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ra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quanh năm.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thế</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luôn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chín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Bọn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hay tranh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thủ</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nháp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đoạn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buông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mình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Ngày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thi xem 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chạy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nhanh hơn.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bên tai.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dưới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xốp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thỉnh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thoảng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đá</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dăm hay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sỏi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nhói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gan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mưa,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lầy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lội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trượt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phăng đôi d</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p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nhựa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bằng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cách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Đôi khi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nứa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khúc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ngập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trong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xuôi.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lẫn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trò</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trên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Ấy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do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hôm mưa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rét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Vì thế, tôi chẳng nghỉ buổi học nào.</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1"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(Đỗ Đăng Dương)</a:t>
            </a:r>
          </a:p>
        </p:txBody>
      </p:sp>
    </p:spTree>
    <p:extLst>
      <p:ext uri="{BB962C8B-B14F-4D97-AF65-F5344CB8AC3E}">
        <p14:creationId xmlns:p14="http://schemas.microsoft.com/office/powerpoint/2010/main" val="259017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2269</TotalTime>
  <Words>2210</Words>
  <Application>Microsoft Office PowerPoint</Application>
  <PresentationFormat>Widescreen</PresentationFormat>
  <Paragraphs>174</Paragraphs>
  <Slides>39</Slides>
  <Notes>13</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39</vt:i4>
      </vt:variant>
    </vt:vector>
  </HeadingPairs>
  <TitlesOfParts>
    <vt:vector size="60" baseType="lpstr">
      <vt:lpstr>宋体</vt:lpstr>
      <vt:lpstr>Arial-Rounded</vt:lpstr>
      <vt:lpstr>思源黑体 CN Bold</vt:lpstr>
      <vt:lpstr>HP001 5 hàng 1 ô ly</vt:lpstr>
      <vt:lpstr>Coiny</vt:lpstr>
      <vt:lpstr>HP001 4 hàng</vt:lpstr>
      <vt:lpstr>Baloo 2 SemiBold</vt:lpstr>
      <vt:lpstr>等线</vt:lpstr>
      <vt:lpstr>Calibri</vt:lpstr>
      <vt:lpstr>inpin heiti</vt:lpstr>
      <vt:lpstr>Nunito Black</vt:lpstr>
      <vt:lpstr>#9Slide03 Arima Madurai Black</vt:lpstr>
      <vt:lpstr>Times New Roman</vt:lpstr>
      <vt:lpstr>Sigmar One</vt:lpstr>
      <vt:lpstr>Microsoft YaHei</vt:lpstr>
      <vt:lpstr>Arial</vt:lpstr>
      <vt:lpstr>#9Slide03 AmpleSoft Bold</vt:lpstr>
      <vt:lpstr>Baloo 2 Medium</vt:lpstr>
      <vt:lpstr>HP001 5 hàng</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27</cp:revision>
  <dcterms:created xsi:type="dcterms:W3CDTF">2006-08-16T00:00:00Z</dcterms:created>
  <dcterms:modified xsi:type="dcterms:W3CDTF">2023-09-08T12:04:20Z</dcterms:modified>
  <dc:identifier>DAFDiO2oNAs</dc:identifier>
</cp:coreProperties>
</file>